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BBE4-B11B-B238-B2C9-621DDE892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04424-3EDB-EC83-47D1-DA49E54F1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51E9B-ED5A-BC3B-AA7B-4D7EB54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EA6A-0518-4C68-87B6-5FE876975FE8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0B5EA-E289-1352-80FB-9497A916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DC860-817C-10CE-0435-8D0AA97F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A9B-0FA4-4FC4-B1B5-70083E5E1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93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7C20-3A7F-5D57-4942-74EA79F4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335EB-2D9F-FA50-6860-009AB09A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6204F-99CD-A934-EA1E-E617330E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EA6A-0518-4C68-87B6-5FE876975FE8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DAD67-9472-1222-2049-AEAC862F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6A8BD-1823-D7DD-0A05-52FA76AE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A9B-0FA4-4FC4-B1B5-70083E5E1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76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325DD-AABE-AFF8-0D77-08E0771DB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54FF7-4295-2ED2-E53B-410C0362B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D2196-81F5-6E48-8559-C21D68FB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EA6A-0518-4C68-87B6-5FE876975FE8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A16E-F60C-60A8-A14C-7797BC41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91DD1-2095-9C74-56CA-CE3FC709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A9B-0FA4-4FC4-B1B5-70083E5E1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10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8D20-E10C-B50F-D454-6A5239D6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1C30-7F5E-B60E-285C-36C571D4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1E5E5-659D-348D-3852-78547932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EA6A-0518-4C68-87B6-5FE876975FE8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03418-C941-9D50-7530-FF4719CD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EF3C4-8699-17C0-9664-CC6CB1E7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A9B-0FA4-4FC4-B1B5-70083E5E1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73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E652-2434-E4EB-C555-08296A91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18FAC-04D2-4327-5BF9-6A0939902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3D2FB-255A-A1E7-8DD8-8BAE1C00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EA6A-0518-4C68-87B6-5FE876975FE8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8F01-70C9-9E9D-F8C4-D618DBA4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39D4F-180B-CCEB-A7D5-499808A6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A9B-0FA4-4FC4-B1B5-70083E5E1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90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4942-6660-10CD-2BD6-AD0FE2A1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BF33-0B58-219F-463C-E6AE77C8E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2AAD2-C4CE-0A92-D84E-6FC260D02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16EB9-F10F-3605-AF72-3872BCBE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EA6A-0518-4C68-87B6-5FE876975FE8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CE0B2-91A1-DE1F-4CE2-666117B7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EE6C7-D5F4-3801-4990-3D3A3BB2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A9B-0FA4-4FC4-B1B5-70083E5E1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3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432B-E957-A018-25B2-38890076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ED134-A687-16AE-471F-CB9A3B56E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1BE85-CE6A-C63E-9CDA-243A26821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D9B77-A3B0-24F9-3168-82DC87DF5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06A78-C057-64E0-8C07-EABD1F29F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88917-D285-D44A-7367-4DAABBD7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EA6A-0518-4C68-87B6-5FE876975FE8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AF7EC-DDBF-7E0C-9CB5-96E4F877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2947D-7577-72E6-30C6-D02E7721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A9B-0FA4-4FC4-B1B5-70083E5E1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9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D5A7-6E3D-9166-0B33-AF38622E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9901E-303E-4E33-3AD4-C9E43E0F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EA6A-0518-4C68-87B6-5FE876975FE8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89D15-A0F2-8AD7-C10B-6767E9E1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77326-E40E-4AD3-6FD8-F21C3F53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A9B-0FA4-4FC4-B1B5-70083E5E1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74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EFFD7-25A7-80FF-C43A-5BD66FE1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EA6A-0518-4C68-87B6-5FE876975FE8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B321C-E159-8F4C-575B-B94FE755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E1C69-8E9A-8547-7328-26753A58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A9B-0FA4-4FC4-B1B5-70083E5E1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6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C5BE-9290-C377-B55C-A1C8933B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16DC9-487F-1FBB-66AF-3B586D95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BA162-DFB9-F46B-D928-9E902B2EE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2E5C4-D272-1CC8-85B5-633CFFBF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EA6A-0518-4C68-87B6-5FE876975FE8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F3D8E-1B02-16F5-1A3F-EFDC06A3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EEC29-2182-DDDB-695F-7302A09D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A9B-0FA4-4FC4-B1B5-70083E5E1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1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CF30-BA4E-5FEB-9F18-B69F6DBB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A6C00-9A1A-1624-FD71-590397F31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6006B-1C2C-6DD3-C4B1-93A87ADCC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9FDFB-532C-6954-94BF-95C48F4D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EA6A-0518-4C68-87B6-5FE876975FE8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4CAB-B04E-F588-11A3-34A53063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48417-013A-C43C-FB4D-1E29CA58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A9B-0FA4-4FC4-B1B5-70083E5E1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13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300F3-738A-24B7-B62E-C796F319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CC2EC-F0AD-5256-4C90-48DC12E5C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C99F5-F3C0-6695-0952-8E17FD76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C0EA6A-0518-4C68-87B6-5FE876975FE8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6303C-C511-FFBE-0B05-2E312DE10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07058-21E3-A4EA-E4DB-F4E2944E8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D91A9B-0FA4-4FC4-B1B5-70083E5E1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82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8A91-C31C-626C-85CF-56F95217B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Agentic AI work experience reflection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AEDB6-25F8-246B-824A-73FD137B8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Mohammed Seddik</a:t>
            </a:r>
          </a:p>
        </p:txBody>
      </p:sp>
    </p:spTree>
    <p:extLst>
      <p:ext uri="{BB962C8B-B14F-4D97-AF65-F5344CB8AC3E}">
        <p14:creationId xmlns:p14="http://schemas.microsoft.com/office/powerpoint/2010/main" val="90558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EE09B-80F7-D952-D671-1AF368427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BBDC-2BBF-9B90-4143-EA79C32F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380A-1F67-B899-CE8D-CC597D151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 conclusion, I have found this work experience extremely helpful in introducing me to the world of AI and giving me a broader understanding of how to use AI properly. It was also an experience in which I was able to become accustomed to the world of AI development, as I used the OpenAI, requests, JSON and Beautiful Soups 4 libraries. In the second week of this work experience, I delved deeper into the world of AI ethics and did some research on certain case studies which gave me an in-depth view of how certain biases arise, and how AI developers are trying to mitigate these. Thank you, Faisal for this incredible experience with the University of Glasgow, and I will continue to do more research into this field of </a:t>
            </a:r>
            <a:r>
              <a:rPr lang="en-GB"/>
              <a:t>computer science.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33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74CB-61D7-D659-FD4A-BDFDF6B7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321DE-0A9A-A0D0-761D-1820970C3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into agentic workflows, learnt that older models that use an agentic workflow can outperform newer models with zero-shot prompting</a:t>
            </a:r>
          </a:p>
          <a:p>
            <a:r>
              <a:rPr lang="en-GB" dirty="0"/>
              <a:t>Used a tutorial to code my first AI program</a:t>
            </a:r>
          </a:p>
          <a:p>
            <a:r>
              <a:rPr lang="en-GB" dirty="0"/>
              <a:t>Found an issue where the model would hallucinate when asked the same question twice, as it mixed up its answers</a:t>
            </a:r>
          </a:p>
          <a:p>
            <a:r>
              <a:rPr lang="en-GB" dirty="0"/>
              <a:t>Learnt the 4 agentic reasoning design patterns: Reflection, Tool Use, Planning and Multi-Agent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89264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BA302-5B69-7434-BC5C-E00C2589C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8815-0C61-673B-2003-7CD0D07F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2013-8696-F6BC-1CCC-5841A9616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prompt engineering, learnt how to use AI more efficiently and how to get desired results</a:t>
            </a:r>
          </a:p>
          <a:p>
            <a:r>
              <a:rPr lang="en-GB" dirty="0"/>
              <a:t>Learnt how to control the outputs by controlling factors such as tone, style and length</a:t>
            </a:r>
          </a:p>
          <a:p>
            <a:r>
              <a:rPr lang="en-GB" dirty="0"/>
              <a:t>Learnt how to build a personal prompt library to copy and paste for common problems</a:t>
            </a:r>
          </a:p>
          <a:p>
            <a:r>
              <a:rPr lang="en-GB" dirty="0"/>
              <a:t>Learnt the advantage of meta-prompting and realised the pitfalls of modern AI usage and how most users are not equipped with this knowledge</a:t>
            </a:r>
          </a:p>
        </p:txBody>
      </p:sp>
    </p:spTree>
    <p:extLst>
      <p:ext uri="{BB962C8B-B14F-4D97-AF65-F5344CB8AC3E}">
        <p14:creationId xmlns:p14="http://schemas.microsoft.com/office/powerpoint/2010/main" val="243146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7E0C9-8135-9263-A9D7-F6B7AB843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D388-8F74-C03B-1143-9324D54E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F5BC-1686-8C77-6EC2-6654A9F5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web-scraping, became familiar with Beautiful Soup 4 library and requests library</a:t>
            </a:r>
          </a:p>
          <a:p>
            <a:r>
              <a:rPr lang="en-GB" dirty="0"/>
              <a:t>Created my own program which would scrape all the possible degrees available on the University of Glasgow website, then when a specific degree is inputted, it will output the A-Level grade requirements and require subjects</a:t>
            </a:r>
          </a:p>
          <a:p>
            <a:r>
              <a:rPr lang="en-GB" dirty="0"/>
              <a:t>Became familiar with the challenges of making this tool multi-purpose across many websites, due to differences in html layout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04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A0B44-DC63-11E0-90D4-FC6842D83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3D51-C3F4-759A-F817-DFCE9FBC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7315-19FA-0E2C-DF17-7A9282028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the JSON library</a:t>
            </a:r>
          </a:p>
          <a:p>
            <a:r>
              <a:rPr lang="en-GB" dirty="0" err="1"/>
              <a:t>Refamiliarised</a:t>
            </a:r>
            <a:r>
              <a:rPr lang="en-GB" dirty="0"/>
              <a:t> myself with how to read and write to text files in python</a:t>
            </a:r>
          </a:p>
          <a:p>
            <a:r>
              <a:rPr lang="en-GB" dirty="0"/>
              <a:t>Became familiar with the JSON interface and used it to convert JSON data from a file into python for a program</a:t>
            </a:r>
          </a:p>
        </p:txBody>
      </p:sp>
    </p:spTree>
    <p:extLst>
      <p:ext uri="{BB962C8B-B14F-4D97-AF65-F5344CB8AC3E}">
        <p14:creationId xmlns:p14="http://schemas.microsoft.com/office/powerpoint/2010/main" val="183214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25EA5-F593-F96C-EE36-E07B8FB58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A58-54EC-3170-0228-395FAE6A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8344F-93C8-BF24-3F98-76D86829D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a simple to-do list in python as well as a simple calculator</a:t>
            </a:r>
          </a:p>
          <a:p>
            <a:r>
              <a:rPr lang="en-GB" dirty="0"/>
              <a:t>Created an AI homework helping tool that would use these mini-programs to aid the user with maths problems</a:t>
            </a:r>
          </a:p>
          <a:p>
            <a:r>
              <a:rPr lang="en-GB" dirty="0"/>
              <a:t>Paired this with the data storage methods from days 3 and 4, so the calculator had memory and so did the to-do list</a:t>
            </a:r>
          </a:p>
        </p:txBody>
      </p:sp>
    </p:spTree>
    <p:extLst>
      <p:ext uri="{BB962C8B-B14F-4D97-AF65-F5344CB8AC3E}">
        <p14:creationId xmlns:p14="http://schemas.microsoft.com/office/powerpoint/2010/main" val="53209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63CAE-2CE0-02C4-FF82-6886BF26C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DF4C-8E49-3985-DCED-E8A8EF52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6CB75-D9D7-267C-6DD9-6E329CEE0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Introduction to algorithmic bias and AI ethics</a:t>
            </a:r>
          </a:p>
          <a:p>
            <a:r>
              <a:rPr lang="en-GB" dirty="0"/>
              <a:t>AI cannot act instinctively, but rather makes decisions based on pre-decided factors that the software developers set</a:t>
            </a:r>
          </a:p>
          <a:p>
            <a:r>
              <a:rPr lang="en-GB" dirty="0"/>
              <a:t>This means that AI systems can produce discriminatory outcomes to certain prompts due to bad training datasets or misclassified data</a:t>
            </a:r>
          </a:p>
          <a:p>
            <a:r>
              <a:rPr lang="en-GB" dirty="0"/>
              <a:t>This can lead to the AI being stuck in a negative feedback loop that reinforces these biases</a:t>
            </a:r>
          </a:p>
          <a:p>
            <a:r>
              <a:rPr lang="en-GB" dirty="0"/>
              <a:t>Can be mitigated using certain techniques such as stratified sampling</a:t>
            </a:r>
          </a:p>
        </p:txBody>
      </p:sp>
    </p:spTree>
    <p:extLst>
      <p:ext uri="{BB962C8B-B14F-4D97-AF65-F5344CB8AC3E}">
        <p14:creationId xmlns:p14="http://schemas.microsoft.com/office/powerpoint/2010/main" val="37622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57338-15DE-A952-827E-3E8997A12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E6A8-7FC9-D664-A772-5D9A36F7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A473E-3760-F2F9-2203-8B665740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Case study of the ProPublica COMPAS algorithm used in court cases, which mislabelled black defendants due to the use of biased historical data as training data</a:t>
            </a:r>
          </a:p>
          <a:p>
            <a:r>
              <a:rPr lang="en-GB" dirty="0"/>
              <a:t>Many different types of bias, such as automated bias, selection bias and more</a:t>
            </a:r>
          </a:p>
          <a:p>
            <a:r>
              <a:rPr lang="en-GB" dirty="0"/>
              <a:t>Do not allow the AI system to truly be unbiased, so the goal is to just reduce these biases for now</a:t>
            </a:r>
          </a:p>
        </p:txBody>
      </p:sp>
    </p:spTree>
    <p:extLst>
      <p:ext uri="{BB962C8B-B14F-4D97-AF65-F5344CB8AC3E}">
        <p14:creationId xmlns:p14="http://schemas.microsoft.com/office/powerpoint/2010/main" val="211398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40D5A-3236-877D-41F0-E2C0B5115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6ACA-DB00-E80D-99E2-13DE9D64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DABF-C316-4516-7650-F10CB8150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Black Box and XAI</a:t>
            </a:r>
          </a:p>
          <a:p>
            <a:r>
              <a:rPr lang="en-GB" dirty="0"/>
              <a:t>Black Box AI is problematic, as it is difficult to troubleshoot the system if it produces false results</a:t>
            </a:r>
          </a:p>
          <a:p>
            <a:r>
              <a:rPr lang="en-GB" dirty="0"/>
              <a:t>Also, it is difficult to see if the system has fallen under the Clever Hans effect or not</a:t>
            </a:r>
          </a:p>
          <a:p>
            <a:r>
              <a:rPr lang="en-GB" dirty="0"/>
              <a:t>Led to the development of explainable AI, which uses two methods to work out why the system reaches a certain result: local vs global</a:t>
            </a:r>
          </a:p>
        </p:txBody>
      </p:sp>
    </p:spTree>
    <p:extLst>
      <p:ext uri="{BB962C8B-B14F-4D97-AF65-F5344CB8AC3E}">
        <p14:creationId xmlns:p14="http://schemas.microsoft.com/office/powerpoint/2010/main" val="221251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679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Agentic AI work experience reflection</vt:lpstr>
      <vt:lpstr>Day 1</vt:lpstr>
      <vt:lpstr>Day 2</vt:lpstr>
      <vt:lpstr>Day 3</vt:lpstr>
      <vt:lpstr>Day 4</vt:lpstr>
      <vt:lpstr>Day 5</vt:lpstr>
      <vt:lpstr>Day 6</vt:lpstr>
      <vt:lpstr>Day 7</vt:lpstr>
      <vt:lpstr>Day 8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Seddik</dc:creator>
  <cp:lastModifiedBy>Mohammed Seddik</cp:lastModifiedBy>
  <cp:revision>3</cp:revision>
  <dcterms:created xsi:type="dcterms:W3CDTF">2025-07-21T11:03:53Z</dcterms:created>
  <dcterms:modified xsi:type="dcterms:W3CDTF">2025-07-21T12:14:39Z</dcterms:modified>
</cp:coreProperties>
</file>