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E645-63D8-4E79-B406-66ED36A1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040C-EC70-46A5-961E-D8665D604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8962-CB65-4D78-8479-3333FDBA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4197-6B44-47ED-941A-B0CEA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36D5-6AFD-4372-8381-4837341D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C798-B4CB-4F0D-B0F3-AAF662B9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7D9B0-5C80-4C8D-A0A1-8AC63217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E150-9E0E-4D70-B172-183AC9CA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4F03-A3A9-403B-9996-06FBC998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C977-804F-4265-824E-C2CC54CE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0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CE70-A738-407A-A506-82FEC550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C269B-7C59-4AB6-8D1B-3132C541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5BF8-18FD-4C6B-8BF0-29BD1D50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0CA4-C554-45D3-A7CF-CEFB2016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6BBA-4A16-4564-9578-A7750EF2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03DA-2EA2-43AD-B610-E86953AA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28A3-B95D-414E-BEF6-746ED4CD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8E18-62B5-477D-BCC7-5163B6D6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FDFD-014A-48D8-B124-FE9BDE46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C8CA-86B2-4DEE-9480-6B495D3D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6E69-B10F-47AB-A525-571CF72E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AB58-838E-4CFE-B680-AD9153B1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5069-32AB-403B-BDAD-34CB3125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EC4C-A746-4998-B022-7458B0F0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1BA79-9D24-482F-B225-375D8215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4D3-F798-45B0-BBB4-CE425583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8D73-ED58-405C-BD70-55BB57B76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32971-C75A-4F11-B8C1-A1F29D3E0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C28F-C1BE-4949-AA14-C944ED06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0F3A-E51E-47E2-83F7-41FB8ED8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BAE8-DC28-422A-BA46-23362A3F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0F18-1158-4D22-B9FA-39FF3312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FE966-3991-4C8C-9CB0-196FBFB0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0A519-3794-4974-82DB-87D0E9F8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080BC-B200-4353-8AD4-57A36B0D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B7970-CA5E-4805-8C4E-0F77D9C68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EC649-5478-4DA3-8149-5289EE4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B493C-6404-4DC9-956A-58DA3F26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5A67-EC1F-4212-A492-9A55220C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BA92-6A4D-430A-9EB7-A3199FB3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A55C2-72FF-4EBB-86C4-E65696BE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21258-F764-4DB0-8A9E-9302A256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8D6E1-1FF8-4E01-A285-6CADB5CE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156FA-48EE-47FE-95E1-8CCF90A7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05DC8-6C3A-4AE9-BC6D-7AA0D446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DCD4C-E9D4-42E5-AACB-707D8E3F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2759-F471-4ACA-B97C-B2B8616B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6DC3-E8BD-477B-8C36-86ADDE39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ED8C-2782-4E6B-A404-B2B0B754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D2846-9738-405C-ACF7-24CD57EF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F876-5FE5-44A1-B5D5-14E4E093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DFA6F-C8EF-4D82-BE28-4DFC49CC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6BED-CA2C-4445-8EB8-0C9C4FB1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DC436-2415-4FB8-84AF-5BF774F7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755B8-05EB-46F3-B876-26DA1842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202E0-671F-4B2C-8329-BFDEC0E9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0E42A-7063-4DD5-984A-D7FA8BB2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75CC6-249B-409D-90D9-76557868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F4307-47E1-467D-B34A-2D8B5A53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9314-E1A7-482F-9504-464FD696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1C16-D765-4B25-8EEA-0D3FA6BF1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FD6E-3E43-4ED4-9D8B-F2DEE4E5996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4045-362F-4AA1-AA71-70868D0B1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5222-578B-496D-8805-0E54A730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280-14DB-4CC3-858C-1D361D443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MHI Estimation via Pixel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5E37-5642-41AC-ABF5-387F061F2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Taylor Ripke</a:t>
            </a:r>
          </a:p>
          <a:p>
            <a:r>
              <a:rPr lang="en-US" dirty="0"/>
              <a:t>CSE 5524</a:t>
            </a:r>
          </a:p>
          <a:p>
            <a:r>
              <a:rPr lang="en-US" dirty="0"/>
              <a:t>Dr. Jim Davis</a:t>
            </a:r>
          </a:p>
        </p:txBody>
      </p:sp>
    </p:spTree>
    <p:extLst>
      <p:ext uri="{BB962C8B-B14F-4D97-AF65-F5344CB8AC3E}">
        <p14:creationId xmlns:p14="http://schemas.microsoft.com/office/powerpoint/2010/main" val="218872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9768-5C8F-4470-A83D-DD18EE57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Pre-run: Generate Average/Individual MHI’s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5ED7C-437E-492F-B9D5-FDE677F04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20" y="3738319"/>
            <a:ext cx="2247035" cy="1839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162FB-D3E1-4EFD-ACCB-9F50899FF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38319"/>
            <a:ext cx="2247035" cy="1839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CF1809-9146-4D38-B400-905829767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20" y="1571179"/>
            <a:ext cx="2247035" cy="185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425927-078D-4B58-A9E7-7465CE118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1179"/>
            <a:ext cx="2247035" cy="1857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2845E-E14A-4EB9-B64D-83C58354D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05" y="1571179"/>
            <a:ext cx="2247035" cy="1860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63185D-104C-4083-989B-0778DC9AEF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25" y="1571179"/>
            <a:ext cx="2247035" cy="1851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F00E72-150C-4928-8B6E-2DC8E8AD6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05" y="3738319"/>
            <a:ext cx="2247035" cy="1839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A13C81-DC74-4DD1-A46A-79E058EF7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24" y="3738319"/>
            <a:ext cx="2247035" cy="18627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CE5BA1-6AE1-4E10-824B-F92ECFA4656F}"/>
              </a:ext>
            </a:extLst>
          </p:cNvPr>
          <p:cNvSpPr txBox="1"/>
          <p:nvPr/>
        </p:nvSpPr>
        <p:spPr>
          <a:xfrm>
            <a:off x="2112107" y="5846544"/>
            <a:ext cx="231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Individuals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1503E-FF40-4DEA-B559-4DF95B7D08A5}"/>
              </a:ext>
            </a:extLst>
          </p:cNvPr>
          <p:cNvSpPr txBox="1"/>
          <p:nvPr/>
        </p:nvSpPr>
        <p:spPr>
          <a:xfrm>
            <a:off x="8454292" y="5846543"/>
            <a:ext cx="231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68175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F8E2-73B5-4496-9573-967DF3D0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Pre-run: In-depth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483D-882E-49C3-BA12-0FF6C81F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live video using </a:t>
            </a:r>
            <a:r>
              <a:rPr lang="en-US" dirty="0" err="1"/>
              <a:t>VideoReader</a:t>
            </a:r>
            <a:r>
              <a:rPr lang="en-US" dirty="0"/>
              <a:t> and process</a:t>
            </a:r>
          </a:p>
          <a:p>
            <a:pPr lvl="1"/>
            <a:r>
              <a:rPr lang="en-US" dirty="0"/>
              <a:t>Frame &gt; Gray Frame &gt; Resize &gt; Add to Array &gt; Compute individual MHI’s</a:t>
            </a:r>
          </a:p>
          <a:p>
            <a:r>
              <a:rPr lang="en-US" dirty="0"/>
              <a:t>Compute Average MHI</a:t>
            </a:r>
          </a:p>
          <a:p>
            <a:pPr lvl="1"/>
            <a:r>
              <a:rPr lang="en-US" dirty="0"/>
              <a:t>Read all images &gt; Compute MHI</a:t>
            </a:r>
          </a:p>
          <a:p>
            <a:r>
              <a:rPr lang="en-US" dirty="0"/>
              <a:t>Filter Image (post-process)</a:t>
            </a:r>
          </a:p>
          <a:p>
            <a:pPr lvl="1"/>
            <a:r>
              <a:rPr lang="en-US" dirty="0"/>
              <a:t>Binarize &gt; Median Filter &gt; BW Area Filter &gt; </a:t>
            </a:r>
            <a:r>
              <a:rPr lang="en-US" dirty="0" err="1"/>
              <a:t>ImFill</a:t>
            </a:r>
            <a:r>
              <a:rPr lang="en-US" dirty="0"/>
              <a:t> (holes) &gt; Apply and 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E113-96BE-4574-97DF-790ECF6D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E46A-E705-4A83-A019-6DE2D2C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determine a movement, pixel by pixel analysis is done. </a:t>
            </a:r>
          </a:p>
          <a:p>
            <a:r>
              <a:rPr lang="en-US" dirty="0"/>
              <a:t>Each of the individual MHI’s is used to compute the standard deviation for each pixel across those images. </a:t>
            </a:r>
          </a:p>
          <a:p>
            <a:r>
              <a:rPr lang="en-US" dirty="0"/>
              <a:t>For each pixel in the generated MHI during runtime, it is compared to the corresponding pixel in the average MHI image. </a:t>
            </a:r>
          </a:p>
          <a:p>
            <a:r>
              <a:rPr lang="en-US" dirty="0"/>
              <a:t>If it is within the standard deviation, a score counter is incremented. If that score is above a given threshold, the movement is detected. </a:t>
            </a:r>
          </a:p>
          <a:p>
            <a:r>
              <a:rPr lang="en-US" dirty="0"/>
              <a:t>Theoretically this approach should work because as long as the movements look similar, it should trigger within the standard deviation of the mean pixel.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3E33-55C7-4649-9B24-522D92D8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45E2-0C97-47DA-A563-FBC7D848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Image &gt; To Gray &gt; Resize &gt; Filter &gt; Fill &gt; Store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1BCC8-791E-4BCD-A5DF-08BC0F152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85" y="2383590"/>
            <a:ext cx="4706554" cy="21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E1B7-014D-4CA7-BE36-ABAD16EE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9EAA-0F1C-4757-A7B9-F1C2FB84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movement</a:t>
            </a:r>
          </a:p>
          <a:p>
            <a:pPr lvl="1"/>
            <a:r>
              <a:rPr lang="en-US" dirty="0" err="1"/>
              <a:t>movementFound</a:t>
            </a:r>
            <a:r>
              <a:rPr lang="en-US" dirty="0"/>
              <a:t> = </a:t>
            </a:r>
            <a:r>
              <a:rPr lang="en-US" dirty="0" err="1"/>
              <a:t>determineMovement</a:t>
            </a:r>
            <a:r>
              <a:rPr lang="en-US" dirty="0"/>
              <a:t>(</a:t>
            </a:r>
            <a:r>
              <a:rPr lang="en-US" dirty="0" err="1"/>
              <a:t>imgs</a:t>
            </a:r>
            <a:r>
              <a:rPr lang="en-US" dirty="0"/>
              <a:t>, move, counter, </a:t>
            </a:r>
            <a:r>
              <a:rPr lang="en-US" dirty="0" err="1"/>
              <a:t>ySTD</a:t>
            </a:r>
            <a:r>
              <a:rPr lang="en-US" dirty="0"/>
              <a:t>, </a:t>
            </a:r>
            <a:r>
              <a:rPr lang="en-US" dirty="0" err="1"/>
              <a:t>mSTD</a:t>
            </a:r>
            <a:r>
              <a:rPr lang="en-US" dirty="0"/>
              <a:t>, </a:t>
            </a:r>
            <a:r>
              <a:rPr lang="en-US" dirty="0" err="1"/>
              <a:t>cSTD</a:t>
            </a:r>
            <a:r>
              <a:rPr lang="en-US" dirty="0"/>
              <a:t>, </a:t>
            </a:r>
            <a:r>
              <a:rPr lang="en-US" dirty="0" err="1"/>
              <a:t>aSTD</a:t>
            </a:r>
            <a:r>
              <a:rPr lang="en-US" dirty="0"/>
              <a:t>, </a:t>
            </a:r>
            <a:r>
              <a:rPr lang="en-US" dirty="0" err="1"/>
              <a:t>yAVG</a:t>
            </a:r>
            <a:r>
              <a:rPr lang="en-US" dirty="0"/>
              <a:t>, </a:t>
            </a:r>
            <a:r>
              <a:rPr lang="en-US" dirty="0" err="1"/>
              <a:t>mAVG</a:t>
            </a:r>
            <a:r>
              <a:rPr lang="en-US" dirty="0"/>
              <a:t>, </a:t>
            </a:r>
            <a:r>
              <a:rPr lang="en-US" dirty="0" err="1"/>
              <a:t>cAVG</a:t>
            </a:r>
            <a:r>
              <a:rPr lang="en-US" dirty="0"/>
              <a:t>, </a:t>
            </a:r>
            <a:r>
              <a:rPr lang="en-US" dirty="0" err="1"/>
              <a:t>aAVG</a:t>
            </a:r>
            <a:r>
              <a:rPr lang="en-US" dirty="0"/>
              <a:t>, </a:t>
            </a:r>
            <a:r>
              <a:rPr lang="en-US" dirty="0" err="1"/>
              <a:t>startFrom</a:t>
            </a:r>
            <a:r>
              <a:rPr lang="en-US" dirty="0"/>
              <a:t>);</a:t>
            </a:r>
          </a:p>
          <a:p>
            <a:r>
              <a:rPr lang="en-US" dirty="0"/>
              <a:t>Backward looking window</a:t>
            </a:r>
          </a:p>
          <a:p>
            <a:pPr lvl="1"/>
            <a:r>
              <a:rPr lang="en-US" dirty="0"/>
              <a:t>We know the length of the longest / approximately how long each clip lasts.</a:t>
            </a:r>
          </a:p>
          <a:p>
            <a:pPr lvl="1"/>
            <a:r>
              <a:rPr lang="en-US" dirty="0"/>
              <a:t>For example, if we have 7 frames, we generate: 1:7, 2:7, 3:7, 4:7,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If it finds a letter, it returns. To determine the movement, we compute the error.</a:t>
            </a:r>
          </a:p>
          <a:p>
            <a:pPr lvl="2"/>
            <a:r>
              <a:rPr lang="en-US" dirty="0"/>
              <a:t>score = </a:t>
            </a:r>
            <a:r>
              <a:rPr lang="en-US" dirty="0" err="1"/>
              <a:t>computeError</a:t>
            </a:r>
            <a:r>
              <a:rPr lang="en-US" dirty="0"/>
              <a:t>(MHI, move, </a:t>
            </a:r>
            <a:r>
              <a:rPr lang="en-US" dirty="0" err="1"/>
              <a:t>ySTD</a:t>
            </a:r>
            <a:r>
              <a:rPr lang="en-US" dirty="0"/>
              <a:t>, </a:t>
            </a:r>
            <a:r>
              <a:rPr lang="en-US" dirty="0" err="1"/>
              <a:t>mSTD</a:t>
            </a:r>
            <a:r>
              <a:rPr lang="en-US" dirty="0"/>
              <a:t>, </a:t>
            </a:r>
            <a:r>
              <a:rPr lang="en-US" dirty="0" err="1"/>
              <a:t>cSTD</a:t>
            </a:r>
            <a:r>
              <a:rPr lang="en-US" dirty="0"/>
              <a:t>, </a:t>
            </a:r>
            <a:r>
              <a:rPr lang="en-US" dirty="0" err="1"/>
              <a:t>aSTD</a:t>
            </a:r>
            <a:r>
              <a:rPr lang="en-US" dirty="0"/>
              <a:t>, </a:t>
            </a:r>
            <a:r>
              <a:rPr lang="en-US" dirty="0" err="1"/>
              <a:t>yAVG</a:t>
            </a:r>
            <a:r>
              <a:rPr lang="en-US" dirty="0"/>
              <a:t>, </a:t>
            </a:r>
            <a:r>
              <a:rPr lang="en-US" dirty="0" err="1"/>
              <a:t>mAVG</a:t>
            </a:r>
            <a:r>
              <a:rPr lang="en-US" dirty="0"/>
              <a:t>, </a:t>
            </a:r>
            <a:r>
              <a:rPr lang="en-US" dirty="0" err="1"/>
              <a:t>cAVG</a:t>
            </a:r>
            <a:r>
              <a:rPr lang="en-US" dirty="0"/>
              <a:t>, </a:t>
            </a:r>
            <a:r>
              <a:rPr lang="en-US" dirty="0" err="1"/>
              <a:t>aAVG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5049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842C-134E-4656-8C36-89E7D7C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D6DF-FD99-44BB-8DEC-A88771CB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generated MHI, run through the current MHI and the average MHI and determine if the given pixel is within one standard deviation of the other.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C20792-0B46-4B0C-94D0-71FD3B394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46" y="3297025"/>
            <a:ext cx="4320914" cy="30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1E4E-8123-443A-8394-9E6D4CC0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Four: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DC47-595E-4D7C-8BB3-6385C368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movement if found, start looking for the next immediately, generating a new MHI sequence.</a:t>
            </a:r>
          </a:p>
          <a:p>
            <a:r>
              <a:rPr lang="en-US" dirty="0"/>
              <a:t>If a movement is not found in x amount of time, start looking for the next move.</a:t>
            </a:r>
          </a:p>
        </p:txBody>
      </p:sp>
    </p:spTree>
    <p:extLst>
      <p:ext uri="{BB962C8B-B14F-4D97-AF65-F5344CB8AC3E}">
        <p14:creationId xmlns:p14="http://schemas.microsoft.com/office/powerpoint/2010/main" val="125498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BE72-5963-46B1-B888-B3C5ADB9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F12-3E67-4553-B838-A35F6BFD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variables:</a:t>
            </a:r>
          </a:p>
          <a:p>
            <a:pPr lvl="1"/>
            <a:r>
              <a:rPr lang="en-US" dirty="0"/>
              <a:t>Image scale</a:t>
            </a:r>
          </a:p>
          <a:p>
            <a:pPr lvl="1"/>
            <a:r>
              <a:rPr lang="en-US" dirty="0"/>
              <a:t>Threshold T for MHI</a:t>
            </a:r>
          </a:p>
          <a:p>
            <a:pPr lvl="1"/>
            <a:r>
              <a:rPr lang="en-US" dirty="0"/>
              <a:t>Threshold for detecting movement</a:t>
            </a:r>
          </a:p>
          <a:p>
            <a:endParaRPr lang="en-US" dirty="0"/>
          </a:p>
          <a:p>
            <a:r>
              <a:rPr lang="en-US" dirty="0"/>
              <a:t>In most cases, it was hard to detect the movement. It was either too sensitive or missed it all together.</a:t>
            </a:r>
          </a:p>
        </p:txBody>
      </p:sp>
    </p:spTree>
    <p:extLst>
      <p:ext uri="{BB962C8B-B14F-4D97-AF65-F5344CB8AC3E}">
        <p14:creationId xmlns:p14="http://schemas.microsoft.com/office/powerpoint/2010/main" val="57634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429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MHI Estimation via Pixel Analysis</vt:lpstr>
      <vt:lpstr>Pre-run: Generate Average/Individual MHI’s</vt:lpstr>
      <vt:lpstr>Pre-run: In-depth View</vt:lpstr>
      <vt:lpstr>Overview</vt:lpstr>
      <vt:lpstr>Step One: </vt:lpstr>
      <vt:lpstr>Step Two:</vt:lpstr>
      <vt:lpstr>Step Three:</vt:lpstr>
      <vt:lpstr>Step Four: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MHI Estimation via Pixel Analysis</dc:title>
  <dc:creator>ripke1tj@cmich.edu</dc:creator>
  <cp:lastModifiedBy>ripke1tj@cmich.edu</cp:lastModifiedBy>
  <cp:revision>9</cp:revision>
  <dcterms:created xsi:type="dcterms:W3CDTF">2017-11-26T04:59:53Z</dcterms:created>
  <dcterms:modified xsi:type="dcterms:W3CDTF">2017-11-26T22:17:06Z</dcterms:modified>
</cp:coreProperties>
</file>