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3" id="{4B6D3709-A971-B243-9BC1-5CFFC78C51E1}">
          <p14:sldIdLst>
            <p14:sldId id="256"/>
          </p14:sldIdLst>
        </p14:section>
        <p14:section name="2.2" id="{0D81FDCF-64DA-5C42-BDAD-3EE642C11F82}">
          <p14:sldIdLst>
            <p14:sldId id="257"/>
            <p14:sldId id="258"/>
            <p14:sldId id="259"/>
            <p14:sldId id="260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30"/>
    <p:restoredTop sz="96208"/>
  </p:normalViewPr>
  <p:slideViewPr>
    <p:cSldViewPr snapToGrid="0" snapToObjects="1">
      <p:cViewPr varScale="1">
        <p:scale>
          <a:sx n="49" d="100"/>
          <a:sy n="49" d="100"/>
        </p:scale>
        <p:origin x="200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5613BD-A632-7445-8BB8-2C2601C003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C012-0879-5F40-8150-11E653625AC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0AC46-485D-B54A-B04F-F9666FEC8395}" type="datetimeFigureOut">
              <a:rPr lang="en-CN" smtClean="0"/>
              <a:t>2020/11/28</a:t>
            </a:fld>
            <a:endParaRPr lang="en-C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6F4E51A-F9D0-CD4B-852A-D7725AD923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E070538-3395-6A49-98B6-8D6ECC5FF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D305A-9CC2-BB4E-AAA1-2DEEFEA1A5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AF556-9964-CE48-A1D4-C348B4E2CF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196B4-C27B-034C-9DE8-166230AF6993}" type="slidenum">
              <a:rPr lang="en-CN" smtClean="0"/>
              <a:t>‹#›</a:t>
            </a:fld>
            <a:endParaRPr lang="en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04833-CEFF-9041-A3ED-9D15413A5DE4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1012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170B-7404-4B44-8774-E91FF5ADD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9C194-30F2-CA48-B27F-569AF497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4AA4B-F185-8449-90D8-EF943AAB7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7CAF-6C55-D34A-BBCF-49D9C919E9CC}" type="datetimeFigureOut">
              <a:rPr lang="en-CN" smtClean="0"/>
              <a:t>2020/11/28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41918-BBD8-2641-B94F-9FDC322A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9D1C1-15A0-354A-AE23-4C496575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317DF-4804-4E42-B7D9-719D001AF3C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1483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0B57-DDDA-C442-9CD9-174C030DF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E7D40-DF41-5649-BFD0-FE6820B0B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8C0EE-6D1F-0446-B2E1-2BD94F13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7CAF-6C55-D34A-BBCF-49D9C919E9CC}" type="datetimeFigureOut">
              <a:rPr lang="en-CN" smtClean="0"/>
              <a:t>2020/11/28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12FC0-DE3D-1743-9B2A-9CF6A7137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936B4-6B9B-3C40-A611-050A668F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317DF-4804-4E42-B7D9-719D001AF3C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0807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3BBD73-F8F8-2C46-A810-5984052DA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3C9D7-C0EA-3E43-A07D-C725A0F16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5C5B2-C3F8-CB4D-BF0A-6A448D6ED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7CAF-6C55-D34A-BBCF-49D9C919E9CC}" type="datetimeFigureOut">
              <a:rPr lang="en-CN" smtClean="0"/>
              <a:t>2020/11/28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066D0-CEA5-8245-BC3B-E3AB4B2C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B6C3E-F33C-2B41-AFF4-3E298B28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317DF-4804-4E42-B7D9-719D001AF3C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68336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43E2-F6B2-CD4A-9DAF-45869F088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DA9D4-AC30-8248-BB59-2776C09A0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EE64E-B06F-9747-A35B-B9C8A899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F5E0-CFF7-1A42-B2F8-9877DBB114CA}" type="datetimeFigureOut">
              <a:rPr lang="en-CN" smtClean="0"/>
              <a:t>2020/11/28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1EA3F-6E62-9F40-B2CA-3384CFDC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CC981-220B-AA48-8FC5-D1E42293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EBCB-DE88-FC49-9D9D-C316D34C573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40016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25FB-63D2-B847-B2F1-69ADB929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AB0C8-DA67-574C-BFEA-906F5B5EB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45935-8107-6B4E-AC44-AB5415A7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F5E0-CFF7-1A42-B2F8-9877DBB114CA}" type="datetimeFigureOut">
              <a:rPr lang="en-CN" smtClean="0"/>
              <a:t>2020/11/28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AB9AD-8D26-B544-A217-6FBD33574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389D2-AE18-5147-B4FB-84264374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EBCB-DE88-FC49-9D9D-C316D34C573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63850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781C2-78C8-DC47-AB5F-DB052A56E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6D514-1D11-5D4D-97FA-EC121B383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9425E-2514-484D-BFE0-879B1164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F5E0-CFF7-1A42-B2F8-9877DBB114CA}" type="datetimeFigureOut">
              <a:rPr lang="en-CN" smtClean="0"/>
              <a:t>2020/11/28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B268B-C949-BA43-A24E-DD03EA0A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0F3EB-F837-6640-8F91-88128D56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EBCB-DE88-FC49-9D9D-C316D34C573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66681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FC67-3DBF-CA4D-80A6-19F36F63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B4DC1-2D8F-DF40-955E-3E377BD09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53C5C-4146-B543-8CF7-C80116742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53626-19E9-A446-B3BC-379B376B1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F5E0-CFF7-1A42-B2F8-9877DBB114CA}" type="datetimeFigureOut">
              <a:rPr lang="en-CN" smtClean="0"/>
              <a:t>2020/11/28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EF527-FA72-C241-B724-A90E80B2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A9B71-58CE-574F-9E2B-F77C64F3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EBCB-DE88-FC49-9D9D-C316D34C573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60315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6E15-27A2-C84B-9DAE-D1CD9D81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812BA-22D6-C846-9A2E-59318A1E3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750AC-3215-DE4C-8203-952AEA96F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402AC-09F7-E344-9C97-503566D1B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BEA897-0D8F-C443-86B6-69A4513D6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5A2F3B-F93B-024B-995B-3396B05A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F5E0-CFF7-1A42-B2F8-9877DBB114CA}" type="datetimeFigureOut">
              <a:rPr lang="en-CN" smtClean="0"/>
              <a:t>2020/11/28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DC23C0-CBA4-7341-8320-EEF28C37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7EAC94-65F1-6649-BE79-33F5AA1F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EBCB-DE88-FC49-9D9D-C316D34C573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95962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C198-C955-BF44-929E-3F57F533F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88959-CADF-DB42-9530-A876B3C4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F5E0-CFF7-1A42-B2F8-9877DBB114CA}" type="datetimeFigureOut">
              <a:rPr lang="en-CN" smtClean="0"/>
              <a:t>2020/11/28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19105-8553-5D45-AADD-88668E545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442F5-48C5-3D48-9DD6-1393CC4B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EBCB-DE88-FC49-9D9D-C316D34C573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253614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1E844-EFAC-BD4B-A6A9-9106DE7D8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F5E0-CFF7-1A42-B2F8-9877DBB114CA}" type="datetimeFigureOut">
              <a:rPr lang="en-CN" smtClean="0"/>
              <a:t>2020/11/28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245C84-8EEF-CD4E-AD31-D04C5989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7C70A-788F-8441-986A-645423995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EBCB-DE88-FC49-9D9D-C316D34C573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16051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A2B4-BBA7-0242-ABFD-1ECFBD00F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0EE0D-0AE4-B642-9117-EC17E5A1F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22E8E-1CE5-CD4A-9D16-2A9E3BB78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9953E-0BDE-2645-B6E1-09C32627F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F5E0-CFF7-1A42-B2F8-9877DBB114CA}" type="datetimeFigureOut">
              <a:rPr lang="en-CN" smtClean="0"/>
              <a:t>2020/11/28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0AA41-8A2C-8346-84C4-E708935CF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385CE-8ED2-694C-9536-2D86B3FD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EBCB-DE88-FC49-9D9D-C316D34C573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7829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730D-78CE-6D44-9169-53DDEF8E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A6471-0362-284E-A555-DAA0B9472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BD36E-6D8E-0C43-9DC6-0000E4367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7CAF-6C55-D34A-BBCF-49D9C919E9CC}" type="datetimeFigureOut">
              <a:rPr lang="en-CN" smtClean="0"/>
              <a:t>2020/11/28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E9AB7-031D-D84F-A6B7-5A62B825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D112F-7EF1-7243-BE50-E669917E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317DF-4804-4E42-B7D9-719D001AF3C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245155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04369-8C0D-E741-8715-556EBA459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03B257-5E96-5047-A3C4-2CEE11D71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4F419-A249-1242-9117-D1D112570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5330D-5C35-9D48-98F1-B125016D6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F5E0-CFF7-1A42-B2F8-9877DBB114CA}" type="datetimeFigureOut">
              <a:rPr lang="en-CN" smtClean="0"/>
              <a:t>2020/11/28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44D80-BD34-174E-90B7-B51D10B42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0BE85-DE44-3246-91C4-040A80154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EBCB-DE88-FC49-9D9D-C316D34C573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482602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DB442-09CF-9946-B867-B13C37E3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7F54F-427B-A64E-9027-AF738DFE6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ACDF9-1FD5-6941-A226-7D3596583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F5E0-CFF7-1A42-B2F8-9877DBB114CA}" type="datetimeFigureOut">
              <a:rPr lang="en-CN" smtClean="0"/>
              <a:t>2020/11/28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E0A13-4ED9-C441-82F7-6CEF5475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E99FF-F7E0-714E-9A1A-06CA4934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EBCB-DE88-FC49-9D9D-C316D34C573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15596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9BC635-1472-954F-BF74-B3D5710C1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51ECD-7CA5-0C4D-91F9-FB6CBBEDC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81403-0444-2446-839A-54F9EAC9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F5E0-CFF7-1A42-B2F8-9877DBB114CA}" type="datetimeFigureOut">
              <a:rPr lang="en-CN" smtClean="0"/>
              <a:t>2020/11/28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B4928-1CB8-034A-A8F3-2D85D1697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3A4E8-E0F5-CD43-BF55-2D1518CB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EBCB-DE88-FC49-9D9D-C316D34C573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3673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6654-EDDF-954E-A243-E019150A3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C4F04-8420-2148-95CC-E6C75750C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80FD9-CC08-4945-980D-C2775BDC8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7CAF-6C55-D34A-BBCF-49D9C919E9CC}" type="datetimeFigureOut">
              <a:rPr lang="en-CN" smtClean="0"/>
              <a:t>2020/11/28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808CB-793D-6948-B3DD-5F595B936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32DB7-52A4-F942-B2AE-5F395B98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317DF-4804-4E42-B7D9-719D001AF3C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3329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8866-B16B-674A-8D96-20B28B03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2F3F7-E406-154A-895E-D321D5117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38AD0-5C70-FE43-B538-5E2ED379C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EEAAA-A2D7-3D4C-A301-C515F0493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7CAF-6C55-D34A-BBCF-49D9C919E9CC}" type="datetimeFigureOut">
              <a:rPr lang="en-CN" smtClean="0"/>
              <a:t>2020/11/28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8CF91-6A30-964E-B16C-A04FF296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4C37B-2F6E-7142-96B9-D48F7279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317DF-4804-4E42-B7D9-719D001AF3C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0759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89FCC-9646-4943-8221-A6E90847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479F8-25D9-944F-9874-E0FF789D9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38EB0-AEFC-5743-AF8E-6614F5F48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52527F-01E5-AF42-8DAE-F6AD3D678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9BC708-FACE-024F-B18D-E852D0948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622364-D572-A648-BB76-6F9F5FE8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7CAF-6C55-D34A-BBCF-49D9C919E9CC}" type="datetimeFigureOut">
              <a:rPr lang="en-CN" smtClean="0"/>
              <a:t>2020/11/28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4018C5-CA69-E348-9F8D-B27259C8D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B5339-1DDD-4C42-AE71-C94BC80E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317DF-4804-4E42-B7D9-719D001AF3C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1405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04981-20A8-774B-8D78-1F432EE27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7ED866-CCFA-1B46-BE74-256BA3F4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7CAF-6C55-D34A-BBCF-49D9C919E9CC}" type="datetimeFigureOut">
              <a:rPr lang="en-CN" smtClean="0"/>
              <a:t>2020/11/28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7623-AE6F-974C-8E0E-C598712C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C6BDB-54A3-1642-8DB8-FFD09424E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317DF-4804-4E42-B7D9-719D001AF3C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6459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3311C8-F7B0-EA44-BD22-92514A2A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7CAF-6C55-D34A-BBCF-49D9C919E9CC}" type="datetimeFigureOut">
              <a:rPr lang="en-CN" smtClean="0"/>
              <a:t>2020/11/28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F68CEA-A1D7-974E-840C-470E9254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B4857-3446-A748-AF8C-3DDC84AB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317DF-4804-4E42-B7D9-719D001AF3C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0091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8BA3-979E-F34E-817D-9291BFB7A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4DEDD-E753-D945-9D62-66D38C12C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BB42D-4E44-F844-B2A0-101D341C7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8C535-06D9-C045-B98B-AEC561C7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7CAF-6C55-D34A-BBCF-49D9C919E9CC}" type="datetimeFigureOut">
              <a:rPr lang="en-CN" smtClean="0"/>
              <a:t>2020/11/28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45F5F-99EE-554B-8462-1F8737F1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8E583-E477-554F-9D8E-C2862DC2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317DF-4804-4E42-B7D9-719D001AF3C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4190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8DDDD-30F7-B740-9833-F1CE197FF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6243EB-F650-8D43-8771-C48EF8506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25DDD-6B49-A748-97EE-D81CD3EFD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C68BF-85D4-EA43-8074-9EF6652A7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7CAF-6C55-D34A-BBCF-49D9C919E9CC}" type="datetimeFigureOut">
              <a:rPr lang="en-CN" smtClean="0"/>
              <a:t>2020/11/28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AA334-D60E-7644-9FA5-0957383A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AB368-5C04-6343-8497-1D7D7323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317DF-4804-4E42-B7D9-719D001AF3C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5961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461460-ED47-BB49-B965-39611480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DBCB9-96DC-B542-B517-328B06C70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4A7F3-1ABF-4944-9CC6-5B8095E63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57CAF-6C55-D34A-BBCF-49D9C919E9CC}" type="datetimeFigureOut">
              <a:rPr lang="en-CN" smtClean="0"/>
              <a:t>2020/11/28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BDFA7-3C64-2E41-BC2D-7C24905D5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634F9-61A7-3C4F-A195-5C7C1BD14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317DF-4804-4E42-B7D9-719D001AF3C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7741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509E30-FD30-FC45-A9B0-A30D1E08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E2841-D256-9944-B178-EA6913151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7BF2D-F89F-674B-96EF-3E4EAC368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EF5E0-CFF7-1A42-B2F8-9877DBB114CA}" type="datetimeFigureOut">
              <a:rPr lang="en-CN" smtClean="0"/>
              <a:t>2020/11/28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8F8C6-669E-804C-8314-E95CA6E1D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59A00-CE69-B64F-AE2A-30695E858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3EBCB-DE88-FC49-9D9D-C316D34C573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1086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24FD469-C41B-B241-87C3-AA9C9A105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32" y="0"/>
            <a:ext cx="10373536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2BBC53-0E4E-7543-B792-41B198B5B460}"/>
              </a:ext>
            </a:extLst>
          </p:cNvPr>
          <p:cNvSpPr txBox="1"/>
          <p:nvPr/>
        </p:nvSpPr>
        <p:spPr>
          <a:xfrm>
            <a:off x="410547" y="16795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个人信息类属性变量一览图</a:t>
            </a:r>
          </a:p>
        </p:txBody>
      </p:sp>
    </p:spTree>
    <p:extLst>
      <p:ext uri="{BB962C8B-B14F-4D97-AF65-F5344CB8AC3E}">
        <p14:creationId xmlns:p14="http://schemas.microsoft.com/office/powerpoint/2010/main" val="220565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046BBB-414E-5245-A54F-941A5D0BB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7335" y="3429000"/>
            <a:ext cx="6756400" cy="3073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07249D-E66C-F848-B4D4-8685A6DF9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900" y="-692944"/>
            <a:ext cx="89662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8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C2077F-6161-7D4C-8576-7970CCF85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70754" y="1238250"/>
            <a:ext cx="12179300" cy="4381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C6A3FF-C657-644B-A239-DC540B6FBFFD}"/>
              </a:ext>
            </a:extLst>
          </p:cNvPr>
          <p:cNvSpPr txBox="1"/>
          <p:nvPr/>
        </p:nvSpPr>
        <p:spPr>
          <a:xfrm>
            <a:off x="2225654" y="4839870"/>
            <a:ext cx="1655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1" dirty="0">
                <a:ea typeface="SimSun" panose="02010600030101010101" pitchFamily="2" charset="-122"/>
              </a:rPr>
              <a:t>After</a:t>
            </a:r>
            <a:r>
              <a:rPr lang="zh-CN" altLang="en-US" b="1" dirty="0">
                <a:ea typeface="SimSun" panose="02010600030101010101" pitchFamily="2" charset="-122"/>
              </a:rPr>
              <a:t> </a:t>
            </a:r>
            <a:r>
              <a:rPr lang="en-US" altLang="zh-CN" b="1" dirty="0">
                <a:ea typeface="SimSun" panose="02010600030101010101" pitchFamily="2" charset="-122"/>
              </a:rPr>
              <a:t>Reclassify</a:t>
            </a:r>
            <a:endParaRPr lang="en-CN" b="1" dirty="0">
              <a:ea typeface="SimSun" panose="02010600030101010101" pitchFamily="2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3FE3F0-B916-DD40-85D1-EA4FF62841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120"/>
          <a:stretch/>
        </p:blipFill>
        <p:spPr>
          <a:xfrm>
            <a:off x="-6880040" y="1238250"/>
            <a:ext cx="9363494" cy="4381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62A622-F595-D648-A209-D1F31A6C55DA}"/>
              </a:ext>
            </a:extLst>
          </p:cNvPr>
          <p:cNvSpPr txBox="1"/>
          <p:nvPr/>
        </p:nvSpPr>
        <p:spPr>
          <a:xfrm>
            <a:off x="-2039425" y="4839870"/>
            <a:ext cx="180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1" dirty="0">
                <a:ea typeface="SimSun" panose="02010600030101010101" pitchFamily="2" charset="-122"/>
              </a:rPr>
              <a:t>Before</a:t>
            </a:r>
            <a:r>
              <a:rPr lang="zh-CN" altLang="en-US" b="1" dirty="0">
                <a:ea typeface="SimSun" panose="02010600030101010101" pitchFamily="2" charset="-122"/>
              </a:rPr>
              <a:t> </a:t>
            </a:r>
            <a:r>
              <a:rPr lang="en-US" altLang="zh-CN" b="1" dirty="0">
                <a:ea typeface="SimSun" panose="02010600030101010101" pitchFamily="2" charset="-122"/>
              </a:rPr>
              <a:t>Reclassify</a:t>
            </a:r>
            <a:endParaRPr lang="en-CN" b="1" dirty="0">
              <a:ea typeface="SimSun" panose="02010600030101010101" pitchFamily="2" charset="-122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CA260D-27DF-8447-B13B-3E89D95300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900" t="8832" r="22288" b="5994"/>
          <a:stretch/>
        </p:blipFill>
        <p:spPr>
          <a:xfrm>
            <a:off x="4457700" y="-708660"/>
            <a:ext cx="6560820" cy="2743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16641F-56D8-BC43-BE40-7AE2B9CE80A5}"/>
              </a:ext>
            </a:extLst>
          </p:cNvPr>
          <p:cNvSpPr txBox="1"/>
          <p:nvPr/>
        </p:nvSpPr>
        <p:spPr>
          <a:xfrm>
            <a:off x="127964" y="0"/>
            <a:ext cx="292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</a:t>
            </a:r>
            <a:r>
              <a:rPr lang="zh-CN" altLang="en-US" dirty="0"/>
              <a:t>变量处理前后对比图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4294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78B68D-9E5A-3B46-B16A-D0DF4C0F3E98}"/>
              </a:ext>
            </a:extLst>
          </p:cNvPr>
          <p:cNvSpPr txBox="1"/>
          <p:nvPr/>
        </p:nvSpPr>
        <p:spPr>
          <a:xfrm>
            <a:off x="685800" y="434340"/>
            <a:ext cx="319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education</a:t>
            </a:r>
            <a:r>
              <a:rPr lang="zh-CN" altLang="en-US" dirty="0"/>
              <a:t>变量处理前后对比图</a:t>
            </a:r>
            <a:endParaRPr lang="en-C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729E048-4CFC-8C41-89E7-45214380F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6223" y="1143334"/>
            <a:ext cx="6515100" cy="4025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6227F90-821B-674E-9221-631AD3EFA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324" y="1171408"/>
            <a:ext cx="6515100" cy="4025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DF53161-EA4C-F547-A034-6FB38BD10BC9}"/>
              </a:ext>
            </a:extLst>
          </p:cNvPr>
          <p:cNvSpPr txBox="1"/>
          <p:nvPr/>
        </p:nvSpPr>
        <p:spPr>
          <a:xfrm>
            <a:off x="8020483" y="5135220"/>
            <a:ext cx="215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1" dirty="0">
                <a:ea typeface="SimSun" panose="02010600030101010101" pitchFamily="2" charset="-122"/>
              </a:rPr>
              <a:t>After</a:t>
            </a:r>
            <a:r>
              <a:rPr lang="zh-CN" altLang="en-US" b="1" dirty="0">
                <a:ea typeface="SimSun" panose="02010600030101010101" pitchFamily="2" charset="-122"/>
              </a:rPr>
              <a:t> </a:t>
            </a:r>
            <a:r>
              <a:rPr lang="en-US" altLang="zh-CN" b="1" dirty="0">
                <a:ea typeface="SimSun" panose="02010600030101010101" pitchFamily="2" charset="-122"/>
              </a:rPr>
              <a:t>Label Encoding</a:t>
            </a:r>
            <a:endParaRPr lang="en-CN" b="1" dirty="0">
              <a:ea typeface="SimSun" panose="02010600030101010101" pitchFamily="2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05F0F1-9647-7A4C-9FF3-9B0E426B2084}"/>
              </a:ext>
            </a:extLst>
          </p:cNvPr>
          <p:cNvSpPr txBox="1"/>
          <p:nvPr/>
        </p:nvSpPr>
        <p:spPr>
          <a:xfrm>
            <a:off x="1643833" y="5135220"/>
            <a:ext cx="2294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1" dirty="0">
                <a:ea typeface="SimSun" panose="02010600030101010101" pitchFamily="2" charset="-122"/>
              </a:rPr>
              <a:t>Before</a:t>
            </a:r>
            <a:r>
              <a:rPr lang="zh-CN" altLang="en-US" b="1" dirty="0">
                <a:ea typeface="SimSun" panose="02010600030101010101" pitchFamily="2" charset="-122"/>
              </a:rPr>
              <a:t> </a:t>
            </a:r>
            <a:r>
              <a:rPr lang="en-US" altLang="zh-CN" b="1" dirty="0">
                <a:ea typeface="SimSun" panose="02010600030101010101" pitchFamily="2" charset="-122"/>
              </a:rPr>
              <a:t>Label Encoding</a:t>
            </a:r>
            <a:endParaRPr lang="en-CN" b="1" dirty="0">
              <a:ea typeface="SimSun" panose="02010600030101010101" pitchFamily="2" charset="-12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955709-5070-884F-9DE8-B9348EA5357A}"/>
              </a:ext>
            </a:extLst>
          </p:cNvPr>
          <p:cNvSpPr txBox="1"/>
          <p:nvPr/>
        </p:nvSpPr>
        <p:spPr>
          <a:xfrm>
            <a:off x="10860023" y="2015031"/>
            <a:ext cx="90986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N" sz="1400" dirty="0">
                <a:ea typeface="SimSun" panose="02010600030101010101" pitchFamily="2" charset="-122"/>
              </a:rPr>
              <a:t>Years of</a:t>
            </a:r>
          </a:p>
          <a:p>
            <a:r>
              <a:rPr lang="en-CN" sz="1400" dirty="0">
                <a:ea typeface="SimSun" panose="02010600030101010101" pitchFamily="2" charset="-122"/>
              </a:rPr>
              <a:t>Education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2EF2A12-0460-5348-B896-4E5B9334DC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12" b="1726"/>
          <a:stretch/>
        </p:blipFill>
        <p:spPr>
          <a:xfrm>
            <a:off x="-877045" y="4739489"/>
            <a:ext cx="11593171" cy="41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1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F4A433B-0B32-3A4F-8D9E-638F2E9787D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59151" y="-5544600"/>
            <a:ext cx="4928111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D1477C-EB4A-F247-8919-2A11A33C343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0" y="-6057375"/>
            <a:ext cx="4928111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4A9F92-E735-3445-B88C-A3DA3484B323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-8055231" y="-4229100"/>
            <a:ext cx="4928111" cy="685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06CFC3-1BA9-D64E-AE88-1E49F855EC30}"/>
              </a:ext>
            </a:extLst>
          </p:cNvPr>
          <p:cNvSpPr txBox="1"/>
          <p:nvPr/>
        </p:nvSpPr>
        <p:spPr>
          <a:xfrm>
            <a:off x="-341377" y="5084423"/>
            <a:ext cx="1747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b="1" dirty="0">
                <a:ea typeface="SimSun" panose="02010600030101010101" pitchFamily="2" charset="-122"/>
              </a:rPr>
              <a:t>Marital</a:t>
            </a:r>
            <a:r>
              <a:rPr lang="zh-CN" altLang="en-US" sz="1600" b="1" dirty="0">
                <a:ea typeface="SimSun" panose="02010600030101010101" pitchFamily="2" charset="-122"/>
              </a:rPr>
              <a:t> </a:t>
            </a:r>
            <a:r>
              <a:rPr lang="en-US" altLang="zh-CN" sz="1600" b="1" dirty="0">
                <a:ea typeface="SimSun" panose="02010600030101010101" pitchFamily="2" charset="-122"/>
              </a:rPr>
              <a:t>vs</a:t>
            </a:r>
            <a:r>
              <a:rPr lang="zh-CN" altLang="en-US" sz="1600" b="1" dirty="0">
                <a:ea typeface="SimSun" panose="02010600030101010101" pitchFamily="2" charset="-122"/>
              </a:rPr>
              <a:t> </a:t>
            </a:r>
            <a:r>
              <a:rPr lang="en-US" altLang="zh-CN" sz="1600" b="1" dirty="0">
                <a:ea typeface="SimSun" panose="02010600030101010101" pitchFamily="2" charset="-122"/>
              </a:rPr>
              <a:t>Y</a:t>
            </a:r>
            <a:r>
              <a:rPr lang="zh-CN" altLang="en-US" sz="1600" b="1" dirty="0">
                <a:ea typeface="SimSun" panose="02010600030101010101" pitchFamily="2" charset="-122"/>
              </a:rPr>
              <a:t> </a:t>
            </a:r>
            <a:r>
              <a:rPr lang="en-US" altLang="zh-CN" sz="1600" b="1" dirty="0">
                <a:ea typeface="SimSun" panose="02010600030101010101" pitchFamily="2" charset="-122"/>
              </a:rPr>
              <a:t>vs</a:t>
            </a:r>
            <a:r>
              <a:rPr lang="zh-CN" altLang="en-US" sz="1600" b="1" dirty="0">
                <a:ea typeface="SimSun" panose="02010600030101010101" pitchFamily="2" charset="-122"/>
              </a:rPr>
              <a:t> </a:t>
            </a:r>
            <a:r>
              <a:rPr lang="en-US" altLang="zh-CN" sz="1600" b="1" dirty="0">
                <a:ea typeface="SimSun" panose="02010600030101010101" pitchFamily="2" charset="-122"/>
              </a:rPr>
              <a:t>Job</a:t>
            </a:r>
            <a:endParaRPr lang="en-CN" sz="1600" b="1" dirty="0">
              <a:ea typeface="SimSun" panose="02010600030101010101" pitchFamily="2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BEEAA4-0249-2045-9F79-8D920869A4AF}"/>
              </a:ext>
            </a:extLst>
          </p:cNvPr>
          <p:cNvSpPr txBox="1"/>
          <p:nvPr/>
        </p:nvSpPr>
        <p:spPr>
          <a:xfrm>
            <a:off x="4274099" y="5081663"/>
            <a:ext cx="230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b="1" dirty="0">
                <a:ea typeface="SimSun" panose="02010600030101010101" pitchFamily="2" charset="-122"/>
              </a:rPr>
              <a:t>Marital</a:t>
            </a:r>
            <a:r>
              <a:rPr lang="zh-CN" altLang="en-US" sz="1600" b="1" dirty="0">
                <a:ea typeface="SimSun" panose="02010600030101010101" pitchFamily="2" charset="-122"/>
              </a:rPr>
              <a:t> </a:t>
            </a:r>
            <a:r>
              <a:rPr lang="en-US" altLang="zh-CN" sz="1600" b="1" dirty="0">
                <a:ea typeface="SimSun" panose="02010600030101010101" pitchFamily="2" charset="-122"/>
              </a:rPr>
              <a:t>vs</a:t>
            </a:r>
            <a:r>
              <a:rPr lang="zh-CN" altLang="en-US" sz="1600" b="1" dirty="0">
                <a:ea typeface="SimSun" panose="02010600030101010101" pitchFamily="2" charset="-122"/>
              </a:rPr>
              <a:t> </a:t>
            </a:r>
            <a:r>
              <a:rPr lang="en-US" altLang="zh-CN" sz="1600" b="1" dirty="0">
                <a:ea typeface="SimSun" panose="02010600030101010101" pitchFamily="2" charset="-122"/>
              </a:rPr>
              <a:t>Y</a:t>
            </a:r>
            <a:r>
              <a:rPr lang="zh-CN" altLang="en-US" sz="1600" b="1" dirty="0">
                <a:ea typeface="SimSun" panose="02010600030101010101" pitchFamily="2" charset="-122"/>
              </a:rPr>
              <a:t> </a:t>
            </a:r>
            <a:r>
              <a:rPr lang="en-US" altLang="zh-CN" sz="1600" b="1" dirty="0">
                <a:ea typeface="SimSun" panose="02010600030101010101" pitchFamily="2" charset="-122"/>
              </a:rPr>
              <a:t>vs</a:t>
            </a:r>
            <a:r>
              <a:rPr lang="zh-CN" altLang="en-US" sz="1600" b="1" dirty="0">
                <a:ea typeface="SimSun" panose="02010600030101010101" pitchFamily="2" charset="-122"/>
              </a:rPr>
              <a:t> </a:t>
            </a:r>
            <a:r>
              <a:rPr lang="en-US" altLang="zh-CN" sz="1600" b="1" dirty="0">
                <a:ea typeface="SimSun" panose="02010600030101010101" pitchFamily="2" charset="-122"/>
              </a:rPr>
              <a:t>Education</a:t>
            </a:r>
            <a:endParaRPr lang="en-CN" sz="1600" b="1" dirty="0">
              <a:ea typeface="SimSun" panose="02010600030101010101" pitchFamily="2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8FE1DC-E854-3C4B-A4B4-0999FA417D9D}"/>
              </a:ext>
            </a:extLst>
          </p:cNvPr>
          <p:cNvSpPr txBox="1"/>
          <p:nvPr/>
        </p:nvSpPr>
        <p:spPr>
          <a:xfrm>
            <a:off x="9438866" y="5081663"/>
            <a:ext cx="2150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b="1" dirty="0">
                <a:ea typeface="SimSun" panose="02010600030101010101" pitchFamily="2" charset="-122"/>
              </a:rPr>
              <a:t>Marital</a:t>
            </a:r>
            <a:r>
              <a:rPr lang="zh-CN" altLang="en-US" sz="1600" b="1" dirty="0">
                <a:ea typeface="SimSun" panose="02010600030101010101" pitchFamily="2" charset="-122"/>
              </a:rPr>
              <a:t> </a:t>
            </a:r>
            <a:r>
              <a:rPr lang="en-US" altLang="zh-CN" sz="1600" b="1" dirty="0">
                <a:ea typeface="SimSun" panose="02010600030101010101" pitchFamily="2" charset="-122"/>
              </a:rPr>
              <a:t>vs</a:t>
            </a:r>
            <a:r>
              <a:rPr lang="zh-CN" altLang="en-US" sz="1600" b="1" dirty="0">
                <a:ea typeface="SimSun" panose="02010600030101010101" pitchFamily="2" charset="-122"/>
              </a:rPr>
              <a:t> </a:t>
            </a:r>
            <a:r>
              <a:rPr lang="en-US" altLang="zh-CN" sz="1600" b="1" dirty="0">
                <a:ea typeface="SimSun" panose="02010600030101010101" pitchFamily="2" charset="-122"/>
              </a:rPr>
              <a:t>Y</a:t>
            </a:r>
            <a:r>
              <a:rPr lang="zh-CN" altLang="en-US" sz="1600" b="1" dirty="0">
                <a:ea typeface="SimSun" panose="02010600030101010101" pitchFamily="2" charset="-122"/>
              </a:rPr>
              <a:t> </a:t>
            </a:r>
            <a:r>
              <a:rPr lang="en-US" altLang="zh-CN" sz="1600" b="1" dirty="0">
                <a:ea typeface="SimSun" panose="02010600030101010101" pitchFamily="2" charset="-122"/>
              </a:rPr>
              <a:t>vs</a:t>
            </a:r>
            <a:r>
              <a:rPr lang="zh-CN" altLang="en-US" sz="1600" b="1" dirty="0">
                <a:ea typeface="SimSun" panose="02010600030101010101" pitchFamily="2" charset="-122"/>
              </a:rPr>
              <a:t> </a:t>
            </a:r>
            <a:r>
              <a:rPr lang="en-US" altLang="zh-CN" sz="1600" b="1" dirty="0">
                <a:ea typeface="SimSun" panose="02010600030101010101" pitchFamily="2" charset="-122"/>
              </a:rPr>
              <a:t>Housing</a:t>
            </a:r>
            <a:endParaRPr lang="en-CN" sz="1600" b="1" dirty="0">
              <a:ea typeface="SimSun" panose="02010600030101010101" pitchFamily="2" charset="-122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BD4F8CD-BF22-7943-9726-DAE814759292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403566" y="-1313400"/>
            <a:ext cx="4928111" cy="685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FF8E454-372D-1947-80DB-972067333263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-1650493" y="-1313400"/>
            <a:ext cx="4928111" cy="6858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5691074-09EE-444C-83C6-51E2BF8A7B93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8457625" y="-1313400"/>
            <a:ext cx="4928111" cy="6858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2A52E35-9991-A74D-9E97-FFBF5ED10A4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39"/>
          <a:stretch/>
        </p:blipFill>
        <p:spPr>
          <a:xfrm>
            <a:off x="-14919159" y="-15549213"/>
            <a:ext cx="12016651" cy="556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4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7C06CFC3-1BA9-D64E-AE88-1E49F855EC30}"/>
              </a:ext>
            </a:extLst>
          </p:cNvPr>
          <p:cNvSpPr txBox="1"/>
          <p:nvPr/>
        </p:nvSpPr>
        <p:spPr>
          <a:xfrm>
            <a:off x="-341377" y="5084423"/>
            <a:ext cx="1747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b="1" dirty="0">
                <a:ea typeface="SimSun" panose="02010600030101010101" pitchFamily="2" charset="-122"/>
              </a:rPr>
              <a:t>Marital</a:t>
            </a:r>
            <a:r>
              <a:rPr lang="zh-CN" altLang="en-US" sz="1600" b="1" dirty="0">
                <a:ea typeface="SimSun" panose="02010600030101010101" pitchFamily="2" charset="-122"/>
              </a:rPr>
              <a:t> </a:t>
            </a:r>
            <a:r>
              <a:rPr lang="en-US" altLang="zh-CN" sz="1600" b="1" dirty="0">
                <a:ea typeface="SimSun" panose="02010600030101010101" pitchFamily="2" charset="-122"/>
              </a:rPr>
              <a:t>vs</a:t>
            </a:r>
            <a:r>
              <a:rPr lang="zh-CN" altLang="en-US" sz="1600" b="1" dirty="0">
                <a:ea typeface="SimSun" panose="02010600030101010101" pitchFamily="2" charset="-122"/>
              </a:rPr>
              <a:t> </a:t>
            </a:r>
            <a:r>
              <a:rPr lang="en-US" altLang="zh-CN" sz="1600" b="1" dirty="0">
                <a:ea typeface="SimSun" panose="02010600030101010101" pitchFamily="2" charset="-122"/>
              </a:rPr>
              <a:t>Y</a:t>
            </a:r>
            <a:r>
              <a:rPr lang="zh-CN" altLang="en-US" sz="1600" b="1" dirty="0">
                <a:ea typeface="SimSun" panose="02010600030101010101" pitchFamily="2" charset="-122"/>
              </a:rPr>
              <a:t> </a:t>
            </a:r>
            <a:r>
              <a:rPr lang="en-US" altLang="zh-CN" sz="1600" b="1" dirty="0">
                <a:ea typeface="SimSun" panose="02010600030101010101" pitchFamily="2" charset="-122"/>
              </a:rPr>
              <a:t>vs</a:t>
            </a:r>
            <a:r>
              <a:rPr lang="zh-CN" altLang="en-US" sz="1600" b="1" dirty="0">
                <a:ea typeface="SimSun" panose="02010600030101010101" pitchFamily="2" charset="-122"/>
              </a:rPr>
              <a:t> </a:t>
            </a:r>
            <a:r>
              <a:rPr lang="en-US" altLang="zh-CN" sz="1600" b="1" dirty="0">
                <a:ea typeface="SimSun" panose="02010600030101010101" pitchFamily="2" charset="-122"/>
              </a:rPr>
              <a:t>Job</a:t>
            </a:r>
            <a:endParaRPr lang="en-CN" sz="1600" b="1" dirty="0">
              <a:ea typeface="SimSun" panose="02010600030101010101" pitchFamily="2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BEEAA4-0249-2045-9F79-8D920869A4AF}"/>
              </a:ext>
            </a:extLst>
          </p:cNvPr>
          <p:cNvSpPr txBox="1"/>
          <p:nvPr/>
        </p:nvSpPr>
        <p:spPr>
          <a:xfrm>
            <a:off x="4274099" y="5081663"/>
            <a:ext cx="230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b="1" dirty="0">
                <a:ea typeface="SimSun" panose="02010600030101010101" pitchFamily="2" charset="-122"/>
              </a:rPr>
              <a:t>Marital</a:t>
            </a:r>
            <a:r>
              <a:rPr lang="zh-CN" altLang="en-US" sz="1600" b="1" dirty="0">
                <a:ea typeface="SimSun" panose="02010600030101010101" pitchFamily="2" charset="-122"/>
              </a:rPr>
              <a:t> </a:t>
            </a:r>
            <a:r>
              <a:rPr lang="en-US" altLang="zh-CN" sz="1600" b="1" dirty="0">
                <a:ea typeface="SimSun" panose="02010600030101010101" pitchFamily="2" charset="-122"/>
              </a:rPr>
              <a:t>vs</a:t>
            </a:r>
            <a:r>
              <a:rPr lang="zh-CN" altLang="en-US" sz="1600" b="1" dirty="0">
                <a:ea typeface="SimSun" panose="02010600030101010101" pitchFamily="2" charset="-122"/>
              </a:rPr>
              <a:t> </a:t>
            </a:r>
            <a:r>
              <a:rPr lang="en-US" altLang="zh-CN" sz="1600" b="1" dirty="0">
                <a:ea typeface="SimSun" panose="02010600030101010101" pitchFamily="2" charset="-122"/>
              </a:rPr>
              <a:t>Y</a:t>
            </a:r>
            <a:r>
              <a:rPr lang="zh-CN" altLang="en-US" sz="1600" b="1" dirty="0">
                <a:ea typeface="SimSun" panose="02010600030101010101" pitchFamily="2" charset="-122"/>
              </a:rPr>
              <a:t> </a:t>
            </a:r>
            <a:r>
              <a:rPr lang="en-US" altLang="zh-CN" sz="1600" b="1" dirty="0">
                <a:ea typeface="SimSun" panose="02010600030101010101" pitchFamily="2" charset="-122"/>
              </a:rPr>
              <a:t>vs</a:t>
            </a:r>
            <a:r>
              <a:rPr lang="zh-CN" altLang="en-US" sz="1600" b="1" dirty="0">
                <a:ea typeface="SimSun" panose="02010600030101010101" pitchFamily="2" charset="-122"/>
              </a:rPr>
              <a:t> </a:t>
            </a:r>
            <a:r>
              <a:rPr lang="en-US" altLang="zh-CN" sz="1600" b="1" dirty="0">
                <a:ea typeface="SimSun" panose="02010600030101010101" pitchFamily="2" charset="-122"/>
              </a:rPr>
              <a:t>Education</a:t>
            </a:r>
            <a:endParaRPr lang="en-CN" sz="1600" b="1" dirty="0">
              <a:ea typeface="SimSun" panose="02010600030101010101" pitchFamily="2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8FE1DC-E854-3C4B-A4B4-0999FA417D9D}"/>
              </a:ext>
            </a:extLst>
          </p:cNvPr>
          <p:cNvSpPr txBox="1"/>
          <p:nvPr/>
        </p:nvSpPr>
        <p:spPr>
          <a:xfrm>
            <a:off x="9438866" y="5081663"/>
            <a:ext cx="2150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b="1" dirty="0">
                <a:ea typeface="SimSun" panose="02010600030101010101" pitchFamily="2" charset="-122"/>
              </a:rPr>
              <a:t>Marital</a:t>
            </a:r>
            <a:r>
              <a:rPr lang="zh-CN" altLang="en-US" sz="1600" b="1" dirty="0">
                <a:ea typeface="SimSun" panose="02010600030101010101" pitchFamily="2" charset="-122"/>
              </a:rPr>
              <a:t> </a:t>
            </a:r>
            <a:r>
              <a:rPr lang="en-US" altLang="zh-CN" sz="1600" b="1" dirty="0">
                <a:ea typeface="SimSun" panose="02010600030101010101" pitchFamily="2" charset="-122"/>
              </a:rPr>
              <a:t>vs</a:t>
            </a:r>
            <a:r>
              <a:rPr lang="zh-CN" altLang="en-US" sz="1600" b="1" dirty="0">
                <a:ea typeface="SimSun" panose="02010600030101010101" pitchFamily="2" charset="-122"/>
              </a:rPr>
              <a:t> </a:t>
            </a:r>
            <a:r>
              <a:rPr lang="en-US" altLang="zh-CN" sz="1600" b="1" dirty="0">
                <a:ea typeface="SimSun" panose="02010600030101010101" pitchFamily="2" charset="-122"/>
              </a:rPr>
              <a:t>Y</a:t>
            </a:r>
            <a:r>
              <a:rPr lang="zh-CN" altLang="en-US" sz="1600" b="1" dirty="0">
                <a:ea typeface="SimSun" panose="02010600030101010101" pitchFamily="2" charset="-122"/>
              </a:rPr>
              <a:t> </a:t>
            </a:r>
            <a:r>
              <a:rPr lang="en-US" altLang="zh-CN" sz="1600" b="1" dirty="0">
                <a:ea typeface="SimSun" panose="02010600030101010101" pitchFamily="2" charset="-122"/>
              </a:rPr>
              <a:t>vs</a:t>
            </a:r>
            <a:r>
              <a:rPr lang="zh-CN" altLang="en-US" sz="1600" b="1" dirty="0">
                <a:ea typeface="SimSun" panose="02010600030101010101" pitchFamily="2" charset="-122"/>
              </a:rPr>
              <a:t> </a:t>
            </a:r>
            <a:r>
              <a:rPr lang="en-US" altLang="zh-CN" sz="1600" b="1" dirty="0">
                <a:ea typeface="SimSun" panose="02010600030101010101" pitchFamily="2" charset="-122"/>
              </a:rPr>
              <a:t>Housing</a:t>
            </a:r>
            <a:endParaRPr lang="en-CN" sz="1600" b="1" dirty="0">
              <a:ea typeface="SimSun" panose="02010600030101010101" pitchFamily="2" charset="-122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2A52E35-9991-A74D-9E97-FFBF5ED10A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9"/>
          <a:stretch/>
        </p:blipFill>
        <p:spPr>
          <a:xfrm>
            <a:off x="-14919159" y="-15549213"/>
            <a:ext cx="12016651" cy="55605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5F06AB-D7BC-3E4A-ABC3-154326376CEB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403566" y="-1313400"/>
            <a:ext cx="4928111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FF3DA3B-091E-BB44-98CB-AD2350F0A7E5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-1650493" y="-1313400"/>
            <a:ext cx="4928111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494973-EE52-844D-8032-9B98CC0C1151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457625" y="-1313400"/>
            <a:ext cx="4928111" cy="6858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A37320D-8560-7840-836E-8761693D55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902508" y="6858000"/>
            <a:ext cx="12192000" cy="556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1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7CF3DE-ED52-CB4B-B952-827E6B4A7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078" y="0"/>
            <a:ext cx="7035800" cy="666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26FEAC-8BEC-E24B-8F47-AA0D111C2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0100" y="0"/>
            <a:ext cx="7035800" cy="6667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BEB4BB-7264-9D45-AFE1-A4DD201C2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13" y="-3681123"/>
            <a:ext cx="12192000" cy="574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09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55</Words>
  <Application>Microsoft Macintosh PowerPoint</Application>
  <PresentationFormat>Widescreen</PresentationFormat>
  <Paragraphs>16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杨 谨行</dc:creator>
  <cp:keywords/>
  <dc:description/>
  <cp:lastModifiedBy>杨 谨行</cp:lastModifiedBy>
  <cp:revision>14</cp:revision>
  <dcterms:created xsi:type="dcterms:W3CDTF">2020-11-28T06:20:19Z</dcterms:created>
  <dcterms:modified xsi:type="dcterms:W3CDTF">2020-11-28T15:21:08Z</dcterms:modified>
  <cp:category/>
</cp:coreProperties>
</file>