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6" r:id="rId9"/>
    <p:sldId id="262" r:id="rId10"/>
    <p:sldId id="264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62" autoAdjust="0"/>
    <p:restoredTop sz="94660"/>
  </p:normalViewPr>
  <p:slideViewPr>
    <p:cSldViewPr>
      <p:cViewPr>
        <p:scale>
          <a:sx n="66" d="100"/>
          <a:sy n="66" d="100"/>
        </p:scale>
        <p:origin x="-1788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1C97910-F61D-4AB5-8B49-2779B2365BCA}" type="datetimeFigureOut">
              <a:rPr lang="es-ES" smtClean="0"/>
              <a:t>03/06/2014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DBF0F15-7D97-4AE8-9928-9B1E9F91A58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7910-F61D-4AB5-8B49-2779B2365BCA}" type="datetimeFigureOut">
              <a:rPr lang="es-ES" smtClean="0"/>
              <a:t>03/06/2014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0F15-7D97-4AE8-9928-9B1E9F91A58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7910-F61D-4AB5-8B49-2779B2365BCA}" type="datetimeFigureOut">
              <a:rPr lang="es-ES" smtClean="0"/>
              <a:t>03/06/2014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0F15-7D97-4AE8-9928-9B1E9F91A58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1C97910-F61D-4AB5-8B49-2779B2365BCA}" type="datetimeFigureOut">
              <a:rPr lang="es-ES" smtClean="0"/>
              <a:t>03/06/2014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0F15-7D97-4AE8-9928-9B1E9F91A58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1C97910-F61D-4AB5-8B49-2779B2365BCA}" type="datetimeFigureOut">
              <a:rPr lang="es-ES" smtClean="0"/>
              <a:t>03/06/2014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DBF0F15-7D97-4AE8-9928-9B1E9F91A58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1C97910-F61D-4AB5-8B49-2779B2365BCA}" type="datetimeFigureOut">
              <a:rPr lang="es-ES" smtClean="0"/>
              <a:t>03/06/2014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DBF0F15-7D97-4AE8-9928-9B1E9F91A58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1C97910-F61D-4AB5-8B49-2779B2365BCA}" type="datetimeFigureOut">
              <a:rPr lang="es-ES" smtClean="0"/>
              <a:t>03/06/2014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DBF0F15-7D97-4AE8-9928-9B1E9F91A58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7910-F61D-4AB5-8B49-2779B2365BCA}" type="datetimeFigureOut">
              <a:rPr lang="es-ES" smtClean="0"/>
              <a:t>03/06/2014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0F15-7D97-4AE8-9928-9B1E9F91A58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1C97910-F61D-4AB5-8B49-2779B2365BCA}" type="datetimeFigureOut">
              <a:rPr lang="es-ES" smtClean="0"/>
              <a:t>03/06/2014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DBF0F15-7D97-4AE8-9928-9B1E9F91A58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1C97910-F61D-4AB5-8B49-2779B2365BCA}" type="datetimeFigureOut">
              <a:rPr lang="es-ES" smtClean="0"/>
              <a:t>03/06/2014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DBF0F15-7D97-4AE8-9928-9B1E9F91A58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1C97910-F61D-4AB5-8B49-2779B2365BCA}" type="datetimeFigureOut">
              <a:rPr lang="es-ES" smtClean="0"/>
              <a:t>03/06/2014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DBF0F15-7D97-4AE8-9928-9B1E9F91A58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1C97910-F61D-4AB5-8B49-2779B2365BCA}" type="datetimeFigureOut">
              <a:rPr lang="es-ES" smtClean="0"/>
              <a:t>03/06/2014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DBF0F15-7D97-4AE8-9928-9B1E9F91A58B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CoolWeather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2">
                    <a:lumMod val="50000"/>
                  </a:schemeClr>
                </a:solidFill>
              </a:rPr>
              <a:t>Rubén Agudo</a:t>
            </a:r>
          </a:p>
          <a:p>
            <a:r>
              <a:rPr lang="es-ES" dirty="0" smtClean="0">
                <a:solidFill>
                  <a:schemeClr val="tx2">
                    <a:lumMod val="50000"/>
                  </a:schemeClr>
                </a:solidFill>
              </a:rPr>
              <a:t>Jonatan Galean</a:t>
            </a:r>
          </a:p>
          <a:p>
            <a:r>
              <a:rPr lang="es-ES" dirty="0" smtClean="0">
                <a:solidFill>
                  <a:schemeClr val="tx2">
                    <a:lumMod val="50000"/>
                  </a:schemeClr>
                </a:solidFill>
              </a:rPr>
              <a:t>Iñigo Ochoa de </a:t>
            </a:r>
            <a:r>
              <a:rPr lang="es-ES" dirty="0" err="1" smtClean="0">
                <a:solidFill>
                  <a:schemeClr val="tx2">
                    <a:lumMod val="50000"/>
                  </a:schemeClr>
                </a:solidFill>
              </a:rPr>
              <a:t>Erive</a:t>
            </a:r>
            <a:endParaRPr lang="es-ES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17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las </a:t>
            </a:r>
            <a:r>
              <a:rPr lang="es-ES" dirty="0" smtClean="0"/>
              <a:t>tecnologías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Navegación mediante pestañas ágil y cómoda.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Búsqueda en la barra superior, aprovechando el espacio en pantalla.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Compartir la información consultada con tus redes sociales preferidas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015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las </a:t>
            </a:r>
            <a:r>
              <a:rPr lang="es-ES" dirty="0" smtClean="0"/>
              <a:t>tecnologías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Uso avanzado de mapas con marcadores.</a:t>
            </a:r>
          </a:p>
          <a:p>
            <a:endParaRPr lang="es-ES" dirty="0"/>
          </a:p>
          <a:p>
            <a:r>
              <a:rPr lang="es-ES" dirty="0" smtClean="0"/>
              <a:t>Preferencias</a:t>
            </a:r>
          </a:p>
          <a:p>
            <a:pPr lvl="1"/>
            <a:r>
              <a:rPr lang="es-ES" dirty="0" smtClean="0"/>
              <a:t>Distintas unidades de medida</a:t>
            </a:r>
          </a:p>
          <a:p>
            <a:pPr lvl="1"/>
            <a:r>
              <a:rPr lang="es-ES" dirty="0" smtClean="0"/>
              <a:t>Idioma de búsqueda</a:t>
            </a:r>
          </a:p>
          <a:p>
            <a:pPr lvl="1"/>
            <a:r>
              <a:rPr lang="es-ES" dirty="0" smtClean="0"/>
              <a:t>Gestión de marcadores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416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Posibles </a:t>
            </a:r>
            <a:r>
              <a:rPr lang="es-ES" dirty="0" smtClean="0"/>
              <a:t>mejoras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Aplicación con diferentes idiomas</a:t>
            </a:r>
          </a:p>
          <a:p>
            <a:endParaRPr lang="es-ES" dirty="0"/>
          </a:p>
          <a:p>
            <a:r>
              <a:rPr lang="es-ES" dirty="0" smtClean="0"/>
              <a:t>Gráficos mas desarrollados</a:t>
            </a:r>
          </a:p>
          <a:p>
            <a:endParaRPr lang="es-ES" dirty="0"/>
          </a:p>
          <a:p>
            <a:r>
              <a:rPr lang="es-ES" dirty="0" smtClean="0"/>
              <a:t>(Meter algo que se os ocurra)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680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Desarrollo  de una aplicación con tecnologías novedosas y vistosas</a:t>
            </a:r>
          </a:p>
          <a:p>
            <a:pPr lvl="1" algn="just"/>
            <a:endParaRPr lang="es-ES" dirty="0"/>
          </a:p>
          <a:p>
            <a:pPr algn="just"/>
            <a:r>
              <a:rPr lang="es-ES" dirty="0" smtClean="0"/>
              <a:t>Aumento </a:t>
            </a:r>
            <a:r>
              <a:rPr lang="es-ES" dirty="0"/>
              <a:t>de </a:t>
            </a:r>
            <a:r>
              <a:rPr lang="es-ES" dirty="0" smtClean="0"/>
              <a:t>nuestro </a:t>
            </a:r>
            <a:r>
              <a:rPr lang="es-ES" dirty="0"/>
              <a:t>conocimiento sobre </a:t>
            </a:r>
            <a:r>
              <a:rPr lang="es-ES" dirty="0" smtClean="0"/>
              <a:t>programación </a:t>
            </a:r>
            <a:r>
              <a:rPr lang="es-ES" dirty="0"/>
              <a:t>y diseño en Android</a:t>
            </a:r>
          </a:p>
          <a:p>
            <a:pPr lvl="1" algn="just"/>
            <a:endParaRPr lang="es-ES" dirty="0"/>
          </a:p>
          <a:p>
            <a:pPr algn="just"/>
            <a:r>
              <a:rPr lang="es-ES" dirty="0"/>
              <a:t>Favorecer </a:t>
            </a:r>
            <a:r>
              <a:rPr lang="es-ES" dirty="0" smtClean="0"/>
              <a:t>nuestra faceta </a:t>
            </a:r>
            <a:r>
              <a:rPr lang="es-ES" dirty="0"/>
              <a:t>investigadora y ser capaces de afrontar nuevos problemas.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841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¿Qué es </a:t>
            </a:r>
            <a:r>
              <a:rPr lang="es-ES" dirty="0" err="1" smtClean="0"/>
              <a:t>CoolWeather</a:t>
            </a:r>
            <a:r>
              <a:rPr lang="es-E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Herramientas 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Tecnologías</a:t>
            </a:r>
          </a:p>
          <a:p>
            <a:pPr marL="889254" lvl="1" indent="-514350">
              <a:buFont typeface="+mj-lt"/>
              <a:buAutoNum type="arabicPeriod"/>
            </a:pPr>
            <a:r>
              <a:rPr lang="es-ES" dirty="0" smtClean="0"/>
              <a:t>Innovadoras</a:t>
            </a:r>
          </a:p>
          <a:p>
            <a:pPr marL="889254" lvl="1" indent="-514350">
              <a:buFont typeface="+mj-lt"/>
              <a:buAutoNum type="arabicPeriod"/>
            </a:pPr>
            <a:r>
              <a:rPr lang="es-ES" dirty="0" smtClean="0"/>
              <a:t>Vistas en clase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Uso de las tecnologías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Posibles mejoras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413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¿Qué es </a:t>
            </a:r>
            <a:r>
              <a:rPr lang="es-ES" dirty="0" err="1" smtClean="0"/>
              <a:t>CoolWeather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s-ES" dirty="0" smtClean="0"/>
          </a:p>
          <a:p>
            <a:r>
              <a:rPr lang="es-ES" dirty="0" smtClean="0"/>
              <a:t>Es una aplicación para consultar la información meteorológica de cualquier ciudad del mundo.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Potenciada por un servicio de meteorología de </a:t>
            </a:r>
            <a:r>
              <a:rPr lang="es-ES" dirty="0" err="1" smtClean="0"/>
              <a:t>OpenWeatherMap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Compatible con  mas del 80% de los dispositivos Android.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714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Desarrollo:</a:t>
            </a:r>
          </a:p>
          <a:p>
            <a:pPr lvl="1"/>
            <a:r>
              <a:rPr lang="es-ES" dirty="0" smtClean="0"/>
              <a:t>IDE Eclipse</a:t>
            </a:r>
          </a:p>
          <a:p>
            <a:pPr lvl="1"/>
            <a:endParaRPr lang="es-ES" dirty="0"/>
          </a:p>
          <a:p>
            <a:pPr lvl="1"/>
            <a:r>
              <a:rPr lang="es-ES" dirty="0" err="1" smtClean="0"/>
              <a:t>GitHub</a:t>
            </a:r>
            <a:endParaRPr lang="es-ES" dirty="0" smtClean="0"/>
          </a:p>
          <a:p>
            <a:pPr lvl="1"/>
            <a:endParaRPr lang="es-ES" dirty="0"/>
          </a:p>
          <a:p>
            <a:pPr lvl="1"/>
            <a:r>
              <a:rPr lang="es-ES" dirty="0" err="1" smtClean="0"/>
              <a:t>Microssoft</a:t>
            </a:r>
            <a:r>
              <a:rPr lang="es-ES" dirty="0" smtClean="0"/>
              <a:t> Office (2010-2013)</a:t>
            </a:r>
            <a:endParaRPr lang="es-ES" dirty="0"/>
          </a:p>
          <a:p>
            <a:pPr marL="53721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37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Tecnologías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Innovadoras</a:t>
            </a:r>
          </a:p>
          <a:p>
            <a:endParaRPr lang="es-ES" dirty="0" smtClean="0"/>
          </a:p>
          <a:p>
            <a:pPr lvl="1"/>
            <a:r>
              <a:rPr lang="es-ES" dirty="0" err="1" smtClean="0"/>
              <a:t>OppenWeatherMap</a:t>
            </a:r>
            <a:r>
              <a:rPr lang="es-ES" dirty="0" smtClean="0"/>
              <a:t> Api</a:t>
            </a:r>
          </a:p>
          <a:p>
            <a:pPr lvl="1"/>
            <a:endParaRPr lang="es-ES" dirty="0"/>
          </a:p>
          <a:p>
            <a:pPr lvl="1"/>
            <a:r>
              <a:rPr lang="es-ES" dirty="0" err="1" smtClean="0"/>
              <a:t>GraphView</a:t>
            </a:r>
            <a:r>
              <a:rPr lang="es-ES" dirty="0" smtClean="0"/>
              <a:t> (version3.1.1)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List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 con </a:t>
            </a:r>
            <a:r>
              <a:rPr lang="es-ES" dirty="0" err="1"/>
              <a:t>layaout</a:t>
            </a:r>
            <a:r>
              <a:rPr lang="es-ES" dirty="0"/>
              <a:t> personalizado</a:t>
            </a:r>
            <a:r>
              <a:rPr lang="es-ES" dirty="0" smtClean="0"/>
              <a:t>.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962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7210" lvl="1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pPr lvl="1"/>
            <a:r>
              <a:rPr lang="es-ES" dirty="0" err="1"/>
              <a:t>Swipe</a:t>
            </a:r>
            <a:r>
              <a:rPr lang="es-ES" dirty="0"/>
              <a:t> </a:t>
            </a:r>
            <a:r>
              <a:rPr lang="es-ES" dirty="0" err="1"/>
              <a:t>Views</a:t>
            </a:r>
            <a:r>
              <a:rPr lang="es-ES" dirty="0"/>
              <a:t> (Navegación)</a:t>
            </a:r>
          </a:p>
          <a:p>
            <a:pPr marL="537210" lvl="1" indent="0">
              <a:buNone/>
            </a:pPr>
            <a:endParaRPr lang="es-ES" dirty="0"/>
          </a:p>
          <a:p>
            <a:pPr lvl="1"/>
            <a:r>
              <a:rPr lang="es-ES" dirty="0" smtClean="0"/>
              <a:t>Búsqueda en </a:t>
            </a:r>
            <a:r>
              <a:rPr lang="es-ES" dirty="0" err="1" smtClean="0"/>
              <a:t>Navigation</a:t>
            </a:r>
            <a:r>
              <a:rPr lang="es-ES" dirty="0"/>
              <a:t> </a:t>
            </a:r>
            <a:r>
              <a:rPr lang="es-ES" dirty="0" smtClean="0"/>
              <a:t>Bar</a:t>
            </a:r>
          </a:p>
          <a:p>
            <a:pPr marL="537210" lvl="1" indent="0">
              <a:buNone/>
            </a:pPr>
            <a:endParaRPr lang="es-ES" dirty="0"/>
          </a:p>
          <a:p>
            <a:pPr lvl="1"/>
            <a:r>
              <a:rPr lang="es-ES" dirty="0" smtClean="0"/>
              <a:t>Compartir datos.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996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Vistas en clase</a:t>
            </a:r>
          </a:p>
          <a:p>
            <a:pPr lvl="1"/>
            <a:r>
              <a:rPr lang="es-ES" dirty="0" smtClean="0"/>
              <a:t>Google </a:t>
            </a:r>
            <a:r>
              <a:rPr lang="es-ES" dirty="0" err="1" smtClean="0"/>
              <a:t>Maps</a:t>
            </a:r>
            <a:r>
              <a:rPr lang="es-ES" dirty="0" smtClean="0"/>
              <a:t> Api (Versión 3.0)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Diseño general (Fondo, iconos…)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Preferencias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Navegación en apaisado correcta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Bases de datos local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72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EXPLICACION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s-ES" dirty="0" smtClean="0"/>
              <a:t>En el apartado de uso de las tecnologías seria ideal para definir donde y como hemos utilizado cada una de las tecnologías anteriormente descritas.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Puede que para alguna tecnología pudiese quedar repetitivo por ejemplo el mapa.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Pero se podría decir en un lado que hemos hecho un uso avanzado del mapa, y en el otro que hemos añadido la funcionalidad e interacción con los </a:t>
            </a:r>
            <a:r>
              <a:rPr lang="es-ES" dirty="0" err="1" smtClean="0"/>
              <a:t>markers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54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las </a:t>
            </a:r>
            <a:r>
              <a:rPr lang="es-ES" dirty="0" smtClean="0"/>
              <a:t>tecnologías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Obtenemos datos que se actualizan cada 10 minutos </a:t>
            </a:r>
            <a:r>
              <a:rPr lang="es-ES" dirty="0" err="1" smtClean="0"/>
              <a:t>aprox</a:t>
            </a:r>
            <a:r>
              <a:rPr lang="es-ES" dirty="0" smtClean="0"/>
              <a:t>:</a:t>
            </a:r>
          </a:p>
          <a:p>
            <a:pPr lvl="1" algn="just"/>
            <a:r>
              <a:rPr lang="es-ES" dirty="0" smtClean="0"/>
              <a:t>Temperaturas , humedad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Previsión de una semana:</a:t>
            </a:r>
          </a:p>
          <a:p>
            <a:pPr lvl="1" algn="just"/>
            <a:r>
              <a:rPr lang="es-ES" dirty="0" smtClean="0"/>
              <a:t>Con una lista personalizada.</a:t>
            </a:r>
          </a:p>
          <a:p>
            <a:pPr lvl="1" algn="just"/>
            <a:r>
              <a:rPr lang="es-ES" dirty="0"/>
              <a:t>Con un grafico de temperaturas Max y </a:t>
            </a:r>
            <a:r>
              <a:rPr lang="es-ES" dirty="0" smtClean="0"/>
              <a:t>Min.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653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69</TotalTime>
  <Words>329</Words>
  <Application>Microsoft Office PowerPoint</Application>
  <PresentationFormat>Presentación en pantalla (4:3)</PresentationFormat>
  <Paragraphs>91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Brío</vt:lpstr>
      <vt:lpstr>CoolWeather</vt:lpstr>
      <vt:lpstr>Índice</vt:lpstr>
      <vt:lpstr>¿Qué es CoolWeather?</vt:lpstr>
      <vt:lpstr>Herramientas</vt:lpstr>
      <vt:lpstr>Tecnologías</vt:lpstr>
      <vt:lpstr>Tecnologías</vt:lpstr>
      <vt:lpstr>Tecnologías</vt:lpstr>
      <vt:lpstr>EXPLICACION </vt:lpstr>
      <vt:lpstr>Uso de las tecnologías</vt:lpstr>
      <vt:lpstr>Uso de las tecnologías</vt:lpstr>
      <vt:lpstr>Uso de las tecnologías</vt:lpstr>
      <vt:lpstr>Posibles mejoras</vt:lpstr>
      <vt:lpstr>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CoolWeather</dc:title>
  <dc:creator>Jonatan</dc:creator>
  <cp:lastModifiedBy>Jonatan</cp:lastModifiedBy>
  <cp:revision>11</cp:revision>
  <dcterms:created xsi:type="dcterms:W3CDTF">2014-06-03T20:41:47Z</dcterms:created>
  <dcterms:modified xsi:type="dcterms:W3CDTF">2014-06-03T21:51:17Z</dcterms:modified>
</cp:coreProperties>
</file>