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323" autoAdjust="0"/>
  </p:normalViewPr>
  <p:slideViewPr>
    <p:cSldViewPr snapToGrid="0">
      <p:cViewPr varScale="1">
        <p:scale>
          <a:sx n="56" d="100"/>
          <a:sy n="56" d="100"/>
        </p:scale>
        <p:origin x="106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7.6.2017.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proportional to the average variance of groups</a:t>
            </a:r>
            <a:r>
              <a:rPr lang="en-US" dirty="0"/>
              <a:t> </a:t>
            </a:r>
            <a:endParaRPr lang="hr-HR" dirty="0"/>
          </a:p>
          <a:p>
            <a:r>
              <a:rPr lang="hr-H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hr-H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penalizes centroids being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close to each other</a:t>
            </a:r>
            <a:r>
              <a:rPr lang="en-US" dirty="0"/>
              <a:t> </a:t>
            </a:r>
            <a:endParaRPr lang="hr-H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compactness loss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weighted sum of within-group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variances.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segregation loss 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is proportional to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magnitudes (not magnitude of the sum) of forces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equally charged particles each located at one of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centroids.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 are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, 95% </a:t>
            </a:r>
            <a:r>
              <a:rPr lang="hr-HR" dirty="0" err="1"/>
              <a:t>lower</a:t>
            </a:r>
            <a:r>
              <a:rPr lang="hr-HR" dirty="0"/>
              <a:t> limit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below</a:t>
            </a:r>
            <a:r>
              <a:rPr lang="hr-HR" dirty="0"/>
              <a:t>  single-</a:t>
            </a:r>
            <a:r>
              <a:rPr lang="hr-HR" dirty="0" err="1"/>
              <a:t>author</a:t>
            </a:r>
            <a:r>
              <a:rPr lang="hr-HR" dirty="0"/>
              <a:t> BL, </a:t>
            </a:r>
            <a:r>
              <a:rPr lang="hr-HR" dirty="0" err="1"/>
              <a:t>better</a:t>
            </a:r>
            <a:r>
              <a:rPr lang="hr-HR" dirty="0"/>
              <a:t> </a:t>
            </a:r>
            <a:r>
              <a:rPr lang="hr-HR" dirty="0" err="1"/>
              <a:t>tha</a:t>
            </a:r>
            <a:r>
              <a:rPr lang="hr-HR" dirty="0"/>
              <a:t> </a:t>
            </a:r>
            <a:r>
              <a:rPr lang="hr-HR" dirty="0" err="1"/>
              <a:t>kuzntsov</a:t>
            </a:r>
            <a:r>
              <a:rPr lang="hr-HR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9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contexts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644476" y="753031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70477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70477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B: </a:t>
            </a:r>
            <a:r>
              <a:rPr lang="hr-HR" dirty="0" err="1"/>
              <a:t>initialized</a:t>
            </a:r>
            <a:r>
              <a:rPr lang="hr-HR" dirty="0"/>
              <a:t> </a:t>
            </a:r>
            <a:r>
              <a:rPr lang="hr-HR" dirty="0" err="1"/>
              <a:t>weights</a:t>
            </a:r>
            <a:r>
              <a:rPr lang="en-US" dirty="0"/>
              <a:t>*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 learned weights*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25721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586441" y="6334150"/>
            <a:ext cx="1101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*Linear transformation trained specifically on one document to show </a:t>
            </a:r>
            <a:r>
              <a:rPr lang="en-US" dirty="0" err="1"/>
              <a:t>separability</a:t>
            </a:r>
            <a:r>
              <a:rPr lang="en-US" dirty="0"/>
              <a:t> of authors by character trigrams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135811" y="1690688"/>
            <a:ext cx="9920377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6909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57267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63497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hr-HR" i="1" dirty="0"/>
              <a:t>b </a:t>
            </a:r>
            <a:r>
              <a:rPr lang="en-US" dirty="0"/>
              <a:t>and </a:t>
            </a:r>
            <a:r>
              <a:rPr lang="hr-HR" i="1" dirty="0"/>
              <a:t>c</a:t>
            </a:r>
            <a:endParaRPr lang="en-US" i="1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712</Words>
  <Application>Microsoft Office PowerPoint</Application>
  <PresentationFormat>Widescreen</PresentationFormat>
  <Paragraphs>127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contexts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Milan Pavlović</cp:lastModifiedBy>
  <cp:revision>102</cp:revision>
  <dcterms:created xsi:type="dcterms:W3CDTF">2017-06-03T23:06:38Z</dcterms:created>
  <dcterms:modified xsi:type="dcterms:W3CDTF">2017-06-08T19:05:56Z</dcterms:modified>
</cp:coreProperties>
</file>