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4"/>
  </p:sldMasterIdLst>
  <p:notesMasterIdLst>
    <p:notesMasterId r:id="rId24"/>
  </p:notesMasterIdLst>
  <p:handoutMasterIdLst>
    <p:handoutMasterId r:id="rId25"/>
  </p:handoutMasterIdLst>
  <p:sldIdLst>
    <p:sldId id="1006" r:id="rId5"/>
    <p:sldId id="1071" r:id="rId6"/>
    <p:sldId id="1072" r:id="rId7"/>
    <p:sldId id="1073" r:id="rId8"/>
    <p:sldId id="1074" r:id="rId9"/>
    <p:sldId id="1078" r:id="rId10"/>
    <p:sldId id="1076" r:id="rId11"/>
    <p:sldId id="1080" r:id="rId12"/>
    <p:sldId id="1077" r:id="rId13"/>
    <p:sldId id="1079" r:id="rId14"/>
    <p:sldId id="1081" r:id="rId15"/>
    <p:sldId id="1082" r:id="rId16"/>
    <p:sldId id="1083" r:id="rId17"/>
    <p:sldId id="1084" r:id="rId18"/>
    <p:sldId id="1085" r:id="rId19"/>
    <p:sldId id="1086" r:id="rId20"/>
    <p:sldId id="1087" r:id="rId21"/>
    <p:sldId id="1088" r:id="rId22"/>
    <p:sldId id="1011" r:id="rId23"/>
  </p:sldIdLst>
  <p:sldSz cx="12192000" cy="6858000"/>
  <p:notesSz cx="6881813" cy="92964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189" algn="l" rtl="0" fontAlgn="base">
      <a:spcBef>
        <a:spcPct val="0"/>
      </a:spcBef>
      <a:spcAft>
        <a:spcPct val="0"/>
      </a:spcAft>
      <a:defRPr kern="1200">
        <a:solidFill>
          <a:schemeClr val="tx1"/>
        </a:solidFill>
        <a:latin typeface="Arial" pitchFamily="34" charset="0"/>
        <a:ea typeface="+mn-ea"/>
        <a:cs typeface="+mn-cs"/>
      </a:defRPr>
    </a:lvl2pPr>
    <a:lvl3pPr marL="914377" algn="l" rtl="0" fontAlgn="base">
      <a:spcBef>
        <a:spcPct val="0"/>
      </a:spcBef>
      <a:spcAft>
        <a:spcPct val="0"/>
      </a:spcAft>
      <a:defRPr kern="1200">
        <a:solidFill>
          <a:schemeClr val="tx1"/>
        </a:solidFill>
        <a:latin typeface="Arial" pitchFamily="34" charset="0"/>
        <a:ea typeface="+mn-ea"/>
        <a:cs typeface="+mn-cs"/>
      </a:defRPr>
    </a:lvl3pPr>
    <a:lvl4pPr marL="1371566" algn="l" rtl="0" fontAlgn="base">
      <a:spcBef>
        <a:spcPct val="0"/>
      </a:spcBef>
      <a:spcAft>
        <a:spcPct val="0"/>
      </a:spcAft>
      <a:defRPr kern="1200">
        <a:solidFill>
          <a:schemeClr val="tx1"/>
        </a:solidFill>
        <a:latin typeface="Arial" pitchFamily="34" charset="0"/>
        <a:ea typeface="+mn-ea"/>
        <a:cs typeface="+mn-cs"/>
      </a:defRPr>
    </a:lvl4pPr>
    <a:lvl5pPr marL="1828754" algn="l" rtl="0" fontAlgn="base">
      <a:spcBef>
        <a:spcPct val="0"/>
      </a:spcBef>
      <a:spcAft>
        <a:spcPct val="0"/>
      </a:spcAft>
      <a:defRPr kern="1200">
        <a:solidFill>
          <a:schemeClr val="tx1"/>
        </a:solidFill>
        <a:latin typeface="Arial" pitchFamily="34" charset="0"/>
        <a:ea typeface="+mn-ea"/>
        <a:cs typeface="+mn-cs"/>
      </a:defRPr>
    </a:lvl5pPr>
    <a:lvl6pPr marL="2285943" algn="l" defTabSz="914377" rtl="0" eaLnBrk="1" latinLnBrk="0" hangingPunct="1">
      <a:defRPr kern="1200">
        <a:solidFill>
          <a:schemeClr val="tx1"/>
        </a:solidFill>
        <a:latin typeface="Arial" pitchFamily="34" charset="0"/>
        <a:ea typeface="+mn-ea"/>
        <a:cs typeface="+mn-cs"/>
      </a:defRPr>
    </a:lvl6pPr>
    <a:lvl7pPr marL="2743131" algn="l" defTabSz="914377" rtl="0" eaLnBrk="1" latinLnBrk="0" hangingPunct="1">
      <a:defRPr kern="1200">
        <a:solidFill>
          <a:schemeClr val="tx1"/>
        </a:solidFill>
        <a:latin typeface="Arial" pitchFamily="34" charset="0"/>
        <a:ea typeface="+mn-ea"/>
        <a:cs typeface="+mn-cs"/>
      </a:defRPr>
    </a:lvl7pPr>
    <a:lvl8pPr marL="3200320" algn="l" defTabSz="914377" rtl="0" eaLnBrk="1" latinLnBrk="0" hangingPunct="1">
      <a:defRPr kern="1200">
        <a:solidFill>
          <a:schemeClr val="tx1"/>
        </a:solidFill>
        <a:latin typeface="Arial" pitchFamily="34" charset="0"/>
        <a:ea typeface="+mn-ea"/>
        <a:cs typeface="+mn-cs"/>
      </a:defRPr>
    </a:lvl8pPr>
    <a:lvl9pPr marL="3657509" algn="l" defTabSz="914377" rtl="0"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Master" id="{14EF3EDE-0D48-D148-AA2A-F8A8124C48A8}">
          <p14:sldIdLst/>
        </p14:section>
        <p14:section name="Title" id="{68EAB74C-C573-9148-A8AD-6E9CD9B5CB5D}">
          <p14:sldIdLst>
            <p14:sldId id="1006"/>
            <p14:sldId id="1071"/>
            <p14:sldId id="1072"/>
            <p14:sldId id="1073"/>
            <p14:sldId id="1074"/>
            <p14:sldId id="1078"/>
            <p14:sldId id="1076"/>
            <p14:sldId id="1080"/>
            <p14:sldId id="1077"/>
            <p14:sldId id="1079"/>
            <p14:sldId id="1081"/>
            <p14:sldId id="1082"/>
            <p14:sldId id="1083"/>
            <p14:sldId id="1084"/>
            <p14:sldId id="1085"/>
            <p14:sldId id="1086"/>
            <p14:sldId id="1087"/>
            <p14:sldId id="1088"/>
          </p14:sldIdLst>
        </p14:section>
        <p14:section name="Chapter" id="{0B13FD2D-39ED-EC4F-ADA0-A56DDC0B5F5C}">
          <p14:sldIdLst/>
        </p14:section>
        <p14:section name="Body" id="{78696BD9-263B-314B-83BD-CBC439931D36}">
          <p14:sldIdLst/>
        </p14:section>
        <p14:section name="Closing" id="{10EE801F-016B-4F49-9459-004B3EAE8BC8}">
          <p14:sldIdLst>
            <p14:sldId id="1011"/>
          </p14:sldIdLst>
        </p14:section>
        <p14:section name="Charts" id="{93BC1F66-884C-4F4E-8FB1-1D69ABE2D7F7}">
          <p14:sldIdLst/>
        </p14:section>
        <p14:section name="Sample" id="{BB3FA465-06F3-6644-949E-B77E78D3166D}">
          <p14:sldIdLst/>
        </p14:section>
      </p14:sectionLst>
    </p:ext>
    <p:ext uri="{EFAFB233-063F-42B5-8137-9DF3F51BA10A}">
      <p15:sldGuideLst xmlns:p15="http://schemas.microsoft.com/office/powerpoint/2012/main">
        <p15:guide id="1" orient="horz" pos="768" userDrawn="1">
          <p15:clr>
            <a:srgbClr val="A4A3A4"/>
          </p15:clr>
        </p15:guide>
        <p15:guide id="2" orient="horz" pos="1152" userDrawn="1">
          <p15:clr>
            <a:srgbClr val="A4A3A4"/>
          </p15:clr>
        </p15:guide>
        <p15:guide id="3" orient="horz" pos="3264" userDrawn="1">
          <p15:clr>
            <a:srgbClr val="A4A3A4"/>
          </p15:clr>
        </p15:guide>
        <p15:guide id="4" orient="horz" pos="1677" userDrawn="1">
          <p15:clr>
            <a:srgbClr val="A4A3A4"/>
          </p15:clr>
        </p15:guide>
        <p15:guide id="5" pos="5137" userDrawn="1">
          <p15:clr>
            <a:srgbClr val="A4A3A4"/>
          </p15:clr>
        </p15:guide>
        <p15:guide id="6" orient="horz" pos="576" userDrawn="1">
          <p15:clr>
            <a:srgbClr val="A4A3A4"/>
          </p15:clr>
        </p15:guide>
        <p15:guide id="7" orient="horz" pos="864" userDrawn="1">
          <p15:clr>
            <a:srgbClr val="A4A3A4"/>
          </p15:clr>
        </p15:guide>
        <p15:guide id="8" orient="horz" pos="2448" userDrawn="1">
          <p15:clr>
            <a:srgbClr val="A4A3A4"/>
          </p15:clr>
        </p15:guide>
        <p15:guide id="9" orient="horz" pos="1259" userDrawn="1">
          <p15:clr>
            <a:srgbClr val="A4A3A4"/>
          </p15:clr>
        </p15:guide>
        <p15:guide id="10" pos="432" userDrawn="1">
          <p15:clr>
            <a:srgbClr val="A4A3A4"/>
          </p15:clr>
        </p15:guide>
      </p15:sldGuideLst>
    </p:ext>
    <p:ext uri="{2D200454-40CA-4A62-9FC3-DE9A4176ACB9}">
      <p15:notesGuideLst xmlns:p15="http://schemas.microsoft.com/office/powerpoint/2012/main">
        <p15:guide id="1" orient="horz" pos="2928">
          <p15:clr>
            <a:srgbClr val="A4A3A4"/>
          </p15:clr>
        </p15:guide>
        <p15:guide id="2" pos="216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ya Weddle" initials="AW" lastIdx="7" clrIdx="0">
    <p:extLst/>
  </p:cmAuthor>
  <p:cmAuthor id="2" name="David Birnbaum" initials="" lastIdx="2" clrIdx="1"/>
  <p:cmAuthor id="3" name="aweddle" initials="a" lastIdx="1" clrIdx="2">
    <p:extLst/>
  </p:cmAuthor>
  <p:cmAuthor id="4" name="Mandi Mena" initials="MM" lastIdx="2" clrIdx="3">
    <p:extLst/>
  </p:cmAuthor>
  <p:cmAuthor id="5" name="Grace Franz" initials=""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808284"/>
    <a:srgbClr val="3333FF"/>
    <a:srgbClr val="E7E7E7"/>
    <a:srgbClr val="E9292F"/>
    <a:srgbClr val="FB878A"/>
    <a:srgbClr val="FF7277"/>
    <a:srgbClr val="FD8688"/>
    <a:srgbClr val="157AFF"/>
    <a:srgbClr val="FC4A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34" autoAdjust="0"/>
    <p:restoredTop sz="85137" autoAdjust="0"/>
  </p:normalViewPr>
  <p:slideViewPr>
    <p:cSldViewPr snapToGrid="0" snapToObjects="1">
      <p:cViewPr varScale="1">
        <p:scale>
          <a:sx n="118" d="100"/>
          <a:sy n="118" d="100"/>
        </p:scale>
        <p:origin x="126" y="426"/>
      </p:cViewPr>
      <p:guideLst>
        <p:guide orient="horz" pos="768"/>
        <p:guide orient="horz" pos="1152"/>
        <p:guide orient="horz" pos="3264"/>
        <p:guide orient="horz" pos="1677"/>
        <p:guide pos="5137"/>
        <p:guide orient="horz" pos="576"/>
        <p:guide orient="horz" pos="864"/>
        <p:guide orient="horz" pos="2448"/>
        <p:guide orient="horz" pos="1259"/>
        <p:guide pos="432"/>
      </p:guideLst>
    </p:cSldViewPr>
  </p:slideViewPr>
  <p:outlineViewPr>
    <p:cViewPr>
      <p:scale>
        <a:sx n="33" d="100"/>
        <a:sy n="33" d="100"/>
      </p:scale>
      <p:origin x="0" y="-34456"/>
    </p:cViewPr>
  </p:outlineViewPr>
  <p:notesTextViewPr>
    <p:cViewPr>
      <p:scale>
        <a:sx n="100" d="100"/>
        <a:sy n="100" d="100"/>
      </p:scale>
      <p:origin x="0" y="0"/>
    </p:cViewPr>
  </p:notesTextViewPr>
  <p:sorterViewPr>
    <p:cViewPr>
      <p:scale>
        <a:sx n="125" d="100"/>
        <a:sy n="125" d="100"/>
      </p:scale>
      <p:origin x="0" y="-9600"/>
    </p:cViewPr>
  </p:sorterViewPr>
  <p:notesViewPr>
    <p:cSldViewPr snapToGrid="0" snapToObjects="1">
      <p:cViewPr varScale="1">
        <p:scale>
          <a:sx n="100" d="100"/>
          <a:sy n="100" d="100"/>
        </p:scale>
        <p:origin x="-3594" y="-96"/>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1700" cy="46578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98541" y="0"/>
            <a:ext cx="2981700" cy="465781"/>
          </a:xfrm>
          <a:prstGeom prst="rect">
            <a:avLst/>
          </a:prstGeom>
        </p:spPr>
        <p:txBody>
          <a:bodyPr vert="horz" lIns="91440" tIns="45720" rIns="91440" bIns="45720" rtlCol="0"/>
          <a:lstStyle>
            <a:lvl1pPr algn="r">
              <a:defRPr sz="1200"/>
            </a:lvl1pPr>
          </a:lstStyle>
          <a:p>
            <a:fld id="{BB7AFD43-6FD5-4657-B30A-1088D78679EA}" type="datetimeFigureOut">
              <a:rPr lang="en-US" smtClean="0"/>
              <a:pPr/>
              <a:t>6/24/2019</a:t>
            </a:fld>
            <a:endParaRPr lang="en-US"/>
          </a:p>
        </p:txBody>
      </p:sp>
      <p:sp>
        <p:nvSpPr>
          <p:cNvPr id="4" name="Footer Placeholder 3"/>
          <p:cNvSpPr>
            <a:spLocks noGrp="1"/>
          </p:cNvSpPr>
          <p:nvPr>
            <p:ph type="ftr" sz="quarter" idx="2"/>
          </p:nvPr>
        </p:nvSpPr>
        <p:spPr>
          <a:xfrm>
            <a:off x="0" y="8830620"/>
            <a:ext cx="2981700" cy="46578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98541" y="8830620"/>
            <a:ext cx="2981700" cy="465780"/>
          </a:xfrm>
          <a:prstGeom prst="rect">
            <a:avLst/>
          </a:prstGeom>
        </p:spPr>
        <p:txBody>
          <a:bodyPr vert="horz" lIns="91440" tIns="45720" rIns="91440" bIns="45720" rtlCol="0" anchor="b"/>
          <a:lstStyle>
            <a:lvl1pPr algn="r">
              <a:defRPr sz="1200"/>
            </a:lvl1pPr>
          </a:lstStyle>
          <a:p>
            <a:fld id="{3331047B-C067-4DB6-A4BA-C5F9FA58254E}" type="slidenum">
              <a:rPr lang="en-US" smtClean="0"/>
              <a:pPr/>
              <a:t>‹#›</a:t>
            </a:fld>
            <a:endParaRPr lang="en-US"/>
          </a:p>
        </p:txBody>
      </p:sp>
    </p:spTree>
    <p:extLst>
      <p:ext uri="{BB962C8B-B14F-4D97-AF65-F5344CB8AC3E}">
        <p14:creationId xmlns:p14="http://schemas.microsoft.com/office/powerpoint/2010/main" val="8236711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382" tIns="46191" rIns="92382" bIns="46191"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382" tIns="46191" rIns="92382" bIns="46191" rtlCol="0"/>
          <a:lstStyle>
            <a:lvl1pPr algn="r" fontAlgn="auto">
              <a:spcBef>
                <a:spcPts val="0"/>
              </a:spcBef>
              <a:spcAft>
                <a:spcPts val="0"/>
              </a:spcAft>
              <a:defRPr sz="1200" smtClean="0">
                <a:latin typeface="+mn-lt"/>
              </a:defRPr>
            </a:lvl1pPr>
          </a:lstStyle>
          <a:p>
            <a:pPr>
              <a:defRPr/>
            </a:pPr>
            <a:fld id="{E241BCC3-76FD-4918-A043-058581305AA0}" type="datetimeFigureOut">
              <a:rPr lang="en-US"/>
              <a:pPr>
                <a:defRPr/>
              </a:pPr>
              <a:t>6/24/2019</a:t>
            </a:fld>
            <a:endParaRPr lang="en-US"/>
          </a:p>
        </p:txBody>
      </p:sp>
      <p:sp>
        <p:nvSpPr>
          <p:cNvPr id="4" name="Slide Image Placeholder 3"/>
          <p:cNvSpPr>
            <a:spLocks noGrp="1" noRot="1" noChangeAspect="1"/>
          </p:cNvSpPr>
          <p:nvPr>
            <p:ph type="sldImg" idx="2"/>
          </p:nvPr>
        </p:nvSpPr>
        <p:spPr>
          <a:xfrm>
            <a:off x="342900" y="698500"/>
            <a:ext cx="6196013" cy="3486150"/>
          </a:xfrm>
          <a:prstGeom prst="rect">
            <a:avLst/>
          </a:prstGeom>
          <a:noFill/>
          <a:ln w="12700">
            <a:solidFill>
              <a:prstClr val="black"/>
            </a:solidFill>
          </a:ln>
        </p:spPr>
        <p:txBody>
          <a:bodyPr vert="horz" lIns="92382" tIns="46191" rIns="92382" bIns="46191" rtlCol="0" anchor="ctr"/>
          <a:lstStyle/>
          <a:p>
            <a:pPr lvl="0"/>
            <a:endParaRPr lang="en-US" noProof="0"/>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382" tIns="46191" rIns="92382" bIns="4619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2982119" cy="464820"/>
          </a:xfrm>
          <a:prstGeom prst="rect">
            <a:avLst/>
          </a:prstGeom>
        </p:spPr>
        <p:txBody>
          <a:bodyPr vert="horz" lIns="92382" tIns="46191" rIns="92382" bIns="46191"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382" tIns="46191" rIns="92382" bIns="46191" rtlCol="0" anchor="b"/>
          <a:lstStyle>
            <a:lvl1pPr algn="r" fontAlgn="auto">
              <a:spcBef>
                <a:spcPts val="0"/>
              </a:spcBef>
              <a:spcAft>
                <a:spcPts val="0"/>
              </a:spcAft>
              <a:defRPr sz="1200" smtClean="0">
                <a:latin typeface="+mn-lt"/>
              </a:defRPr>
            </a:lvl1pPr>
          </a:lstStyle>
          <a:p>
            <a:pPr>
              <a:defRPr/>
            </a:pPr>
            <a:fld id="{CECC842D-6413-4218-8B4C-D2FC6F0221DD}" type="slidenum">
              <a:rPr lang="en-US"/>
              <a:pPr>
                <a:defRPr/>
              </a:pPr>
              <a:t>‹#›</a:t>
            </a:fld>
            <a:endParaRPr lang="en-US"/>
          </a:p>
        </p:txBody>
      </p:sp>
    </p:spTree>
    <p:extLst>
      <p:ext uri="{BB962C8B-B14F-4D97-AF65-F5344CB8AC3E}">
        <p14:creationId xmlns:p14="http://schemas.microsoft.com/office/powerpoint/2010/main" val="54450552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mn-lt"/>
        <a:ea typeface="+mn-ea"/>
        <a:cs typeface="+mn-cs"/>
      </a:defRPr>
    </a:lvl1pPr>
    <a:lvl2pPr marL="457189" algn="l" rtl="0" fontAlgn="base">
      <a:spcBef>
        <a:spcPct val="30000"/>
      </a:spcBef>
      <a:spcAft>
        <a:spcPct val="0"/>
      </a:spcAft>
      <a:defRPr sz="1200" kern="1200">
        <a:solidFill>
          <a:schemeClr val="tx1"/>
        </a:solidFill>
        <a:latin typeface="+mn-lt"/>
        <a:ea typeface="+mn-ea"/>
        <a:cs typeface="+mn-cs"/>
      </a:defRPr>
    </a:lvl2pPr>
    <a:lvl3pPr marL="914377" algn="l" rtl="0" fontAlgn="base">
      <a:spcBef>
        <a:spcPct val="30000"/>
      </a:spcBef>
      <a:spcAft>
        <a:spcPct val="0"/>
      </a:spcAft>
      <a:defRPr sz="1200" kern="1200">
        <a:solidFill>
          <a:schemeClr val="tx1"/>
        </a:solidFill>
        <a:latin typeface="+mn-lt"/>
        <a:ea typeface="+mn-ea"/>
        <a:cs typeface="+mn-cs"/>
      </a:defRPr>
    </a:lvl3pPr>
    <a:lvl4pPr marL="1371566" algn="l" rtl="0" fontAlgn="base">
      <a:spcBef>
        <a:spcPct val="30000"/>
      </a:spcBef>
      <a:spcAft>
        <a:spcPct val="0"/>
      </a:spcAft>
      <a:defRPr sz="1200" kern="1200">
        <a:solidFill>
          <a:schemeClr val="tx1"/>
        </a:solidFill>
        <a:latin typeface="+mn-lt"/>
        <a:ea typeface="+mn-ea"/>
        <a:cs typeface="+mn-cs"/>
      </a:defRPr>
    </a:lvl4pPr>
    <a:lvl5pPr marL="1828754" algn="l" rtl="0" fontAlgn="base">
      <a:spcBef>
        <a:spcPct val="30000"/>
      </a:spcBef>
      <a:spcAft>
        <a:spcPct val="0"/>
      </a:spcAft>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GEN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83E740F6-1A64-A648-BAC9-808CCDFA7D2F}"/>
              </a:ext>
            </a:extLst>
          </p:cNvPr>
          <p:cNvSpPr txBox="1"/>
          <p:nvPr userDrawn="1"/>
        </p:nvSpPr>
        <p:spPr>
          <a:xfrm>
            <a:off x="8377467" y="1575560"/>
            <a:ext cx="3200400" cy="228600"/>
          </a:xfrm>
          <a:prstGeom prst="rect">
            <a:avLst/>
          </a:prstGeom>
          <a:noFill/>
        </p:spPr>
        <p:txBody>
          <a:bodyPr wrap="square" lIns="0" tIns="0" rIns="0" bIns="0" rtlCol="0">
            <a:noAutofit/>
          </a:bodyPr>
          <a:lstStyle/>
          <a:p>
            <a:r>
              <a:rPr lang="en-US" sz="1200" b="1" dirty="0"/>
              <a:t>Fonts</a:t>
            </a:r>
          </a:p>
        </p:txBody>
      </p:sp>
      <p:sp>
        <p:nvSpPr>
          <p:cNvPr id="9" name="TextBox 8">
            <a:extLst>
              <a:ext uri="{FF2B5EF4-FFF2-40B4-BE49-F238E27FC236}">
                <a16:creationId xmlns="" xmlns:a16="http://schemas.microsoft.com/office/drawing/2014/main" id="{09EFADB7-D84B-B64F-B462-80B2597C16D9}"/>
              </a:ext>
            </a:extLst>
          </p:cNvPr>
          <p:cNvSpPr txBox="1"/>
          <p:nvPr userDrawn="1"/>
        </p:nvSpPr>
        <p:spPr>
          <a:xfrm>
            <a:off x="474421" y="1584940"/>
            <a:ext cx="4575715" cy="228600"/>
          </a:xfrm>
          <a:prstGeom prst="rect">
            <a:avLst/>
          </a:prstGeom>
          <a:noFill/>
        </p:spPr>
        <p:txBody>
          <a:bodyPr wrap="square" lIns="0" tIns="0" rIns="0" bIns="0" rtlCol="0">
            <a:noAutofit/>
          </a:bodyPr>
          <a:lstStyle/>
          <a:p>
            <a:r>
              <a:rPr lang="en-US" sz="1200" b="1" dirty="0" smtClean="0"/>
              <a:t>Graph and Chart Colors</a:t>
            </a:r>
            <a:endParaRPr lang="en-US" sz="1200" b="1" dirty="0"/>
          </a:p>
        </p:txBody>
      </p:sp>
      <p:sp>
        <p:nvSpPr>
          <p:cNvPr id="10" name="TextBox 9">
            <a:extLst>
              <a:ext uri="{FF2B5EF4-FFF2-40B4-BE49-F238E27FC236}">
                <a16:creationId xmlns="" xmlns:a16="http://schemas.microsoft.com/office/drawing/2014/main" id="{F85164F4-073D-5E4D-9A82-6A0F2C156F3E}"/>
              </a:ext>
            </a:extLst>
          </p:cNvPr>
          <p:cNvSpPr txBox="1"/>
          <p:nvPr userDrawn="1"/>
        </p:nvSpPr>
        <p:spPr>
          <a:xfrm>
            <a:off x="457200" y="3447742"/>
            <a:ext cx="4575715" cy="228600"/>
          </a:xfrm>
          <a:prstGeom prst="rect">
            <a:avLst/>
          </a:prstGeom>
          <a:noFill/>
        </p:spPr>
        <p:txBody>
          <a:bodyPr wrap="square" lIns="0" tIns="0" rIns="0" bIns="0" rtlCol="0">
            <a:noAutofit/>
          </a:bodyPr>
          <a:lstStyle/>
          <a:p>
            <a:r>
              <a:rPr lang="en-US" sz="1200" b="1" dirty="0"/>
              <a:t>Graphics</a:t>
            </a:r>
          </a:p>
        </p:txBody>
      </p:sp>
      <p:sp>
        <p:nvSpPr>
          <p:cNvPr id="11" name="TextBox 10">
            <a:extLst>
              <a:ext uri="{FF2B5EF4-FFF2-40B4-BE49-F238E27FC236}">
                <a16:creationId xmlns="" xmlns:a16="http://schemas.microsoft.com/office/drawing/2014/main" id="{BBF7C71D-A483-DA46-B265-E858C9CC7550}"/>
              </a:ext>
            </a:extLst>
          </p:cNvPr>
          <p:cNvSpPr txBox="1"/>
          <p:nvPr userDrawn="1"/>
        </p:nvSpPr>
        <p:spPr>
          <a:xfrm>
            <a:off x="8377467" y="4042314"/>
            <a:ext cx="3200400" cy="228600"/>
          </a:xfrm>
          <a:prstGeom prst="rect">
            <a:avLst/>
          </a:prstGeom>
          <a:noFill/>
        </p:spPr>
        <p:txBody>
          <a:bodyPr wrap="square" lIns="0" tIns="0" rIns="0" bIns="0" rtlCol="0">
            <a:noAutofit/>
          </a:bodyPr>
          <a:lstStyle/>
          <a:p>
            <a:r>
              <a:rPr lang="en-US" sz="1200" b="1" dirty="0"/>
              <a:t>Security Labels</a:t>
            </a:r>
          </a:p>
        </p:txBody>
      </p:sp>
      <p:sp>
        <p:nvSpPr>
          <p:cNvPr id="12" name="TextBox 11">
            <a:extLst>
              <a:ext uri="{FF2B5EF4-FFF2-40B4-BE49-F238E27FC236}">
                <a16:creationId xmlns="" xmlns:a16="http://schemas.microsoft.com/office/drawing/2014/main" id="{68F58555-92D4-5741-8D5B-2DF1218CC902}"/>
              </a:ext>
            </a:extLst>
          </p:cNvPr>
          <p:cNvSpPr txBox="1"/>
          <p:nvPr userDrawn="1"/>
        </p:nvSpPr>
        <p:spPr>
          <a:xfrm>
            <a:off x="529685" y="5016235"/>
            <a:ext cx="4575715" cy="228600"/>
          </a:xfrm>
          <a:prstGeom prst="rect">
            <a:avLst/>
          </a:prstGeom>
          <a:noFill/>
        </p:spPr>
        <p:txBody>
          <a:bodyPr wrap="square" lIns="0" tIns="0" rIns="0" bIns="0" rtlCol="0">
            <a:noAutofit/>
          </a:bodyPr>
          <a:lstStyle/>
          <a:p>
            <a:r>
              <a:rPr lang="en-US" sz="1200" b="1" dirty="0"/>
              <a:t>Margins</a:t>
            </a:r>
          </a:p>
        </p:txBody>
      </p:sp>
      <p:sp>
        <p:nvSpPr>
          <p:cNvPr id="15" name="Oval 14">
            <a:extLst>
              <a:ext uri="{FF2B5EF4-FFF2-40B4-BE49-F238E27FC236}">
                <a16:creationId xmlns="" xmlns:a16="http://schemas.microsoft.com/office/drawing/2014/main" id="{F0560D14-16AA-BD4D-A0BC-48B54B7EA198}"/>
              </a:ext>
            </a:extLst>
          </p:cNvPr>
          <p:cNvSpPr>
            <a:spLocks noChangeAspect="1"/>
          </p:cNvSpPr>
          <p:nvPr userDrawn="1"/>
        </p:nvSpPr>
        <p:spPr>
          <a:xfrm>
            <a:off x="464093" y="2001991"/>
            <a:ext cx="685800" cy="6858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 xmlns:a16="http://schemas.microsoft.com/office/drawing/2014/main" id="{6DC81838-86AA-764C-97F3-3BFDBD6D04A0}"/>
              </a:ext>
            </a:extLst>
          </p:cNvPr>
          <p:cNvSpPr>
            <a:spLocks noChangeAspect="1"/>
          </p:cNvSpPr>
          <p:nvPr userDrawn="1"/>
        </p:nvSpPr>
        <p:spPr>
          <a:xfrm>
            <a:off x="1377114" y="2001991"/>
            <a:ext cx="685800" cy="685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 xmlns:a16="http://schemas.microsoft.com/office/drawing/2014/main" id="{07828A11-93C8-2844-B737-A5CC489C86DB}"/>
              </a:ext>
            </a:extLst>
          </p:cNvPr>
          <p:cNvSpPr>
            <a:spLocks noChangeAspect="1"/>
          </p:cNvSpPr>
          <p:nvPr userDrawn="1"/>
        </p:nvSpPr>
        <p:spPr>
          <a:xfrm>
            <a:off x="2290135" y="2001991"/>
            <a:ext cx="685800" cy="6858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 xmlns:a16="http://schemas.microsoft.com/office/drawing/2014/main" id="{A9B014C6-D23B-684E-A38E-2AF6BAFE0ADF}"/>
              </a:ext>
            </a:extLst>
          </p:cNvPr>
          <p:cNvSpPr>
            <a:spLocks noChangeAspect="1"/>
          </p:cNvSpPr>
          <p:nvPr userDrawn="1"/>
        </p:nvSpPr>
        <p:spPr>
          <a:xfrm>
            <a:off x="3203156" y="2001991"/>
            <a:ext cx="685800" cy="68580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 xmlns:a16="http://schemas.microsoft.com/office/drawing/2014/main" id="{28797C27-F1A0-A84F-A899-6F7971BD88C9}"/>
              </a:ext>
            </a:extLst>
          </p:cNvPr>
          <p:cNvSpPr>
            <a:spLocks noChangeAspect="1"/>
          </p:cNvSpPr>
          <p:nvPr userDrawn="1"/>
        </p:nvSpPr>
        <p:spPr>
          <a:xfrm>
            <a:off x="4116177" y="2001991"/>
            <a:ext cx="685800" cy="68580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 xmlns:a16="http://schemas.microsoft.com/office/drawing/2014/main" id="{3A8C4C72-89EF-0B42-9A7E-CEEB9AA454FF}"/>
              </a:ext>
            </a:extLst>
          </p:cNvPr>
          <p:cNvSpPr>
            <a:spLocks noChangeAspect="1"/>
          </p:cNvSpPr>
          <p:nvPr userDrawn="1"/>
        </p:nvSpPr>
        <p:spPr>
          <a:xfrm>
            <a:off x="5029419" y="2001991"/>
            <a:ext cx="685800" cy="68580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 xmlns:a16="http://schemas.microsoft.com/office/drawing/2014/main" id="{25D73BCE-F18C-524F-91DF-9E75E558270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57400" y="3859455"/>
            <a:ext cx="635000" cy="635000"/>
          </a:xfrm>
          <a:prstGeom prst="rect">
            <a:avLst/>
          </a:prstGeom>
        </p:spPr>
      </p:pic>
      <p:pic>
        <p:nvPicPr>
          <p:cNvPr id="6" name="Picture 5">
            <a:extLst>
              <a:ext uri="{FF2B5EF4-FFF2-40B4-BE49-F238E27FC236}">
                <a16:creationId xmlns="" xmlns:a16="http://schemas.microsoft.com/office/drawing/2014/main" id="{4AF8143F-6CFD-8F49-A805-C22313D0CCE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70000" y="3859455"/>
            <a:ext cx="635000" cy="635000"/>
          </a:xfrm>
          <a:prstGeom prst="rect">
            <a:avLst/>
          </a:prstGeom>
        </p:spPr>
      </p:pic>
      <p:pic>
        <p:nvPicPr>
          <p:cNvPr id="22" name="Picture 21">
            <a:extLst>
              <a:ext uri="{FF2B5EF4-FFF2-40B4-BE49-F238E27FC236}">
                <a16:creationId xmlns="" xmlns:a16="http://schemas.microsoft.com/office/drawing/2014/main" id="{5959C5F0-7C15-BD4C-9FD8-1C9E27DD514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200" y="3859455"/>
            <a:ext cx="635000" cy="635000"/>
          </a:xfrm>
          <a:prstGeom prst="rect">
            <a:avLst/>
          </a:prstGeom>
        </p:spPr>
      </p:pic>
      <p:cxnSp>
        <p:nvCxnSpPr>
          <p:cNvPr id="24" name="Straight Connector 23">
            <a:extLst>
              <a:ext uri="{FF2B5EF4-FFF2-40B4-BE49-F238E27FC236}">
                <a16:creationId xmlns="" xmlns:a16="http://schemas.microsoft.com/office/drawing/2014/main" id="{2067441E-CAC1-9741-93CA-C5D7F5BAB722}"/>
              </a:ext>
            </a:extLst>
          </p:cNvPr>
          <p:cNvCxnSpPr/>
          <p:nvPr userDrawn="1"/>
        </p:nvCxnSpPr>
        <p:spPr>
          <a:xfrm>
            <a:off x="0" y="5344714"/>
            <a:ext cx="0" cy="228600"/>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 xmlns:a16="http://schemas.microsoft.com/office/drawing/2014/main" id="{EE831442-9205-C54B-B226-83B1AC814E42}"/>
              </a:ext>
            </a:extLst>
          </p:cNvPr>
          <p:cNvCxnSpPr/>
          <p:nvPr userDrawn="1"/>
        </p:nvCxnSpPr>
        <p:spPr>
          <a:xfrm>
            <a:off x="457200" y="5344714"/>
            <a:ext cx="0" cy="228600"/>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 xmlns:a16="http://schemas.microsoft.com/office/drawing/2014/main" id="{AE48AA61-8A2E-2840-9778-0894284EC166}"/>
              </a:ext>
            </a:extLst>
          </p:cNvPr>
          <p:cNvCxnSpPr/>
          <p:nvPr userDrawn="1"/>
        </p:nvCxnSpPr>
        <p:spPr>
          <a:xfrm>
            <a:off x="0" y="5344714"/>
            <a:ext cx="0" cy="228600"/>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 xmlns:a16="http://schemas.microsoft.com/office/drawing/2014/main" id="{6D1EBF21-D947-E941-AF49-7F6A01DDC4B7}"/>
              </a:ext>
            </a:extLst>
          </p:cNvPr>
          <p:cNvCxnSpPr/>
          <p:nvPr userDrawn="1"/>
        </p:nvCxnSpPr>
        <p:spPr>
          <a:xfrm>
            <a:off x="0" y="5459014"/>
            <a:ext cx="457200" cy="0"/>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 xmlns:a16="http://schemas.microsoft.com/office/drawing/2014/main" id="{21CABE5F-7F56-644A-985B-75D6FE4FD190}"/>
              </a:ext>
            </a:extLst>
          </p:cNvPr>
          <p:cNvSpPr txBox="1"/>
          <p:nvPr userDrawn="1"/>
        </p:nvSpPr>
        <p:spPr>
          <a:xfrm>
            <a:off x="529685" y="5344714"/>
            <a:ext cx="4575715" cy="228600"/>
          </a:xfrm>
          <a:prstGeom prst="rect">
            <a:avLst/>
          </a:prstGeom>
          <a:noFill/>
        </p:spPr>
        <p:txBody>
          <a:bodyPr wrap="square" lIns="0" tIns="0" rIns="0" bIns="0" rtlCol="0" anchor="ctr">
            <a:noAutofit/>
          </a:bodyPr>
          <a:lstStyle/>
          <a:p>
            <a:r>
              <a:rPr lang="en-US" sz="1200" b="0" dirty="0"/>
              <a:t>0.5”</a:t>
            </a:r>
          </a:p>
        </p:txBody>
      </p:sp>
      <p:sp>
        <p:nvSpPr>
          <p:cNvPr id="36" name="TextBox 35">
            <a:extLst>
              <a:ext uri="{FF2B5EF4-FFF2-40B4-BE49-F238E27FC236}">
                <a16:creationId xmlns="" xmlns:a16="http://schemas.microsoft.com/office/drawing/2014/main" id="{193E7DC6-A2C7-164F-BFD9-92FAAB82D66E}"/>
              </a:ext>
            </a:extLst>
          </p:cNvPr>
          <p:cNvSpPr txBox="1"/>
          <p:nvPr userDrawn="1"/>
        </p:nvSpPr>
        <p:spPr>
          <a:xfrm>
            <a:off x="457200" y="2779674"/>
            <a:ext cx="685800" cy="320040"/>
          </a:xfrm>
          <a:prstGeom prst="rect">
            <a:avLst/>
          </a:prstGeom>
          <a:noFill/>
        </p:spPr>
        <p:txBody>
          <a:bodyPr wrap="square" lIns="0" tIns="0" rIns="0" bIns="0" rtlCol="0">
            <a:noAutofit/>
          </a:bodyPr>
          <a:lstStyle/>
          <a:p>
            <a:pPr algn="ctr">
              <a:lnSpc>
                <a:spcPct val="150000"/>
              </a:lnSpc>
            </a:pPr>
            <a:r>
              <a:rPr lang="en-US" sz="800" b="1" dirty="0" smtClean="0"/>
              <a:t>0/52/120</a:t>
            </a:r>
          </a:p>
        </p:txBody>
      </p:sp>
      <p:sp>
        <p:nvSpPr>
          <p:cNvPr id="37" name="TextBox 36">
            <a:extLst>
              <a:ext uri="{FF2B5EF4-FFF2-40B4-BE49-F238E27FC236}">
                <a16:creationId xmlns="" xmlns:a16="http://schemas.microsoft.com/office/drawing/2014/main" id="{FB3A24B3-7941-9E49-8602-440E7D992308}"/>
              </a:ext>
            </a:extLst>
          </p:cNvPr>
          <p:cNvSpPr txBox="1"/>
          <p:nvPr userDrawn="1"/>
        </p:nvSpPr>
        <p:spPr>
          <a:xfrm>
            <a:off x="1371600" y="2779674"/>
            <a:ext cx="685800" cy="320040"/>
          </a:xfrm>
          <a:prstGeom prst="rect">
            <a:avLst/>
          </a:prstGeom>
          <a:noFill/>
        </p:spPr>
        <p:txBody>
          <a:bodyPr wrap="square" lIns="0" tIns="0" rIns="0" bIns="0" rtlCol="0">
            <a:noAutofit/>
          </a:bodyPr>
          <a:lstStyle/>
          <a:p>
            <a:pPr marL="0" marR="0" indent="0" algn="ctr" defTabSz="914400" rtl="0" eaLnBrk="1" fontAlgn="base" latinLnBrk="0" hangingPunct="1">
              <a:lnSpc>
                <a:spcPct val="150000"/>
              </a:lnSpc>
              <a:spcBef>
                <a:spcPct val="0"/>
              </a:spcBef>
              <a:spcAft>
                <a:spcPct val="0"/>
              </a:spcAft>
              <a:buClrTx/>
              <a:buSzTx/>
              <a:buFontTx/>
              <a:buNone/>
              <a:tabLst/>
              <a:defRPr/>
            </a:pPr>
            <a:r>
              <a:rPr lang="en-US" sz="800" b="1" dirty="0" smtClean="0"/>
              <a:t>200/3/6</a:t>
            </a:r>
          </a:p>
        </p:txBody>
      </p:sp>
      <p:sp>
        <p:nvSpPr>
          <p:cNvPr id="38" name="TextBox 37">
            <a:extLst>
              <a:ext uri="{FF2B5EF4-FFF2-40B4-BE49-F238E27FC236}">
                <a16:creationId xmlns="" xmlns:a16="http://schemas.microsoft.com/office/drawing/2014/main" id="{0C9F7A32-A565-BF48-8C96-BA5435ECEFEF}"/>
              </a:ext>
            </a:extLst>
          </p:cNvPr>
          <p:cNvSpPr txBox="1"/>
          <p:nvPr userDrawn="1"/>
        </p:nvSpPr>
        <p:spPr>
          <a:xfrm>
            <a:off x="2286000" y="2779674"/>
            <a:ext cx="685800" cy="320040"/>
          </a:xfrm>
          <a:prstGeom prst="rect">
            <a:avLst/>
          </a:prstGeom>
          <a:noFill/>
        </p:spPr>
        <p:txBody>
          <a:bodyPr wrap="square" lIns="0" tIns="0" rIns="0" bIns="0" rtlCol="0">
            <a:noAutofit/>
          </a:bodyPr>
          <a:lstStyle/>
          <a:p>
            <a:pPr algn="ctr">
              <a:lnSpc>
                <a:spcPct val="150000"/>
              </a:lnSpc>
            </a:pPr>
            <a:r>
              <a:rPr lang="en-US" sz="800" b="1" dirty="0"/>
              <a:t>77/103/199</a:t>
            </a:r>
          </a:p>
        </p:txBody>
      </p:sp>
      <p:sp>
        <p:nvSpPr>
          <p:cNvPr id="39" name="TextBox 38">
            <a:extLst>
              <a:ext uri="{FF2B5EF4-FFF2-40B4-BE49-F238E27FC236}">
                <a16:creationId xmlns="" xmlns:a16="http://schemas.microsoft.com/office/drawing/2014/main" id="{F4297465-75B6-9343-8195-51D6963D440D}"/>
              </a:ext>
            </a:extLst>
          </p:cNvPr>
          <p:cNvSpPr txBox="1"/>
          <p:nvPr userDrawn="1"/>
        </p:nvSpPr>
        <p:spPr>
          <a:xfrm>
            <a:off x="3200400" y="2779674"/>
            <a:ext cx="685800" cy="320040"/>
          </a:xfrm>
          <a:prstGeom prst="rect">
            <a:avLst/>
          </a:prstGeom>
          <a:noFill/>
        </p:spPr>
        <p:txBody>
          <a:bodyPr wrap="square" lIns="0" tIns="0" rIns="0" bIns="0" rtlCol="0">
            <a:noAutofit/>
          </a:bodyPr>
          <a:lstStyle/>
          <a:p>
            <a:pPr algn="ctr">
              <a:lnSpc>
                <a:spcPct val="150000"/>
              </a:lnSpc>
            </a:pPr>
            <a:r>
              <a:rPr lang="en-US" sz="800" b="1" dirty="0"/>
              <a:t>93/203/243</a:t>
            </a:r>
          </a:p>
        </p:txBody>
      </p:sp>
      <p:sp>
        <p:nvSpPr>
          <p:cNvPr id="40" name="TextBox 39">
            <a:extLst>
              <a:ext uri="{FF2B5EF4-FFF2-40B4-BE49-F238E27FC236}">
                <a16:creationId xmlns="" xmlns:a16="http://schemas.microsoft.com/office/drawing/2014/main" id="{E9DD18E3-CDA8-9E48-AE6B-132C3C102F9C}"/>
              </a:ext>
            </a:extLst>
          </p:cNvPr>
          <p:cNvSpPr txBox="1"/>
          <p:nvPr userDrawn="1"/>
        </p:nvSpPr>
        <p:spPr>
          <a:xfrm>
            <a:off x="4114800" y="2779674"/>
            <a:ext cx="685800" cy="320040"/>
          </a:xfrm>
          <a:prstGeom prst="rect">
            <a:avLst/>
          </a:prstGeom>
          <a:noFill/>
        </p:spPr>
        <p:txBody>
          <a:bodyPr wrap="square" lIns="0" tIns="0" rIns="0" bIns="0" rtlCol="0">
            <a:noAutofit/>
          </a:bodyPr>
          <a:lstStyle/>
          <a:p>
            <a:pPr algn="ctr">
              <a:lnSpc>
                <a:spcPct val="150000"/>
              </a:lnSpc>
            </a:pPr>
            <a:r>
              <a:rPr lang="en-US" sz="800" b="1" dirty="0"/>
              <a:t>167/233/83</a:t>
            </a:r>
          </a:p>
        </p:txBody>
      </p:sp>
      <p:sp>
        <p:nvSpPr>
          <p:cNvPr id="41" name="TextBox 40">
            <a:extLst>
              <a:ext uri="{FF2B5EF4-FFF2-40B4-BE49-F238E27FC236}">
                <a16:creationId xmlns="" xmlns:a16="http://schemas.microsoft.com/office/drawing/2014/main" id="{BC7917E7-5D43-7348-B037-C0D23C733930}"/>
              </a:ext>
            </a:extLst>
          </p:cNvPr>
          <p:cNvSpPr txBox="1"/>
          <p:nvPr userDrawn="1"/>
        </p:nvSpPr>
        <p:spPr>
          <a:xfrm>
            <a:off x="5029419" y="2779674"/>
            <a:ext cx="685800" cy="320040"/>
          </a:xfrm>
          <a:prstGeom prst="rect">
            <a:avLst/>
          </a:prstGeom>
          <a:noFill/>
        </p:spPr>
        <p:txBody>
          <a:bodyPr wrap="square" lIns="0" tIns="0" rIns="0" bIns="0" rtlCol="0">
            <a:noAutofit/>
          </a:bodyPr>
          <a:lstStyle/>
          <a:p>
            <a:pPr algn="ctr">
              <a:lnSpc>
                <a:spcPct val="150000"/>
              </a:lnSpc>
            </a:pPr>
            <a:r>
              <a:rPr lang="en-US" sz="800" b="1" dirty="0"/>
              <a:t>255/128/32</a:t>
            </a:r>
          </a:p>
        </p:txBody>
      </p:sp>
      <p:sp>
        <p:nvSpPr>
          <p:cNvPr id="42" name="TextBox 41">
            <a:extLst>
              <a:ext uri="{FF2B5EF4-FFF2-40B4-BE49-F238E27FC236}">
                <a16:creationId xmlns="" xmlns:a16="http://schemas.microsoft.com/office/drawing/2014/main" id="{B5E8672E-85C1-A641-B0DA-BB96F11757DC}"/>
              </a:ext>
            </a:extLst>
          </p:cNvPr>
          <p:cNvSpPr txBox="1"/>
          <p:nvPr userDrawn="1"/>
        </p:nvSpPr>
        <p:spPr>
          <a:xfrm>
            <a:off x="8377467" y="1893066"/>
            <a:ext cx="3200400" cy="685800"/>
          </a:xfrm>
          <a:prstGeom prst="rect">
            <a:avLst/>
          </a:prstGeom>
          <a:noFill/>
        </p:spPr>
        <p:txBody>
          <a:bodyPr wrap="square" lIns="0" tIns="0" rIns="0" bIns="0" rtlCol="0">
            <a:noAutofit/>
          </a:bodyPr>
          <a:lstStyle/>
          <a:p>
            <a:r>
              <a:rPr lang="en-US" sz="3700" b="1" dirty="0">
                <a:solidFill>
                  <a:schemeClr val="accent1"/>
                </a:solidFill>
              </a:rPr>
              <a:t>Title is 37pt</a:t>
            </a:r>
          </a:p>
        </p:txBody>
      </p:sp>
      <p:sp>
        <p:nvSpPr>
          <p:cNvPr id="43" name="TextBox 42">
            <a:extLst>
              <a:ext uri="{FF2B5EF4-FFF2-40B4-BE49-F238E27FC236}">
                <a16:creationId xmlns="" xmlns:a16="http://schemas.microsoft.com/office/drawing/2014/main" id="{24BF5F37-405B-1947-9A94-25DE8B81402B}"/>
              </a:ext>
            </a:extLst>
          </p:cNvPr>
          <p:cNvSpPr txBox="1"/>
          <p:nvPr userDrawn="1"/>
        </p:nvSpPr>
        <p:spPr>
          <a:xfrm>
            <a:off x="8377467" y="2624028"/>
            <a:ext cx="3200400" cy="320040"/>
          </a:xfrm>
          <a:prstGeom prst="rect">
            <a:avLst/>
          </a:prstGeom>
          <a:noFill/>
        </p:spPr>
        <p:txBody>
          <a:bodyPr wrap="square" lIns="0" tIns="0" rIns="0" bIns="0" rtlCol="0">
            <a:noAutofit/>
          </a:bodyPr>
          <a:lstStyle/>
          <a:p>
            <a:r>
              <a:rPr lang="en-US" sz="2200" b="0" dirty="0">
                <a:solidFill>
                  <a:schemeClr val="bg1">
                    <a:lumMod val="50000"/>
                  </a:schemeClr>
                </a:solidFill>
              </a:rPr>
              <a:t>Subtitle is 22pt</a:t>
            </a:r>
          </a:p>
        </p:txBody>
      </p:sp>
      <p:sp>
        <p:nvSpPr>
          <p:cNvPr id="44" name="TextBox 43">
            <a:extLst>
              <a:ext uri="{FF2B5EF4-FFF2-40B4-BE49-F238E27FC236}">
                <a16:creationId xmlns="" xmlns:a16="http://schemas.microsoft.com/office/drawing/2014/main" id="{BBB0D927-E86A-134E-B6B3-9E3AB9C3BBBD}"/>
              </a:ext>
            </a:extLst>
          </p:cNvPr>
          <p:cNvSpPr txBox="1"/>
          <p:nvPr userDrawn="1"/>
        </p:nvSpPr>
        <p:spPr>
          <a:xfrm>
            <a:off x="8377467" y="3154606"/>
            <a:ext cx="3200400" cy="320040"/>
          </a:xfrm>
          <a:prstGeom prst="rect">
            <a:avLst/>
          </a:prstGeom>
          <a:noFill/>
        </p:spPr>
        <p:txBody>
          <a:bodyPr wrap="square" lIns="0" tIns="0" rIns="0" bIns="0" rtlCol="0">
            <a:noAutofit/>
          </a:bodyPr>
          <a:lstStyle/>
          <a:p>
            <a:r>
              <a:rPr lang="en-US" sz="2000" b="0" dirty="0">
                <a:solidFill>
                  <a:schemeClr val="tx1"/>
                </a:solidFill>
              </a:rPr>
              <a:t>Body is 20pt </a:t>
            </a:r>
          </a:p>
        </p:txBody>
      </p:sp>
      <p:sp>
        <p:nvSpPr>
          <p:cNvPr id="32" name="Text Placeholder 2">
            <a:extLst>
              <a:ext uri="{FF2B5EF4-FFF2-40B4-BE49-F238E27FC236}">
                <a16:creationId xmlns="" xmlns:a16="http://schemas.microsoft.com/office/drawing/2014/main" id="{374DE81B-A76E-EB4B-892F-2BB6AAED571F}"/>
              </a:ext>
            </a:extLst>
          </p:cNvPr>
          <p:cNvSpPr>
            <a:spLocks noGrp="1"/>
          </p:cNvSpPr>
          <p:nvPr>
            <p:ph type="body" sz="quarter" idx="15" hasCustomPrompt="1"/>
          </p:nvPr>
        </p:nvSpPr>
        <p:spPr>
          <a:xfrm>
            <a:off x="457200" y="277316"/>
            <a:ext cx="11277600" cy="694307"/>
          </a:xfrm>
          <a:prstGeom prst="rect">
            <a:avLst/>
          </a:prstGeom>
        </p:spPr>
        <p:txBody>
          <a:bodyPr lIns="0" rIns="0">
            <a:normAutofit/>
          </a:bodyPr>
          <a:lstStyle>
            <a:lvl1pPr marL="0" indent="0">
              <a:buFont typeface="Arial" panose="020B0604020202020204" pitchFamily="34" charset="0"/>
              <a:buNone/>
              <a:defRPr lang="en-US" sz="3700" b="1" i="0" kern="1200" dirty="0" smtClean="0">
                <a:solidFill>
                  <a:schemeClr val="accent1"/>
                </a:solidFill>
                <a:latin typeface="Arial" panose="020B0604020202020204" pitchFamily="34" charset="0"/>
                <a:ea typeface="Arial" panose="020B06040202020202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Legend</a:t>
            </a:r>
          </a:p>
        </p:txBody>
      </p:sp>
      <p:sp>
        <p:nvSpPr>
          <p:cNvPr id="33" name="Slide Number Placeholder 5">
            <a:extLst>
              <a:ext uri="{FF2B5EF4-FFF2-40B4-BE49-F238E27FC236}">
                <a16:creationId xmlns="" xmlns:a16="http://schemas.microsoft.com/office/drawing/2014/main" id="{3A107D16-E097-294B-A5B3-958D12EF4EE5}"/>
              </a:ext>
            </a:extLst>
          </p:cNvPr>
          <p:cNvSpPr txBox="1">
            <a:spLocks/>
          </p:cNvSpPr>
          <p:nvPr userDrawn="1"/>
        </p:nvSpPr>
        <p:spPr>
          <a:xfrm>
            <a:off x="6553200" y="4300931"/>
            <a:ext cx="5181600" cy="365125"/>
          </a:xfrm>
          <a:prstGeom prst="rect">
            <a:avLst/>
          </a:prstGeom>
        </p:spPr>
        <p:txBody>
          <a:bodyPr vert="horz" lIns="0" tIns="45718" rIns="0" bIns="45718" rtlCol="0" anchor="ctr">
            <a:noAutofit/>
          </a:bodyPr>
          <a:lstStyle>
            <a:defPPr>
              <a:defRPr lang="en-US"/>
            </a:defPPr>
            <a:lvl1pPr algn="ctr" rtl="0" fontAlgn="base">
              <a:spcBef>
                <a:spcPct val="0"/>
              </a:spcBef>
              <a:spcAft>
                <a:spcPct val="0"/>
              </a:spcAft>
              <a:defRPr sz="1000" b="0" i="0" kern="1200">
                <a:solidFill>
                  <a:srgbClr val="808284"/>
                </a:solidFill>
                <a:latin typeface="Titillium" pitchFamily="2" charset="77"/>
                <a:ea typeface="Titillium" pitchFamily="2" charset="77"/>
                <a:cs typeface="Arial" charset="0"/>
              </a:defRPr>
            </a:lvl1pPr>
            <a:lvl2pPr marL="457189" algn="l" rtl="0" fontAlgn="base">
              <a:spcBef>
                <a:spcPct val="0"/>
              </a:spcBef>
              <a:spcAft>
                <a:spcPct val="0"/>
              </a:spcAft>
              <a:defRPr kern="1200">
                <a:solidFill>
                  <a:schemeClr val="tx1"/>
                </a:solidFill>
                <a:latin typeface="Arial" pitchFamily="34" charset="0"/>
                <a:ea typeface="+mn-ea"/>
                <a:cs typeface="+mn-cs"/>
              </a:defRPr>
            </a:lvl2pPr>
            <a:lvl3pPr marL="914377" algn="l" rtl="0" fontAlgn="base">
              <a:spcBef>
                <a:spcPct val="0"/>
              </a:spcBef>
              <a:spcAft>
                <a:spcPct val="0"/>
              </a:spcAft>
              <a:defRPr kern="1200">
                <a:solidFill>
                  <a:schemeClr val="tx1"/>
                </a:solidFill>
                <a:latin typeface="Arial" pitchFamily="34" charset="0"/>
                <a:ea typeface="+mn-ea"/>
                <a:cs typeface="+mn-cs"/>
              </a:defRPr>
            </a:lvl3pPr>
            <a:lvl4pPr marL="1371566" algn="l" rtl="0" fontAlgn="base">
              <a:spcBef>
                <a:spcPct val="0"/>
              </a:spcBef>
              <a:spcAft>
                <a:spcPct val="0"/>
              </a:spcAft>
              <a:defRPr kern="1200">
                <a:solidFill>
                  <a:schemeClr val="tx1"/>
                </a:solidFill>
                <a:latin typeface="Arial" pitchFamily="34" charset="0"/>
                <a:ea typeface="+mn-ea"/>
                <a:cs typeface="+mn-cs"/>
              </a:defRPr>
            </a:lvl4pPr>
            <a:lvl5pPr marL="1828754" algn="l" rtl="0" fontAlgn="base">
              <a:spcBef>
                <a:spcPct val="0"/>
              </a:spcBef>
              <a:spcAft>
                <a:spcPct val="0"/>
              </a:spcAft>
              <a:defRPr kern="1200">
                <a:solidFill>
                  <a:schemeClr val="tx1"/>
                </a:solidFill>
                <a:latin typeface="Arial" pitchFamily="34" charset="0"/>
                <a:ea typeface="+mn-ea"/>
                <a:cs typeface="+mn-cs"/>
              </a:defRPr>
            </a:lvl5pPr>
            <a:lvl6pPr marL="2285943" algn="l" defTabSz="914377" rtl="0" eaLnBrk="1" latinLnBrk="0" hangingPunct="1">
              <a:defRPr kern="1200">
                <a:solidFill>
                  <a:schemeClr val="tx1"/>
                </a:solidFill>
                <a:latin typeface="Arial" pitchFamily="34" charset="0"/>
                <a:ea typeface="+mn-ea"/>
                <a:cs typeface="+mn-cs"/>
              </a:defRPr>
            </a:lvl6pPr>
            <a:lvl7pPr marL="2743131" algn="l" defTabSz="914377" rtl="0" eaLnBrk="1" latinLnBrk="0" hangingPunct="1">
              <a:defRPr kern="1200">
                <a:solidFill>
                  <a:schemeClr val="tx1"/>
                </a:solidFill>
                <a:latin typeface="Arial" pitchFamily="34" charset="0"/>
                <a:ea typeface="+mn-ea"/>
                <a:cs typeface="+mn-cs"/>
              </a:defRPr>
            </a:lvl7pPr>
            <a:lvl8pPr marL="3200320" algn="l" defTabSz="914377" rtl="0" eaLnBrk="1" latinLnBrk="0" hangingPunct="1">
              <a:defRPr kern="1200">
                <a:solidFill>
                  <a:schemeClr val="tx1"/>
                </a:solidFill>
                <a:latin typeface="Arial" pitchFamily="34" charset="0"/>
                <a:ea typeface="+mn-ea"/>
                <a:cs typeface="+mn-cs"/>
              </a:defRPr>
            </a:lvl8pPr>
            <a:lvl9pPr marL="3657509" algn="l" defTabSz="914377" rtl="0" eaLnBrk="1" latinLnBrk="0" hangingPunct="1">
              <a:defRPr kern="1200">
                <a:solidFill>
                  <a:schemeClr val="tx1"/>
                </a:solidFill>
                <a:latin typeface="Arial" pitchFamily="34" charset="0"/>
                <a:ea typeface="+mn-ea"/>
                <a:cs typeface="+mn-cs"/>
              </a:defRPr>
            </a:lvl9p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2019 </a:t>
            </a:r>
            <a:r>
              <a:rPr lang="en-US" sz="800" dirty="0" smtClean="0">
                <a:solidFill>
                  <a:srgbClr val="808284"/>
                </a:solidFill>
                <a:latin typeface="Arial" panose="020B0604020202020204" pitchFamily="34" charset="0"/>
                <a:cs typeface="Arial" panose="020B0604020202020204" pitchFamily="34" charset="0"/>
              </a:rPr>
              <a:t>OmniVision</a:t>
            </a: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 Security </a:t>
            </a:r>
            <a:r>
              <a:rPr lang="en-US" sz="800" dirty="0" smtClean="0">
                <a:latin typeface="Arial" panose="020B0604020202020204" pitchFamily="34" charset="0"/>
                <a:cs typeface="Arial" panose="020B0604020202020204" pitchFamily="34" charset="0"/>
              </a:rPr>
              <a:t>A: Top Secret - Do Not Forward</a:t>
            </a:r>
            <a:endParaRPr lang="en-US" sz="800" dirty="0">
              <a:latin typeface="Arial" panose="020B0604020202020204" pitchFamily="34" charset="0"/>
              <a:cs typeface="Arial" panose="020B0604020202020204" pitchFamily="34" charset="0"/>
            </a:endParaRPr>
          </a:p>
        </p:txBody>
      </p:sp>
      <p:sp>
        <p:nvSpPr>
          <p:cNvPr id="34" name="Slide Number Placeholder 5">
            <a:extLst>
              <a:ext uri="{FF2B5EF4-FFF2-40B4-BE49-F238E27FC236}">
                <a16:creationId xmlns="" xmlns:a16="http://schemas.microsoft.com/office/drawing/2014/main" id="{3A107D16-E097-294B-A5B3-958D12EF4EE5}"/>
              </a:ext>
            </a:extLst>
          </p:cNvPr>
          <p:cNvSpPr txBox="1">
            <a:spLocks/>
          </p:cNvSpPr>
          <p:nvPr userDrawn="1"/>
        </p:nvSpPr>
        <p:spPr>
          <a:xfrm>
            <a:off x="6553200" y="5015903"/>
            <a:ext cx="5181600" cy="365125"/>
          </a:xfrm>
          <a:prstGeom prst="rect">
            <a:avLst/>
          </a:prstGeom>
        </p:spPr>
        <p:txBody>
          <a:bodyPr vert="horz" lIns="0" tIns="45718" rIns="0" bIns="45718" rtlCol="0" anchor="ctr">
            <a:noAutofit/>
          </a:bodyPr>
          <a:lstStyle>
            <a:defPPr>
              <a:defRPr lang="en-US"/>
            </a:defPPr>
            <a:lvl1pPr algn="ctr" rtl="0" fontAlgn="base">
              <a:spcBef>
                <a:spcPct val="0"/>
              </a:spcBef>
              <a:spcAft>
                <a:spcPct val="0"/>
              </a:spcAft>
              <a:defRPr sz="1000" b="0" i="0" kern="1200">
                <a:solidFill>
                  <a:srgbClr val="808284"/>
                </a:solidFill>
                <a:latin typeface="Titillium" pitchFamily="2" charset="77"/>
                <a:ea typeface="Titillium" pitchFamily="2" charset="77"/>
                <a:cs typeface="Arial" charset="0"/>
              </a:defRPr>
            </a:lvl1pPr>
            <a:lvl2pPr marL="457189" algn="l" rtl="0" fontAlgn="base">
              <a:spcBef>
                <a:spcPct val="0"/>
              </a:spcBef>
              <a:spcAft>
                <a:spcPct val="0"/>
              </a:spcAft>
              <a:defRPr kern="1200">
                <a:solidFill>
                  <a:schemeClr val="tx1"/>
                </a:solidFill>
                <a:latin typeface="Arial" pitchFamily="34" charset="0"/>
                <a:ea typeface="+mn-ea"/>
                <a:cs typeface="+mn-cs"/>
              </a:defRPr>
            </a:lvl2pPr>
            <a:lvl3pPr marL="914377" algn="l" rtl="0" fontAlgn="base">
              <a:spcBef>
                <a:spcPct val="0"/>
              </a:spcBef>
              <a:spcAft>
                <a:spcPct val="0"/>
              </a:spcAft>
              <a:defRPr kern="1200">
                <a:solidFill>
                  <a:schemeClr val="tx1"/>
                </a:solidFill>
                <a:latin typeface="Arial" pitchFamily="34" charset="0"/>
                <a:ea typeface="+mn-ea"/>
                <a:cs typeface="+mn-cs"/>
              </a:defRPr>
            </a:lvl3pPr>
            <a:lvl4pPr marL="1371566" algn="l" rtl="0" fontAlgn="base">
              <a:spcBef>
                <a:spcPct val="0"/>
              </a:spcBef>
              <a:spcAft>
                <a:spcPct val="0"/>
              </a:spcAft>
              <a:defRPr kern="1200">
                <a:solidFill>
                  <a:schemeClr val="tx1"/>
                </a:solidFill>
                <a:latin typeface="Arial" pitchFamily="34" charset="0"/>
                <a:ea typeface="+mn-ea"/>
                <a:cs typeface="+mn-cs"/>
              </a:defRPr>
            </a:lvl4pPr>
            <a:lvl5pPr marL="1828754" algn="l" rtl="0" fontAlgn="base">
              <a:spcBef>
                <a:spcPct val="0"/>
              </a:spcBef>
              <a:spcAft>
                <a:spcPct val="0"/>
              </a:spcAft>
              <a:defRPr kern="1200">
                <a:solidFill>
                  <a:schemeClr val="tx1"/>
                </a:solidFill>
                <a:latin typeface="Arial" pitchFamily="34" charset="0"/>
                <a:ea typeface="+mn-ea"/>
                <a:cs typeface="+mn-cs"/>
              </a:defRPr>
            </a:lvl5pPr>
            <a:lvl6pPr marL="2285943" algn="l" defTabSz="914377" rtl="0" eaLnBrk="1" latinLnBrk="0" hangingPunct="1">
              <a:defRPr kern="1200">
                <a:solidFill>
                  <a:schemeClr val="tx1"/>
                </a:solidFill>
                <a:latin typeface="Arial" pitchFamily="34" charset="0"/>
                <a:ea typeface="+mn-ea"/>
                <a:cs typeface="+mn-cs"/>
              </a:defRPr>
            </a:lvl6pPr>
            <a:lvl7pPr marL="2743131" algn="l" defTabSz="914377" rtl="0" eaLnBrk="1" latinLnBrk="0" hangingPunct="1">
              <a:defRPr kern="1200">
                <a:solidFill>
                  <a:schemeClr val="tx1"/>
                </a:solidFill>
                <a:latin typeface="Arial" pitchFamily="34" charset="0"/>
                <a:ea typeface="+mn-ea"/>
                <a:cs typeface="+mn-cs"/>
              </a:defRPr>
            </a:lvl7pPr>
            <a:lvl8pPr marL="3200320" algn="l" defTabSz="914377" rtl="0" eaLnBrk="1" latinLnBrk="0" hangingPunct="1">
              <a:defRPr kern="1200">
                <a:solidFill>
                  <a:schemeClr val="tx1"/>
                </a:solidFill>
                <a:latin typeface="Arial" pitchFamily="34" charset="0"/>
                <a:ea typeface="+mn-ea"/>
                <a:cs typeface="+mn-cs"/>
              </a:defRPr>
            </a:lvl8pPr>
            <a:lvl9pPr marL="3657509" algn="l" defTabSz="914377" rtl="0" eaLnBrk="1" latinLnBrk="0" hangingPunct="1">
              <a:defRPr kern="1200">
                <a:solidFill>
                  <a:schemeClr val="tx1"/>
                </a:solidFill>
                <a:latin typeface="Arial" pitchFamily="34" charset="0"/>
                <a:ea typeface="+mn-ea"/>
                <a:cs typeface="+mn-cs"/>
              </a:defRPr>
            </a:lvl9p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2019 </a:t>
            </a:r>
            <a:r>
              <a:rPr lang="en-US" sz="800" dirty="0">
                <a:solidFill>
                  <a:srgbClr val="808284"/>
                </a:solidFill>
                <a:latin typeface="Arial" panose="020B0604020202020204" pitchFamily="34" charset="0"/>
                <a:cs typeface="Arial" panose="020B0604020202020204" pitchFamily="34" charset="0"/>
              </a:rPr>
              <a:t>OmniVision</a:t>
            </a:r>
            <a:r>
              <a:rPr lang="en-US" sz="800" dirty="0">
                <a:latin typeface="Arial" panose="020B0604020202020204" pitchFamily="34" charset="0"/>
                <a:cs typeface="Arial" panose="020B0604020202020204" pitchFamily="34" charset="0"/>
              </a:rPr>
              <a:t> | Security B: Highly Confidential</a:t>
            </a:r>
          </a:p>
        </p:txBody>
      </p:sp>
      <p:sp>
        <p:nvSpPr>
          <p:cNvPr id="35" name="Slide Number Placeholder 5">
            <a:extLst>
              <a:ext uri="{FF2B5EF4-FFF2-40B4-BE49-F238E27FC236}">
                <a16:creationId xmlns="" xmlns:a16="http://schemas.microsoft.com/office/drawing/2014/main" id="{3A107D16-E097-294B-A5B3-958D12EF4EE5}"/>
              </a:ext>
            </a:extLst>
          </p:cNvPr>
          <p:cNvSpPr txBox="1">
            <a:spLocks/>
          </p:cNvSpPr>
          <p:nvPr userDrawn="1"/>
        </p:nvSpPr>
        <p:spPr>
          <a:xfrm>
            <a:off x="6553200" y="5373389"/>
            <a:ext cx="5181600" cy="365125"/>
          </a:xfrm>
          <a:prstGeom prst="rect">
            <a:avLst/>
          </a:prstGeom>
        </p:spPr>
        <p:txBody>
          <a:bodyPr vert="horz" lIns="0" tIns="45718" rIns="0" bIns="45718" rtlCol="0" anchor="ctr">
            <a:noAutofit/>
          </a:bodyPr>
          <a:lstStyle>
            <a:defPPr>
              <a:defRPr lang="en-US"/>
            </a:defPPr>
            <a:lvl1pPr algn="ctr" rtl="0" fontAlgn="base">
              <a:spcBef>
                <a:spcPct val="0"/>
              </a:spcBef>
              <a:spcAft>
                <a:spcPct val="0"/>
              </a:spcAft>
              <a:defRPr sz="1000" b="0" i="0" kern="1200">
                <a:solidFill>
                  <a:srgbClr val="808284"/>
                </a:solidFill>
                <a:latin typeface="Titillium" pitchFamily="2" charset="77"/>
                <a:ea typeface="Titillium" pitchFamily="2" charset="77"/>
                <a:cs typeface="Arial" charset="0"/>
              </a:defRPr>
            </a:lvl1pPr>
            <a:lvl2pPr marL="457189" algn="l" rtl="0" fontAlgn="base">
              <a:spcBef>
                <a:spcPct val="0"/>
              </a:spcBef>
              <a:spcAft>
                <a:spcPct val="0"/>
              </a:spcAft>
              <a:defRPr kern="1200">
                <a:solidFill>
                  <a:schemeClr val="tx1"/>
                </a:solidFill>
                <a:latin typeface="Arial" pitchFamily="34" charset="0"/>
                <a:ea typeface="+mn-ea"/>
                <a:cs typeface="+mn-cs"/>
              </a:defRPr>
            </a:lvl2pPr>
            <a:lvl3pPr marL="914377" algn="l" rtl="0" fontAlgn="base">
              <a:spcBef>
                <a:spcPct val="0"/>
              </a:spcBef>
              <a:spcAft>
                <a:spcPct val="0"/>
              </a:spcAft>
              <a:defRPr kern="1200">
                <a:solidFill>
                  <a:schemeClr val="tx1"/>
                </a:solidFill>
                <a:latin typeface="Arial" pitchFamily="34" charset="0"/>
                <a:ea typeface="+mn-ea"/>
                <a:cs typeface="+mn-cs"/>
              </a:defRPr>
            </a:lvl3pPr>
            <a:lvl4pPr marL="1371566" algn="l" rtl="0" fontAlgn="base">
              <a:spcBef>
                <a:spcPct val="0"/>
              </a:spcBef>
              <a:spcAft>
                <a:spcPct val="0"/>
              </a:spcAft>
              <a:defRPr kern="1200">
                <a:solidFill>
                  <a:schemeClr val="tx1"/>
                </a:solidFill>
                <a:latin typeface="Arial" pitchFamily="34" charset="0"/>
                <a:ea typeface="+mn-ea"/>
                <a:cs typeface="+mn-cs"/>
              </a:defRPr>
            </a:lvl4pPr>
            <a:lvl5pPr marL="1828754" algn="l" rtl="0" fontAlgn="base">
              <a:spcBef>
                <a:spcPct val="0"/>
              </a:spcBef>
              <a:spcAft>
                <a:spcPct val="0"/>
              </a:spcAft>
              <a:defRPr kern="1200">
                <a:solidFill>
                  <a:schemeClr val="tx1"/>
                </a:solidFill>
                <a:latin typeface="Arial" pitchFamily="34" charset="0"/>
                <a:ea typeface="+mn-ea"/>
                <a:cs typeface="+mn-cs"/>
              </a:defRPr>
            </a:lvl5pPr>
            <a:lvl6pPr marL="2285943" algn="l" defTabSz="914377" rtl="0" eaLnBrk="1" latinLnBrk="0" hangingPunct="1">
              <a:defRPr kern="1200">
                <a:solidFill>
                  <a:schemeClr val="tx1"/>
                </a:solidFill>
                <a:latin typeface="Arial" pitchFamily="34" charset="0"/>
                <a:ea typeface="+mn-ea"/>
                <a:cs typeface="+mn-cs"/>
              </a:defRPr>
            </a:lvl6pPr>
            <a:lvl7pPr marL="2743131" algn="l" defTabSz="914377" rtl="0" eaLnBrk="1" latinLnBrk="0" hangingPunct="1">
              <a:defRPr kern="1200">
                <a:solidFill>
                  <a:schemeClr val="tx1"/>
                </a:solidFill>
                <a:latin typeface="Arial" pitchFamily="34" charset="0"/>
                <a:ea typeface="+mn-ea"/>
                <a:cs typeface="+mn-cs"/>
              </a:defRPr>
            </a:lvl7pPr>
            <a:lvl8pPr marL="3200320" algn="l" defTabSz="914377" rtl="0" eaLnBrk="1" latinLnBrk="0" hangingPunct="1">
              <a:defRPr kern="1200">
                <a:solidFill>
                  <a:schemeClr val="tx1"/>
                </a:solidFill>
                <a:latin typeface="Arial" pitchFamily="34" charset="0"/>
                <a:ea typeface="+mn-ea"/>
                <a:cs typeface="+mn-cs"/>
              </a:defRPr>
            </a:lvl8pPr>
            <a:lvl9pPr marL="3657509" algn="l" defTabSz="914377" rtl="0" eaLnBrk="1" latinLnBrk="0" hangingPunct="1">
              <a:defRPr kern="1200">
                <a:solidFill>
                  <a:schemeClr val="tx1"/>
                </a:solidFill>
                <a:latin typeface="Arial" pitchFamily="34" charset="0"/>
                <a:ea typeface="+mn-ea"/>
                <a:cs typeface="+mn-cs"/>
              </a:defRPr>
            </a:lvl9p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2019 </a:t>
            </a:r>
            <a:r>
              <a:rPr lang="en-US" sz="800" dirty="0">
                <a:solidFill>
                  <a:srgbClr val="808284"/>
                </a:solidFill>
                <a:latin typeface="Arial" panose="020B0604020202020204" pitchFamily="34" charset="0"/>
                <a:cs typeface="Arial" panose="020B0604020202020204" pitchFamily="34" charset="0"/>
              </a:rPr>
              <a:t>OmniVision</a:t>
            </a:r>
            <a:r>
              <a:rPr lang="en-US" sz="800" dirty="0">
                <a:latin typeface="Arial" panose="020B0604020202020204" pitchFamily="34" charset="0"/>
                <a:cs typeface="Arial" panose="020B0604020202020204" pitchFamily="34" charset="0"/>
              </a:rPr>
              <a:t> | Security </a:t>
            </a:r>
            <a:r>
              <a:rPr lang="en-US" sz="800" dirty="0" smtClean="0">
                <a:latin typeface="Arial" panose="020B0604020202020204" pitchFamily="34" charset="0"/>
                <a:cs typeface="Arial" panose="020B0604020202020204" pitchFamily="34" charset="0"/>
              </a:rPr>
              <a:t>C: Company </a:t>
            </a:r>
            <a:r>
              <a:rPr lang="en-US" sz="800" dirty="0">
                <a:latin typeface="Arial" panose="020B0604020202020204" pitchFamily="34" charset="0"/>
                <a:cs typeface="Arial" panose="020B0604020202020204" pitchFamily="34" charset="0"/>
              </a:rPr>
              <a:t>Confidential</a:t>
            </a:r>
          </a:p>
        </p:txBody>
      </p:sp>
      <p:sp>
        <p:nvSpPr>
          <p:cNvPr id="45" name="Slide Number Placeholder 5">
            <a:extLst>
              <a:ext uri="{FF2B5EF4-FFF2-40B4-BE49-F238E27FC236}">
                <a16:creationId xmlns="" xmlns:a16="http://schemas.microsoft.com/office/drawing/2014/main" id="{3A107D16-E097-294B-A5B3-958D12EF4EE5}"/>
              </a:ext>
            </a:extLst>
          </p:cNvPr>
          <p:cNvSpPr txBox="1">
            <a:spLocks/>
          </p:cNvSpPr>
          <p:nvPr userDrawn="1"/>
        </p:nvSpPr>
        <p:spPr>
          <a:xfrm>
            <a:off x="6553200" y="4658417"/>
            <a:ext cx="5181600" cy="365125"/>
          </a:xfrm>
          <a:prstGeom prst="rect">
            <a:avLst/>
          </a:prstGeom>
        </p:spPr>
        <p:txBody>
          <a:bodyPr vert="horz" lIns="0" tIns="45718" rIns="0" bIns="45718" rtlCol="0" anchor="ctr">
            <a:noAutofit/>
          </a:bodyPr>
          <a:lstStyle>
            <a:defPPr>
              <a:defRPr lang="en-US"/>
            </a:defPPr>
            <a:lvl1pPr algn="ctr" rtl="0" fontAlgn="base">
              <a:spcBef>
                <a:spcPct val="0"/>
              </a:spcBef>
              <a:spcAft>
                <a:spcPct val="0"/>
              </a:spcAft>
              <a:defRPr sz="1000" b="0" i="0" kern="1200">
                <a:solidFill>
                  <a:srgbClr val="808284"/>
                </a:solidFill>
                <a:latin typeface="Titillium" pitchFamily="2" charset="77"/>
                <a:ea typeface="Titillium" pitchFamily="2" charset="77"/>
                <a:cs typeface="Arial" charset="0"/>
              </a:defRPr>
            </a:lvl1pPr>
            <a:lvl2pPr marL="457189" algn="l" rtl="0" fontAlgn="base">
              <a:spcBef>
                <a:spcPct val="0"/>
              </a:spcBef>
              <a:spcAft>
                <a:spcPct val="0"/>
              </a:spcAft>
              <a:defRPr kern="1200">
                <a:solidFill>
                  <a:schemeClr val="tx1"/>
                </a:solidFill>
                <a:latin typeface="Arial" pitchFamily="34" charset="0"/>
                <a:ea typeface="+mn-ea"/>
                <a:cs typeface="+mn-cs"/>
              </a:defRPr>
            </a:lvl2pPr>
            <a:lvl3pPr marL="914377" algn="l" rtl="0" fontAlgn="base">
              <a:spcBef>
                <a:spcPct val="0"/>
              </a:spcBef>
              <a:spcAft>
                <a:spcPct val="0"/>
              </a:spcAft>
              <a:defRPr kern="1200">
                <a:solidFill>
                  <a:schemeClr val="tx1"/>
                </a:solidFill>
                <a:latin typeface="Arial" pitchFamily="34" charset="0"/>
                <a:ea typeface="+mn-ea"/>
                <a:cs typeface="+mn-cs"/>
              </a:defRPr>
            </a:lvl3pPr>
            <a:lvl4pPr marL="1371566" algn="l" rtl="0" fontAlgn="base">
              <a:spcBef>
                <a:spcPct val="0"/>
              </a:spcBef>
              <a:spcAft>
                <a:spcPct val="0"/>
              </a:spcAft>
              <a:defRPr kern="1200">
                <a:solidFill>
                  <a:schemeClr val="tx1"/>
                </a:solidFill>
                <a:latin typeface="Arial" pitchFamily="34" charset="0"/>
                <a:ea typeface="+mn-ea"/>
                <a:cs typeface="+mn-cs"/>
              </a:defRPr>
            </a:lvl4pPr>
            <a:lvl5pPr marL="1828754" algn="l" rtl="0" fontAlgn="base">
              <a:spcBef>
                <a:spcPct val="0"/>
              </a:spcBef>
              <a:spcAft>
                <a:spcPct val="0"/>
              </a:spcAft>
              <a:defRPr kern="1200">
                <a:solidFill>
                  <a:schemeClr val="tx1"/>
                </a:solidFill>
                <a:latin typeface="Arial" pitchFamily="34" charset="0"/>
                <a:ea typeface="+mn-ea"/>
                <a:cs typeface="+mn-cs"/>
              </a:defRPr>
            </a:lvl5pPr>
            <a:lvl6pPr marL="2285943" algn="l" defTabSz="914377" rtl="0" eaLnBrk="1" latinLnBrk="0" hangingPunct="1">
              <a:defRPr kern="1200">
                <a:solidFill>
                  <a:schemeClr val="tx1"/>
                </a:solidFill>
                <a:latin typeface="Arial" pitchFamily="34" charset="0"/>
                <a:ea typeface="+mn-ea"/>
                <a:cs typeface="+mn-cs"/>
              </a:defRPr>
            </a:lvl6pPr>
            <a:lvl7pPr marL="2743131" algn="l" defTabSz="914377" rtl="0" eaLnBrk="1" latinLnBrk="0" hangingPunct="1">
              <a:defRPr kern="1200">
                <a:solidFill>
                  <a:schemeClr val="tx1"/>
                </a:solidFill>
                <a:latin typeface="Arial" pitchFamily="34" charset="0"/>
                <a:ea typeface="+mn-ea"/>
                <a:cs typeface="+mn-cs"/>
              </a:defRPr>
            </a:lvl7pPr>
            <a:lvl8pPr marL="3200320" algn="l" defTabSz="914377" rtl="0" eaLnBrk="1" latinLnBrk="0" hangingPunct="1">
              <a:defRPr kern="1200">
                <a:solidFill>
                  <a:schemeClr val="tx1"/>
                </a:solidFill>
                <a:latin typeface="Arial" pitchFamily="34" charset="0"/>
                <a:ea typeface="+mn-ea"/>
                <a:cs typeface="+mn-cs"/>
              </a:defRPr>
            </a:lvl8pPr>
            <a:lvl9pPr marL="3657509" algn="l" defTabSz="914377" rtl="0" eaLnBrk="1" latinLnBrk="0" hangingPunct="1">
              <a:defRPr kern="1200">
                <a:solidFill>
                  <a:schemeClr val="tx1"/>
                </a:solidFill>
                <a:latin typeface="Arial" pitchFamily="34" charset="0"/>
                <a:ea typeface="+mn-ea"/>
                <a:cs typeface="+mn-cs"/>
              </a:defRPr>
            </a:lvl9p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2019 </a:t>
            </a:r>
            <a:r>
              <a:rPr lang="en-US" sz="800" dirty="0">
                <a:solidFill>
                  <a:srgbClr val="808284"/>
                </a:solidFill>
                <a:latin typeface="Arial" panose="020B0604020202020204" pitchFamily="34" charset="0"/>
                <a:cs typeface="Arial" panose="020B0604020202020204" pitchFamily="34" charset="0"/>
              </a:rPr>
              <a:t>OmniVision</a:t>
            </a:r>
            <a:r>
              <a:rPr lang="en-US" sz="800" dirty="0">
                <a:latin typeface="Arial" panose="020B0604020202020204" pitchFamily="34" charset="0"/>
                <a:cs typeface="Arial" panose="020B0604020202020204" pitchFamily="34" charset="0"/>
              </a:rPr>
              <a:t> | Security B: </a:t>
            </a:r>
            <a:r>
              <a:rPr lang="en-US" sz="800" dirty="0" smtClean="0">
                <a:latin typeface="Arial" panose="020B0604020202020204" pitchFamily="34" charset="0"/>
                <a:cs typeface="Arial" panose="020B0604020202020204" pitchFamily="34" charset="0"/>
              </a:rPr>
              <a:t>For Internal Use Only</a:t>
            </a:r>
            <a:endParaRPr lang="en-US" sz="800" dirty="0">
              <a:latin typeface="Arial" panose="020B0604020202020204" pitchFamily="34" charset="0"/>
              <a:cs typeface="Arial" panose="020B0604020202020204" pitchFamily="34" charset="0"/>
            </a:endParaRPr>
          </a:p>
        </p:txBody>
      </p:sp>
      <p:sp>
        <p:nvSpPr>
          <p:cNvPr id="46" name="Slide Number Placeholder 5">
            <a:extLst>
              <a:ext uri="{FF2B5EF4-FFF2-40B4-BE49-F238E27FC236}">
                <a16:creationId xmlns="" xmlns:a16="http://schemas.microsoft.com/office/drawing/2014/main" id="{3A107D16-E097-294B-A5B3-958D12EF4EE5}"/>
              </a:ext>
            </a:extLst>
          </p:cNvPr>
          <p:cNvSpPr txBox="1">
            <a:spLocks/>
          </p:cNvSpPr>
          <p:nvPr userDrawn="1"/>
        </p:nvSpPr>
        <p:spPr>
          <a:xfrm>
            <a:off x="6553200" y="5730875"/>
            <a:ext cx="5181600" cy="365125"/>
          </a:xfrm>
          <a:prstGeom prst="rect">
            <a:avLst/>
          </a:prstGeom>
        </p:spPr>
        <p:txBody>
          <a:bodyPr vert="horz" lIns="0" tIns="45718" rIns="0" bIns="45718" rtlCol="0" anchor="ctr">
            <a:noAutofit/>
          </a:bodyPr>
          <a:lstStyle>
            <a:defPPr>
              <a:defRPr lang="en-US"/>
            </a:defPPr>
            <a:lvl1pPr algn="ctr" rtl="0" fontAlgn="base">
              <a:spcBef>
                <a:spcPct val="0"/>
              </a:spcBef>
              <a:spcAft>
                <a:spcPct val="0"/>
              </a:spcAft>
              <a:defRPr sz="1000" b="0" i="0" kern="1200">
                <a:solidFill>
                  <a:srgbClr val="808284"/>
                </a:solidFill>
                <a:latin typeface="Titillium" pitchFamily="2" charset="77"/>
                <a:ea typeface="Titillium" pitchFamily="2" charset="77"/>
                <a:cs typeface="Arial" charset="0"/>
              </a:defRPr>
            </a:lvl1pPr>
            <a:lvl2pPr marL="457189" algn="l" rtl="0" fontAlgn="base">
              <a:spcBef>
                <a:spcPct val="0"/>
              </a:spcBef>
              <a:spcAft>
                <a:spcPct val="0"/>
              </a:spcAft>
              <a:defRPr kern="1200">
                <a:solidFill>
                  <a:schemeClr val="tx1"/>
                </a:solidFill>
                <a:latin typeface="Arial" pitchFamily="34" charset="0"/>
                <a:ea typeface="+mn-ea"/>
                <a:cs typeface="+mn-cs"/>
              </a:defRPr>
            </a:lvl2pPr>
            <a:lvl3pPr marL="914377" algn="l" rtl="0" fontAlgn="base">
              <a:spcBef>
                <a:spcPct val="0"/>
              </a:spcBef>
              <a:spcAft>
                <a:spcPct val="0"/>
              </a:spcAft>
              <a:defRPr kern="1200">
                <a:solidFill>
                  <a:schemeClr val="tx1"/>
                </a:solidFill>
                <a:latin typeface="Arial" pitchFamily="34" charset="0"/>
                <a:ea typeface="+mn-ea"/>
                <a:cs typeface="+mn-cs"/>
              </a:defRPr>
            </a:lvl3pPr>
            <a:lvl4pPr marL="1371566" algn="l" rtl="0" fontAlgn="base">
              <a:spcBef>
                <a:spcPct val="0"/>
              </a:spcBef>
              <a:spcAft>
                <a:spcPct val="0"/>
              </a:spcAft>
              <a:defRPr kern="1200">
                <a:solidFill>
                  <a:schemeClr val="tx1"/>
                </a:solidFill>
                <a:latin typeface="Arial" pitchFamily="34" charset="0"/>
                <a:ea typeface="+mn-ea"/>
                <a:cs typeface="+mn-cs"/>
              </a:defRPr>
            </a:lvl4pPr>
            <a:lvl5pPr marL="1828754" algn="l" rtl="0" fontAlgn="base">
              <a:spcBef>
                <a:spcPct val="0"/>
              </a:spcBef>
              <a:spcAft>
                <a:spcPct val="0"/>
              </a:spcAft>
              <a:defRPr kern="1200">
                <a:solidFill>
                  <a:schemeClr val="tx1"/>
                </a:solidFill>
                <a:latin typeface="Arial" pitchFamily="34" charset="0"/>
                <a:ea typeface="+mn-ea"/>
                <a:cs typeface="+mn-cs"/>
              </a:defRPr>
            </a:lvl5pPr>
            <a:lvl6pPr marL="2285943" algn="l" defTabSz="914377" rtl="0" eaLnBrk="1" latinLnBrk="0" hangingPunct="1">
              <a:defRPr kern="1200">
                <a:solidFill>
                  <a:schemeClr val="tx1"/>
                </a:solidFill>
                <a:latin typeface="Arial" pitchFamily="34" charset="0"/>
                <a:ea typeface="+mn-ea"/>
                <a:cs typeface="+mn-cs"/>
              </a:defRPr>
            </a:lvl6pPr>
            <a:lvl7pPr marL="2743131" algn="l" defTabSz="914377" rtl="0" eaLnBrk="1" latinLnBrk="0" hangingPunct="1">
              <a:defRPr kern="1200">
                <a:solidFill>
                  <a:schemeClr val="tx1"/>
                </a:solidFill>
                <a:latin typeface="Arial" pitchFamily="34" charset="0"/>
                <a:ea typeface="+mn-ea"/>
                <a:cs typeface="+mn-cs"/>
              </a:defRPr>
            </a:lvl7pPr>
            <a:lvl8pPr marL="3200320" algn="l" defTabSz="914377" rtl="0" eaLnBrk="1" latinLnBrk="0" hangingPunct="1">
              <a:defRPr kern="1200">
                <a:solidFill>
                  <a:schemeClr val="tx1"/>
                </a:solidFill>
                <a:latin typeface="Arial" pitchFamily="34" charset="0"/>
                <a:ea typeface="+mn-ea"/>
                <a:cs typeface="+mn-cs"/>
              </a:defRPr>
            </a:lvl8pPr>
            <a:lvl9pPr marL="3657509" algn="l" defTabSz="914377" rtl="0" eaLnBrk="1" latinLnBrk="0" hangingPunct="1">
              <a:defRPr kern="1200">
                <a:solidFill>
                  <a:schemeClr val="tx1"/>
                </a:solidFill>
                <a:latin typeface="Arial" pitchFamily="34" charset="0"/>
                <a:ea typeface="+mn-ea"/>
                <a:cs typeface="+mn-cs"/>
              </a:defRPr>
            </a:lvl9p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2019 </a:t>
            </a:r>
            <a:r>
              <a:rPr lang="en-US" sz="800" dirty="0">
                <a:solidFill>
                  <a:srgbClr val="808284"/>
                </a:solidFill>
                <a:latin typeface="Arial" panose="020B0604020202020204" pitchFamily="34" charset="0"/>
                <a:cs typeface="Arial" panose="020B0604020202020204" pitchFamily="34" charset="0"/>
              </a:rPr>
              <a:t>OmniVision</a:t>
            </a:r>
            <a:r>
              <a:rPr lang="en-US" sz="800" dirty="0">
                <a:latin typeface="Arial" panose="020B0604020202020204" pitchFamily="34" charset="0"/>
                <a:cs typeface="Arial" panose="020B0604020202020204" pitchFamily="34" charset="0"/>
              </a:rPr>
              <a:t> | </a:t>
            </a:r>
            <a:r>
              <a:rPr lang="en-US" sz="800" dirty="0" smtClean="0">
                <a:latin typeface="Arial" panose="020B0604020202020204" pitchFamily="34" charset="0"/>
                <a:cs typeface="Arial" panose="020B0604020202020204" pitchFamily="34" charset="0"/>
              </a:rPr>
              <a:t>No Security: Public Information</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057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Notebooks and Entertainment">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0023483A-D9C3-7A4D-975D-E886DA0BAED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217920"/>
          </a:xfrm>
          <a:prstGeom prst="rect">
            <a:avLst/>
          </a:prstGeom>
        </p:spPr>
      </p:pic>
      <p:sp>
        <p:nvSpPr>
          <p:cNvPr id="8" name="Content Placeholder 2">
            <a:extLst>
              <a:ext uri="{FF2B5EF4-FFF2-40B4-BE49-F238E27FC236}">
                <a16:creationId xmlns="" xmlns:a16="http://schemas.microsoft.com/office/drawing/2014/main" id="{9459C3D6-1767-6D49-9E34-A0BBFC3F787A}"/>
              </a:ext>
            </a:extLst>
          </p:cNvPr>
          <p:cNvSpPr>
            <a:spLocks noGrp="1"/>
          </p:cNvSpPr>
          <p:nvPr>
            <p:ph sz="half" idx="1" hasCustomPrompt="1"/>
          </p:nvPr>
        </p:nvSpPr>
        <p:spPr>
          <a:xfrm>
            <a:off x="457200" y="4108835"/>
            <a:ext cx="8531352" cy="1371600"/>
          </a:xfrm>
          <a:prstGeom prst="rect">
            <a:avLst/>
          </a:prstGeom>
        </p:spPr>
        <p:txBody>
          <a:bodyPr lIns="0" tIns="0" rIns="0" bIns="0" anchor="t">
            <a:normAutofit/>
          </a:bodyPr>
          <a:lstStyle>
            <a:lvl1pPr marL="0" indent="0">
              <a:lnSpc>
                <a:spcPct val="100000"/>
              </a:lnSpc>
              <a:spcBef>
                <a:spcPts val="0"/>
              </a:spcBef>
              <a:buFontTx/>
              <a:buNone/>
              <a:defRPr sz="2000" b="0" i="0">
                <a:solidFill>
                  <a:schemeClr val="bg1">
                    <a:alpha val="50000"/>
                  </a:schemeClr>
                </a:solidFill>
                <a:latin typeface="Arial" panose="020B0604020202020204" pitchFamily="34" charset="0"/>
                <a:cs typeface="Arial" panose="020B0604020202020204" pitchFamily="34" charset="0"/>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67"/>
            </a:lvl5pPr>
            <a:lvl6pPr>
              <a:defRPr sz="2400"/>
            </a:lvl6pPr>
            <a:lvl7pPr>
              <a:defRPr sz="2400"/>
            </a:lvl7pPr>
            <a:lvl8pPr>
              <a:defRPr sz="2400"/>
            </a:lvl8pPr>
            <a:lvl9pPr>
              <a:defRPr sz="2400"/>
            </a:lvl9pPr>
          </a:lstStyle>
          <a:p>
            <a:pPr marL="220983" marR="0" lvl="0" indent="-342900" algn="l" defTabSz="609554" rtl="0" eaLnBrk="1" fontAlgn="auto" latinLnBrk="0" hangingPunct="1">
              <a:lnSpc>
                <a:spcPct val="114000"/>
              </a:lnSpc>
              <a:spcBef>
                <a:spcPts val="1600"/>
              </a:spcBef>
              <a:spcAft>
                <a:spcPts val="0"/>
              </a:spcAft>
              <a:buClr>
                <a:schemeClr val="accent1"/>
              </a:buClr>
              <a:buSzPct val="100000"/>
              <a:tabLst/>
              <a:defRPr/>
            </a:pPr>
            <a:r>
              <a:rPr lang="en-US" dirty="0" smtClean="0"/>
              <a:t>Subtitle Goes Here</a:t>
            </a:r>
            <a:endParaRPr lang="en-US" dirty="0"/>
          </a:p>
        </p:txBody>
      </p:sp>
      <p:sp>
        <p:nvSpPr>
          <p:cNvPr id="9" name="Text Placeholder 2">
            <a:extLst>
              <a:ext uri="{FF2B5EF4-FFF2-40B4-BE49-F238E27FC236}">
                <a16:creationId xmlns="" xmlns:a16="http://schemas.microsoft.com/office/drawing/2014/main" id="{A7EB0842-1821-2542-9FDC-D9E77305D295}"/>
              </a:ext>
            </a:extLst>
          </p:cNvPr>
          <p:cNvSpPr>
            <a:spLocks noGrp="1"/>
          </p:cNvSpPr>
          <p:nvPr>
            <p:ph type="body" sz="quarter" idx="15" hasCustomPrompt="1"/>
          </p:nvPr>
        </p:nvSpPr>
        <p:spPr>
          <a:xfrm>
            <a:off x="457200" y="2965835"/>
            <a:ext cx="8531352" cy="1143000"/>
          </a:xfrm>
          <a:prstGeom prst="rect">
            <a:avLst/>
          </a:prstGeom>
        </p:spPr>
        <p:txBody>
          <a:bodyPr lIns="0" rIns="0">
            <a:normAutofit/>
          </a:bodyPr>
          <a:lstStyle>
            <a:lvl1pPr marL="0" indent="0">
              <a:lnSpc>
                <a:spcPct val="100000"/>
              </a:lnSpc>
              <a:spcBef>
                <a:spcPts val="0"/>
              </a:spcBef>
              <a:buFont typeface="Arial" panose="020B0604020202020204" pitchFamily="34" charset="0"/>
              <a:buNone/>
              <a:defRPr sz="6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PC &amp; Notebook</a:t>
            </a:r>
            <a:endParaRPr lang="en-US" dirty="0"/>
          </a:p>
        </p:txBody>
      </p:sp>
      <p:sp>
        <p:nvSpPr>
          <p:cNvPr id="10" name="Oval 9">
            <a:extLst>
              <a:ext uri="{FF2B5EF4-FFF2-40B4-BE49-F238E27FC236}">
                <a16:creationId xmlns="" xmlns:a16="http://schemas.microsoft.com/office/drawing/2014/main" id="{E8838778-71A6-A242-B425-3A7CE15080E9}"/>
              </a:ext>
            </a:extLst>
          </p:cNvPr>
          <p:cNvSpPr>
            <a:spLocks noChangeAspect="1"/>
          </p:cNvSpPr>
          <p:nvPr userDrawn="1"/>
        </p:nvSpPr>
        <p:spPr>
          <a:xfrm>
            <a:off x="685800" y="1142998"/>
            <a:ext cx="1143000" cy="11430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 xmlns:a16="http://schemas.microsoft.com/office/drawing/2014/main" id="{9BA49846-1B26-3248-902A-592FFBB95240}"/>
              </a:ext>
            </a:extLst>
          </p:cNvPr>
          <p:cNvSpPr>
            <a:spLocks noChangeAspect="1"/>
          </p:cNvSpPr>
          <p:nvPr userDrawn="1"/>
        </p:nvSpPr>
        <p:spPr>
          <a:xfrm>
            <a:off x="457200" y="914398"/>
            <a:ext cx="1600200" cy="1600200"/>
          </a:xfrm>
          <a:prstGeom prst="ellipse">
            <a:avLst/>
          </a:prstGeom>
          <a:noFill/>
          <a:ln w="12700">
            <a:solidFill>
              <a:schemeClr val="tx2">
                <a:lumMod val="20000"/>
                <a:lumOff val="80000"/>
                <a:alpha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 xmlns:a16="http://schemas.microsoft.com/office/drawing/2014/main" id="{C0AC1FDE-36DB-2649-8A1A-8E030A42224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0100" y="1257298"/>
            <a:ext cx="914400" cy="914400"/>
          </a:xfrm>
          <a:prstGeom prst="rect">
            <a:avLst/>
          </a:prstGeom>
        </p:spPr>
      </p:pic>
    </p:spTree>
    <p:extLst>
      <p:ext uri="{BB962C8B-B14F-4D97-AF65-F5344CB8AC3E}">
        <p14:creationId xmlns:p14="http://schemas.microsoft.com/office/powerpoint/2010/main" val="3287434098"/>
      </p:ext>
    </p:extLst>
  </p:cSld>
  <p:clrMapOvr>
    <a:masterClrMapping/>
  </p:clrMapOvr>
  <p:extLst mod="1">
    <p:ext uri="{DCECCB84-F9BA-43D5-87BE-67443E8EF086}">
      <p15:sldGuideLst xmlns:p15="http://schemas.microsoft.com/office/powerpoint/2012/main">
        <p15:guide id="1" orient="horz" pos="288">
          <p15:clr>
            <a:srgbClr val="FBAE40"/>
          </p15:clr>
        </p15:guide>
        <p15:guide id="2" orient="horz" pos="100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CameraCubeChip">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D9C583BC-70C6-2B4C-90FB-DAE758387F4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217920"/>
          </a:xfrm>
          <a:prstGeom prst="rect">
            <a:avLst/>
          </a:prstGeom>
        </p:spPr>
      </p:pic>
      <p:sp>
        <p:nvSpPr>
          <p:cNvPr id="8" name="Content Placeholder 2">
            <a:extLst>
              <a:ext uri="{FF2B5EF4-FFF2-40B4-BE49-F238E27FC236}">
                <a16:creationId xmlns="" xmlns:a16="http://schemas.microsoft.com/office/drawing/2014/main" id="{6FB48835-3726-EB49-A173-1815E05A2709}"/>
              </a:ext>
            </a:extLst>
          </p:cNvPr>
          <p:cNvSpPr>
            <a:spLocks noGrp="1"/>
          </p:cNvSpPr>
          <p:nvPr>
            <p:ph sz="half" idx="1" hasCustomPrompt="1"/>
          </p:nvPr>
        </p:nvSpPr>
        <p:spPr>
          <a:xfrm>
            <a:off x="457200" y="4108835"/>
            <a:ext cx="8531352" cy="1371600"/>
          </a:xfrm>
          <a:prstGeom prst="rect">
            <a:avLst/>
          </a:prstGeom>
        </p:spPr>
        <p:txBody>
          <a:bodyPr lIns="0" tIns="0" rIns="0" bIns="0" anchor="t">
            <a:normAutofit/>
          </a:bodyPr>
          <a:lstStyle>
            <a:lvl1pPr marL="0" indent="0">
              <a:lnSpc>
                <a:spcPct val="100000"/>
              </a:lnSpc>
              <a:spcBef>
                <a:spcPts val="0"/>
              </a:spcBef>
              <a:buFontTx/>
              <a:buNone/>
              <a:defRPr sz="2000" b="0" i="0">
                <a:solidFill>
                  <a:schemeClr val="bg1">
                    <a:alpha val="50000"/>
                  </a:schemeClr>
                </a:solidFill>
                <a:latin typeface="Arial" panose="020B0604020202020204" pitchFamily="34" charset="0"/>
                <a:cs typeface="Arial" panose="020B0604020202020204" pitchFamily="34" charset="0"/>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67"/>
            </a:lvl5pPr>
            <a:lvl6pPr>
              <a:defRPr sz="2400"/>
            </a:lvl6pPr>
            <a:lvl7pPr>
              <a:defRPr sz="2400"/>
            </a:lvl7pPr>
            <a:lvl8pPr>
              <a:defRPr sz="2400"/>
            </a:lvl8pPr>
            <a:lvl9pPr>
              <a:defRPr sz="2400"/>
            </a:lvl9pPr>
          </a:lstStyle>
          <a:p>
            <a:pPr marL="220983" marR="0" lvl="0" indent="-342900" algn="l" defTabSz="609554" rtl="0" eaLnBrk="1" fontAlgn="auto" latinLnBrk="0" hangingPunct="1">
              <a:lnSpc>
                <a:spcPct val="114000"/>
              </a:lnSpc>
              <a:spcBef>
                <a:spcPts val="1600"/>
              </a:spcBef>
              <a:spcAft>
                <a:spcPts val="0"/>
              </a:spcAft>
              <a:buClr>
                <a:schemeClr val="accent1"/>
              </a:buClr>
              <a:buSzPct val="100000"/>
              <a:tabLst/>
              <a:defRPr/>
            </a:pPr>
            <a:r>
              <a:rPr lang="en-US" dirty="0" smtClean="0"/>
              <a:t>Subtitle Goes Here</a:t>
            </a:r>
            <a:endParaRPr lang="en-US" dirty="0"/>
          </a:p>
        </p:txBody>
      </p:sp>
      <p:sp>
        <p:nvSpPr>
          <p:cNvPr id="9" name="Text Placeholder 2">
            <a:extLst>
              <a:ext uri="{FF2B5EF4-FFF2-40B4-BE49-F238E27FC236}">
                <a16:creationId xmlns="" xmlns:a16="http://schemas.microsoft.com/office/drawing/2014/main" id="{BA22F27D-68C5-5444-B7B2-E868F936B808}"/>
              </a:ext>
            </a:extLst>
          </p:cNvPr>
          <p:cNvSpPr>
            <a:spLocks noGrp="1"/>
          </p:cNvSpPr>
          <p:nvPr>
            <p:ph type="body" sz="quarter" idx="15" hasCustomPrompt="1"/>
          </p:nvPr>
        </p:nvSpPr>
        <p:spPr>
          <a:xfrm>
            <a:off x="457200" y="2965835"/>
            <a:ext cx="8531352" cy="1143000"/>
          </a:xfrm>
          <a:prstGeom prst="rect">
            <a:avLst/>
          </a:prstGeom>
        </p:spPr>
        <p:txBody>
          <a:bodyPr lIns="0" rIns="0">
            <a:normAutofit/>
          </a:bodyPr>
          <a:lstStyle>
            <a:lvl1pPr marL="0" indent="0">
              <a:lnSpc>
                <a:spcPct val="100000"/>
              </a:lnSpc>
              <a:spcBef>
                <a:spcPts val="0"/>
              </a:spcBef>
              <a:buFont typeface="Arial" panose="020B0604020202020204" pitchFamily="34" charset="0"/>
              <a:buNone/>
              <a:defRPr sz="6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CameraCubeChip™</a:t>
            </a:r>
            <a:endParaRPr lang="en-US" dirty="0"/>
          </a:p>
        </p:txBody>
      </p:sp>
      <p:sp>
        <p:nvSpPr>
          <p:cNvPr id="10" name="Oval 9">
            <a:extLst>
              <a:ext uri="{FF2B5EF4-FFF2-40B4-BE49-F238E27FC236}">
                <a16:creationId xmlns="" xmlns:a16="http://schemas.microsoft.com/office/drawing/2014/main" id="{97CEAFAD-DD07-474E-A446-91160EB32C1B}"/>
              </a:ext>
            </a:extLst>
          </p:cNvPr>
          <p:cNvSpPr>
            <a:spLocks noChangeAspect="1"/>
          </p:cNvSpPr>
          <p:nvPr userDrawn="1"/>
        </p:nvSpPr>
        <p:spPr>
          <a:xfrm>
            <a:off x="685800" y="1142998"/>
            <a:ext cx="1143000" cy="11430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 xmlns:a16="http://schemas.microsoft.com/office/drawing/2014/main" id="{4F86DE5A-2A3E-EF46-9379-1701C8782D35}"/>
              </a:ext>
            </a:extLst>
          </p:cNvPr>
          <p:cNvSpPr>
            <a:spLocks noChangeAspect="1"/>
          </p:cNvSpPr>
          <p:nvPr userDrawn="1"/>
        </p:nvSpPr>
        <p:spPr>
          <a:xfrm>
            <a:off x="457200" y="914398"/>
            <a:ext cx="1600200" cy="1600200"/>
          </a:xfrm>
          <a:prstGeom prst="ellipse">
            <a:avLst/>
          </a:prstGeom>
          <a:noFill/>
          <a:ln w="12700">
            <a:solidFill>
              <a:schemeClr val="tx2">
                <a:lumMod val="20000"/>
                <a:lumOff val="80000"/>
                <a:alpha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 xmlns:a16="http://schemas.microsoft.com/office/drawing/2014/main" id="{AD445C70-6A3C-9C4E-A5BF-24CBC6D4B05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2500" y="1409698"/>
            <a:ext cx="609600" cy="609600"/>
          </a:xfrm>
          <a:prstGeom prst="rect">
            <a:avLst/>
          </a:prstGeom>
        </p:spPr>
      </p:pic>
    </p:spTree>
    <p:extLst>
      <p:ext uri="{BB962C8B-B14F-4D97-AF65-F5344CB8AC3E}">
        <p14:creationId xmlns:p14="http://schemas.microsoft.com/office/powerpoint/2010/main" val="1165888654"/>
      </p:ext>
    </p:extLst>
  </p:cSld>
  <p:clrMapOvr>
    <a:masterClrMapping/>
  </p:clrMapOvr>
  <p:extLst mod="1">
    <p:ext uri="{DCECCB84-F9BA-43D5-87BE-67443E8EF086}">
      <p15:sldGuideLst xmlns:p15="http://schemas.microsoft.com/office/powerpoint/2012/main">
        <p15:guide id="1" orient="horz" pos="288">
          <p15:clr>
            <a:srgbClr val="FBAE40"/>
          </p15:clr>
        </p15:guide>
        <p15:guide id="2" orient="horz" pos="100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ody:  Title + Subtitle">
    <p:spTree>
      <p:nvGrpSpPr>
        <p:cNvPr id="1" name=""/>
        <p:cNvGrpSpPr/>
        <p:nvPr/>
      </p:nvGrpSpPr>
      <p:grpSpPr>
        <a:xfrm>
          <a:off x="0" y="0"/>
          <a:ext cx="0" cy="0"/>
          <a:chOff x="0" y="0"/>
          <a:chExt cx="0" cy="0"/>
        </a:xfrm>
      </p:grpSpPr>
      <p:sp>
        <p:nvSpPr>
          <p:cNvPr id="9" name="Content Placeholder 2">
            <a:extLst>
              <a:ext uri="{FF2B5EF4-FFF2-40B4-BE49-F238E27FC236}">
                <a16:creationId xmlns="" xmlns:a16="http://schemas.microsoft.com/office/drawing/2014/main" id="{01AD25A4-FB80-B842-8D3C-F9C419E546D5}"/>
              </a:ext>
            </a:extLst>
          </p:cNvPr>
          <p:cNvSpPr>
            <a:spLocks noGrp="1"/>
          </p:cNvSpPr>
          <p:nvPr>
            <p:ph sz="half" idx="10" hasCustomPrompt="1"/>
          </p:nvPr>
        </p:nvSpPr>
        <p:spPr>
          <a:xfrm>
            <a:off x="457281" y="971623"/>
            <a:ext cx="11273690" cy="457200"/>
          </a:xfrm>
          <a:prstGeom prst="rect">
            <a:avLst/>
          </a:prstGeom>
        </p:spPr>
        <p:txBody>
          <a:bodyPr lIns="0" rIns="0" anchor="ctr">
            <a:noAutofit/>
          </a:bodyPr>
          <a:lstStyle>
            <a:lvl1pPr marL="0" indent="0">
              <a:lnSpc>
                <a:spcPct val="100000"/>
              </a:lnSpc>
              <a:spcBef>
                <a:spcPts val="0"/>
              </a:spcBef>
              <a:buFontTx/>
              <a:buNone/>
              <a:defRPr sz="2200" b="0" i="0" baseline="0">
                <a:solidFill>
                  <a:schemeClr val="bg2">
                    <a:lumMod val="50000"/>
                  </a:schemeClr>
                </a:solidFill>
                <a:latin typeface="Arial" panose="020B0604020202020204" pitchFamily="34" charset="0"/>
                <a:cs typeface="Arial" panose="020B0604020202020204" pitchFamily="34" charset="0"/>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67"/>
            </a:lvl5pPr>
            <a:lvl6pPr>
              <a:defRPr sz="2400"/>
            </a:lvl6pPr>
            <a:lvl7pPr>
              <a:defRPr sz="2400"/>
            </a:lvl7pPr>
            <a:lvl8pPr>
              <a:defRPr sz="2400"/>
            </a:lvl8pPr>
            <a:lvl9pPr>
              <a:defRPr sz="2400"/>
            </a:lvl9pPr>
          </a:lstStyle>
          <a:p>
            <a:pPr marL="220983" marR="0" lvl="0" indent="-342900" algn="l" defTabSz="609554" rtl="0" eaLnBrk="1" fontAlgn="auto" latinLnBrk="0" hangingPunct="1">
              <a:lnSpc>
                <a:spcPct val="114000"/>
              </a:lnSpc>
              <a:spcBef>
                <a:spcPts val="1600"/>
              </a:spcBef>
              <a:spcAft>
                <a:spcPts val="0"/>
              </a:spcAft>
              <a:buClr>
                <a:schemeClr val="accent1"/>
              </a:buClr>
              <a:buSzPct val="100000"/>
              <a:tabLst/>
              <a:defRPr/>
            </a:pPr>
            <a:r>
              <a:rPr lang="en-US" dirty="0" smtClean="0"/>
              <a:t>Subtitle Goes Here</a:t>
            </a:r>
            <a:endParaRPr lang="en-US" dirty="0"/>
          </a:p>
        </p:txBody>
      </p:sp>
      <p:sp>
        <p:nvSpPr>
          <p:cNvPr id="7" name="Text Placeholder 2">
            <a:extLst>
              <a:ext uri="{FF2B5EF4-FFF2-40B4-BE49-F238E27FC236}">
                <a16:creationId xmlns="" xmlns:a16="http://schemas.microsoft.com/office/drawing/2014/main" id="{374DE81B-A76E-EB4B-892F-2BB6AAED571F}"/>
              </a:ext>
            </a:extLst>
          </p:cNvPr>
          <p:cNvSpPr>
            <a:spLocks noGrp="1"/>
          </p:cNvSpPr>
          <p:nvPr>
            <p:ph type="body" sz="quarter" idx="15" hasCustomPrompt="1"/>
          </p:nvPr>
        </p:nvSpPr>
        <p:spPr>
          <a:xfrm>
            <a:off x="457200" y="277316"/>
            <a:ext cx="11277600" cy="694307"/>
          </a:xfrm>
          <a:prstGeom prst="rect">
            <a:avLst/>
          </a:prstGeom>
        </p:spPr>
        <p:txBody>
          <a:bodyPr lIns="0" rIns="0">
            <a:normAutofit/>
          </a:bodyPr>
          <a:lstStyle>
            <a:lvl1pPr marL="0" indent="0">
              <a:lnSpc>
                <a:spcPct val="100000"/>
              </a:lnSpc>
              <a:spcBef>
                <a:spcPts val="0"/>
              </a:spcBef>
              <a:buFont typeface="Arial" panose="020B0604020202020204" pitchFamily="34" charset="0"/>
              <a:buNone/>
              <a:defRPr lang="en-US" sz="3700" b="1" i="0" kern="1200" dirty="0" smtClean="0">
                <a:solidFill>
                  <a:schemeClr val="accent1"/>
                </a:solidFill>
                <a:latin typeface="Arial" panose="020B0604020202020204" pitchFamily="34" charset="0"/>
                <a:ea typeface="Arial" panose="020B06040202020202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Title Goes Here</a:t>
            </a:r>
            <a:endParaRPr lang="en-US" dirty="0"/>
          </a:p>
        </p:txBody>
      </p:sp>
    </p:spTree>
    <p:extLst>
      <p:ext uri="{BB962C8B-B14F-4D97-AF65-F5344CB8AC3E}">
        <p14:creationId xmlns:p14="http://schemas.microsoft.com/office/powerpoint/2010/main" val="2101527581"/>
      </p:ext>
    </p:extLst>
  </p:cSld>
  <p:clrMapOvr>
    <a:masterClrMapping/>
  </p:clrMapOvr>
  <p:extLst mod="1">
    <p:ext uri="{DCECCB84-F9BA-43D5-87BE-67443E8EF086}">
      <p15:sldGuideLst xmlns:p15="http://schemas.microsoft.com/office/powerpoint/2012/main">
        <p15:guide id="1" orient="horz" pos="288">
          <p15:clr>
            <a:srgbClr val="FBAE40"/>
          </p15:clr>
        </p15:guide>
        <p15:guide id="2" orient="horz" pos="100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ody:  Title, Subtitle, Content">
    <p:spTree>
      <p:nvGrpSpPr>
        <p:cNvPr id="1" name=""/>
        <p:cNvGrpSpPr/>
        <p:nvPr/>
      </p:nvGrpSpPr>
      <p:grpSpPr>
        <a:xfrm>
          <a:off x="0" y="0"/>
          <a:ext cx="0" cy="0"/>
          <a:chOff x="0" y="0"/>
          <a:chExt cx="0" cy="0"/>
        </a:xfrm>
      </p:grpSpPr>
      <p:sp>
        <p:nvSpPr>
          <p:cNvPr id="12" name="Content Placeholder 4">
            <a:extLst>
              <a:ext uri="{FF2B5EF4-FFF2-40B4-BE49-F238E27FC236}">
                <a16:creationId xmlns="" xmlns:a16="http://schemas.microsoft.com/office/drawing/2014/main" id="{1FB70D79-40FC-A046-9FF7-7F1DCCF1D145}"/>
              </a:ext>
            </a:extLst>
          </p:cNvPr>
          <p:cNvSpPr>
            <a:spLocks noGrp="1"/>
          </p:cNvSpPr>
          <p:nvPr>
            <p:ph sz="quarter" idx="12"/>
          </p:nvPr>
        </p:nvSpPr>
        <p:spPr>
          <a:xfrm>
            <a:off x="457200" y="1832546"/>
            <a:ext cx="11273690" cy="4114800"/>
          </a:xfrm>
          <a:prstGeom prst="rect">
            <a:avLst/>
          </a:prstGeom>
        </p:spPr>
        <p:txBody>
          <a:bodyPr lIns="0" rIns="0">
            <a:normAutofit/>
          </a:bodyPr>
          <a:lstStyle>
            <a:lvl1pPr>
              <a:spcBef>
                <a:spcPts val="1000"/>
              </a:spcBef>
              <a:defRPr sz="2000"/>
            </a:lvl1pPr>
            <a:lvl2pPr>
              <a:spcBef>
                <a:spcPts val="1000"/>
              </a:spcBef>
              <a:defRPr sz="1800"/>
            </a:lvl2pPr>
            <a:lvl3pPr>
              <a:spcBef>
                <a:spcPts val="1000"/>
              </a:spcBef>
              <a:buClr>
                <a:schemeClr val="accent1"/>
              </a:buClr>
              <a:defRPr sz="1400"/>
            </a:lvl3pPr>
            <a:lvl4pPr>
              <a:spcBef>
                <a:spcPts val="1000"/>
              </a:spcBef>
              <a:buClr>
                <a:schemeClr val="accent2"/>
              </a:buClr>
              <a:defRPr sz="1200"/>
            </a:lvl4pPr>
            <a:lvl5pPr marL="1143000" indent="-228600">
              <a:spcBef>
                <a:spcPts val="1000"/>
              </a:spcBef>
              <a:defRPr sz="1000">
                <a:latin typeface="Titillium Regular Upright"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 xmlns:a16="http://schemas.microsoft.com/office/drawing/2014/main" id="{61CD7921-2BD1-BD40-8A5B-9752654F3BFC}"/>
              </a:ext>
            </a:extLst>
          </p:cNvPr>
          <p:cNvSpPr>
            <a:spLocks noGrp="1"/>
          </p:cNvSpPr>
          <p:nvPr>
            <p:ph sz="half" idx="10" hasCustomPrompt="1"/>
          </p:nvPr>
        </p:nvSpPr>
        <p:spPr>
          <a:xfrm>
            <a:off x="457281" y="971623"/>
            <a:ext cx="11273690" cy="457200"/>
          </a:xfrm>
          <a:prstGeom prst="rect">
            <a:avLst/>
          </a:prstGeom>
        </p:spPr>
        <p:txBody>
          <a:bodyPr lIns="0" rIns="0" anchor="ctr">
            <a:noAutofit/>
          </a:bodyPr>
          <a:lstStyle>
            <a:lvl1pPr marL="0" indent="0">
              <a:lnSpc>
                <a:spcPct val="100000"/>
              </a:lnSpc>
              <a:spcBef>
                <a:spcPts val="0"/>
              </a:spcBef>
              <a:buFontTx/>
              <a:buNone/>
              <a:defRPr sz="2200" b="0" i="0">
                <a:solidFill>
                  <a:schemeClr val="bg2">
                    <a:lumMod val="50000"/>
                  </a:schemeClr>
                </a:solidFill>
                <a:latin typeface="Arial" panose="020B0604020202020204" pitchFamily="34" charset="0"/>
                <a:cs typeface="Arial" panose="020B0604020202020204" pitchFamily="34" charset="0"/>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67"/>
            </a:lvl5pPr>
            <a:lvl6pPr>
              <a:defRPr sz="2400"/>
            </a:lvl6pPr>
            <a:lvl7pPr>
              <a:defRPr sz="2400"/>
            </a:lvl7pPr>
            <a:lvl8pPr>
              <a:defRPr sz="2400"/>
            </a:lvl8pPr>
            <a:lvl9pPr>
              <a:defRPr sz="2400"/>
            </a:lvl9pPr>
          </a:lstStyle>
          <a:p>
            <a:pPr marL="220983" marR="0" lvl="0" indent="-342900" algn="l" defTabSz="609554" rtl="0" eaLnBrk="1" fontAlgn="auto" latinLnBrk="0" hangingPunct="1">
              <a:lnSpc>
                <a:spcPct val="114000"/>
              </a:lnSpc>
              <a:spcBef>
                <a:spcPts val="1600"/>
              </a:spcBef>
              <a:spcAft>
                <a:spcPts val="0"/>
              </a:spcAft>
              <a:buClr>
                <a:schemeClr val="accent1"/>
              </a:buClr>
              <a:buSzPct val="100000"/>
              <a:tabLst/>
              <a:defRPr/>
            </a:pPr>
            <a:r>
              <a:rPr lang="en-US" dirty="0" smtClean="0"/>
              <a:t>Subtitle Goes Here</a:t>
            </a:r>
            <a:endParaRPr lang="en-US" dirty="0"/>
          </a:p>
        </p:txBody>
      </p:sp>
      <p:sp>
        <p:nvSpPr>
          <p:cNvPr id="13" name="Text Placeholder 2">
            <a:extLst>
              <a:ext uri="{FF2B5EF4-FFF2-40B4-BE49-F238E27FC236}">
                <a16:creationId xmlns="" xmlns:a16="http://schemas.microsoft.com/office/drawing/2014/main" id="{E9D24CDA-BB89-BA48-BBA7-CEA5D1C7272A}"/>
              </a:ext>
            </a:extLst>
          </p:cNvPr>
          <p:cNvSpPr>
            <a:spLocks noGrp="1"/>
          </p:cNvSpPr>
          <p:nvPr>
            <p:ph type="body" sz="quarter" idx="15" hasCustomPrompt="1"/>
          </p:nvPr>
        </p:nvSpPr>
        <p:spPr>
          <a:xfrm>
            <a:off x="457200" y="277316"/>
            <a:ext cx="11277600" cy="694307"/>
          </a:xfrm>
          <a:prstGeom prst="rect">
            <a:avLst/>
          </a:prstGeom>
        </p:spPr>
        <p:txBody>
          <a:bodyPr lIns="0" rIns="0">
            <a:normAutofit/>
          </a:bodyPr>
          <a:lstStyle>
            <a:lvl1pPr marL="0" indent="0">
              <a:lnSpc>
                <a:spcPct val="100000"/>
              </a:lnSpc>
              <a:spcBef>
                <a:spcPts val="0"/>
              </a:spcBef>
              <a:buFont typeface="Arial" panose="020B0604020202020204" pitchFamily="34" charset="0"/>
              <a:buNone/>
              <a:defRPr lang="en-US" sz="3700" b="1" i="0" kern="1200" dirty="0" smtClean="0">
                <a:solidFill>
                  <a:schemeClr val="accent1"/>
                </a:solidFill>
                <a:latin typeface="Arial" panose="020B0604020202020204" pitchFamily="34" charset="0"/>
                <a:ea typeface="Arial" panose="020B06040202020202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Title Goes Here</a:t>
            </a:r>
            <a:endParaRPr lang="en-US" dirty="0"/>
          </a:p>
        </p:txBody>
      </p:sp>
    </p:spTree>
    <p:extLst>
      <p:ext uri="{BB962C8B-B14F-4D97-AF65-F5344CB8AC3E}">
        <p14:creationId xmlns:p14="http://schemas.microsoft.com/office/powerpoint/2010/main" val="2871473604"/>
      </p:ext>
    </p:extLst>
  </p:cSld>
  <p:clrMapOvr>
    <a:masterClrMapping/>
  </p:clrMapOvr>
  <p:extLst mod="1">
    <p:ext uri="{DCECCB84-F9BA-43D5-87BE-67443E8EF086}">
      <p15:sldGuideLst xmlns:p15="http://schemas.microsoft.com/office/powerpoint/2012/main">
        <p15:guide id="1" orient="horz" pos="288">
          <p15:clr>
            <a:srgbClr val="FBAE40"/>
          </p15:clr>
        </p15:guide>
        <p15:guide id="2" orient="horz" pos="100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ody: Title, Subtitle, Content, Diagram">
    <p:spTree>
      <p:nvGrpSpPr>
        <p:cNvPr id="1" name=""/>
        <p:cNvGrpSpPr/>
        <p:nvPr/>
      </p:nvGrpSpPr>
      <p:grpSpPr>
        <a:xfrm>
          <a:off x="0" y="0"/>
          <a:ext cx="0" cy="0"/>
          <a:chOff x="0" y="0"/>
          <a:chExt cx="0" cy="0"/>
        </a:xfrm>
      </p:grpSpPr>
      <p:sp>
        <p:nvSpPr>
          <p:cNvPr id="12" name="Content Placeholder 60">
            <a:extLst>
              <a:ext uri="{FF2B5EF4-FFF2-40B4-BE49-F238E27FC236}">
                <a16:creationId xmlns="" xmlns:a16="http://schemas.microsoft.com/office/drawing/2014/main" id="{F788EA73-6741-6F42-8B1B-F0947B09C08E}"/>
              </a:ext>
            </a:extLst>
          </p:cNvPr>
          <p:cNvSpPr>
            <a:spLocks noGrp="1"/>
          </p:cNvSpPr>
          <p:nvPr>
            <p:ph sz="quarter" idx="23"/>
          </p:nvPr>
        </p:nvSpPr>
        <p:spPr>
          <a:xfrm>
            <a:off x="4118547" y="1832548"/>
            <a:ext cx="7612424" cy="4114800"/>
          </a:xfrm>
          <a:prstGeom prst="rect">
            <a:avLst/>
          </a:prstGeom>
        </p:spPr>
        <p:txBody>
          <a:bodyPr tIns="45720" anchor="ctr"/>
          <a:lstStyle>
            <a:lvl1pPr marL="0" indent="0" algn="ctr">
              <a:lnSpc>
                <a:spcPct val="100000"/>
              </a:lnSpc>
              <a:spcBef>
                <a:spcPts val="1000"/>
              </a:spcBef>
              <a:buFont typeface="+mj-lt"/>
              <a:buNone/>
              <a:defRPr sz="1200"/>
            </a:lvl1pPr>
            <a:lvl2pPr marL="365751" indent="0">
              <a:buNone/>
              <a:defRPr/>
            </a:lvl2pPr>
          </a:lstStyle>
          <a:p>
            <a:pPr lvl="0"/>
            <a:endParaRPr lang="en-US" dirty="0"/>
          </a:p>
        </p:txBody>
      </p:sp>
      <p:sp>
        <p:nvSpPr>
          <p:cNvPr id="15" name="Content Placeholder 4">
            <a:extLst>
              <a:ext uri="{FF2B5EF4-FFF2-40B4-BE49-F238E27FC236}">
                <a16:creationId xmlns="" xmlns:a16="http://schemas.microsoft.com/office/drawing/2014/main" id="{4F030430-BBB3-1046-9AB8-764D1D396AB4}"/>
              </a:ext>
            </a:extLst>
          </p:cNvPr>
          <p:cNvSpPr>
            <a:spLocks noGrp="1"/>
          </p:cNvSpPr>
          <p:nvPr>
            <p:ph sz="quarter" idx="25"/>
          </p:nvPr>
        </p:nvSpPr>
        <p:spPr>
          <a:xfrm>
            <a:off x="457200" y="1832548"/>
            <a:ext cx="3432748" cy="4114800"/>
          </a:xfrm>
          <a:prstGeom prst="rect">
            <a:avLst/>
          </a:prstGeom>
        </p:spPr>
        <p:txBody>
          <a:bodyPr lIns="0" rIns="0">
            <a:normAutofit/>
          </a:bodyPr>
          <a:lstStyle>
            <a:lvl1pPr>
              <a:spcBef>
                <a:spcPts val="1000"/>
              </a:spcBef>
              <a:defRPr sz="2000"/>
            </a:lvl1pPr>
            <a:lvl2pPr>
              <a:spcBef>
                <a:spcPts val="1000"/>
              </a:spcBef>
              <a:defRPr sz="1600"/>
            </a:lvl2pPr>
            <a:lvl3pPr>
              <a:spcBef>
                <a:spcPts val="1000"/>
              </a:spcBef>
              <a:buClr>
                <a:schemeClr val="accent1"/>
              </a:buClr>
              <a:defRPr sz="1400"/>
            </a:lvl3pPr>
            <a:lvl4pPr>
              <a:spcBef>
                <a:spcPts val="1000"/>
              </a:spcBef>
              <a:buClr>
                <a:schemeClr val="accent2"/>
              </a:buClr>
              <a:defRPr sz="1400"/>
            </a:lvl4pPr>
            <a:lvl5pPr marL="1143000" indent="-228600">
              <a:spcBef>
                <a:spcPts val="1000"/>
              </a:spcBef>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 xmlns:a16="http://schemas.microsoft.com/office/drawing/2014/main" id="{F59251D1-1AFD-0C4F-AEB1-389A36EF8F51}"/>
              </a:ext>
            </a:extLst>
          </p:cNvPr>
          <p:cNvSpPr>
            <a:spLocks noGrp="1"/>
          </p:cNvSpPr>
          <p:nvPr>
            <p:ph sz="half" idx="10" hasCustomPrompt="1"/>
          </p:nvPr>
        </p:nvSpPr>
        <p:spPr>
          <a:xfrm>
            <a:off x="457281" y="971623"/>
            <a:ext cx="11273690" cy="457200"/>
          </a:xfrm>
          <a:prstGeom prst="rect">
            <a:avLst/>
          </a:prstGeom>
        </p:spPr>
        <p:txBody>
          <a:bodyPr lIns="0" rIns="0" anchor="ctr">
            <a:noAutofit/>
          </a:bodyPr>
          <a:lstStyle>
            <a:lvl1pPr marL="0" indent="0">
              <a:lnSpc>
                <a:spcPct val="100000"/>
              </a:lnSpc>
              <a:spcBef>
                <a:spcPts val="0"/>
              </a:spcBef>
              <a:buFontTx/>
              <a:buNone/>
              <a:defRPr sz="2200" b="0" i="0">
                <a:solidFill>
                  <a:schemeClr val="bg2">
                    <a:lumMod val="50000"/>
                  </a:schemeClr>
                </a:solidFill>
                <a:latin typeface="Arial" panose="020B0604020202020204" pitchFamily="34" charset="0"/>
                <a:cs typeface="Arial" panose="020B0604020202020204" pitchFamily="34" charset="0"/>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67"/>
            </a:lvl5pPr>
            <a:lvl6pPr>
              <a:defRPr sz="2400"/>
            </a:lvl6pPr>
            <a:lvl7pPr>
              <a:defRPr sz="2400"/>
            </a:lvl7pPr>
            <a:lvl8pPr>
              <a:defRPr sz="2400"/>
            </a:lvl8pPr>
            <a:lvl9pPr>
              <a:defRPr sz="2400"/>
            </a:lvl9pPr>
          </a:lstStyle>
          <a:p>
            <a:pPr marL="220983" marR="0" lvl="0" indent="-342900" algn="l" defTabSz="609554" rtl="0" eaLnBrk="1" fontAlgn="auto" latinLnBrk="0" hangingPunct="1">
              <a:lnSpc>
                <a:spcPct val="114000"/>
              </a:lnSpc>
              <a:spcBef>
                <a:spcPts val="1600"/>
              </a:spcBef>
              <a:spcAft>
                <a:spcPts val="0"/>
              </a:spcAft>
              <a:buClr>
                <a:schemeClr val="accent1"/>
              </a:buClr>
              <a:buSzPct val="100000"/>
              <a:tabLst/>
              <a:defRPr/>
            </a:pPr>
            <a:r>
              <a:rPr lang="en-US" dirty="0" smtClean="0"/>
              <a:t>Subtitle Goes Here</a:t>
            </a:r>
            <a:endParaRPr lang="en-US" dirty="0"/>
          </a:p>
        </p:txBody>
      </p:sp>
      <p:sp>
        <p:nvSpPr>
          <p:cNvPr id="7" name="Text Placeholder 2">
            <a:extLst>
              <a:ext uri="{FF2B5EF4-FFF2-40B4-BE49-F238E27FC236}">
                <a16:creationId xmlns="" xmlns:a16="http://schemas.microsoft.com/office/drawing/2014/main" id="{4FF06F64-5F0B-1341-B8D6-218AF8284E8D}"/>
              </a:ext>
            </a:extLst>
          </p:cNvPr>
          <p:cNvSpPr>
            <a:spLocks noGrp="1"/>
          </p:cNvSpPr>
          <p:nvPr>
            <p:ph type="body" sz="quarter" idx="15" hasCustomPrompt="1"/>
          </p:nvPr>
        </p:nvSpPr>
        <p:spPr>
          <a:xfrm>
            <a:off x="457200" y="277316"/>
            <a:ext cx="11277600" cy="694307"/>
          </a:xfrm>
          <a:prstGeom prst="rect">
            <a:avLst/>
          </a:prstGeom>
        </p:spPr>
        <p:txBody>
          <a:bodyPr lIns="0" rIns="0">
            <a:normAutofit/>
          </a:bodyPr>
          <a:lstStyle>
            <a:lvl1pPr marL="0" indent="0">
              <a:lnSpc>
                <a:spcPct val="100000"/>
              </a:lnSpc>
              <a:spcBef>
                <a:spcPts val="0"/>
              </a:spcBef>
              <a:buFont typeface="Arial" panose="020B0604020202020204" pitchFamily="34" charset="0"/>
              <a:buNone/>
              <a:defRPr lang="en-US" sz="3700" b="1" i="0" kern="1200" dirty="0" smtClean="0">
                <a:solidFill>
                  <a:schemeClr val="accent1"/>
                </a:solidFill>
                <a:latin typeface="Arial" panose="020B0604020202020204" pitchFamily="34" charset="0"/>
                <a:ea typeface="Arial" panose="020B06040202020202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Title Goes Here</a:t>
            </a:r>
            <a:endParaRPr lang="en-US" dirty="0"/>
          </a:p>
        </p:txBody>
      </p:sp>
    </p:spTree>
    <p:extLst>
      <p:ext uri="{BB962C8B-B14F-4D97-AF65-F5344CB8AC3E}">
        <p14:creationId xmlns:p14="http://schemas.microsoft.com/office/powerpoint/2010/main" val="1532271338"/>
      </p:ext>
    </p:extLst>
  </p:cSld>
  <p:clrMapOvr>
    <a:masterClrMapping/>
  </p:clrMapOvr>
  <p:extLst mod="1">
    <p:ext uri="{DCECCB84-F9BA-43D5-87BE-67443E8EF086}">
      <p15:sldGuideLst xmlns:p15="http://schemas.microsoft.com/office/powerpoint/2012/main">
        <p15:guide id="1" orient="horz" pos="288">
          <p15:clr>
            <a:srgbClr val="FBAE40"/>
          </p15:clr>
        </p15:guide>
        <p15:guide id="2" orient="horz" pos="100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X-TABLE-SPACE-2019">
    <p:spTree>
      <p:nvGrpSpPr>
        <p:cNvPr id="1" name=""/>
        <p:cNvGrpSpPr/>
        <p:nvPr/>
      </p:nvGrpSpPr>
      <p:grpSpPr>
        <a:xfrm>
          <a:off x="0" y="0"/>
          <a:ext cx="0" cy="0"/>
          <a:chOff x="0" y="0"/>
          <a:chExt cx="0" cy="0"/>
        </a:xfrm>
      </p:grpSpPr>
      <p:sp>
        <p:nvSpPr>
          <p:cNvPr id="12" name="Content Placeholder 4">
            <a:extLst>
              <a:ext uri="{FF2B5EF4-FFF2-40B4-BE49-F238E27FC236}">
                <a16:creationId xmlns="" xmlns:a16="http://schemas.microsoft.com/office/drawing/2014/main" id="{1FB70D79-40FC-A046-9FF7-7F1DCCF1D145}"/>
              </a:ext>
            </a:extLst>
          </p:cNvPr>
          <p:cNvSpPr>
            <a:spLocks noGrp="1"/>
          </p:cNvSpPr>
          <p:nvPr>
            <p:ph sz="quarter" idx="12"/>
          </p:nvPr>
        </p:nvSpPr>
        <p:spPr>
          <a:xfrm>
            <a:off x="457200" y="971623"/>
            <a:ext cx="11273690" cy="5276777"/>
          </a:xfrm>
          <a:prstGeom prst="rect">
            <a:avLst/>
          </a:prstGeom>
        </p:spPr>
        <p:txBody>
          <a:bodyPr lIns="0" rIns="0">
            <a:normAutofit/>
          </a:bodyPr>
          <a:lstStyle>
            <a:lvl1pPr>
              <a:spcBef>
                <a:spcPts val="1000"/>
              </a:spcBef>
              <a:defRPr sz="2000"/>
            </a:lvl1pPr>
            <a:lvl2pPr>
              <a:spcBef>
                <a:spcPts val="1000"/>
              </a:spcBef>
              <a:defRPr sz="1800"/>
            </a:lvl2pPr>
            <a:lvl3pPr>
              <a:spcBef>
                <a:spcPts val="1000"/>
              </a:spcBef>
              <a:buClr>
                <a:schemeClr val="accent1"/>
              </a:buClr>
              <a:defRPr sz="1400"/>
            </a:lvl3pPr>
            <a:lvl4pPr>
              <a:spcBef>
                <a:spcPts val="1000"/>
              </a:spcBef>
              <a:buClr>
                <a:schemeClr val="accent2"/>
              </a:buClr>
              <a:defRPr sz="1200"/>
            </a:lvl4pPr>
            <a:lvl5pPr marL="1143000" indent="-228600">
              <a:spcBef>
                <a:spcPts val="1000"/>
              </a:spcBef>
              <a:defRPr sz="1000">
                <a:latin typeface="Titillium Regular Upright"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a:extLst>
              <a:ext uri="{FF2B5EF4-FFF2-40B4-BE49-F238E27FC236}">
                <a16:creationId xmlns="" xmlns:a16="http://schemas.microsoft.com/office/drawing/2014/main" id="{E9D24CDA-BB89-BA48-BBA7-CEA5D1C7272A}"/>
              </a:ext>
            </a:extLst>
          </p:cNvPr>
          <p:cNvSpPr>
            <a:spLocks noGrp="1"/>
          </p:cNvSpPr>
          <p:nvPr>
            <p:ph type="body" sz="quarter" idx="15" hasCustomPrompt="1"/>
          </p:nvPr>
        </p:nvSpPr>
        <p:spPr>
          <a:xfrm>
            <a:off x="457200" y="277316"/>
            <a:ext cx="11277600" cy="694307"/>
          </a:xfrm>
          <a:prstGeom prst="rect">
            <a:avLst/>
          </a:prstGeom>
        </p:spPr>
        <p:txBody>
          <a:bodyPr lIns="0" rIns="0">
            <a:normAutofit/>
          </a:bodyPr>
          <a:lstStyle>
            <a:lvl1pPr marL="0" indent="0">
              <a:lnSpc>
                <a:spcPct val="100000"/>
              </a:lnSpc>
              <a:spcBef>
                <a:spcPts val="0"/>
              </a:spcBef>
              <a:buFont typeface="Arial" panose="020B0604020202020204" pitchFamily="34" charset="0"/>
              <a:buNone/>
              <a:defRPr lang="en-US" sz="3700" b="1" i="0" kern="1200" dirty="0" smtClean="0">
                <a:solidFill>
                  <a:schemeClr val="accent1"/>
                </a:solidFill>
                <a:latin typeface="Arial" panose="020B0604020202020204" pitchFamily="34" charset="0"/>
                <a:ea typeface="Arial" panose="020B06040202020202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Title Goes Here</a:t>
            </a:r>
            <a:endParaRPr lang="en-US" dirty="0"/>
          </a:p>
        </p:txBody>
      </p:sp>
    </p:spTree>
    <p:extLst>
      <p:ext uri="{BB962C8B-B14F-4D97-AF65-F5344CB8AC3E}">
        <p14:creationId xmlns:p14="http://schemas.microsoft.com/office/powerpoint/2010/main" val="2871473604"/>
      </p:ext>
    </p:extLst>
  </p:cSld>
  <p:clrMapOvr>
    <a:masterClrMapping/>
  </p:clrMapOvr>
  <p:extLst mod="1">
    <p:ext uri="{DCECCB84-F9BA-43D5-87BE-67443E8EF086}">
      <p15:sldGuideLst xmlns:p15="http://schemas.microsoft.com/office/powerpoint/2012/main">
        <p15:guide id="1" orient="horz" pos="288">
          <p15:clr>
            <a:srgbClr val="FBAE40"/>
          </p15:clr>
        </p15:guide>
        <p15:guide id="2" orient="horz" pos="100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WITH-SUBTITLE-2019">
    <p:spTree>
      <p:nvGrpSpPr>
        <p:cNvPr id="1" name=""/>
        <p:cNvGrpSpPr/>
        <p:nvPr/>
      </p:nvGrpSpPr>
      <p:grpSpPr>
        <a:xfrm>
          <a:off x="0" y="0"/>
          <a:ext cx="0" cy="0"/>
          <a:chOff x="0" y="0"/>
          <a:chExt cx="0" cy="0"/>
        </a:xfrm>
      </p:grpSpPr>
      <p:sp>
        <p:nvSpPr>
          <p:cNvPr id="12" name="Content Placeholder 4">
            <a:extLst>
              <a:ext uri="{FF2B5EF4-FFF2-40B4-BE49-F238E27FC236}">
                <a16:creationId xmlns="" xmlns:a16="http://schemas.microsoft.com/office/drawing/2014/main" id="{1FB70D79-40FC-A046-9FF7-7F1DCCF1D145}"/>
              </a:ext>
            </a:extLst>
          </p:cNvPr>
          <p:cNvSpPr>
            <a:spLocks noGrp="1"/>
          </p:cNvSpPr>
          <p:nvPr>
            <p:ph sz="quarter" idx="12"/>
          </p:nvPr>
        </p:nvSpPr>
        <p:spPr>
          <a:xfrm>
            <a:off x="457200" y="1524071"/>
            <a:ext cx="11273690" cy="4819577"/>
          </a:xfrm>
          <a:prstGeom prst="rect">
            <a:avLst/>
          </a:prstGeom>
        </p:spPr>
        <p:txBody>
          <a:bodyPr lIns="0" rIns="0">
            <a:normAutofit/>
          </a:bodyPr>
          <a:lstStyle>
            <a:lvl1pPr>
              <a:spcBef>
                <a:spcPts val="1000"/>
              </a:spcBef>
              <a:defRPr sz="2000"/>
            </a:lvl1pPr>
            <a:lvl2pPr>
              <a:spcBef>
                <a:spcPts val="1000"/>
              </a:spcBef>
              <a:defRPr sz="1800"/>
            </a:lvl2pPr>
            <a:lvl3pPr>
              <a:spcBef>
                <a:spcPts val="1000"/>
              </a:spcBef>
              <a:buClr>
                <a:schemeClr val="accent1"/>
              </a:buClr>
              <a:defRPr sz="1400"/>
            </a:lvl3pPr>
            <a:lvl4pPr>
              <a:spcBef>
                <a:spcPts val="1000"/>
              </a:spcBef>
              <a:buClr>
                <a:schemeClr val="accent2"/>
              </a:buClr>
              <a:defRPr sz="1200"/>
            </a:lvl4pPr>
            <a:lvl5pPr marL="1143000" indent="-228600">
              <a:spcBef>
                <a:spcPts val="1000"/>
              </a:spcBef>
              <a:defRPr sz="1000">
                <a:latin typeface="Titillium Regular Upright"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 xmlns:a16="http://schemas.microsoft.com/office/drawing/2014/main" id="{61CD7921-2BD1-BD40-8A5B-9752654F3BFC}"/>
              </a:ext>
            </a:extLst>
          </p:cNvPr>
          <p:cNvSpPr>
            <a:spLocks noGrp="1"/>
          </p:cNvSpPr>
          <p:nvPr>
            <p:ph sz="half" idx="10" hasCustomPrompt="1"/>
          </p:nvPr>
        </p:nvSpPr>
        <p:spPr>
          <a:xfrm>
            <a:off x="457281" y="971623"/>
            <a:ext cx="11273690" cy="457200"/>
          </a:xfrm>
          <a:prstGeom prst="rect">
            <a:avLst/>
          </a:prstGeom>
        </p:spPr>
        <p:txBody>
          <a:bodyPr lIns="0" rIns="0" anchor="ctr">
            <a:noAutofit/>
          </a:bodyPr>
          <a:lstStyle>
            <a:lvl1pPr marL="0" indent="0">
              <a:lnSpc>
                <a:spcPct val="100000"/>
              </a:lnSpc>
              <a:spcBef>
                <a:spcPts val="0"/>
              </a:spcBef>
              <a:buFontTx/>
              <a:buNone/>
              <a:defRPr sz="2200" b="0" i="0">
                <a:solidFill>
                  <a:schemeClr val="bg2">
                    <a:lumMod val="50000"/>
                  </a:schemeClr>
                </a:solidFill>
                <a:latin typeface="Arial" panose="020B0604020202020204" pitchFamily="34" charset="0"/>
                <a:cs typeface="Arial" panose="020B0604020202020204" pitchFamily="34" charset="0"/>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67"/>
            </a:lvl5pPr>
            <a:lvl6pPr>
              <a:defRPr sz="2400"/>
            </a:lvl6pPr>
            <a:lvl7pPr>
              <a:defRPr sz="2400"/>
            </a:lvl7pPr>
            <a:lvl8pPr>
              <a:defRPr sz="2400"/>
            </a:lvl8pPr>
            <a:lvl9pPr>
              <a:defRPr sz="2400"/>
            </a:lvl9pPr>
          </a:lstStyle>
          <a:p>
            <a:pPr marL="220983" marR="0" lvl="0" indent="-342900" algn="l" defTabSz="609554" rtl="0" eaLnBrk="1" fontAlgn="auto" latinLnBrk="0" hangingPunct="1">
              <a:lnSpc>
                <a:spcPct val="114000"/>
              </a:lnSpc>
              <a:spcBef>
                <a:spcPts val="1600"/>
              </a:spcBef>
              <a:spcAft>
                <a:spcPts val="0"/>
              </a:spcAft>
              <a:buClr>
                <a:schemeClr val="accent1"/>
              </a:buClr>
              <a:buSzPct val="100000"/>
              <a:tabLst/>
              <a:defRPr/>
            </a:pPr>
            <a:r>
              <a:rPr lang="en-US" dirty="0" smtClean="0"/>
              <a:t>Subtitle Goes Here</a:t>
            </a:r>
            <a:endParaRPr lang="en-US" dirty="0"/>
          </a:p>
        </p:txBody>
      </p:sp>
      <p:sp>
        <p:nvSpPr>
          <p:cNvPr id="13" name="Text Placeholder 2">
            <a:extLst>
              <a:ext uri="{FF2B5EF4-FFF2-40B4-BE49-F238E27FC236}">
                <a16:creationId xmlns="" xmlns:a16="http://schemas.microsoft.com/office/drawing/2014/main" id="{E9D24CDA-BB89-BA48-BBA7-CEA5D1C7272A}"/>
              </a:ext>
            </a:extLst>
          </p:cNvPr>
          <p:cNvSpPr>
            <a:spLocks noGrp="1"/>
          </p:cNvSpPr>
          <p:nvPr>
            <p:ph type="body" sz="quarter" idx="15" hasCustomPrompt="1"/>
          </p:nvPr>
        </p:nvSpPr>
        <p:spPr>
          <a:xfrm>
            <a:off x="457200" y="277316"/>
            <a:ext cx="11277600" cy="694307"/>
          </a:xfrm>
          <a:prstGeom prst="rect">
            <a:avLst/>
          </a:prstGeom>
        </p:spPr>
        <p:txBody>
          <a:bodyPr lIns="0" rIns="0">
            <a:normAutofit/>
          </a:bodyPr>
          <a:lstStyle>
            <a:lvl1pPr marL="0" indent="0">
              <a:lnSpc>
                <a:spcPct val="100000"/>
              </a:lnSpc>
              <a:spcBef>
                <a:spcPts val="0"/>
              </a:spcBef>
              <a:buFont typeface="Arial" panose="020B0604020202020204" pitchFamily="34" charset="0"/>
              <a:buNone/>
              <a:defRPr lang="en-US" sz="3700" b="1" i="0" kern="1200" dirty="0" smtClean="0">
                <a:solidFill>
                  <a:schemeClr val="accent1"/>
                </a:solidFill>
                <a:latin typeface="Arial" panose="020B0604020202020204" pitchFamily="34" charset="0"/>
                <a:ea typeface="Arial" panose="020B06040202020202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Title Goes Here</a:t>
            </a:r>
            <a:endParaRPr lang="en-US" dirty="0"/>
          </a:p>
        </p:txBody>
      </p:sp>
    </p:spTree>
    <p:extLst>
      <p:ext uri="{BB962C8B-B14F-4D97-AF65-F5344CB8AC3E}">
        <p14:creationId xmlns:p14="http://schemas.microsoft.com/office/powerpoint/2010/main" val="2871473604"/>
      </p:ext>
    </p:extLst>
  </p:cSld>
  <p:clrMapOvr>
    <a:masterClrMapping/>
  </p:clrMapOvr>
  <p:extLst mod="1">
    <p:ext uri="{DCECCB84-F9BA-43D5-87BE-67443E8EF086}">
      <p15:sldGuideLst xmlns:p15="http://schemas.microsoft.com/office/powerpoint/2012/main">
        <p15:guide id="1" orient="horz" pos="288">
          <p15:clr>
            <a:srgbClr val="FBAE40"/>
          </p15:clr>
        </p15:guide>
        <p15:guide id="2" orient="horz" pos="100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pic>
        <p:nvPicPr>
          <p:cNvPr id="10" name="Picture 9" descr="OVT_PPT_BG_BlueEagle_Title2.jpg"/>
          <p:cNvPicPr>
            <a:picLocks noChangeAspect="1"/>
          </p:cNvPicPr>
          <p:nvPr userDrawn="1"/>
        </p:nvPicPr>
        <p:blipFill>
          <a:blip r:embed="rId2" cstate="print"/>
          <a:stretch>
            <a:fillRect/>
          </a:stretch>
        </p:blipFill>
        <p:spPr>
          <a:xfrm>
            <a:off x="0" y="0"/>
            <a:ext cx="12192000" cy="6217920"/>
          </a:xfrm>
          <a:prstGeom prst="rect">
            <a:avLst/>
          </a:prstGeom>
        </p:spPr>
      </p:pic>
      <p:sp>
        <p:nvSpPr>
          <p:cNvPr id="24" name="Oval 23">
            <a:extLst>
              <a:ext uri="{FF2B5EF4-FFF2-40B4-BE49-F238E27FC236}">
                <a16:creationId xmlns="" xmlns:a16="http://schemas.microsoft.com/office/drawing/2014/main" id="{27C2E7F8-A97A-DF4E-B676-99EE2581C82D}"/>
              </a:ext>
            </a:extLst>
          </p:cNvPr>
          <p:cNvSpPr>
            <a:spLocks noChangeAspect="1"/>
          </p:cNvSpPr>
          <p:nvPr userDrawn="1"/>
        </p:nvSpPr>
        <p:spPr>
          <a:xfrm>
            <a:off x="685800" y="1142998"/>
            <a:ext cx="1143000" cy="11430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 xmlns:a16="http://schemas.microsoft.com/office/drawing/2014/main" id="{0E2282F9-3F62-2948-ADFA-B14F6B479E5D}"/>
              </a:ext>
            </a:extLst>
          </p:cNvPr>
          <p:cNvSpPr>
            <a:spLocks noChangeAspect="1"/>
          </p:cNvSpPr>
          <p:nvPr userDrawn="1"/>
        </p:nvSpPr>
        <p:spPr>
          <a:xfrm>
            <a:off x="457200" y="914398"/>
            <a:ext cx="1600200" cy="1600200"/>
          </a:xfrm>
          <a:prstGeom prst="ellipse">
            <a:avLst/>
          </a:prstGeom>
          <a:noFill/>
          <a:ln w="12700">
            <a:solidFill>
              <a:schemeClr val="tx2">
                <a:lumMod val="20000"/>
                <a:lumOff val="80000"/>
                <a:alpha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 xmlns:a16="http://schemas.microsoft.com/office/drawing/2014/main" id="{7B235529-8D18-9840-B8DF-F21A3EBB7BA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2500" y="1409698"/>
            <a:ext cx="609600" cy="609600"/>
          </a:xfrm>
          <a:prstGeom prst="rect">
            <a:avLst/>
          </a:prstGeom>
        </p:spPr>
      </p:pic>
      <p:sp>
        <p:nvSpPr>
          <p:cNvPr id="13" name="Content Placeholder 2">
            <a:extLst>
              <a:ext uri="{FF2B5EF4-FFF2-40B4-BE49-F238E27FC236}">
                <a16:creationId xmlns="" xmlns:a16="http://schemas.microsoft.com/office/drawing/2014/main" id="{986000D7-7AF5-5541-B97D-5694D0BC1375}"/>
              </a:ext>
            </a:extLst>
          </p:cNvPr>
          <p:cNvSpPr>
            <a:spLocks noGrp="1"/>
          </p:cNvSpPr>
          <p:nvPr>
            <p:ph sz="half" idx="1" hasCustomPrompt="1"/>
          </p:nvPr>
        </p:nvSpPr>
        <p:spPr>
          <a:xfrm>
            <a:off x="457200" y="4108835"/>
            <a:ext cx="11277600" cy="685800"/>
          </a:xfrm>
          <a:prstGeom prst="rect">
            <a:avLst/>
          </a:prstGeom>
        </p:spPr>
        <p:txBody>
          <a:bodyPr lIns="0" tIns="0" rIns="0" bIns="0" anchor="t">
            <a:normAutofit/>
          </a:bodyPr>
          <a:lstStyle>
            <a:lvl1pPr marL="0" indent="0">
              <a:lnSpc>
                <a:spcPct val="100000"/>
              </a:lnSpc>
              <a:spcBef>
                <a:spcPts val="0"/>
              </a:spcBef>
              <a:buFontTx/>
              <a:buNone/>
              <a:defRPr sz="2000" b="0" i="0" baseline="0">
                <a:solidFill>
                  <a:schemeClr val="bg1">
                    <a:alpha val="50000"/>
                  </a:schemeClr>
                </a:solidFill>
                <a:latin typeface="Arial" panose="020B0604020202020204" pitchFamily="34" charset="0"/>
                <a:cs typeface="Arial" panose="020B0604020202020204" pitchFamily="34" charset="0"/>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67"/>
            </a:lvl5pPr>
            <a:lvl6pPr>
              <a:defRPr sz="2400"/>
            </a:lvl6pPr>
            <a:lvl7pPr>
              <a:defRPr sz="2400"/>
            </a:lvl7pPr>
            <a:lvl8pPr>
              <a:defRPr sz="2400"/>
            </a:lvl8pPr>
            <a:lvl9pPr>
              <a:defRPr sz="2400"/>
            </a:lvl9pPr>
          </a:lstStyle>
          <a:p>
            <a:pPr marL="220983" marR="0" lvl="0" indent="-342900" algn="l" defTabSz="609554" rtl="0" eaLnBrk="1" fontAlgn="auto" latinLnBrk="0" hangingPunct="1">
              <a:lnSpc>
                <a:spcPct val="114000"/>
              </a:lnSpc>
              <a:spcBef>
                <a:spcPts val="1600"/>
              </a:spcBef>
              <a:spcAft>
                <a:spcPts val="0"/>
              </a:spcAft>
              <a:buClr>
                <a:schemeClr val="accent1"/>
              </a:buClr>
              <a:buSzPct val="100000"/>
              <a:tabLst/>
              <a:defRPr/>
            </a:pPr>
            <a:r>
              <a:rPr lang="en-US" dirty="0" smtClean="0"/>
              <a:t>Subtitle Goes Here</a:t>
            </a:r>
            <a:endParaRPr lang="en-US" dirty="0"/>
          </a:p>
        </p:txBody>
      </p:sp>
      <p:sp>
        <p:nvSpPr>
          <p:cNvPr id="14" name="Text Placeholder 2">
            <a:extLst>
              <a:ext uri="{FF2B5EF4-FFF2-40B4-BE49-F238E27FC236}">
                <a16:creationId xmlns="" xmlns:a16="http://schemas.microsoft.com/office/drawing/2014/main" id="{97C69BA3-5813-7B44-ADD2-1E231A045F1D}"/>
              </a:ext>
            </a:extLst>
          </p:cNvPr>
          <p:cNvSpPr>
            <a:spLocks noGrp="1"/>
          </p:cNvSpPr>
          <p:nvPr>
            <p:ph type="body" sz="quarter" idx="16" hasCustomPrompt="1"/>
          </p:nvPr>
        </p:nvSpPr>
        <p:spPr>
          <a:xfrm>
            <a:off x="457200" y="2965835"/>
            <a:ext cx="11277600" cy="1143000"/>
          </a:xfrm>
          <a:prstGeom prst="rect">
            <a:avLst/>
          </a:prstGeom>
        </p:spPr>
        <p:txBody>
          <a:bodyPr lIns="0" rIns="0">
            <a:normAutofit/>
          </a:bodyPr>
          <a:lstStyle>
            <a:lvl1pPr marL="0" indent="0">
              <a:lnSpc>
                <a:spcPct val="100000"/>
              </a:lnSpc>
              <a:spcBef>
                <a:spcPts val="0"/>
              </a:spcBef>
              <a:buFont typeface="Arial" panose="020B0604020202020204" pitchFamily="34" charset="0"/>
              <a:buNone/>
              <a:defRPr sz="6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Title Goes Here</a:t>
            </a:r>
            <a:endParaRPr lang="en-US" dirty="0"/>
          </a:p>
        </p:txBody>
      </p:sp>
    </p:spTree>
    <p:extLst>
      <p:ext uri="{BB962C8B-B14F-4D97-AF65-F5344CB8AC3E}">
        <p14:creationId xmlns:p14="http://schemas.microsoft.com/office/powerpoint/2010/main" val="2921256375"/>
      </p:ext>
    </p:extLst>
  </p:cSld>
  <p:clrMapOvr>
    <a:masterClrMapping/>
  </p:clrMapOvr>
  <p:extLst mod="1">
    <p:ext uri="{DCECCB84-F9BA-43D5-87BE-67443E8EF086}">
      <p15:sldGuideLst xmlns:p15="http://schemas.microsoft.com/office/powerpoint/2012/main">
        <p15:guide id="1" orient="horz" pos="288">
          <p15:clr>
            <a:srgbClr val="FBAE40"/>
          </p15:clr>
        </p15:guide>
        <p15:guide id="2" orient="horz" pos="1008">
          <p15:clr>
            <a:srgbClr val="FBAE40"/>
          </p15:clr>
        </p15:guide>
        <p15:guide id="3" pos="43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646145B2-A596-0D49-9A24-34993ABB98F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217920"/>
          </a:xfrm>
          <a:prstGeom prst="rect">
            <a:avLst/>
          </a:prstGeom>
        </p:spPr>
      </p:pic>
      <p:sp>
        <p:nvSpPr>
          <p:cNvPr id="4" name="Rectangle 3">
            <a:extLst>
              <a:ext uri="{FF2B5EF4-FFF2-40B4-BE49-F238E27FC236}">
                <a16:creationId xmlns="" xmlns:a16="http://schemas.microsoft.com/office/drawing/2014/main" id="{53C390CB-7872-4342-86F7-3C3C8374CB67}"/>
              </a:ext>
            </a:extLst>
          </p:cNvPr>
          <p:cNvSpPr/>
          <p:nvPr userDrawn="1"/>
        </p:nvSpPr>
        <p:spPr>
          <a:xfrm>
            <a:off x="-2" y="6324600"/>
            <a:ext cx="457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userDrawn="1"/>
        </p:nvSpPr>
        <p:spPr>
          <a:xfrm>
            <a:off x="365763" y="2926080"/>
            <a:ext cx="8061350" cy="1015663"/>
          </a:xfrm>
          <a:prstGeom prst="rect">
            <a:avLst/>
          </a:prstGeom>
          <a:noFill/>
        </p:spPr>
        <p:txBody>
          <a:bodyPr wrap="square" rtlCol="0">
            <a:spAutoFit/>
          </a:bodyPr>
          <a:lstStyle/>
          <a:p>
            <a:r>
              <a:rPr lang="en-US" sz="6000" dirty="0">
                <a:solidFill>
                  <a:schemeClr val="accent1"/>
                </a:solidFill>
              </a:rPr>
              <a:t>Thank You</a:t>
            </a:r>
          </a:p>
        </p:txBody>
      </p:sp>
    </p:spTree>
    <p:extLst>
      <p:ext uri="{BB962C8B-B14F-4D97-AF65-F5344CB8AC3E}">
        <p14:creationId xmlns:p14="http://schemas.microsoft.com/office/powerpoint/2010/main" val="3932919172"/>
      </p:ext>
    </p:extLst>
  </p:cSld>
  <p:clrMapOvr>
    <a:masterClrMapping/>
  </p:clrMapOvr>
  <p:extLst mod="1">
    <p:ext uri="{DCECCB84-F9BA-43D5-87BE-67443E8EF086}">
      <p15:sldGuideLst xmlns:p15="http://schemas.microsoft.com/office/powerpoint/2012/main">
        <p15:guide id="1" orient="horz" pos="288">
          <p15:clr>
            <a:srgbClr val="FBAE40"/>
          </p15:clr>
        </p15:guide>
        <p15:guide id="2" orient="horz" pos="100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GEND-TECH">
    <p:spTree>
      <p:nvGrpSpPr>
        <p:cNvPr id="1" name=""/>
        <p:cNvGrpSpPr/>
        <p:nvPr/>
      </p:nvGrpSpPr>
      <p:grpSpPr>
        <a:xfrm>
          <a:off x="0" y="0"/>
          <a:ext cx="0" cy="0"/>
          <a:chOff x="0" y="0"/>
          <a:chExt cx="0" cy="0"/>
        </a:xfrm>
      </p:grpSpPr>
      <p:grpSp>
        <p:nvGrpSpPr>
          <p:cNvPr id="32" name="Group 31">
            <a:extLst>
              <a:ext uri="{FF2B5EF4-FFF2-40B4-BE49-F238E27FC236}">
                <a16:creationId xmlns="" xmlns:a16="http://schemas.microsoft.com/office/drawing/2014/main" id="{9D036191-2008-A14C-BF58-FE07A39DB313}"/>
              </a:ext>
            </a:extLst>
          </p:cNvPr>
          <p:cNvGrpSpPr/>
          <p:nvPr userDrawn="1"/>
        </p:nvGrpSpPr>
        <p:grpSpPr>
          <a:xfrm>
            <a:off x="802710" y="1371827"/>
            <a:ext cx="1822334" cy="396994"/>
            <a:chOff x="3956123" y="1726105"/>
            <a:chExt cx="1049350" cy="228600"/>
          </a:xfrm>
        </p:grpSpPr>
        <p:sp>
          <p:nvSpPr>
            <p:cNvPr id="33" name="TextBox 32">
              <a:extLst>
                <a:ext uri="{FF2B5EF4-FFF2-40B4-BE49-F238E27FC236}">
                  <a16:creationId xmlns="" xmlns:a16="http://schemas.microsoft.com/office/drawing/2014/main" id="{EDBB7B46-E7B5-EA49-8C1E-ECDE5868086B}"/>
                </a:ext>
              </a:extLst>
            </p:cNvPr>
            <p:cNvSpPr txBox="1"/>
            <p:nvPr/>
          </p:nvSpPr>
          <p:spPr>
            <a:xfrm>
              <a:off x="4091073" y="1726105"/>
              <a:ext cx="914400" cy="228600"/>
            </a:xfrm>
            <a:prstGeom prst="rect">
              <a:avLst/>
            </a:prstGeom>
            <a:noFill/>
          </p:spPr>
          <p:txBody>
            <a:bodyPr wrap="none" tIns="45720" rIns="91440" rtlCol="0" anchor="ctr">
              <a:noAutofit/>
            </a:bodyPr>
            <a:lstStyle/>
            <a:p>
              <a:r>
                <a:rPr lang="en-US" sz="1300" b="1" dirty="0">
                  <a:latin typeface="+mj-lt"/>
                  <a:cs typeface="Arial" panose="020B0604020202020204" pitchFamily="34" charset="0"/>
                </a:rPr>
                <a:t>OmniPixel®3-HS</a:t>
              </a:r>
            </a:p>
          </p:txBody>
        </p:sp>
        <p:sp>
          <p:nvSpPr>
            <p:cNvPr id="34" name="Rectangle 33">
              <a:extLst>
                <a:ext uri="{FF2B5EF4-FFF2-40B4-BE49-F238E27FC236}">
                  <a16:creationId xmlns="" xmlns:a16="http://schemas.microsoft.com/office/drawing/2014/main" id="{F17A7CFB-D0F4-6F4F-9723-2D142E83A75B}"/>
                </a:ext>
              </a:extLst>
            </p:cNvPr>
            <p:cNvSpPr>
              <a:spLocks noChangeAspect="1"/>
            </p:cNvSpPr>
            <p:nvPr/>
          </p:nvSpPr>
          <p:spPr>
            <a:xfrm>
              <a:off x="3956123" y="1771825"/>
              <a:ext cx="137160" cy="137160"/>
            </a:xfrm>
            <a:prstGeom prst="rect">
              <a:avLst/>
            </a:prstGeom>
            <a:solidFill>
              <a:srgbClr val="C8030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00">
                <a:latin typeface="+mj-lt"/>
                <a:cs typeface="Arial" panose="020B0604020202020204" pitchFamily="34" charset="0"/>
              </a:endParaRPr>
            </a:p>
          </p:txBody>
        </p:sp>
      </p:grpSp>
      <p:grpSp>
        <p:nvGrpSpPr>
          <p:cNvPr id="35" name="Group 34">
            <a:extLst>
              <a:ext uri="{FF2B5EF4-FFF2-40B4-BE49-F238E27FC236}">
                <a16:creationId xmlns="" xmlns:a16="http://schemas.microsoft.com/office/drawing/2014/main" id="{AA47492B-28DD-2140-A1E2-F597600AE4DE}"/>
              </a:ext>
            </a:extLst>
          </p:cNvPr>
          <p:cNvGrpSpPr/>
          <p:nvPr userDrawn="1"/>
        </p:nvGrpSpPr>
        <p:grpSpPr>
          <a:xfrm>
            <a:off x="802710" y="2414815"/>
            <a:ext cx="1826167" cy="396994"/>
            <a:chOff x="5282752" y="1726105"/>
            <a:chExt cx="1051557" cy="228600"/>
          </a:xfrm>
        </p:grpSpPr>
        <p:sp>
          <p:nvSpPr>
            <p:cNvPr id="45" name="TextBox 44">
              <a:extLst>
                <a:ext uri="{FF2B5EF4-FFF2-40B4-BE49-F238E27FC236}">
                  <a16:creationId xmlns="" xmlns:a16="http://schemas.microsoft.com/office/drawing/2014/main" id="{6431211F-86AD-DB44-B3A7-65D8EDB3C2BB}"/>
                </a:ext>
              </a:extLst>
            </p:cNvPr>
            <p:cNvSpPr txBox="1"/>
            <p:nvPr/>
          </p:nvSpPr>
          <p:spPr>
            <a:xfrm>
              <a:off x="5419909" y="1726105"/>
              <a:ext cx="914400" cy="228600"/>
            </a:xfrm>
            <a:prstGeom prst="rect">
              <a:avLst/>
            </a:prstGeom>
            <a:noFill/>
          </p:spPr>
          <p:txBody>
            <a:bodyPr wrap="none" tIns="45720" rIns="91440" rtlCol="0" anchor="ctr">
              <a:noAutofit/>
            </a:bodyPr>
            <a:lstStyle/>
            <a:p>
              <a:r>
                <a:rPr lang="en-US" sz="1300" b="1" dirty="0">
                  <a:latin typeface="+mj-lt"/>
                  <a:cs typeface="Arial" panose="020B0604020202020204" pitchFamily="34" charset="0"/>
                </a:rPr>
                <a:t>OmniBSI™-2</a:t>
              </a:r>
            </a:p>
          </p:txBody>
        </p:sp>
        <p:sp>
          <p:nvSpPr>
            <p:cNvPr id="46" name="Rectangle 45">
              <a:extLst>
                <a:ext uri="{FF2B5EF4-FFF2-40B4-BE49-F238E27FC236}">
                  <a16:creationId xmlns="" xmlns:a16="http://schemas.microsoft.com/office/drawing/2014/main" id="{DCFEB0B6-5D71-DD42-8775-0DB2ADCB7794}"/>
                </a:ext>
              </a:extLst>
            </p:cNvPr>
            <p:cNvSpPr>
              <a:spLocks noChangeAspect="1"/>
            </p:cNvSpPr>
            <p:nvPr/>
          </p:nvSpPr>
          <p:spPr>
            <a:xfrm>
              <a:off x="5282752" y="1771825"/>
              <a:ext cx="137160" cy="137160"/>
            </a:xfrm>
            <a:prstGeom prst="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00" dirty="0">
                <a:latin typeface="+mj-lt"/>
                <a:cs typeface="Arial" panose="020B0604020202020204" pitchFamily="34" charset="0"/>
              </a:endParaRPr>
            </a:p>
          </p:txBody>
        </p:sp>
      </p:grpSp>
      <p:grpSp>
        <p:nvGrpSpPr>
          <p:cNvPr id="47" name="Group 46">
            <a:extLst>
              <a:ext uri="{FF2B5EF4-FFF2-40B4-BE49-F238E27FC236}">
                <a16:creationId xmlns="" xmlns:a16="http://schemas.microsoft.com/office/drawing/2014/main" id="{AA47492B-28DD-2140-A1E2-F597600AE4DE}"/>
              </a:ext>
            </a:extLst>
          </p:cNvPr>
          <p:cNvGrpSpPr/>
          <p:nvPr userDrawn="1"/>
        </p:nvGrpSpPr>
        <p:grpSpPr>
          <a:xfrm>
            <a:off x="802710" y="1893321"/>
            <a:ext cx="1826167" cy="396994"/>
            <a:chOff x="5282752" y="1726105"/>
            <a:chExt cx="1051557" cy="228600"/>
          </a:xfrm>
        </p:grpSpPr>
        <p:sp>
          <p:nvSpPr>
            <p:cNvPr id="48" name="TextBox 47">
              <a:extLst>
                <a:ext uri="{FF2B5EF4-FFF2-40B4-BE49-F238E27FC236}">
                  <a16:creationId xmlns="" xmlns:a16="http://schemas.microsoft.com/office/drawing/2014/main" id="{6431211F-86AD-DB44-B3A7-65D8EDB3C2BB}"/>
                </a:ext>
              </a:extLst>
            </p:cNvPr>
            <p:cNvSpPr txBox="1"/>
            <p:nvPr/>
          </p:nvSpPr>
          <p:spPr>
            <a:xfrm>
              <a:off x="5419909" y="1726105"/>
              <a:ext cx="914400" cy="228600"/>
            </a:xfrm>
            <a:prstGeom prst="rect">
              <a:avLst/>
            </a:prstGeom>
            <a:noFill/>
          </p:spPr>
          <p:txBody>
            <a:bodyPr wrap="none" tIns="45720" rIns="91440" rtlCol="0" anchor="ctr">
              <a:noAutofit/>
            </a:bodyPr>
            <a:lstStyle/>
            <a:p>
              <a:r>
                <a:rPr lang="en-US" sz="1300" b="1" dirty="0">
                  <a:latin typeface="+mj-lt"/>
                  <a:cs typeface="Arial" panose="020B0604020202020204" pitchFamily="34" charset="0"/>
                </a:rPr>
                <a:t>OmniBSI™</a:t>
              </a:r>
            </a:p>
          </p:txBody>
        </p:sp>
        <p:sp>
          <p:nvSpPr>
            <p:cNvPr id="49" name="Rectangle 48">
              <a:extLst>
                <a:ext uri="{FF2B5EF4-FFF2-40B4-BE49-F238E27FC236}">
                  <a16:creationId xmlns="" xmlns:a16="http://schemas.microsoft.com/office/drawing/2014/main" id="{DCFEB0B6-5D71-DD42-8775-0DB2ADCB7794}"/>
                </a:ext>
              </a:extLst>
            </p:cNvPr>
            <p:cNvSpPr>
              <a:spLocks noChangeAspect="1"/>
            </p:cNvSpPr>
            <p:nvPr/>
          </p:nvSpPr>
          <p:spPr>
            <a:xfrm>
              <a:off x="5282752" y="1771825"/>
              <a:ext cx="137160" cy="137160"/>
            </a:xfrm>
            <a:prstGeom prst="rect">
              <a:avLst/>
            </a:prstGeom>
            <a:solidFill>
              <a:srgbClr val="157A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00" dirty="0">
                <a:latin typeface="+mj-lt"/>
                <a:cs typeface="Arial" panose="020B0604020202020204" pitchFamily="34" charset="0"/>
              </a:endParaRPr>
            </a:p>
          </p:txBody>
        </p:sp>
      </p:grpSp>
      <p:grpSp>
        <p:nvGrpSpPr>
          <p:cNvPr id="50" name="Group 49">
            <a:extLst>
              <a:ext uri="{FF2B5EF4-FFF2-40B4-BE49-F238E27FC236}">
                <a16:creationId xmlns="" xmlns:a16="http://schemas.microsoft.com/office/drawing/2014/main" id="{AA47492B-28DD-2140-A1E2-F597600AE4DE}"/>
              </a:ext>
            </a:extLst>
          </p:cNvPr>
          <p:cNvGrpSpPr/>
          <p:nvPr userDrawn="1"/>
        </p:nvGrpSpPr>
        <p:grpSpPr>
          <a:xfrm>
            <a:off x="802710" y="3457803"/>
            <a:ext cx="1826167" cy="396994"/>
            <a:chOff x="5282752" y="1726105"/>
            <a:chExt cx="1051557" cy="228600"/>
          </a:xfrm>
        </p:grpSpPr>
        <p:sp>
          <p:nvSpPr>
            <p:cNvPr id="51" name="TextBox 50">
              <a:extLst>
                <a:ext uri="{FF2B5EF4-FFF2-40B4-BE49-F238E27FC236}">
                  <a16:creationId xmlns="" xmlns:a16="http://schemas.microsoft.com/office/drawing/2014/main" id="{6431211F-86AD-DB44-B3A7-65D8EDB3C2BB}"/>
                </a:ext>
              </a:extLst>
            </p:cNvPr>
            <p:cNvSpPr txBox="1"/>
            <p:nvPr/>
          </p:nvSpPr>
          <p:spPr>
            <a:xfrm>
              <a:off x="5419909" y="1726105"/>
              <a:ext cx="914400" cy="228600"/>
            </a:xfrm>
            <a:prstGeom prst="rect">
              <a:avLst/>
            </a:prstGeom>
            <a:noFill/>
          </p:spPr>
          <p:txBody>
            <a:bodyPr wrap="none" tIns="45720" rIns="91440" rtlCol="0" anchor="ctr">
              <a:noAutofit/>
            </a:bodyPr>
            <a:lstStyle/>
            <a:p>
              <a:r>
                <a:rPr lang="en-US" sz="1300" b="1" dirty="0">
                  <a:latin typeface="+mj-lt"/>
                  <a:cs typeface="Arial" panose="020B0604020202020204" pitchFamily="34" charset="0"/>
                </a:rPr>
                <a:t>PureCel®Plus</a:t>
              </a:r>
            </a:p>
          </p:txBody>
        </p:sp>
        <p:sp>
          <p:nvSpPr>
            <p:cNvPr id="52" name="Rectangle 51">
              <a:extLst>
                <a:ext uri="{FF2B5EF4-FFF2-40B4-BE49-F238E27FC236}">
                  <a16:creationId xmlns="" xmlns:a16="http://schemas.microsoft.com/office/drawing/2014/main" id="{DCFEB0B6-5D71-DD42-8775-0DB2ADCB7794}"/>
                </a:ext>
              </a:extLst>
            </p:cNvPr>
            <p:cNvSpPr>
              <a:spLocks noChangeAspect="1"/>
            </p:cNvSpPr>
            <p:nvPr/>
          </p:nvSpPr>
          <p:spPr>
            <a:xfrm>
              <a:off x="5282752" y="1771825"/>
              <a:ext cx="137160" cy="137160"/>
            </a:xfrm>
            <a:prstGeom prst="rect">
              <a:avLst/>
            </a:prstGeom>
            <a:solidFill>
              <a:srgbClr val="9B72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00" dirty="0">
                <a:latin typeface="+mj-lt"/>
                <a:cs typeface="Arial" panose="020B0604020202020204" pitchFamily="34" charset="0"/>
              </a:endParaRPr>
            </a:p>
          </p:txBody>
        </p:sp>
      </p:grpSp>
      <p:grpSp>
        <p:nvGrpSpPr>
          <p:cNvPr id="53" name="Group 52">
            <a:extLst>
              <a:ext uri="{FF2B5EF4-FFF2-40B4-BE49-F238E27FC236}">
                <a16:creationId xmlns="" xmlns:a16="http://schemas.microsoft.com/office/drawing/2014/main" id="{AA47492B-28DD-2140-A1E2-F597600AE4DE}"/>
              </a:ext>
            </a:extLst>
          </p:cNvPr>
          <p:cNvGrpSpPr/>
          <p:nvPr userDrawn="1"/>
        </p:nvGrpSpPr>
        <p:grpSpPr>
          <a:xfrm>
            <a:off x="802710" y="3979297"/>
            <a:ext cx="1826167" cy="396994"/>
            <a:chOff x="5282752" y="1726105"/>
            <a:chExt cx="1051557" cy="228600"/>
          </a:xfrm>
        </p:grpSpPr>
        <p:sp>
          <p:nvSpPr>
            <p:cNvPr id="54" name="TextBox 53">
              <a:extLst>
                <a:ext uri="{FF2B5EF4-FFF2-40B4-BE49-F238E27FC236}">
                  <a16:creationId xmlns="" xmlns:a16="http://schemas.microsoft.com/office/drawing/2014/main" id="{6431211F-86AD-DB44-B3A7-65D8EDB3C2BB}"/>
                </a:ext>
              </a:extLst>
            </p:cNvPr>
            <p:cNvSpPr txBox="1"/>
            <p:nvPr/>
          </p:nvSpPr>
          <p:spPr>
            <a:xfrm>
              <a:off x="5419909" y="1726105"/>
              <a:ext cx="914400" cy="228600"/>
            </a:xfrm>
            <a:prstGeom prst="rect">
              <a:avLst/>
            </a:prstGeom>
            <a:noFill/>
          </p:spPr>
          <p:txBody>
            <a:bodyPr wrap="none" tIns="45720" rIns="91440" rtlCol="0" anchor="ctr">
              <a:noAutofit/>
            </a:bodyPr>
            <a:lstStyle/>
            <a:p>
              <a:r>
                <a:rPr lang="en-US" sz="1300" b="1" dirty="0">
                  <a:latin typeface="+mj-lt"/>
                  <a:cs typeface="Arial" panose="020B0604020202020204" pitchFamily="34" charset="0"/>
                </a:rPr>
                <a:t>Global Shutter</a:t>
              </a:r>
            </a:p>
          </p:txBody>
        </p:sp>
        <p:sp>
          <p:nvSpPr>
            <p:cNvPr id="55" name="Rectangle 54">
              <a:extLst>
                <a:ext uri="{FF2B5EF4-FFF2-40B4-BE49-F238E27FC236}">
                  <a16:creationId xmlns="" xmlns:a16="http://schemas.microsoft.com/office/drawing/2014/main" id="{DCFEB0B6-5D71-DD42-8775-0DB2ADCB7794}"/>
                </a:ext>
              </a:extLst>
            </p:cNvPr>
            <p:cNvSpPr>
              <a:spLocks noChangeAspect="1"/>
            </p:cNvSpPr>
            <p:nvPr/>
          </p:nvSpPr>
          <p:spPr>
            <a:xfrm>
              <a:off x="5282752" y="1771825"/>
              <a:ext cx="137160" cy="137160"/>
            </a:xfrm>
            <a:prstGeom prst="rect">
              <a:avLst/>
            </a:prstGeom>
            <a:solidFill>
              <a:srgbClr val="333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00" dirty="0">
                <a:latin typeface="+mj-lt"/>
                <a:cs typeface="Arial" panose="020B0604020202020204" pitchFamily="34" charset="0"/>
              </a:endParaRPr>
            </a:p>
          </p:txBody>
        </p:sp>
      </p:grpSp>
      <p:grpSp>
        <p:nvGrpSpPr>
          <p:cNvPr id="56" name="Group 55">
            <a:extLst>
              <a:ext uri="{FF2B5EF4-FFF2-40B4-BE49-F238E27FC236}">
                <a16:creationId xmlns="" xmlns:a16="http://schemas.microsoft.com/office/drawing/2014/main" id="{AA47492B-28DD-2140-A1E2-F597600AE4DE}"/>
              </a:ext>
            </a:extLst>
          </p:cNvPr>
          <p:cNvGrpSpPr/>
          <p:nvPr userDrawn="1"/>
        </p:nvGrpSpPr>
        <p:grpSpPr>
          <a:xfrm>
            <a:off x="802710" y="4500791"/>
            <a:ext cx="1826167" cy="396994"/>
            <a:chOff x="5282752" y="1726105"/>
            <a:chExt cx="1051557" cy="228600"/>
          </a:xfrm>
        </p:grpSpPr>
        <p:sp>
          <p:nvSpPr>
            <p:cNvPr id="57" name="TextBox 56">
              <a:extLst>
                <a:ext uri="{FF2B5EF4-FFF2-40B4-BE49-F238E27FC236}">
                  <a16:creationId xmlns="" xmlns:a16="http://schemas.microsoft.com/office/drawing/2014/main" id="{6431211F-86AD-DB44-B3A7-65D8EDB3C2BB}"/>
                </a:ext>
              </a:extLst>
            </p:cNvPr>
            <p:cNvSpPr txBox="1"/>
            <p:nvPr/>
          </p:nvSpPr>
          <p:spPr>
            <a:xfrm>
              <a:off x="5419909" y="1726105"/>
              <a:ext cx="914400" cy="228600"/>
            </a:xfrm>
            <a:prstGeom prst="rect">
              <a:avLst/>
            </a:prstGeom>
            <a:noFill/>
          </p:spPr>
          <p:txBody>
            <a:bodyPr wrap="none" tIns="45720" rIns="91440" rtlCol="0" anchor="ctr">
              <a:noAutofit/>
            </a:bodyPr>
            <a:lstStyle/>
            <a:p>
              <a:r>
                <a:rPr lang="en-US" sz="1300" b="1" dirty="0">
                  <a:latin typeface="+mj-lt"/>
                  <a:cs typeface="Arial" panose="020B0604020202020204" pitchFamily="34" charset="0"/>
                </a:rPr>
                <a:t>Time-of-Flight</a:t>
              </a:r>
            </a:p>
          </p:txBody>
        </p:sp>
        <p:sp>
          <p:nvSpPr>
            <p:cNvPr id="58" name="Rectangle 57">
              <a:extLst>
                <a:ext uri="{FF2B5EF4-FFF2-40B4-BE49-F238E27FC236}">
                  <a16:creationId xmlns="" xmlns:a16="http://schemas.microsoft.com/office/drawing/2014/main" id="{DCFEB0B6-5D71-DD42-8775-0DB2ADCB7794}"/>
                </a:ext>
              </a:extLst>
            </p:cNvPr>
            <p:cNvSpPr>
              <a:spLocks noChangeAspect="1"/>
            </p:cNvSpPr>
            <p:nvPr/>
          </p:nvSpPr>
          <p:spPr>
            <a:xfrm>
              <a:off x="5282752" y="1771825"/>
              <a:ext cx="137160" cy="137160"/>
            </a:xfrm>
            <a:prstGeom prst="rect">
              <a:avLst/>
            </a:prstGeom>
            <a:solidFill>
              <a:srgbClr val="80008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00" dirty="0">
                <a:latin typeface="+mj-lt"/>
                <a:cs typeface="Arial" panose="020B0604020202020204" pitchFamily="34" charset="0"/>
              </a:endParaRPr>
            </a:p>
          </p:txBody>
        </p:sp>
      </p:grpSp>
      <p:grpSp>
        <p:nvGrpSpPr>
          <p:cNvPr id="59" name="Group 58">
            <a:extLst>
              <a:ext uri="{FF2B5EF4-FFF2-40B4-BE49-F238E27FC236}">
                <a16:creationId xmlns="" xmlns:a16="http://schemas.microsoft.com/office/drawing/2014/main" id="{AA47492B-28DD-2140-A1E2-F597600AE4DE}"/>
              </a:ext>
            </a:extLst>
          </p:cNvPr>
          <p:cNvGrpSpPr/>
          <p:nvPr userDrawn="1"/>
        </p:nvGrpSpPr>
        <p:grpSpPr>
          <a:xfrm>
            <a:off x="802710" y="5022285"/>
            <a:ext cx="1826167" cy="396994"/>
            <a:chOff x="5282752" y="1726105"/>
            <a:chExt cx="1051557" cy="228600"/>
          </a:xfrm>
        </p:grpSpPr>
        <p:sp>
          <p:nvSpPr>
            <p:cNvPr id="60" name="TextBox 59">
              <a:extLst>
                <a:ext uri="{FF2B5EF4-FFF2-40B4-BE49-F238E27FC236}">
                  <a16:creationId xmlns="" xmlns:a16="http://schemas.microsoft.com/office/drawing/2014/main" id="{6431211F-86AD-DB44-B3A7-65D8EDB3C2BB}"/>
                </a:ext>
              </a:extLst>
            </p:cNvPr>
            <p:cNvSpPr txBox="1"/>
            <p:nvPr/>
          </p:nvSpPr>
          <p:spPr>
            <a:xfrm>
              <a:off x="5419909" y="1726105"/>
              <a:ext cx="914400" cy="228600"/>
            </a:xfrm>
            <a:prstGeom prst="rect">
              <a:avLst/>
            </a:prstGeom>
            <a:noFill/>
          </p:spPr>
          <p:txBody>
            <a:bodyPr wrap="none" tIns="45720" rIns="91440" rtlCol="0" anchor="ctr">
              <a:noAutofit/>
            </a:bodyPr>
            <a:lstStyle/>
            <a:p>
              <a:r>
                <a:rPr lang="en-US" sz="1300" b="1" dirty="0">
                  <a:latin typeface="+mj-lt"/>
                  <a:cs typeface="Arial" panose="020B0604020202020204" pitchFamily="34" charset="0"/>
                </a:rPr>
                <a:t>ASIC</a:t>
              </a:r>
            </a:p>
          </p:txBody>
        </p:sp>
        <p:sp>
          <p:nvSpPr>
            <p:cNvPr id="61" name="Rectangle 60">
              <a:extLst>
                <a:ext uri="{FF2B5EF4-FFF2-40B4-BE49-F238E27FC236}">
                  <a16:creationId xmlns="" xmlns:a16="http://schemas.microsoft.com/office/drawing/2014/main" id="{DCFEB0B6-5D71-DD42-8775-0DB2ADCB7794}"/>
                </a:ext>
              </a:extLst>
            </p:cNvPr>
            <p:cNvSpPr>
              <a:spLocks noChangeAspect="1"/>
            </p:cNvSpPr>
            <p:nvPr/>
          </p:nvSpPr>
          <p:spPr>
            <a:xfrm>
              <a:off x="5282752" y="1771825"/>
              <a:ext cx="137160" cy="137160"/>
            </a:xfrm>
            <a:prstGeom prst="rect">
              <a:avLst/>
            </a:prstGeom>
            <a:solidFill>
              <a:srgbClr val="9999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00" dirty="0">
                <a:latin typeface="+mj-lt"/>
                <a:cs typeface="Arial" panose="020B0604020202020204" pitchFamily="34" charset="0"/>
              </a:endParaRPr>
            </a:p>
          </p:txBody>
        </p:sp>
      </p:grpSp>
      <p:grpSp>
        <p:nvGrpSpPr>
          <p:cNvPr id="62" name="Group 61">
            <a:extLst>
              <a:ext uri="{FF2B5EF4-FFF2-40B4-BE49-F238E27FC236}">
                <a16:creationId xmlns="" xmlns:a16="http://schemas.microsoft.com/office/drawing/2014/main" id="{AA47492B-28DD-2140-A1E2-F597600AE4DE}"/>
              </a:ext>
            </a:extLst>
          </p:cNvPr>
          <p:cNvGrpSpPr/>
          <p:nvPr userDrawn="1"/>
        </p:nvGrpSpPr>
        <p:grpSpPr>
          <a:xfrm>
            <a:off x="802710" y="2936309"/>
            <a:ext cx="1826167" cy="396994"/>
            <a:chOff x="5282752" y="1726105"/>
            <a:chExt cx="1051557" cy="228600"/>
          </a:xfrm>
        </p:grpSpPr>
        <p:sp>
          <p:nvSpPr>
            <p:cNvPr id="63" name="TextBox 62">
              <a:extLst>
                <a:ext uri="{FF2B5EF4-FFF2-40B4-BE49-F238E27FC236}">
                  <a16:creationId xmlns="" xmlns:a16="http://schemas.microsoft.com/office/drawing/2014/main" id="{6431211F-86AD-DB44-B3A7-65D8EDB3C2BB}"/>
                </a:ext>
              </a:extLst>
            </p:cNvPr>
            <p:cNvSpPr txBox="1"/>
            <p:nvPr/>
          </p:nvSpPr>
          <p:spPr>
            <a:xfrm>
              <a:off x="5419909" y="1726105"/>
              <a:ext cx="914400" cy="228600"/>
            </a:xfrm>
            <a:prstGeom prst="rect">
              <a:avLst/>
            </a:prstGeom>
            <a:noFill/>
          </p:spPr>
          <p:txBody>
            <a:bodyPr wrap="none" tIns="45720" rIns="91440" rtlCol="0" anchor="ctr">
              <a:noAutofit/>
            </a:bodyPr>
            <a:lstStyle/>
            <a:p>
              <a:r>
                <a:rPr lang="en-US" sz="1300" b="1" dirty="0">
                  <a:latin typeface="+mj-lt"/>
                  <a:cs typeface="Arial" panose="020B0604020202020204" pitchFamily="34" charset="0"/>
                </a:rPr>
                <a:t>PureCel®</a:t>
              </a:r>
            </a:p>
          </p:txBody>
        </p:sp>
        <p:sp>
          <p:nvSpPr>
            <p:cNvPr id="64" name="Rectangle 63">
              <a:extLst>
                <a:ext uri="{FF2B5EF4-FFF2-40B4-BE49-F238E27FC236}">
                  <a16:creationId xmlns="" xmlns:a16="http://schemas.microsoft.com/office/drawing/2014/main" id="{DCFEB0B6-5D71-DD42-8775-0DB2ADCB7794}"/>
                </a:ext>
              </a:extLst>
            </p:cNvPr>
            <p:cNvSpPr>
              <a:spLocks noChangeAspect="1"/>
            </p:cNvSpPr>
            <p:nvPr/>
          </p:nvSpPr>
          <p:spPr>
            <a:xfrm>
              <a:off x="5282752" y="1771825"/>
              <a:ext cx="137160" cy="137160"/>
            </a:xfrm>
            <a:prstGeom prst="rect">
              <a:avLst/>
            </a:prstGeom>
            <a:solidFill>
              <a:srgbClr val="E5883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00" dirty="0">
                <a:latin typeface="+mj-lt"/>
                <a:cs typeface="Arial" panose="020B0604020202020204" pitchFamily="34" charset="0"/>
              </a:endParaRPr>
            </a:p>
          </p:txBody>
        </p:sp>
      </p:grpSp>
      <p:grpSp>
        <p:nvGrpSpPr>
          <p:cNvPr id="65" name="Group 64">
            <a:extLst>
              <a:ext uri="{FF2B5EF4-FFF2-40B4-BE49-F238E27FC236}">
                <a16:creationId xmlns="" xmlns:a16="http://schemas.microsoft.com/office/drawing/2014/main" id="{AA47492B-28DD-2140-A1E2-F597600AE4DE}"/>
              </a:ext>
            </a:extLst>
          </p:cNvPr>
          <p:cNvGrpSpPr/>
          <p:nvPr userDrawn="1"/>
        </p:nvGrpSpPr>
        <p:grpSpPr>
          <a:xfrm>
            <a:off x="802710" y="5543777"/>
            <a:ext cx="1826167" cy="396994"/>
            <a:chOff x="5282752" y="1726105"/>
            <a:chExt cx="1051557" cy="228600"/>
          </a:xfrm>
        </p:grpSpPr>
        <p:sp>
          <p:nvSpPr>
            <p:cNvPr id="66" name="TextBox 65">
              <a:extLst>
                <a:ext uri="{FF2B5EF4-FFF2-40B4-BE49-F238E27FC236}">
                  <a16:creationId xmlns="" xmlns:a16="http://schemas.microsoft.com/office/drawing/2014/main" id="{6431211F-86AD-DB44-B3A7-65D8EDB3C2BB}"/>
                </a:ext>
              </a:extLst>
            </p:cNvPr>
            <p:cNvSpPr txBox="1"/>
            <p:nvPr/>
          </p:nvSpPr>
          <p:spPr>
            <a:xfrm>
              <a:off x="5419909" y="1726105"/>
              <a:ext cx="914400" cy="228600"/>
            </a:xfrm>
            <a:prstGeom prst="rect">
              <a:avLst/>
            </a:prstGeom>
            <a:noFill/>
          </p:spPr>
          <p:txBody>
            <a:bodyPr wrap="none" tIns="45720" rIns="91440" rtlCol="0" anchor="ctr">
              <a:noAutofit/>
            </a:bodyPr>
            <a:lstStyle/>
            <a:p>
              <a:r>
                <a:rPr lang="en-US" sz="1300" b="1" dirty="0" err="1" smtClean="0">
                  <a:latin typeface="+mj-lt"/>
                  <a:cs typeface="Arial" panose="020B0604020202020204" pitchFamily="34" charset="0"/>
                </a:rPr>
                <a:t>OVMed</a:t>
              </a:r>
              <a:r>
                <a:rPr lang="en-US" sz="1300" b="1" dirty="0" smtClean="0">
                  <a:latin typeface="+mj-lt"/>
                  <a:cs typeface="Arial" panose="020B0604020202020204" pitchFamily="34" charset="0"/>
                </a:rPr>
                <a:t>®</a:t>
              </a:r>
              <a:endParaRPr lang="en-US" sz="1300" b="1" dirty="0">
                <a:latin typeface="+mj-lt"/>
                <a:cs typeface="Arial" panose="020B0604020202020204" pitchFamily="34" charset="0"/>
              </a:endParaRPr>
            </a:p>
          </p:txBody>
        </p:sp>
        <p:sp>
          <p:nvSpPr>
            <p:cNvPr id="67" name="Rectangle 66">
              <a:extLst>
                <a:ext uri="{FF2B5EF4-FFF2-40B4-BE49-F238E27FC236}">
                  <a16:creationId xmlns="" xmlns:a16="http://schemas.microsoft.com/office/drawing/2014/main" id="{DCFEB0B6-5D71-DD42-8775-0DB2ADCB7794}"/>
                </a:ext>
              </a:extLst>
            </p:cNvPr>
            <p:cNvSpPr>
              <a:spLocks noChangeAspect="1"/>
            </p:cNvSpPr>
            <p:nvPr/>
          </p:nvSpPr>
          <p:spPr>
            <a:xfrm>
              <a:off x="5282752" y="1771825"/>
              <a:ext cx="137160" cy="137160"/>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00" dirty="0">
                <a:latin typeface="+mj-lt"/>
                <a:cs typeface="Arial" panose="020B0604020202020204" pitchFamily="34" charset="0"/>
              </a:endParaRPr>
            </a:p>
          </p:txBody>
        </p:sp>
      </p:grpSp>
      <p:grpSp>
        <p:nvGrpSpPr>
          <p:cNvPr id="68" name="Group 67">
            <a:extLst>
              <a:ext uri="{FF2B5EF4-FFF2-40B4-BE49-F238E27FC236}">
                <a16:creationId xmlns="" xmlns:a16="http://schemas.microsoft.com/office/drawing/2014/main" id="{480F3244-186E-1344-9E18-2045E7AC10D7}"/>
              </a:ext>
            </a:extLst>
          </p:cNvPr>
          <p:cNvGrpSpPr/>
          <p:nvPr userDrawn="1"/>
        </p:nvGrpSpPr>
        <p:grpSpPr>
          <a:xfrm>
            <a:off x="5035408" y="1381352"/>
            <a:ext cx="1669698" cy="396994"/>
            <a:chOff x="1291781" y="1729306"/>
            <a:chExt cx="961458" cy="228600"/>
          </a:xfrm>
        </p:grpSpPr>
        <p:sp>
          <p:nvSpPr>
            <p:cNvPr id="69" name="TextBox 68">
              <a:extLst>
                <a:ext uri="{FF2B5EF4-FFF2-40B4-BE49-F238E27FC236}">
                  <a16:creationId xmlns="" xmlns:a16="http://schemas.microsoft.com/office/drawing/2014/main" id="{18EDA037-5EC0-3847-A7FB-24B5A1842D1F}"/>
                </a:ext>
              </a:extLst>
            </p:cNvPr>
            <p:cNvSpPr txBox="1"/>
            <p:nvPr/>
          </p:nvSpPr>
          <p:spPr>
            <a:xfrm>
              <a:off x="1338839" y="1729306"/>
              <a:ext cx="914400" cy="228600"/>
            </a:xfrm>
            <a:prstGeom prst="rect">
              <a:avLst/>
            </a:prstGeom>
            <a:noFill/>
          </p:spPr>
          <p:txBody>
            <a:bodyPr wrap="none" tIns="45720" rIns="91440" rtlCol="0" anchor="ctr">
              <a:noAutofit/>
            </a:bodyPr>
            <a:lstStyle/>
            <a:p>
              <a:r>
                <a:rPr lang="en-US" sz="1300" b="1" dirty="0">
                  <a:latin typeface="+mj-lt"/>
                </a:rPr>
                <a:t>Stack</a:t>
              </a:r>
            </a:p>
          </p:txBody>
        </p:sp>
        <p:sp>
          <p:nvSpPr>
            <p:cNvPr id="70" name="Rectangle 69">
              <a:extLst>
                <a:ext uri="{FF2B5EF4-FFF2-40B4-BE49-F238E27FC236}">
                  <a16:creationId xmlns="" xmlns:a16="http://schemas.microsoft.com/office/drawing/2014/main" id="{3ABC61D6-8E73-3A4D-80A9-EBC5187E6A7C}"/>
                </a:ext>
              </a:extLst>
            </p:cNvPr>
            <p:cNvSpPr>
              <a:spLocks/>
            </p:cNvSpPr>
            <p:nvPr/>
          </p:nvSpPr>
          <p:spPr>
            <a:xfrm>
              <a:off x="1291781" y="1775026"/>
              <a:ext cx="45720" cy="13716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00" dirty="0">
                <a:latin typeface="+mj-lt"/>
              </a:endParaRPr>
            </a:p>
          </p:txBody>
        </p:sp>
      </p:grpSp>
      <p:grpSp>
        <p:nvGrpSpPr>
          <p:cNvPr id="71" name="Group 70">
            <a:extLst>
              <a:ext uri="{FF2B5EF4-FFF2-40B4-BE49-F238E27FC236}">
                <a16:creationId xmlns="" xmlns:a16="http://schemas.microsoft.com/office/drawing/2014/main" id="{3ACA9DE2-D2CF-314D-A36A-0B073A8D0443}"/>
              </a:ext>
            </a:extLst>
          </p:cNvPr>
          <p:cNvGrpSpPr/>
          <p:nvPr userDrawn="1"/>
        </p:nvGrpSpPr>
        <p:grpSpPr>
          <a:xfrm>
            <a:off x="9115469" y="1371827"/>
            <a:ext cx="1826172" cy="396994"/>
            <a:chOff x="2618410" y="1728398"/>
            <a:chExt cx="1051560" cy="228600"/>
          </a:xfrm>
        </p:grpSpPr>
        <p:sp>
          <p:nvSpPr>
            <p:cNvPr id="72" name="TextBox 71">
              <a:extLst>
                <a:ext uri="{FF2B5EF4-FFF2-40B4-BE49-F238E27FC236}">
                  <a16:creationId xmlns="" xmlns:a16="http://schemas.microsoft.com/office/drawing/2014/main" id="{BD4D7D3F-E829-EE41-95BB-9D52FFB8C136}"/>
                </a:ext>
              </a:extLst>
            </p:cNvPr>
            <p:cNvSpPr txBox="1"/>
            <p:nvPr/>
          </p:nvSpPr>
          <p:spPr>
            <a:xfrm>
              <a:off x="2755570" y="1728398"/>
              <a:ext cx="914400" cy="228600"/>
            </a:xfrm>
            <a:prstGeom prst="rect">
              <a:avLst/>
            </a:prstGeom>
            <a:noFill/>
          </p:spPr>
          <p:txBody>
            <a:bodyPr wrap="none" tIns="45720" rIns="91440" rtlCol="0" anchor="ctr">
              <a:noAutofit/>
            </a:bodyPr>
            <a:lstStyle/>
            <a:p>
              <a:r>
                <a:rPr lang="en-US" sz="1300" b="1" dirty="0">
                  <a:latin typeface="+mj-lt"/>
                </a:rPr>
                <a:t>PDAF</a:t>
              </a:r>
            </a:p>
          </p:txBody>
        </p:sp>
        <p:sp>
          <p:nvSpPr>
            <p:cNvPr id="73" name="Right Triangle 72">
              <a:extLst>
                <a:ext uri="{FF2B5EF4-FFF2-40B4-BE49-F238E27FC236}">
                  <a16:creationId xmlns="" xmlns:a16="http://schemas.microsoft.com/office/drawing/2014/main" id="{0B7092C7-7D06-7F4B-8CAD-70C50D1960D3}"/>
                </a:ext>
              </a:extLst>
            </p:cNvPr>
            <p:cNvSpPr>
              <a:spLocks noChangeAspect="1"/>
            </p:cNvSpPr>
            <p:nvPr/>
          </p:nvSpPr>
          <p:spPr>
            <a:xfrm rot="16200000">
              <a:off x="2618410" y="1775026"/>
              <a:ext cx="137160" cy="137160"/>
            </a:xfrm>
            <a:prstGeom prst="rtTriangle">
              <a:avLst/>
            </a:prstGeom>
            <a:solidFill>
              <a:srgbClr val="157AFF"/>
            </a:solidFill>
            <a:ln w="31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00">
                <a:latin typeface="+mj-lt"/>
              </a:endParaRPr>
            </a:p>
          </p:txBody>
        </p:sp>
      </p:grpSp>
      <p:grpSp>
        <p:nvGrpSpPr>
          <p:cNvPr id="74" name="Group 73">
            <a:extLst>
              <a:ext uri="{FF2B5EF4-FFF2-40B4-BE49-F238E27FC236}">
                <a16:creationId xmlns="" xmlns:a16="http://schemas.microsoft.com/office/drawing/2014/main" id="{3ACA9DE2-D2CF-314D-A36A-0B073A8D0443}"/>
              </a:ext>
            </a:extLst>
          </p:cNvPr>
          <p:cNvGrpSpPr/>
          <p:nvPr userDrawn="1"/>
        </p:nvGrpSpPr>
        <p:grpSpPr>
          <a:xfrm>
            <a:off x="9115469" y="1835377"/>
            <a:ext cx="1826172" cy="396994"/>
            <a:chOff x="2618410" y="1728398"/>
            <a:chExt cx="1051560" cy="228600"/>
          </a:xfrm>
        </p:grpSpPr>
        <p:sp>
          <p:nvSpPr>
            <p:cNvPr id="75" name="TextBox 74">
              <a:extLst>
                <a:ext uri="{FF2B5EF4-FFF2-40B4-BE49-F238E27FC236}">
                  <a16:creationId xmlns="" xmlns:a16="http://schemas.microsoft.com/office/drawing/2014/main" id="{BD4D7D3F-E829-EE41-95BB-9D52FFB8C136}"/>
                </a:ext>
              </a:extLst>
            </p:cNvPr>
            <p:cNvSpPr txBox="1"/>
            <p:nvPr/>
          </p:nvSpPr>
          <p:spPr>
            <a:xfrm>
              <a:off x="2755570" y="1728398"/>
              <a:ext cx="914400" cy="228600"/>
            </a:xfrm>
            <a:prstGeom prst="rect">
              <a:avLst/>
            </a:prstGeom>
            <a:noFill/>
          </p:spPr>
          <p:txBody>
            <a:bodyPr wrap="none" tIns="45720" rIns="91440" rtlCol="0" anchor="ctr">
              <a:noAutofit/>
            </a:bodyPr>
            <a:lstStyle/>
            <a:p>
              <a:r>
                <a:rPr lang="en-US" sz="1300" b="1" dirty="0">
                  <a:latin typeface="+mj-lt"/>
                </a:rPr>
                <a:t>4C</a:t>
              </a:r>
            </a:p>
          </p:txBody>
        </p:sp>
        <p:sp>
          <p:nvSpPr>
            <p:cNvPr id="76" name="Right Triangle 75">
              <a:extLst>
                <a:ext uri="{FF2B5EF4-FFF2-40B4-BE49-F238E27FC236}">
                  <a16:creationId xmlns="" xmlns:a16="http://schemas.microsoft.com/office/drawing/2014/main" id="{0B7092C7-7D06-7F4B-8CAD-70C50D1960D3}"/>
                </a:ext>
              </a:extLst>
            </p:cNvPr>
            <p:cNvSpPr>
              <a:spLocks noChangeAspect="1"/>
            </p:cNvSpPr>
            <p:nvPr/>
          </p:nvSpPr>
          <p:spPr>
            <a:xfrm rot="16200000">
              <a:off x="2618410" y="1775026"/>
              <a:ext cx="137160" cy="137160"/>
            </a:xfrm>
            <a:prstGeom prst="rtTriangle">
              <a:avLst/>
            </a:prstGeom>
            <a:solidFill>
              <a:srgbClr val="1AFF1A"/>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00">
                <a:latin typeface="+mj-lt"/>
              </a:endParaRPr>
            </a:p>
          </p:txBody>
        </p:sp>
      </p:grpSp>
      <p:grpSp>
        <p:nvGrpSpPr>
          <p:cNvPr id="77" name="Group 76">
            <a:extLst>
              <a:ext uri="{FF2B5EF4-FFF2-40B4-BE49-F238E27FC236}">
                <a16:creationId xmlns="" xmlns:a16="http://schemas.microsoft.com/office/drawing/2014/main" id="{3ACA9DE2-D2CF-314D-A36A-0B073A8D0443}"/>
              </a:ext>
            </a:extLst>
          </p:cNvPr>
          <p:cNvGrpSpPr/>
          <p:nvPr userDrawn="1"/>
        </p:nvGrpSpPr>
        <p:grpSpPr>
          <a:xfrm>
            <a:off x="9115469" y="2298927"/>
            <a:ext cx="1826172" cy="396994"/>
            <a:chOff x="2618410" y="1728398"/>
            <a:chExt cx="1051560" cy="228600"/>
          </a:xfrm>
        </p:grpSpPr>
        <p:sp>
          <p:nvSpPr>
            <p:cNvPr id="78" name="TextBox 77">
              <a:extLst>
                <a:ext uri="{FF2B5EF4-FFF2-40B4-BE49-F238E27FC236}">
                  <a16:creationId xmlns="" xmlns:a16="http://schemas.microsoft.com/office/drawing/2014/main" id="{BD4D7D3F-E829-EE41-95BB-9D52FFB8C136}"/>
                </a:ext>
              </a:extLst>
            </p:cNvPr>
            <p:cNvSpPr txBox="1"/>
            <p:nvPr/>
          </p:nvSpPr>
          <p:spPr>
            <a:xfrm>
              <a:off x="2755570" y="1728398"/>
              <a:ext cx="914400" cy="228600"/>
            </a:xfrm>
            <a:prstGeom prst="rect">
              <a:avLst/>
            </a:prstGeom>
            <a:noFill/>
          </p:spPr>
          <p:txBody>
            <a:bodyPr wrap="none" tIns="45720" rIns="91440" rtlCol="0" anchor="ctr">
              <a:noAutofit/>
            </a:bodyPr>
            <a:lstStyle/>
            <a:p>
              <a:r>
                <a:rPr lang="en-US" sz="1300" b="1" dirty="0">
                  <a:latin typeface="+mj-lt"/>
                </a:rPr>
                <a:t>QPD</a:t>
              </a:r>
            </a:p>
          </p:txBody>
        </p:sp>
        <p:sp>
          <p:nvSpPr>
            <p:cNvPr id="79" name="Right Triangle 78">
              <a:extLst>
                <a:ext uri="{FF2B5EF4-FFF2-40B4-BE49-F238E27FC236}">
                  <a16:creationId xmlns="" xmlns:a16="http://schemas.microsoft.com/office/drawing/2014/main" id="{0B7092C7-7D06-7F4B-8CAD-70C50D1960D3}"/>
                </a:ext>
              </a:extLst>
            </p:cNvPr>
            <p:cNvSpPr>
              <a:spLocks noChangeAspect="1"/>
            </p:cNvSpPr>
            <p:nvPr/>
          </p:nvSpPr>
          <p:spPr>
            <a:xfrm rot="16200000">
              <a:off x="2618410" y="1775026"/>
              <a:ext cx="137160" cy="137160"/>
            </a:xfrm>
            <a:prstGeom prst="rtTriangle">
              <a:avLst/>
            </a:prstGeom>
            <a:solidFill>
              <a:srgbClr val="FF66FF"/>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00">
                <a:latin typeface="+mj-lt"/>
              </a:endParaRPr>
            </a:p>
          </p:txBody>
        </p:sp>
      </p:grpSp>
      <p:grpSp>
        <p:nvGrpSpPr>
          <p:cNvPr id="80" name="Group 79">
            <a:extLst>
              <a:ext uri="{FF2B5EF4-FFF2-40B4-BE49-F238E27FC236}">
                <a16:creationId xmlns="" xmlns:a16="http://schemas.microsoft.com/office/drawing/2014/main" id="{3ACA9DE2-D2CF-314D-A36A-0B073A8D0443}"/>
              </a:ext>
            </a:extLst>
          </p:cNvPr>
          <p:cNvGrpSpPr/>
          <p:nvPr userDrawn="1"/>
        </p:nvGrpSpPr>
        <p:grpSpPr>
          <a:xfrm>
            <a:off x="9115469" y="2762477"/>
            <a:ext cx="1826172" cy="396994"/>
            <a:chOff x="2618410" y="1728398"/>
            <a:chExt cx="1051560" cy="228600"/>
          </a:xfrm>
        </p:grpSpPr>
        <p:sp>
          <p:nvSpPr>
            <p:cNvPr id="81" name="TextBox 80">
              <a:extLst>
                <a:ext uri="{FF2B5EF4-FFF2-40B4-BE49-F238E27FC236}">
                  <a16:creationId xmlns="" xmlns:a16="http://schemas.microsoft.com/office/drawing/2014/main" id="{BD4D7D3F-E829-EE41-95BB-9D52FFB8C136}"/>
                </a:ext>
              </a:extLst>
            </p:cNvPr>
            <p:cNvSpPr txBox="1"/>
            <p:nvPr/>
          </p:nvSpPr>
          <p:spPr>
            <a:xfrm>
              <a:off x="2755570" y="1728398"/>
              <a:ext cx="914400" cy="228600"/>
            </a:xfrm>
            <a:prstGeom prst="rect">
              <a:avLst/>
            </a:prstGeom>
            <a:noFill/>
          </p:spPr>
          <p:txBody>
            <a:bodyPr wrap="none" tIns="45720" rIns="91440" rtlCol="0" anchor="ctr">
              <a:noAutofit/>
            </a:bodyPr>
            <a:lstStyle/>
            <a:p>
              <a:r>
                <a:rPr lang="en-US" sz="1300" b="1" dirty="0">
                  <a:latin typeface="+mj-lt"/>
                </a:rPr>
                <a:t>HDR</a:t>
              </a:r>
            </a:p>
          </p:txBody>
        </p:sp>
        <p:sp>
          <p:nvSpPr>
            <p:cNvPr id="82" name="Right Triangle 81">
              <a:extLst>
                <a:ext uri="{FF2B5EF4-FFF2-40B4-BE49-F238E27FC236}">
                  <a16:creationId xmlns="" xmlns:a16="http://schemas.microsoft.com/office/drawing/2014/main" id="{0B7092C7-7D06-7F4B-8CAD-70C50D1960D3}"/>
                </a:ext>
              </a:extLst>
            </p:cNvPr>
            <p:cNvSpPr>
              <a:spLocks noChangeAspect="1"/>
            </p:cNvSpPr>
            <p:nvPr/>
          </p:nvSpPr>
          <p:spPr>
            <a:xfrm rot="16200000">
              <a:off x="2618410" y="1775026"/>
              <a:ext cx="137160" cy="137160"/>
            </a:xfrm>
            <a:prstGeom prst="rtTriangle">
              <a:avLst/>
            </a:prstGeom>
            <a:solidFill>
              <a:srgbClr val="7030A0"/>
            </a:solidFill>
            <a:ln w="31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00">
                <a:latin typeface="+mj-lt"/>
              </a:endParaRPr>
            </a:p>
          </p:txBody>
        </p:sp>
      </p:grpSp>
      <p:grpSp>
        <p:nvGrpSpPr>
          <p:cNvPr id="83" name="Group 82">
            <a:extLst>
              <a:ext uri="{FF2B5EF4-FFF2-40B4-BE49-F238E27FC236}">
                <a16:creationId xmlns="" xmlns:a16="http://schemas.microsoft.com/office/drawing/2014/main" id="{3ACA9DE2-D2CF-314D-A36A-0B073A8D0443}"/>
              </a:ext>
            </a:extLst>
          </p:cNvPr>
          <p:cNvGrpSpPr/>
          <p:nvPr userDrawn="1"/>
        </p:nvGrpSpPr>
        <p:grpSpPr>
          <a:xfrm>
            <a:off x="9115469" y="3226027"/>
            <a:ext cx="1826172" cy="396994"/>
            <a:chOff x="2618410" y="1728398"/>
            <a:chExt cx="1051560" cy="228600"/>
          </a:xfrm>
        </p:grpSpPr>
        <p:sp>
          <p:nvSpPr>
            <p:cNvPr id="84" name="TextBox 83">
              <a:extLst>
                <a:ext uri="{FF2B5EF4-FFF2-40B4-BE49-F238E27FC236}">
                  <a16:creationId xmlns="" xmlns:a16="http://schemas.microsoft.com/office/drawing/2014/main" id="{BD4D7D3F-E829-EE41-95BB-9D52FFB8C136}"/>
                </a:ext>
              </a:extLst>
            </p:cNvPr>
            <p:cNvSpPr txBox="1"/>
            <p:nvPr/>
          </p:nvSpPr>
          <p:spPr>
            <a:xfrm>
              <a:off x="2755570" y="1728398"/>
              <a:ext cx="914400" cy="228600"/>
            </a:xfrm>
            <a:prstGeom prst="rect">
              <a:avLst/>
            </a:prstGeom>
            <a:noFill/>
          </p:spPr>
          <p:txBody>
            <a:bodyPr wrap="none" tIns="45720" rIns="91440" rtlCol="0" anchor="ctr">
              <a:noAutofit/>
            </a:bodyPr>
            <a:lstStyle/>
            <a:p>
              <a:r>
                <a:rPr lang="en-US" sz="1300" b="1" dirty="0">
                  <a:latin typeface="+mj-lt"/>
                </a:rPr>
                <a:t>RGB-Ir</a:t>
              </a:r>
            </a:p>
          </p:txBody>
        </p:sp>
        <p:sp>
          <p:nvSpPr>
            <p:cNvPr id="85" name="Right Triangle 84">
              <a:extLst>
                <a:ext uri="{FF2B5EF4-FFF2-40B4-BE49-F238E27FC236}">
                  <a16:creationId xmlns="" xmlns:a16="http://schemas.microsoft.com/office/drawing/2014/main" id="{0B7092C7-7D06-7F4B-8CAD-70C50D1960D3}"/>
                </a:ext>
              </a:extLst>
            </p:cNvPr>
            <p:cNvSpPr>
              <a:spLocks noChangeAspect="1"/>
            </p:cNvSpPr>
            <p:nvPr/>
          </p:nvSpPr>
          <p:spPr>
            <a:xfrm rot="16200000">
              <a:off x="2618410" y="1775026"/>
              <a:ext cx="137160" cy="137160"/>
            </a:xfrm>
            <a:prstGeom prst="rtTriangle">
              <a:avLst/>
            </a:prstGeom>
            <a:solidFill>
              <a:schemeClr val="tx1"/>
            </a:solidFill>
            <a:ln w="31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00">
                <a:latin typeface="+mj-lt"/>
              </a:endParaRPr>
            </a:p>
          </p:txBody>
        </p:sp>
      </p:grpSp>
      <p:grpSp>
        <p:nvGrpSpPr>
          <p:cNvPr id="86" name="Group 85">
            <a:extLst>
              <a:ext uri="{FF2B5EF4-FFF2-40B4-BE49-F238E27FC236}">
                <a16:creationId xmlns="" xmlns:a16="http://schemas.microsoft.com/office/drawing/2014/main" id="{3ACA9DE2-D2CF-314D-A36A-0B073A8D0443}"/>
              </a:ext>
            </a:extLst>
          </p:cNvPr>
          <p:cNvGrpSpPr/>
          <p:nvPr userDrawn="1"/>
        </p:nvGrpSpPr>
        <p:grpSpPr>
          <a:xfrm>
            <a:off x="9115469" y="3689577"/>
            <a:ext cx="1826172" cy="396994"/>
            <a:chOff x="2618410" y="1728398"/>
            <a:chExt cx="1051560" cy="228600"/>
          </a:xfrm>
        </p:grpSpPr>
        <p:sp>
          <p:nvSpPr>
            <p:cNvPr id="87" name="TextBox 86">
              <a:extLst>
                <a:ext uri="{FF2B5EF4-FFF2-40B4-BE49-F238E27FC236}">
                  <a16:creationId xmlns="" xmlns:a16="http://schemas.microsoft.com/office/drawing/2014/main" id="{BD4D7D3F-E829-EE41-95BB-9D52FFB8C136}"/>
                </a:ext>
              </a:extLst>
            </p:cNvPr>
            <p:cNvSpPr txBox="1"/>
            <p:nvPr/>
          </p:nvSpPr>
          <p:spPr>
            <a:xfrm>
              <a:off x="2755570" y="1728398"/>
              <a:ext cx="914400" cy="228600"/>
            </a:xfrm>
            <a:prstGeom prst="rect">
              <a:avLst/>
            </a:prstGeom>
            <a:noFill/>
          </p:spPr>
          <p:txBody>
            <a:bodyPr wrap="none" tIns="45720" rIns="91440" rtlCol="0" anchor="ctr">
              <a:noAutofit/>
            </a:bodyPr>
            <a:lstStyle/>
            <a:p>
              <a:r>
                <a:rPr lang="en-US" sz="1300" b="1" dirty="0" err="1">
                  <a:latin typeface="+mj-lt"/>
                </a:rPr>
                <a:t>Nyxel</a:t>
              </a:r>
              <a:r>
                <a:rPr lang="en-US" sz="1300" b="1" dirty="0">
                  <a:latin typeface="+mj-lt"/>
                </a:rPr>
                <a:t>™</a:t>
              </a:r>
            </a:p>
          </p:txBody>
        </p:sp>
        <p:sp>
          <p:nvSpPr>
            <p:cNvPr id="88" name="Right Triangle 87">
              <a:extLst>
                <a:ext uri="{FF2B5EF4-FFF2-40B4-BE49-F238E27FC236}">
                  <a16:creationId xmlns="" xmlns:a16="http://schemas.microsoft.com/office/drawing/2014/main" id="{0B7092C7-7D06-7F4B-8CAD-70C50D1960D3}"/>
                </a:ext>
              </a:extLst>
            </p:cNvPr>
            <p:cNvSpPr>
              <a:spLocks noChangeAspect="1"/>
            </p:cNvSpPr>
            <p:nvPr/>
          </p:nvSpPr>
          <p:spPr>
            <a:xfrm rot="16200000">
              <a:off x="2618410" y="1775026"/>
              <a:ext cx="137160" cy="137160"/>
            </a:xfrm>
            <a:prstGeom prst="rtTriangle">
              <a:avLst/>
            </a:prstGeom>
            <a:solidFill>
              <a:srgbClr val="FD8688"/>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00">
                <a:latin typeface="+mj-lt"/>
              </a:endParaRPr>
            </a:p>
          </p:txBody>
        </p:sp>
      </p:grpSp>
      <p:grpSp>
        <p:nvGrpSpPr>
          <p:cNvPr id="89" name="Group 88">
            <a:extLst>
              <a:ext uri="{FF2B5EF4-FFF2-40B4-BE49-F238E27FC236}">
                <a16:creationId xmlns="" xmlns:a16="http://schemas.microsoft.com/office/drawing/2014/main" id="{3ACA9DE2-D2CF-314D-A36A-0B073A8D0443}"/>
              </a:ext>
            </a:extLst>
          </p:cNvPr>
          <p:cNvGrpSpPr/>
          <p:nvPr userDrawn="1"/>
        </p:nvGrpSpPr>
        <p:grpSpPr>
          <a:xfrm>
            <a:off x="9115469" y="4153127"/>
            <a:ext cx="1826172" cy="396994"/>
            <a:chOff x="2618410" y="1728398"/>
            <a:chExt cx="1051560" cy="228600"/>
          </a:xfrm>
        </p:grpSpPr>
        <p:sp>
          <p:nvSpPr>
            <p:cNvPr id="90" name="TextBox 89">
              <a:extLst>
                <a:ext uri="{FF2B5EF4-FFF2-40B4-BE49-F238E27FC236}">
                  <a16:creationId xmlns="" xmlns:a16="http://schemas.microsoft.com/office/drawing/2014/main" id="{BD4D7D3F-E829-EE41-95BB-9D52FFB8C136}"/>
                </a:ext>
              </a:extLst>
            </p:cNvPr>
            <p:cNvSpPr txBox="1"/>
            <p:nvPr/>
          </p:nvSpPr>
          <p:spPr>
            <a:xfrm>
              <a:off x="2755570" y="1728398"/>
              <a:ext cx="914400" cy="228600"/>
            </a:xfrm>
            <a:prstGeom prst="rect">
              <a:avLst/>
            </a:prstGeom>
            <a:noFill/>
          </p:spPr>
          <p:txBody>
            <a:bodyPr wrap="none" tIns="45720" rIns="91440" rtlCol="0" anchor="ctr">
              <a:noAutofit/>
            </a:bodyPr>
            <a:lstStyle/>
            <a:p>
              <a:r>
                <a:rPr lang="en-US" sz="1300" b="1" dirty="0">
                  <a:latin typeface="+mj-lt"/>
                </a:rPr>
                <a:t>LFM</a:t>
              </a:r>
            </a:p>
          </p:txBody>
        </p:sp>
        <p:sp>
          <p:nvSpPr>
            <p:cNvPr id="91" name="Right Triangle 90">
              <a:extLst>
                <a:ext uri="{FF2B5EF4-FFF2-40B4-BE49-F238E27FC236}">
                  <a16:creationId xmlns="" xmlns:a16="http://schemas.microsoft.com/office/drawing/2014/main" id="{0B7092C7-7D06-7F4B-8CAD-70C50D1960D3}"/>
                </a:ext>
              </a:extLst>
            </p:cNvPr>
            <p:cNvSpPr>
              <a:spLocks noChangeAspect="1"/>
            </p:cNvSpPr>
            <p:nvPr/>
          </p:nvSpPr>
          <p:spPr>
            <a:xfrm rot="16200000">
              <a:off x="2618410" y="1775026"/>
              <a:ext cx="137160" cy="137160"/>
            </a:xfrm>
            <a:prstGeom prst="rtTriangle">
              <a:avLst/>
            </a:prstGeom>
            <a:solidFill>
              <a:srgbClr val="B1D3FF"/>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00">
                <a:latin typeface="+mj-lt"/>
              </a:endParaRPr>
            </a:p>
          </p:txBody>
        </p:sp>
      </p:grpSp>
      <p:grpSp>
        <p:nvGrpSpPr>
          <p:cNvPr id="92" name="Group 91">
            <a:extLst>
              <a:ext uri="{FF2B5EF4-FFF2-40B4-BE49-F238E27FC236}">
                <a16:creationId xmlns="" xmlns:a16="http://schemas.microsoft.com/office/drawing/2014/main" id="{3ACA9DE2-D2CF-314D-A36A-0B073A8D0443}"/>
              </a:ext>
            </a:extLst>
          </p:cNvPr>
          <p:cNvGrpSpPr/>
          <p:nvPr userDrawn="1"/>
        </p:nvGrpSpPr>
        <p:grpSpPr>
          <a:xfrm>
            <a:off x="9115469" y="4616677"/>
            <a:ext cx="1826172" cy="396994"/>
            <a:chOff x="2618410" y="1728398"/>
            <a:chExt cx="1051560" cy="228600"/>
          </a:xfrm>
        </p:grpSpPr>
        <p:sp>
          <p:nvSpPr>
            <p:cNvPr id="93" name="TextBox 92">
              <a:extLst>
                <a:ext uri="{FF2B5EF4-FFF2-40B4-BE49-F238E27FC236}">
                  <a16:creationId xmlns="" xmlns:a16="http://schemas.microsoft.com/office/drawing/2014/main" id="{BD4D7D3F-E829-EE41-95BB-9D52FFB8C136}"/>
                </a:ext>
              </a:extLst>
            </p:cNvPr>
            <p:cNvSpPr txBox="1"/>
            <p:nvPr/>
          </p:nvSpPr>
          <p:spPr>
            <a:xfrm>
              <a:off x="2755570" y="1728398"/>
              <a:ext cx="914400" cy="228600"/>
            </a:xfrm>
            <a:prstGeom prst="rect">
              <a:avLst/>
            </a:prstGeom>
            <a:noFill/>
          </p:spPr>
          <p:txBody>
            <a:bodyPr wrap="none" tIns="45720" rIns="91440" rtlCol="0" anchor="ctr">
              <a:noAutofit/>
            </a:bodyPr>
            <a:lstStyle/>
            <a:p>
              <a:r>
                <a:rPr lang="en-US" sz="1300" b="1" dirty="0">
                  <a:latin typeface="+mj-lt"/>
                </a:rPr>
                <a:t>SP</a:t>
              </a:r>
            </a:p>
          </p:txBody>
        </p:sp>
        <p:sp>
          <p:nvSpPr>
            <p:cNvPr id="94" name="Right Triangle 93">
              <a:extLst>
                <a:ext uri="{FF2B5EF4-FFF2-40B4-BE49-F238E27FC236}">
                  <a16:creationId xmlns="" xmlns:a16="http://schemas.microsoft.com/office/drawing/2014/main" id="{0B7092C7-7D06-7F4B-8CAD-70C50D1960D3}"/>
                </a:ext>
              </a:extLst>
            </p:cNvPr>
            <p:cNvSpPr>
              <a:spLocks noChangeAspect="1"/>
            </p:cNvSpPr>
            <p:nvPr/>
          </p:nvSpPr>
          <p:spPr>
            <a:xfrm rot="16200000">
              <a:off x="2618410" y="1775026"/>
              <a:ext cx="137160" cy="137160"/>
            </a:xfrm>
            <a:prstGeom prst="rtTriangle">
              <a:avLst/>
            </a:prstGeom>
            <a:solidFill>
              <a:srgbClr val="FFFF1A"/>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00">
                <a:latin typeface="+mj-lt"/>
              </a:endParaRPr>
            </a:p>
          </p:txBody>
        </p:sp>
      </p:grpSp>
      <p:grpSp>
        <p:nvGrpSpPr>
          <p:cNvPr id="95" name="Group 94">
            <a:extLst>
              <a:ext uri="{FF2B5EF4-FFF2-40B4-BE49-F238E27FC236}">
                <a16:creationId xmlns="" xmlns:a16="http://schemas.microsoft.com/office/drawing/2014/main" id="{3ACA9DE2-D2CF-314D-A36A-0B073A8D0443}"/>
              </a:ext>
            </a:extLst>
          </p:cNvPr>
          <p:cNvGrpSpPr/>
          <p:nvPr userDrawn="1"/>
        </p:nvGrpSpPr>
        <p:grpSpPr>
          <a:xfrm>
            <a:off x="9115469" y="5080227"/>
            <a:ext cx="1826172" cy="396994"/>
            <a:chOff x="2618410" y="1728398"/>
            <a:chExt cx="1051560" cy="228600"/>
          </a:xfrm>
        </p:grpSpPr>
        <p:sp>
          <p:nvSpPr>
            <p:cNvPr id="96" name="TextBox 95">
              <a:extLst>
                <a:ext uri="{FF2B5EF4-FFF2-40B4-BE49-F238E27FC236}">
                  <a16:creationId xmlns="" xmlns:a16="http://schemas.microsoft.com/office/drawing/2014/main" id="{BD4D7D3F-E829-EE41-95BB-9D52FFB8C136}"/>
                </a:ext>
              </a:extLst>
            </p:cNvPr>
            <p:cNvSpPr txBox="1"/>
            <p:nvPr/>
          </p:nvSpPr>
          <p:spPr>
            <a:xfrm>
              <a:off x="2755570" y="1728398"/>
              <a:ext cx="914400" cy="228600"/>
            </a:xfrm>
            <a:prstGeom prst="rect">
              <a:avLst/>
            </a:prstGeom>
            <a:noFill/>
          </p:spPr>
          <p:txBody>
            <a:bodyPr wrap="none" tIns="45720" rIns="91440" rtlCol="0" anchor="ctr">
              <a:noAutofit/>
            </a:bodyPr>
            <a:lstStyle/>
            <a:p>
              <a:r>
                <a:rPr lang="en-US" sz="1300" b="1" dirty="0">
                  <a:latin typeface="+mj-lt"/>
                </a:rPr>
                <a:t>DCG</a:t>
              </a:r>
            </a:p>
          </p:txBody>
        </p:sp>
        <p:sp>
          <p:nvSpPr>
            <p:cNvPr id="97" name="Right Triangle 96">
              <a:extLst>
                <a:ext uri="{FF2B5EF4-FFF2-40B4-BE49-F238E27FC236}">
                  <a16:creationId xmlns="" xmlns:a16="http://schemas.microsoft.com/office/drawing/2014/main" id="{0B7092C7-7D06-7F4B-8CAD-70C50D1960D3}"/>
                </a:ext>
              </a:extLst>
            </p:cNvPr>
            <p:cNvSpPr>
              <a:spLocks noChangeAspect="1"/>
            </p:cNvSpPr>
            <p:nvPr/>
          </p:nvSpPr>
          <p:spPr>
            <a:xfrm rot="16200000">
              <a:off x="2618410" y="1775026"/>
              <a:ext cx="137160" cy="137160"/>
            </a:xfrm>
            <a:prstGeom prst="rtTriangle">
              <a:avLst/>
            </a:prstGeom>
            <a:solidFill>
              <a:srgbClr val="FF007A"/>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00">
                <a:latin typeface="+mj-lt"/>
              </a:endParaRPr>
            </a:p>
          </p:txBody>
        </p:sp>
      </p:grpSp>
      <p:grpSp>
        <p:nvGrpSpPr>
          <p:cNvPr id="98" name="Group 97">
            <a:extLst>
              <a:ext uri="{FF2B5EF4-FFF2-40B4-BE49-F238E27FC236}">
                <a16:creationId xmlns="" xmlns:a16="http://schemas.microsoft.com/office/drawing/2014/main" id="{3ACA9DE2-D2CF-314D-A36A-0B073A8D0443}"/>
              </a:ext>
            </a:extLst>
          </p:cNvPr>
          <p:cNvGrpSpPr/>
          <p:nvPr userDrawn="1"/>
        </p:nvGrpSpPr>
        <p:grpSpPr>
          <a:xfrm>
            <a:off x="9115469" y="5543777"/>
            <a:ext cx="1826172" cy="396994"/>
            <a:chOff x="2618410" y="1728398"/>
            <a:chExt cx="1051560" cy="228600"/>
          </a:xfrm>
        </p:grpSpPr>
        <p:sp>
          <p:nvSpPr>
            <p:cNvPr id="99" name="TextBox 98">
              <a:extLst>
                <a:ext uri="{FF2B5EF4-FFF2-40B4-BE49-F238E27FC236}">
                  <a16:creationId xmlns="" xmlns:a16="http://schemas.microsoft.com/office/drawing/2014/main" id="{BD4D7D3F-E829-EE41-95BB-9D52FFB8C136}"/>
                </a:ext>
              </a:extLst>
            </p:cNvPr>
            <p:cNvSpPr txBox="1"/>
            <p:nvPr/>
          </p:nvSpPr>
          <p:spPr>
            <a:xfrm>
              <a:off x="2755570" y="1728398"/>
              <a:ext cx="914400" cy="228600"/>
            </a:xfrm>
            <a:prstGeom prst="rect">
              <a:avLst/>
            </a:prstGeom>
            <a:noFill/>
          </p:spPr>
          <p:txBody>
            <a:bodyPr wrap="none" tIns="45720" rIns="91440" rtlCol="0" anchor="ctr">
              <a:noAutofit/>
            </a:bodyPr>
            <a:lstStyle/>
            <a:p>
              <a:r>
                <a:rPr lang="en-US" sz="1300" b="1" dirty="0">
                  <a:latin typeface="+mj-lt"/>
                </a:rPr>
                <a:t>SoC</a:t>
              </a:r>
            </a:p>
          </p:txBody>
        </p:sp>
        <p:sp>
          <p:nvSpPr>
            <p:cNvPr id="100" name="Right Triangle 99">
              <a:extLst>
                <a:ext uri="{FF2B5EF4-FFF2-40B4-BE49-F238E27FC236}">
                  <a16:creationId xmlns="" xmlns:a16="http://schemas.microsoft.com/office/drawing/2014/main" id="{0B7092C7-7D06-7F4B-8CAD-70C50D1960D3}"/>
                </a:ext>
              </a:extLst>
            </p:cNvPr>
            <p:cNvSpPr>
              <a:spLocks noChangeAspect="1"/>
            </p:cNvSpPr>
            <p:nvPr/>
          </p:nvSpPr>
          <p:spPr>
            <a:xfrm rot="16200000">
              <a:off x="2618410" y="1775026"/>
              <a:ext cx="137160" cy="137160"/>
            </a:xfrm>
            <a:prstGeom prst="rtTriangle">
              <a:avLst/>
            </a:prstGeom>
            <a:solidFill>
              <a:srgbClr val="FEC3C3"/>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00">
                <a:latin typeface="+mj-lt"/>
              </a:endParaRPr>
            </a:p>
          </p:txBody>
        </p:sp>
      </p:grpSp>
      <p:sp>
        <p:nvSpPr>
          <p:cNvPr id="101" name="Text Placeholder 2">
            <a:extLst>
              <a:ext uri="{FF2B5EF4-FFF2-40B4-BE49-F238E27FC236}">
                <a16:creationId xmlns="" xmlns:a16="http://schemas.microsoft.com/office/drawing/2014/main" id="{374DE81B-A76E-EB4B-892F-2BB6AAED571F}"/>
              </a:ext>
            </a:extLst>
          </p:cNvPr>
          <p:cNvSpPr>
            <a:spLocks noGrp="1"/>
          </p:cNvSpPr>
          <p:nvPr>
            <p:ph type="body" sz="quarter" idx="15" hasCustomPrompt="1"/>
          </p:nvPr>
        </p:nvSpPr>
        <p:spPr>
          <a:xfrm>
            <a:off x="457200" y="277316"/>
            <a:ext cx="11277600" cy="694307"/>
          </a:xfrm>
          <a:prstGeom prst="rect">
            <a:avLst/>
          </a:prstGeom>
        </p:spPr>
        <p:txBody>
          <a:bodyPr lIns="0" rIns="0">
            <a:normAutofit/>
          </a:bodyPr>
          <a:lstStyle>
            <a:lvl1pPr marL="0" indent="0">
              <a:buFont typeface="Arial" panose="020B0604020202020204" pitchFamily="34" charset="0"/>
              <a:buNone/>
              <a:defRPr lang="en-US" sz="3700" b="1" i="0" kern="1200" dirty="0" smtClean="0">
                <a:solidFill>
                  <a:schemeClr val="accent1"/>
                </a:solidFill>
                <a:latin typeface="Arial" panose="020B0604020202020204" pitchFamily="34" charset="0"/>
                <a:ea typeface="Arial" panose="020B06040202020202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Roadmap Legend</a:t>
            </a:r>
          </a:p>
        </p:txBody>
      </p:sp>
    </p:spTree>
    <p:extLst>
      <p:ext uri="{BB962C8B-B14F-4D97-AF65-F5344CB8AC3E}">
        <p14:creationId xmlns:p14="http://schemas.microsoft.com/office/powerpoint/2010/main" val="69057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bg1"/>
        </a:solidFill>
        <a:effectLst/>
      </p:bgPr>
    </p:bg>
    <p:spTree>
      <p:nvGrpSpPr>
        <p:cNvPr id="1" name=""/>
        <p:cNvGrpSpPr/>
        <p:nvPr/>
      </p:nvGrpSpPr>
      <p:grpSpPr>
        <a:xfrm>
          <a:off x="0" y="0"/>
          <a:ext cx="0" cy="0"/>
          <a:chOff x="0" y="0"/>
          <a:chExt cx="0" cy="0"/>
        </a:xfrm>
      </p:grpSpPr>
      <p:pic>
        <p:nvPicPr>
          <p:cNvPr id="8" name="Picture 7" descr="OVT_PPT_BG_BlueEagle_Title.jpg"/>
          <p:cNvPicPr>
            <a:picLocks noChangeAspect="1"/>
          </p:cNvPicPr>
          <p:nvPr userDrawn="1"/>
        </p:nvPicPr>
        <p:blipFill>
          <a:blip r:embed="rId2" cstate="print"/>
          <a:stretch>
            <a:fillRect/>
          </a:stretch>
        </p:blipFill>
        <p:spPr>
          <a:xfrm>
            <a:off x="0" y="0"/>
            <a:ext cx="12192000" cy="6217920"/>
          </a:xfrm>
          <a:prstGeom prst="rect">
            <a:avLst/>
          </a:prstGeom>
        </p:spPr>
      </p:pic>
      <p:sp>
        <p:nvSpPr>
          <p:cNvPr id="10" name="Text Placeholder 4">
            <a:extLst>
              <a:ext uri="{FF2B5EF4-FFF2-40B4-BE49-F238E27FC236}">
                <a16:creationId xmlns="" xmlns:a16="http://schemas.microsoft.com/office/drawing/2014/main" id="{3440EC1F-8840-B948-9542-46B9CDADAB31}"/>
              </a:ext>
            </a:extLst>
          </p:cNvPr>
          <p:cNvSpPr>
            <a:spLocks noGrp="1"/>
          </p:cNvSpPr>
          <p:nvPr>
            <p:ph type="body" sz="quarter" idx="13" hasCustomPrompt="1"/>
          </p:nvPr>
        </p:nvSpPr>
        <p:spPr>
          <a:xfrm>
            <a:off x="457200" y="5169790"/>
            <a:ext cx="11277600" cy="457200"/>
          </a:xfrm>
          <a:prstGeom prst="rect">
            <a:avLst/>
          </a:prstGeom>
        </p:spPr>
        <p:txBody>
          <a:bodyPr lIns="0" tIns="0" rIns="0" bIns="0" anchor="ctr">
            <a:normAutofit/>
          </a:bodyPr>
          <a:lstStyle>
            <a:lvl1pPr marL="0" indent="0">
              <a:lnSpc>
                <a:spcPct val="100000"/>
              </a:lnSpc>
              <a:spcBef>
                <a:spcPts val="1000"/>
              </a:spcBef>
              <a:buNone/>
              <a:defRPr lang="en-US" sz="2500" b="1" i="0" kern="1200" dirty="0">
                <a:solidFill>
                  <a:schemeClr val="bg1"/>
                </a:solidFill>
                <a:effectLst/>
                <a:latin typeface="Arial" panose="020B0604020202020204" pitchFamily="34" charset="0"/>
                <a:ea typeface="Arial" panose="020B0604020202020204" pitchFamily="34" charset="0"/>
                <a:cs typeface="Arial" panose="020B0604020202020204" pitchFamily="34" charset="0"/>
              </a:defRPr>
            </a:lvl1pPr>
          </a:lstStyle>
          <a:p>
            <a:pPr marL="220983" marR="0" lvl="0" indent="-342900" algn="l" defTabSz="609554" rtl="0" eaLnBrk="1" fontAlgn="auto" latinLnBrk="0" hangingPunct="1">
              <a:lnSpc>
                <a:spcPct val="114000"/>
              </a:lnSpc>
              <a:spcBef>
                <a:spcPts val="1600"/>
              </a:spcBef>
              <a:spcAft>
                <a:spcPts val="0"/>
              </a:spcAft>
              <a:buClr>
                <a:schemeClr val="accent1"/>
              </a:buClr>
              <a:buSzPct val="100000"/>
              <a:buFontTx/>
              <a:buNone/>
              <a:tabLst/>
              <a:defRPr/>
            </a:pPr>
            <a:r>
              <a:rPr lang="en-US" dirty="0" smtClean="0"/>
              <a:t>Name - Job Title Goes Here</a:t>
            </a:r>
            <a:endParaRPr lang="en-US" dirty="0"/>
          </a:p>
        </p:txBody>
      </p:sp>
      <p:sp>
        <p:nvSpPr>
          <p:cNvPr id="14" name="Content Placeholder 2">
            <a:extLst>
              <a:ext uri="{FF2B5EF4-FFF2-40B4-BE49-F238E27FC236}">
                <a16:creationId xmlns="" xmlns:a16="http://schemas.microsoft.com/office/drawing/2014/main" id="{0F5A2200-8FA8-E248-916D-7A1E75737C14}"/>
              </a:ext>
            </a:extLst>
          </p:cNvPr>
          <p:cNvSpPr>
            <a:spLocks noGrp="1"/>
          </p:cNvSpPr>
          <p:nvPr>
            <p:ph sz="half" idx="1" hasCustomPrompt="1"/>
          </p:nvPr>
        </p:nvSpPr>
        <p:spPr>
          <a:xfrm>
            <a:off x="457200" y="3893061"/>
            <a:ext cx="7848600" cy="685800"/>
          </a:xfrm>
          <a:prstGeom prst="rect">
            <a:avLst/>
          </a:prstGeom>
        </p:spPr>
        <p:txBody>
          <a:bodyPr lIns="0" tIns="0" rIns="0" bIns="0" anchor="t">
            <a:normAutofit/>
          </a:bodyPr>
          <a:lstStyle>
            <a:lvl1pPr marL="0" indent="0">
              <a:lnSpc>
                <a:spcPct val="100000"/>
              </a:lnSpc>
              <a:spcBef>
                <a:spcPts val="0"/>
              </a:spcBef>
              <a:buFontTx/>
              <a:buNone/>
              <a:defRPr lang="en-US" sz="2000" b="0" i="0" kern="1200" baseline="0" dirty="0">
                <a:solidFill>
                  <a:schemeClr val="bg1">
                    <a:alpha val="50000"/>
                  </a:schemeClr>
                </a:solidFill>
                <a:latin typeface="Arial" panose="020B0604020202020204" pitchFamily="34" charset="0"/>
                <a:ea typeface="Arial" panose="020B0604020202020204" pitchFamily="34" charset="0"/>
                <a:cs typeface="Arial" panose="020B0604020202020204" pitchFamily="34" charset="0"/>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67"/>
            </a:lvl5pPr>
            <a:lvl6pPr>
              <a:defRPr sz="2400"/>
            </a:lvl6pPr>
            <a:lvl7pPr>
              <a:defRPr sz="2400"/>
            </a:lvl7pPr>
            <a:lvl8pPr>
              <a:defRPr sz="2400"/>
            </a:lvl8pPr>
            <a:lvl9pPr>
              <a:defRPr sz="2400"/>
            </a:lvl9pPr>
          </a:lstStyle>
          <a:p>
            <a:pPr marL="220983" marR="0" lvl="0" indent="-342900" algn="l" defTabSz="609554" rtl="0" eaLnBrk="1" fontAlgn="auto" latinLnBrk="0" hangingPunct="1">
              <a:lnSpc>
                <a:spcPct val="114000"/>
              </a:lnSpc>
              <a:spcBef>
                <a:spcPts val="1600"/>
              </a:spcBef>
              <a:spcAft>
                <a:spcPts val="0"/>
              </a:spcAft>
              <a:buClr>
                <a:schemeClr val="accent1"/>
              </a:buClr>
              <a:buSzPct val="100000"/>
              <a:buFontTx/>
              <a:buNone/>
              <a:tabLst/>
              <a:defRPr/>
            </a:pPr>
            <a:r>
              <a:rPr lang="en-US" dirty="0" smtClean="0"/>
              <a:t>Subtitle Goes Here</a:t>
            </a:r>
            <a:endParaRPr lang="en-US" dirty="0"/>
          </a:p>
        </p:txBody>
      </p:sp>
      <p:sp>
        <p:nvSpPr>
          <p:cNvPr id="3" name="Text Placeholder 2">
            <a:extLst>
              <a:ext uri="{FF2B5EF4-FFF2-40B4-BE49-F238E27FC236}">
                <a16:creationId xmlns="" xmlns:a16="http://schemas.microsoft.com/office/drawing/2014/main" id="{B61A36D9-CDEC-B64A-BE1E-34C82F67ECA8}"/>
              </a:ext>
            </a:extLst>
          </p:cNvPr>
          <p:cNvSpPr>
            <a:spLocks noGrp="1"/>
          </p:cNvSpPr>
          <p:nvPr>
            <p:ph type="body" sz="quarter" idx="15" hasCustomPrompt="1"/>
          </p:nvPr>
        </p:nvSpPr>
        <p:spPr>
          <a:xfrm>
            <a:off x="457200" y="1828800"/>
            <a:ext cx="7848600" cy="2055688"/>
          </a:xfrm>
          <a:prstGeom prst="rect">
            <a:avLst/>
          </a:prstGeom>
        </p:spPr>
        <p:txBody>
          <a:bodyPr lIns="0" rIns="0">
            <a:normAutofit/>
          </a:bodyPr>
          <a:lstStyle>
            <a:lvl1pPr marL="0" indent="0">
              <a:lnSpc>
                <a:spcPct val="100000"/>
              </a:lnSpc>
              <a:spcBef>
                <a:spcPts val="0"/>
              </a:spcBef>
              <a:buFont typeface="Arial" panose="020B0604020202020204" pitchFamily="34" charset="0"/>
              <a:buNone/>
              <a:defRPr sz="6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Presentation Title Here</a:t>
            </a:r>
          </a:p>
        </p:txBody>
      </p:sp>
      <p:sp>
        <p:nvSpPr>
          <p:cNvPr id="24" name="Rectangle 23">
            <a:extLst>
              <a:ext uri="{FF2B5EF4-FFF2-40B4-BE49-F238E27FC236}">
                <a16:creationId xmlns="" xmlns:a16="http://schemas.microsoft.com/office/drawing/2014/main" id="{C37A2655-9751-2A43-B85F-172A33FF4EA3}"/>
              </a:ext>
            </a:extLst>
          </p:cNvPr>
          <p:cNvSpPr/>
          <p:nvPr userDrawn="1"/>
        </p:nvSpPr>
        <p:spPr>
          <a:xfrm>
            <a:off x="457200" y="5029201"/>
            <a:ext cx="914400" cy="1828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 Placeholder 4">
            <a:extLst>
              <a:ext uri="{FF2B5EF4-FFF2-40B4-BE49-F238E27FC236}">
                <a16:creationId xmlns="" xmlns:a16="http://schemas.microsoft.com/office/drawing/2014/main" id="{0F921A47-A9CD-0140-A862-E9F40212CF46}"/>
              </a:ext>
            </a:extLst>
          </p:cNvPr>
          <p:cNvSpPr>
            <a:spLocks noGrp="1"/>
          </p:cNvSpPr>
          <p:nvPr>
            <p:ph type="body" sz="quarter" idx="17" hasCustomPrompt="1"/>
          </p:nvPr>
        </p:nvSpPr>
        <p:spPr>
          <a:xfrm>
            <a:off x="0" y="6217920"/>
            <a:ext cx="4572000" cy="640080"/>
          </a:xfrm>
          <a:prstGeom prst="rect">
            <a:avLst/>
          </a:prstGeom>
          <a:solidFill>
            <a:schemeClr val="bg1"/>
          </a:solidFill>
        </p:spPr>
        <p:txBody>
          <a:bodyPr lIns="457200" tIns="0" rIns="0" bIns="0" anchor="ctr">
            <a:normAutofit/>
          </a:bodyPr>
          <a:lstStyle>
            <a:lvl1pPr marL="0" indent="0">
              <a:lnSpc>
                <a:spcPct val="100000"/>
              </a:lnSpc>
              <a:spcBef>
                <a:spcPts val="1000"/>
              </a:spcBef>
              <a:buNone/>
              <a:defRPr lang="en-US" sz="1500" b="1" i="0" kern="1200" baseline="0" dirty="0">
                <a:solidFill>
                  <a:schemeClr val="accent1"/>
                </a:solidFill>
                <a:effectLst/>
                <a:latin typeface="Arial" panose="020B0604020202020204" pitchFamily="34" charset="0"/>
                <a:ea typeface="Arial" panose="020B0604020202020204" pitchFamily="34" charset="0"/>
                <a:cs typeface="Arial" panose="020B0604020202020204" pitchFamily="34" charset="0"/>
              </a:defRPr>
            </a:lvl1pPr>
          </a:lstStyle>
          <a:p>
            <a:pPr marL="220983" marR="0" lvl="0" indent="-342900" algn="l" defTabSz="609554" rtl="0" eaLnBrk="1" fontAlgn="auto" latinLnBrk="0" hangingPunct="1">
              <a:lnSpc>
                <a:spcPct val="114000"/>
              </a:lnSpc>
              <a:spcBef>
                <a:spcPts val="1600"/>
              </a:spcBef>
              <a:spcAft>
                <a:spcPts val="0"/>
              </a:spcAft>
              <a:buClr>
                <a:schemeClr val="accent1"/>
              </a:buClr>
              <a:buSzPct val="100000"/>
              <a:buFontTx/>
              <a:buNone/>
              <a:tabLst/>
              <a:defRPr/>
            </a:pPr>
            <a:r>
              <a:rPr lang="en-US" dirty="0" smtClean="0"/>
              <a:t>Month 2019</a:t>
            </a:r>
            <a:endParaRPr lang="en-US" dirty="0"/>
          </a:p>
        </p:txBody>
      </p:sp>
    </p:spTree>
    <p:extLst>
      <p:ext uri="{BB962C8B-B14F-4D97-AF65-F5344CB8AC3E}">
        <p14:creationId xmlns:p14="http://schemas.microsoft.com/office/powerpoint/2010/main" val="1590116855"/>
      </p:ext>
    </p:extLst>
  </p:cSld>
  <p:clrMapOvr>
    <a:masterClrMapping/>
  </p:clrMapOvr>
  <p:extLst mod="1">
    <p:ext uri="{DCECCB84-F9BA-43D5-87BE-67443E8EF086}">
      <p15:sldGuideLst xmlns:p15="http://schemas.microsoft.com/office/powerpoint/2012/main">
        <p15:guide id="1" pos="40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Logo">
    <p:spTree>
      <p:nvGrpSpPr>
        <p:cNvPr id="1" name=""/>
        <p:cNvGrpSpPr/>
        <p:nvPr/>
      </p:nvGrpSpPr>
      <p:grpSpPr>
        <a:xfrm>
          <a:off x="0" y="0"/>
          <a:ext cx="0" cy="0"/>
          <a:chOff x="0" y="0"/>
          <a:chExt cx="0" cy="0"/>
        </a:xfrm>
      </p:grpSpPr>
      <p:pic>
        <p:nvPicPr>
          <p:cNvPr id="9" name="Picture 8" descr="OVT_PPT_BG_BlueEagle_Title2.jpg"/>
          <p:cNvPicPr>
            <a:picLocks noChangeAspect="1"/>
          </p:cNvPicPr>
          <p:nvPr userDrawn="1"/>
        </p:nvPicPr>
        <p:blipFill>
          <a:blip r:embed="rId2" cstate="print"/>
          <a:stretch>
            <a:fillRect/>
          </a:stretch>
        </p:blipFill>
        <p:spPr>
          <a:xfrm>
            <a:off x="0" y="0"/>
            <a:ext cx="12192000" cy="6217920"/>
          </a:xfrm>
          <a:prstGeom prst="rect">
            <a:avLst/>
          </a:prstGeom>
        </p:spPr>
      </p:pic>
      <p:sp>
        <p:nvSpPr>
          <p:cNvPr id="17" name="Oval 16">
            <a:extLst>
              <a:ext uri="{FF2B5EF4-FFF2-40B4-BE49-F238E27FC236}">
                <a16:creationId xmlns="" xmlns:a16="http://schemas.microsoft.com/office/drawing/2014/main" id="{7BB6EF0A-8CA9-1741-A3B0-9501D5EC322C}"/>
              </a:ext>
            </a:extLst>
          </p:cNvPr>
          <p:cNvSpPr>
            <a:spLocks noChangeAspect="1"/>
          </p:cNvSpPr>
          <p:nvPr userDrawn="1"/>
        </p:nvSpPr>
        <p:spPr>
          <a:xfrm>
            <a:off x="685800" y="1142998"/>
            <a:ext cx="1143000" cy="11430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 xmlns:a16="http://schemas.microsoft.com/office/drawing/2014/main" id="{FEB2D3CC-82C3-6E49-B962-B8BC45FD7CF0}"/>
              </a:ext>
            </a:extLst>
          </p:cNvPr>
          <p:cNvSpPr>
            <a:spLocks noChangeAspect="1"/>
          </p:cNvSpPr>
          <p:nvPr userDrawn="1"/>
        </p:nvSpPr>
        <p:spPr>
          <a:xfrm>
            <a:off x="457200" y="914398"/>
            <a:ext cx="1600200" cy="1600200"/>
          </a:xfrm>
          <a:prstGeom prst="ellipse">
            <a:avLst/>
          </a:prstGeom>
          <a:noFill/>
          <a:ln w="12700">
            <a:solidFill>
              <a:schemeClr val="tx2">
                <a:lumMod val="20000"/>
                <a:lumOff val="80000"/>
                <a:alpha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Content Placeholder 2">
            <a:extLst>
              <a:ext uri="{FF2B5EF4-FFF2-40B4-BE49-F238E27FC236}">
                <a16:creationId xmlns="" xmlns:a16="http://schemas.microsoft.com/office/drawing/2014/main" id="{902E6493-351E-E842-9A01-E9C8E7410019}"/>
              </a:ext>
            </a:extLst>
          </p:cNvPr>
          <p:cNvSpPr>
            <a:spLocks noGrp="1"/>
          </p:cNvSpPr>
          <p:nvPr>
            <p:ph sz="half" idx="1" hasCustomPrompt="1"/>
          </p:nvPr>
        </p:nvSpPr>
        <p:spPr>
          <a:xfrm>
            <a:off x="457200" y="4108835"/>
            <a:ext cx="11277600" cy="685800"/>
          </a:xfrm>
          <a:prstGeom prst="rect">
            <a:avLst/>
          </a:prstGeom>
        </p:spPr>
        <p:txBody>
          <a:bodyPr lIns="0" tIns="0" rIns="0" bIns="0" anchor="t">
            <a:normAutofit/>
          </a:bodyPr>
          <a:lstStyle>
            <a:lvl1pPr marL="0" indent="0">
              <a:lnSpc>
                <a:spcPct val="100000"/>
              </a:lnSpc>
              <a:spcBef>
                <a:spcPts val="0"/>
              </a:spcBef>
              <a:buFontTx/>
              <a:buNone/>
              <a:defRPr sz="2000" b="0" i="0">
                <a:solidFill>
                  <a:schemeClr val="bg1">
                    <a:alpha val="50000"/>
                  </a:schemeClr>
                </a:solidFill>
                <a:latin typeface="Arial" panose="020B0604020202020204" pitchFamily="34" charset="0"/>
                <a:cs typeface="Arial" panose="020B0604020202020204" pitchFamily="34" charset="0"/>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67"/>
            </a:lvl5pPr>
            <a:lvl6pPr>
              <a:defRPr sz="2400"/>
            </a:lvl6pPr>
            <a:lvl7pPr>
              <a:defRPr sz="2400"/>
            </a:lvl7pPr>
            <a:lvl8pPr>
              <a:defRPr sz="2400"/>
            </a:lvl8pPr>
            <a:lvl9pPr>
              <a:defRPr sz="2400"/>
            </a:lvl9pPr>
          </a:lstStyle>
          <a:p>
            <a:pPr marL="220983" marR="0" lvl="0" indent="-342900" algn="l" defTabSz="609554" rtl="0" eaLnBrk="1" fontAlgn="auto" latinLnBrk="0" hangingPunct="1">
              <a:lnSpc>
                <a:spcPct val="114000"/>
              </a:lnSpc>
              <a:spcBef>
                <a:spcPts val="1600"/>
              </a:spcBef>
              <a:spcAft>
                <a:spcPts val="0"/>
              </a:spcAft>
              <a:buClr>
                <a:schemeClr val="accent1"/>
              </a:buClr>
              <a:buSzPct val="100000"/>
              <a:tabLst/>
              <a:defRPr/>
            </a:pPr>
            <a:r>
              <a:rPr lang="en-US" dirty="0" smtClean="0"/>
              <a:t>Subtitle Goes Here</a:t>
            </a:r>
            <a:endParaRPr lang="en-US" dirty="0"/>
          </a:p>
        </p:txBody>
      </p:sp>
      <p:pic>
        <p:nvPicPr>
          <p:cNvPr id="3" name="Picture 2">
            <a:extLst>
              <a:ext uri="{FF2B5EF4-FFF2-40B4-BE49-F238E27FC236}">
                <a16:creationId xmlns="" xmlns:a16="http://schemas.microsoft.com/office/drawing/2014/main" id="{DC6E374F-7FFC-204E-AB57-75CC4B53DC7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2500" y="1409698"/>
            <a:ext cx="609600" cy="609600"/>
          </a:xfrm>
          <a:prstGeom prst="rect">
            <a:avLst/>
          </a:prstGeom>
        </p:spPr>
      </p:pic>
      <p:sp>
        <p:nvSpPr>
          <p:cNvPr id="11" name="Text Placeholder 2">
            <a:extLst>
              <a:ext uri="{FF2B5EF4-FFF2-40B4-BE49-F238E27FC236}">
                <a16:creationId xmlns="" xmlns:a16="http://schemas.microsoft.com/office/drawing/2014/main" id="{6FB9F787-6F41-184F-9CA2-F052838FEB2E}"/>
              </a:ext>
            </a:extLst>
          </p:cNvPr>
          <p:cNvSpPr>
            <a:spLocks noGrp="1"/>
          </p:cNvSpPr>
          <p:nvPr>
            <p:ph type="body" sz="quarter" idx="16" hasCustomPrompt="1"/>
          </p:nvPr>
        </p:nvSpPr>
        <p:spPr>
          <a:xfrm>
            <a:off x="457200" y="2965835"/>
            <a:ext cx="11277600" cy="1143000"/>
          </a:xfrm>
          <a:prstGeom prst="rect">
            <a:avLst/>
          </a:prstGeom>
        </p:spPr>
        <p:txBody>
          <a:bodyPr lIns="0" rIns="0">
            <a:normAutofit/>
          </a:bodyPr>
          <a:lstStyle>
            <a:lvl1pPr marL="0" indent="0">
              <a:lnSpc>
                <a:spcPct val="100000"/>
              </a:lnSpc>
              <a:spcBef>
                <a:spcPts val="0"/>
              </a:spcBef>
              <a:buFont typeface="Arial" panose="020B0604020202020204" pitchFamily="34" charset="0"/>
              <a:buNone/>
              <a:defRPr sz="60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Speaker Change Slide</a:t>
            </a:r>
            <a:endParaRPr lang="en-US" dirty="0"/>
          </a:p>
        </p:txBody>
      </p:sp>
    </p:spTree>
    <p:extLst>
      <p:ext uri="{BB962C8B-B14F-4D97-AF65-F5344CB8AC3E}">
        <p14:creationId xmlns:p14="http://schemas.microsoft.com/office/powerpoint/2010/main" val="1926583285"/>
      </p:ext>
    </p:extLst>
  </p:cSld>
  <p:clrMapOvr>
    <a:masterClrMapping/>
  </p:clrMapOvr>
  <p:extLst mod="1">
    <p:ext uri="{DCECCB84-F9BA-43D5-87BE-67443E8EF086}">
      <p15:sldGuideLst xmlns:p15="http://schemas.microsoft.com/office/powerpoint/2012/main">
        <p15:guide id="1" orient="horz" pos="288">
          <p15:clr>
            <a:srgbClr val="FBAE40"/>
          </p15:clr>
        </p15:guide>
        <p15:guide id="2" orient="horz" pos="1008">
          <p15:clr>
            <a:srgbClr val="FBAE40"/>
          </p15:clr>
        </p15:guide>
        <p15:guide id="3" pos="43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Automotive">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69305EB4-32A3-5C4C-AAE6-7D271254F72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217920"/>
          </a:xfrm>
          <a:prstGeom prst="rect">
            <a:avLst/>
          </a:prstGeom>
        </p:spPr>
      </p:pic>
      <p:sp>
        <p:nvSpPr>
          <p:cNvPr id="11" name="Content Placeholder 2">
            <a:extLst>
              <a:ext uri="{FF2B5EF4-FFF2-40B4-BE49-F238E27FC236}">
                <a16:creationId xmlns="" xmlns:a16="http://schemas.microsoft.com/office/drawing/2014/main" id="{EBD47BC7-50DB-7747-B36A-B7634EA51538}"/>
              </a:ext>
            </a:extLst>
          </p:cNvPr>
          <p:cNvSpPr>
            <a:spLocks noGrp="1"/>
          </p:cNvSpPr>
          <p:nvPr>
            <p:ph sz="half" idx="1" hasCustomPrompt="1"/>
          </p:nvPr>
        </p:nvSpPr>
        <p:spPr>
          <a:xfrm>
            <a:off x="457200" y="4108835"/>
            <a:ext cx="8531352" cy="1371600"/>
          </a:xfrm>
          <a:prstGeom prst="rect">
            <a:avLst/>
          </a:prstGeom>
        </p:spPr>
        <p:txBody>
          <a:bodyPr lIns="0" tIns="0" rIns="0" bIns="0" anchor="t">
            <a:normAutofit/>
          </a:bodyPr>
          <a:lstStyle>
            <a:lvl1pPr marL="0" indent="0">
              <a:lnSpc>
                <a:spcPct val="100000"/>
              </a:lnSpc>
              <a:spcBef>
                <a:spcPts val="0"/>
              </a:spcBef>
              <a:buFontTx/>
              <a:buNone/>
              <a:defRPr sz="2000" b="0" i="0" baseline="0">
                <a:solidFill>
                  <a:schemeClr val="bg1">
                    <a:alpha val="50000"/>
                  </a:schemeClr>
                </a:solidFill>
                <a:latin typeface="Arial" panose="020B0604020202020204" pitchFamily="34" charset="0"/>
                <a:cs typeface="Arial" panose="020B0604020202020204" pitchFamily="34" charset="0"/>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67"/>
            </a:lvl5pPr>
            <a:lvl6pPr>
              <a:defRPr sz="2400"/>
            </a:lvl6pPr>
            <a:lvl7pPr>
              <a:defRPr sz="2400"/>
            </a:lvl7pPr>
            <a:lvl8pPr>
              <a:defRPr sz="2400"/>
            </a:lvl8pPr>
            <a:lvl9pPr>
              <a:defRPr sz="2400"/>
            </a:lvl9pPr>
          </a:lstStyle>
          <a:p>
            <a:pPr marL="220983" marR="0" lvl="0" indent="-342900" algn="l" defTabSz="609554" rtl="0" eaLnBrk="1" fontAlgn="auto" latinLnBrk="0" hangingPunct="1">
              <a:lnSpc>
                <a:spcPct val="114000"/>
              </a:lnSpc>
              <a:spcBef>
                <a:spcPts val="1600"/>
              </a:spcBef>
              <a:spcAft>
                <a:spcPts val="0"/>
              </a:spcAft>
              <a:buClr>
                <a:schemeClr val="accent1"/>
              </a:buClr>
              <a:buSzPct val="100000"/>
              <a:tabLst/>
              <a:defRPr/>
            </a:pPr>
            <a:r>
              <a:rPr lang="en-US" dirty="0" smtClean="0"/>
              <a:t>Subtitle Goes Here</a:t>
            </a:r>
            <a:endParaRPr lang="en-US" dirty="0"/>
          </a:p>
        </p:txBody>
      </p:sp>
      <p:sp>
        <p:nvSpPr>
          <p:cNvPr id="13" name="Text Placeholder 2">
            <a:extLst>
              <a:ext uri="{FF2B5EF4-FFF2-40B4-BE49-F238E27FC236}">
                <a16:creationId xmlns="" xmlns:a16="http://schemas.microsoft.com/office/drawing/2014/main" id="{6232130A-C2EA-DD4D-A5EB-DDB8240CE0F0}"/>
              </a:ext>
            </a:extLst>
          </p:cNvPr>
          <p:cNvSpPr>
            <a:spLocks noGrp="1"/>
          </p:cNvSpPr>
          <p:nvPr>
            <p:ph type="body" sz="quarter" idx="15" hasCustomPrompt="1"/>
          </p:nvPr>
        </p:nvSpPr>
        <p:spPr>
          <a:xfrm>
            <a:off x="457200" y="2965835"/>
            <a:ext cx="8531352" cy="1143000"/>
          </a:xfrm>
          <a:prstGeom prst="rect">
            <a:avLst/>
          </a:prstGeom>
        </p:spPr>
        <p:txBody>
          <a:bodyPr lIns="0" rIns="0">
            <a:normAutofit/>
          </a:bodyPr>
          <a:lstStyle>
            <a:lvl1pPr marL="0" indent="0">
              <a:lnSpc>
                <a:spcPct val="100000"/>
              </a:lnSpc>
              <a:spcBef>
                <a:spcPts val="0"/>
              </a:spcBef>
              <a:buFont typeface="Arial" panose="020B0604020202020204" pitchFamily="34" charset="0"/>
              <a:buNone/>
              <a:defRPr sz="6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Automotive</a:t>
            </a:r>
            <a:endParaRPr lang="en-US" dirty="0"/>
          </a:p>
        </p:txBody>
      </p:sp>
      <p:sp>
        <p:nvSpPr>
          <p:cNvPr id="15" name="Oval 14">
            <a:extLst>
              <a:ext uri="{FF2B5EF4-FFF2-40B4-BE49-F238E27FC236}">
                <a16:creationId xmlns="" xmlns:a16="http://schemas.microsoft.com/office/drawing/2014/main" id="{AB0C0141-EF7C-6D40-A5B1-54648DDE6C50}"/>
              </a:ext>
            </a:extLst>
          </p:cNvPr>
          <p:cNvSpPr>
            <a:spLocks noChangeAspect="1"/>
          </p:cNvSpPr>
          <p:nvPr userDrawn="1"/>
        </p:nvSpPr>
        <p:spPr>
          <a:xfrm>
            <a:off x="685800" y="1142998"/>
            <a:ext cx="1143000" cy="11430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 xmlns:a16="http://schemas.microsoft.com/office/drawing/2014/main" id="{F2449CDF-EF1D-CC42-AD3C-65866006A6B5}"/>
              </a:ext>
            </a:extLst>
          </p:cNvPr>
          <p:cNvSpPr>
            <a:spLocks noChangeAspect="1"/>
          </p:cNvSpPr>
          <p:nvPr userDrawn="1"/>
        </p:nvSpPr>
        <p:spPr>
          <a:xfrm>
            <a:off x="457200" y="914398"/>
            <a:ext cx="1600200" cy="1600200"/>
          </a:xfrm>
          <a:prstGeom prst="ellipse">
            <a:avLst/>
          </a:prstGeom>
          <a:noFill/>
          <a:ln w="12700">
            <a:solidFill>
              <a:schemeClr val="tx2">
                <a:lumMod val="20000"/>
                <a:lumOff val="80000"/>
                <a:alpha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 xmlns:a16="http://schemas.microsoft.com/office/drawing/2014/main" id="{9A813541-1C69-2345-A1A6-26A83F651BF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4380" y="1211578"/>
            <a:ext cx="1005840" cy="1005840"/>
          </a:xfrm>
          <a:prstGeom prst="rect">
            <a:avLst/>
          </a:prstGeom>
        </p:spPr>
      </p:pic>
    </p:spTree>
    <p:extLst>
      <p:ext uri="{BB962C8B-B14F-4D97-AF65-F5344CB8AC3E}">
        <p14:creationId xmlns:p14="http://schemas.microsoft.com/office/powerpoint/2010/main" val="302304136"/>
      </p:ext>
    </p:extLst>
  </p:cSld>
  <p:clrMapOvr>
    <a:masterClrMapping/>
  </p:clrMapOvr>
  <p:extLst mod="1">
    <p:ext uri="{DCECCB84-F9BA-43D5-87BE-67443E8EF086}">
      <p15:sldGuideLst xmlns:p15="http://schemas.microsoft.com/office/powerpoint/2012/main">
        <p15:guide id="1" orient="horz" pos="288">
          <p15:clr>
            <a:srgbClr val="FBAE40"/>
          </p15:clr>
        </p15:guide>
        <p15:guide id="2" orient="horz" pos="100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Medical Imaging">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857CD9E0-AA13-FD4D-B745-4998D6B852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217920"/>
          </a:xfrm>
          <a:prstGeom prst="rect">
            <a:avLst/>
          </a:prstGeom>
        </p:spPr>
      </p:pic>
      <p:sp>
        <p:nvSpPr>
          <p:cNvPr id="11" name="Content Placeholder 2">
            <a:extLst>
              <a:ext uri="{FF2B5EF4-FFF2-40B4-BE49-F238E27FC236}">
                <a16:creationId xmlns="" xmlns:a16="http://schemas.microsoft.com/office/drawing/2014/main" id="{2553DB23-53CA-F84C-8B8A-0E5920D7A57A}"/>
              </a:ext>
            </a:extLst>
          </p:cNvPr>
          <p:cNvSpPr>
            <a:spLocks noGrp="1"/>
          </p:cNvSpPr>
          <p:nvPr>
            <p:ph sz="half" idx="1" hasCustomPrompt="1"/>
          </p:nvPr>
        </p:nvSpPr>
        <p:spPr>
          <a:xfrm>
            <a:off x="457200" y="4108835"/>
            <a:ext cx="8531352" cy="1371600"/>
          </a:xfrm>
          <a:prstGeom prst="rect">
            <a:avLst/>
          </a:prstGeom>
        </p:spPr>
        <p:txBody>
          <a:bodyPr lIns="0" tIns="0" rIns="0" bIns="0" anchor="t">
            <a:normAutofit/>
          </a:bodyPr>
          <a:lstStyle>
            <a:lvl1pPr marL="0" indent="0">
              <a:lnSpc>
                <a:spcPct val="100000"/>
              </a:lnSpc>
              <a:spcBef>
                <a:spcPts val="0"/>
              </a:spcBef>
              <a:buFontTx/>
              <a:buNone/>
              <a:defRPr sz="2000" b="0" i="0">
                <a:solidFill>
                  <a:schemeClr val="bg1">
                    <a:alpha val="50000"/>
                  </a:schemeClr>
                </a:solidFill>
                <a:latin typeface="Arial" panose="020B0604020202020204" pitchFamily="34" charset="0"/>
                <a:cs typeface="Arial" panose="020B0604020202020204" pitchFamily="34" charset="0"/>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67"/>
            </a:lvl5pPr>
            <a:lvl6pPr>
              <a:defRPr sz="2400"/>
            </a:lvl6pPr>
            <a:lvl7pPr>
              <a:defRPr sz="2400"/>
            </a:lvl7pPr>
            <a:lvl8pPr>
              <a:defRPr sz="2400"/>
            </a:lvl8pPr>
            <a:lvl9pPr>
              <a:defRPr sz="2400"/>
            </a:lvl9pPr>
          </a:lstStyle>
          <a:p>
            <a:pPr marL="220983" marR="0" lvl="0" indent="-342900" algn="l" defTabSz="609554" rtl="0" eaLnBrk="1" fontAlgn="auto" latinLnBrk="0" hangingPunct="1">
              <a:lnSpc>
                <a:spcPct val="114000"/>
              </a:lnSpc>
              <a:spcBef>
                <a:spcPts val="1600"/>
              </a:spcBef>
              <a:spcAft>
                <a:spcPts val="0"/>
              </a:spcAft>
              <a:buClr>
                <a:schemeClr val="accent1"/>
              </a:buClr>
              <a:buSzPct val="100000"/>
              <a:tabLst/>
              <a:defRPr/>
            </a:pPr>
            <a:r>
              <a:rPr lang="en-US" dirty="0" smtClean="0"/>
              <a:t>Subtitle Goes Here</a:t>
            </a:r>
            <a:endParaRPr lang="en-US" dirty="0"/>
          </a:p>
        </p:txBody>
      </p:sp>
      <p:sp>
        <p:nvSpPr>
          <p:cNvPr id="15" name="Text Placeholder 2">
            <a:extLst>
              <a:ext uri="{FF2B5EF4-FFF2-40B4-BE49-F238E27FC236}">
                <a16:creationId xmlns="" xmlns:a16="http://schemas.microsoft.com/office/drawing/2014/main" id="{5008B456-1AF6-1F4C-AD0D-699DE0EB25EA}"/>
              </a:ext>
            </a:extLst>
          </p:cNvPr>
          <p:cNvSpPr>
            <a:spLocks noGrp="1"/>
          </p:cNvSpPr>
          <p:nvPr>
            <p:ph type="body" sz="quarter" idx="15" hasCustomPrompt="1"/>
          </p:nvPr>
        </p:nvSpPr>
        <p:spPr>
          <a:xfrm>
            <a:off x="457200" y="2965835"/>
            <a:ext cx="8531352" cy="1143000"/>
          </a:xfrm>
          <a:prstGeom prst="rect">
            <a:avLst/>
          </a:prstGeom>
        </p:spPr>
        <p:txBody>
          <a:bodyPr lIns="0" rIns="0">
            <a:normAutofit/>
          </a:bodyPr>
          <a:lstStyle>
            <a:lvl1pPr marL="0" indent="0">
              <a:lnSpc>
                <a:spcPct val="100000"/>
              </a:lnSpc>
              <a:spcBef>
                <a:spcPts val="0"/>
              </a:spcBef>
              <a:buFont typeface="Arial" panose="020B0604020202020204" pitchFamily="34" charset="0"/>
              <a:buNone/>
              <a:defRPr sz="6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Medical</a:t>
            </a:r>
            <a:endParaRPr lang="en-US" dirty="0"/>
          </a:p>
        </p:txBody>
      </p:sp>
      <p:sp>
        <p:nvSpPr>
          <p:cNvPr id="16" name="Oval 15">
            <a:extLst>
              <a:ext uri="{FF2B5EF4-FFF2-40B4-BE49-F238E27FC236}">
                <a16:creationId xmlns="" xmlns:a16="http://schemas.microsoft.com/office/drawing/2014/main" id="{6366D6AF-AB7A-EA4E-A9B0-B1A4DB5ED05A}"/>
              </a:ext>
            </a:extLst>
          </p:cNvPr>
          <p:cNvSpPr>
            <a:spLocks noChangeAspect="1"/>
          </p:cNvSpPr>
          <p:nvPr userDrawn="1"/>
        </p:nvSpPr>
        <p:spPr>
          <a:xfrm>
            <a:off x="685800" y="1142998"/>
            <a:ext cx="1143000" cy="11430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 xmlns:a16="http://schemas.microsoft.com/office/drawing/2014/main" id="{1B1C5D11-BF86-A044-8DCB-605663968D59}"/>
              </a:ext>
            </a:extLst>
          </p:cNvPr>
          <p:cNvSpPr>
            <a:spLocks noChangeAspect="1"/>
          </p:cNvSpPr>
          <p:nvPr userDrawn="1"/>
        </p:nvSpPr>
        <p:spPr>
          <a:xfrm>
            <a:off x="457200" y="914398"/>
            <a:ext cx="1600200" cy="1600200"/>
          </a:xfrm>
          <a:prstGeom prst="ellipse">
            <a:avLst/>
          </a:prstGeom>
          <a:noFill/>
          <a:ln w="12700">
            <a:solidFill>
              <a:schemeClr val="tx2">
                <a:lumMod val="20000"/>
                <a:lumOff val="80000"/>
                <a:alpha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 xmlns:a16="http://schemas.microsoft.com/office/drawing/2014/main" id="{B87F75D4-84BF-6049-B45E-56CC663C9AE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1850" y="1257298"/>
            <a:ext cx="914400" cy="914400"/>
          </a:xfrm>
          <a:prstGeom prst="rect">
            <a:avLst/>
          </a:prstGeom>
        </p:spPr>
      </p:pic>
    </p:spTree>
    <p:extLst>
      <p:ext uri="{BB962C8B-B14F-4D97-AF65-F5344CB8AC3E}">
        <p14:creationId xmlns:p14="http://schemas.microsoft.com/office/powerpoint/2010/main" val="3344453382"/>
      </p:ext>
    </p:extLst>
  </p:cSld>
  <p:clrMapOvr>
    <a:masterClrMapping/>
  </p:clrMapOvr>
  <p:extLst mod="1">
    <p:ext uri="{DCECCB84-F9BA-43D5-87BE-67443E8EF086}">
      <p15:sldGuideLst xmlns:p15="http://schemas.microsoft.com/office/powerpoint/2012/main">
        <p15:guide id="1" orient="horz" pos="288">
          <p15:clr>
            <a:srgbClr val="FBAE40"/>
          </p15:clr>
        </p15:guide>
        <p15:guide id="2" orient="horz" pos="100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Mobile Devices">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3DC3DDEF-67B8-4240-BBAE-38661911238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217920"/>
          </a:xfrm>
          <a:prstGeom prst="rect">
            <a:avLst/>
          </a:prstGeom>
        </p:spPr>
      </p:pic>
      <p:sp>
        <p:nvSpPr>
          <p:cNvPr id="13" name="Content Placeholder 2">
            <a:extLst>
              <a:ext uri="{FF2B5EF4-FFF2-40B4-BE49-F238E27FC236}">
                <a16:creationId xmlns="" xmlns:a16="http://schemas.microsoft.com/office/drawing/2014/main" id="{5CBE6C18-3D9C-BC4A-A55C-7703118DC28A}"/>
              </a:ext>
            </a:extLst>
          </p:cNvPr>
          <p:cNvSpPr>
            <a:spLocks noGrp="1"/>
          </p:cNvSpPr>
          <p:nvPr>
            <p:ph sz="half" idx="1" hasCustomPrompt="1"/>
          </p:nvPr>
        </p:nvSpPr>
        <p:spPr>
          <a:xfrm>
            <a:off x="457200" y="4108835"/>
            <a:ext cx="8531352" cy="1371600"/>
          </a:xfrm>
          <a:prstGeom prst="rect">
            <a:avLst/>
          </a:prstGeom>
        </p:spPr>
        <p:txBody>
          <a:bodyPr lIns="0" tIns="0" rIns="0" bIns="0" anchor="t">
            <a:normAutofit/>
          </a:bodyPr>
          <a:lstStyle>
            <a:lvl1pPr marL="0" indent="0">
              <a:lnSpc>
                <a:spcPct val="100000"/>
              </a:lnSpc>
              <a:spcBef>
                <a:spcPts val="0"/>
              </a:spcBef>
              <a:buFontTx/>
              <a:buNone/>
              <a:defRPr sz="2000" b="0" i="0">
                <a:solidFill>
                  <a:schemeClr val="bg1">
                    <a:alpha val="50000"/>
                  </a:schemeClr>
                </a:solidFill>
                <a:latin typeface="Arial" panose="020B0604020202020204" pitchFamily="34" charset="0"/>
                <a:cs typeface="Arial" panose="020B0604020202020204" pitchFamily="34" charset="0"/>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67"/>
            </a:lvl5pPr>
            <a:lvl6pPr>
              <a:defRPr sz="2400"/>
            </a:lvl6pPr>
            <a:lvl7pPr>
              <a:defRPr sz="2400"/>
            </a:lvl7pPr>
            <a:lvl8pPr>
              <a:defRPr sz="2400"/>
            </a:lvl8pPr>
            <a:lvl9pPr>
              <a:defRPr sz="2400"/>
            </a:lvl9pPr>
          </a:lstStyle>
          <a:p>
            <a:pPr marL="220983" marR="0" lvl="0" indent="-342900" algn="l" defTabSz="609554" rtl="0" eaLnBrk="1" fontAlgn="auto" latinLnBrk="0" hangingPunct="1">
              <a:lnSpc>
                <a:spcPct val="114000"/>
              </a:lnSpc>
              <a:spcBef>
                <a:spcPts val="1600"/>
              </a:spcBef>
              <a:spcAft>
                <a:spcPts val="0"/>
              </a:spcAft>
              <a:buClr>
                <a:schemeClr val="accent1"/>
              </a:buClr>
              <a:buSzPct val="100000"/>
              <a:tabLst/>
              <a:defRPr/>
            </a:pPr>
            <a:r>
              <a:rPr lang="en-US" dirty="0" smtClean="0"/>
              <a:t>Subtitle Goes Here</a:t>
            </a:r>
            <a:endParaRPr lang="en-US" dirty="0"/>
          </a:p>
        </p:txBody>
      </p:sp>
      <p:sp>
        <p:nvSpPr>
          <p:cNvPr id="14" name="Text Placeholder 2">
            <a:extLst>
              <a:ext uri="{FF2B5EF4-FFF2-40B4-BE49-F238E27FC236}">
                <a16:creationId xmlns="" xmlns:a16="http://schemas.microsoft.com/office/drawing/2014/main" id="{CF33FE9E-A976-DA42-8FF8-3F96DDBFA613}"/>
              </a:ext>
            </a:extLst>
          </p:cNvPr>
          <p:cNvSpPr>
            <a:spLocks noGrp="1"/>
          </p:cNvSpPr>
          <p:nvPr>
            <p:ph type="body" sz="quarter" idx="15" hasCustomPrompt="1"/>
          </p:nvPr>
        </p:nvSpPr>
        <p:spPr>
          <a:xfrm>
            <a:off x="457200" y="2965835"/>
            <a:ext cx="8531352" cy="1143000"/>
          </a:xfrm>
          <a:prstGeom prst="rect">
            <a:avLst/>
          </a:prstGeom>
        </p:spPr>
        <p:txBody>
          <a:bodyPr lIns="0" rIns="0">
            <a:normAutofit/>
          </a:bodyPr>
          <a:lstStyle>
            <a:lvl1pPr marL="0" indent="0">
              <a:lnSpc>
                <a:spcPct val="100000"/>
              </a:lnSpc>
              <a:spcBef>
                <a:spcPts val="0"/>
              </a:spcBef>
              <a:buFont typeface="Arial" panose="020B0604020202020204" pitchFamily="34" charset="0"/>
              <a:buNone/>
              <a:defRPr sz="6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Mobile</a:t>
            </a:r>
            <a:endParaRPr lang="en-US" dirty="0"/>
          </a:p>
        </p:txBody>
      </p:sp>
      <p:sp>
        <p:nvSpPr>
          <p:cNvPr id="18" name="Oval 17">
            <a:extLst>
              <a:ext uri="{FF2B5EF4-FFF2-40B4-BE49-F238E27FC236}">
                <a16:creationId xmlns="" xmlns:a16="http://schemas.microsoft.com/office/drawing/2014/main" id="{28F2ADF1-E9F9-9E43-939F-B68554BE0D7F}"/>
              </a:ext>
            </a:extLst>
          </p:cNvPr>
          <p:cNvSpPr>
            <a:spLocks noChangeAspect="1"/>
          </p:cNvSpPr>
          <p:nvPr userDrawn="1"/>
        </p:nvSpPr>
        <p:spPr>
          <a:xfrm>
            <a:off x="685800" y="1142998"/>
            <a:ext cx="1143000" cy="11430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 xmlns:a16="http://schemas.microsoft.com/office/drawing/2014/main" id="{3B08D696-F8EF-7448-A532-A6C9D3470A27}"/>
              </a:ext>
            </a:extLst>
          </p:cNvPr>
          <p:cNvSpPr>
            <a:spLocks noChangeAspect="1"/>
          </p:cNvSpPr>
          <p:nvPr userDrawn="1"/>
        </p:nvSpPr>
        <p:spPr>
          <a:xfrm>
            <a:off x="457200" y="914398"/>
            <a:ext cx="1600200" cy="1600200"/>
          </a:xfrm>
          <a:prstGeom prst="ellipse">
            <a:avLst/>
          </a:prstGeom>
          <a:noFill/>
          <a:ln w="12700">
            <a:solidFill>
              <a:schemeClr val="tx2">
                <a:lumMod val="20000"/>
                <a:lumOff val="80000"/>
                <a:alpha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 xmlns:a16="http://schemas.microsoft.com/office/drawing/2014/main" id="{871F6DBE-B453-CC40-9A05-26717013080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0100" y="1256913"/>
            <a:ext cx="914400" cy="914400"/>
          </a:xfrm>
          <a:prstGeom prst="rect">
            <a:avLst/>
          </a:prstGeom>
        </p:spPr>
      </p:pic>
    </p:spTree>
    <p:extLst>
      <p:ext uri="{BB962C8B-B14F-4D97-AF65-F5344CB8AC3E}">
        <p14:creationId xmlns:p14="http://schemas.microsoft.com/office/powerpoint/2010/main" val="3188481017"/>
      </p:ext>
    </p:extLst>
  </p:cSld>
  <p:clrMapOvr>
    <a:masterClrMapping/>
  </p:clrMapOvr>
  <p:extLst mod="1">
    <p:ext uri="{DCECCB84-F9BA-43D5-87BE-67443E8EF086}">
      <p15:sldGuideLst xmlns:p15="http://schemas.microsoft.com/office/powerpoint/2012/main">
        <p15:guide id="1" orient="horz" pos="288">
          <p15:clr>
            <a:srgbClr val="FBAE40"/>
          </p15:clr>
        </p15:guide>
        <p15:guide id="2" orient="horz" pos="100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Surveillance">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69866B25-6CFC-A041-9AB6-5100268B4BC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217920"/>
          </a:xfrm>
          <a:prstGeom prst="rect">
            <a:avLst/>
          </a:prstGeom>
        </p:spPr>
      </p:pic>
      <p:sp>
        <p:nvSpPr>
          <p:cNvPr id="8" name="Content Placeholder 2">
            <a:extLst>
              <a:ext uri="{FF2B5EF4-FFF2-40B4-BE49-F238E27FC236}">
                <a16:creationId xmlns="" xmlns:a16="http://schemas.microsoft.com/office/drawing/2014/main" id="{CDC1CB2E-3723-D744-A29F-525C8D343A78}"/>
              </a:ext>
            </a:extLst>
          </p:cNvPr>
          <p:cNvSpPr>
            <a:spLocks noGrp="1"/>
          </p:cNvSpPr>
          <p:nvPr>
            <p:ph sz="half" idx="1" hasCustomPrompt="1"/>
          </p:nvPr>
        </p:nvSpPr>
        <p:spPr>
          <a:xfrm>
            <a:off x="457200" y="4108835"/>
            <a:ext cx="8531352" cy="1371600"/>
          </a:xfrm>
          <a:prstGeom prst="rect">
            <a:avLst/>
          </a:prstGeom>
        </p:spPr>
        <p:txBody>
          <a:bodyPr lIns="0" tIns="0" rIns="0" bIns="0" anchor="t">
            <a:normAutofit/>
          </a:bodyPr>
          <a:lstStyle>
            <a:lvl1pPr marL="0" indent="0">
              <a:lnSpc>
                <a:spcPct val="100000"/>
              </a:lnSpc>
              <a:spcBef>
                <a:spcPts val="0"/>
              </a:spcBef>
              <a:buFontTx/>
              <a:buNone/>
              <a:defRPr sz="2000" b="0" i="0">
                <a:solidFill>
                  <a:schemeClr val="bg1">
                    <a:alpha val="50000"/>
                  </a:schemeClr>
                </a:solidFill>
                <a:latin typeface="Arial" panose="020B0604020202020204" pitchFamily="34" charset="0"/>
                <a:cs typeface="Arial" panose="020B0604020202020204" pitchFamily="34" charset="0"/>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67"/>
            </a:lvl5pPr>
            <a:lvl6pPr>
              <a:defRPr sz="2400"/>
            </a:lvl6pPr>
            <a:lvl7pPr>
              <a:defRPr sz="2400"/>
            </a:lvl7pPr>
            <a:lvl8pPr>
              <a:defRPr sz="2400"/>
            </a:lvl8pPr>
            <a:lvl9pPr>
              <a:defRPr sz="2400"/>
            </a:lvl9pPr>
          </a:lstStyle>
          <a:p>
            <a:pPr marL="220983" marR="0" lvl="0" indent="-342900" algn="l" defTabSz="609554" rtl="0" eaLnBrk="1" fontAlgn="auto" latinLnBrk="0" hangingPunct="1">
              <a:lnSpc>
                <a:spcPct val="114000"/>
              </a:lnSpc>
              <a:spcBef>
                <a:spcPts val="1600"/>
              </a:spcBef>
              <a:spcAft>
                <a:spcPts val="0"/>
              </a:spcAft>
              <a:buClr>
                <a:schemeClr val="accent1"/>
              </a:buClr>
              <a:buSzPct val="100000"/>
              <a:tabLst/>
              <a:defRPr/>
            </a:pPr>
            <a:r>
              <a:rPr lang="en-US" dirty="0" smtClean="0"/>
              <a:t>Subtitle Goes Here</a:t>
            </a:r>
            <a:endParaRPr lang="en-US" dirty="0"/>
          </a:p>
        </p:txBody>
      </p:sp>
      <p:sp>
        <p:nvSpPr>
          <p:cNvPr id="9" name="Text Placeholder 2">
            <a:extLst>
              <a:ext uri="{FF2B5EF4-FFF2-40B4-BE49-F238E27FC236}">
                <a16:creationId xmlns="" xmlns:a16="http://schemas.microsoft.com/office/drawing/2014/main" id="{A0EBB171-936C-944C-BE4C-164D7B2BD246}"/>
              </a:ext>
            </a:extLst>
          </p:cNvPr>
          <p:cNvSpPr>
            <a:spLocks noGrp="1"/>
          </p:cNvSpPr>
          <p:nvPr>
            <p:ph type="body" sz="quarter" idx="15" hasCustomPrompt="1"/>
          </p:nvPr>
        </p:nvSpPr>
        <p:spPr>
          <a:xfrm>
            <a:off x="457200" y="2965835"/>
            <a:ext cx="8531352" cy="1143000"/>
          </a:xfrm>
          <a:prstGeom prst="rect">
            <a:avLst/>
          </a:prstGeom>
        </p:spPr>
        <p:txBody>
          <a:bodyPr lIns="0" rIns="0">
            <a:normAutofit/>
          </a:bodyPr>
          <a:lstStyle>
            <a:lvl1pPr marL="0" indent="0">
              <a:lnSpc>
                <a:spcPct val="100000"/>
              </a:lnSpc>
              <a:spcBef>
                <a:spcPts val="0"/>
              </a:spcBef>
              <a:buFont typeface="Arial" panose="020B0604020202020204" pitchFamily="34" charset="0"/>
              <a:buNone/>
              <a:defRPr sz="6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Security</a:t>
            </a:r>
            <a:endParaRPr lang="en-US" dirty="0"/>
          </a:p>
        </p:txBody>
      </p:sp>
      <p:sp>
        <p:nvSpPr>
          <p:cNvPr id="10" name="Oval 9">
            <a:extLst>
              <a:ext uri="{FF2B5EF4-FFF2-40B4-BE49-F238E27FC236}">
                <a16:creationId xmlns="" xmlns:a16="http://schemas.microsoft.com/office/drawing/2014/main" id="{514DF36D-5988-D948-A745-35C816C8A43C}"/>
              </a:ext>
            </a:extLst>
          </p:cNvPr>
          <p:cNvSpPr>
            <a:spLocks noChangeAspect="1"/>
          </p:cNvSpPr>
          <p:nvPr userDrawn="1"/>
        </p:nvSpPr>
        <p:spPr>
          <a:xfrm>
            <a:off x="685800" y="1142998"/>
            <a:ext cx="1143000" cy="11430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 xmlns:a16="http://schemas.microsoft.com/office/drawing/2014/main" id="{4A716210-0FF9-BE4E-A888-586A91F96F16}"/>
              </a:ext>
            </a:extLst>
          </p:cNvPr>
          <p:cNvSpPr>
            <a:spLocks noChangeAspect="1"/>
          </p:cNvSpPr>
          <p:nvPr userDrawn="1"/>
        </p:nvSpPr>
        <p:spPr>
          <a:xfrm>
            <a:off x="457200" y="914398"/>
            <a:ext cx="1600200" cy="1600200"/>
          </a:xfrm>
          <a:prstGeom prst="ellipse">
            <a:avLst/>
          </a:prstGeom>
          <a:noFill/>
          <a:ln w="12700">
            <a:solidFill>
              <a:schemeClr val="tx2">
                <a:lumMod val="20000"/>
                <a:lumOff val="80000"/>
                <a:alpha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 xmlns:a16="http://schemas.microsoft.com/office/drawing/2014/main" id="{3295F954-6FB4-C848-AC23-FC1605BADDD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0100" y="1257298"/>
            <a:ext cx="914400" cy="914400"/>
          </a:xfrm>
          <a:prstGeom prst="rect">
            <a:avLst/>
          </a:prstGeom>
        </p:spPr>
      </p:pic>
    </p:spTree>
    <p:extLst>
      <p:ext uri="{BB962C8B-B14F-4D97-AF65-F5344CB8AC3E}">
        <p14:creationId xmlns:p14="http://schemas.microsoft.com/office/powerpoint/2010/main" val="428789254"/>
      </p:ext>
    </p:extLst>
  </p:cSld>
  <p:clrMapOvr>
    <a:masterClrMapping/>
  </p:clrMapOvr>
  <p:extLst mod="1">
    <p:ext uri="{DCECCB84-F9BA-43D5-87BE-67443E8EF086}">
      <p15:sldGuideLst xmlns:p15="http://schemas.microsoft.com/office/powerpoint/2012/main">
        <p15:guide id="1" orient="horz" pos="288">
          <p15:clr>
            <a:srgbClr val="FBAE40"/>
          </p15:clr>
        </p15:guide>
        <p15:guide id="2" orient="horz" pos="100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AR, VR, Drones, Robotics">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716A4430-6B1D-8B4D-8C34-294374537B3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217920"/>
          </a:xfrm>
          <a:prstGeom prst="rect">
            <a:avLst/>
          </a:prstGeom>
        </p:spPr>
      </p:pic>
      <p:sp>
        <p:nvSpPr>
          <p:cNvPr id="8" name="Content Placeholder 2">
            <a:extLst>
              <a:ext uri="{FF2B5EF4-FFF2-40B4-BE49-F238E27FC236}">
                <a16:creationId xmlns="" xmlns:a16="http://schemas.microsoft.com/office/drawing/2014/main" id="{A8908A74-5B09-1F49-A41E-88D7924094EA}"/>
              </a:ext>
            </a:extLst>
          </p:cNvPr>
          <p:cNvSpPr>
            <a:spLocks noGrp="1"/>
          </p:cNvSpPr>
          <p:nvPr>
            <p:ph sz="half" idx="1" hasCustomPrompt="1"/>
          </p:nvPr>
        </p:nvSpPr>
        <p:spPr>
          <a:xfrm>
            <a:off x="457200" y="4108835"/>
            <a:ext cx="8531352" cy="1371600"/>
          </a:xfrm>
          <a:prstGeom prst="rect">
            <a:avLst/>
          </a:prstGeom>
        </p:spPr>
        <p:txBody>
          <a:bodyPr lIns="0" tIns="0" rIns="0" bIns="0" anchor="t">
            <a:normAutofit/>
          </a:bodyPr>
          <a:lstStyle>
            <a:lvl1pPr marL="0" indent="0">
              <a:lnSpc>
                <a:spcPct val="100000"/>
              </a:lnSpc>
              <a:spcBef>
                <a:spcPts val="0"/>
              </a:spcBef>
              <a:buFontTx/>
              <a:buNone/>
              <a:defRPr sz="2000" b="0" i="0">
                <a:solidFill>
                  <a:schemeClr val="bg1">
                    <a:alpha val="50000"/>
                  </a:schemeClr>
                </a:solidFill>
                <a:latin typeface="Arial" panose="020B0604020202020204" pitchFamily="34" charset="0"/>
                <a:cs typeface="Arial" panose="020B0604020202020204" pitchFamily="34" charset="0"/>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67"/>
            </a:lvl5pPr>
            <a:lvl6pPr>
              <a:defRPr sz="2400"/>
            </a:lvl6pPr>
            <a:lvl7pPr>
              <a:defRPr sz="2400"/>
            </a:lvl7pPr>
            <a:lvl8pPr>
              <a:defRPr sz="2400"/>
            </a:lvl8pPr>
            <a:lvl9pPr>
              <a:defRPr sz="2400"/>
            </a:lvl9pPr>
          </a:lstStyle>
          <a:p>
            <a:pPr marL="220983" marR="0" lvl="0" indent="-342900" algn="l" defTabSz="609554" rtl="0" eaLnBrk="1" fontAlgn="auto" latinLnBrk="0" hangingPunct="1">
              <a:lnSpc>
                <a:spcPct val="114000"/>
              </a:lnSpc>
              <a:spcBef>
                <a:spcPts val="1600"/>
              </a:spcBef>
              <a:spcAft>
                <a:spcPts val="0"/>
              </a:spcAft>
              <a:buClr>
                <a:schemeClr val="accent1"/>
              </a:buClr>
              <a:buSzPct val="100000"/>
              <a:tabLst/>
              <a:defRPr/>
            </a:pPr>
            <a:r>
              <a:rPr lang="en-US" dirty="0" smtClean="0"/>
              <a:t>Subtitle Goes Here</a:t>
            </a:r>
            <a:endParaRPr lang="en-US" dirty="0"/>
          </a:p>
        </p:txBody>
      </p:sp>
      <p:sp>
        <p:nvSpPr>
          <p:cNvPr id="9" name="Text Placeholder 2">
            <a:extLst>
              <a:ext uri="{FF2B5EF4-FFF2-40B4-BE49-F238E27FC236}">
                <a16:creationId xmlns="" xmlns:a16="http://schemas.microsoft.com/office/drawing/2014/main" id="{91CD7E77-6F5B-8C4E-A0CF-233E486D652F}"/>
              </a:ext>
            </a:extLst>
          </p:cNvPr>
          <p:cNvSpPr>
            <a:spLocks noGrp="1"/>
          </p:cNvSpPr>
          <p:nvPr>
            <p:ph type="body" sz="quarter" idx="15" hasCustomPrompt="1"/>
          </p:nvPr>
        </p:nvSpPr>
        <p:spPr>
          <a:xfrm>
            <a:off x="457200" y="2965835"/>
            <a:ext cx="8531352" cy="1143000"/>
          </a:xfrm>
          <a:prstGeom prst="rect">
            <a:avLst/>
          </a:prstGeom>
        </p:spPr>
        <p:txBody>
          <a:bodyPr lIns="0" rIns="0">
            <a:normAutofit/>
          </a:bodyPr>
          <a:lstStyle>
            <a:lvl1pPr marL="0" indent="0">
              <a:lnSpc>
                <a:spcPct val="100000"/>
              </a:lnSpc>
              <a:spcBef>
                <a:spcPts val="0"/>
              </a:spcBef>
              <a:buFont typeface="Arial" panose="020B0604020202020204" pitchFamily="34" charset="0"/>
              <a:buNone/>
              <a:defRPr sz="6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Emerging</a:t>
            </a:r>
            <a:endParaRPr lang="en-US" dirty="0"/>
          </a:p>
        </p:txBody>
      </p:sp>
      <p:sp>
        <p:nvSpPr>
          <p:cNvPr id="10" name="Oval 9">
            <a:extLst>
              <a:ext uri="{FF2B5EF4-FFF2-40B4-BE49-F238E27FC236}">
                <a16:creationId xmlns="" xmlns:a16="http://schemas.microsoft.com/office/drawing/2014/main" id="{B3620921-AC1B-B741-98A5-C12D3E67C008}"/>
              </a:ext>
            </a:extLst>
          </p:cNvPr>
          <p:cNvSpPr>
            <a:spLocks noChangeAspect="1"/>
          </p:cNvSpPr>
          <p:nvPr userDrawn="1"/>
        </p:nvSpPr>
        <p:spPr>
          <a:xfrm>
            <a:off x="685800" y="1142998"/>
            <a:ext cx="1143000" cy="11430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 xmlns:a16="http://schemas.microsoft.com/office/drawing/2014/main" id="{6B679525-152B-4447-8633-DD1461FBB4DA}"/>
              </a:ext>
            </a:extLst>
          </p:cNvPr>
          <p:cNvSpPr>
            <a:spLocks noChangeAspect="1"/>
          </p:cNvSpPr>
          <p:nvPr userDrawn="1"/>
        </p:nvSpPr>
        <p:spPr>
          <a:xfrm>
            <a:off x="457200" y="914398"/>
            <a:ext cx="1600200" cy="1600200"/>
          </a:xfrm>
          <a:prstGeom prst="ellipse">
            <a:avLst/>
          </a:prstGeom>
          <a:noFill/>
          <a:ln w="12700">
            <a:solidFill>
              <a:schemeClr val="tx2">
                <a:lumMod val="20000"/>
                <a:lumOff val="80000"/>
                <a:alpha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 xmlns:a16="http://schemas.microsoft.com/office/drawing/2014/main" id="{BE7FAFB7-D0E4-4149-9139-F45BF365306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0100" y="1257298"/>
            <a:ext cx="914400" cy="914400"/>
          </a:xfrm>
          <a:prstGeom prst="rect">
            <a:avLst/>
          </a:prstGeom>
        </p:spPr>
      </p:pic>
    </p:spTree>
    <p:extLst>
      <p:ext uri="{BB962C8B-B14F-4D97-AF65-F5344CB8AC3E}">
        <p14:creationId xmlns:p14="http://schemas.microsoft.com/office/powerpoint/2010/main" val="15864080"/>
      </p:ext>
    </p:extLst>
  </p:cSld>
  <p:clrMapOvr>
    <a:masterClrMapping/>
  </p:clrMapOvr>
  <p:extLst mod="1">
    <p:ext uri="{DCECCB84-F9BA-43D5-87BE-67443E8EF086}">
      <p15:sldGuideLst xmlns:p15="http://schemas.microsoft.com/office/powerpoint/2012/main">
        <p15:guide id="1" orient="horz" pos="288">
          <p15:clr>
            <a:srgbClr val="FBAE40"/>
          </p15:clr>
        </p15:guide>
        <p15:guide id="2" orient="horz" pos="10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Slide Number Placeholder 5">
            <a:extLst>
              <a:ext uri="{FF2B5EF4-FFF2-40B4-BE49-F238E27FC236}">
                <a16:creationId xmlns="" xmlns:a16="http://schemas.microsoft.com/office/drawing/2014/main" id="{3A107D16-E097-294B-A5B3-958D12EF4EE5}"/>
              </a:ext>
            </a:extLst>
          </p:cNvPr>
          <p:cNvSpPr txBox="1">
            <a:spLocks/>
          </p:cNvSpPr>
          <p:nvPr userDrawn="1"/>
        </p:nvSpPr>
        <p:spPr>
          <a:xfrm>
            <a:off x="6553200" y="6351662"/>
            <a:ext cx="5181600" cy="365125"/>
          </a:xfrm>
          <a:prstGeom prst="rect">
            <a:avLst/>
          </a:prstGeom>
        </p:spPr>
        <p:txBody>
          <a:bodyPr vert="horz" lIns="0" tIns="45718" rIns="0" bIns="45718" rtlCol="0" anchor="ctr">
            <a:noAutofit/>
          </a:bodyPr>
          <a:lstStyle>
            <a:defPPr>
              <a:defRPr lang="en-US"/>
            </a:defPPr>
            <a:lvl1pPr algn="ctr" rtl="0" fontAlgn="base">
              <a:spcBef>
                <a:spcPct val="0"/>
              </a:spcBef>
              <a:spcAft>
                <a:spcPct val="0"/>
              </a:spcAft>
              <a:defRPr sz="1000" b="0" i="0" kern="1200">
                <a:solidFill>
                  <a:srgbClr val="808284"/>
                </a:solidFill>
                <a:latin typeface="Titillium" pitchFamily="2" charset="77"/>
                <a:ea typeface="Titillium" pitchFamily="2" charset="77"/>
                <a:cs typeface="Arial" charset="0"/>
              </a:defRPr>
            </a:lvl1pPr>
            <a:lvl2pPr marL="457189" algn="l" rtl="0" fontAlgn="base">
              <a:spcBef>
                <a:spcPct val="0"/>
              </a:spcBef>
              <a:spcAft>
                <a:spcPct val="0"/>
              </a:spcAft>
              <a:defRPr kern="1200">
                <a:solidFill>
                  <a:schemeClr val="tx1"/>
                </a:solidFill>
                <a:latin typeface="Arial" pitchFamily="34" charset="0"/>
                <a:ea typeface="+mn-ea"/>
                <a:cs typeface="+mn-cs"/>
              </a:defRPr>
            </a:lvl2pPr>
            <a:lvl3pPr marL="914377" algn="l" rtl="0" fontAlgn="base">
              <a:spcBef>
                <a:spcPct val="0"/>
              </a:spcBef>
              <a:spcAft>
                <a:spcPct val="0"/>
              </a:spcAft>
              <a:defRPr kern="1200">
                <a:solidFill>
                  <a:schemeClr val="tx1"/>
                </a:solidFill>
                <a:latin typeface="Arial" pitchFamily="34" charset="0"/>
                <a:ea typeface="+mn-ea"/>
                <a:cs typeface="+mn-cs"/>
              </a:defRPr>
            </a:lvl3pPr>
            <a:lvl4pPr marL="1371566" algn="l" rtl="0" fontAlgn="base">
              <a:spcBef>
                <a:spcPct val="0"/>
              </a:spcBef>
              <a:spcAft>
                <a:spcPct val="0"/>
              </a:spcAft>
              <a:defRPr kern="1200">
                <a:solidFill>
                  <a:schemeClr val="tx1"/>
                </a:solidFill>
                <a:latin typeface="Arial" pitchFamily="34" charset="0"/>
                <a:ea typeface="+mn-ea"/>
                <a:cs typeface="+mn-cs"/>
              </a:defRPr>
            </a:lvl4pPr>
            <a:lvl5pPr marL="1828754" algn="l" rtl="0" fontAlgn="base">
              <a:spcBef>
                <a:spcPct val="0"/>
              </a:spcBef>
              <a:spcAft>
                <a:spcPct val="0"/>
              </a:spcAft>
              <a:defRPr kern="1200">
                <a:solidFill>
                  <a:schemeClr val="tx1"/>
                </a:solidFill>
                <a:latin typeface="Arial" pitchFamily="34" charset="0"/>
                <a:ea typeface="+mn-ea"/>
                <a:cs typeface="+mn-cs"/>
              </a:defRPr>
            </a:lvl5pPr>
            <a:lvl6pPr marL="2285943" algn="l" defTabSz="914377" rtl="0" eaLnBrk="1" latinLnBrk="0" hangingPunct="1">
              <a:defRPr kern="1200">
                <a:solidFill>
                  <a:schemeClr val="tx1"/>
                </a:solidFill>
                <a:latin typeface="Arial" pitchFamily="34" charset="0"/>
                <a:ea typeface="+mn-ea"/>
                <a:cs typeface="+mn-cs"/>
              </a:defRPr>
            </a:lvl6pPr>
            <a:lvl7pPr marL="2743131" algn="l" defTabSz="914377" rtl="0" eaLnBrk="1" latinLnBrk="0" hangingPunct="1">
              <a:defRPr kern="1200">
                <a:solidFill>
                  <a:schemeClr val="tx1"/>
                </a:solidFill>
                <a:latin typeface="Arial" pitchFamily="34" charset="0"/>
                <a:ea typeface="+mn-ea"/>
                <a:cs typeface="+mn-cs"/>
              </a:defRPr>
            </a:lvl7pPr>
            <a:lvl8pPr marL="3200320" algn="l" defTabSz="914377" rtl="0" eaLnBrk="1" latinLnBrk="0" hangingPunct="1">
              <a:defRPr kern="1200">
                <a:solidFill>
                  <a:schemeClr val="tx1"/>
                </a:solidFill>
                <a:latin typeface="Arial" pitchFamily="34" charset="0"/>
                <a:ea typeface="+mn-ea"/>
                <a:cs typeface="+mn-cs"/>
              </a:defRPr>
            </a:lvl8pPr>
            <a:lvl9pPr marL="3657509" algn="l" defTabSz="914377" rtl="0" eaLnBrk="1" latinLnBrk="0" hangingPunct="1">
              <a:defRPr kern="1200">
                <a:solidFill>
                  <a:schemeClr val="tx1"/>
                </a:solidFill>
                <a:latin typeface="Arial" pitchFamily="34" charset="0"/>
                <a:ea typeface="+mn-ea"/>
                <a:cs typeface="+mn-cs"/>
              </a:defRPr>
            </a:lvl9p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dirty="0" smtClean="0">
                <a:latin typeface="Arial" panose="020B0604020202020204" pitchFamily="34" charset="0"/>
                <a:cs typeface="Arial" panose="020B0604020202020204" pitchFamily="34" charset="0"/>
              </a:rPr>
              <a:t>© 2019 </a:t>
            </a:r>
            <a:r>
              <a:rPr lang="en-US" sz="800" dirty="0" smtClean="0">
                <a:solidFill>
                  <a:srgbClr val="808284"/>
                </a:solidFill>
                <a:latin typeface="Arial" panose="020B0604020202020204" pitchFamily="34" charset="0"/>
                <a:cs typeface="Arial" panose="020B0604020202020204" pitchFamily="34" charset="0"/>
              </a:rPr>
              <a:t>OmniVision</a:t>
            </a:r>
            <a:r>
              <a:rPr lang="en-US" sz="800" dirty="0" smtClean="0">
                <a:latin typeface="Arial" panose="020B0604020202020204" pitchFamily="34" charset="0"/>
                <a:cs typeface="Arial" panose="020B0604020202020204" pitchFamily="34" charset="0"/>
              </a:rPr>
              <a:t> | Security B: Highly Confidential</a:t>
            </a:r>
            <a:endParaRPr lang="en-US" sz="800" dirty="0">
              <a:latin typeface="Arial" panose="020B0604020202020204" pitchFamily="34" charset="0"/>
              <a:cs typeface="Arial" panose="020B0604020202020204" pitchFamily="34" charset="0"/>
            </a:endParaRPr>
          </a:p>
        </p:txBody>
      </p:sp>
      <p:sp>
        <p:nvSpPr>
          <p:cNvPr id="7" name="Slide Number Placeholder 5">
            <a:extLst>
              <a:ext uri="{FF2B5EF4-FFF2-40B4-BE49-F238E27FC236}">
                <a16:creationId xmlns="" xmlns:a16="http://schemas.microsoft.com/office/drawing/2014/main" id="{6761FAE2-52A6-424D-AC21-E838D5140C44}"/>
              </a:ext>
            </a:extLst>
          </p:cNvPr>
          <p:cNvSpPr txBox="1">
            <a:spLocks/>
          </p:cNvSpPr>
          <p:nvPr userDrawn="1"/>
        </p:nvSpPr>
        <p:spPr>
          <a:xfrm>
            <a:off x="5638800" y="6351662"/>
            <a:ext cx="914400" cy="365125"/>
          </a:xfrm>
          <a:prstGeom prst="rect">
            <a:avLst/>
          </a:prstGeom>
        </p:spPr>
        <p:txBody>
          <a:bodyPr vert="horz" lIns="91435" tIns="45718" rIns="91435" bIns="45718" rtlCol="0" anchor="ctr">
            <a:noAutofit/>
          </a:bodyPr>
          <a:lstStyle>
            <a:defPPr>
              <a:defRPr lang="en-US"/>
            </a:defPPr>
            <a:lvl1pPr algn="ctr" rtl="0" fontAlgn="base">
              <a:spcBef>
                <a:spcPct val="0"/>
              </a:spcBef>
              <a:spcAft>
                <a:spcPct val="0"/>
              </a:spcAft>
              <a:defRPr sz="1000" b="0" i="0" kern="1200">
                <a:solidFill>
                  <a:srgbClr val="808284"/>
                </a:solidFill>
                <a:latin typeface="Titillium" pitchFamily="2" charset="77"/>
                <a:ea typeface="Titillium" pitchFamily="2" charset="77"/>
                <a:cs typeface="Arial" charset="0"/>
              </a:defRPr>
            </a:lvl1pPr>
            <a:lvl2pPr marL="457189" algn="l" rtl="0" fontAlgn="base">
              <a:spcBef>
                <a:spcPct val="0"/>
              </a:spcBef>
              <a:spcAft>
                <a:spcPct val="0"/>
              </a:spcAft>
              <a:defRPr kern="1200">
                <a:solidFill>
                  <a:schemeClr val="tx1"/>
                </a:solidFill>
                <a:latin typeface="Arial" pitchFamily="34" charset="0"/>
                <a:ea typeface="+mn-ea"/>
                <a:cs typeface="+mn-cs"/>
              </a:defRPr>
            </a:lvl2pPr>
            <a:lvl3pPr marL="914377" algn="l" rtl="0" fontAlgn="base">
              <a:spcBef>
                <a:spcPct val="0"/>
              </a:spcBef>
              <a:spcAft>
                <a:spcPct val="0"/>
              </a:spcAft>
              <a:defRPr kern="1200">
                <a:solidFill>
                  <a:schemeClr val="tx1"/>
                </a:solidFill>
                <a:latin typeface="Arial" pitchFamily="34" charset="0"/>
                <a:ea typeface="+mn-ea"/>
                <a:cs typeface="+mn-cs"/>
              </a:defRPr>
            </a:lvl3pPr>
            <a:lvl4pPr marL="1371566" algn="l" rtl="0" fontAlgn="base">
              <a:spcBef>
                <a:spcPct val="0"/>
              </a:spcBef>
              <a:spcAft>
                <a:spcPct val="0"/>
              </a:spcAft>
              <a:defRPr kern="1200">
                <a:solidFill>
                  <a:schemeClr val="tx1"/>
                </a:solidFill>
                <a:latin typeface="Arial" pitchFamily="34" charset="0"/>
                <a:ea typeface="+mn-ea"/>
                <a:cs typeface="+mn-cs"/>
              </a:defRPr>
            </a:lvl4pPr>
            <a:lvl5pPr marL="1828754" algn="l" rtl="0" fontAlgn="base">
              <a:spcBef>
                <a:spcPct val="0"/>
              </a:spcBef>
              <a:spcAft>
                <a:spcPct val="0"/>
              </a:spcAft>
              <a:defRPr kern="1200">
                <a:solidFill>
                  <a:schemeClr val="tx1"/>
                </a:solidFill>
                <a:latin typeface="Arial" pitchFamily="34" charset="0"/>
                <a:ea typeface="+mn-ea"/>
                <a:cs typeface="+mn-cs"/>
              </a:defRPr>
            </a:lvl5pPr>
            <a:lvl6pPr marL="2285943" algn="l" defTabSz="914377" rtl="0" eaLnBrk="1" latinLnBrk="0" hangingPunct="1">
              <a:defRPr kern="1200">
                <a:solidFill>
                  <a:schemeClr val="tx1"/>
                </a:solidFill>
                <a:latin typeface="Arial" pitchFamily="34" charset="0"/>
                <a:ea typeface="+mn-ea"/>
                <a:cs typeface="+mn-cs"/>
              </a:defRPr>
            </a:lvl6pPr>
            <a:lvl7pPr marL="2743131" algn="l" defTabSz="914377" rtl="0" eaLnBrk="1" latinLnBrk="0" hangingPunct="1">
              <a:defRPr kern="1200">
                <a:solidFill>
                  <a:schemeClr val="tx1"/>
                </a:solidFill>
                <a:latin typeface="Arial" pitchFamily="34" charset="0"/>
                <a:ea typeface="+mn-ea"/>
                <a:cs typeface="+mn-cs"/>
              </a:defRPr>
            </a:lvl7pPr>
            <a:lvl8pPr marL="3200320" algn="l" defTabSz="914377" rtl="0" eaLnBrk="1" latinLnBrk="0" hangingPunct="1">
              <a:defRPr kern="1200">
                <a:solidFill>
                  <a:schemeClr val="tx1"/>
                </a:solidFill>
                <a:latin typeface="Arial" pitchFamily="34" charset="0"/>
                <a:ea typeface="+mn-ea"/>
                <a:cs typeface="+mn-cs"/>
              </a:defRPr>
            </a:lvl8pPr>
            <a:lvl9pPr marL="3657509" algn="l" defTabSz="914377" rtl="0" eaLnBrk="1" latinLnBrk="0" hangingPunct="1">
              <a:defRPr kern="1200">
                <a:solidFill>
                  <a:schemeClr val="tx1"/>
                </a:solidFill>
                <a:latin typeface="Arial" pitchFamily="34" charset="0"/>
                <a:ea typeface="+mn-ea"/>
                <a:cs typeface="+mn-cs"/>
              </a:defRPr>
            </a:lvl9pPr>
          </a:lstStyle>
          <a:p>
            <a:pPr algn="ctr"/>
            <a:fld id="{BB65D6FB-0DC5-2C4E-BEF0-9730D73350E2}" type="slidenum">
              <a:rPr lang="en-US" sz="800" smtClean="0">
                <a:latin typeface="Arial" panose="020B0604020202020204" pitchFamily="34" charset="0"/>
                <a:cs typeface="Arial" panose="020B0604020202020204" pitchFamily="34" charset="0"/>
              </a:rPr>
              <a:pPr algn="ctr"/>
              <a:t>‹#›</a:t>
            </a:fld>
            <a:endParaRPr lang="en-US" sz="800" dirty="0">
              <a:latin typeface="Arial" panose="020B0604020202020204" pitchFamily="34" charset="0"/>
              <a:cs typeface="Arial" panose="020B0604020202020204" pitchFamily="34" charset="0"/>
            </a:endParaRPr>
          </a:p>
        </p:txBody>
      </p:sp>
      <p:pic>
        <p:nvPicPr>
          <p:cNvPr id="8" name="Picture 7" descr="logo.jpg"/>
          <p:cNvPicPr>
            <a:picLocks noChangeAspect="1"/>
          </p:cNvPicPr>
          <p:nvPr userDrawn="1"/>
        </p:nvPicPr>
        <p:blipFill>
          <a:blip r:embed="rId20" cstate="print"/>
          <a:stretch>
            <a:fillRect/>
          </a:stretch>
        </p:blipFill>
        <p:spPr>
          <a:xfrm>
            <a:off x="438912" y="6409944"/>
            <a:ext cx="1609344" cy="273650"/>
          </a:xfrm>
          <a:prstGeom prst="rect">
            <a:avLst/>
          </a:prstGeom>
        </p:spPr>
      </p:pic>
      <p:pic>
        <p:nvPicPr>
          <p:cNvPr id="9" name="Picture 8">
            <a:extLst>
              <a:ext uri="{FF2B5EF4-FFF2-40B4-BE49-F238E27FC236}">
                <a16:creationId xmlns:a16="http://schemas.microsoft.com/office/drawing/2014/main" xmlns="" id="{28F8D996-EAEC-624D-A06C-8C8FF66A2A71}"/>
              </a:ext>
            </a:extLst>
          </p:cNvPr>
          <p:cNvPicPr>
            <a:picLocks noChangeAspect="1"/>
          </p:cNvPicPr>
          <p:nvPr userDrawn="1"/>
        </p:nvPicPr>
        <p:blipFill>
          <a:blip r:embed="rId21" cstate="print">
            <a:lum/>
            <a:extLst>
              <a:ext uri="{28A0092B-C50C-407E-A947-70E740481C1C}">
                <a14:useLocalDpi xmlns:a14="http://schemas.microsoft.com/office/drawing/2010/main" val="0"/>
              </a:ext>
            </a:extLst>
          </a:blip>
          <a:stretch>
            <a:fillRect/>
          </a:stretch>
        </p:blipFill>
        <p:spPr>
          <a:xfrm>
            <a:off x="0" y="0"/>
            <a:ext cx="12192000" cy="6217920"/>
          </a:xfrm>
          <a:prstGeom prst="rect">
            <a:avLst/>
          </a:prstGeom>
        </p:spPr>
      </p:pic>
    </p:spTree>
  </p:cSld>
  <p:clrMap bg1="lt1" tx1="dk1" bg2="lt2" tx2="dk2" accent1="accent1" accent2="accent2" accent3="accent3" accent4="accent4" accent5="accent5" accent6="accent6" hlink="hlink" folHlink="folHlink"/>
  <p:sldLayoutIdLst>
    <p:sldLayoutId id="2147483932" r:id="rId1"/>
    <p:sldLayoutId id="2147483933" r:id="rId2"/>
    <p:sldLayoutId id="2147483897" r:id="rId3"/>
    <p:sldLayoutId id="2147483892" r:id="rId4"/>
    <p:sldLayoutId id="2147483908" r:id="rId5"/>
    <p:sldLayoutId id="2147483919" r:id="rId6"/>
    <p:sldLayoutId id="2147483910" r:id="rId7"/>
    <p:sldLayoutId id="2147483911" r:id="rId8"/>
    <p:sldLayoutId id="2147483912" r:id="rId9"/>
    <p:sldLayoutId id="2147483913" r:id="rId10"/>
    <p:sldLayoutId id="2147483930" r:id="rId11"/>
    <p:sldLayoutId id="2147483907" r:id="rId12"/>
    <p:sldLayoutId id="2147483901" r:id="rId13"/>
    <p:sldLayoutId id="2147483903" r:id="rId14"/>
    <p:sldLayoutId id="2147483939" r:id="rId15"/>
    <p:sldLayoutId id="2147483937" r:id="rId16"/>
    <p:sldLayoutId id="2147483879" r:id="rId17"/>
    <p:sldLayoutId id="2147483881" r:id="rId18"/>
  </p:sldLayoutIdLst>
  <p:hf hdr="0" dt="0"/>
  <p:txStyles>
    <p:titleStyle>
      <a:lvl1pPr algn="l" defTabSz="609554" rtl="0" eaLnBrk="1" latinLnBrk="0" hangingPunct="1">
        <a:spcBef>
          <a:spcPct val="0"/>
        </a:spcBef>
        <a:buNone/>
        <a:defRPr sz="3500" b="1" i="0" kern="1200">
          <a:solidFill>
            <a:schemeClr val="accent2"/>
          </a:solidFill>
          <a:latin typeface="Arial" panose="020B0604020202020204" pitchFamily="34" charset="0"/>
          <a:ea typeface="Arial" panose="020B0604020202020204" pitchFamily="34" charset="0"/>
          <a:cs typeface="Arial" panose="020B0604020202020204" pitchFamily="34" charset="0"/>
        </a:defRPr>
      </a:lvl1pPr>
    </p:titleStyle>
    <p:bodyStyle>
      <a:lvl1pPr marL="228600" indent="-228600" algn="l" defTabSz="609554" rtl="0" eaLnBrk="1" latinLnBrk="0" hangingPunct="1">
        <a:lnSpc>
          <a:spcPct val="114000"/>
        </a:lnSpc>
        <a:spcBef>
          <a:spcPts val="1000"/>
        </a:spcBef>
        <a:buClr>
          <a:schemeClr val="accent1"/>
        </a:buClr>
        <a:buSzPct val="75000"/>
        <a:buFontTx/>
        <a:buBlip>
          <a:blip r:embed="rId22"/>
        </a:buBlip>
        <a:defRPr sz="2000" b="0" i="0" kern="1200">
          <a:solidFill>
            <a:schemeClr val="tx1"/>
          </a:solidFill>
          <a:latin typeface="Arial" panose="020B0604020202020204" pitchFamily="34" charset="0"/>
          <a:ea typeface="Arial" panose="020B0604020202020204" pitchFamily="34" charset="0"/>
          <a:cs typeface="Arial" panose="020B0604020202020204" pitchFamily="34" charset="0"/>
        </a:defRPr>
      </a:lvl1pPr>
      <a:lvl2pPr marL="457200" indent="-228600" algn="l" defTabSz="609554" rtl="0" eaLnBrk="1" latinLnBrk="0" hangingPunct="1">
        <a:spcBef>
          <a:spcPts val="1000"/>
        </a:spcBef>
        <a:buClr>
          <a:schemeClr val="accent2"/>
        </a:buClr>
        <a:buSzPct val="75000"/>
        <a:buFontTx/>
        <a:buBlip>
          <a:blip r:embed="rId23"/>
        </a:buBlip>
        <a:defRPr sz="1800" b="0" i="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685800" indent="-228600" algn="l" defTabSz="609554" rtl="0" eaLnBrk="1" latinLnBrk="0" hangingPunct="1">
        <a:spcBef>
          <a:spcPts val="1000"/>
        </a:spcBef>
        <a:buClr>
          <a:schemeClr val="accent2"/>
        </a:buClr>
        <a:buSzPct val="75000"/>
        <a:buFont typeface="Arial" charset="0"/>
        <a:buChar char="•"/>
        <a:defRPr sz="1500" b="0" i="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914400" indent="-228600" algn="l" defTabSz="609554" rtl="0" eaLnBrk="1" latinLnBrk="0" hangingPunct="1">
        <a:spcBef>
          <a:spcPts val="1000"/>
        </a:spcBef>
        <a:buClr>
          <a:schemeClr val="accent1"/>
        </a:buClr>
        <a:buSzPct val="75000"/>
        <a:buFont typeface="Wingdings" charset="2"/>
        <a:buChar char="§"/>
        <a:defRPr sz="1200" b="0" i="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742994" indent="-304778" algn="l" defTabSz="609554" rtl="0" eaLnBrk="1" latinLnBrk="0" hangingPunct="1">
        <a:spcBef>
          <a:spcPct val="20000"/>
        </a:spcBef>
        <a:buFont typeface="Arial" charset="0"/>
        <a:buChar char="•"/>
        <a:defRPr sz="1600" kern="1200">
          <a:solidFill>
            <a:schemeClr val="tx1">
              <a:lumMod val="85000"/>
              <a:lumOff val="15000"/>
            </a:schemeClr>
          </a:solidFill>
          <a:latin typeface="Arial" charset="0"/>
          <a:ea typeface="Arial" charset="0"/>
          <a:cs typeface="Arial" charset="0"/>
        </a:defRPr>
      </a:lvl5pPr>
      <a:lvl6pPr marL="3352548" indent="-304778" algn="l" defTabSz="609554" rtl="0" eaLnBrk="1" latinLnBrk="0" hangingPunct="1">
        <a:spcBef>
          <a:spcPct val="20000"/>
        </a:spcBef>
        <a:buFont typeface="Arial"/>
        <a:buChar char="•"/>
        <a:defRPr sz="2667" kern="1200">
          <a:solidFill>
            <a:schemeClr val="tx1"/>
          </a:solidFill>
          <a:latin typeface="+mn-lt"/>
          <a:ea typeface="+mn-ea"/>
          <a:cs typeface="+mn-cs"/>
        </a:defRPr>
      </a:lvl6pPr>
      <a:lvl7pPr marL="3962102" indent="-304778" algn="l" defTabSz="609554" rtl="0" eaLnBrk="1" latinLnBrk="0" hangingPunct="1">
        <a:spcBef>
          <a:spcPct val="20000"/>
        </a:spcBef>
        <a:buFont typeface="Arial"/>
        <a:buChar char="•"/>
        <a:defRPr sz="2667" kern="1200">
          <a:solidFill>
            <a:schemeClr val="tx1"/>
          </a:solidFill>
          <a:latin typeface="+mn-lt"/>
          <a:ea typeface="+mn-ea"/>
          <a:cs typeface="+mn-cs"/>
        </a:defRPr>
      </a:lvl7pPr>
      <a:lvl8pPr marL="4571658" indent="-304778" algn="l" defTabSz="609554" rtl="0" eaLnBrk="1" latinLnBrk="0" hangingPunct="1">
        <a:spcBef>
          <a:spcPct val="20000"/>
        </a:spcBef>
        <a:buFont typeface="Arial"/>
        <a:buChar char="•"/>
        <a:defRPr sz="2667" kern="1200">
          <a:solidFill>
            <a:schemeClr val="tx1"/>
          </a:solidFill>
          <a:latin typeface="+mn-lt"/>
          <a:ea typeface="+mn-ea"/>
          <a:cs typeface="+mn-cs"/>
        </a:defRPr>
      </a:lvl8pPr>
      <a:lvl9pPr marL="5181212" indent="-304778" algn="l" defTabSz="609554"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54" rtl="0" eaLnBrk="1" latinLnBrk="0" hangingPunct="1">
        <a:defRPr sz="2400" kern="1200">
          <a:solidFill>
            <a:schemeClr val="tx1"/>
          </a:solidFill>
          <a:latin typeface="+mn-lt"/>
          <a:ea typeface="+mn-ea"/>
          <a:cs typeface="+mn-cs"/>
        </a:defRPr>
      </a:lvl1pPr>
      <a:lvl2pPr marL="609554" algn="l" defTabSz="609554" rtl="0" eaLnBrk="1" latinLnBrk="0" hangingPunct="1">
        <a:defRPr sz="2400" kern="1200">
          <a:solidFill>
            <a:schemeClr val="tx1"/>
          </a:solidFill>
          <a:latin typeface="+mn-lt"/>
          <a:ea typeface="+mn-ea"/>
          <a:cs typeface="+mn-cs"/>
        </a:defRPr>
      </a:lvl2pPr>
      <a:lvl3pPr marL="1219108" algn="l" defTabSz="609554" rtl="0" eaLnBrk="1" latinLnBrk="0" hangingPunct="1">
        <a:defRPr sz="2400" kern="1200">
          <a:solidFill>
            <a:schemeClr val="tx1"/>
          </a:solidFill>
          <a:latin typeface="+mn-lt"/>
          <a:ea typeface="+mn-ea"/>
          <a:cs typeface="+mn-cs"/>
        </a:defRPr>
      </a:lvl3pPr>
      <a:lvl4pPr marL="1828664" algn="l" defTabSz="609554" rtl="0" eaLnBrk="1" latinLnBrk="0" hangingPunct="1">
        <a:defRPr sz="2400" kern="1200">
          <a:solidFill>
            <a:schemeClr val="tx1"/>
          </a:solidFill>
          <a:latin typeface="+mn-lt"/>
          <a:ea typeface="+mn-ea"/>
          <a:cs typeface="+mn-cs"/>
        </a:defRPr>
      </a:lvl4pPr>
      <a:lvl5pPr marL="2438218" algn="l" defTabSz="609554" rtl="0" eaLnBrk="1" latinLnBrk="0" hangingPunct="1">
        <a:defRPr sz="2400" kern="1200">
          <a:solidFill>
            <a:schemeClr val="tx1"/>
          </a:solidFill>
          <a:latin typeface="+mn-lt"/>
          <a:ea typeface="+mn-ea"/>
          <a:cs typeface="+mn-cs"/>
        </a:defRPr>
      </a:lvl5pPr>
      <a:lvl6pPr marL="3047772" algn="l" defTabSz="609554" rtl="0" eaLnBrk="1" latinLnBrk="0" hangingPunct="1">
        <a:defRPr sz="2400" kern="1200">
          <a:solidFill>
            <a:schemeClr val="tx1"/>
          </a:solidFill>
          <a:latin typeface="+mn-lt"/>
          <a:ea typeface="+mn-ea"/>
          <a:cs typeface="+mn-cs"/>
        </a:defRPr>
      </a:lvl6pPr>
      <a:lvl7pPr marL="3657326" algn="l" defTabSz="609554" rtl="0" eaLnBrk="1" latinLnBrk="0" hangingPunct="1">
        <a:defRPr sz="2400" kern="1200">
          <a:solidFill>
            <a:schemeClr val="tx1"/>
          </a:solidFill>
          <a:latin typeface="+mn-lt"/>
          <a:ea typeface="+mn-ea"/>
          <a:cs typeface="+mn-cs"/>
        </a:defRPr>
      </a:lvl7pPr>
      <a:lvl8pPr marL="4266880" algn="l" defTabSz="609554" rtl="0" eaLnBrk="1" latinLnBrk="0" hangingPunct="1">
        <a:defRPr sz="2400" kern="1200">
          <a:solidFill>
            <a:schemeClr val="tx1"/>
          </a:solidFill>
          <a:latin typeface="+mn-lt"/>
          <a:ea typeface="+mn-ea"/>
          <a:cs typeface="+mn-cs"/>
        </a:defRPr>
      </a:lvl8pPr>
      <a:lvl9pPr marL="4876434" algn="l" defTabSz="609554"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6"/>
          <p:cNvSpPr>
            <a:spLocks noGrp="1"/>
          </p:cNvSpPr>
          <p:nvPr>
            <p:ph type="body" sz="quarter" idx="13"/>
          </p:nvPr>
        </p:nvSpPr>
        <p:spPr/>
        <p:txBody>
          <a:bodyPr>
            <a:normAutofit/>
          </a:bodyPr>
          <a:lstStyle/>
          <a:p>
            <a:r>
              <a:rPr lang="en-US" dirty="0" smtClean="0"/>
              <a:t>Chin Tong Thia</a:t>
            </a:r>
            <a:endParaRPr lang="en-US" dirty="0"/>
          </a:p>
        </p:txBody>
      </p:sp>
      <p:sp>
        <p:nvSpPr>
          <p:cNvPr id="26" name="Content Placeholder 25"/>
          <p:cNvSpPr>
            <a:spLocks noGrp="1"/>
          </p:cNvSpPr>
          <p:nvPr>
            <p:ph sz="half" idx="1"/>
          </p:nvPr>
        </p:nvSpPr>
        <p:spPr/>
        <p:txBody>
          <a:bodyPr/>
          <a:lstStyle/>
          <a:p>
            <a:endParaRPr lang="en-US" dirty="0"/>
          </a:p>
        </p:txBody>
      </p:sp>
      <p:sp>
        <p:nvSpPr>
          <p:cNvPr id="28" name="Text Placeholder 27"/>
          <p:cNvSpPr>
            <a:spLocks noGrp="1"/>
          </p:cNvSpPr>
          <p:nvPr>
            <p:ph type="body" sz="quarter" idx="15"/>
          </p:nvPr>
        </p:nvSpPr>
        <p:spPr/>
        <p:txBody>
          <a:bodyPr>
            <a:normAutofit/>
          </a:bodyPr>
          <a:lstStyle/>
          <a:p>
            <a:r>
              <a:rPr lang="en-US" dirty="0" smtClean="0"/>
              <a:t>R6 Kick-Off</a:t>
            </a:r>
            <a:endParaRPr lang="en-US" dirty="0"/>
          </a:p>
        </p:txBody>
      </p:sp>
      <p:sp>
        <p:nvSpPr>
          <p:cNvPr id="29" name="Text Placeholder 28"/>
          <p:cNvSpPr>
            <a:spLocks noGrp="1"/>
          </p:cNvSpPr>
          <p:nvPr>
            <p:ph type="body" sz="quarter" idx="17"/>
          </p:nvPr>
        </p:nvSpPr>
        <p:spPr>
          <a:xfrm>
            <a:off x="0" y="6236208"/>
            <a:ext cx="4953000" cy="548640"/>
          </a:xfrm>
          <a:solidFill>
            <a:schemeClr val="bg1"/>
          </a:solidFill>
        </p:spPr>
        <p:txBody>
          <a:bodyPr/>
          <a:lstStyle/>
          <a:p>
            <a:r>
              <a:rPr lang="en-US" dirty="0" smtClean="0"/>
              <a:t>Last Updated</a:t>
            </a:r>
            <a:r>
              <a:rPr lang="en-US" smtClean="0"/>
              <a:t>: </a:t>
            </a:r>
            <a:r>
              <a:rPr lang="en-US" smtClean="0"/>
              <a:t>24 June </a:t>
            </a:r>
            <a:r>
              <a:rPr lang="en-US" dirty="0" smtClean="0"/>
              <a:t>2019</a:t>
            </a:r>
            <a:endParaRPr lang="en-US" dirty="0"/>
          </a:p>
        </p:txBody>
      </p:sp>
    </p:spTree>
    <p:extLst>
      <p:ext uri="{BB962C8B-B14F-4D97-AF65-F5344CB8AC3E}">
        <p14:creationId xmlns:p14="http://schemas.microsoft.com/office/powerpoint/2010/main" val="27062298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0" y="1832545"/>
            <a:ext cx="11273690" cy="3904707"/>
          </a:xfrm>
        </p:spPr>
        <p:txBody>
          <a:bodyPr>
            <a:normAutofit/>
          </a:bodyPr>
          <a:lstStyle/>
          <a:p>
            <a:r>
              <a:rPr lang="en-US" dirty="0" smtClean="0"/>
              <a:t>The AMBA/GRFC interconnects, including memory map decoding would be auto-generated this time round.</a:t>
            </a:r>
          </a:p>
          <a:p>
            <a:r>
              <a:rPr lang="en-US" dirty="0" smtClean="0"/>
              <a:t>Some partitions (e.g. </a:t>
            </a:r>
            <a:r>
              <a:rPr lang="en-US" dirty="0" err="1" smtClean="0"/>
              <a:t>Datapath</a:t>
            </a:r>
            <a:r>
              <a:rPr lang="en-US" dirty="0" smtClean="0"/>
              <a:t> and </a:t>
            </a:r>
            <a:r>
              <a:rPr lang="en-US" dirty="0" err="1" smtClean="0"/>
              <a:t>VA_processor</a:t>
            </a:r>
            <a:r>
              <a:rPr lang="en-US" dirty="0" smtClean="0"/>
              <a:t>) are cluster of modules, and would have its own AHB register decoder that has independent clocking. This is to relieve long timing paths connecting all the masters and slaves in the full chip.</a:t>
            </a:r>
          </a:p>
          <a:p>
            <a:r>
              <a:rPr lang="en-US" dirty="0" smtClean="0"/>
              <a:t>To support </a:t>
            </a:r>
            <a:r>
              <a:rPr lang="en-US" dirty="0" err="1" smtClean="0"/>
              <a:t>TrustZone</a:t>
            </a:r>
            <a:r>
              <a:rPr lang="en-US" dirty="0" smtClean="0"/>
              <a:t> &amp; 128bit AXI.</a:t>
            </a:r>
          </a:p>
          <a:p>
            <a:pPr marL="0" indent="0">
              <a:buNone/>
            </a:pPr>
            <a:endParaRPr lang="en-US" dirty="0"/>
          </a:p>
        </p:txBody>
      </p:sp>
      <p:sp>
        <p:nvSpPr>
          <p:cNvPr id="3" name="Content Placeholder 2"/>
          <p:cNvSpPr>
            <a:spLocks noGrp="1"/>
          </p:cNvSpPr>
          <p:nvPr>
            <p:ph sz="half" idx="10"/>
          </p:nvPr>
        </p:nvSpPr>
        <p:spPr/>
        <p:txBody>
          <a:bodyPr/>
          <a:lstStyle/>
          <a:p>
            <a:r>
              <a:rPr lang="en-US" dirty="0" smtClean="0"/>
              <a:t>- Florent / CT / Jason</a:t>
            </a:r>
            <a:endParaRPr lang="en-US" dirty="0"/>
          </a:p>
        </p:txBody>
      </p:sp>
      <p:sp>
        <p:nvSpPr>
          <p:cNvPr id="4" name="Text Placeholder 3"/>
          <p:cNvSpPr>
            <a:spLocks noGrp="1"/>
          </p:cNvSpPr>
          <p:nvPr>
            <p:ph type="body" sz="quarter" idx="15"/>
          </p:nvPr>
        </p:nvSpPr>
        <p:spPr/>
        <p:txBody>
          <a:bodyPr/>
          <a:lstStyle/>
          <a:p>
            <a:r>
              <a:rPr lang="en-US" dirty="0" smtClean="0"/>
              <a:t>AMBA/GRFC Interconnects</a:t>
            </a:r>
            <a:endParaRPr lang="en-US" dirty="0"/>
          </a:p>
        </p:txBody>
      </p:sp>
    </p:spTree>
    <p:extLst>
      <p:ext uri="{BB962C8B-B14F-4D97-AF65-F5344CB8AC3E}">
        <p14:creationId xmlns:p14="http://schemas.microsoft.com/office/powerpoint/2010/main" val="446760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0" y="1832546"/>
            <a:ext cx="11273690" cy="684077"/>
          </a:xfrm>
        </p:spPr>
        <p:txBody>
          <a:bodyPr/>
          <a:lstStyle/>
          <a:p>
            <a:r>
              <a:rPr lang="en-US" dirty="0"/>
              <a:t>The methodology documents are placed in $</a:t>
            </a:r>
            <a:r>
              <a:rPr lang="en-US" dirty="0" err="1" smtClean="0"/>
              <a:t>svn_dir</a:t>
            </a:r>
            <a:r>
              <a:rPr lang="en-US" dirty="0" smtClean="0"/>
              <a:t>/r6/trunk/</a:t>
            </a:r>
            <a:r>
              <a:rPr lang="en-US" dirty="0" err="1" smtClean="0"/>
              <a:t>hw</a:t>
            </a:r>
            <a:r>
              <a:rPr lang="en-US" dirty="0" smtClean="0"/>
              <a:t>/doc/methodology</a:t>
            </a:r>
            <a:endParaRPr lang="en-US" dirty="0"/>
          </a:p>
          <a:p>
            <a:endParaRPr lang="en-US" dirty="0"/>
          </a:p>
        </p:txBody>
      </p:sp>
      <p:sp>
        <p:nvSpPr>
          <p:cNvPr id="3" name="Content Placeholder 2"/>
          <p:cNvSpPr>
            <a:spLocks noGrp="1"/>
          </p:cNvSpPr>
          <p:nvPr>
            <p:ph sz="half" idx="10"/>
          </p:nvPr>
        </p:nvSpPr>
        <p:spPr/>
        <p:txBody>
          <a:bodyPr/>
          <a:lstStyle/>
          <a:p>
            <a:endParaRPr lang="en-US" dirty="0"/>
          </a:p>
        </p:txBody>
      </p:sp>
      <p:sp>
        <p:nvSpPr>
          <p:cNvPr id="4" name="Text Placeholder 3"/>
          <p:cNvSpPr>
            <a:spLocks noGrp="1"/>
          </p:cNvSpPr>
          <p:nvPr>
            <p:ph type="body" sz="quarter" idx="15"/>
          </p:nvPr>
        </p:nvSpPr>
        <p:spPr/>
        <p:txBody>
          <a:bodyPr/>
          <a:lstStyle/>
          <a:p>
            <a:r>
              <a:rPr lang="en-US" dirty="0" smtClean="0"/>
              <a:t>Design Methodology</a:t>
            </a:r>
            <a:endParaRPr lang="en-US" dirty="0"/>
          </a:p>
        </p:txBody>
      </p:sp>
      <p:sp>
        <p:nvSpPr>
          <p:cNvPr id="5" name="Rounded Rectangle 4"/>
          <p:cNvSpPr/>
          <p:nvPr/>
        </p:nvSpPr>
        <p:spPr>
          <a:xfrm>
            <a:off x="1528535" y="2631815"/>
            <a:ext cx="2474685" cy="153706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sz="1200" b="1" u="sng" dirty="0"/>
              <a:t>RTL Design </a:t>
            </a:r>
            <a:r>
              <a:rPr lang="en-US" sz="1200" b="1" u="sng" dirty="0" smtClean="0"/>
              <a:t>Methodology</a:t>
            </a:r>
          </a:p>
          <a:p>
            <a:pPr algn="ctr"/>
            <a:r>
              <a:rPr lang="en-US" sz="1000" dirty="0" smtClean="0">
                <a:solidFill>
                  <a:schemeClr val="bg1"/>
                </a:solidFill>
              </a:rPr>
              <a:t>ots_design_methodology.pdf</a:t>
            </a:r>
          </a:p>
          <a:p>
            <a:endParaRPr lang="en-US" sz="1000" dirty="0" smtClean="0"/>
          </a:p>
          <a:p>
            <a:pPr marL="171450" indent="-171450">
              <a:buFont typeface="Arial" panose="020B0604020202020204" pitchFamily="34" charset="0"/>
              <a:buChar char="•"/>
            </a:pPr>
            <a:r>
              <a:rPr lang="en-US" sz="1000" dirty="0" smtClean="0"/>
              <a:t>SV </a:t>
            </a:r>
            <a:r>
              <a:rPr lang="en-US" sz="1000" dirty="0"/>
              <a:t>Interface </a:t>
            </a:r>
            <a:r>
              <a:rPr lang="en-US" sz="1000" dirty="0" smtClean="0"/>
              <a:t>Methodology</a:t>
            </a:r>
          </a:p>
          <a:p>
            <a:pPr marL="171450" indent="-171450">
              <a:buFont typeface="Arial" panose="020B0604020202020204" pitchFamily="34" charset="0"/>
              <a:buChar char="•"/>
            </a:pPr>
            <a:r>
              <a:rPr lang="en-US" sz="1000" dirty="0" smtClean="0"/>
              <a:t>Coding </a:t>
            </a:r>
            <a:r>
              <a:rPr lang="en-US" sz="1000" dirty="0"/>
              <a:t>Rules &amp; </a:t>
            </a:r>
            <a:r>
              <a:rPr lang="en-US" sz="1000" dirty="0" smtClean="0"/>
              <a:t>Guidelines</a:t>
            </a:r>
          </a:p>
          <a:p>
            <a:pPr marL="171450" indent="-171450">
              <a:buFont typeface="Arial" panose="020B0604020202020204" pitchFamily="34" charset="0"/>
              <a:buChar char="•"/>
            </a:pPr>
            <a:r>
              <a:rPr lang="en-US" sz="1000" dirty="0" smtClean="0"/>
              <a:t>Register </a:t>
            </a:r>
            <a:r>
              <a:rPr lang="en-US" sz="1000" dirty="0"/>
              <a:t>Design Generation</a:t>
            </a:r>
          </a:p>
        </p:txBody>
      </p:sp>
      <p:sp>
        <p:nvSpPr>
          <p:cNvPr id="6" name="Rounded Rectangle 5"/>
          <p:cNvSpPr/>
          <p:nvPr/>
        </p:nvSpPr>
        <p:spPr>
          <a:xfrm>
            <a:off x="7032714" y="2646329"/>
            <a:ext cx="2553425" cy="203054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sz="1200" b="1" u="sng" dirty="0"/>
              <a:t>Module Implementation Flow</a:t>
            </a:r>
          </a:p>
          <a:p>
            <a:pPr algn="ctr"/>
            <a:r>
              <a:rPr lang="en-US" sz="1000" dirty="0" smtClean="0">
                <a:solidFill>
                  <a:schemeClr val="bg1"/>
                </a:solidFill>
              </a:rPr>
              <a:t>ots_implementation_methodology.pdf</a:t>
            </a:r>
          </a:p>
          <a:p>
            <a:endParaRPr lang="en-US" sz="1000" dirty="0" smtClean="0"/>
          </a:p>
          <a:p>
            <a:pPr marL="171450" indent="-171450">
              <a:buFont typeface="Arial" panose="020B0604020202020204" pitchFamily="34" charset="0"/>
              <a:buChar char="•"/>
            </a:pPr>
            <a:r>
              <a:rPr lang="en-US" sz="1000" dirty="0" err="1"/>
              <a:t>run_genus</a:t>
            </a:r>
            <a:endParaRPr lang="en-US" sz="1000" dirty="0"/>
          </a:p>
          <a:p>
            <a:pPr marL="171450" indent="-171450">
              <a:buFont typeface="Arial" panose="020B0604020202020204" pitchFamily="34" charset="0"/>
              <a:buChar char="•"/>
            </a:pPr>
            <a:r>
              <a:rPr lang="en-US" sz="1000" dirty="0" err="1"/>
              <a:t>run_dc</a:t>
            </a:r>
            <a:endParaRPr lang="en-US" sz="1000" dirty="0"/>
          </a:p>
          <a:p>
            <a:pPr marL="171450" indent="-171450">
              <a:buFont typeface="Arial" panose="020B0604020202020204" pitchFamily="34" charset="0"/>
              <a:buChar char="•"/>
            </a:pPr>
            <a:r>
              <a:rPr lang="en-US" sz="1000" dirty="0" err="1"/>
              <a:t>run_pt</a:t>
            </a:r>
            <a:endParaRPr lang="en-US" sz="1000" dirty="0"/>
          </a:p>
          <a:p>
            <a:pPr marL="171450" indent="-171450">
              <a:buFont typeface="Arial" panose="020B0604020202020204" pitchFamily="34" charset="0"/>
              <a:buChar char="•"/>
            </a:pPr>
            <a:r>
              <a:rPr lang="en-US" sz="1000" dirty="0" err="1"/>
              <a:t>run_ccd</a:t>
            </a:r>
            <a:endParaRPr lang="en-US" sz="1000" dirty="0"/>
          </a:p>
          <a:p>
            <a:pPr marL="171450" indent="-171450">
              <a:buFont typeface="Arial" panose="020B0604020202020204" pitchFamily="34" charset="0"/>
              <a:buChar char="•"/>
            </a:pPr>
            <a:r>
              <a:rPr lang="en-US" sz="1000" dirty="0" err="1"/>
              <a:t>run_lec</a:t>
            </a:r>
            <a:endParaRPr lang="en-US" sz="1000" dirty="0"/>
          </a:p>
          <a:p>
            <a:pPr marL="171450" indent="-171450">
              <a:buFont typeface="Arial" panose="020B0604020202020204" pitchFamily="34" charset="0"/>
              <a:buChar char="•"/>
            </a:pPr>
            <a:r>
              <a:rPr lang="en-US" sz="1000" dirty="0" err="1"/>
              <a:t>run_fm</a:t>
            </a:r>
            <a:endParaRPr lang="en-US" sz="1000" dirty="0"/>
          </a:p>
          <a:p>
            <a:pPr marL="171450" indent="-171450">
              <a:buFont typeface="Arial" panose="020B0604020202020204" pitchFamily="34" charset="0"/>
              <a:buChar char="•"/>
            </a:pPr>
            <a:r>
              <a:rPr lang="en-US" sz="1000" dirty="0" err="1"/>
              <a:t>run_ts</a:t>
            </a:r>
            <a:endParaRPr lang="en-US" sz="1000" dirty="0"/>
          </a:p>
          <a:p>
            <a:pPr marL="171450" indent="-171450">
              <a:buFont typeface="Arial" panose="020B0604020202020204" pitchFamily="34" charset="0"/>
              <a:buChar char="•"/>
            </a:pPr>
            <a:r>
              <a:rPr lang="en-US" sz="1000" dirty="0" err="1" smtClean="0"/>
              <a:t>run_ppro</a:t>
            </a:r>
            <a:endParaRPr lang="en-US" sz="1000" dirty="0"/>
          </a:p>
        </p:txBody>
      </p:sp>
      <p:sp>
        <p:nvSpPr>
          <p:cNvPr id="7" name="Rounded Rectangle 6"/>
          <p:cNvSpPr/>
          <p:nvPr/>
        </p:nvSpPr>
        <p:spPr>
          <a:xfrm>
            <a:off x="4227467" y="2653586"/>
            <a:ext cx="2474685" cy="26256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en-US" sz="1200" b="1" u="sng" dirty="0" smtClean="0"/>
              <a:t>Verification Methodology</a:t>
            </a:r>
            <a:endParaRPr lang="en-US" sz="1200" b="1" u="sng" dirty="0"/>
          </a:p>
          <a:p>
            <a:pPr algn="ctr"/>
            <a:r>
              <a:rPr lang="en-US" sz="1000" dirty="0" smtClean="0">
                <a:solidFill>
                  <a:schemeClr val="bg1"/>
                </a:solidFill>
              </a:rPr>
              <a:t>ots_verification_methodology.pdf</a:t>
            </a:r>
          </a:p>
          <a:p>
            <a:endParaRPr lang="en-US" sz="1000" dirty="0" smtClean="0"/>
          </a:p>
          <a:p>
            <a:pPr marL="171450" indent="-171450">
              <a:buFont typeface="Arial" panose="020B0604020202020204" pitchFamily="34" charset="0"/>
              <a:buChar char="•"/>
            </a:pPr>
            <a:r>
              <a:rPr lang="en-US" sz="1000" dirty="0" smtClean="0"/>
              <a:t>Verification Flow</a:t>
            </a:r>
            <a:endParaRPr lang="en-US" sz="1000" dirty="0"/>
          </a:p>
          <a:p>
            <a:pPr marL="171450" indent="-171450">
              <a:buFont typeface="Arial" panose="020B0604020202020204" pitchFamily="34" charset="0"/>
              <a:buChar char="•"/>
            </a:pPr>
            <a:r>
              <a:rPr lang="en-US" sz="1000" dirty="0"/>
              <a:t>Coding Rules &amp; Guidelines</a:t>
            </a:r>
          </a:p>
          <a:p>
            <a:pPr marL="171450" indent="-171450">
              <a:buFont typeface="Arial" panose="020B0604020202020204" pitchFamily="34" charset="0"/>
              <a:buChar char="•"/>
            </a:pPr>
            <a:r>
              <a:rPr lang="en-US" sz="1000" dirty="0"/>
              <a:t>Verification Planner</a:t>
            </a:r>
          </a:p>
          <a:p>
            <a:pPr marL="171450" indent="-171450">
              <a:buFont typeface="Arial" panose="020B0604020202020204" pitchFamily="34" charset="0"/>
              <a:buChar char="•"/>
            </a:pPr>
            <a:r>
              <a:rPr lang="en-US" sz="1000" dirty="0"/>
              <a:t>DESENV </a:t>
            </a:r>
          </a:p>
          <a:p>
            <a:pPr marL="171450" indent="-171450">
              <a:buFont typeface="Arial" panose="020B0604020202020204" pitchFamily="34" charset="0"/>
              <a:buChar char="•"/>
            </a:pPr>
            <a:r>
              <a:rPr lang="en-US" sz="1000" dirty="0"/>
              <a:t>Regression Flow</a:t>
            </a:r>
          </a:p>
          <a:p>
            <a:pPr marL="171450" indent="-171450">
              <a:buFont typeface="Arial" panose="020B0604020202020204" pitchFamily="34" charset="0"/>
              <a:buChar char="•"/>
            </a:pPr>
            <a:r>
              <a:rPr lang="en-US" sz="1000" dirty="0"/>
              <a:t>Formal </a:t>
            </a:r>
            <a:r>
              <a:rPr lang="en-US" sz="1000" dirty="0" smtClean="0"/>
              <a:t>Verification Flow</a:t>
            </a:r>
            <a:endParaRPr lang="en-US" sz="1000" dirty="0"/>
          </a:p>
          <a:p>
            <a:pPr marL="171450" indent="-171450">
              <a:buFont typeface="Arial" panose="020B0604020202020204" pitchFamily="34" charset="0"/>
              <a:buChar char="•"/>
            </a:pPr>
            <a:r>
              <a:rPr lang="en-US" sz="1000" dirty="0"/>
              <a:t>UVM standard class extension</a:t>
            </a:r>
          </a:p>
          <a:p>
            <a:pPr marL="171450" indent="-171450">
              <a:buFont typeface="Arial" panose="020B0604020202020204" pitchFamily="34" charset="0"/>
              <a:buChar char="•"/>
            </a:pPr>
            <a:r>
              <a:rPr lang="en-US" sz="1000" dirty="0"/>
              <a:t>UVM SOC </a:t>
            </a:r>
            <a:r>
              <a:rPr lang="en-US" sz="1000" dirty="0" smtClean="0"/>
              <a:t>Framework Flow</a:t>
            </a:r>
            <a:endParaRPr lang="en-US" sz="1000" dirty="0"/>
          </a:p>
          <a:p>
            <a:pPr marL="171450" indent="-171450">
              <a:buFont typeface="Arial" panose="020B0604020202020204" pitchFamily="34" charset="0"/>
              <a:buChar char="•"/>
            </a:pPr>
            <a:r>
              <a:rPr lang="en-US" sz="1000" dirty="0"/>
              <a:t>HW </a:t>
            </a:r>
            <a:r>
              <a:rPr lang="en-US" sz="1000" dirty="0" smtClean="0"/>
              <a:t>Emulation Flow</a:t>
            </a:r>
            <a:endParaRPr lang="en-US" sz="1000" dirty="0"/>
          </a:p>
          <a:p>
            <a:pPr marL="171450" indent="-171450">
              <a:buFont typeface="Arial" panose="020B0604020202020204" pitchFamily="34" charset="0"/>
              <a:buChar char="•"/>
            </a:pPr>
            <a:r>
              <a:rPr lang="en-US" sz="1000" dirty="0"/>
              <a:t>Digital Analog </a:t>
            </a:r>
            <a:r>
              <a:rPr lang="en-US" sz="1000" dirty="0" smtClean="0"/>
              <a:t>Co-sim Flow</a:t>
            </a:r>
            <a:endParaRPr lang="en-US" sz="1000" dirty="0"/>
          </a:p>
          <a:p>
            <a:pPr marL="171450" indent="-171450">
              <a:buFont typeface="Arial" panose="020B0604020202020204" pitchFamily="34" charset="0"/>
              <a:buChar char="•"/>
            </a:pPr>
            <a:r>
              <a:rPr lang="en-US" sz="1000" dirty="0"/>
              <a:t>SOC CPU Chip level Verification </a:t>
            </a:r>
            <a:r>
              <a:rPr lang="en-US" sz="1000" dirty="0" smtClean="0"/>
              <a:t>Environment Usage</a:t>
            </a:r>
            <a:endParaRPr lang="en-US" sz="1000" dirty="0"/>
          </a:p>
        </p:txBody>
      </p:sp>
    </p:spTree>
    <p:extLst>
      <p:ext uri="{BB962C8B-B14F-4D97-AF65-F5344CB8AC3E}">
        <p14:creationId xmlns:p14="http://schemas.microsoft.com/office/powerpoint/2010/main" val="2919766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0"/>
          </p:nvPr>
        </p:nvSpPr>
        <p:spPr/>
        <p:txBody>
          <a:bodyPr/>
          <a:lstStyle/>
          <a:p>
            <a:r>
              <a:rPr lang="en-US" dirty="0" smtClean="0"/>
              <a:t>.. for both module and chip-level</a:t>
            </a:r>
            <a:endParaRPr lang="en-US" dirty="0"/>
          </a:p>
        </p:txBody>
      </p:sp>
      <p:sp>
        <p:nvSpPr>
          <p:cNvPr id="4" name="Text Placeholder 3"/>
          <p:cNvSpPr>
            <a:spLocks noGrp="1"/>
          </p:cNvSpPr>
          <p:nvPr>
            <p:ph type="body" sz="quarter" idx="15"/>
          </p:nvPr>
        </p:nvSpPr>
        <p:spPr/>
        <p:txBody>
          <a:bodyPr>
            <a:normAutofit/>
          </a:bodyPr>
          <a:lstStyle/>
          <a:p>
            <a:r>
              <a:rPr lang="en-US" dirty="0" smtClean="0"/>
              <a:t>Design Flow </a:t>
            </a:r>
            <a:r>
              <a:rPr lang="en-US" dirty="0"/>
              <a:t>in DESENV</a:t>
            </a:r>
          </a:p>
          <a:p>
            <a:endParaRPr lang="en-US" dirty="0"/>
          </a:p>
        </p:txBody>
      </p:sp>
      <p:sp>
        <p:nvSpPr>
          <p:cNvPr id="5" name="Flowchart: Document 4"/>
          <p:cNvSpPr/>
          <p:nvPr/>
        </p:nvSpPr>
        <p:spPr>
          <a:xfrm>
            <a:off x="815518" y="4480302"/>
            <a:ext cx="922832" cy="1061845"/>
          </a:xfrm>
          <a:prstGeom prst="flowChartDocument">
            <a:avLst/>
          </a:prstGeom>
        </p:spPr>
        <p:style>
          <a:lnRef idx="1">
            <a:schemeClr val="accent2"/>
          </a:lnRef>
          <a:fillRef idx="3">
            <a:schemeClr val="accent2"/>
          </a:fillRef>
          <a:effectRef idx="2">
            <a:schemeClr val="accent2"/>
          </a:effectRef>
          <a:fontRef idx="minor">
            <a:schemeClr val="lt1"/>
          </a:fontRef>
        </p:style>
        <p:txBody>
          <a:bodyPr rtlCol="0" anchor="t" anchorCtr="0"/>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SG" sz="1400" dirty="0" err="1" smtClean="0"/>
              <a:t>config.prj</a:t>
            </a:r>
            <a:endParaRPr lang="en-SG" sz="1400" dirty="0"/>
          </a:p>
        </p:txBody>
      </p:sp>
      <p:sp>
        <p:nvSpPr>
          <p:cNvPr id="6" name="Flowchart: Document 5"/>
          <p:cNvSpPr/>
          <p:nvPr/>
        </p:nvSpPr>
        <p:spPr>
          <a:xfrm>
            <a:off x="3214500" y="2826709"/>
            <a:ext cx="824328" cy="783430"/>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t" anchorCtr="0"/>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SG" sz="1200" dirty="0" err="1" smtClean="0"/>
              <a:t>DUT.f</a:t>
            </a:r>
            <a:endParaRPr lang="en-SG" sz="1200" dirty="0"/>
          </a:p>
        </p:txBody>
      </p:sp>
      <p:sp>
        <p:nvSpPr>
          <p:cNvPr id="7" name="Flowchart: Document 6"/>
          <p:cNvSpPr/>
          <p:nvPr/>
        </p:nvSpPr>
        <p:spPr>
          <a:xfrm>
            <a:off x="4204411" y="2826709"/>
            <a:ext cx="824328" cy="783430"/>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t" anchorCtr="0"/>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SG" sz="1200" dirty="0" smtClean="0"/>
              <a:t>SDC</a:t>
            </a:r>
            <a:endParaRPr lang="en-SG" sz="1200" dirty="0"/>
          </a:p>
        </p:txBody>
      </p:sp>
      <p:sp>
        <p:nvSpPr>
          <p:cNvPr id="8" name="Flowchart: Document 7"/>
          <p:cNvSpPr/>
          <p:nvPr/>
        </p:nvSpPr>
        <p:spPr>
          <a:xfrm>
            <a:off x="5630713" y="2824398"/>
            <a:ext cx="1705245" cy="710346"/>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t" anchorCtr="0"/>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SG" sz="1200" dirty="0" smtClean="0"/>
              <a:t>*_</a:t>
            </a:r>
            <a:r>
              <a:rPr lang="en-SG" sz="1200" dirty="0" err="1" smtClean="0"/>
              <a:t>custom_config.tcl</a:t>
            </a:r>
            <a:endParaRPr lang="en-SG" sz="1200" dirty="0" smtClean="0"/>
          </a:p>
          <a:p>
            <a:pPr algn="ctr"/>
            <a:r>
              <a:rPr lang="en-SG" sz="1200" dirty="0" smtClean="0"/>
              <a:t>(</a:t>
            </a:r>
            <a:r>
              <a:rPr lang="en-SG" sz="1200" b="1" dirty="0" smtClean="0"/>
              <a:t>optional</a:t>
            </a:r>
            <a:r>
              <a:rPr lang="en-SG" sz="1200" dirty="0" smtClean="0"/>
              <a:t>)</a:t>
            </a:r>
            <a:endParaRPr lang="en-SG" sz="1200" dirty="0"/>
          </a:p>
        </p:txBody>
      </p:sp>
      <p:sp>
        <p:nvSpPr>
          <p:cNvPr id="9" name="Flowchart: Predefined Process 8"/>
          <p:cNvSpPr/>
          <p:nvPr/>
        </p:nvSpPr>
        <p:spPr>
          <a:xfrm>
            <a:off x="2158237" y="5128782"/>
            <a:ext cx="1146808" cy="653146"/>
          </a:xfrm>
          <a:prstGeom prst="flowChartPredefined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SG" sz="1050" dirty="0" err="1" smtClean="0"/>
              <a:t>run_genus</a:t>
            </a:r>
            <a:endParaRPr lang="en-SG" sz="1050" dirty="0"/>
          </a:p>
        </p:txBody>
      </p:sp>
      <p:sp>
        <p:nvSpPr>
          <p:cNvPr id="10" name="Flowchart: Predefined Process 9"/>
          <p:cNvSpPr/>
          <p:nvPr/>
        </p:nvSpPr>
        <p:spPr>
          <a:xfrm>
            <a:off x="2151630" y="4401596"/>
            <a:ext cx="1146808" cy="653146"/>
          </a:xfrm>
          <a:prstGeom prst="flowChartPredefined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SG" sz="1050" dirty="0" err="1" smtClean="0"/>
              <a:t>run_dc</a:t>
            </a:r>
            <a:endParaRPr lang="en-SG" sz="1050" dirty="0"/>
          </a:p>
        </p:txBody>
      </p:sp>
      <p:sp>
        <p:nvSpPr>
          <p:cNvPr id="11" name="Flowchart: Predefined Process 10"/>
          <p:cNvSpPr/>
          <p:nvPr/>
        </p:nvSpPr>
        <p:spPr>
          <a:xfrm>
            <a:off x="6040690" y="4380585"/>
            <a:ext cx="1146808" cy="653146"/>
          </a:xfrm>
          <a:prstGeom prst="flowChartPredefined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SG" sz="1050" dirty="0" err="1" smtClean="0"/>
              <a:t>run_lec</a:t>
            </a:r>
            <a:endParaRPr lang="en-SG" sz="1050" dirty="0"/>
          </a:p>
        </p:txBody>
      </p:sp>
      <p:sp>
        <p:nvSpPr>
          <p:cNvPr id="12" name="Flowchart: Predefined Process 11"/>
          <p:cNvSpPr/>
          <p:nvPr/>
        </p:nvSpPr>
        <p:spPr>
          <a:xfrm>
            <a:off x="6040426" y="5120087"/>
            <a:ext cx="1146808" cy="653146"/>
          </a:xfrm>
          <a:prstGeom prst="flowChartPredefined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SG" sz="1050" dirty="0" err="1" smtClean="0"/>
              <a:t>run_fm</a:t>
            </a:r>
            <a:endParaRPr lang="en-SG" sz="1050" dirty="0"/>
          </a:p>
        </p:txBody>
      </p:sp>
      <p:sp>
        <p:nvSpPr>
          <p:cNvPr id="13" name="Flowchart: Predefined Process 12"/>
          <p:cNvSpPr/>
          <p:nvPr/>
        </p:nvSpPr>
        <p:spPr>
          <a:xfrm>
            <a:off x="7335958" y="5120087"/>
            <a:ext cx="1146808" cy="653146"/>
          </a:xfrm>
          <a:prstGeom prst="flowChartPredefined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SG" sz="1050" dirty="0" err="1" smtClean="0"/>
              <a:t>run_pt</a:t>
            </a:r>
            <a:endParaRPr lang="en-SG" sz="1050" dirty="0"/>
          </a:p>
        </p:txBody>
      </p:sp>
      <p:sp>
        <p:nvSpPr>
          <p:cNvPr id="15" name="TextBox 19"/>
          <p:cNvSpPr txBox="1"/>
          <p:nvPr/>
        </p:nvSpPr>
        <p:spPr>
          <a:xfrm>
            <a:off x="4204411" y="1756381"/>
            <a:ext cx="2116183" cy="369332"/>
          </a:xfrm>
          <a:prstGeom prst="rect">
            <a:avLst/>
          </a:prstGeom>
          <a:noFill/>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Arial" charset="0"/>
                <a:ea typeface="MS PGothic" pitchFamily="34" charset="-128"/>
                <a:cs typeface="Arial" charset="0"/>
              </a:defRPr>
            </a:lvl1pPr>
            <a:lvl2pPr marL="457200" algn="l" defTabSz="457200" rtl="0" fontAlgn="base">
              <a:spcBef>
                <a:spcPct val="0"/>
              </a:spcBef>
              <a:spcAft>
                <a:spcPct val="0"/>
              </a:spcAft>
              <a:defRPr kern="1200">
                <a:solidFill>
                  <a:schemeClr val="tx1"/>
                </a:solidFill>
                <a:latin typeface="Arial" charset="0"/>
                <a:ea typeface="MS PGothic" pitchFamily="34" charset="-128"/>
                <a:cs typeface="Arial" charset="0"/>
              </a:defRPr>
            </a:lvl2pPr>
            <a:lvl3pPr marL="914400" algn="l" defTabSz="457200" rtl="0" fontAlgn="base">
              <a:spcBef>
                <a:spcPct val="0"/>
              </a:spcBef>
              <a:spcAft>
                <a:spcPct val="0"/>
              </a:spcAft>
              <a:defRPr kern="1200">
                <a:solidFill>
                  <a:schemeClr val="tx1"/>
                </a:solidFill>
                <a:latin typeface="Arial" charset="0"/>
                <a:ea typeface="MS PGothic" pitchFamily="34" charset="-128"/>
                <a:cs typeface="Arial" charset="0"/>
              </a:defRPr>
            </a:lvl3pPr>
            <a:lvl4pPr marL="1371600" algn="l" defTabSz="457200" rtl="0" fontAlgn="base">
              <a:spcBef>
                <a:spcPct val="0"/>
              </a:spcBef>
              <a:spcAft>
                <a:spcPct val="0"/>
              </a:spcAft>
              <a:defRPr kern="1200">
                <a:solidFill>
                  <a:schemeClr val="tx1"/>
                </a:solidFill>
                <a:latin typeface="Arial" charset="0"/>
                <a:ea typeface="MS PGothic" pitchFamily="34" charset="-128"/>
                <a:cs typeface="Arial" charset="0"/>
              </a:defRPr>
            </a:lvl4pPr>
            <a:lvl5pPr marL="1828800" algn="l" defTabSz="457200" rtl="0" fontAlgn="base">
              <a:spcBef>
                <a:spcPct val="0"/>
              </a:spcBef>
              <a:spcAft>
                <a:spcPct val="0"/>
              </a:spcAft>
              <a:defRPr kern="1200">
                <a:solidFill>
                  <a:schemeClr val="tx1"/>
                </a:solidFill>
                <a:latin typeface="Arial" charset="0"/>
                <a:ea typeface="MS PGothic" pitchFamily="34" charset="-128"/>
                <a:cs typeface="Arial" charset="0"/>
              </a:defRPr>
            </a:lvl5pPr>
            <a:lvl6pPr marL="2286000" algn="l" defTabSz="914400" rtl="0" eaLnBrk="1" latinLnBrk="0" hangingPunct="1">
              <a:defRPr kern="1200">
                <a:solidFill>
                  <a:schemeClr val="tx1"/>
                </a:solidFill>
                <a:latin typeface="Arial" charset="0"/>
                <a:ea typeface="MS PGothic" pitchFamily="34" charset="-128"/>
                <a:cs typeface="Arial" charset="0"/>
              </a:defRPr>
            </a:lvl6pPr>
            <a:lvl7pPr marL="2743200" algn="l" defTabSz="914400" rtl="0" eaLnBrk="1" latinLnBrk="0" hangingPunct="1">
              <a:defRPr kern="1200">
                <a:solidFill>
                  <a:schemeClr val="tx1"/>
                </a:solidFill>
                <a:latin typeface="Arial" charset="0"/>
                <a:ea typeface="MS PGothic" pitchFamily="34" charset="-128"/>
                <a:cs typeface="Arial" charset="0"/>
              </a:defRPr>
            </a:lvl7pPr>
            <a:lvl8pPr marL="3200400" algn="l" defTabSz="914400" rtl="0" eaLnBrk="1" latinLnBrk="0" hangingPunct="1">
              <a:defRPr kern="1200">
                <a:solidFill>
                  <a:schemeClr val="tx1"/>
                </a:solidFill>
                <a:latin typeface="Arial" charset="0"/>
                <a:ea typeface="MS PGothic" pitchFamily="34" charset="-128"/>
                <a:cs typeface="Arial" charset="0"/>
              </a:defRPr>
            </a:lvl8pPr>
            <a:lvl9pPr marL="3657600" algn="l" defTabSz="914400" rtl="0" eaLnBrk="1" latinLnBrk="0" hangingPunct="1">
              <a:defRPr kern="1200">
                <a:solidFill>
                  <a:schemeClr val="tx1"/>
                </a:solidFill>
                <a:latin typeface="Arial" charset="0"/>
                <a:ea typeface="MS PGothic" pitchFamily="34" charset="-128"/>
                <a:cs typeface="Arial" charset="0"/>
              </a:defRPr>
            </a:lvl9pPr>
          </a:lstStyle>
          <a:p>
            <a:r>
              <a:rPr lang="en-US" dirty="0" err="1" smtClean="0"/>
              <a:t>setcfg</a:t>
            </a:r>
            <a:r>
              <a:rPr lang="en-US" dirty="0" smtClean="0"/>
              <a:t> $MODULE</a:t>
            </a:r>
            <a:endParaRPr lang="en-US" dirty="0"/>
          </a:p>
        </p:txBody>
      </p:sp>
      <p:sp>
        <p:nvSpPr>
          <p:cNvPr id="17" name="Rectangle 16"/>
          <p:cNvSpPr/>
          <p:nvPr/>
        </p:nvSpPr>
        <p:spPr>
          <a:xfrm>
            <a:off x="3014325" y="2581081"/>
            <a:ext cx="4670755" cy="1082235"/>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8" name="TextBox 22"/>
          <p:cNvSpPr txBox="1"/>
          <p:nvPr/>
        </p:nvSpPr>
        <p:spPr>
          <a:xfrm>
            <a:off x="4706961" y="2530870"/>
            <a:ext cx="1494971" cy="276999"/>
          </a:xfrm>
          <a:prstGeom prst="rect">
            <a:avLst/>
          </a:prstGeom>
          <a:noFill/>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Arial" charset="0"/>
                <a:ea typeface="MS PGothic" pitchFamily="34" charset="-128"/>
                <a:cs typeface="Arial" charset="0"/>
              </a:defRPr>
            </a:lvl1pPr>
            <a:lvl2pPr marL="457200" algn="l" defTabSz="457200" rtl="0" fontAlgn="base">
              <a:spcBef>
                <a:spcPct val="0"/>
              </a:spcBef>
              <a:spcAft>
                <a:spcPct val="0"/>
              </a:spcAft>
              <a:defRPr kern="1200">
                <a:solidFill>
                  <a:schemeClr val="tx1"/>
                </a:solidFill>
                <a:latin typeface="Arial" charset="0"/>
                <a:ea typeface="MS PGothic" pitchFamily="34" charset="-128"/>
                <a:cs typeface="Arial" charset="0"/>
              </a:defRPr>
            </a:lvl2pPr>
            <a:lvl3pPr marL="914400" algn="l" defTabSz="457200" rtl="0" fontAlgn="base">
              <a:spcBef>
                <a:spcPct val="0"/>
              </a:spcBef>
              <a:spcAft>
                <a:spcPct val="0"/>
              </a:spcAft>
              <a:defRPr kern="1200">
                <a:solidFill>
                  <a:schemeClr val="tx1"/>
                </a:solidFill>
                <a:latin typeface="Arial" charset="0"/>
                <a:ea typeface="MS PGothic" pitchFamily="34" charset="-128"/>
                <a:cs typeface="Arial" charset="0"/>
              </a:defRPr>
            </a:lvl3pPr>
            <a:lvl4pPr marL="1371600" algn="l" defTabSz="457200" rtl="0" fontAlgn="base">
              <a:spcBef>
                <a:spcPct val="0"/>
              </a:spcBef>
              <a:spcAft>
                <a:spcPct val="0"/>
              </a:spcAft>
              <a:defRPr kern="1200">
                <a:solidFill>
                  <a:schemeClr val="tx1"/>
                </a:solidFill>
                <a:latin typeface="Arial" charset="0"/>
                <a:ea typeface="MS PGothic" pitchFamily="34" charset="-128"/>
                <a:cs typeface="Arial" charset="0"/>
              </a:defRPr>
            </a:lvl4pPr>
            <a:lvl5pPr marL="1828800" algn="l" defTabSz="457200" rtl="0" fontAlgn="base">
              <a:spcBef>
                <a:spcPct val="0"/>
              </a:spcBef>
              <a:spcAft>
                <a:spcPct val="0"/>
              </a:spcAft>
              <a:defRPr kern="1200">
                <a:solidFill>
                  <a:schemeClr val="tx1"/>
                </a:solidFill>
                <a:latin typeface="Arial" charset="0"/>
                <a:ea typeface="MS PGothic" pitchFamily="34" charset="-128"/>
                <a:cs typeface="Arial" charset="0"/>
              </a:defRPr>
            </a:lvl5pPr>
            <a:lvl6pPr marL="2286000" algn="l" defTabSz="914400" rtl="0" eaLnBrk="1" latinLnBrk="0" hangingPunct="1">
              <a:defRPr kern="1200">
                <a:solidFill>
                  <a:schemeClr val="tx1"/>
                </a:solidFill>
                <a:latin typeface="Arial" charset="0"/>
                <a:ea typeface="MS PGothic" pitchFamily="34" charset="-128"/>
                <a:cs typeface="Arial" charset="0"/>
              </a:defRPr>
            </a:lvl6pPr>
            <a:lvl7pPr marL="2743200" algn="l" defTabSz="914400" rtl="0" eaLnBrk="1" latinLnBrk="0" hangingPunct="1">
              <a:defRPr kern="1200">
                <a:solidFill>
                  <a:schemeClr val="tx1"/>
                </a:solidFill>
                <a:latin typeface="Arial" charset="0"/>
                <a:ea typeface="MS PGothic" pitchFamily="34" charset="-128"/>
                <a:cs typeface="Arial" charset="0"/>
              </a:defRPr>
            </a:lvl7pPr>
            <a:lvl8pPr marL="3200400" algn="l" defTabSz="914400" rtl="0" eaLnBrk="1" latinLnBrk="0" hangingPunct="1">
              <a:defRPr kern="1200">
                <a:solidFill>
                  <a:schemeClr val="tx1"/>
                </a:solidFill>
                <a:latin typeface="Arial" charset="0"/>
                <a:ea typeface="MS PGothic" pitchFamily="34" charset="-128"/>
                <a:cs typeface="Arial" charset="0"/>
              </a:defRPr>
            </a:lvl8pPr>
            <a:lvl9pPr marL="3657600" algn="l" defTabSz="914400" rtl="0" eaLnBrk="1" latinLnBrk="0" hangingPunct="1">
              <a:defRPr kern="1200">
                <a:solidFill>
                  <a:schemeClr val="tx1"/>
                </a:solidFill>
                <a:latin typeface="Arial" charset="0"/>
                <a:ea typeface="MS PGothic" pitchFamily="34" charset="-128"/>
                <a:cs typeface="Arial" charset="0"/>
              </a:defRPr>
            </a:lvl9pPr>
          </a:lstStyle>
          <a:p>
            <a:r>
              <a:rPr lang="en-US" sz="1200" dirty="0" smtClean="0"/>
              <a:t>Designer Inputs</a:t>
            </a:r>
            <a:endParaRPr lang="en-US" sz="1200" dirty="0"/>
          </a:p>
        </p:txBody>
      </p:sp>
      <p:sp>
        <p:nvSpPr>
          <p:cNvPr id="19" name="Flowchart: Predefined Process 18"/>
          <p:cNvSpPr/>
          <p:nvPr/>
        </p:nvSpPr>
        <p:spPr>
          <a:xfrm>
            <a:off x="4731520" y="5155638"/>
            <a:ext cx="1146808" cy="653146"/>
          </a:xfrm>
          <a:prstGeom prst="flowChartPredefined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SG" sz="1050" dirty="0" err="1" smtClean="0"/>
              <a:t>run_spy</a:t>
            </a:r>
            <a:endParaRPr lang="en-SG" sz="1050" dirty="0"/>
          </a:p>
        </p:txBody>
      </p:sp>
      <p:sp>
        <p:nvSpPr>
          <p:cNvPr id="20" name="Rectangle 19"/>
          <p:cNvSpPr/>
          <p:nvPr/>
        </p:nvSpPr>
        <p:spPr>
          <a:xfrm>
            <a:off x="2085378" y="3953962"/>
            <a:ext cx="7750978" cy="2173043"/>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21" name="Right Arrow 20"/>
          <p:cNvSpPr/>
          <p:nvPr/>
        </p:nvSpPr>
        <p:spPr>
          <a:xfrm rot="5400000">
            <a:off x="5220373" y="3627916"/>
            <a:ext cx="195946" cy="379548"/>
          </a:xfrm>
          <a:prstGeom prst="rightArrow">
            <a:avLst/>
          </a:prstGeom>
          <a:no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22" name="Right Arrow 21"/>
          <p:cNvSpPr/>
          <p:nvPr/>
        </p:nvSpPr>
        <p:spPr>
          <a:xfrm>
            <a:off x="1799889" y="4752743"/>
            <a:ext cx="202235" cy="379548"/>
          </a:xfrm>
          <a:prstGeom prst="rightArrow">
            <a:avLst/>
          </a:prstGeom>
          <a:no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23" name="TextBox 28"/>
          <p:cNvSpPr txBox="1"/>
          <p:nvPr/>
        </p:nvSpPr>
        <p:spPr>
          <a:xfrm>
            <a:off x="765742" y="4220738"/>
            <a:ext cx="1494971" cy="276999"/>
          </a:xfrm>
          <a:prstGeom prst="rect">
            <a:avLst/>
          </a:prstGeom>
          <a:noFill/>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Arial" charset="0"/>
                <a:ea typeface="MS PGothic" pitchFamily="34" charset="-128"/>
                <a:cs typeface="Arial" charset="0"/>
              </a:defRPr>
            </a:lvl1pPr>
            <a:lvl2pPr marL="457200" algn="l" defTabSz="457200" rtl="0" fontAlgn="base">
              <a:spcBef>
                <a:spcPct val="0"/>
              </a:spcBef>
              <a:spcAft>
                <a:spcPct val="0"/>
              </a:spcAft>
              <a:defRPr kern="1200">
                <a:solidFill>
                  <a:schemeClr val="tx1"/>
                </a:solidFill>
                <a:latin typeface="Arial" charset="0"/>
                <a:ea typeface="MS PGothic" pitchFamily="34" charset="-128"/>
                <a:cs typeface="Arial" charset="0"/>
              </a:defRPr>
            </a:lvl2pPr>
            <a:lvl3pPr marL="914400" algn="l" defTabSz="457200" rtl="0" fontAlgn="base">
              <a:spcBef>
                <a:spcPct val="0"/>
              </a:spcBef>
              <a:spcAft>
                <a:spcPct val="0"/>
              </a:spcAft>
              <a:defRPr kern="1200">
                <a:solidFill>
                  <a:schemeClr val="tx1"/>
                </a:solidFill>
                <a:latin typeface="Arial" charset="0"/>
                <a:ea typeface="MS PGothic" pitchFamily="34" charset="-128"/>
                <a:cs typeface="Arial" charset="0"/>
              </a:defRPr>
            </a:lvl3pPr>
            <a:lvl4pPr marL="1371600" algn="l" defTabSz="457200" rtl="0" fontAlgn="base">
              <a:spcBef>
                <a:spcPct val="0"/>
              </a:spcBef>
              <a:spcAft>
                <a:spcPct val="0"/>
              </a:spcAft>
              <a:defRPr kern="1200">
                <a:solidFill>
                  <a:schemeClr val="tx1"/>
                </a:solidFill>
                <a:latin typeface="Arial" charset="0"/>
                <a:ea typeface="MS PGothic" pitchFamily="34" charset="-128"/>
                <a:cs typeface="Arial" charset="0"/>
              </a:defRPr>
            </a:lvl4pPr>
            <a:lvl5pPr marL="1828800" algn="l" defTabSz="457200" rtl="0" fontAlgn="base">
              <a:spcBef>
                <a:spcPct val="0"/>
              </a:spcBef>
              <a:spcAft>
                <a:spcPct val="0"/>
              </a:spcAft>
              <a:defRPr kern="1200">
                <a:solidFill>
                  <a:schemeClr val="tx1"/>
                </a:solidFill>
                <a:latin typeface="Arial" charset="0"/>
                <a:ea typeface="MS PGothic" pitchFamily="34" charset="-128"/>
                <a:cs typeface="Arial" charset="0"/>
              </a:defRPr>
            </a:lvl5pPr>
            <a:lvl6pPr marL="2286000" algn="l" defTabSz="914400" rtl="0" eaLnBrk="1" latinLnBrk="0" hangingPunct="1">
              <a:defRPr kern="1200">
                <a:solidFill>
                  <a:schemeClr val="tx1"/>
                </a:solidFill>
                <a:latin typeface="Arial" charset="0"/>
                <a:ea typeface="MS PGothic" pitchFamily="34" charset="-128"/>
                <a:cs typeface="Arial" charset="0"/>
              </a:defRPr>
            </a:lvl6pPr>
            <a:lvl7pPr marL="2743200" algn="l" defTabSz="914400" rtl="0" eaLnBrk="1" latinLnBrk="0" hangingPunct="1">
              <a:defRPr kern="1200">
                <a:solidFill>
                  <a:schemeClr val="tx1"/>
                </a:solidFill>
                <a:latin typeface="Arial" charset="0"/>
                <a:ea typeface="MS PGothic" pitchFamily="34" charset="-128"/>
                <a:cs typeface="Arial" charset="0"/>
              </a:defRPr>
            </a:lvl7pPr>
            <a:lvl8pPr marL="3200400" algn="l" defTabSz="914400" rtl="0" eaLnBrk="1" latinLnBrk="0" hangingPunct="1">
              <a:defRPr kern="1200">
                <a:solidFill>
                  <a:schemeClr val="tx1"/>
                </a:solidFill>
                <a:latin typeface="Arial" charset="0"/>
                <a:ea typeface="MS PGothic" pitchFamily="34" charset="-128"/>
                <a:cs typeface="Arial" charset="0"/>
              </a:defRPr>
            </a:lvl8pPr>
            <a:lvl9pPr marL="3657600" algn="l" defTabSz="914400" rtl="0" eaLnBrk="1" latinLnBrk="0" hangingPunct="1">
              <a:defRPr kern="1200">
                <a:solidFill>
                  <a:schemeClr val="tx1"/>
                </a:solidFill>
                <a:latin typeface="Arial" charset="0"/>
                <a:ea typeface="MS PGothic" pitchFamily="34" charset="-128"/>
                <a:cs typeface="Arial" charset="0"/>
              </a:defRPr>
            </a:lvl9pPr>
          </a:lstStyle>
          <a:p>
            <a:r>
              <a:rPr lang="en-US" sz="1200" dirty="0" smtClean="0"/>
              <a:t>Project </a:t>
            </a:r>
            <a:r>
              <a:rPr lang="en-US" sz="1200" dirty="0" err="1"/>
              <a:t>C</a:t>
            </a:r>
            <a:r>
              <a:rPr lang="en-US" sz="1200" dirty="0" err="1" smtClean="0"/>
              <a:t>onfig</a:t>
            </a:r>
            <a:endParaRPr lang="en-US" sz="1200" dirty="0"/>
          </a:p>
        </p:txBody>
      </p:sp>
      <p:sp>
        <p:nvSpPr>
          <p:cNvPr id="24" name="TextBox 34"/>
          <p:cNvSpPr txBox="1"/>
          <p:nvPr/>
        </p:nvSpPr>
        <p:spPr>
          <a:xfrm>
            <a:off x="2260713" y="5815967"/>
            <a:ext cx="875085" cy="276999"/>
          </a:xfrm>
          <a:prstGeom prst="rect">
            <a:avLst/>
          </a:prstGeom>
          <a:noFill/>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Arial" charset="0"/>
                <a:ea typeface="MS PGothic" pitchFamily="34" charset="-128"/>
                <a:cs typeface="Arial" charset="0"/>
              </a:defRPr>
            </a:lvl1pPr>
            <a:lvl2pPr marL="457200" algn="l" defTabSz="457200" rtl="0" fontAlgn="base">
              <a:spcBef>
                <a:spcPct val="0"/>
              </a:spcBef>
              <a:spcAft>
                <a:spcPct val="0"/>
              </a:spcAft>
              <a:defRPr kern="1200">
                <a:solidFill>
                  <a:schemeClr val="tx1"/>
                </a:solidFill>
                <a:latin typeface="Arial" charset="0"/>
                <a:ea typeface="MS PGothic" pitchFamily="34" charset="-128"/>
                <a:cs typeface="Arial" charset="0"/>
              </a:defRPr>
            </a:lvl2pPr>
            <a:lvl3pPr marL="914400" algn="l" defTabSz="457200" rtl="0" fontAlgn="base">
              <a:spcBef>
                <a:spcPct val="0"/>
              </a:spcBef>
              <a:spcAft>
                <a:spcPct val="0"/>
              </a:spcAft>
              <a:defRPr kern="1200">
                <a:solidFill>
                  <a:schemeClr val="tx1"/>
                </a:solidFill>
                <a:latin typeface="Arial" charset="0"/>
                <a:ea typeface="MS PGothic" pitchFamily="34" charset="-128"/>
                <a:cs typeface="Arial" charset="0"/>
              </a:defRPr>
            </a:lvl3pPr>
            <a:lvl4pPr marL="1371600" algn="l" defTabSz="457200" rtl="0" fontAlgn="base">
              <a:spcBef>
                <a:spcPct val="0"/>
              </a:spcBef>
              <a:spcAft>
                <a:spcPct val="0"/>
              </a:spcAft>
              <a:defRPr kern="1200">
                <a:solidFill>
                  <a:schemeClr val="tx1"/>
                </a:solidFill>
                <a:latin typeface="Arial" charset="0"/>
                <a:ea typeface="MS PGothic" pitchFamily="34" charset="-128"/>
                <a:cs typeface="Arial" charset="0"/>
              </a:defRPr>
            </a:lvl4pPr>
            <a:lvl5pPr marL="1828800" algn="l" defTabSz="457200" rtl="0" fontAlgn="base">
              <a:spcBef>
                <a:spcPct val="0"/>
              </a:spcBef>
              <a:spcAft>
                <a:spcPct val="0"/>
              </a:spcAft>
              <a:defRPr kern="1200">
                <a:solidFill>
                  <a:schemeClr val="tx1"/>
                </a:solidFill>
                <a:latin typeface="Arial" charset="0"/>
                <a:ea typeface="MS PGothic" pitchFamily="34" charset="-128"/>
                <a:cs typeface="Arial" charset="0"/>
              </a:defRPr>
            </a:lvl5pPr>
            <a:lvl6pPr marL="2286000" algn="l" defTabSz="914400" rtl="0" eaLnBrk="1" latinLnBrk="0" hangingPunct="1">
              <a:defRPr kern="1200">
                <a:solidFill>
                  <a:schemeClr val="tx1"/>
                </a:solidFill>
                <a:latin typeface="Arial" charset="0"/>
                <a:ea typeface="MS PGothic" pitchFamily="34" charset="-128"/>
                <a:cs typeface="Arial" charset="0"/>
              </a:defRPr>
            </a:lvl6pPr>
            <a:lvl7pPr marL="2743200" algn="l" defTabSz="914400" rtl="0" eaLnBrk="1" latinLnBrk="0" hangingPunct="1">
              <a:defRPr kern="1200">
                <a:solidFill>
                  <a:schemeClr val="tx1"/>
                </a:solidFill>
                <a:latin typeface="Arial" charset="0"/>
                <a:ea typeface="MS PGothic" pitchFamily="34" charset="-128"/>
                <a:cs typeface="Arial" charset="0"/>
              </a:defRPr>
            </a:lvl7pPr>
            <a:lvl8pPr marL="3200400" algn="l" defTabSz="914400" rtl="0" eaLnBrk="1" latinLnBrk="0" hangingPunct="1">
              <a:defRPr kern="1200">
                <a:solidFill>
                  <a:schemeClr val="tx1"/>
                </a:solidFill>
                <a:latin typeface="Arial" charset="0"/>
                <a:ea typeface="MS PGothic" pitchFamily="34" charset="-128"/>
                <a:cs typeface="Arial" charset="0"/>
              </a:defRPr>
            </a:lvl8pPr>
            <a:lvl9pPr marL="3657600" algn="l" defTabSz="914400" rtl="0" eaLnBrk="1" latinLnBrk="0" hangingPunct="1">
              <a:defRPr kern="1200">
                <a:solidFill>
                  <a:schemeClr val="tx1"/>
                </a:solidFill>
                <a:latin typeface="Arial" charset="0"/>
                <a:ea typeface="MS PGothic" pitchFamily="34" charset="-128"/>
                <a:cs typeface="Arial" charset="0"/>
              </a:defRPr>
            </a:lvl9pPr>
          </a:lstStyle>
          <a:p>
            <a:r>
              <a:rPr lang="en-US" sz="1200" dirty="0" smtClean="0"/>
              <a:t>Synthesis</a:t>
            </a:r>
            <a:endParaRPr lang="en-US" sz="1200" dirty="0"/>
          </a:p>
        </p:txBody>
      </p:sp>
      <p:sp>
        <p:nvSpPr>
          <p:cNvPr id="25" name="TextBox 35"/>
          <p:cNvSpPr txBox="1"/>
          <p:nvPr/>
        </p:nvSpPr>
        <p:spPr>
          <a:xfrm>
            <a:off x="4814063" y="5808784"/>
            <a:ext cx="1026538" cy="276999"/>
          </a:xfrm>
          <a:prstGeom prst="rect">
            <a:avLst/>
          </a:prstGeom>
          <a:noFill/>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Arial" charset="0"/>
                <a:ea typeface="MS PGothic" pitchFamily="34" charset="-128"/>
                <a:cs typeface="Arial" charset="0"/>
              </a:defRPr>
            </a:lvl1pPr>
            <a:lvl2pPr marL="457200" algn="l" defTabSz="457200" rtl="0" fontAlgn="base">
              <a:spcBef>
                <a:spcPct val="0"/>
              </a:spcBef>
              <a:spcAft>
                <a:spcPct val="0"/>
              </a:spcAft>
              <a:defRPr kern="1200">
                <a:solidFill>
                  <a:schemeClr val="tx1"/>
                </a:solidFill>
                <a:latin typeface="Arial" charset="0"/>
                <a:ea typeface="MS PGothic" pitchFamily="34" charset="-128"/>
                <a:cs typeface="Arial" charset="0"/>
              </a:defRPr>
            </a:lvl2pPr>
            <a:lvl3pPr marL="914400" algn="l" defTabSz="457200" rtl="0" fontAlgn="base">
              <a:spcBef>
                <a:spcPct val="0"/>
              </a:spcBef>
              <a:spcAft>
                <a:spcPct val="0"/>
              </a:spcAft>
              <a:defRPr kern="1200">
                <a:solidFill>
                  <a:schemeClr val="tx1"/>
                </a:solidFill>
                <a:latin typeface="Arial" charset="0"/>
                <a:ea typeface="MS PGothic" pitchFamily="34" charset="-128"/>
                <a:cs typeface="Arial" charset="0"/>
              </a:defRPr>
            </a:lvl3pPr>
            <a:lvl4pPr marL="1371600" algn="l" defTabSz="457200" rtl="0" fontAlgn="base">
              <a:spcBef>
                <a:spcPct val="0"/>
              </a:spcBef>
              <a:spcAft>
                <a:spcPct val="0"/>
              </a:spcAft>
              <a:defRPr kern="1200">
                <a:solidFill>
                  <a:schemeClr val="tx1"/>
                </a:solidFill>
                <a:latin typeface="Arial" charset="0"/>
                <a:ea typeface="MS PGothic" pitchFamily="34" charset="-128"/>
                <a:cs typeface="Arial" charset="0"/>
              </a:defRPr>
            </a:lvl4pPr>
            <a:lvl5pPr marL="1828800" algn="l" defTabSz="457200" rtl="0" fontAlgn="base">
              <a:spcBef>
                <a:spcPct val="0"/>
              </a:spcBef>
              <a:spcAft>
                <a:spcPct val="0"/>
              </a:spcAft>
              <a:defRPr kern="1200">
                <a:solidFill>
                  <a:schemeClr val="tx1"/>
                </a:solidFill>
                <a:latin typeface="Arial" charset="0"/>
                <a:ea typeface="MS PGothic" pitchFamily="34" charset="-128"/>
                <a:cs typeface="Arial" charset="0"/>
              </a:defRPr>
            </a:lvl5pPr>
            <a:lvl6pPr marL="2286000" algn="l" defTabSz="914400" rtl="0" eaLnBrk="1" latinLnBrk="0" hangingPunct="1">
              <a:defRPr kern="1200">
                <a:solidFill>
                  <a:schemeClr val="tx1"/>
                </a:solidFill>
                <a:latin typeface="Arial" charset="0"/>
                <a:ea typeface="MS PGothic" pitchFamily="34" charset="-128"/>
                <a:cs typeface="Arial" charset="0"/>
              </a:defRPr>
            </a:lvl6pPr>
            <a:lvl7pPr marL="2743200" algn="l" defTabSz="914400" rtl="0" eaLnBrk="1" latinLnBrk="0" hangingPunct="1">
              <a:defRPr kern="1200">
                <a:solidFill>
                  <a:schemeClr val="tx1"/>
                </a:solidFill>
                <a:latin typeface="Arial" charset="0"/>
                <a:ea typeface="MS PGothic" pitchFamily="34" charset="-128"/>
                <a:cs typeface="Arial" charset="0"/>
              </a:defRPr>
            </a:lvl7pPr>
            <a:lvl8pPr marL="3200400" algn="l" defTabSz="914400" rtl="0" eaLnBrk="1" latinLnBrk="0" hangingPunct="1">
              <a:defRPr kern="1200">
                <a:solidFill>
                  <a:schemeClr val="tx1"/>
                </a:solidFill>
                <a:latin typeface="Arial" charset="0"/>
                <a:ea typeface="MS PGothic" pitchFamily="34" charset="-128"/>
                <a:cs typeface="Arial" charset="0"/>
              </a:defRPr>
            </a:lvl8pPr>
            <a:lvl9pPr marL="3657600" algn="l" defTabSz="914400" rtl="0" eaLnBrk="1" latinLnBrk="0" hangingPunct="1">
              <a:defRPr kern="1200">
                <a:solidFill>
                  <a:schemeClr val="tx1"/>
                </a:solidFill>
                <a:latin typeface="Arial" charset="0"/>
                <a:ea typeface="MS PGothic" pitchFamily="34" charset="-128"/>
                <a:cs typeface="Arial" charset="0"/>
              </a:defRPr>
            </a:lvl9pPr>
          </a:lstStyle>
          <a:p>
            <a:r>
              <a:rPr lang="en-US" sz="1200" dirty="0" smtClean="0"/>
              <a:t>CDC &amp; Lint</a:t>
            </a:r>
            <a:endParaRPr lang="en-US" sz="1200" dirty="0"/>
          </a:p>
        </p:txBody>
      </p:sp>
      <p:sp>
        <p:nvSpPr>
          <p:cNvPr id="26" name="TextBox 36"/>
          <p:cNvSpPr txBox="1"/>
          <p:nvPr/>
        </p:nvSpPr>
        <p:spPr>
          <a:xfrm>
            <a:off x="6100561" y="5808170"/>
            <a:ext cx="1026538" cy="276999"/>
          </a:xfrm>
          <a:prstGeom prst="rect">
            <a:avLst/>
          </a:prstGeom>
          <a:noFill/>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Arial" charset="0"/>
                <a:ea typeface="MS PGothic" pitchFamily="34" charset="-128"/>
                <a:cs typeface="Arial" charset="0"/>
              </a:defRPr>
            </a:lvl1pPr>
            <a:lvl2pPr marL="457200" algn="l" defTabSz="457200" rtl="0" fontAlgn="base">
              <a:spcBef>
                <a:spcPct val="0"/>
              </a:spcBef>
              <a:spcAft>
                <a:spcPct val="0"/>
              </a:spcAft>
              <a:defRPr kern="1200">
                <a:solidFill>
                  <a:schemeClr val="tx1"/>
                </a:solidFill>
                <a:latin typeface="Arial" charset="0"/>
                <a:ea typeface="MS PGothic" pitchFamily="34" charset="-128"/>
                <a:cs typeface="Arial" charset="0"/>
              </a:defRPr>
            </a:lvl2pPr>
            <a:lvl3pPr marL="914400" algn="l" defTabSz="457200" rtl="0" fontAlgn="base">
              <a:spcBef>
                <a:spcPct val="0"/>
              </a:spcBef>
              <a:spcAft>
                <a:spcPct val="0"/>
              </a:spcAft>
              <a:defRPr kern="1200">
                <a:solidFill>
                  <a:schemeClr val="tx1"/>
                </a:solidFill>
                <a:latin typeface="Arial" charset="0"/>
                <a:ea typeface="MS PGothic" pitchFamily="34" charset="-128"/>
                <a:cs typeface="Arial" charset="0"/>
              </a:defRPr>
            </a:lvl3pPr>
            <a:lvl4pPr marL="1371600" algn="l" defTabSz="457200" rtl="0" fontAlgn="base">
              <a:spcBef>
                <a:spcPct val="0"/>
              </a:spcBef>
              <a:spcAft>
                <a:spcPct val="0"/>
              </a:spcAft>
              <a:defRPr kern="1200">
                <a:solidFill>
                  <a:schemeClr val="tx1"/>
                </a:solidFill>
                <a:latin typeface="Arial" charset="0"/>
                <a:ea typeface="MS PGothic" pitchFamily="34" charset="-128"/>
                <a:cs typeface="Arial" charset="0"/>
              </a:defRPr>
            </a:lvl4pPr>
            <a:lvl5pPr marL="1828800" algn="l" defTabSz="457200" rtl="0" fontAlgn="base">
              <a:spcBef>
                <a:spcPct val="0"/>
              </a:spcBef>
              <a:spcAft>
                <a:spcPct val="0"/>
              </a:spcAft>
              <a:defRPr kern="1200">
                <a:solidFill>
                  <a:schemeClr val="tx1"/>
                </a:solidFill>
                <a:latin typeface="Arial" charset="0"/>
                <a:ea typeface="MS PGothic" pitchFamily="34" charset="-128"/>
                <a:cs typeface="Arial" charset="0"/>
              </a:defRPr>
            </a:lvl5pPr>
            <a:lvl6pPr marL="2286000" algn="l" defTabSz="914400" rtl="0" eaLnBrk="1" latinLnBrk="0" hangingPunct="1">
              <a:defRPr kern="1200">
                <a:solidFill>
                  <a:schemeClr val="tx1"/>
                </a:solidFill>
                <a:latin typeface="Arial" charset="0"/>
                <a:ea typeface="MS PGothic" pitchFamily="34" charset="-128"/>
                <a:cs typeface="Arial" charset="0"/>
              </a:defRPr>
            </a:lvl6pPr>
            <a:lvl7pPr marL="2743200" algn="l" defTabSz="914400" rtl="0" eaLnBrk="1" latinLnBrk="0" hangingPunct="1">
              <a:defRPr kern="1200">
                <a:solidFill>
                  <a:schemeClr val="tx1"/>
                </a:solidFill>
                <a:latin typeface="Arial" charset="0"/>
                <a:ea typeface="MS PGothic" pitchFamily="34" charset="-128"/>
                <a:cs typeface="Arial" charset="0"/>
              </a:defRPr>
            </a:lvl7pPr>
            <a:lvl8pPr marL="3200400" algn="l" defTabSz="914400" rtl="0" eaLnBrk="1" latinLnBrk="0" hangingPunct="1">
              <a:defRPr kern="1200">
                <a:solidFill>
                  <a:schemeClr val="tx1"/>
                </a:solidFill>
                <a:latin typeface="Arial" charset="0"/>
                <a:ea typeface="MS PGothic" pitchFamily="34" charset="-128"/>
                <a:cs typeface="Arial" charset="0"/>
              </a:defRPr>
            </a:lvl8pPr>
            <a:lvl9pPr marL="3657600" algn="l" defTabSz="914400" rtl="0" eaLnBrk="1" latinLnBrk="0" hangingPunct="1">
              <a:defRPr kern="1200">
                <a:solidFill>
                  <a:schemeClr val="tx1"/>
                </a:solidFill>
                <a:latin typeface="Arial" charset="0"/>
                <a:ea typeface="MS PGothic" pitchFamily="34" charset="-128"/>
                <a:cs typeface="Arial" charset="0"/>
              </a:defRPr>
            </a:lvl9pPr>
          </a:lstStyle>
          <a:p>
            <a:r>
              <a:rPr lang="en-US" sz="1200" dirty="0" smtClean="0"/>
              <a:t>Logic Equiv.</a:t>
            </a:r>
            <a:endParaRPr lang="en-US" sz="1200" dirty="0"/>
          </a:p>
        </p:txBody>
      </p:sp>
      <p:sp>
        <p:nvSpPr>
          <p:cNvPr id="27" name="TextBox 37"/>
          <p:cNvSpPr txBox="1"/>
          <p:nvPr/>
        </p:nvSpPr>
        <p:spPr>
          <a:xfrm>
            <a:off x="7589958" y="5830439"/>
            <a:ext cx="770036" cy="276999"/>
          </a:xfrm>
          <a:prstGeom prst="rect">
            <a:avLst/>
          </a:prstGeom>
          <a:noFill/>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Arial" charset="0"/>
                <a:ea typeface="MS PGothic" pitchFamily="34" charset="-128"/>
                <a:cs typeface="Arial" charset="0"/>
              </a:defRPr>
            </a:lvl1pPr>
            <a:lvl2pPr marL="457200" algn="l" defTabSz="457200" rtl="0" fontAlgn="base">
              <a:spcBef>
                <a:spcPct val="0"/>
              </a:spcBef>
              <a:spcAft>
                <a:spcPct val="0"/>
              </a:spcAft>
              <a:defRPr kern="1200">
                <a:solidFill>
                  <a:schemeClr val="tx1"/>
                </a:solidFill>
                <a:latin typeface="Arial" charset="0"/>
                <a:ea typeface="MS PGothic" pitchFamily="34" charset="-128"/>
                <a:cs typeface="Arial" charset="0"/>
              </a:defRPr>
            </a:lvl2pPr>
            <a:lvl3pPr marL="914400" algn="l" defTabSz="457200" rtl="0" fontAlgn="base">
              <a:spcBef>
                <a:spcPct val="0"/>
              </a:spcBef>
              <a:spcAft>
                <a:spcPct val="0"/>
              </a:spcAft>
              <a:defRPr kern="1200">
                <a:solidFill>
                  <a:schemeClr val="tx1"/>
                </a:solidFill>
                <a:latin typeface="Arial" charset="0"/>
                <a:ea typeface="MS PGothic" pitchFamily="34" charset="-128"/>
                <a:cs typeface="Arial" charset="0"/>
              </a:defRPr>
            </a:lvl3pPr>
            <a:lvl4pPr marL="1371600" algn="l" defTabSz="457200" rtl="0" fontAlgn="base">
              <a:spcBef>
                <a:spcPct val="0"/>
              </a:spcBef>
              <a:spcAft>
                <a:spcPct val="0"/>
              </a:spcAft>
              <a:defRPr kern="1200">
                <a:solidFill>
                  <a:schemeClr val="tx1"/>
                </a:solidFill>
                <a:latin typeface="Arial" charset="0"/>
                <a:ea typeface="MS PGothic" pitchFamily="34" charset="-128"/>
                <a:cs typeface="Arial" charset="0"/>
              </a:defRPr>
            </a:lvl4pPr>
            <a:lvl5pPr marL="1828800" algn="l" defTabSz="457200" rtl="0" fontAlgn="base">
              <a:spcBef>
                <a:spcPct val="0"/>
              </a:spcBef>
              <a:spcAft>
                <a:spcPct val="0"/>
              </a:spcAft>
              <a:defRPr kern="1200">
                <a:solidFill>
                  <a:schemeClr val="tx1"/>
                </a:solidFill>
                <a:latin typeface="Arial" charset="0"/>
                <a:ea typeface="MS PGothic" pitchFamily="34" charset="-128"/>
                <a:cs typeface="Arial" charset="0"/>
              </a:defRPr>
            </a:lvl5pPr>
            <a:lvl6pPr marL="2286000" algn="l" defTabSz="914400" rtl="0" eaLnBrk="1" latinLnBrk="0" hangingPunct="1">
              <a:defRPr kern="1200">
                <a:solidFill>
                  <a:schemeClr val="tx1"/>
                </a:solidFill>
                <a:latin typeface="Arial" charset="0"/>
                <a:ea typeface="MS PGothic" pitchFamily="34" charset="-128"/>
                <a:cs typeface="Arial" charset="0"/>
              </a:defRPr>
            </a:lvl6pPr>
            <a:lvl7pPr marL="2743200" algn="l" defTabSz="914400" rtl="0" eaLnBrk="1" latinLnBrk="0" hangingPunct="1">
              <a:defRPr kern="1200">
                <a:solidFill>
                  <a:schemeClr val="tx1"/>
                </a:solidFill>
                <a:latin typeface="Arial" charset="0"/>
                <a:ea typeface="MS PGothic" pitchFamily="34" charset="-128"/>
                <a:cs typeface="Arial" charset="0"/>
              </a:defRPr>
            </a:lvl7pPr>
            <a:lvl8pPr marL="3200400" algn="l" defTabSz="914400" rtl="0" eaLnBrk="1" latinLnBrk="0" hangingPunct="1">
              <a:defRPr kern="1200">
                <a:solidFill>
                  <a:schemeClr val="tx1"/>
                </a:solidFill>
                <a:latin typeface="Arial" charset="0"/>
                <a:ea typeface="MS PGothic" pitchFamily="34" charset="-128"/>
                <a:cs typeface="Arial" charset="0"/>
              </a:defRPr>
            </a:lvl8pPr>
            <a:lvl9pPr marL="3657600" algn="l" defTabSz="914400" rtl="0" eaLnBrk="1" latinLnBrk="0" hangingPunct="1">
              <a:defRPr kern="1200">
                <a:solidFill>
                  <a:schemeClr val="tx1"/>
                </a:solidFill>
                <a:latin typeface="Arial" charset="0"/>
                <a:ea typeface="MS PGothic" pitchFamily="34" charset="-128"/>
                <a:cs typeface="Arial" charset="0"/>
              </a:defRPr>
            </a:lvl9pPr>
          </a:lstStyle>
          <a:p>
            <a:r>
              <a:rPr lang="en-US" sz="1200" dirty="0" smtClean="0"/>
              <a:t>STA</a:t>
            </a:r>
            <a:endParaRPr lang="en-US" sz="1200" dirty="0"/>
          </a:p>
        </p:txBody>
      </p:sp>
      <p:sp>
        <p:nvSpPr>
          <p:cNvPr id="28" name="TextBox 38"/>
          <p:cNvSpPr txBox="1"/>
          <p:nvPr/>
        </p:nvSpPr>
        <p:spPr>
          <a:xfrm>
            <a:off x="8805364" y="5806210"/>
            <a:ext cx="972935" cy="276999"/>
          </a:xfrm>
          <a:prstGeom prst="rect">
            <a:avLst/>
          </a:prstGeom>
          <a:noFill/>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Arial" charset="0"/>
                <a:ea typeface="MS PGothic" pitchFamily="34" charset="-128"/>
                <a:cs typeface="Arial" charset="0"/>
              </a:defRPr>
            </a:lvl1pPr>
            <a:lvl2pPr marL="457200" algn="l" defTabSz="457200" rtl="0" fontAlgn="base">
              <a:spcBef>
                <a:spcPct val="0"/>
              </a:spcBef>
              <a:spcAft>
                <a:spcPct val="0"/>
              </a:spcAft>
              <a:defRPr kern="1200">
                <a:solidFill>
                  <a:schemeClr val="tx1"/>
                </a:solidFill>
                <a:latin typeface="Arial" charset="0"/>
                <a:ea typeface="MS PGothic" pitchFamily="34" charset="-128"/>
                <a:cs typeface="Arial" charset="0"/>
              </a:defRPr>
            </a:lvl2pPr>
            <a:lvl3pPr marL="914400" algn="l" defTabSz="457200" rtl="0" fontAlgn="base">
              <a:spcBef>
                <a:spcPct val="0"/>
              </a:spcBef>
              <a:spcAft>
                <a:spcPct val="0"/>
              </a:spcAft>
              <a:defRPr kern="1200">
                <a:solidFill>
                  <a:schemeClr val="tx1"/>
                </a:solidFill>
                <a:latin typeface="Arial" charset="0"/>
                <a:ea typeface="MS PGothic" pitchFamily="34" charset="-128"/>
                <a:cs typeface="Arial" charset="0"/>
              </a:defRPr>
            </a:lvl3pPr>
            <a:lvl4pPr marL="1371600" algn="l" defTabSz="457200" rtl="0" fontAlgn="base">
              <a:spcBef>
                <a:spcPct val="0"/>
              </a:spcBef>
              <a:spcAft>
                <a:spcPct val="0"/>
              </a:spcAft>
              <a:defRPr kern="1200">
                <a:solidFill>
                  <a:schemeClr val="tx1"/>
                </a:solidFill>
                <a:latin typeface="Arial" charset="0"/>
                <a:ea typeface="MS PGothic" pitchFamily="34" charset="-128"/>
                <a:cs typeface="Arial" charset="0"/>
              </a:defRPr>
            </a:lvl4pPr>
            <a:lvl5pPr marL="1828800" algn="l" defTabSz="457200" rtl="0" fontAlgn="base">
              <a:spcBef>
                <a:spcPct val="0"/>
              </a:spcBef>
              <a:spcAft>
                <a:spcPct val="0"/>
              </a:spcAft>
              <a:defRPr kern="1200">
                <a:solidFill>
                  <a:schemeClr val="tx1"/>
                </a:solidFill>
                <a:latin typeface="Arial" charset="0"/>
                <a:ea typeface="MS PGothic" pitchFamily="34" charset="-128"/>
                <a:cs typeface="Arial" charset="0"/>
              </a:defRPr>
            </a:lvl5pPr>
            <a:lvl6pPr marL="2286000" algn="l" defTabSz="914400" rtl="0" eaLnBrk="1" latinLnBrk="0" hangingPunct="1">
              <a:defRPr kern="1200">
                <a:solidFill>
                  <a:schemeClr val="tx1"/>
                </a:solidFill>
                <a:latin typeface="Arial" charset="0"/>
                <a:ea typeface="MS PGothic" pitchFamily="34" charset="-128"/>
                <a:cs typeface="Arial" charset="0"/>
              </a:defRPr>
            </a:lvl6pPr>
            <a:lvl7pPr marL="2743200" algn="l" defTabSz="914400" rtl="0" eaLnBrk="1" latinLnBrk="0" hangingPunct="1">
              <a:defRPr kern="1200">
                <a:solidFill>
                  <a:schemeClr val="tx1"/>
                </a:solidFill>
                <a:latin typeface="Arial" charset="0"/>
                <a:ea typeface="MS PGothic" pitchFamily="34" charset="-128"/>
                <a:cs typeface="Arial" charset="0"/>
              </a:defRPr>
            </a:lvl7pPr>
            <a:lvl8pPr marL="3200400" algn="l" defTabSz="914400" rtl="0" eaLnBrk="1" latinLnBrk="0" hangingPunct="1">
              <a:defRPr kern="1200">
                <a:solidFill>
                  <a:schemeClr val="tx1"/>
                </a:solidFill>
                <a:latin typeface="Arial" charset="0"/>
                <a:ea typeface="MS PGothic" pitchFamily="34" charset="-128"/>
                <a:cs typeface="Arial" charset="0"/>
              </a:defRPr>
            </a:lvl8pPr>
            <a:lvl9pPr marL="3657600" algn="l" defTabSz="914400" rtl="0" eaLnBrk="1" latinLnBrk="0" hangingPunct="1">
              <a:defRPr kern="1200">
                <a:solidFill>
                  <a:schemeClr val="tx1"/>
                </a:solidFill>
                <a:latin typeface="Arial" charset="0"/>
                <a:ea typeface="MS PGothic" pitchFamily="34" charset="-128"/>
                <a:cs typeface="Arial" charset="0"/>
              </a:defRPr>
            </a:lvl9pPr>
          </a:lstStyle>
          <a:p>
            <a:r>
              <a:rPr lang="en-US" sz="1200" dirty="0" smtClean="0"/>
              <a:t>Power Est.</a:t>
            </a:r>
            <a:endParaRPr lang="en-US" sz="1200" dirty="0"/>
          </a:p>
        </p:txBody>
      </p:sp>
      <p:sp>
        <p:nvSpPr>
          <p:cNvPr id="29" name="Right Arrow 28"/>
          <p:cNvSpPr/>
          <p:nvPr/>
        </p:nvSpPr>
        <p:spPr>
          <a:xfrm>
            <a:off x="9963309" y="4654183"/>
            <a:ext cx="195946" cy="379548"/>
          </a:xfrm>
          <a:prstGeom prst="rightArrow">
            <a:avLst/>
          </a:prstGeom>
          <a:no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0" name="Flowchart: Document 29"/>
          <p:cNvSpPr/>
          <p:nvPr/>
        </p:nvSpPr>
        <p:spPr>
          <a:xfrm>
            <a:off x="10477445" y="4942517"/>
            <a:ext cx="979532" cy="691946"/>
          </a:xfrm>
          <a:prstGeom prst="flowChartDocument">
            <a:avLst/>
          </a:prstGeom>
        </p:spPr>
        <p:style>
          <a:lnRef idx="1">
            <a:schemeClr val="accent6"/>
          </a:lnRef>
          <a:fillRef idx="3">
            <a:schemeClr val="accent6"/>
          </a:fillRef>
          <a:effectRef idx="2">
            <a:schemeClr val="accent6"/>
          </a:effectRef>
          <a:fontRef idx="minor">
            <a:schemeClr val="lt1"/>
          </a:fontRef>
        </p:style>
        <p:txBody>
          <a:bodyPr rtlCol="0" anchor="t" anchorCtr="0"/>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SG" sz="1100" dirty="0" smtClean="0"/>
              <a:t>Distilled Reports &amp; Logs</a:t>
            </a:r>
            <a:endParaRPr lang="en-SG" sz="1100" dirty="0"/>
          </a:p>
        </p:txBody>
      </p:sp>
      <p:sp>
        <p:nvSpPr>
          <p:cNvPr id="31" name="TextBox 41"/>
          <p:cNvSpPr txBox="1"/>
          <p:nvPr/>
        </p:nvSpPr>
        <p:spPr>
          <a:xfrm>
            <a:off x="4266739" y="3981244"/>
            <a:ext cx="2571657" cy="276999"/>
          </a:xfrm>
          <a:prstGeom prst="rect">
            <a:avLst/>
          </a:prstGeom>
          <a:noFill/>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Arial" charset="0"/>
                <a:ea typeface="MS PGothic" pitchFamily="34" charset="-128"/>
                <a:cs typeface="Arial" charset="0"/>
              </a:defRPr>
            </a:lvl1pPr>
            <a:lvl2pPr marL="457200" algn="l" defTabSz="457200" rtl="0" fontAlgn="base">
              <a:spcBef>
                <a:spcPct val="0"/>
              </a:spcBef>
              <a:spcAft>
                <a:spcPct val="0"/>
              </a:spcAft>
              <a:defRPr kern="1200">
                <a:solidFill>
                  <a:schemeClr val="tx1"/>
                </a:solidFill>
                <a:latin typeface="Arial" charset="0"/>
                <a:ea typeface="MS PGothic" pitchFamily="34" charset="-128"/>
                <a:cs typeface="Arial" charset="0"/>
              </a:defRPr>
            </a:lvl2pPr>
            <a:lvl3pPr marL="914400" algn="l" defTabSz="457200" rtl="0" fontAlgn="base">
              <a:spcBef>
                <a:spcPct val="0"/>
              </a:spcBef>
              <a:spcAft>
                <a:spcPct val="0"/>
              </a:spcAft>
              <a:defRPr kern="1200">
                <a:solidFill>
                  <a:schemeClr val="tx1"/>
                </a:solidFill>
                <a:latin typeface="Arial" charset="0"/>
                <a:ea typeface="MS PGothic" pitchFamily="34" charset="-128"/>
                <a:cs typeface="Arial" charset="0"/>
              </a:defRPr>
            </a:lvl3pPr>
            <a:lvl4pPr marL="1371600" algn="l" defTabSz="457200" rtl="0" fontAlgn="base">
              <a:spcBef>
                <a:spcPct val="0"/>
              </a:spcBef>
              <a:spcAft>
                <a:spcPct val="0"/>
              </a:spcAft>
              <a:defRPr kern="1200">
                <a:solidFill>
                  <a:schemeClr val="tx1"/>
                </a:solidFill>
                <a:latin typeface="Arial" charset="0"/>
                <a:ea typeface="MS PGothic" pitchFamily="34" charset="-128"/>
                <a:cs typeface="Arial" charset="0"/>
              </a:defRPr>
            </a:lvl4pPr>
            <a:lvl5pPr marL="1828800" algn="l" defTabSz="457200" rtl="0" fontAlgn="base">
              <a:spcBef>
                <a:spcPct val="0"/>
              </a:spcBef>
              <a:spcAft>
                <a:spcPct val="0"/>
              </a:spcAft>
              <a:defRPr kern="1200">
                <a:solidFill>
                  <a:schemeClr val="tx1"/>
                </a:solidFill>
                <a:latin typeface="Arial" charset="0"/>
                <a:ea typeface="MS PGothic" pitchFamily="34" charset="-128"/>
                <a:cs typeface="Arial" charset="0"/>
              </a:defRPr>
            </a:lvl5pPr>
            <a:lvl6pPr marL="2286000" algn="l" defTabSz="914400" rtl="0" eaLnBrk="1" latinLnBrk="0" hangingPunct="1">
              <a:defRPr kern="1200">
                <a:solidFill>
                  <a:schemeClr val="tx1"/>
                </a:solidFill>
                <a:latin typeface="Arial" charset="0"/>
                <a:ea typeface="MS PGothic" pitchFamily="34" charset="-128"/>
                <a:cs typeface="Arial" charset="0"/>
              </a:defRPr>
            </a:lvl6pPr>
            <a:lvl7pPr marL="2743200" algn="l" defTabSz="914400" rtl="0" eaLnBrk="1" latinLnBrk="0" hangingPunct="1">
              <a:defRPr kern="1200">
                <a:solidFill>
                  <a:schemeClr val="tx1"/>
                </a:solidFill>
                <a:latin typeface="Arial" charset="0"/>
                <a:ea typeface="MS PGothic" pitchFamily="34" charset="-128"/>
                <a:cs typeface="Arial" charset="0"/>
              </a:defRPr>
            </a:lvl7pPr>
            <a:lvl8pPr marL="3200400" algn="l" defTabSz="914400" rtl="0" eaLnBrk="1" latinLnBrk="0" hangingPunct="1">
              <a:defRPr kern="1200">
                <a:solidFill>
                  <a:schemeClr val="tx1"/>
                </a:solidFill>
                <a:latin typeface="Arial" charset="0"/>
                <a:ea typeface="MS PGothic" pitchFamily="34" charset="-128"/>
                <a:cs typeface="Arial" charset="0"/>
              </a:defRPr>
            </a:lvl8pPr>
            <a:lvl9pPr marL="3657600" algn="l" defTabSz="914400" rtl="0" eaLnBrk="1" latinLnBrk="0" hangingPunct="1">
              <a:defRPr kern="1200">
                <a:solidFill>
                  <a:schemeClr val="tx1"/>
                </a:solidFill>
                <a:latin typeface="Arial" charset="0"/>
                <a:ea typeface="MS PGothic" pitchFamily="34" charset="-128"/>
                <a:cs typeface="Arial" charset="0"/>
              </a:defRPr>
            </a:lvl9pPr>
          </a:lstStyle>
          <a:p>
            <a:r>
              <a:rPr lang="en-US" sz="1200" dirty="0" smtClean="0"/>
              <a:t>Standardized flow for each tool</a:t>
            </a:r>
          </a:p>
        </p:txBody>
      </p:sp>
      <p:sp>
        <p:nvSpPr>
          <p:cNvPr id="32" name="Flowchart: Document 31"/>
          <p:cNvSpPr/>
          <p:nvPr/>
        </p:nvSpPr>
        <p:spPr>
          <a:xfrm>
            <a:off x="10511008" y="4106336"/>
            <a:ext cx="824328" cy="643663"/>
          </a:xfrm>
          <a:prstGeom prst="flowChartDocument">
            <a:avLst/>
          </a:prstGeom>
        </p:spPr>
        <p:style>
          <a:lnRef idx="1">
            <a:schemeClr val="accent6"/>
          </a:lnRef>
          <a:fillRef idx="3">
            <a:schemeClr val="accent6"/>
          </a:fillRef>
          <a:effectRef idx="2">
            <a:schemeClr val="accent6"/>
          </a:effectRef>
          <a:fontRef idx="minor">
            <a:schemeClr val="lt1"/>
          </a:fontRef>
        </p:style>
        <p:txBody>
          <a:bodyPr rtlCol="0" anchor="t" anchorCtr="0"/>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SG" sz="1200" dirty="0" smtClean="0"/>
              <a:t>Pass / Fail</a:t>
            </a:r>
            <a:endParaRPr lang="en-SG" sz="1200" dirty="0"/>
          </a:p>
        </p:txBody>
      </p:sp>
      <p:sp>
        <p:nvSpPr>
          <p:cNvPr id="33" name="Flowchart: Predefined Process 32"/>
          <p:cNvSpPr/>
          <p:nvPr/>
        </p:nvSpPr>
        <p:spPr>
          <a:xfrm>
            <a:off x="3417352" y="5148290"/>
            <a:ext cx="1146808" cy="653146"/>
          </a:xfrm>
          <a:prstGeom prst="flowChartPredefined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SG" sz="1050" dirty="0" err="1" smtClean="0"/>
              <a:t>run_ts</a:t>
            </a:r>
            <a:endParaRPr lang="en-SG" sz="1050" dirty="0"/>
          </a:p>
        </p:txBody>
      </p:sp>
      <p:sp>
        <p:nvSpPr>
          <p:cNvPr id="34" name="Flowchart: Predefined Process 33"/>
          <p:cNvSpPr/>
          <p:nvPr/>
        </p:nvSpPr>
        <p:spPr>
          <a:xfrm>
            <a:off x="8627576" y="5115605"/>
            <a:ext cx="1146808" cy="653146"/>
          </a:xfrm>
          <a:prstGeom prst="flowChartPredefined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SG" sz="1050" dirty="0" err="1" smtClean="0"/>
              <a:t>run_ppro</a:t>
            </a:r>
            <a:endParaRPr lang="en-SG" sz="1050" dirty="0"/>
          </a:p>
        </p:txBody>
      </p:sp>
      <p:sp>
        <p:nvSpPr>
          <p:cNvPr id="36" name="TextBox 34"/>
          <p:cNvSpPr txBox="1"/>
          <p:nvPr/>
        </p:nvSpPr>
        <p:spPr>
          <a:xfrm>
            <a:off x="3460135" y="5817095"/>
            <a:ext cx="1176908" cy="276999"/>
          </a:xfrm>
          <a:prstGeom prst="rect">
            <a:avLst/>
          </a:prstGeom>
          <a:noFill/>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Arial" charset="0"/>
                <a:ea typeface="MS PGothic" pitchFamily="34" charset="-128"/>
                <a:cs typeface="Arial" charset="0"/>
              </a:defRPr>
            </a:lvl1pPr>
            <a:lvl2pPr marL="457200" algn="l" defTabSz="457200" rtl="0" fontAlgn="base">
              <a:spcBef>
                <a:spcPct val="0"/>
              </a:spcBef>
              <a:spcAft>
                <a:spcPct val="0"/>
              </a:spcAft>
              <a:defRPr kern="1200">
                <a:solidFill>
                  <a:schemeClr val="tx1"/>
                </a:solidFill>
                <a:latin typeface="Arial" charset="0"/>
                <a:ea typeface="MS PGothic" pitchFamily="34" charset="-128"/>
                <a:cs typeface="Arial" charset="0"/>
              </a:defRPr>
            </a:lvl2pPr>
            <a:lvl3pPr marL="914400" algn="l" defTabSz="457200" rtl="0" fontAlgn="base">
              <a:spcBef>
                <a:spcPct val="0"/>
              </a:spcBef>
              <a:spcAft>
                <a:spcPct val="0"/>
              </a:spcAft>
              <a:defRPr kern="1200">
                <a:solidFill>
                  <a:schemeClr val="tx1"/>
                </a:solidFill>
                <a:latin typeface="Arial" charset="0"/>
                <a:ea typeface="MS PGothic" pitchFamily="34" charset="-128"/>
                <a:cs typeface="Arial" charset="0"/>
              </a:defRPr>
            </a:lvl3pPr>
            <a:lvl4pPr marL="1371600" algn="l" defTabSz="457200" rtl="0" fontAlgn="base">
              <a:spcBef>
                <a:spcPct val="0"/>
              </a:spcBef>
              <a:spcAft>
                <a:spcPct val="0"/>
              </a:spcAft>
              <a:defRPr kern="1200">
                <a:solidFill>
                  <a:schemeClr val="tx1"/>
                </a:solidFill>
                <a:latin typeface="Arial" charset="0"/>
                <a:ea typeface="MS PGothic" pitchFamily="34" charset="-128"/>
                <a:cs typeface="Arial" charset="0"/>
              </a:defRPr>
            </a:lvl4pPr>
            <a:lvl5pPr marL="1828800" algn="l" defTabSz="457200" rtl="0" fontAlgn="base">
              <a:spcBef>
                <a:spcPct val="0"/>
              </a:spcBef>
              <a:spcAft>
                <a:spcPct val="0"/>
              </a:spcAft>
              <a:defRPr kern="1200">
                <a:solidFill>
                  <a:schemeClr val="tx1"/>
                </a:solidFill>
                <a:latin typeface="Arial" charset="0"/>
                <a:ea typeface="MS PGothic" pitchFamily="34" charset="-128"/>
                <a:cs typeface="Arial" charset="0"/>
              </a:defRPr>
            </a:lvl5pPr>
            <a:lvl6pPr marL="2286000" algn="l" defTabSz="914400" rtl="0" eaLnBrk="1" latinLnBrk="0" hangingPunct="1">
              <a:defRPr kern="1200">
                <a:solidFill>
                  <a:schemeClr val="tx1"/>
                </a:solidFill>
                <a:latin typeface="Arial" charset="0"/>
                <a:ea typeface="MS PGothic" pitchFamily="34" charset="-128"/>
                <a:cs typeface="Arial" charset="0"/>
              </a:defRPr>
            </a:lvl6pPr>
            <a:lvl7pPr marL="2743200" algn="l" defTabSz="914400" rtl="0" eaLnBrk="1" latinLnBrk="0" hangingPunct="1">
              <a:defRPr kern="1200">
                <a:solidFill>
                  <a:schemeClr val="tx1"/>
                </a:solidFill>
                <a:latin typeface="Arial" charset="0"/>
                <a:ea typeface="MS PGothic" pitchFamily="34" charset="-128"/>
                <a:cs typeface="Arial" charset="0"/>
              </a:defRPr>
            </a:lvl7pPr>
            <a:lvl8pPr marL="3200400" algn="l" defTabSz="914400" rtl="0" eaLnBrk="1" latinLnBrk="0" hangingPunct="1">
              <a:defRPr kern="1200">
                <a:solidFill>
                  <a:schemeClr val="tx1"/>
                </a:solidFill>
                <a:latin typeface="Arial" charset="0"/>
                <a:ea typeface="MS PGothic" pitchFamily="34" charset="-128"/>
                <a:cs typeface="Arial" charset="0"/>
              </a:defRPr>
            </a:lvl8pPr>
            <a:lvl9pPr marL="3657600" algn="l" defTabSz="914400" rtl="0" eaLnBrk="1" latinLnBrk="0" hangingPunct="1">
              <a:defRPr kern="1200">
                <a:solidFill>
                  <a:schemeClr val="tx1"/>
                </a:solidFill>
                <a:latin typeface="Arial" charset="0"/>
                <a:ea typeface="MS PGothic" pitchFamily="34" charset="-128"/>
                <a:cs typeface="Arial" charset="0"/>
              </a:defRPr>
            </a:lvl9pPr>
          </a:lstStyle>
          <a:p>
            <a:r>
              <a:rPr lang="en-US" sz="1200" dirty="0" smtClean="0"/>
              <a:t>DFT Insertion</a:t>
            </a:r>
            <a:endParaRPr lang="en-US" sz="1200" dirty="0"/>
          </a:p>
        </p:txBody>
      </p:sp>
      <p:sp>
        <p:nvSpPr>
          <p:cNvPr id="37" name="Right Arrow 36"/>
          <p:cNvSpPr/>
          <p:nvPr/>
        </p:nvSpPr>
        <p:spPr>
          <a:xfrm rot="5400000">
            <a:off x="5182999" y="2155716"/>
            <a:ext cx="195946" cy="379548"/>
          </a:xfrm>
          <a:prstGeom prst="rightArrow">
            <a:avLst/>
          </a:prstGeom>
          <a:no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238038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smtClean="0"/>
              <a:t>Similar as AB1 and R3LC, there would be centralized CDC / Lint run at full-chip level. This would be used for signoff</a:t>
            </a:r>
          </a:p>
          <a:p>
            <a:r>
              <a:rPr lang="en-US" dirty="0" smtClean="0"/>
              <a:t>However, for faster turnaround, IP owner should clean their IP at module level using the DESENV design flow. The waivers can be reused at chip-level.</a:t>
            </a:r>
            <a:endParaRPr lang="en-US" dirty="0"/>
          </a:p>
        </p:txBody>
      </p:sp>
      <p:sp>
        <p:nvSpPr>
          <p:cNvPr id="3" name="Content Placeholder 2"/>
          <p:cNvSpPr>
            <a:spLocks noGrp="1"/>
          </p:cNvSpPr>
          <p:nvPr>
            <p:ph sz="half" idx="10"/>
          </p:nvPr>
        </p:nvSpPr>
        <p:spPr/>
        <p:txBody>
          <a:bodyPr/>
          <a:lstStyle/>
          <a:p>
            <a:r>
              <a:rPr lang="en-US" dirty="0" smtClean="0"/>
              <a:t>- CT / WM</a:t>
            </a:r>
            <a:endParaRPr lang="en-US" dirty="0"/>
          </a:p>
        </p:txBody>
      </p:sp>
      <p:sp>
        <p:nvSpPr>
          <p:cNvPr id="4" name="Text Placeholder 3"/>
          <p:cNvSpPr>
            <a:spLocks noGrp="1"/>
          </p:cNvSpPr>
          <p:nvPr>
            <p:ph type="body" sz="quarter" idx="15"/>
          </p:nvPr>
        </p:nvSpPr>
        <p:spPr/>
        <p:txBody>
          <a:bodyPr/>
          <a:lstStyle/>
          <a:p>
            <a:r>
              <a:rPr lang="en-US" dirty="0" smtClean="0"/>
              <a:t>Centralized CDC / Lint Signoff</a:t>
            </a:r>
            <a:endParaRPr lang="en-US" dirty="0"/>
          </a:p>
        </p:txBody>
      </p:sp>
    </p:spTree>
    <p:extLst>
      <p:ext uri="{BB962C8B-B14F-4D97-AF65-F5344CB8AC3E}">
        <p14:creationId xmlns:p14="http://schemas.microsoft.com/office/powerpoint/2010/main" val="3854459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0" y="1832546"/>
            <a:ext cx="11273690" cy="2245840"/>
          </a:xfrm>
        </p:spPr>
        <p:txBody>
          <a:bodyPr>
            <a:normAutofit fontScale="92500"/>
          </a:bodyPr>
          <a:lstStyle/>
          <a:p>
            <a:r>
              <a:rPr lang="en-US" dirty="0" smtClean="0"/>
              <a:t>With the new Mentor </a:t>
            </a:r>
            <a:r>
              <a:rPr lang="en-US" dirty="0" err="1" smtClean="0"/>
              <a:t>PowerPro</a:t>
            </a:r>
            <a:r>
              <a:rPr lang="en-US" dirty="0" smtClean="0"/>
              <a:t> (if we manage to purchase it), IP owner should use “</a:t>
            </a:r>
            <a:r>
              <a:rPr lang="en-US" dirty="0" err="1" smtClean="0"/>
              <a:t>run_ppro</a:t>
            </a:r>
            <a:r>
              <a:rPr lang="en-US" dirty="0" smtClean="0"/>
              <a:t>” in the DESENV design flow to perform RTL structural analysis and pattern-based power analysis to optimize their power</a:t>
            </a:r>
          </a:p>
          <a:p>
            <a:r>
              <a:rPr lang="en-US" dirty="0" err="1"/>
              <a:t>PowerPro</a:t>
            </a:r>
            <a:r>
              <a:rPr lang="en-US" dirty="0"/>
              <a:t> attempts to identify non-observable toggling to gate-off, i.e. those logic that are toggling but not captured by any FF. Conceptually, it is as below: If the selector of the mux choose the source from FF_A, the FF_B can be gated off (save clock power, and toggling of the logic cone from FF_B</a:t>
            </a:r>
            <a:r>
              <a:rPr lang="en-US" dirty="0" smtClean="0"/>
              <a:t>). </a:t>
            </a:r>
            <a:endParaRPr lang="en-US" dirty="0"/>
          </a:p>
        </p:txBody>
      </p:sp>
      <p:sp>
        <p:nvSpPr>
          <p:cNvPr id="3" name="Content Placeholder 2"/>
          <p:cNvSpPr>
            <a:spLocks noGrp="1"/>
          </p:cNvSpPr>
          <p:nvPr>
            <p:ph sz="half" idx="10"/>
          </p:nvPr>
        </p:nvSpPr>
        <p:spPr/>
        <p:txBody>
          <a:bodyPr/>
          <a:lstStyle/>
          <a:p>
            <a:r>
              <a:rPr lang="en-US" dirty="0" smtClean="0"/>
              <a:t>- With Mentor </a:t>
            </a:r>
            <a:r>
              <a:rPr lang="en-US" dirty="0" err="1" smtClean="0"/>
              <a:t>PowerPro</a:t>
            </a:r>
            <a:endParaRPr lang="en-US" dirty="0"/>
          </a:p>
        </p:txBody>
      </p:sp>
      <p:sp>
        <p:nvSpPr>
          <p:cNvPr id="4" name="Text Placeholder 3"/>
          <p:cNvSpPr>
            <a:spLocks noGrp="1"/>
          </p:cNvSpPr>
          <p:nvPr>
            <p:ph type="body" sz="quarter" idx="15"/>
          </p:nvPr>
        </p:nvSpPr>
        <p:spPr/>
        <p:txBody>
          <a:bodyPr/>
          <a:lstStyle/>
          <a:p>
            <a:r>
              <a:rPr lang="en-US" dirty="0" smtClean="0"/>
              <a:t>RTL Power Optimization</a:t>
            </a:r>
            <a:endParaRPr lang="en-US" dirty="0"/>
          </a:p>
        </p:txBody>
      </p:sp>
      <p:pic>
        <p:nvPicPr>
          <p:cNvPr id="1026" name="Picture 1" descr="cid:image001.png@01D50652.99A85B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1510" y="4253082"/>
            <a:ext cx="3830861" cy="2234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1523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a:t>Reviewers are assigned upfront and needs to sign-off by end of Phase 2 (RTL Freeze)</a:t>
            </a:r>
          </a:p>
          <a:p>
            <a:r>
              <a:rPr lang="en-US" dirty="0"/>
              <a:t>Review Checklists are placed in $</a:t>
            </a:r>
            <a:r>
              <a:rPr lang="en-US" dirty="0" err="1"/>
              <a:t>svn_dir</a:t>
            </a:r>
            <a:r>
              <a:rPr lang="en-US" dirty="0"/>
              <a:t>/ab1/trunk/</a:t>
            </a:r>
            <a:r>
              <a:rPr lang="en-US" dirty="0" err="1"/>
              <a:t>hw</a:t>
            </a:r>
            <a:r>
              <a:rPr lang="en-US" dirty="0"/>
              <a:t>/doc/reviews</a:t>
            </a:r>
          </a:p>
          <a:p>
            <a:pPr lvl="1"/>
            <a:r>
              <a:rPr lang="en-US" dirty="0"/>
              <a:t>Module Reviews</a:t>
            </a:r>
          </a:p>
          <a:p>
            <a:pPr lvl="1"/>
            <a:r>
              <a:rPr lang="en-US" dirty="0"/>
              <a:t>Chip-level Reviews</a:t>
            </a:r>
          </a:p>
          <a:p>
            <a:r>
              <a:rPr lang="en-US" dirty="0"/>
              <a:t>All Modules (including 3</a:t>
            </a:r>
            <a:r>
              <a:rPr lang="en-US" baseline="30000" dirty="0"/>
              <a:t>rd</a:t>
            </a:r>
            <a:r>
              <a:rPr lang="en-US" dirty="0"/>
              <a:t> party IP, hard-macros) needs to be reviewed</a:t>
            </a:r>
            <a:r>
              <a:rPr lang="en-US" dirty="0" smtClean="0"/>
              <a:t>.</a:t>
            </a:r>
            <a:endParaRPr lang="en-US" dirty="0"/>
          </a:p>
        </p:txBody>
      </p:sp>
      <p:sp>
        <p:nvSpPr>
          <p:cNvPr id="3" name="Content Placeholder 2"/>
          <p:cNvSpPr>
            <a:spLocks noGrp="1"/>
          </p:cNvSpPr>
          <p:nvPr>
            <p:ph sz="half" idx="10"/>
          </p:nvPr>
        </p:nvSpPr>
        <p:spPr/>
        <p:txBody>
          <a:bodyPr/>
          <a:lstStyle/>
          <a:p>
            <a:r>
              <a:rPr lang="en-US" dirty="0" smtClean="0"/>
              <a:t>- CT / Florent / Jason</a:t>
            </a:r>
            <a:endParaRPr lang="en-US" dirty="0"/>
          </a:p>
        </p:txBody>
      </p:sp>
      <p:sp>
        <p:nvSpPr>
          <p:cNvPr id="4" name="Text Placeholder 3"/>
          <p:cNvSpPr>
            <a:spLocks noGrp="1"/>
          </p:cNvSpPr>
          <p:nvPr>
            <p:ph type="body" sz="quarter" idx="15"/>
          </p:nvPr>
        </p:nvSpPr>
        <p:spPr/>
        <p:txBody>
          <a:bodyPr/>
          <a:lstStyle/>
          <a:p>
            <a:r>
              <a:rPr lang="en-US" dirty="0" smtClean="0"/>
              <a:t>Review Flow</a:t>
            </a:r>
            <a:endParaRPr lang="en-US" dirty="0"/>
          </a:p>
        </p:txBody>
      </p:sp>
    </p:spTree>
    <p:extLst>
      <p:ext uri="{BB962C8B-B14F-4D97-AF65-F5344CB8AC3E}">
        <p14:creationId xmlns:p14="http://schemas.microsoft.com/office/powerpoint/2010/main" val="24396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lnSpcReduction="10000"/>
          </a:bodyPr>
          <a:lstStyle/>
          <a:p>
            <a:r>
              <a:rPr lang="en-US" dirty="0"/>
              <a:t>Hardware Setup Input Requirements</a:t>
            </a:r>
          </a:p>
          <a:p>
            <a:pPr lvl="1"/>
            <a:r>
              <a:rPr lang="en-US" dirty="0"/>
              <a:t>PRD/​Chip Spec -- need include </a:t>
            </a:r>
            <a:r>
              <a:rPr lang="en-US" dirty="0" err="1"/>
              <a:t>datapath</a:t>
            </a:r>
            <a:r>
              <a:rPr lang="en-US" dirty="0"/>
              <a:t> and gate count information</a:t>
            </a:r>
          </a:p>
          <a:p>
            <a:pPr lvl="1"/>
            <a:r>
              <a:rPr lang="en-US" dirty="0"/>
              <a:t>Design change list</a:t>
            </a:r>
          </a:p>
          <a:p>
            <a:r>
              <a:rPr lang="en-US" dirty="0"/>
              <a:t>Module level FPGA verification</a:t>
            </a:r>
          </a:p>
          <a:p>
            <a:pPr lvl="1"/>
            <a:r>
              <a:rPr lang="en-US" dirty="0"/>
              <a:t>Covered by IC design team, but the hardware platform only support peripheral verification. For the data path related modules, it will be covered by chip level FPGA verification.</a:t>
            </a:r>
          </a:p>
          <a:p>
            <a:r>
              <a:rPr lang="en-US" dirty="0"/>
              <a:t>Chip level FPGA verification and SW Validation</a:t>
            </a:r>
          </a:p>
          <a:p>
            <a:pPr lvl="1"/>
            <a:r>
              <a:rPr lang="en-US" dirty="0"/>
              <a:t>Covered by SOC Integration (SW). </a:t>
            </a:r>
          </a:p>
          <a:p>
            <a:r>
              <a:rPr lang="en-US" dirty="0"/>
              <a:t>System level FPGA verification</a:t>
            </a:r>
          </a:p>
          <a:p>
            <a:pPr lvl="1"/>
            <a:r>
              <a:rPr lang="en-US" dirty="0">
                <a:solidFill>
                  <a:srgbClr val="FF0000"/>
                </a:solidFill>
              </a:rPr>
              <a:t>SOC Integration (HW) will decide the verification scope based on the available resource.</a:t>
            </a:r>
          </a:p>
        </p:txBody>
      </p:sp>
      <p:sp>
        <p:nvSpPr>
          <p:cNvPr id="3" name="Content Placeholder 2"/>
          <p:cNvSpPr>
            <a:spLocks noGrp="1"/>
          </p:cNvSpPr>
          <p:nvPr>
            <p:ph sz="half" idx="10"/>
          </p:nvPr>
        </p:nvSpPr>
        <p:spPr/>
        <p:txBody>
          <a:bodyPr/>
          <a:lstStyle/>
          <a:p>
            <a:r>
              <a:rPr lang="en-US" dirty="0" smtClean="0"/>
              <a:t>- Frank / HY / Michelle / CT / WW</a:t>
            </a:r>
            <a:endParaRPr lang="en-US" dirty="0"/>
          </a:p>
        </p:txBody>
      </p:sp>
      <p:sp>
        <p:nvSpPr>
          <p:cNvPr id="4" name="Text Placeholder 3"/>
          <p:cNvSpPr>
            <a:spLocks noGrp="1"/>
          </p:cNvSpPr>
          <p:nvPr>
            <p:ph type="body" sz="quarter" idx="15"/>
          </p:nvPr>
        </p:nvSpPr>
        <p:spPr/>
        <p:txBody>
          <a:bodyPr/>
          <a:lstStyle/>
          <a:p>
            <a:r>
              <a:rPr lang="en-US" dirty="0" smtClean="0"/>
              <a:t>FPGA Flow</a:t>
            </a:r>
            <a:endParaRPr lang="en-US" dirty="0"/>
          </a:p>
        </p:txBody>
      </p:sp>
    </p:spTree>
    <p:extLst>
      <p:ext uri="{BB962C8B-B14F-4D97-AF65-F5344CB8AC3E}">
        <p14:creationId xmlns:p14="http://schemas.microsoft.com/office/powerpoint/2010/main" val="987106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r>
              <a:rPr lang="en-US" dirty="0"/>
              <a:t>DESENV Version </a:t>
            </a:r>
          </a:p>
          <a:p>
            <a:pPr lvl="1"/>
            <a:r>
              <a:rPr lang="en-US" dirty="0"/>
              <a:t>Use http://</a:t>
            </a:r>
            <a:r>
              <a:rPr lang="en-US" dirty="0" smtClean="0"/>
              <a:t>10.3.2.4/svn/desenv/branches/desenv_r6 (to be updated)</a:t>
            </a:r>
            <a:endParaRPr lang="en-US" dirty="0"/>
          </a:p>
          <a:p>
            <a:r>
              <a:rPr lang="en-US" dirty="0" smtClean="0"/>
              <a:t>Cadence Simulator with Mentor VRM</a:t>
            </a:r>
            <a:endParaRPr lang="en-US" dirty="0"/>
          </a:p>
          <a:p>
            <a:r>
              <a:rPr lang="en-US" dirty="0" smtClean="0"/>
              <a:t>Emulation </a:t>
            </a:r>
            <a:r>
              <a:rPr lang="en-US" dirty="0"/>
              <a:t>Friendly Verification Environment</a:t>
            </a:r>
          </a:p>
          <a:p>
            <a:pPr lvl="1"/>
            <a:r>
              <a:rPr lang="en-US" dirty="0"/>
              <a:t>Use UVM (both module and chip level)</a:t>
            </a:r>
          </a:p>
          <a:p>
            <a:r>
              <a:rPr lang="en-US" dirty="0" smtClean="0"/>
              <a:t>Regression </a:t>
            </a:r>
            <a:r>
              <a:rPr lang="en-US" dirty="0"/>
              <a:t>to start 2 weeks after 100% RTL (2</a:t>
            </a:r>
            <a:r>
              <a:rPr lang="en-US" baseline="30000" dirty="0"/>
              <a:t>nd</a:t>
            </a:r>
            <a:r>
              <a:rPr lang="en-US" dirty="0"/>
              <a:t> netlist milestone)</a:t>
            </a:r>
          </a:p>
          <a:p>
            <a:r>
              <a:rPr lang="en-US" dirty="0"/>
              <a:t>Frequency: </a:t>
            </a:r>
            <a:r>
              <a:rPr lang="en-US" dirty="0" smtClean="0"/>
              <a:t>Twice weekly</a:t>
            </a:r>
            <a:endParaRPr lang="en-US" dirty="0"/>
          </a:p>
          <a:p>
            <a:endParaRPr lang="en-US" dirty="0"/>
          </a:p>
        </p:txBody>
      </p:sp>
      <p:sp>
        <p:nvSpPr>
          <p:cNvPr id="3" name="Content Placeholder 2"/>
          <p:cNvSpPr>
            <a:spLocks noGrp="1"/>
          </p:cNvSpPr>
          <p:nvPr>
            <p:ph sz="half" idx="10"/>
          </p:nvPr>
        </p:nvSpPr>
        <p:spPr/>
        <p:txBody>
          <a:bodyPr/>
          <a:lstStyle/>
          <a:p>
            <a:r>
              <a:rPr lang="en-US" dirty="0" smtClean="0"/>
              <a:t>- Florent / Toan</a:t>
            </a:r>
            <a:endParaRPr lang="en-US" dirty="0"/>
          </a:p>
        </p:txBody>
      </p:sp>
      <p:sp>
        <p:nvSpPr>
          <p:cNvPr id="4" name="Text Placeholder 3"/>
          <p:cNvSpPr>
            <a:spLocks noGrp="1"/>
          </p:cNvSpPr>
          <p:nvPr>
            <p:ph type="body" sz="quarter" idx="15"/>
          </p:nvPr>
        </p:nvSpPr>
        <p:spPr/>
        <p:txBody>
          <a:bodyPr/>
          <a:lstStyle/>
          <a:p>
            <a:r>
              <a:rPr lang="en-US" dirty="0" smtClean="0"/>
              <a:t>Regression Flow</a:t>
            </a:r>
            <a:endParaRPr lang="en-US" dirty="0"/>
          </a:p>
        </p:txBody>
      </p:sp>
    </p:spTree>
    <p:extLst>
      <p:ext uri="{BB962C8B-B14F-4D97-AF65-F5344CB8AC3E}">
        <p14:creationId xmlns:p14="http://schemas.microsoft.com/office/powerpoint/2010/main" val="288201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0" y="1072774"/>
            <a:ext cx="11273690" cy="2407681"/>
          </a:xfrm>
        </p:spPr>
        <p:txBody>
          <a:bodyPr>
            <a:normAutofit fontScale="62500" lnSpcReduction="20000"/>
          </a:bodyPr>
          <a:lstStyle/>
          <a:p>
            <a:r>
              <a:rPr lang="en-US" dirty="0"/>
              <a:t>Checking into main trunk requires users to ensure the following are clean:</a:t>
            </a:r>
          </a:p>
          <a:p>
            <a:pPr lvl="1"/>
            <a:r>
              <a:rPr lang="en-US" dirty="0"/>
              <a:t>run –t sanity –</a:t>
            </a:r>
            <a:r>
              <a:rPr lang="en-US" dirty="0" err="1"/>
              <a:t>tl</a:t>
            </a:r>
            <a:r>
              <a:rPr lang="en-US" dirty="0"/>
              <a:t> </a:t>
            </a:r>
            <a:r>
              <a:rPr lang="en-US" dirty="0" err="1" smtClean="0"/>
              <a:t>TESTLIST.common</a:t>
            </a:r>
            <a:r>
              <a:rPr lang="en-US" dirty="0" smtClean="0"/>
              <a:t> (MUST)</a:t>
            </a:r>
            <a:endParaRPr lang="en-US" dirty="0"/>
          </a:p>
          <a:p>
            <a:pPr lvl="1"/>
            <a:r>
              <a:rPr lang="en-US" dirty="0" err="1" smtClean="0"/>
              <a:t>run_genus</a:t>
            </a:r>
            <a:r>
              <a:rPr lang="en-US" dirty="0" smtClean="0"/>
              <a:t> </a:t>
            </a:r>
            <a:r>
              <a:rPr lang="en-US" dirty="0"/>
              <a:t>–</a:t>
            </a:r>
            <a:r>
              <a:rPr lang="en-US" dirty="0" smtClean="0"/>
              <a:t>link (good-to-have)</a:t>
            </a:r>
            <a:endParaRPr lang="en-US" dirty="0"/>
          </a:p>
          <a:p>
            <a:pPr lvl="1"/>
            <a:r>
              <a:rPr lang="en-US" dirty="0" err="1">
                <a:solidFill>
                  <a:srgbClr val="FF0000"/>
                </a:solidFill>
              </a:rPr>
              <a:t>run_vivaldo</a:t>
            </a:r>
            <a:r>
              <a:rPr lang="en-US" dirty="0">
                <a:solidFill>
                  <a:srgbClr val="FF0000"/>
                </a:solidFill>
              </a:rPr>
              <a:t> –link (under </a:t>
            </a:r>
            <a:r>
              <a:rPr lang="en-US" dirty="0" smtClean="0">
                <a:solidFill>
                  <a:srgbClr val="FF0000"/>
                </a:solidFill>
              </a:rPr>
              <a:t>development, good-to-have)</a:t>
            </a:r>
          </a:p>
          <a:p>
            <a:r>
              <a:rPr lang="en-US" dirty="0"/>
              <a:t>This is to make sure the main trunk is not broken. However, it might be time consuming to perform all the above checks if the users simply want to do SVN check-in for regular version control purposes, or for verifiers to test certain bug fixes.</a:t>
            </a:r>
          </a:p>
          <a:p>
            <a:r>
              <a:rPr lang="en-US" dirty="0"/>
              <a:t>Branching overcome this problem, by allowing users to check-in as they want without affecting the main trunk. They can pull new updates from the main trunk anytime he needs, and merge the changes he made in the branch back to the main trunk when it is cleaned. </a:t>
            </a:r>
          </a:p>
          <a:p>
            <a:r>
              <a:rPr lang="en-US" dirty="0">
                <a:solidFill>
                  <a:srgbClr val="FF0000"/>
                </a:solidFill>
              </a:rPr>
              <a:t>Note that after the merge into the main trunk, the branch </a:t>
            </a:r>
            <a:r>
              <a:rPr lang="en-US" b="1" u="sng" dirty="0">
                <a:solidFill>
                  <a:srgbClr val="FF0000"/>
                </a:solidFill>
              </a:rPr>
              <a:t>CANNOT</a:t>
            </a:r>
            <a:r>
              <a:rPr lang="en-US" dirty="0">
                <a:solidFill>
                  <a:srgbClr val="FF0000"/>
                </a:solidFill>
              </a:rPr>
              <a:t> be used anymore. User need to create a new branch for further </a:t>
            </a:r>
            <a:r>
              <a:rPr lang="en-US" dirty="0" smtClean="0">
                <a:solidFill>
                  <a:srgbClr val="FF0000"/>
                </a:solidFill>
              </a:rPr>
              <a:t>development</a:t>
            </a:r>
            <a:endParaRPr lang="en-US" dirty="0">
              <a:solidFill>
                <a:srgbClr val="FF0000"/>
              </a:solidFill>
            </a:endParaRPr>
          </a:p>
          <a:p>
            <a:endParaRPr lang="en-US" dirty="0"/>
          </a:p>
        </p:txBody>
      </p:sp>
      <p:sp>
        <p:nvSpPr>
          <p:cNvPr id="4" name="Text Placeholder 3"/>
          <p:cNvSpPr>
            <a:spLocks noGrp="1"/>
          </p:cNvSpPr>
          <p:nvPr>
            <p:ph type="body" sz="quarter" idx="15"/>
          </p:nvPr>
        </p:nvSpPr>
        <p:spPr/>
        <p:txBody>
          <a:bodyPr/>
          <a:lstStyle/>
          <a:p>
            <a:r>
              <a:rPr lang="en-US" dirty="0"/>
              <a:t>Version Control Flow</a:t>
            </a:r>
          </a:p>
        </p:txBody>
      </p:sp>
      <p:cxnSp>
        <p:nvCxnSpPr>
          <p:cNvPr id="5" name="Straight Connector 4"/>
          <p:cNvCxnSpPr/>
          <p:nvPr/>
        </p:nvCxnSpPr>
        <p:spPr>
          <a:xfrm>
            <a:off x="5051426" y="3957846"/>
            <a:ext cx="0" cy="2532744"/>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3399974" y="3990001"/>
            <a:ext cx="0" cy="2504218"/>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185986" y="3534627"/>
            <a:ext cx="2043796" cy="246221"/>
          </a:xfrm>
          <a:prstGeom prst="rect">
            <a:avLst/>
          </a:prstGeom>
          <a:noFill/>
        </p:spPr>
        <p:txBody>
          <a:bodyPr wrap="square" rtlCol="0">
            <a:spAutoFit/>
          </a:bodyPr>
          <a:lstStyle/>
          <a:p>
            <a:r>
              <a:rPr lang="en-US" sz="1000" b="1" dirty="0" smtClean="0"/>
              <a:t>Development Branches</a:t>
            </a:r>
            <a:endParaRPr lang="en-US" sz="1000" b="1" dirty="0"/>
          </a:p>
        </p:txBody>
      </p:sp>
      <p:sp>
        <p:nvSpPr>
          <p:cNvPr id="8" name="TextBox 7"/>
          <p:cNvSpPr txBox="1"/>
          <p:nvPr/>
        </p:nvSpPr>
        <p:spPr>
          <a:xfrm>
            <a:off x="4676329" y="3535144"/>
            <a:ext cx="878113" cy="246221"/>
          </a:xfrm>
          <a:prstGeom prst="rect">
            <a:avLst/>
          </a:prstGeom>
          <a:noFill/>
        </p:spPr>
        <p:txBody>
          <a:bodyPr wrap="square" rtlCol="0">
            <a:spAutoFit/>
          </a:bodyPr>
          <a:lstStyle/>
          <a:p>
            <a:r>
              <a:rPr lang="en-US" sz="1000" b="1" dirty="0" smtClean="0"/>
              <a:t>Main Trunk</a:t>
            </a:r>
            <a:endParaRPr lang="en-US" sz="1000" b="1" dirty="0"/>
          </a:p>
        </p:txBody>
      </p:sp>
      <p:sp>
        <p:nvSpPr>
          <p:cNvPr id="9" name="Oval 8"/>
          <p:cNvSpPr/>
          <p:nvPr/>
        </p:nvSpPr>
        <p:spPr>
          <a:xfrm>
            <a:off x="4931683" y="4099360"/>
            <a:ext cx="232229" cy="22497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4935311" y="4524908"/>
            <a:ext cx="232229" cy="22497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935311" y="5391631"/>
            <a:ext cx="232229" cy="22497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12" name="Straight Connector 11"/>
          <p:cNvCxnSpPr/>
          <p:nvPr/>
        </p:nvCxnSpPr>
        <p:spPr>
          <a:xfrm>
            <a:off x="2231575" y="3990001"/>
            <a:ext cx="0" cy="2504218"/>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071590" y="3745249"/>
            <a:ext cx="1504042" cy="215444"/>
          </a:xfrm>
          <a:prstGeom prst="rect">
            <a:avLst/>
          </a:prstGeom>
          <a:noFill/>
        </p:spPr>
        <p:txBody>
          <a:bodyPr wrap="square" rtlCol="0">
            <a:spAutoFit/>
          </a:bodyPr>
          <a:lstStyle/>
          <a:p>
            <a:r>
              <a:rPr lang="en-US" sz="800" dirty="0" smtClean="0"/>
              <a:t>branches/</a:t>
            </a:r>
            <a:r>
              <a:rPr lang="en-US" altLang="en-US" sz="800" dirty="0">
                <a:solidFill>
                  <a:srgbClr val="000000"/>
                </a:solidFill>
                <a:latin typeface="Courier New" panose="02070309020205020404" pitchFamily="49" charset="0"/>
                <a:cs typeface="Courier New" panose="02070309020205020404" pitchFamily="49" charset="0"/>
              </a:rPr>
              <a:t>r6</a:t>
            </a:r>
            <a:r>
              <a:rPr lang="en-US" sz="800" dirty="0" smtClean="0"/>
              <a:t>_userA_dev0</a:t>
            </a:r>
            <a:endParaRPr lang="en-US" sz="800" dirty="0"/>
          </a:p>
        </p:txBody>
      </p:sp>
      <p:sp>
        <p:nvSpPr>
          <p:cNvPr id="14" name="TextBox 13"/>
          <p:cNvSpPr txBox="1"/>
          <p:nvPr/>
        </p:nvSpPr>
        <p:spPr>
          <a:xfrm>
            <a:off x="1476832" y="3745249"/>
            <a:ext cx="1656440" cy="215444"/>
          </a:xfrm>
          <a:prstGeom prst="rect">
            <a:avLst/>
          </a:prstGeom>
          <a:noFill/>
        </p:spPr>
        <p:txBody>
          <a:bodyPr wrap="square" rtlCol="0">
            <a:spAutoFit/>
          </a:bodyPr>
          <a:lstStyle/>
          <a:p>
            <a:r>
              <a:rPr lang="en-US" sz="800" dirty="0" smtClean="0"/>
              <a:t>branches/</a:t>
            </a:r>
            <a:r>
              <a:rPr lang="en-US" altLang="en-US" sz="800" dirty="0">
                <a:solidFill>
                  <a:srgbClr val="000000"/>
                </a:solidFill>
                <a:latin typeface="Courier New" panose="02070309020205020404" pitchFamily="49" charset="0"/>
                <a:cs typeface="Courier New" panose="02070309020205020404" pitchFamily="49" charset="0"/>
              </a:rPr>
              <a:t>r6</a:t>
            </a:r>
            <a:r>
              <a:rPr lang="en-US" sz="800" dirty="0" smtClean="0"/>
              <a:t>_userB_featureX</a:t>
            </a:r>
            <a:endParaRPr lang="en-US" sz="800" dirty="0"/>
          </a:p>
        </p:txBody>
      </p:sp>
      <p:sp>
        <p:nvSpPr>
          <p:cNvPr id="15" name="TextBox 14"/>
          <p:cNvSpPr txBox="1"/>
          <p:nvPr/>
        </p:nvSpPr>
        <p:spPr>
          <a:xfrm>
            <a:off x="4837762" y="3751930"/>
            <a:ext cx="482408" cy="215444"/>
          </a:xfrm>
          <a:prstGeom prst="rect">
            <a:avLst/>
          </a:prstGeom>
          <a:noFill/>
        </p:spPr>
        <p:txBody>
          <a:bodyPr wrap="square" rtlCol="0">
            <a:spAutoFit/>
          </a:bodyPr>
          <a:lstStyle/>
          <a:p>
            <a:r>
              <a:rPr lang="en-US" sz="800" dirty="0" smtClean="0"/>
              <a:t>trunk</a:t>
            </a:r>
            <a:endParaRPr lang="en-US" sz="800" dirty="0"/>
          </a:p>
        </p:txBody>
      </p:sp>
      <p:cxnSp>
        <p:nvCxnSpPr>
          <p:cNvPr id="16" name="Straight Arrow Connector 15"/>
          <p:cNvCxnSpPr>
            <a:stCxn id="9" idx="2"/>
            <a:endCxn id="17" idx="6"/>
          </p:cNvCxnSpPr>
          <p:nvPr/>
        </p:nvCxnSpPr>
        <p:spPr>
          <a:xfrm flipH="1">
            <a:off x="3516088" y="4211846"/>
            <a:ext cx="1415595" cy="222275"/>
          </a:xfrm>
          <a:prstGeom prst="straightConnector1">
            <a:avLst/>
          </a:prstGeom>
          <a:ln>
            <a:prstDash val="sysDot"/>
            <a:tailEnd type="triangle"/>
          </a:ln>
        </p:spPr>
        <p:style>
          <a:lnRef idx="2">
            <a:schemeClr val="dk1"/>
          </a:lnRef>
          <a:fillRef idx="0">
            <a:schemeClr val="dk1"/>
          </a:fillRef>
          <a:effectRef idx="1">
            <a:schemeClr val="dk1"/>
          </a:effectRef>
          <a:fontRef idx="minor">
            <a:schemeClr val="tx1"/>
          </a:fontRef>
        </p:style>
      </p:cxnSp>
      <p:sp>
        <p:nvSpPr>
          <p:cNvPr id="17" name="Oval 16"/>
          <p:cNvSpPr/>
          <p:nvPr/>
        </p:nvSpPr>
        <p:spPr>
          <a:xfrm>
            <a:off x="3283859" y="4321635"/>
            <a:ext cx="232229" cy="224972"/>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8" name="TextBox 17"/>
          <p:cNvSpPr txBox="1"/>
          <p:nvPr/>
        </p:nvSpPr>
        <p:spPr>
          <a:xfrm>
            <a:off x="3855001" y="4127683"/>
            <a:ext cx="621848" cy="215444"/>
          </a:xfrm>
          <a:prstGeom prst="rect">
            <a:avLst/>
          </a:prstGeom>
          <a:noFill/>
        </p:spPr>
        <p:txBody>
          <a:bodyPr wrap="square" rtlCol="0">
            <a:spAutoFit/>
          </a:bodyPr>
          <a:lstStyle/>
          <a:p>
            <a:r>
              <a:rPr lang="en-US" sz="800" dirty="0" smtClean="0"/>
              <a:t>BRANCH</a:t>
            </a:r>
            <a:endParaRPr lang="en-US" sz="800" dirty="0"/>
          </a:p>
        </p:txBody>
      </p:sp>
      <p:cxnSp>
        <p:nvCxnSpPr>
          <p:cNvPr id="19" name="Straight Arrow Connector 18"/>
          <p:cNvCxnSpPr>
            <a:stCxn id="9" idx="4"/>
            <a:endCxn id="10" idx="0"/>
          </p:cNvCxnSpPr>
          <p:nvPr/>
        </p:nvCxnSpPr>
        <p:spPr>
          <a:xfrm>
            <a:off x="5047798" y="4324332"/>
            <a:ext cx="3628" cy="2005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0" idx="4"/>
            <a:endCxn id="11" idx="0"/>
          </p:cNvCxnSpPr>
          <p:nvPr/>
        </p:nvCxnSpPr>
        <p:spPr>
          <a:xfrm>
            <a:off x="5051426" y="4749880"/>
            <a:ext cx="0" cy="6417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7" idx="4"/>
            <a:endCxn id="23" idx="0"/>
          </p:cNvCxnSpPr>
          <p:nvPr/>
        </p:nvCxnSpPr>
        <p:spPr>
          <a:xfrm flipH="1">
            <a:off x="3399184" y="4546607"/>
            <a:ext cx="790" cy="860001"/>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1" idx="2"/>
            <a:endCxn id="24" idx="6"/>
          </p:cNvCxnSpPr>
          <p:nvPr/>
        </p:nvCxnSpPr>
        <p:spPr>
          <a:xfrm flipH="1">
            <a:off x="3522555" y="5504117"/>
            <a:ext cx="1412756" cy="392349"/>
          </a:xfrm>
          <a:prstGeom prst="straightConnector1">
            <a:avLst/>
          </a:prstGeom>
          <a:ln>
            <a:prstDash val="sysDot"/>
            <a:tailEnd type="triangle"/>
          </a:ln>
        </p:spPr>
        <p:style>
          <a:lnRef idx="2">
            <a:schemeClr val="dk1"/>
          </a:lnRef>
          <a:fillRef idx="0">
            <a:schemeClr val="dk1"/>
          </a:fillRef>
          <a:effectRef idx="1">
            <a:schemeClr val="dk1"/>
          </a:effectRef>
          <a:fontRef idx="minor">
            <a:schemeClr val="tx1"/>
          </a:fontRef>
        </p:style>
      </p:cxnSp>
      <p:sp>
        <p:nvSpPr>
          <p:cNvPr id="23" name="Oval 22"/>
          <p:cNvSpPr/>
          <p:nvPr/>
        </p:nvSpPr>
        <p:spPr>
          <a:xfrm>
            <a:off x="3283069" y="5406608"/>
            <a:ext cx="232229" cy="224972"/>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4" name="Oval 23"/>
          <p:cNvSpPr/>
          <p:nvPr/>
        </p:nvSpPr>
        <p:spPr>
          <a:xfrm>
            <a:off x="3290326" y="5783980"/>
            <a:ext cx="232229" cy="224972"/>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cxnSp>
        <p:nvCxnSpPr>
          <p:cNvPr id="25" name="Straight Arrow Connector 24"/>
          <p:cNvCxnSpPr>
            <a:stCxn id="23" idx="4"/>
            <a:endCxn id="24" idx="0"/>
          </p:cNvCxnSpPr>
          <p:nvPr/>
        </p:nvCxnSpPr>
        <p:spPr>
          <a:xfrm>
            <a:off x="3399184" y="5631580"/>
            <a:ext cx="7257" cy="152400"/>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3547578" y="5523666"/>
            <a:ext cx="929716" cy="215444"/>
          </a:xfrm>
          <a:prstGeom prst="rect">
            <a:avLst/>
          </a:prstGeom>
          <a:noFill/>
        </p:spPr>
        <p:txBody>
          <a:bodyPr wrap="square" rtlCol="0">
            <a:spAutoFit/>
          </a:bodyPr>
          <a:lstStyle/>
          <a:p>
            <a:r>
              <a:rPr lang="en-US" sz="800" dirty="0" smtClean="0"/>
              <a:t>SYNC MERGE</a:t>
            </a:r>
            <a:endParaRPr lang="en-US" sz="800" dirty="0"/>
          </a:p>
        </p:txBody>
      </p:sp>
      <p:sp>
        <p:nvSpPr>
          <p:cNvPr id="27" name="Oval 26"/>
          <p:cNvSpPr/>
          <p:nvPr/>
        </p:nvSpPr>
        <p:spPr>
          <a:xfrm>
            <a:off x="4935311" y="6310973"/>
            <a:ext cx="232229" cy="22497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8" name="Oval 27"/>
          <p:cNvSpPr/>
          <p:nvPr/>
        </p:nvSpPr>
        <p:spPr>
          <a:xfrm>
            <a:off x="3283069" y="6213900"/>
            <a:ext cx="232229" cy="224972"/>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cxnSp>
        <p:nvCxnSpPr>
          <p:cNvPr id="29" name="Straight Arrow Connector 28"/>
          <p:cNvCxnSpPr>
            <a:stCxn id="24" idx="4"/>
            <a:endCxn id="28" idx="0"/>
          </p:cNvCxnSpPr>
          <p:nvPr/>
        </p:nvCxnSpPr>
        <p:spPr>
          <a:xfrm flipH="1">
            <a:off x="3399184" y="6008952"/>
            <a:ext cx="7257" cy="204948"/>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8" idx="6"/>
            <a:endCxn id="27" idx="2"/>
          </p:cNvCxnSpPr>
          <p:nvPr/>
        </p:nvCxnSpPr>
        <p:spPr>
          <a:xfrm>
            <a:off x="3515298" y="6326386"/>
            <a:ext cx="1420013" cy="97073"/>
          </a:xfrm>
          <a:prstGeom prst="straightConnector1">
            <a:avLst/>
          </a:prstGeom>
          <a:ln>
            <a:prstDash val="sysDot"/>
            <a:tailEnd type="triangle"/>
          </a:ln>
        </p:spPr>
        <p:style>
          <a:lnRef idx="2">
            <a:schemeClr val="dk1"/>
          </a:lnRef>
          <a:fillRef idx="0">
            <a:schemeClr val="dk1"/>
          </a:fillRef>
          <a:effectRef idx="1">
            <a:schemeClr val="dk1"/>
          </a:effectRef>
          <a:fontRef idx="minor">
            <a:schemeClr val="tx1"/>
          </a:fontRef>
        </p:style>
      </p:cxnSp>
      <p:sp>
        <p:nvSpPr>
          <p:cNvPr id="31" name="TextBox 30"/>
          <p:cNvSpPr txBox="1"/>
          <p:nvPr/>
        </p:nvSpPr>
        <p:spPr>
          <a:xfrm>
            <a:off x="3795140" y="6156536"/>
            <a:ext cx="929716" cy="215444"/>
          </a:xfrm>
          <a:prstGeom prst="rect">
            <a:avLst/>
          </a:prstGeom>
          <a:noFill/>
        </p:spPr>
        <p:txBody>
          <a:bodyPr wrap="square" rtlCol="0">
            <a:spAutoFit/>
          </a:bodyPr>
          <a:lstStyle/>
          <a:p>
            <a:r>
              <a:rPr lang="en-US" sz="800" dirty="0" smtClean="0"/>
              <a:t>MERGE</a:t>
            </a:r>
            <a:endParaRPr lang="en-US" sz="800" dirty="0"/>
          </a:p>
        </p:txBody>
      </p:sp>
      <p:sp>
        <p:nvSpPr>
          <p:cNvPr id="32" name="Oval 31"/>
          <p:cNvSpPr/>
          <p:nvPr/>
        </p:nvSpPr>
        <p:spPr>
          <a:xfrm>
            <a:off x="2115459" y="4704001"/>
            <a:ext cx="232229" cy="224972"/>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33" name="Oval 32"/>
          <p:cNvSpPr/>
          <p:nvPr/>
        </p:nvSpPr>
        <p:spPr>
          <a:xfrm>
            <a:off x="2115460" y="5051480"/>
            <a:ext cx="232229" cy="224972"/>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cxnSp>
        <p:nvCxnSpPr>
          <p:cNvPr id="34" name="Straight Arrow Connector 33"/>
          <p:cNvCxnSpPr>
            <a:stCxn id="10" idx="2"/>
            <a:endCxn id="32" idx="6"/>
          </p:cNvCxnSpPr>
          <p:nvPr/>
        </p:nvCxnSpPr>
        <p:spPr>
          <a:xfrm flipH="1">
            <a:off x="2347688" y="4637394"/>
            <a:ext cx="2587623" cy="179093"/>
          </a:xfrm>
          <a:prstGeom prst="straightConnector1">
            <a:avLst/>
          </a:prstGeom>
          <a:ln>
            <a:prstDash val="sysDot"/>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p:cNvCxnSpPr>
            <a:stCxn id="32" idx="4"/>
            <a:endCxn id="33" idx="0"/>
          </p:cNvCxnSpPr>
          <p:nvPr/>
        </p:nvCxnSpPr>
        <p:spPr>
          <a:xfrm>
            <a:off x="2231574" y="4928973"/>
            <a:ext cx="1" cy="1225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2539201" y="4554159"/>
            <a:ext cx="621848" cy="215444"/>
          </a:xfrm>
          <a:prstGeom prst="rect">
            <a:avLst/>
          </a:prstGeom>
          <a:noFill/>
        </p:spPr>
        <p:txBody>
          <a:bodyPr wrap="square" rtlCol="0">
            <a:spAutoFit/>
          </a:bodyPr>
          <a:lstStyle/>
          <a:p>
            <a:r>
              <a:rPr lang="en-US" sz="800" dirty="0" smtClean="0"/>
              <a:t>BRANCH</a:t>
            </a:r>
            <a:endParaRPr lang="en-US" sz="800" dirty="0"/>
          </a:p>
        </p:txBody>
      </p:sp>
      <p:cxnSp>
        <p:nvCxnSpPr>
          <p:cNvPr id="37" name="Straight Arrow Connector 36"/>
          <p:cNvCxnSpPr>
            <a:stCxn id="33" idx="6"/>
            <a:endCxn id="11" idx="2"/>
          </p:cNvCxnSpPr>
          <p:nvPr/>
        </p:nvCxnSpPr>
        <p:spPr>
          <a:xfrm>
            <a:off x="2347689" y="5163966"/>
            <a:ext cx="2587622" cy="340151"/>
          </a:xfrm>
          <a:prstGeom prst="straightConnector1">
            <a:avLst/>
          </a:prstGeom>
          <a:ln>
            <a:prstDash val="sysDot"/>
            <a:tailEnd type="triangle"/>
          </a:ln>
        </p:spPr>
        <p:style>
          <a:lnRef idx="2">
            <a:schemeClr val="dk1"/>
          </a:lnRef>
          <a:fillRef idx="0">
            <a:schemeClr val="dk1"/>
          </a:fillRef>
          <a:effectRef idx="1">
            <a:schemeClr val="dk1"/>
          </a:effectRef>
          <a:fontRef idx="minor">
            <a:schemeClr val="tx1"/>
          </a:fontRef>
        </p:style>
      </p:cxnSp>
      <p:sp>
        <p:nvSpPr>
          <p:cNvPr id="38" name="TextBox 37"/>
          <p:cNvSpPr txBox="1"/>
          <p:nvPr/>
        </p:nvSpPr>
        <p:spPr>
          <a:xfrm>
            <a:off x="2533809" y="4996464"/>
            <a:ext cx="929716" cy="215444"/>
          </a:xfrm>
          <a:prstGeom prst="rect">
            <a:avLst/>
          </a:prstGeom>
          <a:noFill/>
        </p:spPr>
        <p:txBody>
          <a:bodyPr wrap="square" rtlCol="0">
            <a:spAutoFit/>
          </a:bodyPr>
          <a:lstStyle/>
          <a:p>
            <a:r>
              <a:rPr lang="en-US" sz="800" dirty="0" smtClean="0"/>
              <a:t>MERGE</a:t>
            </a:r>
            <a:endParaRPr lang="en-US" sz="800" dirty="0"/>
          </a:p>
        </p:txBody>
      </p:sp>
      <p:sp>
        <p:nvSpPr>
          <p:cNvPr id="39" name="TextBox 38"/>
          <p:cNvSpPr txBox="1"/>
          <p:nvPr/>
        </p:nvSpPr>
        <p:spPr>
          <a:xfrm>
            <a:off x="6194000" y="3884656"/>
            <a:ext cx="1320915" cy="215444"/>
          </a:xfrm>
          <a:prstGeom prst="rect">
            <a:avLst/>
          </a:prstGeom>
          <a:noFill/>
        </p:spPr>
        <p:txBody>
          <a:bodyPr wrap="square" rtlCol="0">
            <a:spAutoFit/>
          </a:bodyPr>
          <a:lstStyle/>
          <a:p>
            <a:r>
              <a:rPr lang="en-US" sz="800" u="sng" dirty="0" smtClean="0"/>
              <a:t>BRANCH</a:t>
            </a:r>
            <a:endParaRPr lang="en-US" sz="800" u="sng" dirty="0"/>
          </a:p>
        </p:txBody>
      </p:sp>
      <p:sp>
        <p:nvSpPr>
          <p:cNvPr id="40" name="Rectangle 3"/>
          <p:cNvSpPr>
            <a:spLocks noChangeArrowheads="1"/>
          </p:cNvSpPr>
          <p:nvPr/>
        </p:nvSpPr>
        <p:spPr bwMode="auto">
          <a:xfrm>
            <a:off x="6194000" y="4036137"/>
            <a:ext cx="3098776" cy="70788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800" dirty="0">
                <a:solidFill>
                  <a:srgbClr val="000000"/>
                </a:solidFill>
                <a:latin typeface="Courier New" panose="02070309020205020404" pitchFamily="49" charset="0"/>
                <a:cs typeface="Courier New" panose="02070309020205020404" pitchFamily="49" charset="0"/>
              </a:rPr>
              <a:t>&gt;</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svn</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copy $</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svn_dir</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/r6/trunk \</a:t>
            </a:r>
          </a:p>
          <a:p>
            <a:pPr lvl="0" eaLnBrk="0" hangingPunct="0"/>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lang="en-US" altLang="en-US" sz="800" dirty="0" err="1">
                <a:solidFill>
                  <a:srgbClr val="000000"/>
                </a:solidFill>
                <a:latin typeface="Courier New" panose="02070309020205020404" pitchFamily="49" charset="0"/>
                <a:cs typeface="Courier New" panose="02070309020205020404" pitchFamily="49" charset="0"/>
              </a:rPr>
              <a:t>svn_dir</a:t>
            </a:r>
            <a:r>
              <a:rPr lang="en-US" altLang="en-US" sz="800" dirty="0">
                <a:solidFill>
                  <a:srgbClr val="000000"/>
                </a:solidFill>
                <a:latin typeface="Courier New" panose="02070309020205020404" pitchFamily="49" charset="0"/>
                <a:cs typeface="Courier New" panose="02070309020205020404" pitchFamily="49" charset="0"/>
              </a:rPr>
              <a:t>/ab1/branches/r6_userA_dev0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lvl="0" eaLnBrk="0" hangingPunct="0"/>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-m "Creating a branch of </a:t>
            </a:r>
            <a:r>
              <a:rPr lang="en-US" altLang="en-US" sz="800" dirty="0">
                <a:solidFill>
                  <a:srgbClr val="000000"/>
                </a:solidFill>
                <a:latin typeface="Courier New" panose="02070309020205020404" pitchFamily="49" charset="0"/>
                <a:cs typeface="Courier New" panose="02070309020205020404" pitchFamily="49" charset="0"/>
              </a:rPr>
              <a:t>r6/trunk</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600" b="0" i="0" u="none" strike="noStrike" cap="none" normalizeH="0" baseline="0" dirty="0" smtClean="0">
                <a:ln>
                  <a:noFill/>
                </a:ln>
                <a:solidFill>
                  <a:schemeClr val="tx1"/>
                </a:solidFill>
                <a:effectLst/>
              </a:rPr>
              <a:t> </a:t>
            </a:r>
          </a:p>
          <a:p>
            <a:pPr lvl="0" defTabSz="914400" eaLnBrk="0" hangingPunct="0"/>
            <a:r>
              <a:rPr lang="en-US" altLang="en-US" sz="800" dirty="0" smtClean="0">
                <a:latin typeface="Courier New" panose="02070309020205020404" pitchFamily="49" charset="0"/>
                <a:cs typeface="Courier New" panose="02070309020205020404" pitchFamily="49" charset="0"/>
              </a:rPr>
              <a:t>&gt; cd $</a:t>
            </a:r>
            <a:r>
              <a:rPr lang="en-US" altLang="en-US" sz="800" dirty="0" err="1" smtClean="0">
                <a:latin typeface="Courier New" panose="02070309020205020404" pitchFamily="49" charset="0"/>
                <a:cs typeface="Courier New" panose="02070309020205020404" pitchFamily="49" charset="0"/>
              </a:rPr>
              <a:t>my_working_dir</a:t>
            </a:r>
            <a:r>
              <a:rPr lang="en-US" altLang="en-US" sz="800" dirty="0" smtClean="0">
                <a:latin typeface="Courier New" panose="02070309020205020404" pitchFamily="49" charset="0"/>
                <a:cs typeface="Courier New" panose="02070309020205020404" pitchFamily="49" charset="0"/>
              </a:rPr>
              <a:t>/</a:t>
            </a:r>
            <a:r>
              <a:rPr lang="en-US" altLang="en-US" sz="800" dirty="0">
                <a:solidFill>
                  <a:srgbClr val="000000"/>
                </a:solidFill>
                <a:latin typeface="Courier New" panose="02070309020205020404" pitchFamily="49" charset="0"/>
                <a:cs typeface="Courier New" panose="02070309020205020404" pitchFamily="49" charset="0"/>
              </a:rPr>
              <a:t>r6</a:t>
            </a:r>
            <a:r>
              <a:rPr lang="en-US" altLang="en-US" sz="800" dirty="0" smtClean="0">
                <a:latin typeface="Courier New" panose="02070309020205020404" pitchFamily="49" charset="0"/>
                <a:cs typeface="Courier New" panose="02070309020205020404" pitchFamily="49" charset="0"/>
              </a:rPr>
              <a:t>/branches</a:t>
            </a:r>
          </a:p>
          <a:p>
            <a:pPr lvl="0" defTabSz="914400" eaLnBrk="0" hangingPunct="0"/>
            <a:r>
              <a:rPr kumimoji="0" lang="en-US" altLang="en-US" sz="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&gt; </a:t>
            </a:r>
            <a:r>
              <a:rPr kumimoji="0" lang="en-US" altLang="en-US" sz="8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svn</a:t>
            </a:r>
            <a:r>
              <a:rPr kumimoji="0" lang="en-US" altLang="en-US" sz="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co $</a:t>
            </a:r>
            <a:r>
              <a:rPr kumimoji="0" lang="en-US" altLang="en-US" sz="8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svn_dir</a:t>
            </a:r>
            <a:r>
              <a:rPr kumimoji="0" lang="en-US" altLang="en-US" sz="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lang="en-US" altLang="en-US" sz="800" dirty="0" smtClean="0">
                <a:solidFill>
                  <a:srgbClr val="000000"/>
                </a:solidFill>
                <a:latin typeface="Courier New" panose="02070309020205020404" pitchFamily="49" charset="0"/>
                <a:cs typeface="Courier New" panose="02070309020205020404" pitchFamily="49" charset="0"/>
              </a:rPr>
              <a:t>r6</a:t>
            </a:r>
            <a:r>
              <a:rPr kumimoji="0" lang="en-US" altLang="en-US" sz="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/branches/</a:t>
            </a:r>
            <a:r>
              <a:rPr lang="en-US" altLang="en-US" sz="800" dirty="0">
                <a:solidFill>
                  <a:srgbClr val="000000"/>
                </a:solidFill>
                <a:latin typeface="Courier New" panose="02070309020205020404" pitchFamily="49" charset="0"/>
                <a:cs typeface="Courier New" panose="02070309020205020404" pitchFamily="49" charset="0"/>
              </a:rPr>
              <a:t>r6</a:t>
            </a:r>
            <a:r>
              <a:rPr kumimoji="0" lang="en-US" altLang="en-US" sz="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_userA_dev0</a:t>
            </a:r>
          </a:p>
        </p:txBody>
      </p:sp>
      <p:sp>
        <p:nvSpPr>
          <p:cNvPr id="41" name="TextBox 40"/>
          <p:cNvSpPr txBox="1"/>
          <p:nvPr/>
        </p:nvSpPr>
        <p:spPr>
          <a:xfrm>
            <a:off x="6189835" y="4857626"/>
            <a:ext cx="1320915" cy="215444"/>
          </a:xfrm>
          <a:prstGeom prst="rect">
            <a:avLst/>
          </a:prstGeom>
          <a:noFill/>
        </p:spPr>
        <p:txBody>
          <a:bodyPr wrap="square" rtlCol="0">
            <a:spAutoFit/>
          </a:bodyPr>
          <a:lstStyle/>
          <a:p>
            <a:r>
              <a:rPr lang="en-US" sz="800" u="sng" dirty="0" smtClean="0"/>
              <a:t>SYNC MERGE</a:t>
            </a:r>
            <a:endParaRPr lang="en-US" sz="800" u="sng" dirty="0"/>
          </a:p>
        </p:txBody>
      </p:sp>
      <p:sp>
        <p:nvSpPr>
          <p:cNvPr id="42" name="Rectangle 3"/>
          <p:cNvSpPr>
            <a:spLocks noChangeArrowheads="1"/>
          </p:cNvSpPr>
          <p:nvPr/>
        </p:nvSpPr>
        <p:spPr bwMode="auto">
          <a:xfrm>
            <a:off x="6189835" y="5010475"/>
            <a:ext cx="3269855" cy="46166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lvl="0" defTabSz="914400" eaLnBrk="0" hangingPunct="0"/>
            <a:r>
              <a:rPr lang="en-US" altLang="en-US" sz="800" dirty="0">
                <a:solidFill>
                  <a:srgbClr val="000000"/>
                </a:solidFill>
                <a:latin typeface="Courier New" panose="02070309020205020404" pitchFamily="49" charset="0"/>
                <a:cs typeface="Courier New" panose="02070309020205020404" pitchFamily="49" charset="0"/>
              </a:rPr>
              <a:t>&gt;</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cd $</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my_working_dir</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/ab1/</a:t>
            </a:r>
            <a:r>
              <a:rPr kumimoji="0" lang="en-US" altLang="en-US" sz="8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branches/r6_userA_dev0</a:t>
            </a:r>
          </a:p>
          <a:p>
            <a:pPr lvl="0" defTabSz="914400" eaLnBrk="0" hangingPunct="0"/>
            <a:r>
              <a:rPr lang="en-US" altLang="en-US" sz="800" dirty="0" smtClean="0">
                <a:solidFill>
                  <a:srgbClr val="000000"/>
                </a:solidFill>
                <a:latin typeface="Courier New" panose="02070309020205020404" pitchFamily="49" charset="0"/>
                <a:cs typeface="Courier New" panose="02070309020205020404" pitchFamily="49" charset="0"/>
              </a:rPr>
              <a:t>&gt; </a:t>
            </a:r>
            <a:r>
              <a:rPr lang="en-US" altLang="en-US" sz="800" dirty="0" err="1" smtClean="0">
                <a:solidFill>
                  <a:srgbClr val="000000"/>
                </a:solidFill>
                <a:latin typeface="Courier New" panose="02070309020205020404" pitchFamily="49" charset="0"/>
                <a:cs typeface="Courier New" panose="02070309020205020404" pitchFamily="49" charset="0"/>
              </a:rPr>
              <a:t>svn</a:t>
            </a:r>
            <a:r>
              <a:rPr lang="en-US" altLang="en-US" sz="800" dirty="0" smtClean="0">
                <a:solidFill>
                  <a:srgbClr val="000000"/>
                </a:solidFill>
                <a:latin typeface="Courier New" panose="02070309020205020404" pitchFamily="49" charset="0"/>
                <a:cs typeface="Courier New" panose="02070309020205020404" pitchFamily="49" charset="0"/>
              </a:rPr>
              <a:t> </a:t>
            </a:r>
            <a:r>
              <a:rPr lang="en-US" altLang="en-US" sz="800" dirty="0">
                <a:solidFill>
                  <a:srgbClr val="000000"/>
                </a:solidFill>
                <a:latin typeface="Courier New" panose="02070309020205020404" pitchFamily="49" charset="0"/>
                <a:cs typeface="Courier New" panose="02070309020205020404" pitchFamily="49" charset="0"/>
              </a:rPr>
              <a:t>merge </a:t>
            </a:r>
            <a:r>
              <a:rPr lang="en-US" altLang="en-US" sz="800" dirty="0" smtClean="0">
                <a:solidFill>
                  <a:srgbClr val="000000"/>
                </a:solidFill>
                <a:latin typeface="Courier New" panose="02070309020205020404" pitchFamily="49" charset="0"/>
                <a:cs typeface="Courier New" panose="02070309020205020404" pitchFamily="49" charset="0"/>
              </a:rPr>
              <a:t>$</a:t>
            </a:r>
            <a:r>
              <a:rPr lang="en-US" altLang="en-US" sz="800" dirty="0" err="1" smtClean="0">
                <a:solidFill>
                  <a:srgbClr val="000000"/>
                </a:solidFill>
                <a:latin typeface="Courier New" panose="02070309020205020404" pitchFamily="49" charset="0"/>
                <a:cs typeface="Courier New" panose="02070309020205020404" pitchFamily="49" charset="0"/>
              </a:rPr>
              <a:t>svn_dir</a:t>
            </a:r>
            <a:r>
              <a:rPr lang="en-US" altLang="en-US" sz="800" dirty="0" smtClean="0">
                <a:solidFill>
                  <a:srgbClr val="000000"/>
                </a:solidFill>
                <a:latin typeface="Courier New" panose="02070309020205020404" pitchFamily="49" charset="0"/>
                <a:cs typeface="Courier New" panose="02070309020205020404" pitchFamily="49" charset="0"/>
              </a:rPr>
              <a:t>/ab1/trunk</a:t>
            </a:r>
          </a:p>
          <a:p>
            <a:pPr lvl="0" defTabSz="914400" eaLnBrk="0" hangingPunct="0"/>
            <a:r>
              <a:rPr lang="en-US" altLang="en-US" sz="800" dirty="0" smtClean="0">
                <a:solidFill>
                  <a:srgbClr val="000000"/>
                </a:solidFill>
                <a:latin typeface="Courier New" panose="02070309020205020404" pitchFamily="49" charset="0"/>
                <a:cs typeface="Courier New" panose="02070309020205020404" pitchFamily="49" charset="0"/>
              </a:rPr>
              <a:t>&gt; </a:t>
            </a:r>
            <a:r>
              <a:rPr lang="en-US" altLang="en-US" sz="800" dirty="0" err="1" smtClean="0">
                <a:solidFill>
                  <a:srgbClr val="000000"/>
                </a:solidFill>
                <a:latin typeface="Courier New" panose="02070309020205020404" pitchFamily="49" charset="0"/>
                <a:cs typeface="Courier New" panose="02070309020205020404" pitchFamily="49" charset="0"/>
              </a:rPr>
              <a:t>svn</a:t>
            </a:r>
            <a:r>
              <a:rPr lang="en-US" altLang="en-US" sz="800" dirty="0" smtClean="0">
                <a:solidFill>
                  <a:srgbClr val="000000"/>
                </a:solidFill>
                <a:latin typeface="Courier New" panose="02070309020205020404" pitchFamily="49" charset="0"/>
                <a:cs typeface="Courier New" panose="02070309020205020404" pitchFamily="49" charset="0"/>
              </a:rPr>
              <a:t> ci –m “Merging trunk into branch”</a:t>
            </a:r>
            <a:endParaRPr lang="en-US" altLang="en-US" dirty="0"/>
          </a:p>
        </p:txBody>
      </p:sp>
      <p:sp>
        <p:nvSpPr>
          <p:cNvPr id="43" name="TextBox 42"/>
          <p:cNvSpPr txBox="1"/>
          <p:nvPr/>
        </p:nvSpPr>
        <p:spPr>
          <a:xfrm>
            <a:off x="6190008" y="5516134"/>
            <a:ext cx="1320915" cy="215444"/>
          </a:xfrm>
          <a:prstGeom prst="rect">
            <a:avLst/>
          </a:prstGeom>
          <a:noFill/>
        </p:spPr>
        <p:txBody>
          <a:bodyPr wrap="square" rtlCol="0">
            <a:spAutoFit/>
          </a:bodyPr>
          <a:lstStyle/>
          <a:p>
            <a:r>
              <a:rPr lang="en-US" sz="800" u="sng" dirty="0" smtClean="0"/>
              <a:t>MERGE</a:t>
            </a:r>
            <a:endParaRPr lang="en-US" sz="800" u="sng" dirty="0"/>
          </a:p>
        </p:txBody>
      </p:sp>
      <p:sp>
        <p:nvSpPr>
          <p:cNvPr id="44" name="Rectangle 3"/>
          <p:cNvSpPr>
            <a:spLocks noChangeArrowheads="1"/>
          </p:cNvSpPr>
          <p:nvPr/>
        </p:nvSpPr>
        <p:spPr bwMode="auto">
          <a:xfrm>
            <a:off x="6197265" y="5668806"/>
            <a:ext cx="3963464" cy="46166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lvl="0" defTabSz="914400" eaLnBrk="0" hangingPunct="0"/>
            <a:r>
              <a:rPr lang="en-US" altLang="en-US" sz="800" dirty="0" smtClean="0">
                <a:solidFill>
                  <a:srgbClr val="000000"/>
                </a:solidFill>
                <a:latin typeface="Courier New" panose="02070309020205020404" pitchFamily="49" charset="0"/>
                <a:cs typeface="Courier New" panose="02070309020205020404" pitchFamily="49" charset="0"/>
              </a:rPr>
              <a:t>&gt;</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cd $</a:t>
            </a:r>
            <a:r>
              <a:rPr lang="en-US" altLang="en-US" sz="800" dirty="0" err="1">
                <a:solidFill>
                  <a:srgbClr val="000000"/>
                </a:solidFill>
                <a:latin typeface="Courier New" panose="02070309020205020404" pitchFamily="49" charset="0"/>
                <a:cs typeface="Courier New" panose="02070309020205020404" pitchFamily="49" charset="0"/>
              </a:rPr>
              <a:t>my_working_dir</a:t>
            </a:r>
            <a:r>
              <a:rPr lang="en-US" altLang="en-US" sz="800" dirty="0">
                <a:solidFill>
                  <a:srgbClr val="000000"/>
                </a:solidFill>
                <a:latin typeface="Courier New" panose="02070309020205020404" pitchFamily="49" charset="0"/>
                <a:cs typeface="Courier New" panose="02070309020205020404" pitchFamily="49" charset="0"/>
              </a:rPr>
              <a:t>/r6/</a:t>
            </a:r>
            <a:r>
              <a:rPr kumimoji="0" lang="en-US" altLang="en-US" sz="8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trunk</a:t>
            </a:r>
          </a:p>
          <a:p>
            <a:pPr defTabSz="914400" eaLnBrk="0" hangingPunct="0"/>
            <a:r>
              <a:rPr lang="en-US" altLang="en-US" sz="800" dirty="0" smtClean="0">
                <a:solidFill>
                  <a:srgbClr val="000000"/>
                </a:solidFill>
                <a:latin typeface="Courier New" panose="02070309020205020404" pitchFamily="49" charset="0"/>
                <a:cs typeface="Courier New" panose="02070309020205020404" pitchFamily="49" charset="0"/>
              </a:rPr>
              <a:t>&gt; </a:t>
            </a:r>
            <a:r>
              <a:rPr lang="en-US" altLang="en-US" sz="800" dirty="0" err="1" smtClean="0">
                <a:solidFill>
                  <a:srgbClr val="000000"/>
                </a:solidFill>
                <a:latin typeface="Courier New" panose="02070309020205020404" pitchFamily="49" charset="0"/>
                <a:cs typeface="Courier New" panose="02070309020205020404" pitchFamily="49" charset="0"/>
              </a:rPr>
              <a:t>svn</a:t>
            </a:r>
            <a:r>
              <a:rPr lang="en-US" altLang="en-US" sz="800" dirty="0" smtClean="0">
                <a:solidFill>
                  <a:srgbClr val="000000"/>
                </a:solidFill>
                <a:latin typeface="Courier New" panose="02070309020205020404" pitchFamily="49" charset="0"/>
                <a:cs typeface="Courier New" panose="02070309020205020404" pitchFamily="49" charset="0"/>
              </a:rPr>
              <a:t> </a:t>
            </a:r>
            <a:r>
              <a:rPr lang="en-US" altLang="en-US" sz="800" dirty="0">
                <a:solidFill>
                  <a:srgbClr val="000000"/>
                </a:solidFill>
                <a:latin typeface="Courier New" panose="02070309020205020404" pitchFamily="49" charset="0"/>
                <a:cs typeface="Courier New" panose="02070309020205020404" pitchFamily="49" charset="0"/>
              </a:rPr>
              <a:t>merge </a:t>
            </a:r>
            <a:r>
              <a:rPr lang="en-US" altLang="en-US" sz="800" dirty="0" smtClean="0">
                <a:solidFill>
                  <a:srgbClr val="000000"/>
                </a:solidFill>
                <a:latin typeface="Courier New" panose="02070309020205020404" pitchFamily="49" charset="0"/>
                <a:cs typeface="Courier New" panose="02070309020205020404" pitchFamily="49" charset="0"/>
              </a:rPr>
              <a:t>--reintegrate $</a:t>
            </a:r>
            <a:r>
              <a:rPr lang="en-US" altLang="en-US" sz="800" dirty="0" err="1" smtClean="0">
                <a:solidFill>
                  <a:srgbClr val="000000"/>
                </a:solidFill>
                <a:latin typeface="Courier New" panose="02070309020205020404" pitchFamily="49" charset="0"/>
                <a:cs typeface="Courier New" panose="02070309020205020404" pitchFamily="49" charset="0"/>
              </a:rPr>
              <a:t>svn_dir</a:t>
            </a:r>
            <a:r>
              <a:rPr lang="en-US" altLang="en-US" sz="800" dirty="0" smtClean="0">
                <a:solidFill>
                  <a:srgbClr val="000000"/>
                </a:solidFill>
                <a:latin typeface="Courier New" panose="02070309020205020404" pitchFamily="49" charset="0"/>
                <a:cs typeface="Courier New" panose="02070309020205020404" pitchFamily="49" charset="0"/>
              </a:rPr>
              <a:t>/</a:t>
            </a:r>
            <a:r>
              <a:rPr lang="en-US" altLang="en-US" sz="800" dirty="0">
                <a:solidFill>
                  <a:srgbClr val="000000"/>
                </a:solidFill>
                <a:latin typeface="Courier New" panose="02070309020205020404" pitchFamily="49" charset="0"/>
                <a:cs typeface="Courier New" panose="02070309020205020404" pitchFamily="49" charset="0"/>
              </a:rPr>
              <a:t>r6</a:t>
            </a:r>
            <a:r>
              <a:rPr lang="en-US" altLang="en-US" sz="800" dirty="0" smtClean="0">
                <a:solidFill>
                  <a:srgbClr val="000000"/>
                </a:solidFill>
                <a:latin typeface="Courier New" panose="02070309020205020404" pitchFamily="49" charset="0"/>
                <a:cs typeface="Courier New" panose="02070309020205020404" pitchFamily="49" charset="0"/>
              </a:rPr>
              <a:t>/</a:t>
            </a:r>
            <a:r>
              <a:rPr lang="en-US" altLang="en-US" sz="800" b="1" dirty="0" smtClean="0">
                <a:solidFill>
                  <a:srgbClr val="000000"/>
                </a:solidFill>
                <a:latin typeface="Courier New" panose="02070309020205020404" pitchFamily="49" charset="0"/>
                <a:cs typeface="Courier New" panose="02070309020205020404" pitchFamily="49" charset="0"/>
              </a:rPr>
              <a:t>branches/r6_userA_dev0</a:t>
            </a:r>
          </a:p>
          <a:p>
            <a:pPr defTabSz="914400" eaLnBrk="0" hangingPunct="0"/>
            <a:r>
              <a:rPr lang="en-US" altLang="en-US" sz="800" dirty="0" smtClean="0">
                <a:solidFill>
                  <a:srgbClr val="000000"/>
                </a:solidFill>
                <a:latin typeface="Courier New" panose="02070309020205020404" pitchFamily="49" charset="0"/>
                <a:cs typeface="Courier New" panose="02070309020205020404" pitchFamily="49" charset="0"/>
              </a:rPr>
              <a:t>&gt; </a:t>
            </a:r>
            <a:r>
              <a:rPr lang="en-US" altLang="en-US" sz="800" dirty="0" err="1" smtClean="0">
                <a:solidFill>
                  <a:srgbClr val="000000"/>
                </a:solidFill>
                <a:latin typeface="Courier New" panose="02070309020205020404" pitchFamily="49" charset="0"/>
                <a:cs typeface="Courier New" panose="02070309020205020404" pitchFamily="49" charset="0"/>
              </a:rPr>
              <a:t>svn</a:t>
            </a:r>
            <a:r>
              <a:rPr lang="en-US" altLang="en-US" sz="800" dirty="0" smtClean="0">
                <a:solidFill>
                  <a:srgbClr val="000000"/>
                </a:solidFill>
                <a:latin typeface="Courier New" panose="02070309020205020404" pitchFamily="49" charset="0"/>
                <a:cs typeface="Courier New" panose="02070309020205020404" pitchFamily="49" charset="0"/>
              </a:rPr>
              <a:t> ci –m “Merging branch into trunk”</a:t>
            </a:r>
            <a:endParaRPr lang="en-US" altLang="en-US" dirty="0"/>
          </a:p>
        </p:txBody>
      </p:sp>
      <p:sp>
        <p:nvSpPr>
          <p:cNvPr id="45" name="TextBox 44"/>
          <p:cNvSpPr txBox="1"/>
          <p:nvPr/>
        </p:nvSpPr>
        <p:spPr>
          <a:xfrm>
            <a:off x="6211669" y="3644168"/>
            <a:ext cx="878113" cy="246221"/>
          </a:xfrm>
          <a:prstGeom prst="rect">
            <a:avLst/>
          </a:prstGeom>
          <a:noFill/>
        </p:spPr>
        <p:txBody>
          <a:bodyPr wrap="square" rtlCol="0">
            <a:spAutoFit/>
          </a:bodyPr>
          <a:lstStyle/>
          <a:p>
            <a:r>
              <a:rPr lang="en-US" sz="1000" b="1" dirty="0" smtClean="0"/>
              <a:t>Examples</a:t>
            </a:r>
            <a:endParaRPr lang="en-US" sz="1000" b="1" dirty="0"/>
          </a:p>
        </p:txBody>
      </p:sp>
      <p:sp>
        <p:nvSpPr>
          <p:cNvPr id="46" name="Rectangle 45"/>
          <p:cNvSpPr/>
          <p:nvPr/>
        </p:nvSpPr>
        <p:spPr>
          <a:xfrm>
            <a:off x="6135918" y="3644168"/>
            <a:ext cx="3969657" cy="256973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8322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8355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6251098" y="1984946"/>
            <a:ext cx="5328605" cy="4114800"/>
          </a:xfrm>
        </p:spPr>
        <p:txBody>
          <a:bodyPr>
            <a:normAutofit/>
          </a:bodyPr>
          <a:lstStyle/>
          <a:p>
            <a:r>
              <a:rPr lang="en-US" dirty="0" smtClean="0"/>
              <a:t>Design Methodology</a:t>
            </a:r>
          </a:p>
          <a:p>
            <a:r>
              <a:rPr lang="en-US" dirty="0"/>
              <a:t>Design Flow in </a:t>
            </a:r>
            <a:r>
              <a:rPr lang="en-US" dirty="0" smtClean="0"/>
              <a:t>DESENV</a:t>
            </a:r>
          </a:p>
          <a:p>
            <a:r>
              <a:rPr lang="en-US" dirty="0"/>
              <a:t>Centralized CDC / Lint </a:t>
            </a:r>
            <a:r>
              <a:rPr lang="en-US" dirty="0" smtClean="0"/>
              <a:t>Signoff</a:t>
            </a:r>
          </a:p>
          <a:p>
            <a:r>
              <a:rPr lang="en-US" dirty="0"/>
              <a:t>RTL Power </a:t>
            </a:r>
            <a:r>
              <a:rPr lang="en-US" dirty="0" smtClean="0"/>
              <a:t>Optimization</a:t>
            </a:r>
          </a:p>
          <a:p>
            <a:r>
              <a:rPr lang="en-US" dirty="0" smtClean="0"/>
              <a:t>Review Flow</a:t>
            </a:r>
          </a:p>
          <a:p>
            <a:r>
              <a:rPr lang="en-US" dirty="0" smtClean="0"/>
              <a:t>FPGA Flow</a:t>
            </a:r>
          </a:p>
          <a:p>
            <a:r>
              <a:rPr lang="en-US" dirty="0" smtClean="0"/>
              <a:t>Regression Flow</a:t>
            </a:r>
            <a:endParaRPr lang="en-US" dirty="0"/>
          </a:p>
          <a:p>
            <a:endParaRPr lang="en-US" dirty="0"/>
          </a:p>
          <a:p>
            <a:endParaRPr lang="en-US" dirty="0"/>
          </a:p>
          <a:p>
            <a:endParaRPr lang="en-US" dirty="0" smtClean="0"/>
          </a:p>
          <a:p>
            <a:endParaRPr lang="en-US" dirty="0" smtClean="0"/>
          </a:p>
          <a:p>
            <a:endParaRPr lang="en-US" dirty="0"/>
          </a:p>
        </p:txBody>
      </p:sp>
      <p:sp>
        <p:nvSpPr>
          <p:cNvPr id="3" name="Content Placeholder 2"/>
          <p:cNvSpPr>
            <a:spLocks noGrp="1"/>
          </p:cNvSpPr>
          <p:nvPr>
            <p:ph sz="half" idx="10"/>
          </p:nvPr>
        </p:nvSpPr>
        <p:spPr/>
        <p:txBody>
          <a:bodyPr/>
          <a:lstStyle/>
          <a:p>
            <a:endParaRPr lang="en-US"/>
          </a:p>
        </p:txBody>
      </p:sp>
      <p:sp>
        <p:nvSpPr>
          <p:cNvPr id="4" name="Text Placeholder 3"/>
          <p:cNvSpPr>
            <a:spLocks noGrp="1"/>
          </p:cNvSpPr>
          <p:nvPr>
            <p:ph type="body" sz="quarter" idx="15"/>
          </p:nvPr>
        </p:nvSpPr>
        <p:spPr/>
        <p:txBody>
          <a:bodyPr/>
          <a:lstStyle/>
          <a:p>
            <a:r>
              <a:rPr lang="en-US" dirty="0" smtClean="0"/>
              <a:t>Agenda</a:t>
            </a:r>
            <a:endParaRPr lang="en-US" dirty="0"/>
          </a:p>
        </p:txBody>
      </p:sp>
      <p:sp>
        <p:nvSpPr>
          <p:cNvPr id="5" name="Content Placeholder 1"/>
          <p:cNvSpPr txBox="1">
            <a:spLocks/>
          </p:cNvSpPr>
          <p:nvPr/>
        </p:nvSpPr>
        <p:spPr>
          <a:xfrm>
            <a:off x="609600" y="1971159"/>
            <a:ext cx="5328605" cy="4114800"/>
          </a:xfrm>
          <a:prstGeom prst="rect">
            <a:avLst/>
          </a:prstGeom>
        </p:spPr>
        <p:txBody>
          <a:bodyPr lIns="0" rIns="0">
            <a:normAutofit/>
          </a:bodyPr>
          <a:lstStyle>
            <a:lvl1pPr marL="228600" indent="-228600" algn="l" defTabSz="609554" rtl="0" eaLnBrk="1" latinLnBrk="0" hangingPunct="1">
              <a:lnSpc>
                <a:spcPct val="114000"/>
              </a:lnSpc>
              <a:spcBef>
                <a:spcPts val="1000"/>
              </a:spcBef>
              <a:buClr>
                <a:schemeClr val="accent1"/>
              </a:buClr>
              <a:buSzPct val="75000"/>
              <a:buFontTx/>
              <a:buBlip>
                <a:blip r:embed="rId2"/>
              </a:buBlip>
              <a:defRPr sz="2000" b="0" i="0" kern="1200">
                <a:solidFill>
                  <a:schemeClr val="tx1"/>
                </a:solidFill>
                <a:latin typeface="Arial" panose="020B0604020202020204" pitchFamily="34" charset="0"/>
                <a:ea typeface="Arial" panose="020B0604020202020204" pitchFamily="34" charset="0"/>
                <a:cs typeface="Arial" panose="020B0604020202020204" pitchFamily="34" charset="0"/>
              </a:defRPr>
            </a:lvl1pPr>
            <a:lvl2pPr marL="457200" indent="-228600" algn="l" defTabSz="609554" rtl="0" eaLnBrk="1" latinLnBrk="0" hangingPunct="1">
              <a:spcBef>
                <a:spcPts val="1000"/>
              </a:spcBef>
              <a:buClr>
                <a:schemeClr val="accent2"/>
              </a:buClr>
              <a:buSzPct val="75000"/>
              <a:buFontTx/>
              <a:buBlip>
                <a:blip r:embed="rId3"/>
              </a:buBlip>
              <a:defRPr sz="1800" b="0" i="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685800" indent="-228600" algn="l" defTabSz="609554" rtl="0" eaLnBrk="1" latinLnBrk="0" hangingPunct="1">
              <a:spcBef>
                <a:spcPts val="1000"/>
              </a:spcBef>
              <a:buClr>
                <a:schemeClr val="accent1"/>
              </a:buClr>
              <a:buSzPct val="75000"/>
              <a:buFont typeface="Arial" charset="0"/>
              <a:buChar char="•"/>
              <a:defRPr sz="1400" b="0" i="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914400" indent="-228600" algn="l" defTabSz="609554" rtl="0" eaLnBrk="1" latinLnBrk="0" hangingPunct="1">
              <a:spcBef>
                <a:spcPts val="1000"/>
              </a:spcBef>
              <a:buClr>
                <a:schemeClr val="accent2"/>
              </a:buClr>
              <a:buSzPct val="75000"/>
              <a:buFont typeface="Wingdings" charset="2"/>
              <a:buChar char="§"/>
              <a:defRPr sz="1200" b="0" i="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1143000" indent="-228600" algn="l" defTabSz="609554" rtl="0" eaLnBrk="1" latinLnBrk="0" hangingPunct="1">
              <a:spcBef>
                <a:spcPts val="1000"/>
              </a:spcBef>
              <a:buFont typeface="Arial" charset="0"/>
              <a:buChar char="•"/>
              <a:defRPr sz="1000" kern="1200">
                <a:solidFill>
                  <a:schemeClr val="tx1">
                    <a:lumMod val="85000"/>
                    <a:lumOff val="15000"/>
                  </a:schemeClr>
                </a:solidFill>
                <a:latin typeface="Titillium Regular Upright" pitchFamily="2" charset="77"/>
                <a:ea typeface="Arial" charset="0"/>
                <a:cs typeface="Arial" charset="0"/>
              </a:defRPr>
            </a:lvl5pPr>
            <a:lvl6pPr marL="3352548" indent="-304778" algn="l" defTabSz="609554" rtl="0" eaLnBrk="1" latinLnBrk="0" hangingPunct="1">
              <a:spcBef>
                <a:spcPct val="20000"/>
              </a:spcBef>
              <a:buFont typeface="Arial"/>
              <a:buChar char="•"/>
              <a:defRPr sz="2667" kern="1200">
                <a:solidFill>
                  <a:schemeClr val="tx1"/>
                </a:solidFill>
                <a:latin typeface="+mn-lt"/>
                <a:ea typeface="+mn-ea"/>
                <a:cs typeface="+mn-cs"/>
              </a:defRPr>
            </a:lvl6pPr>
            <a:lvl7pPr marL="3962102" indent="-304778" algn="l" defTabSz="609554" rtl="0" eaLnBrk="1" latinLnBrk="0" hangingPunct="1">
              <a:spcBef>
                <a:spcPct val="20000"/>
              </a:spcBef>
              <a:buFont typeface="Arial"/>
              <a:buChar char="•"/>
              <a:defRPr sz="2667" kern="1200">
                <a:solidFill>
                  <a:schemeClr val="tx1"/>
                </a:solidFill>
                <a:latin typeface="+mn-lt"/>
                <a:ea typeface="+mn-ea"/>
                <a:cs typeface="+mn-cs"/>
              </a:defRPr>
            </a:lvl7pPr>
            <a:lvl8pPr marL="4571658" indent="-304778" algn="l" defTabSz="609554" rtl="0" eaLnBrk="1" latinLnBrk="0" hangingPunct="1">
              <a:spcBef>
                <a:spcPct val="20000"/>
              </a:spcBef>
              <a:buFont typeface="Arial"/>
              <a:buChar char="•"/>
              <a:defRPr sz="2667" kern="1200">
                <a:solidFill>
                  <a:schemeClr val="tx1"/>
                </a:solidFill>
                <a:latin typeface="+mn-lt"/>
                <a:ea typeface="+mn-ea"/>
                <a:cs typeface="+mn-cs"/>
              </a:defRPr>
            </a:lvl8pPr>
            <a:lvl9pPr marL="5181212" indent="-304778" algn="l" defTabSz="609554" rtl="0" eaLnBrk="1" latinLnBrk="0" hangingPunct="1">
              <a:spcBef>
                <a:spcPct val="20000"/>
              </a:spcBef>
              <a:buFont typeface="Arial"/>
              <a:buChar char="•"/>
              <a:defRPr sz="2667" kern="1200">
                <a:solidFill>
                  <a:schemeClr val="tx1"/>
                </a:solidFill>
                <a:latin typeface="+mn-lt"/>
                <a:ea typeface="+mn-ea"/>
                <a:cs typeface="+mn-cs"/>
              </a:defRPr>
            </a:lvl9pPr>
          </a:lstStyle>
          <a:p>
            <a:pPr fontAlgn="auto">
              <a:spcAft>
                <a:spcPts val="0"/>
              </a:spcAft>
            </a:pPr>
            <a:r>
              <a:rPr lang="en-US" dirty="0" smtClean="0"/>
              <a:t>Introduction </a:t>
            </a:r>
          </a:p>
          <a:p>
            <a:pPr fontAlgn="auto">
              <a:spcAft>
                <a:spcPts val="0"/>
              </a:spcAft>
            </a:pPr>
            <a:r>
              <a:rPr lang="en-US" dirty="0" smtClean="0"/>
              <a:t>Technology Library &amp; Package</a:t>
            </a:r>
          </a:p>
          <a:p>
            <a:pPr fontAlgn="auto">
              <a:spcAft>
                <a:spcPts val="0"/>
              </a:spcAft>
            </a:pPr>
            <a:r>
              <a:rPr lang="en-US" dirty="0" smtClean="0"/>
              <a:t>Schedule Overview</a:t>
            </a:r>
          </a:p>
          <a:p>
            <a:pPr fontAlgn="auto">
              <a:spcAft>
                <a:spcPts val="0"/>
              </a:spcAft>
            </a:pPr>
            <a:r>
              <a:rPr lang="en-US" dirty="0" smtClean="0"/>
              <a:t>New/Critical IP Developments</a:t>
            </a:r>
          </a:p>
          <a:p>
            <a:pPr fontAlgn="auto">
              <a:spcAft>
                <a:spcPts val="0"/>
              </a:spcAft>
            </a:pPr>
            <a:r>
              <a:rPr lang="en-US" dirty="0" smtClean="0"/>
              <a:t>Backend – Physical Partitions</a:t>
            </a:r>
          </a:p>
          <a:p>
            <a:pPr fontAlgn="auto">
              <a:spcAft>
                <a:spcPts val="0"/>
              </a:spcAft>
            </a:pPr>
            <a:r>
              <a:rPr lang="en-US" dirty="0" smtClean="0"/>
              <a:t>Package Design / IR Drop / Thermal</a:t>
            </a:r>
          </a:p>
          <a:p>
            <a:pPr fontAlgn="auto">
              <a:spcAft>
                <a:spcPts val="0"/>
              </a:spcAft>
            </a:pPr>
            <a:r>
              <a:rPr lang="en-US" dirty="0" smtClean="0"/>
              <a:t>Analog Design</a:t>
            </a:r>
          </a:p>
          <a:p>
            <a:pPr fontAlgn="auto">
              <a:spcAft>
                <a:spcPts val="0"/>
              </a:spcAft>
            </a:pPr>
            <a:r>
              <a:rPr lang="en-US" dirty="0" smtClean="0"/>
              <a:t>AMBA/GRFC Interconnect</a:t>
            </a:r>
          </a:p>
          <a:p>
            <a:pPr fontAlgn="auto">
              <a:spcAft>
                <a:spcPts val="0"/>
              </a:spcAft>
            </a:pPr>
            <a:endParaRPr lang="en-US" dirty="0" smtClean="0"/>
          </a:p>
          <a:p>
            <a:pPr fontAlgn="auto">
              <a:spcAft>
                <a:spcPts val="0"/>
              </a:spcAft>
            </a:pPr>
            <a:endParaRPr lang="en-US" dirty="0" smtClean="0"/>
          </a:p>
          <a:p>
            <a:pPr fontAlgn="auto">
              <a:spcAft>
                <a:spcPts val="0"/>
              </a:spcAft>
            </a:pPr>
            <a:endParaRPr lang="en-US" dirty="0" smtClean="0"/>
          </a:p>
          <a:p>
            <a:pPr fontAlgn="auto">
              <a:spcAft>
                <a:spcPts val="0"/>
              </a:spcAft>
            </a:pPr>
            <a:endParaRPr lang="en-US" dirty="0"/>
          </a:p>
        </p:txBody>
      </p:sp>
    </p:spTree>
    <p:extLst>
      <p:ext uri="{BB962C8B-B14F-4D97-AF65-F5344CB8AC3E}">
        <p14:creationId xmlns:p14="http://schemas.microsoft.com/office/powerpoint/2010/main" val="2212302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lnSpcReduction="10000"/>
          </a:bodyPr>
          <a:lstStyle/>
          <a:p>
            <a:r>
              <a:rPr lang="en-US" dirty="0" smtClean="0"/>
              <a:t>R6 is the next generation camera </a:t>
            </a:r>
            <a:r>
              <a:rPr lang="en-US" dirty="0" err="1" smtClean="0"/>
              <a:t>SoC</a:t>
            </a:r>
            <a:r>
              <a:rPr lang="en-US" dirty="0" smtClean="0"/>
              <a:t> with NPU. </a:t>
            </a:r>
          </a:p>
          <a:p>
            <a:r>
              <a:rPr lang="en-US" dirty="0" smtClean="0"/>
              <a:t>It supports 8MP HDR @ 24fps sensor input, perform various video processing and analytics, and encode up to 8MP@24fps (AV1) + 4MP@24fps (H.264)</a:t>
            </a:r>
          </a:p>
          <a:p>
            <a:r>
              <a:rPr lang="en-US" dirty="0" smtClean="0"/>
              <a:t>Features Highlights</a:t>
            </a:r>
            <a:endParaRPr lang="en-US" dirty="0"/>
          </a:p>
          <a:p>
            <a:pPr lvl="1"/>
            <a:r>
              <a:rPr lang="en-US" dirty="0"/>
              <a:t>AV1 – IP for 4K video encoding </a:t>
            </a:r>
            <a:r>
              <a:rPr lang="en-US" dirty="0" smtClean="0"/>
              <a:t>(Key customer requirement)</a:t>
            </a:r>
            <a:endParaRPr lang="en-US" dirty="0"/>
          </a:p>
          <a:p>
            <a:pPr lvl="1"/>
            <a:r>
              <a:rPr lang="en-US" dirty="0" smtClean="0"/>
              <a:t>CPU – Improved CPU performance with upgrade from A5-Cortex to A32-Cortex.</a:t>
            </a:r>
          </a:p>
          <a:p>
            <a:pPr lvl="1"/>
            <a:r>
              <a:rPr lang="en-US" dirty="0" smtClean="0"/>
              <a:t>ISP – Improved features and reduced power consumption</a:t>
            </a:r>
          </a:p>
          <a:p>
            <a:pPr lvl="1"/>
            <a:r>
              <a:rPr lang="en-US" dirty="0" smtClean="0"/>
              <a:t>NPU2.0 – Improved power consumption by 40% (~2.4TOPs/W), and increased capacity by 2X (2.4TOPs)</a:t>
            </a:r>
            <a:endParaRPr lang="en-US" dirty="0"/>
          </a:p>
          <a:p>
            <a:pPr lvl="1"/>
            <a:r>
              <a:rPr lang="en-US" dirty="0" smtClean="0"/>
              <a:t>Security – Added advanced cyber-security features, including </a:t>
            </a:r>
            <a:r>
              <a:rPr lang="en-US" dirty="0" err="1" smtClean="0"/>
              <a:t>TrustZone</a:t>
            </a:r>
            <a:r>
              <a:rPr lang="en-US" dirty="0" smtClean="0"/>
              <a:t>, OTP, secure boot, and crypto-engines</a:t>
            </a:r>
          </a:p>
          <a:p>
            <a:pPr lvl="1"/>
            <a:r>
              <a:rPr lang="en-US" dirty="0" smtClean="0"/>
              <a:t>SFC – Improved to support up to 100MHz to speed up firmware download speed</a:t>
            </a:r>
          </a:p>
        </p:txBody>
      </p:sp>
      <p:sp>
        <p:nvSpPr>
          <p:cNvPr id="3" name="Content Placeholder 2"/>
          <p:cNvSpPr>
            <a:spLocks noGrp="1"/>
          </p:cNvSpPr>
          <p:nvPr>
            <p:ph sz="half" idx="10"/>
          </p:nvPr>
        </p:nvSpPr>
        <p:spPr/>
        <p:txBody>
          <a:bodyPr/>
          <a:lstStyle/>
          <a:p>
            <a:endParaRPr lang="en-US"/>
          </a:p>
        </p:txBody>
      </p:sp>
      <p:sp>
        <p:nvSpPr>
          <p:cNvPr id="4" name="Text Placeholder 3"/>
          <p:cNvSpPr>
            <a:spLocks noGrp="1"/>
          </p:cNvSpPr>
          <p:nvPr>
            <p:ph type="body" sz="quarter" idx="15"/>
          </p:nvPr>
        </p:nvSpPr>
        <p:spPr/>
        <p:txBody>
          <a:bodyPr/>
          <a:lstStyle/>
          <a:p>
            <a:r>
              <a:rPr lang="en-US" dirty="0" smtClean="0"/>
              <a:t>Introduction</a:t>
            </a:r>
            <a:endParaRPr lang="en-US" dirty="0"/>
          </a:p>
        </p:txBody>
      </p:sp>
    </p:spTree>
    <p:extLst>
      <p:ext uri="{BB962C8B-B14F-4D97-AF65-F5344CB8AC3E}">
        <p14:creationId xmlns:p14="http://schemas.microsoft.com/office/powerpoint/2010/main" val="1754612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85000" lnSpcReduction="20000"/>
          </a:bodyPr>
          <a:lstStyle/>
          <a:p>
            <a:pPr>
              <a:lnSpc>
                <a:spcPct val="80000"/>
              </a:lnSpc>
            </a:pPr>
            <a:r>
              <a:rPr lang="en-US" altLang="en-US" dirty="0"/>
              <a:t>Process: </a:t>
            </a:r>
          </a:p>
          <a:p>
            <a:pPr lvl="1">
              <a:lnSpc>
                <a:spcPct val="80000"/>
              </a:lnSpc>
            </a:pPr>
            <a:r>
              <a:rPr lang="en-US" altLang="en-US" dirty="0"/>
              <a:t>TSMC 22nm </a:t>
            </a:r>
            <a:r>
              <a:rPr lang="en-US" altLang="en-US" dirty="0" smtClean="0"/>
              <a:t>ULP</a:t>
            </a:r>
            <a:endParaRPr lang="en-US" altLang="en-US" dirty="0"/>
          </a:p>
          <a:p>
            <a:pPr lvl="1">
              <a:lnSpc>
                <a:spcPct val="80000"/>
              </a:lnSpc>
            </a:pPr>
            <a:r>
              <a:rPr lang="en-US" altLang="en-US" dirty="0" smtClean="0"/>
              <a:t>1P8M (try to go for 1P9M for smaller die size)</a:t>
            </a:r>
            <a:endParaRPr lang="en-US" altLang="en-US" dirty="0"/>
          </a:p>
          <a:p>
            <a:pPr lvl="1">
              <a:lnSpc>
                <a:spcPct val="80000"/>
              </a:lnSpc>
            </a:pPr>
            <a:r>
              <a:rPr lang="en-US" altLang="en-US" dirty="0"/>
              <a:t>Only 0.9V and 1.8V devices can be used</a:t>
            </a:r>
          </a:p>
          <a:p>
            <a:pPr lvl="1">
              <a:lnSpc>
                <a:spcPct val="80000"/>
              </a:lnSpc>
            </a:pPr>
            <a:r>
              <a:rPr lang="en-US" altLang="en-US" dirty="0"/>
              <a:t>Core voltage: </a:t>
            </a:r>
            <a:r>
              <a:rPr lang="en-US" altLang="en-US" dirty="0" smtClean="0"/>
              <a:t>0.81V </a:t>
            </a:r>
            <a:r>
              <a:rPr lang="en-US" altLang="en-US" dirty="0"/>
              <a:t>to 0.99V, nom=0.9V</a:t>
            </a:r>
          </a:p>
          <a:p>
            <a:pPr lvl="1">
              <a:lnSpc>
                <a:spcPct val="80000"/>
              </a:lnSpc>
            </a:pPr>
            <a:r>
              <a:rPr lang="en-US" altLang="en-US" dirty="0" smtClean="0"/>
              <a:t>SRAM </a:t>
            </a:r>
            <a:r>
              <a:rPr lang="en-US" altLang="en-US" dirty="0"/>
              <a:t>voltage: 0.81V to 0.99V, nom=0.9V</a:t>
            </a:r>
          </a:p>
          <a:p>
            <a:pPr lvl="1">
              <a:lnSpc>
                <a:spcPct val="80000"/>
              </a:lnSpc>
            </a:pPr>
            <a:r>
              <a:rPr lang="en-US" altLang="en-US" dirty="0"/>
              <a:t>IO voltage: nom=1.8V or 3.3V</a:t>
            </a:r>
          </a:p>
          <a:p>
            <a:pPr lvl="1">
              <a:lnSpc>
                <a:spcPct val="80000"/>
              </a:lnSpc>
            </a:pPr>
            <a:r>
              <a:rPr lang="en-US" altLang="en-US" dirty="0"/>
              <a:t>Junction Temperature: -40C to 125C, nom=25C</a:t>
            </a:r>
          </a:p>
          <a:p>
            <a:pPr lvl="1">
              <a:lnSpc>
                <a:spcPct val="80000"/>
              </a:lnSpc>
            </a:pPr>
            <a:r>
              <a:rPr lang="en-US" altLang="en-US" dirty="0"/>
              <a:t>Ambient Temperature: -40C to 85C</a:t>
            </a:r>
          </a:p>
          <a:p>
            <a:pPr lvl="1">
              <a:lnSpc>
                <a:spcPct val="80000"/>
              </a:lnSpc>
            </a:pPr>
            <a:r>
              <a:rPr lang="en-US" altLang="en-US" dirty="0"/>
              <a:t>ESD: 2KV HBM, 500V CDM</a:t>
            </a:r>
          </a:p>
          <a:p>
            <a:pPr>
              <a:lnSpc>
                <a:spcPct val="80000"/>
              </a:lnSpc>
            </a:pPr>
            <a:r>
              <a:rPr lang="en-US" altLang="en-US" dirty="0"/>
              <a:t>Power Domains</a:t>
            </a:r>
          </a:p>
          <a:p>
            <a:pPr lvl="1">
              <a:lnSpc>
                <a:spcPct val="80000"/>
              </a:lnSpc>
            </a:pPr>
            <a:r>
              <a:rPr lang="en-US" altLang="en-US" dirty="0" smtClean="0"/>
              <a:t>Single Power Domain</a:t>
            </a:r>
            <a:endParaRPr lang="en-US" altLang="en-US" dirty="0"/>
          </a:p>
          <a:p>
            <a:pPr>
              <a:lnSpc>
                <a:spcPct val="80000"/>
              </a:lnSpc>
            </a:pPr>
            <a:r>
              <a:rPr lang="en-US" altLang="en-US" dirty="0"/>
              <a:t>Packaging </a:t>
            </a:r>
          </a:p>
          <a:p>
            <a:pPr lvl="1">
              <a:lnSpc>
                <a:spcPct val="80000"/>
              </a:lnSpc>
            </a:pPr>
            <a:r>
              <a:rPr lang="en-US" altLang="en-US" dirty="0"/>
              <a:t>256 ball package </a:t>
            </a:r>
            <a:r>
              <a:rPr lang="en-US" altLang="en-US" dirty="0" smtClean="0"/>
              <a:t>(non-stack DDR)</a:t>
            </a:r>
            <a:endParaRPr lang="en-US" altLang="en-US" dirty="0"/>
          </a:p>
          <a:p>
            <a:pPr lvl="1">
              <a:lnSpc>
                <a:spcPct val="80000"/>
              </a:lnSpc>
            </a:pPr>
            <a:r>
              <a:rPr lang="en-US" altLang="en-US" dirty="0"/>
              <a:t>169 ball </a:t>
            </a:r>
            <a:r>
              <a:rPr lang="en-US" altLang="en-US" dirty="0" smtClean="0"/>
              <a:t>package (stack LPDDR3)</a:t>
            </a:r>
            <a:endParaRPr lang="en-US" altLang="en-US" dirty="0"/>
          </a:p>
          <a:p>
            <a:endParaRPr lang="en-US" dirty="0"/>
          </a:p>
        </p:txBody>
      </p:sp>
      <p:sp>
        <p:nvSpPr>
          <p:cNvPr id="3" name="Content Placeholder 2"/>
          <p:cNvSpPr>
            <a:spLocks noGrp="1"/>
          </p:cNvSpPr>
          <p:nvPr>
            <p:ph sz="half" idx="10"/>
          </p:nvPr>
        </p:nvSpPr>
        <p:spPr/>
        <p:txBody>
          <a:bodyPr/>
          <a:lstStyle/>
          <a:p>
            <a:endParaRPr lang="en-US"/>
          </a:p>
        </p:txBody>
      </p:sp>
      <p:sp>
        <p:nvSpPr>
          <p:cNvPr id="4" name="Text Placeholder 3"/>
          <p:cNvSpPr>
            <a:spLocks noGrp="1"/>
          </p:cNvSpPr>
          <p:nvPr>
            <p:ph type="body" sz="quarter" idx="15"/>
          </p:nvPr>
        </p:nvSpPr>
        <p:spPr/>
        <p:txBody>
          <a:bodyPr/>
          <a:lstStyle/>
          <a:p>
            <a:r>
              <a:rPr lang="en-US" dirty="0" smtClean="0"/>
              <a:t>Technology Library &amp; Package</a:t>
            </a:r>
            <a:endParaRPr lang="en-US" dirty="0"/>
          </a:p>
        </p:txBody>
      </p:sp>
    </p:spTree>
    <p:extLst>
      <p:ext uri="{BB962C8B-B14F-4D97-AF65-F5344CB8AC3E}">
        <p14:creationId xmlns:p14="http://schemas.microsoft.com/office/powerpoint/2010/main" val="213921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Connector 48"/>
          <p:cNvCxnSpPr/>
          <p:nvPr/>
        </p:nvCxnSpPr>
        <p:spPr>
          <a:xfrm>
            <a:off x="11334392" y="1457235"/>
            <a:ext cx="0" cy="4190274"/>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9957915" y="1471749"/>
            <a:ext cx="0" cy="4190274"/>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 Placeholder 3"/>
          <p:cNvSpPr>
            <a:spLocks noGrp="1"/>
          </p:cNvSpPr>
          <p:nvPr>
            <p:ph type="body" sz="quarter" idx="15"/>
          </p:nvPr>
        </p:nvSpPr>
        <p:spPr/>
        <p:txBody>
          <a:bodyPr/>
          <a:lstStyle/>
          <a:p>
            <a:r>
              <a:rPr lang="en-US" dirty="0" smtClean="0"/>
              <a:t>Schedule Overview</a:t>
            </a:r>
            <a:endParaRPr lang="en-US" dirty="0"/>
          </a:p>
        </p:txBody>
      </p:sp>
      <p:cxnSp>
        <p:nvCxnSpPr>
          <p:cNvPr id="5" name="Straight Connector 4"/>
          <p:cNvCxnSpPr/>
          <p:nvPr/>
        </p:nvCxnSpPr>
        <p:spPr>
          <a:xfrm>
            <a:off x="7446046" y="1413692"/>
            <a:ext cx="0" cy="4190274"/>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994879" y="1438366"/>
            <a:ext cx="0" cy="4190274"/>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250364" y="1438366"/>
            <a:ext cx="0" cy="4190274"/>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3551930" y="1432561"/>
            <a:ext cx="0" cy="4190274"/>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4896323" y="1444841"/>
            <a:ext cx="0" cy="4190274"/>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6250418" y="1413692"/>
            <a:ext cx="0" cy="4190274"/>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8680193" y="1438366"/>
            <a:ext cx="0" cy="4190274"/>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343221" y="1081984"/>
            <a:ext cx="701767" cy="369332"/>
          </a:xfrm>
          <a:prstGeom prst="rect">
            <a:avLst/>
          </a:prstGeom>
          <a:noFill/>
        </p:spPr>
        <p:txBody>
          <a:bodyPr wrap="square" rtlCol="0">
            <a:spAutoFit/>
          </a:bodyPr>
          <a:lstStyle/>
          <a:p>
            <a:r>
              <a:rPr lang="en-US" dirty="0" smtClean="0"/>
              <a:t>July</a:t>
            </a:r>
            <a:endParaRPr lang="en-US" dirty="0"/>
          </a:p>
        </p:txBody>
      </p:sp>
      <p:sp>
        <p:nvSpPr>
          <p:cNvPr id="13" name="TextBox 12"/>
          <p:cNvSpPr txBox="1"/>
          <p:nvPr/>
        </p:nvSpPr>
        <p:spPr>
          <a:xfrm>
            <a:off x="2610490" y="1075509"/>
            <a:ext cx="701767" cy="369332"/>
          </a:xfrm>
          <a:prstGeom prst="rect">
            <a:avLst/>
          </a:prstGeom>
          <a:noFill/>
        </p:spPr>
        <p:txBody>
          <a:bodyPr wrap="square" rtlCol="0">
            <a:spAutoFit/>
          </a:bodyPr>
          <a:lstStyle/>
          <a:p>
            <a:r>
              <a:rPr lang="en-US" dirty="0" smtClean="0"/>
              <a:t>Aug</a:t>
            </a:r>
            <a:endParaRPr lang="en-US" dirty="0"/>
          </a:p>
        </p:txBody>
      </p:sp>
      <p:sp>
        <p:nvSpPr>
          <p:cNvPr id="14" name="TextBox 13"/>
          <p:cNvSpPr txBox="1"/>
          <p:nvPr/>
        </p:nvSpPr>
        <p:spPr>
          <a:xfrm>
            <a:off x="3902560" y="1075509"/>
            <a:ext cx="701767" cy="369332"/>
          </a:xfrm>
          <a:prstGeom prst="rect">
            <a:avLst/>
          </a:prstGeom>
          <a:noFill/>
        </p:spPr>
        <p:txBody>
          <a:bodyPr wrap="square" rtlCol="0">
            <a:spAutoFit/>
          </a:bodyPr>
          <a:lstStyle/>
          <a:p>
            <a:r>
              <a:rPr lang="en-US" dirty="0" smtClean="0"/>
              <a:t>Sep</a:t>
            </a:r>
            <a:endParaRPr lang="en-US" dirty="0"/>
          </a:p>
        </p:txBody>
      </p:sp>
      <p:sp>
        <p:nvSpPr>
          <p:cNvPr id="15" name="TextBox 14"/>
          <p:cNvSpPr txBox="1"/>
          <p:nvPr/>
        </p:nvSpPr>
        <p:spPr>
          <a:xfrm>
            <a:off x="5278780" y="1087903"/>
            <a:ext cx="701767" cy="369332"/>
          </a:xfrm>
          <a:prstGeom prst="rect">
            <a:avLst/>
          </a:prstGeom>
          <a:noFill/>
        </p:spPr>
        <p:txBody>
          <a:bodyPr wrap="square" rtlCol="0">
            <a:spAutoFit/>
          </a:bodyPr>
          <a:lstStyle/>
          <a:p>
            <a:r>
              <a:rPr lang="en-US" dirty="0" smtClean="0"/>
              <a:t>Oct</a:t>
            </a:r>
            <a:endParaRPr lang="en-US" dirty="0"/>
          </a:p>
        </p:txBody>
      </p:sp>
      <p:sp>
        <p:nvSpPr>
          <p:cNvPr id="16" name="TextBox 15"/>
          <p:cNvSpPr txBox="1"/>
          <p:nvPr/>
        </p:nvSpPr>
        <p:spPr>
          <a:xfrm>
            <a:off x="6563493" y="1080101"/>
            <a:ext cx="701767" cy="369332"/>
          </a:xfrm>
          <a:prstGeom prst="rect">
            <a:avLst/>
          </a:prstGeom>
          <a:noFill/>
        </p:spPr>
        <p:txBody>
          <a:bodyPr wrap="square" rtlCol="0">
            <a:spAutoFit/>
          </a:bodyPr>
          <a:lstStyle/>
          <a:p>
            <a:r>
              <a:rPr lang="en-US" dirty="0" smtClean="0"/>
              <a:t>Nov</a:t>
            </a:r>
            <a:endParaRPr lang="en-US" dirty="0"/>
          </a:p>
        </p:txBody>
      </p:sp>
      <p:sp>
        <p:nvSpPr>
          <p:cNvPr id="18" name="Rectangle 17"/>
          <p:cNvSpPr/>
          <p:nvPr/>
        </p:nvSpPr>
        <p:spPr>
          <a:xfrm>
            <a:off x="4896323" y="1571898"/>
            <a:ext cx="3200719" cy="412169"/>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smtClean="0">
                <a:solidFill>
                  <a:schemeClr val="bg1"/>
                </a:solidFill>
              </a:rPr>
              <a:t>Phase 2</a:t>
            </a:r>
            <a:endParaRPr lang="en-US" sz="1200" dirty="0">
              <a:solidFill>
                <a:schemeClr val="bg1"/>
              </a:solidFill>
            </a:endParaRPr>
          </a:p>
        </p:txBody>
      </p:sp>
      <p:sp>
        <p:nvSpPr>
          <p:cNvPr id="19" name="Rectangle 18"/>
          <p:cNvSpPr/>
          <p:nvPr/>
        </p:nvSpPr>
        <p:spPr>
          <a:xfrm>
            <a:off x="8097043" y="1571897"/>
            <a:ext cx="3834048" cy="410027"/>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solidFill>
                  <a:schemeClr val="bg1"/>
                </a:solidFill>
              </a:rPr>
              <a:t>Phase 3</a:t>
            </a:r>
            <a:endParaRPr lang="en-US" sz="1200" dirty="0">
              <a:solidFill>
                <a:schemeClr val="bg1"/>
              </a:solidFill>
            </a:endParaRPr>
          </a:p>
        </p:txBody>
      </p:sp>
      <p:sp>
        <p:nvSpPr>
          <p:cNvPr id="20" name="Diamond 19"/>
          <p:cNvSpPr/>
          <p:nvPr/>
        </p:nvSpPr>
        <p:spPr>
          <a:xfrm>
            <a:off x="8003247" y="1649855"/>
            <a:ext cx="203200" cy="224673"/>
          </a:xfrm>
          <a:prstGeom prst="diamon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Rectangle 20"/>
          <p:cNvSpPr/>
          <p:nvPr/>
        </p:nvSpPr>
        <p:spPr>
          <a:xfrm>
            <a:off x="992134" y="1572320"/>
            <a:ext cx="3903786" cy="41002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chemeClr val="bg1"/>
                </a:solidFill>
              </a:rPr>
              <a:t>Phase 1</a:t>
            </a:r>
            <a:endParaRPr lang="en-US" sz="1200" dirty="0">
              <a:solidFill>
                <a:schemeClr val="bg1"/>
              </a:solidFill>
            </a:endParaRPr>
          </a:p>
        </p:txBody>
      </p:sp>
      <p:sp>
        <p:nvSpPr>
          <p:cNvPr id="23" name="Diamond 22"/>
          <p:cNvSpPr/>
          <p:nvPr/>
        </p:nvSpPr>
        <p:spPr>
          <a:xfrm>
            <a:off x="4787644" y="1674265"/>
            <a:ext cx="203200" cy="224673"/>
          </a:xfrm>
          <a:prstGeom prst="diamon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4" name="TextBox 23"/>
          <p:cNvSpPr txBox="1"/>
          <p:nvPr/>
        </p:nvSpPr>
        <p:spPr>
          <a:xfrm>
            <a:off x="205771" y="1537519"/>
            <a:ext cx="918758" cy="400110"/>
          </a:xfrm>
          <a:prstGeom prst="rect">
            <a:avLst/>
          </a:prstGeom>
          <a:noFill/>
        </p:spPr>
        <p:txBody>
          <a:bodyPr wrap="square" rtlCol="0">
            <a:spAutoFit/>
          </a:bodyPr>
          <a:lstStyle/>
          <a:p>
            <a:r>
              <a:rPr lang="en-US" sz="1000" dirty="0" smtClean="0"/>
              <a:t>Phase &amp;</a:t>
            </a:r>
          </a:p>
          <a:p>
            <a:r>
              <a:rPr lang="en-US" sz="1000" dirty="0" smtClean="0"/>
              <a:t>Milestones</a:t>
            </a:r>
            <a:endParaRPr lang="en-US" sz="1000" dirty="0"/>
          </a:p>
        </p:txBody>
      </p:sp>
      <p:sp>
        <p:nvSpPr>
          <p:cNvPr id="25" name="Diamond 24"/>
          <p:cNvSpPr/>
          <p:nvPr/>
        </p:nvSpPr>
        <p:spPr>
          <a:xfrm>
            <a:off x="11820600" y="1537519"/>
            <a:ext cx="203200" cy="224673"/>
          </a:xfrm>
          <a:prstGeom prst="diamon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6" name="TextBox 25"/>
          <p:cNvSpPr txBox="1"/>
          <p:nvPr/>
        </p:nvSpPr>
        <p:spPr>
          <a:xfrm>
            <a:off x="8150952" y="1590096"/>
            <a:ext cx="597123" cy="369332"/>
          </a:xfrm>
          <a:prstGeom prst="rect">
            <a:avLst/>
          </a:prstGeom>
          <a:noFill/>
        </p:spPr>
        <p:txBody>
          <a:bodyPr wrap="square" rtlCol="0">
            <a:spAutoFit/>
          </a:bodyPr>
          <a:lstStyle/>
          <a:p>
            <a:r>
              <a:rPr lang="en-US" sz="900" dirty="0" smtClean="0"/>
              <a:t>Final Netlist *</a:t>
            </a:r>
            <a:endParaRPr lang="en-US" sz="900" dirty="0"/>
          </a:p>
        </p:txBody>
      </p:sp>
      <p:sp>
        <p:nvSpPr>
          <p:cNvPr id="27" name="TextBox 26"/>
          <p:cNvSpPr txBox="1"/>
          <p:nvPr/>
        </p:nvSpPr>
        <p:spPr>
          <a:xfrm>
            <a:off x="4940428" y="1609978"/>
            <a:ext cx="647159" cy="369332"/>
          </a:xfrm>
          <a:prstGeom prst="rect">
            <a:avLst/>
          </a:prstGeom>
          <a:noFill/>
        </p:spPr>
        <p:txBody>
          <a:bodyPr wrap="square" rtlCol="0">
            <a:spAutoFit/>
          </a:bodyPr>
          <a:lstStyle/>
          <a:p>
            <a:r>
              <a:rPr lang="en-US" sz="900" dirty="0" smtClean="0"/>
              <a:t>2</a:t>
            </a:r>
            <a:r>
              <a:rPr lang="en-US" sz="900" baseline="30000" dirty="0" smtClean="0"/>
              <a:t>nd</a:t>
            </a:r>
            <a:r>
              <a:rPr lang="en-US" sz="900" dirty="0" smtClean="0"/>
              <a:t> Netlist</a:t>
            </a:r>
            <a:endParaRPr lang="en-US" sz="900" dirty="0"/>
          </a:p>
        </p:txBody>
      </p:sp>
      <p:sp>
        <p:nvSpPr>
          <p:cNvPr id="29" name="TextBox 28"/>
          <p:cNvSpPr txBox="1"/>
          <p:nvPr/>
        </p:nvSpPr>
        <p:spPr>
          <a:xfrm>
            <a:off x="11507166" y="1713207"/>
            <a:ext cx="481632" cy="246221"/>
          </a:xfrm>
          <a:prstGeom prst="rect">
            <a:avLst/>
          </a:prstGeom>
          <a:noFill/>
        </p:spPr>
        <p:txBody>
          <a:bodyPr wrap="square" rtlCol="0">
            <a:spAutoFit/>
          </a:bodyPr>
          <a:lstStyle/>
          <a:p>
            <a:r>
              <a:rPr lang="en-US" sz="1000" dirty="0" smtClean="0"/>
              <a:t>NTO</a:t>
            </a:r>
            <a:endParaRPr lang="en-US" sz="1000" dirty="0"/>
          </a:p>
        </p:txBody>
      </p:sp>
      <p:sp>
        <p:nvSpPr>
          <p:cNvPr id="30" name="TextBox 29"/>
          <p:cNvSpPr txBox="1"/>
          <p:nvPr/>
        </p:nvSpPr>
        <p:spPr>
          <a:xfrm>
            <a:off x="205771" y="3787648"/>
            <a:ext cx="918758" cy="246221"/>
          </a:xfrm>
          <a:prstGeom prst="rect">
            <a:avLst/>
          </a:prstGeom>
          <a:noFill/>
        </p:spPr>
        <p:txBody>
          <a:bodyPr wrap="square" rtlCol="0">
            <a:spAutoFit/>
          </a:bodyPr>
          <a:lstStyle/>
          <a:p>
            <a:r>
              <a:rPr lang="en-US" sz="1000" dirty="0" smtClean="0"/>
              <a:t>Backend</a:t>
            </a:r>
            <a:endParaRPr lang="en-US" sz="1000" dirty="0"/>
          </a:p>
        </p:txBody>
      </p:sp>
      <p:sp>
        <p:nvSpPr>
          <p:cNvPr id="31" name="Rounded Rectangle 30"/>
          <p:cNvSpPr/>
          <p:nvPr/>
        </p:nvSpPr>
        <p:spPr>
          <a:xfrm>
            <a:off x="1012833" y="2086917"/>
            <a:ext cx="3861109" cy="885329"/>
          </a:xfrm>
          <a:prstGeom prst="roundRect">
            <a:avLst/>
          </a:prstGeom>
        </p:spPr>
        <p:style>
          <a:lnRef idx="1">
            <a:schemeClr val="accent6"/>
          </a:lnRef>
          <a:fillRef idx="2">
            <a:schemeClr val="accent6"/>
          </a:fillRef>
          <a:effectRef idx="1">
            <a:schemeClr val="accent6"/>
          </a:effectRef>
          <a:fontRef idx="minor">
            <a:schemeClr val="dk1"/>
          </a:fontRef>
        </p:style>
        <p:txBody>
          <a:bodyPr rtlCol="0" anchor="t"/>
          <a:lstStyle/>
          <a:p>
            <a:pPr marL="171450" indent="-171450">
              <a:buFont typeface="Arial" panose="020B0604020202020204" pitchFamily="34" charset="0"/>
              <a:buChar char="•"/>
            </a:pPr>
            <a:r>
              <a:rPr lang="en-US" sz="800" dirty="0" smtClean="0"/>
              <a:t>Module Design, Verification, Implementation flow </a:t>
            </a:r>
          </a:p>
          <a:p>
            <a:pPr marL="171450" indent="-171450">
              <a:buFont typeface="Arial" panose="020B0604020202020204" pitchFamily="34" charset="0"/>
              <a:buChar char="•"/>
            </a:pPr>
            <a:r>
              <a:rPr lang="en-US" sz="800" dirty="0" smtClean="0"/>
              <a:t>Specification Finalization</a:t>
            </a:r>
          </a:p>
          <a:p>
            <a:pPr marL="171450" indent="-171450">
              <a:buFont typeface="Arial" panose="020B0604020202020204" pitchFamily="34" charset="0"/>
              <a:buChar char="•"/>
            </a:pPr>
            <a:r>
              <a:rPr lang="en-US" sz="800" dirty="0" smtClean="0"/>
              <a:t>Chip </a:t>
            </a:r>
            <a:r>
              <a:rPr lang="en-US" sz="800" dirty="0" err="1" smtClean="0"/>
              <a:t>Intg</a:t>
            </a:r>
            <a:r>
              <a:rPr lang="en-US" sz="800" dirty="0" err="1"/>
              <a:t>n</a:t>
            </a:r>
            <a:r>
              <a:rPr lang="en-US" sz="800" dirty="0" smtClean="0"/>
              <a:t> &amp; </a:t>
            </a:r>
            <a:r>
              <a:rPr lang="en-US" sz="800" dirty="0" err="1" smtClean="0"/>
              <a:t>Env</a:t>
            </a:r>
            <a:r>
              <a:rPr lang="en-US" sz="800" dirty="0" smtClean="0"/>
              <a:t>/Tests Build</a:t>
            </a:r>
          </a:p>
          <a:p>
            <a:pPr marL="171450" indent="-171450">
              <a:buFont typeface="Arial" panose="020B0604020202020204" pitchFamily="34" charset="0"/>
              <a:buChar char="•"/>
            </a:pPr>
            <a:r>
              <a:rPr lang="en-US" sz="800" dirty="0" smtClean="0"/>
              <a:t>Finalize macros, die size by end of Phase 1</a:t>
            </a:r>
          </a:p>
          <a:p>
            <a:pPr marL="171450" indent="-171450">
              <a:buFont typeface="Arial" panose="020B0604020202020204" pitchFamily="34" charset="0"/>
              <a:buChar char="•"/>
            </a:pPr>
            <a:r>
              <a:rPr lang="en-US" sz="800" dirty="0"/>
              <a:t>Use Case HW </a:t>
            </a:r>
            <a:r>
              <a:rPr lang="en-US" sz="800" dirty="0" smtClean="0"/>
              <a:t>Emulation</a:t>
            </a:r>
            <a:endParaRPr lang="en-US" sz="800" dirty="0"/>
          </a:p>
        </p:txBody>
      </p:sp>
      <p:sp>
        <p:nvSpPr>
          <p:cNvPr id="32" name="Rounded Rectangle 31"/>
          <p:cNvSpPr/>
          <p:nvPr/>
        </p:nvSpPr>
        <p:spPr>
          <a:xfrm>
            <a:off x="4896323" y="2066901"/>
            <a:ext cx="3200719" cy="908158"/>
          </a:xfrm>
          <a:prstGeom prst="roundRect">
            <a:avLst/>
          </a:prstGeom>
        </p:spPr>
        <p:style>
          <a:lnRef idx="1">
            <a:schemeClr val="accent6"/>
          </a:lnRef>
          <a:fillRef idx="2">
            <a:schemeClr val="accent6"/>
          </a:fillRef>
          <a:effectRef idx="1">
            <a:schemeClr val="accent6"/>
          </a:effectRef>
          <a:fontRef idx="minor">
            <a:schemeClr val="dk1"/>
          </a:fontRef>
        </p:style>
        <p:txBody>
          <a:bodyPr rtlCol="0" anchor="t"/>
          <a:lstStyle/>
          <a:p>
            <a:pPr marL="171450" indent="-171450">
              <a:buFont typeface="Arial" panose="020B0604020202020204" pitchFamily="34" charset="0"/>
              <a:buChar char="•"/>
            </a:pPr>
            <a:r>
              <a:rPr lang="en-US" sz="800" dirty="0" smtClean="0"/>
              <a:t>Regression (Module &amp; Chip)</a:t>
            </a:r>
          </a:p>
          <a:p>
            <a:pPr marL="171450" indent="-171450">
              <a:buFont typeface="Arial" panose="020B0604020202020204" pitchFamily="34" charset="0"/>
              <a:buChar char="•"/>
            </a:pPr>
            <a:r>
              <a:rPr lang="en-US" sz="800" dirty="0" smtClean="0"/>
              <a:t>Coverage Analysis</a:t>
            </a:r>
          </a:p>
          <a:p>
            <a:pPr marL="171450" indent="-171450">
              <a:buFont typeface="Arial" panose="020B0604020202020204" pitchFamily="34" charset="0"/>
              <a:buChar char="•"/>
            </a:pPr>
            <a:r>
              <a:rPr lang="en-US" sz="800" dirty="0" smtClean="0"/>
              <a:t>Trial Post-layout simulation</a:t>
            </a:r>
          </a:p>
          <a:p>
            <a:pPr marL="171450" indent="-171450">
              <a:buFont typeface="Arial" panose="020B0604020202020204" pitchFamily="34" charset="0"/>
              <a:buChar char="•"/>
            </a:pPr>
            <a:r>
              <a:rPr lang="en-US" sz="800" dirty="0" smtClean="0"/>
              <a:t>Power Analysis </a:t>
            </a:r>
          </a:p>
          <a:p>
            <a:pPr marL="171450" indent="-171450">
              <a:buFont typeface="Arial" panose="020B0604020202020204" pitchFamily="34" charset="0"/>
              <a:buChar char="•"/>
            </a:pPr>
            <a:r>
              <a:rPr lang="en-US" sz="800" dirty="0" smtClean="0"/>
              <a:t>RTL Freeze Review</a:t>
            </a:r>
          </a:p>
        </p:txBody>
      </p:sp>
      <p:sp>
        <p:nvSpPr>
          <p:cNvPr id="34" name="Rounded Rectangle 33"/>
          <p:cNvSpPr/>
          <p:nvPr/>
        </p:nvSpPr>
        <p:spPr>
          <a:xfrm>
            <a:off x="8104847" y="2074780"/>
            <a:ext cx="3834047" cy="532981"/>
          </a:xfrm>
          <a:prstGeom prst="roundRect">
            <a:avLst/>
          </a:prstGeom>
        </p:spPr>
        <p:style>
          <a:lnRef idx="1">
            <a:schemeClr val="accent6"/>
          </a:lnRef>
          <a:fillRef idx="2">
            <a:schemeClr val="accent6"/>
          </a:fillRef>
          <a:effectRef idx="1">
            <a:schemeClr val="accent6"/>
          </a:effectRef>
          <a:fontRef idx="minor">
            <a:schemeClr val="dk1"/>
          </a:fontRef>
        </p:style>
        <p:txBody>
          <a:bodyPr rtlCol="0" anchor="t"/>
          <a:lstStyle/>
          <a:p>
            <a:pPr marL="171450" indent="-171450">
              <a:buFont typeface="Arial" panose="020B0604020202020204" pitchFamily="34" charset="0"/>
              <a:buChar char="•"/>
            </a:pPr>
            <a:r>
              <a:rPr lang="en-US" sz="800" dirty="0" smtClean="0"/>
              <a:t>Final Post-layout Simulation</a:t>
            </a:r>
          </a:p>
          <a:p>
            <a:pPr marL="171450" indent="-171450">
              <a:buFont typeface="Arial" panose="020B0604020202020204" pitchFamily="34" charset="0"/>
              <a:buChar char="•"/>
            </a:pPr>
            <a:r>
              <a:rPr lang="en-US" sz="800" dirty="0" smtClean="0"/>
              <a:t>NTO Review</a:t>
            </a:r>
          </a:p>
        </p:txBody>
      </p:sp>
      <p:sp>
        <p:nvSpPr>
          <p:cNvPr id="35" name="Rounded Rectangle 34"/>
          <p:cNvSpPr/>
          <p:nvPr/>
        </p:nvSpPr>
        <p:spPr>
          <a:xfrm>
            <a:off x="3569883" y="3684962"/>
            <a:ext cx="4517923" cy="782322"/>
          </a:xfrm>
          <a:prstGeom prst="roundRect">
            <a:avLst>
              <a:gd name="adj" fmla="val 14886"/>
            </a:avLst>
          </a:prstGeom>
        </p:spPr>
        <p:style>
          <a:lnRef idx="1">
            <a:schemeClr val="accent6"/>
          </a:lnRef>
          <a:fillRef idx="2">
            <a:schemeClr val="accent6"/>
          </a:fillRef>
          <a:effectRef idx="1">
            <a:schemeClr val="accent6"/>
          </a:effectRef>
          <a:fontRef idx="minor">
            <a:schemeClr val="dk1"/>
          </a:fontRef>
        </p:style>
        <p:txBody>
          <a:bodyPr rtlCol="0" anchor="t"/>
          <a:lstStyle/>
          <a:p>
            <a:pPr marL="171450" indent="-171450">
              <a:buFont typeface="Arial" panose="020B0604020202020204" pitchFamily="34" charset="0"/>
              <a:buChar char="•"/>
            </a:pPr>
            <a:r>
              <a:rPr lang="en-US" sz="800" dirty="0" err="1" smtClean="0"/>
              <a:t>Floorplanning</a:t>
            </a:r>
            <a:r>
              <a:rPr lang="en-US" sz="800" dirty="0" smtClean="0"/>
              <a:t> &amp; Pad Ring Design</a:t>
            </a:r>
          </a:p>
          <a:p>
            <a:pPr marL="171450" indent="-171450">
              <a:buFont typeface="Arial" panose="020B0604020202020204" pitchFamily="34" charset="0"/>
              <a:buChar char="•"/>
            </a:pPr>
            <a:r>
              <a:rPr lang="en-US" sz="800" dirty="0" smtClean="0"/>
              <a:t>Full trial P&amp;R Flow</a:t>
            </a:r>
          </a:p>
          <a:p>
            <a:pPr marL="171450" indent="-171450">
              <a:buFont typeface="Arial" panose="020B0604020202020204" pitchFamily="34" charset="0"/>
              <a:buChar char="•"/>
            </a:pPr>
            <a:r>
              <a:rPr lang="en-US" sz="800" dirty="0" smtClean="0"/>
              <a:t>Timing closure and Physical Verification Pipe-clean</a:t>
            </a:r>
            <a:endParaRPr lang="en-US" sz="800" dirty="0"/>
          </a:p>
          <a:p>
            <a:pPr marL="171450" indent="-171450">
              <a:buFont typeface="Arial" panose="020B0604020202020204" pitchFamily="34" charset="0"/>
              <a:buChar char="•"/>
            </a:pPr>
            <a:r>
              <a:rPr lang="en-US" sz="800" dirty="0" smtClean="0"/>
              <a:t>IR drop analysis</a:t>
            </a:r>
          </a:p>
          <a:p>
            <a:pPr marL="171450" indent="-171450">
              <a:buFont typeface="Arial" panose="020B0604020202020204" pitchFamily="34" charset="0"/>
              <a:buChar char="•"/>
            </a:pPr>
            <a:r>
              <a:rPr lang="en-US" sz="800" dirty="0" err="1" smtClean="0"/>
              <a:t>Postlayout</a:t>
            </a:r>
            <a:r>
              <a:rPr lang="en-US" sz="800" dirty="0" smtClean="0"/>
              <a:t> netlists/</a:t>
            </a:r>
            <a:r>
              <a:rPr lang="en-US" sz="800" dirty="0" err="1" smtClean="0"/>
              <a:t>spef</a:t>
            </a:r>
            <a:r>
              <a:rPr lang="en-US" sz="800" dirty="0" smtClean="0"/>
              <a:t> release for simulation</a:t>
            </a:r>
          </a:p>
          <a:p>
            <a:pPr marL="171450" indent="-171450">
              <a:buFont typeface="Arial" panose="020B0604020202020204" pitchFamily="34" charset="0"/>
              <a:buChar char="•"/>
            </a:pPr>
            <a:endParaRPr lang="en-US" sz="800" dirty="0"/>
          </a:p>
        </p:txBody>
      </p:sp>
      <p:sp>
        <p:nvSpPr>
          <p:cNvPr id="36" name="Rounded Rectangle 35"/>
          <p:cNvSpPr/>
          <p:nvPr/>
        </p:nvSpPr>
        <p:spPr>
          <a:xfrm>
            <a:off x="1011472" y="4653145"/>
            <a:ext cx="2540459" cy="439133"/>
          </a:xfrm>
          <a:prstGeom prst="roundRect">
            <a:avLst/>
          </a:prstGeom>
        </p:spPr>
        <p:style>
          <a:lnRef idx="1">
            <a:schemeClr val="accent6"/>
          </a:lnRef>
          <a:fillRef idx="2">
            <a:schemeClr val="accent6"/>
          </a:fillRef>
          <a:effectRef idx="1">
            <a:schemeClr val="accent6"/>
          </a:effectRef>
          <a:fontRef idx="minor">
            <a:schemeClr val="dk1"/>
          </a:fontRef>
        </p:style>
        <p:txBody>
          <a:bodyPr rtlCol="0" anchor="t"/>
          <a:lstStyle/>
          <a:p>
            <a:pPr marL="171450" indent="-171450">
              <a:buFont typeface="Arial" panose="020B0604020202020204" pitchFamily="34" charset="0"/>
              <a:buChar char="•"/>
            </a:pPr>
            <a:r>
              <a:rPr lang="en-US" sz="800" dirty="0" smtClean="0"/>
              <a:t>FPGA environment and board preparations</a:t>
            </a:r>
          </a:p>
          <a:p>
            <a:pPr marL="171450" indent="-171450">
              <a:buFont typeface="Arial" panose="020B0604020202020204" pitchFamily="34" charset="0"/>
              <a:buChar char="•"/>
            </a:pPr>
            <a:r>
              <a:rPr lang="en-US" sz="800" dirty="0" smtClean="0"/>
              <a:t>Firmware design / modifications</a:t>
            </a:r>
          </a:p>
          <a:p>
            <a:endParaRPr lang="en-US" sz="800" dirty="0"/>
          </a:p>
        </p:txBody>
      </p:sp>
      <p:sp>
        <p:nvSpPr>
          <p:cNvPr id="37" name="Rounded Rectangle 36"/>
          <p:cNvSpPr/>
          <p:nvPr/>
        </p:nvSpPr>
        <p:spPr>
          <a:xfrm>
            <a:off x="8088152" y="3670003"/>
            <a:ext cx="3834048" cy="788478"/>
          </a:xfrm>
          <a:prstGeom prst="roundRect">
            <a:avLst/>
          </a:prstGeom>
        </p:spPr>
        <p:style>
          <a:lnRef idx="1">
            <a:schemeClr val="accent6"/>
          </a:lnRef>
          <a:fillRef idx="2">
            <a:schemeClr val="accent6"/>
          </a:fillRef>
          <a:effectRef idx="1">
            <a:schemeClr val="accent6"/>
          </a:effectRef>
          <a:fontRef idx="minor">
            <a:schemeClr val="dk1"/>
          </a:fontRef>
        </p:style>
        <p:txBody>
          <a:bodyPr rtlCol="0" anchor="t"/>
          <a:lstStyle/>
          <a:p>
            <a:pPr marL="171450" indent="-171450">
              <a:buFont typeface="Arial" panose="020B0604020202020204" pitchFamily="34" charset="0"/>
              <a:buChar char="•"/>
            </a:pPr>
            <a:r>
              <a:rPr lang="en-US" sz="800" dirty="0" smtClean="0"/>
              <a:t>Final P&amp;R Flow</a:t>
            </a:r>
          </a:p>
          <a:p>
            <a:pPr marL="171450" indent="-171450">
              <a:buFont typeface="Arial" panose="020B0604020202020204" pitchFamily="34" charset="0"/>
              <a:buChar char="•"/>
            </a:pPr>
            <a:r>
              <a:rPr lang="en-US" sz="800" dirty="0" smtClean="0"/>
              <a:t>Final Timing </a:t>
            </a:r>
            <a:r>
              <a:rPr lang="en-US" sz="800" dirty="0"/>
              <a:t>closure and Physical Verification Pipe-clean</a:t>
            </a:r>
          </a:p>
          <a:p>
            <a:pPr marL="171450" indent="-171450">
              <a:buFont typeface="Arial" panose="020B0604020202020204" pitchFamily="34" charset="0"/>
              <a:buChar char="•"/>
            </a:pPr>
            <a:r>
              <a:rPr lang="en-US" sz="800" dirty="0" smtClean="0"/>
              <a:t>IR drop sign-off</a:t>
            </a:r>
          </a:p>
          <a:p>
            <a:pPr marL="171450" indent="-171450">
              <a:buFont typeface="Arial" panose="020B0604020202020204" pitchFamily="34" charset="0"/>
              <a:buChar char="•"/>
            </a:pPr>
            <a:r>
              <a:rPr lang="en-US" sz="800" dirty="0" smtClean="0"/>
              <a:t>Final </a:t>
            </a:r>
            <a:r>
              <a:rPr lang="en-US" sz="800" dirty="0" err="1"/>
              <a:t>p</a:t>
            </a:r>
            <a:r>
              <a:rPr lang="en-US" sz="800" dirty="0" err="1" smtClean="0"/>
              <a:t>ostlayout</a:t>
            </a:r>
            <a:r>
              <a:rPr lang="en-US" sz="800" dirty="0" smtClean="0"/>
              <a:t> netlists/</a:t>
            </a:r>
            <a:r>
              <a:rPr lang="en-US" sz="800" dirty="0" err="1" smtClean="0"/>
              <a:t>spef</a:t>
            </a:r>
            <a:r>
              <a:rPr lang="en-US" sz="800" dirty="0" smtClean="0"/>
              <a:t> </a:t>
            </a:r>
          </a:p>
          <a:p>
            <a:pPr marL="171450" indent="-171450">
              <a:buFont typeface="Arial" panose="020B0604020202020204" pitchFamily="34" charset="0"/>
              <a:buChar char="•"/>
            </a:pPr>
            <a:r>
              <a:rPr lang="en-US" sz="800" dirty="0" smtClean="0"/>
              <a:t>NTO Review</a:t>
            </a:r>
          </a:p>
          <a:p>
            <a:pPr marL="171450" indent="-171450">
              <a:buFont typeface="Arial" panose="020B0604020202020204" pitchFamily="34" charset="0"/>
              <a:buChar char="•"/>
            </a:pPr>
            <a:endParaRPr lang="en-US" sz="800" dirty="0"/>
          </a:p>
        </p:txBody>
      </p:sp>
      <p:sp>
        <p:nvSpPr>
          <p:cNvPr id="38" name="Rounded Rectangle 37"/>
          <p:cNvSpPr/>
          <p:nvPr/>
        </p:nvSpPr>
        <p:spPr>
          <a:xfrm>
            <a:off x="3568523" y="4642466"/>
            <a:ext cx="4528521" cy="449812"/>
          </a:xfrm>
          <a:prstGeom prst="roundRect">
            <a:avLst/>
          </a:prstGeom>
        </p:spPr>
        <p:style>
          <a:lnRef idx="1">
            <a:schemeClr val="accent6"/>
          </a:lnRef>
          <a:fillRef idx="2">
            <a:schemeClr val="accent6"/>
          </a:fillRef>
          <a:effectRef idx="1">
            <a:schemeClr val="accent6"/>
          </a:effectRef>
          <a:fontRef idx="minor">
            <a:schemeClr val="dk1"/>
          </a:fontRef>
        </p:style>
        <p:txBody>
          <a:bodyPr rtlCol="0" anchor="t"/>
          <a:lstStyle/>
          <a:p>
            <a:pPr marL="171450" indent="-171450">
              <a:buFont typeface="Arial" panose="020B0604020202020204" pitchFamily="34" charset="0"/>
              <a:buChar char="•"/>
            </a:pPr>
            <a:r>
              <a:rPr lang="en-US" sz="800" dirty="0" smtClean="0"/>
              <a:t>Module and chip-level FPGA validation</a:t>
            </a:r>
            <a:r>
              <a:rPr lang="en-US" sz="800" dirty="0"/>
              <a:t> </a:t>
            </a:r>
            <a:r>
              <a:rPr lang="en-US" sz="800" dirty="0" smtClean="0"/>
              <a:t>(High and mid-priority </a:t>
            </a:r>
            <a:r>
              <a:rPr lang="en-US" sz="800" dirty="0" err="1" smtClean="0"/>
              <a:t>usecases</a:t>
            </a:r>
            <a:r>
              <a:rPr lang="en-US" sz="800" dirty="0" smtClean="0"/>
              <a:t>)</a:t>
            </a:r>
          </a:p>
          <a:p>
            <a:pPr marL="171450" indent="-171450">
              <a:buFont typeface="Arial" panose="020B0604020202020204" pitchFamily="34" charset="0"/>
              <a:buChar char="•"/>
            </a:pPr>
            <a:r>
              <a:rPr lang="en-US" sz="800" dirty="0" smtClean="0"/>
              <a:t>RTL Freeze Review</a:t>
            </a:r>
          </a:p>
        </p:txBody>
      </p:sp>
      <p:sp>
        <p:nvSpPr>
          <p:cNvPr id="39" name="Rounded Rectangle 38"/>
          <p:cNvSpPr/>
          <p:nvPr/>
        </p:nvSpPr>
        <p:spPr>
          <a:xfrm>
            <a:off x="8105243" y="4639578"/>
            <a:ext cx="3833652" cy="4527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t"/>
          <a:lstStyle/>
          <a:p>
            <a:pPr marL="171450" indent="-171450">
              <a:buFont typeface="Arial" panose="020B0604020202020204" pitchFamily="34" charset="0"/>
              <a:buChar char="•"/>
            </a:pPr>
            <a:r>
              <a:rPr lang="en-US" sz="800" dirty="0" smtClean="0"/>
              <a:t>Low priority </a:t>
            </a:r>
            <a:r>
              <a:rPr lang="en-US" sz="800" dirty="0" err="1" smtClean="0"/>
              <a:t>usecases</a:t>
            </a:r>
            <a:r>
              <a:rPr lang="en-US" sz="800" dirty="0" smtClean="0"/>
              <a:t> FPGA validation</a:t>
            </a:r>
          </a:p>
          <a:p>
            <a:pPr marL="171450" indent="-171450">
              <a:buFont typeface="Arial" panose="020B0604020202020204" pitchFamily="34" charset="0"/>
              <a:buChar char="•"/>
            </a:pPr>
            <a:endParaRPr lang="en-US" sz="800" dirty="0" smtClean="0"/>
          </a:p>
        </p:txBody>
      </p:sp>
      <p:sp>
        <p:nvSpPr>
          <p:cNvPr id="40" name="Rounded Rectangle 39"/>
          <p:cNvSpPr/>
          <p:nvPr/>
        </p:nvSpPr>
        <p:spPr>
          <a:xfrm>
            <a:off x="992536" y="5206806"/>
            <a:ext cx="3903384" cy="741857"/>
          </a:xfrm>
          <a:prstGeom prst="roundRect">
            <a:avLst/>
          </a:prstGeom>
        </p:spPr>
        <p:style>
          <a:lnRef idx="1">
            <a:schemeClr val="accent6"/>
          </a:lnRef>
          <a:fillRef idx="2">
            <a:schemeClr val="accent6"/>
          </a:fillRef>
          <a:effectRef idx="1">
            <a:schemeClr val="accent6"/>
          </a:effectRef>
          <a:fontRef idx="minor">
            <a:schemeClr val="dk1"/>
          </a:fontRef>
        </p:style>
        <p:txBody>
          <a:bodyPr rtlCol="0" anchor="t"/>
          <a:lstStyle/>
          <a:p>
            <a:pPr marL="171450" indent="-171450">
              <a:buFont typeface="Arial" panose="020B0604020202020204" pitchFamily="34" charset="0"/>
              <a:buChar char="•"/>
            </a:pPr>
            <a:r>
              <a:rPr lang="en-US" sz="800" dirty="0" smtClean="0"/>
              <a:t>Schematics design/simulation</a:t>
            </a:r>
          </a:p>
          <a:p>
            <a:pPr marL="171450" indent="-171450">
              <a:buFont typeface="Arial" panose="020B0604020202020204" pitchFamily="34" charset="0"/>
              <a:buChar char="•"/>
            </a:pPr>
            <a:r>
              <a:rPr lang="en-US" sz="800" dirty="0" smtClean="0"/>
              <a:t>Specification Finalization</a:t>
            </a:r>
          </a:p>
          <a:p>
            <a:pPr marL="171450" indent="-171450">
              <a:buFont typeface="Arial" panose="020B0604020202020204" pitchFamily="34" charset="0"/>
              <a:buChar char="•"/>
            </a:pPr>
            <a:r>
              <a:rPr lang="en-US" sz="800" dirty="0" smtClean="0"/>
              <a:t>Release of .v,.lib,.</a:t>
            </a:r>
            <a:r>
              <a:rPr lang="en-US" sz="800" dirty="0" err="1" smtClean="0"/>
              <a:t>lef</a:t>
            </a:r>
            <a:r>
              <a:rPr lang="en-US" sz="800" dirty="0" smtClean="0"/>
              <a:t> by end of Phase 1 with </a:t>
            </a:r>
            <a:r>
              <a:rPr lang="en-US" sz="800" dirty="0" err="1" smtClean="0"/>
              <a:t>freezed</a:t>
            </a:r>
            <a:r>
              <a:rPr lang="en-US" sz="800" dirty="0" smtClean="0"/>
              <a:t> footprint, interface and timing budget</a:t>
            </a:r>
            <a:endParaRPr lang="en-US" sz="800" dirty="0"/>
          </a:p>
        </p:txBody>
      </p:sp>
      <p:sp>
        <p:nvSpPr>
          <p:cNvPr id="41" name="Rounded Rectangle 40"/>
          <p:cNvSpPr/>
          <p:nvPr/>
        </p:nvSpPr>
        <p:spPr>
          <a:xfrm>
            <a:off x="4895920" y="5195821"/>
            <a:ext cx="3201124" cy="784193"/>
          </a:xfrm>
          <a:prstGeom prst="roundRect">
            <a:avLst>
              <a:gd name="adj" fmla="val 19119"/>
            </a:avLst>
          </a:prstGeom>
        </p:spPr>
        <p:style>
          <a:lnRef idx="1">
            <a:schemeClr val="accent6"/>
          </a:lnRef>
          <a:fillRef idx="2">
            <a:schemeClr val="accent6"/>
          </a:fillRef>
          <a:effectRef idx="1">
            <a:schemeClr val="accent6"/>
          </a:effectRef>
          <a:fontRef idx="minor">
            <a:schemeClr val="dk1"/>
          </a:fontRef>
        </p:style>
        <p:txBody>
          <a:bodyPr rtlCol="0" anchor="t"/>
          <a:lstStyle/>
          <a:p>
            <a:pPr marL="171450" indent="-171450">
              <a:buFont typeface="Arial" panose="020B0604020202020204" pitchFamily="34" charset="0"/>
              <a:buChar char="•"/>
            </a:pPr>
            <a:r>
              <a:rPr lang="en-US" sz="800" dirty="0" smtClean="0"/>
              <a:t>Layout </a:t>
            </a:r>
          </a:p>
          <a:p>
            <a:pPr marL="171450" indent="-171450">
              <a:buFont typeface="Arial" panose="020B0604020202020204" pitchFamily="34" charset="0"/>
              <a:buChar char="•"/>
            </a:pPr>
            <a:r>
              <a:rPr lang="en-US" sz="800" dirty="0" err="1" smtClean="0"/>
              <a:t>Postlayout</a:t>
            </a:r>
            <a:r>
              <a:rPr lang="en-US" sz="800" dirty="0" smtClean="0"/>
              <a:t> simulation</a:t>
            </a:r>
          </a:p>
          <a:p>
            <a:pPr marL="171450" indent="-171450">
              <a:buFont typeface="Arial" panose="020B0604020202020204" pitchFamily="34" charset="0"/>
              <a:buChar char="•"/>
            </a:pPr>
            <a:r>
              <a:rPr lang="en-US" sz="800" dirty="0" smtClean="0"/>
              <a:t>Release final .v, .lib, .</a:t>
            </a:r>
            <a:r>
              <a:rPr lang="en-US" sz="800" dirty="0" err="1" smtClean="0"/>
              <a:t>lef</a:t>
            </a:r>
            <a:r>
              <a:rPr lang="en-US" sz="800" dirty="0" smtClean="0"/>
              <a:t> by end of Phase 2</a:t>
            </a:r>
          </a:p>
          <a:p>
            <a:pPr marL="171450" indent="-171450">
              <a:buFont typeface="Arial" panose="020B0604020202020204" pitchFamily="34" charset="0"/>
              <a:buChar char="•"/>
            </a:pPr>
            <a:r>
              <a:rPr lang="en-US" sz="800" dirty="0" smtClean="0"/>
              <a:t>Analog Design Freeze Review</a:t>
            </a:r>
          </a:p>
          <a:p>
            <a:pPr marL="171450" indent="-171450">
              <a:buFont typeface="Arial" panose="020B0604020202020204" pitchFamily="34" charset="0"/>
              <a:buChar char="•"/>
            </a:pPr>
            <a:r>
              <a:rPr lang="en-US" sz="800" dirty="0" smtClean="0"/>
              <a:t>SI/PI Simulation (Electrical Testing)</a:t>
            </a:r>
          </a:p>
        </p:txBody>
      </p:sp>
      <p:sp>
        <p:nvSpPr>
          <p:cNvPr id="42" name="Rounded Rectangle 41"/>
          <p:cNvSpPr/>
          <p:nvPr/>
        </p:nvSpPr>
        <p:spPr>
          <a:xfrm>
            <a:off x="8097045" y="5192792"/>
            <a:ext cx="2632845" cy="692394"/>
          </a:xfrm>
          <a:prstGeom prst="roundRect">
            <a:avLst/>
          </a:prstGeom>
        </p:spPr>
        <p:style>
          <a:lnRef idx="1">
            <a:schemeClr val="accent6"/>
          </a:lnRef>
          <a:fillRef idx="2">
            <a:schemeClr val="accent6"/>
          </a:fillRef>
          <a:effectRef idx="1">
            <a:schemeClr val="accent6"/>
          </a:effectRef>
          <a:fontRef idx="minor">
            <a:schemeClr val="dk1"/>
          </a:fontRef>
        </p:style>
        <p:txBody>
          <a:bodyPr rtlCol="0" anchor="t"/>
          <a:lstStyle/>
          <a:p>
            <a:pPr marL="171450" indent="-171450">
              <a:buFont typeface="Arial" panose="020B0604020202020204" pitchFamily="34" charset="0"/>
              <a:buChar char="•"/>
            </a:pPr>
            <a:r>
              <a:rPr lang="en-SG" sz="800" dirty="0">
                <a:solidFill>
                  <a:srgbClr val="000000"/>
                </a:solidFill>
              </a:rPr>
              <a:t>Final post-layout </a:t>
            </a:r>
            <a:r>
              <a:rPr lang="en-SG" sz="800" dirty="0" smtClean="0">
                <a:solidFill>
                  <a:srgbClr val="000000"/>
                </a:solidFill>
              </a:rPr>
              <a:t>simulations</a:t>
            </a:r>
            <a:endParaRPr lang="en-US" sz="800" dirty="0" smtClean="0"/>
          </a:p>
          <a:p>
            <a:pPr marL="171450" indent="-171450">
              <a:buFont typeface="Arial" panose="020B0604020202020204" pitchFamily="34" charset="0"/>
              <a:buChar char="•"/>
            </a:pPr>
            <a:r>
              <a:rPr lang="en-US" sz="800" dirty="0" smtClean="0"/>
              <a:t>Analog Design NTO Review</a:t>
            </a:r>
          </a:p>
          <a:p>
            <a:pPr marL="171450" indent="-171450">
              <a:buFont typeface="Arial" panose="020B0604020202020204" pitchFamily="34" charset="0"/>
              <a:buChar char="•"/>
            </a:pPr>
            <a:r>
              <a:rPr lang="en-US" sz="800" dirty="0" smtClean="0"/>
              <a:t>Final GDS by 2/15</a:t>
            </a:r>
          </a:p>
          <a:p>
            <a:pPr marL="171450" indent="-171450">
              <a:buFont typeface="Arial" panose="020B0604020202020204" pitchFamily="34" charset="0"/>
              <a:buChar char="•"/>
            </a:pPr>
            <a:r>
              <a:rPr lang="en-US" sz="800" dirty="0" smtClean="0"/>
              <a:t>Release updated .lib with </a:t>
            </a:r>
            <a:r>
              <a:rPr lang="en-US" sz="800" dirty="0" err="1" smtClean="0"/>
              <a:t>postlayout</a:t>
            </a:r>
            <a:r>
              <a:rPr lang="en-US" sz="800" dirty="0" smtClean="0"/>
              <a:t> signoff timing</a:t>
            </a:r>
          </a:p>
        </p:txBody>
      </p:sp>
      <p:sp>
        <p:nvSpPr>
          <p:cNvPr id="43" name="TextBox 42"/>
          <p:cNvSpPr txBox="1"/>
          <p:nvPr/>
        </p:nvSpPr>
        <p:spPr>
          <a:xfrm>
            <a:off x="211788" y="2382650"/>
            <a:ext cx="918758" cy="246221"/>
          </a:xfrm>
          <a:prstGeom prst="rect">
            <a:avLst/>
          </a:prstGeom>
          <a:noFill/>
        </p:spPr>
        <p:txBody>
          <a:bodyPr wrap="square" rtlCol="0">
            <a:spAutoFit/>
          </a:bodyPr>
          <a:lstStyle/>
          <a:p>
            <a:r>
              <a:rPr lang="en-US" sz="1000" dirty="0" smtClean="0"/>
              <a:t>Frontend</a:t>
            </a:r>
            <a:endParaRPr lang="en-US" sz="1000" dirty="0"/>
          </a:p>
        </p:txBody>
      </p:sp>
      <p:sp>
        <p:nvSpPr>
          <p:cNvPr id="44" name="TextBox 43"/>
          <p:cNvSpPr txBox="1"/>
          <p:nvPr/>
        </p:nvSpPr>
        <p:spPr>
          <a:xfrm>
            <a:off x="218363" y="5491600"/>
            <a:ext cx="918758" cy="400110"/>
          </a:xfrm>
          <a:prstGeom prst="rect">
            <a:avLst/>
          </a:prstGeom>
          <a:noFill/>
        </p:spPr>
        <p:txBody>
          <a:bodyPr wrap="square" rtlCol="0">
            <a:spAutoFit/>
          </a:bodyPr>
          <a:lstStyle/>
          <a:p>
            <a:r>
              <a:rPr lang="en-US" sz="1000" dirty="0" smtClean="0"/>
              <a:t>Analog</a:t>
            </a:r>
          </a:p>
          <a:p>
            <a:r>
              <a:rPr lang="en-US" sz="1000" dirty="0" smtClean="0"/>
              <a:t>Design</a:t>
            </a:r>
            <a:endParaRPr lang="en-US" sz="1000" dirty="0"/>
          </a:p>
        </p:txBody>
      </p:sp>
      <p:sp>
        <p:nvSpPr>
          <p:cNvPr id="45" name="Rounded Rectangle 44"/>
          <p:cNvSpPr/>
          <p:nvPr/>
        </p:nvSpPr>
        <p:spPr>
          <a:xfrm>
            <a:off x="1012123" y="3053269"/>
            <a:ext cx="3884200" cy="441552"/>
          </a:xfrm>
          <a:prstGeom prst="roundRect">
            <a:avLst/>
          </a:prstGeom>
        </p:spPr>
        <p:style>
          <a:lnRef idx="1">
            <a:schemeClr val="accent6"/>
          </a:lnRef>
          <a:fillRef idx="2">
            <a:schemeClr val="accent6"/>
          </a:fillRef>
          <a:effectRef idx="1">
            <a:schemeClr val="accent6"/>
          </a:effectRef>
          <a:fontRef idx="minor">
            <a:schemeClr val="dk1"/>
          </a:fontRef>
        </p:style>
        <p:txBody>
          <a:bodyPr rtlCol="0" anchor="t"/>
          <a:lstStyle/>
          <a:p>
            <a:pPr marL="171450" lvl="0" indent="-171450" fontAlgn="auto">
              <a:spcBef>
                <a:spcPts val="0"/>
              </a:spcBef>
              <a:spcAft>
                <a:spcPts val="0"/>
              </a:spcAft>
              <a:buFont typeface="Arial" panose="020B0604020202020204" pitchFamily="34" charset="0"/>
              <a:buChar char="•"/>
              <a:defRPr/>
            </a:pPr>
            <a:r>
              <a:rPr lang="en-SG" sz="800" dirty="0" smtClean="0">
                <a:solidFill>
                  <a:srgbClr val="000000"/>
                </a:solidFill>
              </a:rPr>
              <a:t>Constraints Build</a:t>
            </a:r>
          </a:p>
          <a:p>
            <a:pPr marL="171450" lvl="0" indent="-171450" fontAlgn="auto">
              <a:spcBef>
                <a:spcPts val="0"/>
              </a:spcBef>
              <a:spcAft>
                <a:spcPts val="0"/>
              </a:spcAft>
              <a:buFont typeface="Arial" panose="020B0604020202020204" pitchFamily="34" charset="0"/>
              <a:buChar char="•"/>
              <a:defRPr/>
            </a:pPr>
            <a:r>
              <a:rPr lang="en-SG" sz="800" dirty="0" smtClean="0">
                <a:solidFill>
                  <a:srgbClr val="000000"/>
                </a:solidFill>
              </a:rPr>
              <a:t>Chip-level </a:t>
            </a:r>
            <a:r>
              <a:rPr lang="en-SG" sz="800" dirty="0">
                <a:solidFill>
                  <a:srgbClr val="000000"/>
                </a:solidFill>
              </a:rPr>
              <a:t>and partition synthesis, DFT insertion</a:t>
            </a:r>
          </a:p>
        </p:txBody>
      </p:sp>
      <p:sp>
        <p:nvSpPr>
          <p:cNvPr id="46" name="Rounded Rectangle 45"/>
          <p:cNvSpPr/>
          <p:nvPr/>
        </p:nvSpPr>
        <p:spPr>
          <a:xfrm>
            <a:off x="4895920" y="3042546"/>
            <a:ext cx="3191886" cy="452275"/>
          </a:xfrm>
          <a:prstGeom prst="roundRect">
            <a:avLst/>
          </a:prstGeom>
        </p:spPr>
        <p:style>
          <a:lnRef idx="1">
            <a:schemeClr val="accent6"/>
          </a:lnRef>
          <a:fillRef idx="2">
            <a:schemeClr val="accent6"/>
          </a:fillRef>
          <a:effectRef idx="1">
            <a:schemeClr val="accent6"/>
          </a:effectRef>
          <a:fontRef idx="minor">
            <a:schemeClr val="dk1"/>
          </a:fontRef>
        </p:style>
        <p:txBody>
          <a:bodyPr rtlCol="0" anchor="t"/>
          <a:lstStyle/>
          <a:p>
            <a:pPr marL="171450" indent="-171450">
              <a:buFont typeface="Arial" panose="020B0604020202020204" pitchFamily="34" charset="0"/>
              <a:buChar char="•"/>
            </a:pPr>
            <a:r>
              <a:rPr lang="en-US" sz="800" dirty="0"/>
              <a:t>Constraints clean-up</a:t>
            </a:r>
          </a:p>
          <a:p>
            <a:pPr marL="171450" indent="-171450">
              <a:buFont typeface="Arial" panose="020B0604020202020204" pitchFamily="34" charset="0"/>
              <a:buChar char="•"/>
            </a:pPr>
            <a:r>
              <a:rPr lang="en-US" sz="800" dirty="0" smtClean="0"/>
              <a:t>Design Flow Pipe-clean</a:t>
            </a:r>
            <a:endParaRPr lang="en-US" sz="800" dirty="0"/>
          </a:p>
        </p:txBody>
      </p:sp>
      <p:sp>
        <p:nvSpPr>
          <p:cNvPr id="47" name="Rounded Rectangle 46"/>
          <p:cNvSpPr/>
          <p:nvPr/>
        </p:nvSpPr>
        <p:spPr>
          <a:xfrm>
            <a:off x="8097042" y="3033927"/>
            <a:ext cx="3841852" cy="460894"/>
          </a:xfrm>
          <a:prstGeom prst="roundRect">
            <a:avLst/>
          </a:prstGeom>
        </p:spPr>
        <p:style>
          <a:lnRef idx="1">
            <a:schemeClr val="accent6"/>
          </a:lnRef>
          <a:fillRef idx="2">
            <a:schemeClr val="accent6"/>
          </a:fillRef>
          <a:effectRef idx="1">
            <a:schemeClr val="accent6"/>
          </a:effectRef>
          <a:fontRef idx="minor">
            <a:schemeClr val="dk1"/>
          </a:fontRef>
        </p:style>
        <p:txBody>
          <a:bodyPr rtlCol="0" anchor="t"/>
          <a:lstStyle/>
          <a:p>
            <a:pPr marL="171450" indent="-171450">
              <a:buFont typeface="Arial" panose="020B0604020202020204" pitchFamily="34" charset="0"/>
              <a:buChar char="•"/>
            </a:pPr>
            <a:r>
              <a:rPr lang="en-US" sz="800" dirty="0" smtClean="0"/>
              <a:t>Final Design Flow</a:t>
            </a:r>
            <a:endParaRPr lang="en-US" sz="800" dirty="0"/>
          </a:p>
        </p:txBody>
      </p:sp>
      <p:sp>
        <p:nvSpPr>
          <p:cNvPr id="48" name="TextBox 47"/>
          <p:cNvSpPr txBox="1"/>
          <p:nvPr/>
        </p:nvSpPr>
        <p:spPr>
          <a:xfrm>
            <a:off x="7688986" y="1102417"/>
            <a:ext cx="701767" cy="369332"/>
          </a:xfrm>
          <a:prstGeom prst="rect">
            <a:avLst/>
          </a:prstGeom>
          <a:noFill/>
        </p:spPr>
        <p:txBody>
          <a:bodyPr wrap="square" rtlCol="0">
            <a:spAutoFit/>
          </a:bodyPr>
          <a:lstStyle/>
          <a:p>
            <a:r>
              <a:rPr lang="en-US" dirty="0" smtClean="0"/>
              <a:t>Dec</a:t>
            </a:r>
            <a:endParaRPr lang="en-US" dirty="0"/>
          </a:p>
        </p:txBody>
      </p:sp>
      <p:sp>
        <p:nvSpPr>
          <p:cNvPr id="51" name="TextBox 50"/>
          <p:cNvSpPr txBox="1"/>
          <p:nvPr/>
        </p:nvSpPr>
        <p:spPr>
          <a:xfrm>
            <a:off x="9022520" y="1107847"/>
            <a:ext cx="701767" cy="369332"/>
          </a:xfrm>
          <a:prstGeom prst="rect">
            <a:avLst/>
          </a:prstGeom>
          <a:noFill/>
        </p:spPr>
        <p:txBody>
          <a:bodyPr wrap="square" rtlCol="0">
            <a:spAutoFit/>
          </a:bodyPr>
          <a:lstStyle/>
          <a:p>
            <a:r>
              <a:rPr lang="en-US" dirty="0" smtClean="0"/>
              <a:t>Jan</a:t>
            </a:r>
            <a:endParaRPr lang="en-US" dirty="0"/>
          </a:p>
        </p:txBody>
      </p:sp>
      <p:sp>
        <p:nvSpPr>
          <p:cNvPr id="52" name="TextBox 51"/>
          <p:cNvSpPr txBox="1"/>
          <p:nvPr/>
        </p:nvSpPr>
        <p:spPr>
          <a:xfrm>
            <a:off x="10356054" y="1113277"/>
            <a:ext cx="701767" cy="369332"/>
          </a:xfrm>
          <a:prstGeom prst="rect">
            <a:avLst/>
          </a:prstGeom>
          <a:noFill/>
        </p:spPr>
        <p:txBody>
          <a:bodyPr wrap="square" rtlCol="0">
            <a:spAutoFit/>
          </a:bodyPr>
          <a:lstStyle/>
          <a:p>
            <a:r>
              <a:rPr lang="en-US" dirty="0" smtClean="0"/>
              <a:t>Feb</a:t>
            </a:r>
            <a:endParaRPr lang="en-US" dirty="0"/>
          </a:p>
        </p:txBody>
      </p:sp>
      <p:sp>
        <p:nvSpPr>
          <p:cNvPr id="53" name="TextBox 52"/>
          <p:cNvSpPr txBox="1"/>
          <p:nvPr/>
        </p:nvSpPr>
        <p:spPr>
          <a:xfrm>
            <a:off x="11507166" y="1113277"/>
            <a:ext cx="614121" cy="369332"/>
          </a:xfrm>
          <a:prstGeom prst="rect">
            <a:avLst/>
          </a:prstGeom>
          <a:noFill/>
        </p:spPr>
        <p:txBody>
          <a:bodyPr wrap="square" rtlCol="0">
            <a:spAutoFit/>
          </a:bodyPr>
          <a:lstStyle/>
          <a:p>
            <a:r>
              <a:rPr lang="en-US" dirty="0" smtClean="0"/>
              <a:t>Mar</a:t>
            </a:r>
            <a:endParaRPr lang="en-US" dirty="0"/>
          </a:p>
        </p:txBody>
      </p:sp>
      <p:sp>
        <p:nvSpPr>
          <p:cNvPr id="54" name="TextBox 53"/>
          <p:cNvSpPr txBox="1"/>
          <p:nvPr/>
        </p:nvSpPr>
        <p:spPr>
          <a:xfrm>
            <a:off x="226787" y="4742818"/>
            <a:ext cx="918758" cy="246221"/>
          </a:xfrm>
          <a:prstGeom prst="rect">
            <a:avLst/>
          </a:prstGeom>
          <a:noFill/>
        </p:spPr>
        <p:txBody>
          <a:bodyPr wrap="square" rtlCol="0">
            <a:spAutoFit/>
          </a:bodyPr>
          <a:lstStyle/>
          <a:p>
            <a:r>
              <a:rPr lang="en-US" sz="1000" dirty="0" smtClean="0"/>
              <a:t>FPGA</a:t>
            </a:r>
            <a:endParaRPr lang="en-US" sz="1000" dirty="0"/>
          </a:p>
        </p:txBody>
      </p:sp>
      <p:sp>
        <p:nvSpPr>
          <p:cNvPr id="55" name="TextBox 54"/>
          <p:cNvSpPr txBox="1"/>
          <p:nvPr/>
        </p:nvSpPr>
        <p:spPr>
          <a:xfrm>
            <a:off x="211788" y="3073990"/>
            <a:ext cx="752636" cy="400110"/>
          </a:xfrm>
          <a:prstGeom prst="rect">
            <a:avLst/>
          </a:prstGeom>
          <a:noFill/>
        </p:spPr>
        <p:txBody>
          <a:bodyPr wrap="square" rtlCol="0">
            <a:spAutoFit/>
          </a:bodyPr>
          <a:lstStyle/>
          <a:p>
            <a:r>
              <a:rPr lang="en-US" sz="1000" dirty="0" smtClean="0"/>
              <a:t>Design Flow</a:t>
            </a:r>
            <a:endParaRPr lang="en-US" sz="1000" dirty="0"/>
          </a:p>
        </p:txBody>
      </p:sp>
      <p:sp>
        <p:nvSpPr>
          <p:cNvPr id="56" name="Diamond 55"/>
          <p:cNvSpPr/>
          <p:nvPr/>
        </p:nvSpPr>
        <p:spPr>
          <a:xfrm>
            <a:off x="3450331" y="1649854"/>
            <a:ext cx="203200" cy="224673"/>
          </a:xfrm>
          <a:prstGeom prst="diamon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7" name="TextBox 56"/>
          <p:cNvSpPr txBox="1"/>
          <p:nvPr/>
        </p:nvSpPr>
        <p:spPr>
          <a:xfrm>
            <a:off x="3616222" y="1590096"/>
            <a:ext cx="647159" cy="369332"/>
          </a:xfrm>
          <a:prstGeom prst="rect">
            <a:avLst/>
          </a:prstGeom>
          <a:noFill/>
        </p:spPr>
        <p:txBody>
          <a:bodyPr wrap="square" rtlCol="0">
            <a:spAutoFit/>
          </a:bodyPr>
          <a:lstStyle/>
          <a:p>
            <a:r>
              <a:rPr lang="en-US" sz="900" dirty="0" smtClean="0"/>
              <a:t>1</a:t>
            </a:r>
            <a:r>
              <a:rPr lang="en-US" sz="900" baseline="30000" dirty="0" smtClean="0"/>
              <a:t>st</a:t>
            </a:r>
            <a:r>
              <a:rPr lang="en-US" sz="900" dirty="0" smtClean="0"/>
              <a:t> Netlist</a:t>
            </a:r>
            <a:endParaRPr lang="en-US" sz="900" dirty="0"/>
          </a:p>
        </p:txBody>
      </p:sp>
      <p:sp>
        <p:nvSpPr>
          <p:cNvPr id="2" name="Line Callout 1 1"/>
          <p:cNvSpPr/>
          <p:nvPr/>
        </p:nvSpPr>
        <p:spPr>
          <a:xfrm>
            <a:off x="8680192" y="194209"/>
            <a:ext cx="2654199" cy="938578"/>
          </a:xfrm>
          <a:prstGeom prst="borderCallout1">
            <a:avLst>
              <a:gd name="adj1" fmla="val 164651"/>
              <a:gd name="adj2" fmla="val -3366"/>
              <a:gd name="adj3" fmla="val 42172"/>
              <a:gd name="adj4" fmla="val 707"/>
            </a:avLst>
          </a:prstGeom>
          <a:ln/>
        </p:spPr>
        <p:style>
          <a:lnRef idx="2">
            <a:schemeClr val="accent3"/>
          </a:lnRef>
          <a:fillRef idx="1">
            <a:schemeClr val="lt1"/>
          </a:fillRef>
          <a:effectRef idx="0">
            <a:schemeClr val="accent3"/>
          </a:effectRef>
          <a:fontRef idx="minor">
            <a:schemeClr val="dk1"/>
          </a:fontRef>
        </p:style>
        <p:txBody>
          <a:bodyPr rtlCol="0" anchor="ctr"/>
          <a:lstStyle/>
          <a:p>
            <a:pPr marL="171450" indent="-171450">
              <a:buFont typeface="Arial" panose="020B0604020202020204" pitchFamily="34" charset="0"/>
              <a:buChar char="•"/>
            </a:pPr>
            <a:r>
              <a:rPr lang="en-US" sz="1050" dirty="0" smtClean="0">
                <a:latin typeface="Arial Narrow" panose="020B0606020202030204" pitchFamily="34" charset="0"/>
              </a:rPr>
              <a:t>Includes all partitions’ netlists (except </a:t>
            </a:r>
            <a:r>
              <a:rPr lang="en-US" sz="1050" dirty="0" err="1" smtClean="0">
                <a:latin typeface="Arial Narrow" panose="020B0606020202030204" pitchFamily="34" charset="0"/>
              </a:rPr>
              <a:t>VA_processor</a:t>
            </a:r>
            <a:r>
              <a:rPr lang="en-US" sz="1050" dirty="0" smtClean="0">
                <a:latin typeface="Arial Narrow" panose="020B0606020202030204" pitchFamily="34" charset="0"/>
              </a:rPr>
              <a:t>, CPU and AV1)</a:t>
            </a:r>
          </a:p>
          <a:p>
            <a:pPr marL="171450" indent="-171450">
              <a:buFont typeface="Arial" panose="020B0604020202020204" pitchFamily="34" charset="0"/>
              <a:buChar char="•"/>
            </a:pPr>
            <a:r>
              <a:rPr lang="en-US" sz="1050" dirty="0" err="1" smtClean="0">
                <a:latin typeface="Arial Narrow" panose="020B0606020202030204" pitchFamily="34" charset="0"/>
              </a:rPr>
              <a:t>VA_processor</a:t>
            </a:r>
            <a:r>
              <a:rPr lang="en-US" sz="1050" dirty="0" smtClean="0">
                <a:latin typeface="Arial Narrow" panose="020B0606020202030204" pitchFamily="34" charset="0"/>
              </a:rPr>
              <a:t> and CPU netlists to be released earlier in mid-Nov</a:t>
            </a:r>
          </a:p>
          <a:p>
            <a:pPr marL="171450" indent="-171450">
              <a:buFont typeface="Arial" panose="020B0604020202020204" pitchFamily="34" charset="0"/>
              <a:buChar char="•"/>
            </a:pPr>
            <a:r>
              <a:rPr lang="en-US" sz="1050" dirty="0" smtClean="0">
                <a:latin typeface="Arial Narrow" panose="020B0606020202030204" pitchFamily="34" charset="0"/>
              </a:rPr>
              <a:t>AV1 would be released on 1/3/20</a:t>
            </a:r>
            <a:endParaRPr lang="en-US" sz="1050" dirty="0">
              <a:latin typeface="Arial Narrow" panose="020B0606020202030204" pitchFamily="34" charset="0"/>
            </a:endParaRPr>
          </a:p>
        </p:txBody>
      </p:sp>
    </p:spTree>
    <p:extLst>
      <p:ext uri="{BB962C8B-B14F-4D97-AF65-F5344CB8AC3E}">
        <p14:creationId xmlns:p14="http://schemas.microsoft.com/office/powerpoint/2010/main" val="1674215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half" idx="10"/>
            <p:extLst>
              <p:ext uri="{D42A27DB-BD31-4B8C-83A1-F6EECF244321}">
                <p14:modId xmlns:p14="http://schemas.microsoft.com/office/powerpoint/2010/main" val="3314764748"/>
              </p:ext>
            </p:extLst>
          </p:nvPr>
        </p:nvGraphicFramePr>
        <p:xfrm>
          <a:off x="898891" y="1117207"/>
          <a:ext cx="10248560" cy="5293360"/>
        </p:xfrm>
        <a:graphic>
          <a:graphicData uri="http://schemas.openxmlformats.org/drawingml/2006/table">
            <a:tbl>
              <a:tblPr firstRow="1" bandRow="1">
                <a:tableStyleId>{5C22544A-7EE6-4342-B048-85BDC9FD1C3A}</a:tableStyleId>
              </a:tblPr>
              <a:tblGrid>
                <a:gridCol w="1698652"/>
                <a:gridCol w="2836933"/>
                <a:gridCol w="1618408"/>
                <a:gridCol w="909678"/>
                <a:gridCol w="3184889"/>
              </a:tblGrid>
              <a:tr h="370840">
                <a:tc>
                  <a:txBody>
                    <a:bodyPr/>
                    <a:lstStyle/>
                    <a:p>
                      <a:r>
                        <a:rPr lang="en-US" sz="1600" dirty="0" smtClean="0"/>
                        <a:t>IP</a:t>
                      </a:r>
                      <a:endParaRPr lang="en-US" sz="1600" dirty="0"/>
                    </a:p>
                  </a:txBody>
                  <a:tcPr/>
                </a:tc>
                <a:tc>
                  <a:txBody>
                    <a:bodyPr/>
                    <a:lstStyle/>
                    <a:p>
                      <a:r>
                        <a:rPr lang="en-US" sz="1600" dirty="0" smtClean="0"/>
                        <a:t>Owner(s)</a:t>
                      </a:r>
                      <a:endParaRPr lang="en-US" sz="1600" dirty="0"/>
                    </a:p>
                  </a:txBody>
                  <a:tcPr/>
                </a:tc>
                <a:tc gridSpan="2">
                  <a:txBody>
                    <a:bodyPr/>
                    <a:lstStyle/>
                    <a:p>
                      <a:r>
                        <a:rPr lang="en-US" sz="1600" dirty="0" smtClean="0"/>
                        <a:t>Milestones</a:t>
                      </a:r>
                      <a:endParaRPr lang="en-US" sz="1600" dirty="0"/>
                    </a:p>
                  </a:txBody>
                  <a:tcPr/>
                </a:tc>
                <a:tc hMerge="1">
                  <a:txBody>
                    <a:bodyPr/>
                    <a:lstStyle/>
                    <a:p>
                      <a:endParaRPr lang="en-US"/>
                    </a:p>
                  </a:txBody>
                  <a:tcPr/>
                </a:tc>
                <a:tc>
                  <a:txBody>
                    <a:bodyPr/>
                    <a:lstStyle/>
                    <a:p>
                      <a:r>
                        <a:rPr lang="en-US" sz="1600" dirty="0" smtClean="0"/>
                        <a:t>Outstanding</a:t>
                      </a:r>
                      <a:r>
                        <a:rPr lang="en-US" sz="1600" baseline="0" dirty="0" smtClean="0"/>
                        <a:t> Issue</a:t>
                      </a:r>
                      <a:endParaRPr lang="en-US" sz="1600" dirty="0"/>
                    </a:p>
                  </a:txBody>
                  <a:tcPr/>
                </a:tc>
              </a:tr>
              <a:tr h="370840">
                <a:tc>
                  <a:txBody>
                    <a:bodyPr/>
                    <a:lstStyle/>
                    <a:p>
                      <a:r>
                        <a:rPr lang="en-US" sz="1200" dirty="0" smtClean="0"/>
                        <a:t>AV1</a:t>
                      </a:r>
                      <a:endParaRPr lang="en-US" sz="1200" dirty="0"/>
                    </a:p>
                  </a:txBody>
                  <a:tcPr/>
                </a:tc>
                <a:tc>
                  <a:txBody>
                    <a:bodyPr/>
                    <a:lstStyle/>
                    <a:p>
                      <a:r>
                        <a:rPr lang="en-US" sz="1200" dirty="0" smtClean="0"/>
                        <a:t>Yuguo,</a:t>
                      </a:r>
                      <a:r>
                        <a:rPr lang="en-US" sz="1200" baseline="0" dirty="0" smtClean="0"/>
                        <a:t> Wayne, Hitoshi, </a:t>
                      </a:r>
                      <a:r>
                        <a:rPr lang="en-US" sz="1200" baseline="0" dirty="0" err="1" smtClean="0"/>
                        <a:t>JasonX</a:t>
                      </a:r>
                      <a:r>
                        <a:rPr lang="en-US" sz="1200" baseline="0" dirty="0" smtClean="0"/>
                        <a:t>, Angel, WW</a:t>
                      </a:r>
                      <a:endParaRPr lang="en-US" sz="1200" dirty="0"/>
                    </a:p>
                  </a:txBody>
                  <a:tcPr/>
                </a:tc>
                <a:tc>
                  <a:txBody>
                    <a:bodyPr/>
                    <a:lstStyle/>
                    <a:p>
                      <a:r>
                        <a:rPr lang="en-US" sz="1100" dirty="0" smtClean="0">
                          <a:solidFill>
                            <a:schemeClr val="tx1"/>
                          </a:solidFill>
                        </a:rPr>
                        <a:t>C-Model</a:t>
                      </a:r>
                    </a:p>
                    <a:p>
                      <a:r>
                        <a:rPr lang="en-US" sz="1100" dirty="0" smtClean="0">
                          <a:solidFill>
                            <a:schemeClr val="tx1"/>
                          </a:solidFill>
                        </a:rPr>
                        <a:t>RTL Complete</a:t>
                      </a:r>
                    </a:p>
                    <a:p>
                      <a:r>
                        <a:rPr lang="en-US" sz="1100" dirty="0" smtClean="0">
                          <a:solidFill>
                            <a:schemeClr val="tx1"/>
                          </a:solidFill>
                        </a:rPr>
                        <a:t>RTL Freeze</a:t>
                      </a:r>
                      <a:endParaRPr lang="en-US" sz="1100" dirty="0">
                        <a:solidFill>
                          <a:schemeClr val="tx1"/>
                        </a:solidFill>
                      </a:endParaRPr>
                    </a:p>
                  </a:txBody>
                  <a:tcPr/>
                </a:tc>
                <a:tc>
                  <a:txBody>
                    <a:bodyPr/>
                    <a:lstStyle/>
                    <a:p>
                      <a:r>
                        <a:rPr lang="en-US" sz="1100" dirty="0" smtClean="0">
                          <a:solidFill>
                            <a:schemeClr val="tx1"/>
                          </a:solidFill>
                        </a:rPr>
                        <a:t>7/31</a:t>
                      </a:r>
                    </a:p>
                    <a:p>
                      <a:r>
                        <a:rPr lang="en-US" sz="1100" dirty="0" smtClean="0">
                          <a:solidFill>
                            <a:schemeClr val="tx1"/>
                          </a:solidFill>
                        </a:rPr>
                        <a:t>8/16</a:t>
                      </a:r>
                    </a:p>
                    <a:p>
                      <a:r>
                        <a:rPr lang="en-US" sz="1100" dirty="0" smtClean="0">
                          <a:solidFill>
                            <a:schemeClr val="tx1"/>
                          </a:solidFill>
                        </a:rPr>
                        <a:t>12/31</a:t>
                      </a:r>
                      <a:endParaRPr lang="en-US" sz="1100" dirty="0">
                        <a:solidFill>
                          <a:schemeClr val="tx1"/>
                        </a:solidFill>
                      </a:endParaRPr>
                    </a:p>
                  </a:txBody>
                  <a:tcPr/>
                </a:tc>
                <a:tc>
                  <a:txBody>
                    <a:bodyPr/>
                    <a:lstStyle/>
                    <a:p>
                      <a:pPr marL="0" indent="0">
                        <a:buNone/>
                      </a:pPr>
                      <a:r>
                        <a:rPr lang="en-US" sz="1100" dirty="0" smtClean="0"/>
                        <a:t>New</a:t>
                      </a:r>
                      <a:r>
                        <a:rPr lang="en-US" sz="1100" baseline="0" dirty="0" smtClean="0"/>
                        <a:t> feature impact analysis and resolution – Team is studying it.</a:t>
                      </a:r>
                    </a:p>
                    <a:p>
                      <a:pPr marL="0" indent="0">
                        <a:buNone/>
                      </a:pPr>
                      <a:r>
                        <a:rPr lang="en-US" sz="1100" baseline="0" dirty="0" smtClean="0"/>
                        <a:t>Milestones need to be confirmed.</a:t>
                      </a:r>
                      <a:endParaRPr lang="en-US" sz="1100" dirty="0"/>
                    </a:p>
                  </a:txBody>
                  <a:tcPr/>
                </a:tc>
              </a:tr>
              <a:tr h="370840">
                <a:tc>
                  <a:txBody>
                    <a:bodyPr/>
                    <a:lstStyle/>
                    <a:p>
                      <a:r>
                        <a:rPr lang="en-US" sz="1200" dirty="0" smtClean="0"/>
                        <a:t>NPU2.0</a:t>
                      </a:r>
                      <a:endParaRPr lang="en-US" sz="1200" dirty="0"/>
                    </a:p>
                  </a:txBody>
                  <a:tcPr/>
                </a:tc>
                <a:tc>
                  <a:txBody>
                    <a:bodyPr/>
                    <a:lstStyle/>
                    <a:p>
                      <a:r>
                        <a:rPr lang="en-US" sz="1200" dirty="0" smtClean="0"/>
                        <a:t>Wayne,</a:t>
                      </a:r>
                      <a:r>
                        <a:rPr lang="en-US" sz="1200" baseline="0" dirty="0" smtClean="0"/>
                        <a:t> CT, WJ</a:t>
                      </a:r>
                      <a:endParaRPr lang="en-US" sz="1200" dirty="0"/>
                    </a:p>
                  </a:txBody>
                  <a:tcPr/>
                </a:tc>
                <a:tc>
                  <a:txBody>
                    <a:bodyPr/>
                    <a:lstStyle/>
                    <a:p>
                      <a:r>
                        <a:rPr lang="en-US" sz="1100" dirty="0" smtClean="0"/>
                        <a:t>RTL Complete</a:t>
                      </a:r>
                    </a:p>
                    <a:p>
                      <a:r>
                        <a:rPr lang="en-US" sz="1100" dirty="0" smtClean="0"/>
                        <a:t>RTL Freeze</a:t>
                      </a:r>
                      <a:endParaRPr lang="en-US" sz="1100" dirty="0"/>
                    </a:p>
                  </a:txBody>
                  <a:tcPr/>
                </a:tc>
                <a:tc>
                  <a:txBody>
                    <a:bodyPr/>
                    <a:lstStyle/>
                    <a:p>
                      <a:r>
                        <a:rPr lang="en-US" sz="1100" dirty="0" smtClean="0"/>
                        <a:t>8/15</a:t>
                      </a:r>
                    </a:p>
                    <a:p>
                      <a:r>
                        <a:rPr lang="en-US" sz="1100" dirty="0" smtClean="0"/>
                        <a:t>11/15</a:t>
                      </a:r>
                      <a:endParaRPr lang="en-US" sz="1100" dirty="0"/>
                    </a:p>
                  </a:txBody>
                  <a:tcPr/>
                </a:tc>
                <a:tc>
                  <a:txBody>
                    <a:bodyPr/>
                    <a:lstStyle/>
                    <a:p>
                      <a:r>
                        <a:rPr lang="en-US" sz="1100" dirty="0" smtClean="0"/>
                        <a:t>TOPs</a:t>
                      </a:r>
                      <a:r>
                        <a:rPr lang="en-US" sz="1100" baseline="0" dirty="0" smtClean="0"/>
                        <a:t> requirements – Tentative at 2K MAC@600MHz. </a:t>
                      </a:r>
                      <a:r>
                        <a:rPr lang="en-US" sz="1100" baseline="0" dirty="0" err="1" smtClean="0"/>
                        <a:t>Algo</a:t>
                      </a:r>
                      <a:r>
                        <a:rPr lang="en-US" sz="1100" baseline="0" dirty="0" smtClean="0"/>
                        <a:t> team checking high-accuracy OD requirements with YOLOv3 at 608x608</a:t>
                      </a:r>
                      <a:endParaRPr lang="en-US" sz="1100" dirty="0"/>
                    </a:p>
                  </a:txBody>
                  <a:tcPr/>
                </a:tc>
              </a:tr>
              <a:tr h="370840">
                <a:tc>
                  <a:txBody>
                    <a:bodyPr/>
                    <a:lstStyle/>
                    <a:p>
                      <a:r>
                        <a:rPr lang="en-US" sz="1200" dirty="0" smtClean="0"/>
                        <a:t>Secure IPs</a:t>
                      </a:r>
                      <a:endParaRPr lang="en-US" sz="1200" dirty="0"/>
                    </a:p>
                  </a:txBody>
                  <a:tcPr/>
                </a:tc>
                <a:tc>
                  <a:txBody>
                    <a:bodyPr/>
                    <a:lstStyle/>
                    <a:p>
                      <a:r>
                        <a:rPr lang="en-US" sz="1200" dirty="0" smtClean="0"/>
                        <a:t>Stiger, Jason, CT, Florent</a:t>
                      </a:r>
                      <a:endParaRPr lang="en-US" sz="1200" dirty="0"/>
                    </a:p>
                  </a:txBody>
                  <a:tcPr/>
                </a:tc>
                <a:tc>
                  <a:txBody>
                    <a:bodyPr/>
                    <a:lstStyle/>
                    <a:p>
                      <a:r>
                        <a:rPr lang="en-US" sz="1100" dirty="0" smtClean="0"/>
                        <a:t>RTL</a:t>
                      </a:r>
                      <a:r>
                        <a:rPr lang="en-US" sz="1100" baseline="0" dirty="0" smtClean="0"/>
                        <a:t> Complete</a:t>
                      </a:r>
                    </a:p>
                    <a:p>
                      <a:r>
                        <a:rPr lang="en-US" sz="1100" baseline="0" dirty="0" smtClean="0"/>
                        <a:t>RTL Freeze</a:t>
                      </a:r>
                      <a:endParaRPr lang="en-US" sz="1100" dirty="0"/>
                    </a:p>
                  </a:txBody>
                  <a:tcPr/>
                </a:tc>
                <a:tc>
                  <a:txBody>
                    <a:bodyPr/>
                    <a:lstStyle/>
                    <a:p>
                      <a:r>
                        <a:rPr lang="en-US" sz="1100" dirty="0" smtClean="0"/>
                        <a:t>9/30</a:t>
                      </a:r>
                    </a:p>
                    <a:p>
                      <a:r>
                        <a:rPr lang="en-US" sz="1100" dirty="0" smtClean="0"/>
                        <a:t>12/12</a:t>
                      </a:r>
                      <a:endParaRPr lang="en-US" sz="1100" dirty="0"/>
                    </a:p>
                  </a:txBody>
                  <a:tcPr/>
                </a:tc>
                <a:tc>
                  <a:txBody>
                    <a:bodyPr/>
                    <a:lstStyle/>
                    <a:p>
                      <a:r>
                        <a:rPr lang="en-US" sz="1100" dirty="0" smtClean="0"/>
                        <a:t>On-going spec</a:t>
                      </a:r>
                      <a:r>
                        <a:rPr lang="en-US" sz="1100" baseline="0" dirty="0" smtClean="0"/>
                        <a:t> clarifications with Stiger</a:t>
                      </a:r>
                      <a:endParaRPr lang="en-US" sz="1100" dirty="0"/>
                    </a:p>
                  </a:txBody>
                  <a:tcPr/>
                </a:tc>
              </a:tr>
              <a:tr h="370840">
                <a:tc>
                  <a:txBody>
                    <a:bodyPr/>
                    <a:lstStyle/>
                    <a:p>
                      <a:r>
                        <a:rPr lang="en-US" sz="1200" dirty="0" smtClean="0"/>
                        <a:t>ISP</a:t>
                      </a:r>
                      <a:endParaRPr lang="en-US" sz="1200" dirty="0"/>
                    </a:p>
                  </a:txBody>
                  <a:tcPr/>
                </a:tc>
                <a:tc>
                  <a:txBody>
                    <a:bodyPr/>
                    <a:lstStyle/>
                    <a:p>
                      <a:r>
                        <a:rPr lang="en-US" sz="1200" dirty="0" smtClean="0"/>
                        <a:t>Vince, CT, Thomas, Jeff</a:t>
                      </a:r>
                      <a:endParaRPr lang="en-US" sz="1200" dirty="0"/>
                    </a:p>
                  </a:txBody>
                  <a:tcPr/>
                </a:tc>
                <a:tc>
                  <a:txBody>
                    <a:bodyPr/>
                    <a:lstStyle/>
                    <a:p>
                      <a:r>
                        <a:rPr lang="en-US" sz="1100" dirty="0" smtClean="0">
                          <a:solidFill>
                            <a:schemeClr val="tx1"/>
                          </a:solidFill>
                        </a:rPr>
                        <a:t>C-Model</a:t>
                      </a:r>
                    </a:p>
                    <a:p>
                      <a:r>
                        <a:rPr lang="en-US" sz="1100" dirty="0" smtClean="0">
                          <a:solidFill>
                            <a:schemeClr val="tx1"/>
                          </a:solidFill>
                        </a:rPr>
                        <a:t>RTL</a:t>
                      </a:r>
                      <a:r>
                        <a:rPr lang="en-US" sz="1100" baseline="0" dirty="0" smtClean="0">
                          <a:solidFill>
                            <a:schemeClr val="tx1"/>
                          </a:solidFill>
                        </a:rPr>
                        <a:t> Complete</a:t>
                      </a:r>
                    </a:p>
                    <a:p>
                      <a:r>
                        <a:rPr lang="en-US" sz="1100" baseline="0" dirty="0" smtClean="0">
                          <a:solidFill>
                            <a:schemeClr val="tx1"/>
                          </a:solidFill>
                        </a:rPr>
                        <a:t>RTL Freeze</a:t>
                      </a:r>
                      <a:endParaRPr lang="en-US" sz="1100" dirty="0">
                        <a:solidFill>
                          <a:schemeClr val="tx1"/>
                        </a:solidFill>
                      </a:endParaRPr>
                    </a:p>
                  </a:txBody>
                  <a:tcPr/>
                </a:tc>
                <a:tc>
                  <a:txBody>
                    <a:bodyPr/>
                    <a:lstStyle/>
                    <a:p>
                      <a:r>
                        <a:rPr lang="en-US" sz="1100" dirty="0" smtClean="0">
                          <a:solidFill>
                            <a:schemeClr val="tx1"/>
                          </a:solidFill>
                        </a:rPr>
                        <a:t>7/31</a:t>
                      </a:r>
                    </a:p>
                    <a:p>
                      <a:r>
                        <a:rPr lang="en-US" sz="1100" dirty="0" smtClean="0">
                          <a:solidFill>
                            <a:schemeClr val="tx1"/>
                          </a:solidFill>
                        </a:rPr>
                        <a:t>9/30</a:t>
                      </a:r>
                    </a:p>
                    <a:p>
                      <a:r>
                        <a:rPr lang="en-US" sz="1100" dirty="0" smtClean="0">
                          <a:solidFill>
                            <a:schemeClr val="tx1"/>
                          </a:solidFill>
                        </a:rPr>
                        <a:t>12/13</a:t>
                      </a:r>
                      <a:endParaRPr lang="en-US" sz="1100" dirty="0">
                        <a:solidFill>
                          <a:schemeClr val="tx1"/>
                        </a:solidFill>
                      </a:endParaRPr>
                    </a:p>
                  </a:txBody>
                  <a:tcPr/>
                </a:tc>
                <a:tc>
                  <a:txBody>
                    <a:bodyPr/>
                    <a:lstStyle/>
                    <a:p>
                      <a:r>
                        <a:rPr lang="en-US" sz="1100" dirty="0" smtClean="0"/>
                        <a:t>On-going</a:t>
                      </a:r>
                      <a:r>
                        <a:rPr lang="en-US" sz="1100" baseline="0" dirty="0" smtClean="0"/>
                        <a:t> evaluation new ISP feature requests.</a:t>
                      </a:r>
                    </a:p>
                    <a:p>
                      <a:pPr marL="0" indent="0">
                        <a:buNone/>
                      </a:pPr>
                      <a:r>
                        <a:rPr lang="en-US" sz="1100" baseline="0" dirty="0" smtClean="0"/>
                        <a:t>Milestones need to be confirmed.</a:t>
                      </a:r>
                      <a:endParaRPr lang="en-US" sz="1100" dirty="0" smtClean="0"/>
                    </a:p>
                    <a:p>
                      <a:endParaRPr lang="en-US" sz="1100" dirty="0"/>
                    </a:p>
                  </a:txBody>
                  <a:tcPr/>
                </a:tc>
              </a:tr>
              <a:tr h="370840">
                <a:tc>
                  <a:txBody>
                    <a:bodyPr/>
                    <a:lstStyle/>
                    <a:p>
                      <a:r>
                        <a:rPr lang="en-US" sz="1200" dirty="0" err="1" smtClean="0"/>
                        <a:t>TrustZone</a:t>
                      </a:r>
                      <a:endParaRPr lang="en-US" sz="1200" dirty="0"/>
                    </a:p>
                  </a:txBody>
                  <a:tcPr/>
                </a:tc>
                <a:tc>
                  <a:txBody>
                    <a:bodyPr/>
                    <a:lstStyle/>
                    <a:p>
                      <a:r>
                        <a:rPr lang="en-US" sz="1200" dirty="0" smtClean="0"/>
                        <a:t>CT, Jason, Florent</a:t>
                      </a:r>
                      <a:endParaRPr lang="en-US" sz="1200" dirty="0"/>
                    </a:p>
                  </a:txBody>
                  <a:tcPr/>
                </a:tc>
                <a:tc>
                  <a:txBody>
                    <a:bodyPr/>
                    <a:lstStyle/>
                    <a:p>
                      <a:r>
                        <a:rPr lang="en-US" sz="1100" dirty="0" smtClean="0"/>
                        <a:t>RTL Complete</a:t>
                      </a:r>
                    </a:p>
                    <a:p>
                      <a:r>
                        <a:rPr lang="en-US" sz="1100" dirty="0" smtClean="0"/>
                        <a:t>RTL Freeze</a:t>
                      </a:r>
                      <a:endParaRPr lang="en-US" sz="1100" dirty="0"/>
                    </a:p>
                  </a:txBody>
                  <a:tcPr/>
                </a:tc>
                <a:tc>
                  <a:txBody>
                    <a:bodyPr/>
                    <a:lstStyle/>
                    <a:p>
                      <a:r>
                        <a:rPr lang="en-US" sz="1100" dirty="0" smtClean="0"/>
                        <a:t>9/30</a:t>
                      </a:r>
                    </a:p>
                    <a:p>
                      <a:r>
                        <a:rPr lang="en-US" sz="1100" dirty="0" smtClean="0"/>
                        <a:t>12/13</a:t>
                      </a:r>
                      <a:endParaRPr lang="en-US" sz="1100" dirty="0"/>
                    </a:p>
                  </a:txBody>
                  <a:tcPr/>
                </a:tc>
                <a:tc>
                  <a:txBody>
                    <a:bodyPr/>
                    <a:lstStyle/>
                    <a:p>
                      <a:endParaRPr lang="en-US" sz="1100" dirty="0"/>
                    </a:p>
                  </a:txBody>
                  <a:tcPr/>
                </a:tc>
              </a:tr>
              <a:tr h="370840">
                <a:tc>
                  <a:txBody>
                    <a:bodyPr/>
                    <a:lstStyle/>
                    <a:p>
                      <a:r>
                        <a:rPr lang="en-US" sz="1200" dirty="0" smtClean="0"/>
                        <a:t>A32</a:t>
                      </a:r>
                      <a:endParaRPr lang="en-US" sz="1200" dirty="0"/>
                    </a:p>
                  </a:txBody>
                  <a:tcPr/>
                </a:tc>
                <a:tc>
                  <a:txBody>
                    <a:bodyPr/>
                    <a:lstStyle/>
                    <a:p>
                      <a:r>
                        <a:rPr lang="en-US" sz="1200" dirty="0" smtClean="0"/>
                        <a:t>Yuguo, Alan, CT, Florent</a:t>
                      </a:r>
                      <a:endParaRPr lang="en-US" sz="1200" dirty="0"/>
                    </a:p>
                  </a:txBody>
                  <a:tcPr/>
                </a:tc>
                <a:tc>
                  <a:txBody>
                    <a:bodyPr/>
                    <a:lstStyle/>
                    <a:p>
                      <a:r>
                        <a:rPr lang="en-US" sz="1100" dirty="0" smtClean="0">
                          <a:solidFill>
                            <a:schemeClr val="tx1"/>
                          </a:solidFill>
                        </a:rPr>
                        <a:t>RTL</a:t>
                      </a:r>
                      <a:r>
                        <a:rPr lang="en-US" sz="1100" baseline="0" dirty="0" smtClean="0">
                          <a:solidFill>
                            <a:schemeClr val="tx1"/>
                          </a:solidFill>
                        </a:rPr>
                        <a:t> Delivered</a:t>
                      </a:r>
                    </a:p>
                    <a:p>
                      <a:r>
                        <a:rPr lang="en-US" sz="1100" baseline="0" dirty="0" smtClean="0">
                          <a:solidFill>
                            <a:schemeClr val="tx1"/>
                          </a:solidFill>
                        </a:rPr>
                        <a:t>RTL Freeze</a:t>
                      </a:r>
                      <a:endParaRPr lang="en-US" sz="1100" dirty="0">
                        <a:solidFill>
                          <a:schemeClr val="tx1"/>
                        </a:solidFill>
                      </a:endParaRPr>
                    </a:p>
                  </a:txBody>
                  <a:tcPr/>
                </a:tc>
                <a:tc>
                  <a:txBody>
                    <a:bodyPr/>
                    <a:lstStyle/>
                    <a:p>
                      <a:r>
                        <a:rPr lang="en-US" sz="1100" dirty="0" smtClean="0">
                          <a:solidFill>
                            <a:schemeClr val="tx1"/>
                          </a:solidFill>
                        </a:rPr>
                        <a:t>7/31</a:t>
                      </a:r>
                    </a:p>
                    <a:p>
                      <a:r>
                        <a:rPr lang="en-US" sz="1100" dirty="0" smtClean="0">
                          <a:solidFill>
                            <a:schemeClr val="tx1"/>
                          </a:solidFill>
                        </a:rPr>
                        <a:t>11/15</a:t>
                      </a:r>
                      <a:endParaRPr lang="en-US" sz="1100" dirty="0">
                        <a:solidFill>
                          <a:schemeClr val="tx1"/>
                        </a:solidFill>
                      </a:endParaRPr>
                    </a:p>
                  </a:txBody>
                  <a:tcPr/>
                </a:tc>
                <a:tc>
                  <a:txBody>
                    <a:bodyPr/>
                    <a:lstStyle/>
                    <a:p>
                      <a:r>
                        <a:rPr lang="en-US" sz="1100" dirty="0" smtClean="0"/>
                        <a:t>Pending license agreement and delivery from ARM</a:t>
                      </a:r>
                    </a:p>
                    <a:p>
                      <a:pPr marL="0" indent="0">
                        <a:buNone/>
                      </a:pPr>
                      <a:r>
                        <a:rPr lang="en-US" sz="1100" baseline="0" dirty="0" smtClean="0"/>
                        <a:t>Milestones need to be confirmed.</a:t>
                      </a:r>
                      <a:endParaRPr lang="en-US" sz="1100" dirty="0" smtClean="0"/>
                    </a:p>
                  </a:txBody>
                  <a:tcPr/>
                </a:tc>
              </a:tr>
              <a:tr h="370840">
                <a:tc>
                  <a:txBody>
                    <a:bodyPr/>
                    <a:lstStyle/>
                    <a:p>
                      <a:r>
                        <a:rPr lang="en-US" sz="1200" dirty="0" smtClean="0"/>
                        <a:t>YUVDNS</a:t>
                      </a:r>
                      <a:endParaRPr lang="en-US" sz="1200" dirty="0"/>
                    </a:p>
                  </a:txBody>
                  <a:tcPr/>
                </a:tc>
                <a:tc>
                  <a:txBody>
                    <a:bodyPr/>
                    <a:lstStyle/>
                    <a:p>
                      <a:r>
                        <a:rPr lang="en-US" sz="1200" dirty="0" smtClean="0"/>
                        <a:t>Wayne,</a:t>
                      </a:r>
                      <a:r>
                        <a:rPr lang="en-US" sz="1200" baseline="0" dirty="0" smtClean="0"/>
                        <a:t> CT, WM</a:t>
                      </a:r>
                      <a:endParaRPr lang="en-US" sz="1200" dirty="0"/>
                    </a:p>
                  </a:txBody>
                  <a:tcPr/>
                </a:tc>
                <a:tc>
                  <a:txBody>
                    <a:bodyPr/>
                    <a:lstStyle/>
                    <a:p>
                      <a:r>
                        <a:rPr lang="en-US" sz="1100" dirty="0" smtClean="0"/>
                        <a:t>C-Model</a:t>
                      </a:r>
                    </a:p>
                    <a:p>
                      <a:r>
                        <a:rPr lang="en-US" sz="1100" dirty="0" smtClean="0"/>
                        <a:t>RTL</a:t>
                      </a:r>
                      <a:r>
                        <a:rPr lang="en-US" sz="1100" baseline="0" dirty="0" smtClean="0"/>
                        <a:t> Complete</a:t>
                      </a:r>
                    </a:p>
                    <a:p>
                      <a:r>
                        <a:rPr lang="en-US" sz="1100" baseline="0" dirty="0" smtClean="0"/>
                        <a:t>RTL Freeze</a:t>
                      </a:r>
                      <a:endParaRPr lang="en-US" sz="1100" dirty="0"/>
                    </a:p>
                  </a:txBody>
                  <a:tcPr/>
                </a:tc>
                <a:tc>
                  <a:txBody>
                    <a:bodyPr/>
                    <a:lstStyle/>
                    <a:p>
                      <a:r>
                        <a:rPr lang="en-US" sz="1100" dirty="0" smtClean="0">
                          <a:solidFill>
                            <a:srgbClr val="FF0000"/>
                          </a:solidFill>
                        </a:rPr>
                        <a:t>7/15</a:t>
                      </a:r>
                    </a:p>
                    <a:p>
                      <a:r>
                        <a:rPr lang="en-US" sz="1100" dirty="0" smtClean="0">
                          <a:solidFill>
                            <a:srgbClr val="FF0000"/>
                          </a:solidFill>
                        </a:rPr>
                        <a:t>9/30</a:t>
                      </a:r>
                    </a:p>
                    <a:p>
                      <a:r>
                        <a:rPr lang="en-US" sz="1100" dirty="0" smtClean="0">
                          <a:solidFill>
                            <a:srgbClr val="FF0000"/>
                          </a:solidFill>
                        </a:rPr>
                        <a:t>12/13</a:t>
                      </a:r>
                      <a:endParaRPr lang="en-US" sz="1100" dirty="0">
                        <a:solidFill>
                          <a:srgbClr val="FF0000"/>
                        </a:solidFill>
                      </a:endParaRPr>
                    </a:p>
                  </a:txBody>
                  <a:tcPr/>
                </a:tc>
                <a:tc>
                  <a:txBody>
                    <a:bodyPr/>
                    <a:lstStyle/>
                    <a:p>
                      <a:r>
                        <a:rPr lang="en-US" sz="1100" dirty="0" smtClean="0"/>
                        <a:t>Pending</a:t>
                      </a:r>
                      <a:r>
                        <a:rPr lang="en-US" sz="1100" baseline="0" dirty="0" smtClean="0"/>
                        <a:t> algorithm – Wayne plan to study ISP’s raw-DNS for reference/reuse.</a:t>
                      </a:r>
                    </a:p>
                    <a:p>
                      <a:pPr marL="0" indent="0">
                        <a:buNone/>
                      </a:pPr>
                      <a:r>
                        <a:rPr lang="en-US" sz="1100" baseline="0" dirty="0" smtClean="0"/>
                        <a:t>Milestones need to be confirmed.</a:t>
                      </a:r>
                      <a:endParaRPr lang="en-US" sz="1100" dirty="0" smtClean="0"/>
                    </a:p>
                  </a:txBody>
                  <a:tcPr/>
                </a:tc>
              </a:tr>
              <a:tr h="370840">
                <a:tc>
                  <a:txBody>
                    <a:bodyPr/>
                    <a:lstStyle/>
                    <a:p>
                      <a:r>
                        <a:rPr lang="en-US" sz="1200" dirty="0" smtClean="0"/>
                        <a:t>YUVSCALE_DN</a:t>
                      </a:r>
                      <a:endParaRPr lang="en-US" sz="1200" dirty="0"/>
                    </a:p>
                  </a:txBody>
                  <a:tcPr/>
                </a:tc>
                <a:tc>
                  <a:txBody>
                    <a:bodyPr/>
                    <a:lstStyle/>
                    <a:p>
                      <a:r>
                        <a:rPr lang="en-US" sz="1200" dirty="0" smtClean="0"/>
                        <a:t>Wayne,</a:t>
                      </a:r>
                      <a:r>
                        <a:rPr lang="en-US" sz="1200" baseline="0" dirty="0" smtClean="0"/>
                        <a:t> Jason, Shirley</a:t>
                      </a:r>
                      <a:endParaRPr lang="en-US" sz="1200" dirty="0"/>
                    </a:p>
                  </a:txBody>
                  <a:tcPr/>
                </a:tc>
                <a:tc>
                  <a:txBody>
                    <a:bodyPr/>
                    <a:lstStyle/>
                    <a:p>
                      <a:r>
                        <a:rPr lang="en-US" sz="1100" dirty="0" smtClean="0"/>
                        <a:t>C-Model</a:t>
                      </a:r>
                    </a:p>
                    <a:p>
                      <a:r>
                        <a:rPr lang="en-US" sz="1100" dirty="0" smtClean="0"/>
                        <a:t>RTL</a:t>
                      </a:r>
                      <a:r>
                        <a:rPr lang="en-US" sz="1100" baseline="0" dirty="0" smtClean="0"/>
                        <a:t> Complete</a:t>
                      </a:r>
                    </a:p>
                    <a:p>
                      <a:r>
                        <a:rPr lang="en-US" sz="1100" baseline="0" dirty="0" smtClean="0"/>
                        <a:t>RTL Freeze</a:t>
                      </a:r>
                      <a:endParaRPr lang="en-US" sz="1100" dirty="0"/>
                    </a:p>
                  </a:txBody>
                  <a:tcPr/>
                </a:tc>
                <a:tc>
                  <a:txBody>
                    <a:bodyPr/>
                    <a:lstStyle/>
                    <a:p>
                      <a:r>
                        <a:rPr lang="en-US" sz="1100" dirty="0" smtClean="0">
                          <a:solidFill>
                            <a:srgbClr val="FF0000"/>
                          </a:solidFill>
                        </a:rPr>
                        <a:t>7/15</a:t>
                      </a:r>
                    </a:p>
                    <a:p>
                      <a:r>
                        <a:rPr lang="en-US" sz="1100" dirty="0" smtClean="0">
                          <a:solidFill>
                            <a:srgbClr val="FF0000"/>
                          </a:solidFill>
                        </a:rPr>
                        <a:t>9/30</a:t>
                      </a:r>
                    </a:p>
                    <a:p>
                      <a:r>
                        <a:rPr lang="en-US" sz="1100" dirty="0" smtClean="0">
                          <a:solidFill>
                            <a:srgbClr val="FF0000"/>
                          </a:solidFill>
                        </a:rPr>
                        <a:t>12/13</a:t>
                      </a:r>
                      <a:endParaRPr lang="en-US" sz="1100" dirty="0">
                        <a:solidFill>
                          <a:srgbClr val="FF0000"/>
                        </a:solidFill>
                      </a:endParaRPr>
                    </a:p>
                  </a:txBody>
                  <a:tcPr/>
                </a:tc>
                <a:tc>
                  <a:txBody>
                    <a:bodyPr/>
                    <a:lstStyle/>
                    <a:p>
                      <a:r>
                        <a:rPr lang="en-US" sz="1100" dirty="0" smtClean="0"/>
                        <a:t>Pending</a:t>
                      </a:r>
                      <a:r>
                        <a:rPr lang="en-US" sz="1100" baseline="0" dirty="0" smtClean="0"/>
                        <a:t> algorithm – Wayne plan to evaluate existing algorithm in YUVSCALE but require support to prepare/run the images for subjective testing.</a:t>
                      </a:r>
                    </a:p>
                    <a:p>
                      <a:pPr marL="0" indent="0">
                        <a:buNone/>
                      </a:pPr>
                      <a:r>
                        <a:rPr lang="en-US" sz="1100" baseline="0" dirty="0" smtClean="0"/>
                        <a:t>Milestones need to be confirmed.</a:t>
                      </a:r>
                      <a:endParaRPr lang="en-US" sz="1100" dirty="0" smtClean="0"/>
                    </a:p>
                  </a:txBody>
                  <a:tcPr/>
                </a:tc>
              </a:tr>
            </a:tbl>
          </a:graphicData>
        </a:graphic>
      </p:graphicFrame>
      <p:sp>
        <p:nvSpPr>
          <p:cNvPr id="4" name="Text Placeholder 3"/>
          <p:cNvSpPr>
            <a:spLocks noGrp="1"/>
          </p:cNvSpPr>
          <p:nvPr>
            <p:ph type="body" sz="quarter" idx="15"/>
          </p:nvPr>
        </p:nvSpPr>
        <p:spPr/>
        <p:txBody>
          <a:bodyPr/>
          <a:lstStyle/>
          <a:p>
            <a:r>
              <a:rPr lang="en-US" dirty="0" smtClean="0"/>
              <a:t>New/Critical IP Developments</a:t>
            </a:r>
            <a:endParaRPr lang="en-US" dirty="0"/>
          </a:p>
        </p:txBody>
      </p:sp>
    </p:spTree>
    <p:extLst>
      <p:ext uri="{BB962C8B-B14F-4D97-AF65-F5344CB8AC3E}">
        <p14:creationId xmlns:p14="http://schemas.microsoft.com/office/powerpoint/2010/main" val="506294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8630219" y="1366171"/>
            <a:ext cx="2134685" cy="1133927"/>
          </a:xfrm>
          <a:prstGeom prst="roundRect">
            <a:avLst>
              <a:gd name="adj" fmla="val 14818"/>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t>ISP (4M)</a:t>
            </a:r>
          </a:p>
        </p:txBody>
      </p:sp>
      <p:sp>
        <p:nvSpPr>
          <p:cNvPr id="4" name="Text Placeholder 3"/>
          <p:cNvSpPr>
            <a:spLocks noGrp="1"/>
          </p:cNvSpPr>
          <p:nvPr>
            <p:ph type="body" sz="quarter" idx="15"/>
          </p:nvPr>
        </p:nvSpPr>
        <p:spPr>
          <a:xfrm>
            <a:off x="457200" y="277316"/>
            <a:ext cx="8051984" cy="694307"/>
          </a:xfrm>
        </p:spPr>
        <p:txBody>
          <a:bodyPr/>
          <a:lstStyle/>
          <a:p>
            <a:r>
              <a:rPr lang="en-US" dirty="0" smtClean="0"/>
              <a:t>Backend - Physical Partitions</a:t>
            </a:r>
            <a:endParaRPr lang="en-US" dirty="0"/>
          </a:p>
        </p:txBody>
      </p:sp>
      <p:sp>
        <p:nvSpPr>
          <p:cNvPr id="5" name="Rounded Rectangle 4"/>
          <p:cNvSpPr/>
          <p:nvPr/>
        </p:nvSpPr>
        <p:spPr>
          <a:xfrm>
            <a:off x="3522905" y="1348614"/>
            <a:ext cx="4986279" cy="2332742"/>
          </a:xfrm>
          <a:prstGeom prst="roundRect">
            <a:avLst>
              <a:gd name="adj" fmla="val 10714"/>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err="1" smtClean="0"/>
              <a:t>Datapath</a:t>
            </a:r>
            <a:r>
              <a:rPr lang="en-US" sz="1400" dirty="0" smtClean="0"/>
              <a:t> (5M)</a:t>
            </a:r>
          </a:p>
        </p:txBody>
      </p:sp>
      <p:sp>
        <p:nvSpPr>
          <p:cNvPr id="6" name="Rectangle 5"/>
          <p:cNvSpPr/>
          <p:nvPr/>
        </p:nvSpPr>
        <p:spPr>
          <a:xfrm>
            <a:off x="4448618" y="1931317"/>
            <a:ext cx="640080" cy="4572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800" dirty="0">
                <a:solidFill>
                  <a:schemeClr val="tx1"/>
                </a:solidFill>
              </a:rPr>
              <a:t>RGBIR</a:t>
            </a:r>
          </a:p>
        </p:txBody>
      </p:sp>
      <p:sp>
        <p:nvSpPr>
          <p:cNvPr id="7" name="Rectangle 6"/>
          <p:cNvSpPr/>
          <p:nvPr/>
        </p:nvSpPr>
        <p:spPr>
          <a:xfrm>
            <a:off x="5244981" y="1913253"/>
            <a:ext cx="640080" cy="4572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800" dirty="0" smtClean="0">
                <a:solidFill>
                  <a:schemeClr val="tx1"/>
                </a:solidFill>
              </a:rPr>
              <a:t>RAW</a:t>
            </a:r>
          </a:p>
          <a:p>
            <a:pPr algn="ctr"/>
            <a:r>
              <a:rPr lang="en-US" sz="800" dirty="0" smtClean="0">
                <a:solidFill>
                  <a:schemeClr val="tx1"/>
                </a:solidFill>
              </a:rPr>
              <a:t>Scaler</a:t>
            </a:r>
          </a:p>
        </p:txBody>
      </p:sp>
      <p:sp>
        <p:nvSpPr>
          <p:cNvPr id="8" name="Rectangle 7"/>
          <p:cNvSpPr/>
          <p:nvPr/>
        </p:nvSpPr>
        <p:spPr>
          <a:xfrm>
            <a:off x="3652255" y="1931318"/>
            <a:ext cx="640080" cy="4572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800" dirty="0" smtClean="0">
                <a:solidFill>
                  <a:schemeClr val="tx1"/>
                </a:solidFill>
              </a:rPr>
              <a:t>ECIF</a:t>
            </a:r>
          </a:p>
        </p:txBody>
      </p:sp>
      <p:sp>
        <p:nvSpPr>
          <p:cNvPr id="9" name="Rectangle 8"/>
          <p:cNvSpPr/>
          <p:nvPr/>
        </p:nvSpPr>
        <p:spPr>
          <a:xfrm>
            <a:off x="3652255" y="2500098"/>
            <a:ext cx="640080" cy="4572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800" dirty="0" smtClean="0">
                <a:solidFill>
                  <a:schemeClr val="tx1"/>
                </a:solidFill>
              </a:rPr>
              <a:t>CB</a:t>
            </a:r>
          </a:p>
        </p:txBody>
      </p:sp>
      <p:sp>
        <p:nvSpPr>
          <p:cNvPr id="10" name="Rectangle 9"/>
          <p:cNvSpPr/>
          <p:nvPr/>
        </p:nvSpPr>
        <p:spPr>
          <a:xfrm>
            <a:off x="4448618" y="2500098"/>
            <a:ext cx="640080" cy="4572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800" dirty="0" smtClean="0">
                <a:solidFill>
                  <a:schemeClr val="tx1"/>
                </a:solidFill>
              </a:rPr>
              <a:t>MERGE</a:t>
            </a:r>
          </a:p>
        </p:txBody>
      </p:sp>
      <p:sp>
        <p:nvSpPr>
          <p:cNvPr id="11" name="Rectangle 10"/>
          <p:cNvSpPr/>
          <p:nvPr/>
        </p:nvSpPr>
        <p:spPr>
          <a:xfrm>
            <a:off x="5244981" y="2489468"/>
            <a:ext cx="640080" cy="4572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800" dirty="0" smtClean="0">
                <a:solidFill>
                  <a:schemeClr val="tx1"/>
                </a:solidFill>
              </a:rPr>
              <a:t>MIPICIF</a:t>
            </a:r>
          </a:p>
        </p:txBody>
      </p:sp>
      <p:sp>
        <p:nvSpPr>
          <p:cNvPr id="12" name="Rectangle 11"/>
          <p:cNvSpPr/>
          <p:nvPr/>
        </p:nvSpPr>
        <p:spPr>
          <a:xfrm>
            <a:off x="9052701" y="1871628"/>
            <a:ext cx="548640" cy="4572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800" dirty="0" smtClean="0">
                <a:solidFill>
                  <a:schemeClr val="tx1"/>
                </a:solidFill>
              </a:rPr>
              <a:t>ISP</a:t>
            </a:r>
          </a:p>
        </p:txBody>
      </p:sp>
      <p:sp>
        <p:nvSpPr>
          <p:cNvPr id="16" name="Rectangle 15"/>
          <p:cNvSpPr/>
          <p:nvPr/>
        </p:nvSpPr>
        <p:spPr>
          <a:xfrm>
            <a:off x="6837707" y="1902937"/>
            <a:ext cx="640080" cy="4572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800" dirty="0" smtClean="0">
                <a:solidFill>
                  <a:schemeClr val="tx1"/>
                </a:solidFill>
              </a:rPr>
              <a:t>DCPC</a:t>
            </a:r>
          </a:p>
        </p:txBody>
      </p:sp>
      <p:sp>
        <p:nvSpPr>
          <p:cNvPr id="17" name="Rectangle 16"/>
          <p:cNvSpPr/>
          <p:nvPr/>
        </p:nvSpPr>
        <p:spPr>
          <a:xfrm>
            <a:off x="6041344" y="1900987"/>
            <a:ext cx="640080" cy="4572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800" dirty="0" smtClean="0">
                <a:solidFill>
                  <a:schemeClr val="tx1"/>
                </a:solidFill>
              </a:rPr>
              <a:t>YUV</a:t>
            </a:r>
          </a:p>
          <a:p>
            <a:pPr algn="ctr"/>
            <a:r>
              <a:rPr lang="en-US" sz="800" dirty="0" smtClean="0">
                <a:solidFill>
                  <a:schemeClr val="tx1"/>
                </a:solidFill>
              </a:rPr>
              <a:t>Scaler x 5</a:t>
            </a:r>
          </a:p>
        </p:txBody>
      </p:sp>
      <p:sp>
        <p:nvSpPr>
          <p:cNvPr id="18" name="Rectangle 17"/>
          <p:cNvSpPr/>
          <p:nvPr/>
        </p:nvSpPr>
        <p:spPr>
          <a:xfrm>
            <a:off x="6041344" y="2474670"/>
            <a:ext cx="640080" cy="4572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800" dirty="0" smtClean="0">
                <a:solidFill>
                  <a:schemeClr val="tx1"/>
                </a:solidFill>
              </a:rPr>
              <a:t>OSD x 2</a:t>
            </a:r>
          </a:p>
        </p:txBody>
      </p:sp>
      <p:sp>
        <p:nvSpPr>
          <p:cNvPr id="19" name="Rectangle 18"/>
          <p:cNvSpPr/>
          <p:nvPr/>
        </p:nvSpPr>
        <p:spPr>
          <a:xfrm>
            <a:off x="6837707" y="2459160"/>
            <a:ext cx="640080" cy="4572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800" dirty="0" smtClean="0">
                <a:solidFill>
                  <a:schemeClr val="tx1"/>
                </a:solidFill>
              </a:rPr>
              <a:t>VIF x 2</a:t>
            </a:r>
          </a:p>
        </p:txBody>
      </p:sp>
      <p:sp>
        <p:nvSpPr>
          <p:cNvPr id="21" name="Rectangle 20"/>
          <p:cNvSpPr/>
          <p:nvPr/>
        </p:nvSpPr>
        <p:spPr>
          <a:xfrm>
            <a:off x="7634068" y="1901109"/>
            <a:ext cx="640080" cy="4572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800" dirty="0" smtClean="0">
                <a:solidFill>
                  <a:schemeClr val="tx1"/>
                </a:solidFill>
              </a:rPr>
              <a:t>V4</a:t>
            </a:r>
          </a:p>
        </p:txBody>
      </p:sp>
      <p:sp>
        <p:nvSpPr>
          <p:cNvPr id="22" name="Rectangle 21"/>
          <p:cNvSpPr/>
          <p:nvPr/>
        </p:nvSpPr>
        <p:spPr>
          <a:xfrm>
            <a:off x="6844039" y="3030354"/>
            <a:ext cx="640080" cy="4572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800" dirty="0" smtClean="0">
                <a:solidFill>
                  <a:schemeClr val="tx1"/>
                </a:solidFill>
              </a:rPr>
              <a:t>IMG</a:t>
            </a:r>
          </a:p>
        </p:txBody>
      </p:sp>
      <p:sp>
        <p:nvSpPr>
          <p:cNvPr id="23" name="Rounded Rectangle 22"/>
          <p:cNvSpPr/>
          <p:nvPr/>
        </p:nvSpPr>
        <p:spPr>
          <a:xfrm>
            <a:off x="8654746" y="2595764"/>
            <a:ext cx="2110158" cy="1085591"/>
          </a:xfrm>
          <a:prstGeom prst="roundRect">
            <a:avLst>
              <a:gd name="adj" fmla="val 14451"/>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t>AV1 (6M)</a:t>
            </a:r>
          </a:p>
        </p:txBody>
      </p:sp>
      <p:sp>
        <p:nvSpPr>
          <p:cNvPr id="24" name="Rectangle 23"/>
          <p:cNvSpPr/>
          <p:nvPr/>
        </p:nvSpPr>
        <p:spPr>
          <a:xfrm>
            <a:off x="9418461" y="3002095"/>
            <a:ext cx="548640" cy="4572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800" dirty="0" smtClean="0">
                <a:solidFill>
                  <a:schemeClr val="tx1"/>
                </a:solidFill>
              </a:rPr>
              <a:t>AV1</a:t>
            </a:r>
          </a:p>
        </p:txBody>
      </p:sp>
      <p:sp>
        <p:nvSpPr>
          <p:cNvPr id="26" name="Rounded Rectangle 25"/>
          <p:cNvSpPr/>
          <p:nvPr/>
        </p:nvSpPr>
        <p:spPr>
          <a:xfrm>
            <a:off x="3189553" y="979282"/>
            <a:ext cx="7877279" cy="2809259"/>
          </a:xfrm>
          <a:prstGeom prst="roundRect">
            <a:avLst>
              <a:gd name="adj" fmla="val 9368"/>
            </a:avLst>
          </a:prstGeom>
          <a:noFill/>
        </p:spPr>
        <p:style>
          <a:lnRef idx="2">
            <a:schemeClr val="accent1"/>
          </a:lnRef>
          <a:fillRef idx="1">
            <a:schemeClr val="lt1"/>
          </a:fillRef>
          <a:effectRef idx="0">
            <a:schemeClr val="accent1"/>
          </a:effectRef>
          <a:fontRef idx="minor">
            <a:schemeClr val="dk1"/>
          </a:fontRef>
        </p:style>
        <p:txBody>
          <a:bodyPr rtlCol="0" anchor="t"/>
          <a:lstStyle/>
          <a:p>
            <a:pPr algn="ctr"/>
            <a:endParaRPr lang="en-US" sz="2800" dirty="0" smtClean="0">
              <a:ln w="0"/>
              <a:solidFill>
                <a:schemeClr val="tx1"/>
              </a:solidFill>
              <a:effectLst>
                <a:outerShdw blurRad="38100" dist="25400" dir="5400000" algn="ctr" rotWithShape="0">
                  <a:srgbClr val="6E747A">
                    <a:alpha val="43000"/>
                  </a:srgbClr>
                </a:outerShdw>
              </a:effectLst>
            </a:endParaRPr>
          </a:p>
        </p:txBody>
      </p:sp>
      <p:sp>
        <p:nvSpPr>
          <p:cNvPr id="27" name="TextBox 26"/>
          <p:cNvSpPr txBox="1"/>
          <p:nvPr/>
        </p:nvSpPr>
        <p:spPr>
          <a:xfrm>
            <a:off x="6262129" y="966835"/>
            <a:ext cx="1521303" cy="369332"/>
          </a:xfrm>
          <a:prstGeom prst="rect">
            <a:avLst/>
          </a:prstGeom>
          <a:noFill/>
        </p:spPr>
        <p:txBody>
          <a:bodyPr wrap="square" rtlCol="0">
            <a:spAutoFit/>
          </a:bodyPr>
          <a:lstStyle/>
          <a:p>
            <a:r>
              <a:rPr lang="en-US" dirty="0" err="1" smtClean="0"/>
              <a:t>Datapath</a:t>
            </a:r>
            <a:endParaRPr lang="en-US" dirty="0"/>
          </a:p>
        </p:txBody>
      </p:sp>
      <p:sp>
        <p:nvSpPr>
          <p:cNvPr id="28" name="Rounded Rectangle 27"/>
          <p:cNvSpPr/>
          <p:nvPr/>
        </p:nvSpPr>
        <p:spPr>
          <a:xfrm>
            <a:off x="3189553" y="3897888"/>
            <a:ext cx="1907021" cy="9276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t>CPU (3M)</a:t>
            </a:r>
            <a:endParaRPr lang="en-US" dirty="0" smtClean="0"/>
          </a:p>
        </p:txBody>
      </p:sp>
      <p:sp>
        <p:nvSpPr>
          <p:cNvPr id="29" name="Rounded Rectangle 28"/>
          <p:cNvSpPr/>
          <p:nvPr/>
        </p:nvSpPr>
        <p:spPr>
          <a:xfrm>
            <a:off x="3810639" y="4261283"/>
            <a:ext cx="640080" cy="457200"/>
          </a:xfrm>
          <a:prstGeom prst="roundRect">
            <a:avLst>
              <a:gd name="adj" fmla="val 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800" dirty="0" smtClean="0">
                <a:solidFill>
                  <a:schemeClr val="tx1"/>
                </a:solidFill>
              </a:rPr>
              <a:t>CPU</a:t>
            </a:r>
          </a:p>
          <a:p>
            <a:pPr algn="ctr"/>
            <a:r>
              <a:rPr lang="en-US" sz="800" dirty="0" smtClean="0">
                <a:solidFill>
                  <a:schemeClr val="tx1"/>
                </a:solidFill>
              </a:rPr>
              <a:t>(</a:t>
            </a:r>
            <a:r>
              <a:rPr lang="en-US" sz="800" dirty="0">
                <a:solidFill>
                  <a:schemeClr val="tx1"/>
                </a:solidFill>
              </a:rPr>
              <a:t>A32)</a:t>
            </a:r>
          </a:p>
        </p:txBody>
      </p:sp>
      <p:sp>
        <p:nvSpPr>
          <p:cNvPr id="30" name="Rounded Rectangle 29"/>
          <p:cNvSpPr/>
          <p:nvPr/>
        </p:nvSpPr>
        <p:spPr>
          <a:xfrm>
            <a:off x="3189553" y="4892705"/>
            <a:ext cx="1907021" cy="1554213"/>
          </a:xfrm>
          <a:prstGeom prst="roundRect">
            <a:avLst>
              <a:gd name="adj" fmla="val 1302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err="1" smtClean="0"/>
              <a:t>VA_Processor</a:t>
            </a:r>
            <a:r>
              <a:rPr lang="en-US" sz="1400" dirty="0" smtClean="0"/>
              <a:t> (7M)</a:t>
            </a:r>
            <a:endParaRPr lang="en-US" dirty="0" smtClean="0"/>
          </a:p>
        </p:txBody>
      </p:sp>
      <p:sp>
        <p:nvSpPr>
          <p:cNvPr id="31" name="Rounded Rectangle 30"/>
          <p:cNvSpPr/>
          <p:nvPr/>
        </p:nvSpPr>
        <p:spPr>
          <a:xfrm>
            <a:off x="3415279" y="5354159"/>
            <a:ext cx="640080" cy="457200"/>
          </a:xfrm>
          <a:prstGeom prst="roundRect">
            <a:avLst>
              <a:gd name="adj" fmla="val 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800" dirty="0">
                <a:solidFill>
                  <a:schemeClr val="tx1"/>
                </a:solidFill>
              </a:rPr>
              <a:t>NPU</a:t>
            </a:r>
          </a:p>
        </p:txBody>
      </p:sp>
      <p:sp>
        <p:nvSpPr>
          <p:cNvPr id="32" name="Rounded Rectangle 31"/>
          <p:cNvSpPr/>
          <p:nvPr/>
        </p:nvSpPr>
        <p:spPr>
          <a:xfrm>
            <a:off x="6042696" y="3048353"/>
            <a:ext cx="640080" cy="457200"/>
          </a:xfrm>
          <a:prstGeom prst="roundRect">
            <a:avLst>
              <a:gd name="adj" fmla="val 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800" dirty="0" smtClean="0">
                <a:solidFill>
                  <a:schemeClr val="tx1"/>
                </a:solidFill>
              </a:rPr>
              <a:t>HOGMD</a:t>
            </a:r>
          </a:p>
        </p:txBody>
      </p:sp>
      <p:sp>
        <p:nvSpPr>
          <p:cNvPr id="33" name="Rounded Rectangle 32"/>
          <p:cNvSpPr/>
          <p:nvPr/>
        </p:nvSpPr>
        <p:spPr>
          <a:xfrm>
            <a:off x="3415279" y="5942692"/>
            <a:ext cx="640080" cy="457200"/>
          </a:xfrm>
          <a:prstGeom prst="roundRect">
            <a:avLst>
              <a:gd name="adj" fmla="val 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800" dirty="0" smtClean="0">
                <a:solidFill>
                  <a:schemeClr val="tx1"/>
                </a:solidFill>
              </a:rPr>
              <a:t>PPU</a:t>
            </a:r>
          </a:p>
        </p:txBody>
      </p:sp>
      <p:sp>
        <p:nvSpPr>
          <p:cNvPr id="34" name="Rounded Rectangle 33"/>
          <p:cNvSpPr/>
          <p:nvPr/>
        </p:nvSpPr>
        <p:spPr>
          <a:xfrm>
            <a:off x="4209598" y="5940805"/>
            <a:ext cx="640080" cy="457200"/>
          </a:xfrm>
          <a:prstGeom prst="roundRect">
            <a:avLst>
              <a:gd name="adj" fmla="val 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800" dirty="0" smtClean="0">
                <a:solidFill>
                  <a:schemeClr val="tx1"/>
                </a:solidFill>
              </a:rPr>
              <a:t>IAA</a:t>
            </a:r>
          </a:p>
        </p:txBody>
      </p:sp>
      <p:sp>
        <p:nvSpPr>
          <p:cNvPr id="35" name="Rounded Rectangle 34"/>
          <p:cNvSpPr/>
          <p:nvPr/>
        </p:nvSpPr>
        <p:spPr>
          <a:xfrm>
            <a:off x="4201800" y="5354159"/>
            <a:ext cx="640080" cy="457200"/>
          </a:xfrm>
          <a:prstGeom prst="roundRect">
            <a:avLst>
              <a:gd name="adj" fmla="val 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800" dirty="0" smtClean="0">
                <a:solidFill>
                  <a:schemeClr val="tx1"/>
                </a:solidFill>
              </a:rPr>
              <a:t>Auto-scaler</a:t>
            </a:r>
          </a:p>
        </p:txBody>
      </p:sp>
      <p:sp>
        <p:nvSpPr>
          <p:cNvPr id="36" name="Rounded Rectangle 35"/>
          <p:cNvSpPr/>
          <p:nvPr/>
        </p:nvSpPr>
        <p:spPr>
          <a:xfrm>
            <a:off x="5244981" y="3902535"/>
            <a:ext cx="2618416" cy="2498068"/>
          </a:xfrm>
          <a:prstGeom prst="roundRect">
            <a:avLst>
              <a:gd name="adj" fmla="val 13428"/>
            </a:avLst>
          </a:prstGeom>
        </p:spPr>
        <p:style>
          <a:lnRef idx="2">
            <a:schemeClr val="accent2"/>
          </a:lnRef>
          <a:fillRef idx="1">
            <a:schemeClr val="lt1"/>
          </a:fillRef>
          <a:effectRef idx="0">
            <a:schemeClr val="accent2"/>
          </a:effectRef>
          <a:fontRef idx="minor">
            <a:schemeClr val="dk1"/>
          </a:fontRef>
        </p:style>
        <p:txBody>
          <a:bodyPr rtlCol="0" anchor="t"/>
          <a:lstStyle/>
          <a:p>
            <a:pPr algn="ctr"/>
            <a:r>
              <a:rPr lang="en-US" dirty="0" smtClean="0"/>
              <a:t>System Modules (4M)</a:t>
            </a:r>
          </a:p>
        </p:txBody>
      </p:sp>
      <p:sp>
        <p:nvSpPr>
          <p:cNvPr id="39" name="Rounded Rectangle 38"/>
          <p:cNvSpPr/>
          <p:nvPr/>
        </p:nvSpPr>
        <p:spPr>
          <a:xfrm>
            <a:off x="7985573" y="3902504"/>
            <a:ext cx="3081259" cy="2498099"/>
          </a:xfrm>
          <a:prstGeom prst="roundRect">
            <a:avLst/>
          </a:prstGeom>
        </p:spPr>
        <p:style>
          <a:lnRef idx="2">
            <a:schemeClr val="accent2"/>
          </a:lnRef>
          <a:fillRef idx="1">
            <a:schemeClr val="lt1"/>
          </a:fillRef>
          <a:effectRef idx="0">
            <a:schemeClr val="accent2"/>
          </a:effectRef>
          <a:fontRef idx="minor">
            <a:schemeClr val="dk1"/>
          </a:fontRef>
        </p:style>
        <p:txBody>
          <a:bodyPr rtlCol="0" anchor="t"/>
          <a:lstStyle/>
          <a:p>
            <a:pPr algn="ctr"/>
            <a:r>
              <a:rPr lang="en-US" dirty="0" smtClean="0"/>
              <a:t>Peripherals (1M)</a:t>
            </a:r>
          </a:p>
        </p:txBody>
      </p:sp>
      <p:sp>
        <p:nvSpPr>
          <p:cNvPr id="40" name="Rounded Rectangle 39"/>
          <p:cNvSpPr/>
          <p:nvPr/>
        </p:nvSpPr>
        <p:spPr>
          <a:xfrm>
            <a:off x="5407819" y="4432825"/>
            <a:ext cx="640080" cy="457200"/>
          </a:xfrm>
          <a:prstGeom prst="roundRect">
            <a:avLst>
              <a:gd name="adj" fmla="val 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800" dirty="0" smtClean="0">
                <a:solidFill>
                  <a:schemeClr val="tx1"/>
                </a:solidFill>
              </a:rPr>
              <a:t>Central SRAM</a:t>
            </a:r>
          </a:p>
        </p:txBody>
      </p:sp>
      <p:sp>
        <p:nvSpPr>
          <p:cNvPr id="41" name="Rounded Rectangle 40"/>
          <p:cNvSpPr/>
          <p:nvPr/>
        </p:nvSpPr>
        <p:spPr>
          <a:xfrm>
            <a:off x="5398837" y="5033002"/>
            <a:ext cx="640080" cy="457200"/>
          </a:xfrm>
          <a:prstGeom prst="roundRect">
            <a:avLst>
              <a:gd name="adj" fmla="val 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800" dirty="0" smtClean="0">
                <a:solidFill>
                  <a:srgbClr val="FF0000"/>
                </a:solidFill>
              </a:rPr>
              <a:t>DDR Controller </a:t>
            </a:r>
          </a:p>
        </p:txBody>
      </p:sp>
      <p:sp>
        <p:nvSpPr>
          <p:cNvPr id="42" name="Rounded Rectangle 41"/>
          <p:cNvSpPr/>
          <p:nvPr/>
        </p:nvSpPr>
        <p:spPr>
          <a:xfrm>
            <a:off x="6161655" y="4431448"/>
            <a:ext cx="640080" cy="457200"/>
          </a:xfrm>
          <a:prstGeom prst="roundRect">
            <a:avLst>
              <a:gd name="adj" fmla="val 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800" dirty="0" smtClean="0">
                <a:solidFill>
                  <a:schemeClr val="tx1"/>
                </a:solidFill>
              </a:rPr>
              <a:t>DMA</a:t>
            </a:r>
          </a:p>
        </p:txBody>
      </p:sp>
      <p:sp>
        <p:nvSpPr>
          <p:cNvPr id="43" name="Rounded Rectangle 42"/>
          <p:cNvSpPr/>
          <p:nvPr/>
        </p:nvSpPr>
        <p:spPr>
          <a:xfrm>
            <a:off x="6165447" y="5617125"/>
            <a:ext cx="640080" cy="457200"/>
          </a:xfrm>
          <a:prstGeom prst="roundRect">
            <a:avLst>
              <a:gd name="adj" fmla="val 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800" dirty="0" smtClean="0">
                <a:solidFill>
                  <a:schemeClr val="tx1"/>
                </a:solidFill>
              </a:rPr>
              <a:t>CRYPT</a:t>
            </a:r>
          </a:p>
        </p:txBody>
      </p:sp>
      <p:sp>
        <p:nvSpPr>
          <p:cNvPr id="44" name="Rounded Rectangle 43"/>
          <p:cNvSpPr/>
          <p:nvPr/>
        </p:nvSpPr>
        <p:spPr>
          <a:xfrm>
            <a:off x="6161202" y="5033002"/>
            <a:ext cx="640080" cy="457200"/>
          </a:xfrm>
          <a:prstGeom prst="roundRect">
            <a:avLst>
              <a:gd name="adj" fmla="val 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800" dirty="0" smtClean="0">
                <a:solidFill>
                  <a:schemeClr val="tx1"/>
                </a:solidFill>
              </a:rPr>
              <a:t>GUNZIP</a:t>
            </a:r>
          </a:p>
        </p:txBody>
      </p:sp>
      <p:sp>
        <p:nvSpPr>
          <p:cNvPr id="49" name="Rounded Rectangle 48"/>
          <p:cNvSpPr/>
          <p:nvPr/>
        </p:nvSpPr>
        <p:spPr>
          <a:xfrm>
            <a:off x="8826611" y="4984633"/>
            <a:ext cx="640080" cy="457200"/>
          </a:xfrm>
          <a:prstGeom prst="roundRect">
            <a:avLst>
              <a:gd name="adj" fmla="val 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800" dirty="0" smtClean="0">
                <a:solidFill>
                  <a:schemeClr val="tx1"/>
                </a:solidFill>
              </a:rPr>
              <a:t>USBD</a:t>
            </a:r>
          </a:p>
        </p:txBody>
      </p:sp>
      <p:sp>
        <p:nvSpPr>
          <p:cNvPr id="50" name="Rounded Rectangle 49"/>
          <p:cNvSpPr/>
          <p:nvPr/>
        </p:nvSpPr>
        <p:spPr>
          <a:xfrm>
            <a:off x="9531659" y="5573429"/>
            <a:ext cx="640080" cy="457200"/>
          </a:xfrm>
          <a:prstGeom prst="roundRect">
            <a:avLst>
              <a:gd name="adj" fmla="val 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800" dirty="0" smtClean="0">
                <a:solidFill>
                  <a:schemeClr val="tx1"/>
                </a:solidFill>
              </a:rPr>
              <a:t>SFC</a:t>
            </a:r>
          </a:p>
        </p:txBody>
      </p:sp>
      <p:sp>
        <p:nvSpPr>
          <p:cNvPr id="51" name="Rounded Rectangle 50"/>
          <p:cNvSpPr/>
          <p:nvPr/>
        </p:nvSpPr>
        <p:spPr>
          <a:xfrm>
            <a:off x="9540510" y="4989166"/>
            <a:ext cx="640080" cy="457200"/>
          </a:xfrm>
          <a:prstGeom prst="roundRect">
            <a:avLst>
              <a:gd name="adj" fmla="val 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800" dirty="0" smtClean="0">
                <a:solidFill>
                  <a:schemeClr val="tx1"/>
                </a:solidFill>
              </a:rPr>
              <a:t>SCIF</a:t>
            </a:r>
            <a:endParaRPr lang="en-US" sz="800" dirty="0">
              <a:solidFill>
                <a:srgbClr val="FFFFFF"/>
              </a:solidFill>
            </a:endParaRPr>
          </a:p>
        </p:txBody>
      </p:sp>
      <p:sp>
        <p:nvSpPr>
          <p:cNvPr id="52" name="Rounded Rectangle 51"/>
          <p:cNvSpPr/>
          <p:nvPr/>
        </p:nvSpPr>
        <p:spPr>
          <a:xfrm>
            <a:off x="10254042" y="5557965"/>
            <a:ext cx="640080" cy="457200"/>
          </a:xfrm>
          <a:prstGeom prst="roundRect">
            <a:avLst>
              <a:gd name="adj" fmla="val 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800" dirty="0" smtClean="0">
                <a:solidFill>
                  <a:schemeClr val="tx1"/>
                </a:solidFill>
              </a:rPr>
              <a:t>SCIO</a:t>
            </a:r>
          </a:p>
        </p:txBody>
      </p:sp>
      <p:sp>
        <p:nvSpPr>
          <p:cNvPr id="53" name="Rounded Rectangle 52"/>
          <p:cNvSpPr/>
          <p:nvPr/>
        </p:nvSpPr>
        <p:spPr>
          <a:xfrm>
            <a:off x="8112713" y="4397753"/>
            <a:ext cx="640080" cy="457200"/>
          </a:xfrm>
          <a:prstGeom prst="roundRect">
            <a:avLst>
              <a:gd name="adj" fmla="val 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800" dirty="0" smtClean="0">
                <a:solidFill>
                  <a:schemeClr val="tx1"/>
                </a:solidFill>
              </a:rPr>
              <a:t>NAND</a:t>
            </a:r>
          </a:p>
        </p:txBody>
      </p:sp>
      <p:sp>
        <p:nvSpPr>
          <p:cNvPr id="55" name="Rounded Rectangle 54"/>
          <p:cNvSpPr/>
          <p:nvPr/>
        </p:nvSpPr>
        <p:spPr>
          <a:xfrm>
            <a:off x="8112712" y="4985591"/>
            <a:ext cx="640080" cy="457200"/>
          </a:xfrm>
          <a:prstGeom prst="roundRect">
            <a:avLst>
              <a:gd name="adj" fmla="val 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800" dirty="0" smtClean="0">
                <a:solidFill>
                  <a:schemeClr val="tx1"/>
                </a:solidFill>
              </a:rPr>
              <a:t>UART x 2</a:t>
            </a:r>
          </a:p>
        </p:txBody>
      </p:sp>
      <p:sp>
        <p:nvSpPr>
          <p:cNvPr id="59" name="Rounded Rectangle 58"/>
          <p:cNvSpPr/>
          <p:nvPr/>
        </p:nvSpPr>
        <p:spPr>
          <a:xfrm>
            <a:off x="8809276" y="5573429"/>
            <a:ext cx="640080" cy="457200"/>
          </a:xfrm>
          <a:prstGeom prst="roundRect">
            <a:avLst>
              <a:gd name="adj" fmla="val 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800" dirty="0" smtClean="0">
                <a:solidFill>
                  <a:schemeClr val="tx1"/>
                </a:solidFill>
              </a:rPr>
              <a:t>SCCBM x 2</a:t>
            </a:r>
          </a:p>
        </p:txBody>
      </p:sp>
      <p:sp>
        <p:nvSpPr>
          <p:cNvPr id="61" name="Rounded Rectangle 60"/>
          <p:cNvSpPr/>
          <p:nvPr/>
        </p:nvSpPr>
        <p:spPr>
          <a:xfrm>
            <a:off x="8826489" y="4395837"/>
            <a:ext cx="640080" cy="457200"/>
          </a:xfrm>
          <a:prstGeom prst="roundRect">
            <a:avLst>
              <a:gd name="adj" fmla="val 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800" dirty="0" smtClean="0">
                <a:solidFill>
                  <a:schemeClr val="tx1"/>
                </a:solidFill>
              </a:rPr>
              <a:t>SIF x 3</a:t>
            </a:r>
          </a:p>
        </p:txBody>
      </p:sp>
      <p:sp>
        <p:nvSpPr>
          <p:cNvPr id="62" name="Rounded Rectangle 61"/>
          <p:cNvSpPr/>
          <p:nvPr/>
        </p:nvSpPr>
        <p:spPr>
          <a:xfrm>
            <a:off x="6923912" y="4445612"/>
            <a:ext cx="640080" cy="457200"/>
          </a:xfrm>
          <a:prstGeom prst="roundRect">
            <a:avLst>
              <a:gd name="adj" fmla="val 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800" dirty="0" smtClean="0">
                <a:solidFill>
                  <a:schemeClr val="tx1"/>
                </a:solidFill>
              </a:rPr>
              <a:t>PWM x2</a:t>
            </a:r>
          </a:p>
        </p:txBody>
      </p:sp>
      <p:sp>
        <p:nvSpPr>
          <p:cNvPr id="63" name="Rounded Rectangle 62"/>
          <p:cNvSpPr/>
          <p:nvPr/>
        </p:nvSpPr>
        <p:spPr>
          <a:xfrm>
            <a:off x="6930271" y="5033002"/>
            <a:ext cx="640080" cy="457200"/>
          </a:xfrm>
          <a:prstGeom prst="roundRect">
            <a:avLst>
              <a:gd name="adj" fmla="val 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800" dirty="0" smtClean="0">
                <a:solidFill>
                  <a:schemeClr val="tx1"/>
                </a:solidFill>
              </a:rPr>
              <a:t>WDT x2</a:t>
            </a:r>
          </a:p>
        </p:txBody>
      </p:sp>
      <p:sp>
        <p:nvSpPr>
          <p:cNvPr id="68" name="Rounded Rectangle 67"/>
          <p:cNvSpPr/>
          <p:nvPr/>
        </p:nvSpPr>
        <p:spPr>
          <a:xfrm>
            <a:off x="6938426" y="5607199"/>
            <a:ext cx="640080" cy="457200"/>
          </a:xfrm>
          <a:prstGeom prst="roundRect">
            <a:avLst>
              <a:gd name="adj" fmla="val 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800" dirty="0" smtClean="0">
                <a:solidFill>
                  <a:schemeClr val="tx1"/>
                </a:solidFill>
              </a:rPr>
              <a:t>Timer x6</a:t>
            </a:r>
          </a:p>
        </p:txBody>
      </p:sp>
      <p:sp>
        <p:nvSpPr>
          <p:cNvPr id="70" name="Rounded Rectangle 69"/>
          <p:cNvSpPr/>
          <p:nvPr/>
        </p:nvSpPr>
        <p:spPr>
          <a:xfrm>
            <a:off x="9540265" y="4404903"/>
            <a:ext cx="640080" cy="457200"/>
          </a:xfrm>
          <a:prstGeom prst="roundRect">
            <a:avLst>
              <a:gd name="adj" fmla="val 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800" dirty="0" smtClean="0">
                <a:solidFill>
                  <a:schemeClr val="tx1"/>
                </a:solidFill>
              </a:rPr>
              <a:t>AI x 2</a:t>
            </a:r>
          </a:p>
        </p:txBody>
      </p:sp>
      <p:sp>
        <p:nvSpPr>
          <p:cNvPr id="71" name="Rectangle 70"/>
          <p:cNvSpPr/>
          <p:nvPr/>
        </p:nvSpPr>
        <p:spPr>
          <a:xfrm>
            <a:off x="10254408" y="4975311"/>
            <a:ext cx="640080" cy="4572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800" dirty="0" smtClean="0">
                <a:solidFill>
                  <a:schemeClr val="tx1"/>
                </a:solidFill>
              </a:rPr>
              <a:t>MIPIRX</a:t>
            </a:r>
          </a:p>
          <a:p>
            <a:pPr algn="ctr"/>
            <a:endParaRPr lang="en-US" sz="800" dirty="0"/>
          </a:p>
        </p:txBody>
      </p:sp>
      <p:sp>
        <p:nvSpPr>
          <p:cNvPr id="72" name="Rectangle 71"/>
          <p:cNvSpPr/>
          <p:nvPr/>
        </p:nvSpPr>
        <p:spPr>
          <a:xfrm>
            <a:off x="10254042" y="4399054"/>
            <a:ext cx="640080" cy="4572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800" dirty="0" smtClean="0">
                <a:solidFill>
                  <a:schemeClr val="tx1"/>
                </a:solidFill>
              </a:rPr>
              <a:t>MIPITX</a:t>
            </a:r>
          </a:p>
        </p:txBody>
      </p:sp>
      <p:sp>
        <p:nvSpPr>
          <p:cNvPr id="81" name="Rounded Rectangle 80"/>
          <p:cNvSpPr/>
          <p:nvPr/>
        </p:nvSpPr>
        <p:spPr>
          <a:xfrm>
            <a:off x="9028161" y="277316"/>
            <a:ext cx="433618" cy="353863"/>
          </a:xfrm>
          <a:prstGeom prst="roundRect">
            <a:avLst>
              <a:gd name="adj" fmla="val 23361"/>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smtClean="0"/>
          </a:p>
        </p:txBody>
      </p:sp>
      <p:sp>
        <p:nvSpPr>
          <p:cNvPr id="82" name="TextBox 81"/>
          <p:cNvSpPr txBox="1"/>
          <p:nvPr/>
        </p:nvSpPr>
        <p:spPr>
          <a:xfrm>
            <a:off x="9461779" y="251379"/>
            <a:ext cx="1093351" cy="461665"/>
          </a:xfrm>
          <a:prstGeom prst="rect">
            <a:avLst/>
          </a:prstGeom>
          <a:noFill/>
        </p:spPr>
        <p:txBody>
          <a:bodyPr wrap="square" rtlCol="0">
            <a:spAutoFit/>
          </a:bodyPr>
          <a:lstStyle/>
          <a:p>
            <a:r>
              <a:rPr lang="en-US" sz="1200" dirty="0" smtClean="0"/>
              <a:t>Hard Macros (Partitions) </a:t>
            </a:r>
            <a:endParaRPr lang="en-US" sz="1200" dirty="0"/>
          </a:p>
        </p:txBody>
      </p:sp>
      <p:sp>
        <p:nvSpPr>
          <p:cNvPr id="85" name="Rectangle 84"/>
          <p:cNvSpPr/>
          <p:nvPr/>
        </p:nvSpPr>
        <p:spPr>
          <a:xfrm>
            <a:off x="5241353" y="3065683"/>
            <a:ext cx="640080" cy="4572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800" dirty="0" smtClean="0">
                <a:solidFill>
                  <a:schemeClr val="tx1"/>
                </a:solidFill>
              </a:rPr>
              <a:t>GIRSTAT</a:t>
            </a:r>
          </a:p>
        </p:txBody>
      </p:sp>
      <p:sp>
        <p:nvSpPr>
          <p:cNvPr id="86" name="Rectangle 85"/>
          <p:cNvSpPr/>
          <p:nvPr/>
        </p:nvSpPr>
        <p:spPr>
          <a:xfrm>
            <a:off x="9809262" y="1871628"/>
            <a:ext cx="548640" cy="4572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800" dirty="0" smtClean="0">
                <a:solidFill>
                  <a:schemeClr val="tx1"/>
                </a:solidFill>
              </a:rPr>
              <a:t>3D-DNS</a:t>
            </a:r>
          </a:p>
        </p:txBody>
      </p:sp>
      <p:sp>
        <p:nvSpPr>
          <p:cNvPr id="87" name="Rectangle 86"/>
          <p:cNvSpPr/>
          <p:nvPr/>
        </p:nvSpPr>
        <p:spPr>
          <a:xfrm>
            <a:off x="4440010" y="3068878"/>
            <a:ext cx="640080" cy="4572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800" dirty="0" smtClean="0">
                <a:solidFill>
                  <a:schemeClr val="tx1"/>
                </a:solidFill>
              </a:rPr>
              <a:t>IDC </a:t>
            </a:r>
          </a:p>
        </p:txBody>
      </p:sp>
      <p:sp>
        <p:nvSpPr>
          <p:cNvPr id="88" name="Rectangle 87"/>
          <p:cNvSpPr/>
          <p:nvPr/>
        </p:nvSpPr>
        <p:spPr>
          <a:xfrm>
            <a:off x="3638667" y="3068878"/>
            <a:ext cx="640080" cy="4572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800" dirty="0" smtClean="0">
                <a:solidFill>
                  <a:schemeClr val="tx1"/>
                </a:solidFill>
              </a:rPr>
              <a:t>SFB x 3</a:t>
            </a:r>
          </a:p>
        </p:txBody>
      </p:sp>
      <p:sp>
        <p:nvSpPr>
          <p:cNvPr id="90" name="TextBox 89"/>
          <p:cNvSpPr txBox="1"/>
          <p:nvPr/>
        </p:nvSpPr>
        <p:spPr>
          <a:xfrm>
            <a:off x="8932403" y="0"/>
            <a:ext cx="1093351" cy="276999"/>
          </a:xfrm>
          <a:prstGeom prst="rect">
            <a:avLst/>
          </a:prstGeom>
          <a:noFill/>
        </p:spPr>
        <p:txBody>
          <a:bodyPr wrap="square" rtlCol="0">
            <a:spAutoFit/>
          </a:bodyPr>
          <a:lstStyle/>
          <a:p>
            <a:r>
              <a:rPr lang="en-US" sz="1200" dirty="0" smtClean="0"/>
              <a:t>Legend</a:t>
            </a:r>
            <a:endParaRPr lang="en-US" sz="1200" dirty="0"/>
          </a:p>
        </p:txBody>
      </p:sp>
      <p:sp>
        <p:nvSpPr>
          <p:cNvPr id="93" name="Rounded Rectangle 92"/>
          <p:cNvSpPr/>
          <p:nvPr/>
        </p:nvSpPr>
        <p:spPr>
          <a:xfrm>
            <a:off x="5386682" y="5633179"/>
            <a:ext cx="640080" cy="457200"/>
          </a:xfrm>
          <a:prstGeom prst="roundRect">
            <a:avLst>
              <a:gd name="adj" fmla="val 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800" dirty="0" smtClean="0">
                <a:solidFill>
                  <a:schemeClr val="tx1"/>
                </a:solidFill>
              </a:rPr>
              <a:t>SBOOT</a:t>
            </a:r>
          </a:p>
        </p:txBody>
      </p:sp>
      <p:sp>
        <p:nvSpPr>
          <p:cNvPr id="95" name="Rectangle 94"/>
          <p:cNvSpPr/>
          <p:nvPr/>
        </p:nvSpPr>
        <p:spPr>
          <a:xfrm>
            <a:off x="7634068" y="2458613"/>
            <a:ext cx="640080" cy="4572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800" dirty="0" smtClean="0">
                <a:solidFill>
                  <a:schemeClr val="tx1"/>
                </a:solidFill>
              </a:rPr>
              <a:t>YUVDNS</a:t>
            </a:r>
          </a:p>
        </p:txBody>
      </p:sp>
      <p:sp>
        <p:nvSpPr>
          <p:cNvPr id="96" name="Content Placeholder 1"/>
          <p:cNvSpPr>
            <a:spLocks noGrp="1"/>
          </p:cNvSpPr>
          <p:nvPr>
            <p:ph sz="quarter" idx="12"/>
          </p:nvPr>
        </p:nvSpPr>
        <p:spPr>
          <a:xfrm>
            <a:off x="184687" y="2445844"/>
            <a:ext cx="2603364" cy="2442804"/>
          </a:xfrm>
        </p:spPr>
        <p:txBody>
          <a:bodyPr>
            <a:normAutofit/>
          </a:bodyPr>
          <a:lstStyle/>
          <a:p>
            <a:pPr>
              <a:lnSpc>
                <a:spcPct val="80000"/>
              </a:lnSpc>
            </a:pPr>
            <a:r>
              <a:rPr lang="en-US" altLang="en-US" sz="1400" dirty="0" smtClean="0"/>
              <a:t>From AB1 backend experience, the R6 design partitions need to be more evenly distributed, and the top-level logic needs to keep within 5M gates.</a:t>
            </a:r>
          </a:p>
          <a:p>
            <a:pPr>
              <a:lnSpc>
                <a:spcPct val="80000"/>
              </a:lnSpc>
            </a:pPr>
            <a:r>
              <a:rPr lang="en-US" altLang="en-US" sz="1400" dirty="0" smtClean="0"/>
              <a:t>The limit of each partition should be kept within 7M. </a:t>
            </a:r>
          </a:p>
          <a:p>
            <a:pPr>
              <a:lnSpc>
                <a:spcPct val="80000"/>
              </a:lnSpc>
            </a:pPr>
            <a:r>
              <a:rPr lang="en-US" altLang="en-US" sz="1400" dirty="0" smtClean="0"/>
              <a:t>This would allow better utilization of licenses/resources and reduce top-level run-time.</a:t>
            </a:r>
            <a:endParaRPr lang="en-US" altLang="en-US" sz="1400" dirty="0"/>
          </a:p>
          <a:p>
            <a:endParaRPr lang="en-US" dirty="0"/>
          </a:p>
        </p:txBody>
      </p:sp>
      <p:sp>
        <p:nvSpPr>
          <p:cNvPr id="98" name="Content Placeholder 2"/>
          <p:cNvSpPr>
            <a:spLocks noGrp="1"/>
          </p:cNvSpPr>
          <p:nvPr>
            <p:ph sz="half" idx="10"/>
          </p:nvPr>
        </p:nvSpPr>
        <p:spPr>
          <a:xfrm>
            <a:off x="379199" y="801367"/>
            <a:ext cx="11273690" cy="457200"/>
          </a:xfrm>
        </p:spPr>
        <p:txBody>
          <a:bodyPr/>
          <a:lstStyle/>
          <a:p>
            <a:r>
              <a:rPr lang="en-US" dirty="0" smtClean="0"/>
              <a:t>- Kevin / CT / Florent</a:t>
            </a:r>
            <a:endParaRPr lang="en-US" dirty="0"/>
          </a:p>
        </p:txBody>
      </p:sp>
    </p:spTree>
    <p:extLst>
      <p:ext uri="{BB962C8B-B14F-4D97-AF65-F5344CB8AC3E}">
        <p14:creationId xmlns:p14="http://schemas.microsoft.com/office/powerpoint/2010/main" val="2699959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a:t>For R6, the size is almost 2X of </a:t>
            </a:r>
            <a:r>
              <a:rPr lang="en-US" dirty="0" smtClean="0"/>
              <a:t>AB1. There are challenges </a:t>
            </a:r>
            <a:r>
              <a:rPr lang="en-US" dirty="0"/>
              <a:t>on the power consumption and IR drop. </a:t>
            </a:r>
          </a:p>
          <a:p>
            <a:r>
              <a:rPr lang="en-US" dirty="0" smtClean="0"/>
              <a:t>Requires similar </a:t>
            </a:r>
            <a:r>
              <a:rPr lang="en-US" dirty="0"/>
              <a:t>technique as R5 (drop power pad in the core area) to meet our IR </a:t>
            </a:r>
            <a:r>
              <a:rPr lang="en-US" dirty="0" smtClean="0"/>
              <a:t>drop</a:t>
            </a:r>
          </a:p>
          <a:p>
            <a:r>
              <a:rPr lang="en-US" dirty="0" smtClean="0"/>
              <a:t>This would impact the stack package design, and needs to be studied in more details</a:t>
            </a:r>
          </a:p>
          <a:p>
            <a:r>
              <a:rPr lang="en-US" dirty="0" smtClean="0"/>
              <a:t>Need to complete the study by 8/31, when the first netlist is ready.</a:t>
            </a:r>
            <a:endParaRPr lang="en-US" dirty="0"/>
          </a:p>
          <a:p>
            <a:endParaRPr lang="en-US" dirty="0"/>
          </a:p>
        </p:txBody>
      </p:sp>
      <p:sp>
        <p:nvSpPr>
          <p:cNvPr id="3" name="Content Placeholder 2"/>
          <p:cNvSpPr>
            <a:spLocks noGrp="1"/>
          </p:cNvSpPr>
          <p:nvPr>
            <p:ph sz="half" idx="10"/>
          </p:nvPr>
        </p:nvSpPr>
        <p:spPr/>
        <p:txBody>
          <a:bodyPr/>
          <a:lstStyle/>
          <a:p>
            <a:r>
              <a:rPr lang="en-US" dirty="0" smtClean="0"/>
              <a:t>- Hongyi / Yuguo / Kevin / CT</a:t>
            </a:r>
            <a:endParaRPr lang="en-US" dirty="0"/>
          </a:p>
        </p:txBody>
      </p:sp>
      <p:sp>
        <p:nvSpPr>
          <p:cNvPr id="4" name="Text Placeholder 3"/>
          <p:cNvSpPr>
            <a:spLocks noGrp="1"/>
          </p:cNvSpPr>
          <p:nvPr>
            <p:ph type="body" sz="quarter" idx="15"/>
          </p:nvPr>
        </p:nvSpPr>
        <p:spPr/>
        <p:txBody>
          <a:bodyPr/>
          <a:lstStyle/>
          <a:p>
            <a:r>
              <a:rPr lang="en-US" dirty="0" smtClean="0"/>
              <a:t>Package Design / IR Drop / Thermal</a:t>
            </a:r>
            <a:endParaRPr lang="en-US" dirty="0"/>
          </a:p>
        </p:txBody>
      </p:sp>
    </p:spTree>
    <p:extLst>
      <p:ext uri="{BB962C8B-B14F-4D97-AF65-F5344CB8AC3E}">
        <p14:creationId xmlns:p14="http://schemas.microsoft.com/office/powerpoint/2010/main" val="2581888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smtClean="0"/>
              <a:t>Except for DDR PHY &amp; Audio Codec, the rest of the analog design IP should be reused (except for bug fixes), including the layout.</a:t>
            </a:r>
          </a:p>
          <a:p>
            <a:r>
              <a:rPr lang="en-US" dirty="0" smtClean="0"/>
              <a:t>This allows the LIB and LEF files of the reused IP to be ready now, and avoid re-simulation of </a:t>
            </a:r>
            <a:r>
              <a:rPr lang="en-US" dirty="0" err="1" smtClean="0"/>
              <a:t>postlayout</a:t>
            </a:r>
            <a:r>
              <a:rPr lang="en-US" dirty="0" smtClean="0"/>
              <a:t>.</a:t>
            </a:r>
            <a:endParaRPr lang="en-US" dirty="0"/>
          </a:p>
        </p:txBody>
      </p:sp>
      <p:sp>
        <p:nvSpPr>
          <p:cNvPr id="3" name="Content Placeholder 2"/>
          <p:cNvSpPr>
            <a:spLocks noGrp="1"/>
          </p:cNvSpPr>
          <p:nvPr>
            <p:ph sz="half" idx="10"/>
          </p:nvPr>
        </p:nvSpPr>
        <p:spPr/>
        <p:txBody>
          <a:bodyPr/>
          <a:lstStyle/>
          <a:p>
            <a:r>
              <a:rPr lang="en-US" dirty="0" smtClean="0"/>
              <a:t>- Daniel Liu / APL (to be appointed) </a:t>
            </a:r>
            <a:endParaRPr lang="en-US" dirty="0"/>
          </a:p>
        </p:txBody>
      </p:sp>
      <p:sp>
        <p:nvSpPr>
          <p:cNvPr id="4" name="Text Placeholder 3"/>
          <p:cNvSpPr>
            <a:spLocks noGrp="1"/>
          </p:cNvSpPr>
          <p:nvPr>
            <p:ph type="body" sz="quarter" idx="15"/>
          </p:nvPr>
        </p:nvSpPr>
        <p:spPr/>
        <p:txBody>
          <a:bodyPr/>
          <a:lstStyle/>
          <a:p>
            <a:r>
              <a:rPr lang="en-US" dirty="0" smtClean="0"/>
              <a:t>Analog Design</a:t>
            </a:r>
            <a:endParaRPr lang="en-US" dirty="0"/>
          </a:p>
        </p:txBody>
      </p:sp>
    </p:spTree>
    <p:extLst>
      <p:ext uri="{BB962C8B-B14F-4D97-AF65-F5344CB8AC3E}">
        <p14:creationId xmlns:p14="http://schemas.microsoft.com/office/powerpoint/2010/main" val="2156151656"/>
      </p:ext>
    </p:extLst>
  </p:cSld>
  <p:clrMapOvr>
    <a:masterClrMapping/>
  </p:clrMapOvr>
</p:sld>
</file>

<file path=ppt/theme/theme1.xml><?xml version="1.0" encoding="utf-8"?>
<a:theme xmlns:a="http://schemas.openxmlformats.org/drawingml/2006/main" name="OVT-2019">
  <a:themeElements>
    <a:clrScheme name="Custom 1">
      <a:dk1>
        <a:srgbClr val="000000"/>
      </a:dk1>
      <a:lt1>
        <a:srgbClr val="FFFFFF"/>
      </a:lt1>
      <a:dk2>
        <a:srgbClr val="000000"/>
      </a:dk2>
      <a:lt2>
        <a:srgbClr val="FFFFFF"/>
      </a:lt2>
      <a:accent1>
        <a:srgbClr val="003478"/>
      </a:accent1>
      <a:accent2>
        <a:srgbClr val="C80306"/>
      </a:accent2>
      <a:accent3>
        <a:srgbClr val="4D67C7"/>
      </a:accent3>
      <a:accent4>
        <a:srgbClr val="5DCBF3"/>
      </a:accent4>
      <a:accent5>
        <a:srgbClr val="A7E952"/>
      </a:accent5>
      <a:accent6>
        <a:srgbClr val="FF8021"/>
      </a:accent6>
      <a:hlink>
        <a:srgbClr val="55C6A9"/>
      </a:hlink>
      <a:folHlink>
        <a:srgbClr val="59A8D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FBFBF"/>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mmersion Presentation Template - Confidential version_2016" id="{A0FA2306-B056-4DE6-8AE7-440BCD1EA77B}" vid="{BBCC1B15-EE5C-4EE7-A397-05598E5D49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c0d7749a-395c-4f38-b488-58f3d251af4a"/>
    <afb1ed8511f84fb593f4f95a5cb59c76 xmlns="5a4f0fb1-9252-42df-bc6d-03a898903fb4">
      <Terms xmlns="http://schemas.microsoft.com/office/infopath/2007/PartnerControls"/>
    </afb1ed8511f84fb593f4f95a5cb59c76>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OVTDocument" ma:contentTypeID="0x0101006443DCC8EC624142957C9F88D8322D3F0046894F58DA94594BAEE7ECD84DB8E778" ma:contentTypeVersion="" ma:contentTypeDescription="" ma:contentTypeScope="" ma:versionID="5f03dc4ded4c162a6d5bc4f61dc55318">
  <xsd:schema xmlns:xsd="http://www.w3.org/2001/XMLSchema" xmlns:xs="http://www.w3.org/2001/XMLSchema" xmlns:p="http://schemas.microsoft.com/office/2006/metadata/properties" xmlns:ns2="5a4f0fb1-9252-42df-bc6d-03a898903fb4" xmlns:ns3="c0d7749a-395c-4f38-b488-58f3d251af4a" targetNamespace="http://schemas.microsoft.com/office/2006/metadata/properties" ma:root="true" ma:fieldsID="009b27dc03e773d8de580118d9e72ff0" ns2:_="" ns3:_="">
    <xsd:import namespace="5a4f0fb1-9252-42df-bc6d-03a898903fb4"/>
    <xsd:import namespace="c0d7749a-395c-4f38-b488-58f3d251af4a"/>
    <xsd:element name="properties">
      <xsd:complexType>
        <xsd:sequence>
          <xsd:element name="documentManagement">
            <xsd:complexType>
              <xsd:all>
                <xsd:element ref="ns2:afb1ed8511f84fb593f4f95a5cb59c76" minOccurs="0"/>
                <xsd:element ref="ns3:TaxCatchAll" minOccurs="0"/>
                <xsd:element ref="ns3: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4f0fb1-9252-42df-bc6d-03a898903fb4" elementFormDefault="qualified">
    <xsd:import namespace="http://schemas.microsoft.com/office/2006/documentManagement/types"/>
    <xsd:import namespace="http://schemas.microsoft.com/office/infopath/2007/PartnerControls"/>
    <xsd:element name="afb1ed8511f84fb593f4f95a5cb59c76" ma:index="8" nillable="true" ma:taxonomy="true" ma:internalName="afb1ed8511f84fb593f4f95a5cb59c76" ma:taxonomyFieldName="OVTSubject" ma:displayName="OVT Subject" ma:default="" ma:fieldId="{afb1ed85-11f8-4fb5-93f4-f95a5cb59c76}" ma:sspId="f9418375-5d97-4c19-8c49-7656f39c5fa2" ma:termSetId="3d14bb74-50a5-4db4-8d93-a5526eb2313b" ma:anchorId="e72be373-7f39-4578-a006-fd202b6b0c53"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0d7749a-395c-4f38-b488-58f3d251af4a"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82f5f490-8ec1-45c1-a02c-c4ba34edc6d1}" ma:internalName="TaxCatchAll" ma:showField="CatchAllData" ma:web="c0d7749a-395c-4f38-b488-58f3d251af4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82f5f490-8ec1-45c1-a02c-c4ba34edc6d1}" ma:internalName="TaxCatchAllLabel" ma:readOnly="true" ma:showField="CatchAllDataLabel" ma:web="c0d7749a-395c-4f38-b488-58f3d251af4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D24EB1-F2E4-444E-AFBC-6D0E54A6DB5B}">
  <ds:schemaRefs>
    <ds:schemaRef ds:uri="http://schemas.microsoft.com/office/infopath/2007/PartnerControls"/>
    <ds:schemaRef ds:uri="http://www.w3.org/XML/1998/namespace"/>
    <ds:schemaRef ds:uri="http://purl.org/dc/elements/1.1/"/>
    <ds:schemaRef ds:uri="http://purl.org/dc/terms/"/>
    <ds:schemaRef ds:uri="http://schemas.microsoft.com/office/2006/documentManagement/types"/>
    <ds:schemaRef ds:uri="http://purl.org/dc/dcmitype/"/>
    <ds:schemaRef ds:uri="http://schemas.openxmlformats.org/package/2006/metadata/core-properties"/>
    <ds:schemaRef ds:uri="c0d7749a-395c-4f38-b488-58f3d251af4a"/>
    <ds:schemaRef ds:uri="5a4f0fb1-9252-42df-bc6d-03a898903fb4"/>
    <ds:schemaRef ds:uri="http://schemas.microsoft.com/office/2006/metadata/properties"/>
  </ds:schemaRefs>
</ds:datastoreItem>
</file>

<file path=customXml/itemProps2.xml><?xml version="1.0" encoding="utf-8"?>
<ds:datastoreItem xmlns:ds="http://schemas.openxmlformats.org/officeDocument/2006/customXml" ds:itemID="{9D48580E-3A07-47C0-815F-498A306BC2AA}">
  <ds:schemaRefs>
    <ds:schemaRef ds:uri="http://schemas.microsoft.com/sharepoint/v3/contenttype/forms"/>
  </ds:schemaRefs>
</ds:datastoreItem>
</file>

<file path=customXml/itemProps3.xml><?xml version="1.0" encoding="utf-8"?>
<ds:datastoreItem xmlns:ds="http://schemas.openxmlformats.org/officeDocument/2006/customXml" ds:itemID="{FB32560C-8B35-4171-8011-23A1A8F37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a4f0fb1-9252-42df-bc6d-03a898903fb4"/>
    <ds:schemaRef ds:uri="c0d7749a-395c-4f38-b488-58f3d251af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{ABFE64F6-8AB0-BE4A-85AC-E94C7DA33A53}tf16401378</Template>
  <TotalTime>20706</TotalTime>
  <Words>1861</Words>
  <Application>Microsoft Office PowerPoint</Application>
  <PresentationFormat>Widescreen</PresentationFormat>
  <Paragraphs>401</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MS PGothic</vt:lpstr>
      <vt:lpstr>Arial</vt:lpstr>
      <vt:lpstr>Arial Narrow</vt:lpstr>
      <vt:lpstr>Calibri</vt:lpstr>
      <vt:lpstr>Courier New</vt:lpstr>
      <vt:lpstr>Titillium</vt:lpstr>
      <vt:lpstr>Titillium Regular Upright</vt:lpstr>
      <vt:lpstr>Wingdings</vt:lpstr>
      <vt:lpstr>OVT-2019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Chin Tong Thia</cp:lastModifiedBy>
  <cp:revision>1872</cp:revision>
  <cp:lastPrinted>2014-06-11T20:30:42Z</cp:lastPrinted>
  <dcterms:created xsi:type="dcterms:W3CDTF">2016-05-26T02:51:46Z</dcterms:created>
  <dcterms:modified xsi:type="dcterms:W3CDTF">2019-06-24T07:55:52Z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0x0101006443DCC8EC624142957C9F88D8322D3F0046894F58DA94594BAEE7ECD84DB8E778</vt:lpwstr>
  </property>
  <property fmtid="{D5CDD505-2E9C-101B-9397-08002B2CF9AE}" pid="3" name="Immr Subject">
    <vt:lpwstr/>
  </property>
  <property fmtid="{D5CDD505-2E9C-101B-9397-08002B2CF9AE}" pid="4" name="OVTSubject">
    <vt:lpwstr/>
  </property>
</Properties>
</file>