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A51B6-FE22-4068-B1C6-AFD6C4D76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5E5BAC-4D2A-4AE7-814C-A1BCB5F7A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FE45C-5B71-4828-BB43-D5F53B44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33B35-91DF-4AFB-AB79-87B9DF00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E67A5-742F-48F1-8395-A0B84E7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9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763ED-164D-4BFE-AA10-37F45F74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E550C9-F703-44D0-8911-77100396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DB6D6-A5BE-4A12-8E74-AED4B1B2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C8F52-EB75-45C1-89F7-2085318F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B8DF0-9E61-4586-975B-F4CE6905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1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C8B18-108A-4C7D-9B03-6B278F345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80390-C674-463C-9C2F-320F7836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DA6F4-62BC-47DC-A71B-15D93B37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FF2B1-4A1B-4F34-AA4A-95DB7978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88AF8-39B9-478F-93B2-AA679486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6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71238-E478-480B-9D1E-9F4BB7D4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CADE7-759F-46E7-AC14-DF98DC1E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8E2D2-AD9D-4276-836A-2C0C3B4C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08EF9-09A6-463C-B723-3D0B8EB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0625C-0567-4B8A-B88A-626D015D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3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58E00-E23B-4818-9D68-77334562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F076E-325F-4102-B941-D11565E0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9E9E4-63E7-40CF-91F2-288C8BBE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1A7BC-5AC3-4455-B9F9-E050BF48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644AD-7030-4D80-BBC1-BE848561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2742-F213-4B68-920B-7857517E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FE9FA-9EB3-42EA-A451-8C11403C5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94495-9999-46D1-AF56-20D28A96C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D730-1584-421B-80E6-8B2AC9FE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878D0F-2E3A-4A37-8DE9-6F3619C2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36B77-F64B-4243-8465-6FBA722E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6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75B39-4608-476D-9BDD-2A6123C7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0E082-72A8-4B84-819A-883CFC9C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924E1-B662-48F7-8905-AC3BA9D68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B75B29-EE91-4F73-A744-F28DBF901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D9F11F-11B5-4225-A3F0-A2ECBE42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BA7D61-AD79-49BC-A22A-A5B8D862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F4233-B27E-43D9-BDF4-98E48930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90D830-C491-4177-BB00-905281CC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1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A248C-9A83-4232-8E19-68687300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E96A51-9568-4B1E-8F78-E95D52F0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BEE234-583E-4061-9B04-F2F9811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BBC727-577D-43A5-9285-24B162D3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1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878E28-5D15-4B9A-9596-D27F3057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7D84A-4555-412A-B292-B09D8967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8A7483-184B-496B-A0AE-A432DF41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9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D3A14-D4B7-43CB-B543-C9951623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2274E-8BA5-43BF-BA94-92E33712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B0208-9256-4B72-AB96-99AD1ED22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616A0C-A709-4208-BB89-565912C8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CE0C5-4E38-441F-85F9-15FEBD10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052A8-E775-4A8A-B220-FD84A817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812F4-B31F-475D-B36C-2F794DE3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13E7F-C507-4863-B835-FEB6EC710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AE1DE7-8BE5-46A9-969E-637E800AD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D8B67E-E974-49CA-8E1F-ACE2D896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EF91C-0F7D-4FC8-8833-C3CCC0E9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34687-F2CB-4D21-9D7F-6AA798AF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5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13A38D-6540-4415-903A-B7C10754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6EC64-A94F-43C9-A127-418A7E33A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42590-D583-47EA-8084-95866EC75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202C-C9EF-4194-A511-358F413A24F0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D8B29-5884-4E03-98FD-AF27074BB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FA2B3-2CA9-470E-BB23-C6A339ED3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6BAA-B034-4310-B74A-A99E33ADB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5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0CE89915-5BCB-4A15-84F9-8A79178A8683}"/>
              </a:ext>
            </a:extLst>
          </p:cNvPr>
          <p:cNvSpPr/>
          <p:nvPr/>
        </p:nvSpPr>
        <p:spPr>
          <a:xfrm>
            <a:off x="9092269" y="5011946"/>
            <a:ext cx="2588993" cy="118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Native Memory</a:t>
            </a:r>
            <a:endParaRPr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0A3CF6-FEFF-4F18-8AC0-081094F64639}"/>
              </a:ext>
            </a:extLst>
          </p:cNvPr>
          <p:cNvSpPr/>
          <p:nvPr/>
        </p:nvSpPr>
        <p:spPr>
          <a:xfrm>
            <a:off x="397490" y="2201652"/>
            <a:ext cx="2039337" cy="75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stack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4F9A1C4-6C55-4162-9A5E-C6B660B0B0EB}"/>
              </a:ext>
            </a:extLst>
          </p:cNvPr>
          <p:cNvGrpSpPr/>
          <p:nvPr/>
        </p:nvGrpSpPr>
        <p:grpSpPr>
          <a:xfrm>
            <a:off x="1890073" y="2201651"/>
            <a:ext cx="10184093" cy="3929044"/>
            <a:chOff x="1003953" y="2387028"/>
            <a:chExt cx="10184093" cy="3929044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6F86F61-F5C6-432B-AE98-EE2791395338}"/>
                </a:ext>
              </a:extLst>
            </p:cNvPr>
            <p:cNvGrpSpPr/>
            <p:nvPr/>
          </p:nvGrpSpPr>
          <p:grpSpPr>
            <a:xfrm>
              <a:off x="1003953" y="3806876"/>
              <a:ext cx="10184093" cy="2509196"/>
              <a:chOff x="282804" y="3872864"/>
              <a:chExt cx="10184093" cy="250919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3113A8B-CC83-402A-A44D-5E11546EA99A}"/>
                  </a:ext>
                </a:extLst>
              </p:cNvPr>
              <p:cNvSpPr/>
              <p:nvPr/>
            </p:nvSpPr>
            <p:spPr>
              <a:xfrm>
                <a:off x="829559" y="3874414"/>
                <a:ext cx="1376313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Eden</a:t>
                </a:r>
                <a:endParaRPr lang="zh-CN" altLang="en-US" sz="1000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DB8A4C-2C96-4124-B2C6-78450AB05856}"/>
                  </a:ext>
                </a:extLst>
              </p:cNvPr>
              <p:cNvSpPr/>
              <p:nvPr/>
            </p:nvSpPr>
            <p:spPr>
              <a:xfrm>
                <a:off x="2205871" y="387441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S0</a:t>
                </a:r>
                <a:endParaRPr lang="zh-CN" altLang="en-US" sz="1000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C7C270-D0E6-4978-887F-CF5EE6F57F44}"/>
                  </a:ext>
                </a:extLst>
              </p:cNvPr>
              <p:cNvSpPr/>
              <p:nvPr/>
            </p:nvSpPr>
            <p:spPr>
              <a:xfrm>
                <a:off x="3120271" y="387441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S1</a:t>
                </a:r>
                <a:endParaRPr lang="zh-CN" altLang="en-US" sz="10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60BDE9A-1C14-44A3-A46B-4EDD7983C87A}"/>
                  </a:ext>
                </a:extLst>
              </p:cNvPr>
              <p:cNvSpPr/>
              <p:nvPr/>
            </p:nvSpPr>
            <p:spPr>
              <a:xfrm>
                <a:off x="282804" y="3872864"/>
                <a:ext cx="54675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reserved</a:t>
                </a:r>
                <a:endParaRPr lang="zh-CN" altLang="en-US" sz="1000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FC4D296-170F-445D-AE46-09824D39C981}"/>
                  </a:ext>
                </a:extLst>
              </p:cNvPr>
              <p:cNvSpPr/>
              <p:nvPr/>
            </p:nvSpPr>
            <p:spPr>
              <a:xfrm>
                <a:off x="4034672" y="3875987"/>
                <a:ext cx="259551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Old</a:t>
                </a:r>
                <a:endParaRPr lang="zh-CN" altLang="en-US" sz="1000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FD7E674-0856-43C4-84D3-A153B16675A1}"/>
                  </a:ext>
                </a:extLst>
              </p:cNvPr>
              <p:cNvSpPr/>
              <p:nvPr/>
            </p:nvSpPr>
            <p:spPr>
              <a:xfrm>
                <a:off x="6630187" y="3874416"/>
                <a:ext cx="54675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reserved</a:t>
                </a:r>
                <a:endParaRPr lang="zh-CN" altLang="en-US" sz="10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2C55B98-BD5E-460B-9672-3CBB51ECDE3F}"/>
                  </a:ext>
                </a:extLst>
              </p:cNvPr>
              <p:cNvSpPr/>
              <p:nvPr/>
            </p:nvSpPr>
            <p:spPr>
              <a:xfrm>
                <a:off x="7176942" y="387441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/>
                  <a:t>Metaspace</a:t>
                </a:r>
                <a:endParaRPr lang="zh-CN" altLang="en-US" sz="1000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B3E13EC-8A12-4079-B307-C8C0FCB50357}"/>
                  </a:ext>
                </a:extLst>
              </p:cNvPr>
              <p:cNvSpPr/>
              <p:nvPr/>
            </p:nvSpPr>
            <p:spPr>
              <a:xfrm>
                <a:off x="8091342" y="387441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Compressed</a:t>
                </a:r>
              </a:p>
              <a:p>
                <a:pPr algn="ctr"/>
                <a:r>
                  <a:rPr lang="en-US" altLang="zh-CN" sz="1000" dirty="0"/>
                  <a:t>Class space</a:t>
                </a:r>
                <a:endParaRPr lang="zh-CN" altLang="en-US" sz="10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2D6BDA4-E1D6-400F-BACB-34F2A79A1FF2}"/>
                  </a:ext>
                </a:extLst>
              </p:cNvPr>
              <p:cNvSpPr/>
              <p:nvPr/>
            </p:nvSpPr>
            <p:spPr>
              <a:xfrm>
                <a:off x="9005742" y="387441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Code</a:t>
                </a:r>
              </a:p>
              <a:p>
                <a:pPr algn="ctr"/>
                <a:r>
                  <a:rPr lang="en-US" altLang="zh-CN" sz="1000" dirty="0"/>
                  <a:t>cache</a:t>
                </a:r>
                <a:endParaRPr lang="zh-CN" altLang="en-US" sz="1000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B426A63-147A-4B11-A773-DAC64194A08B}"/>
                  </a:ext>
                </a:extLst>
              </p:cNvPr>
              <p:cNvSpPr/>
              <p:nvPr/>
            </p:nvSpPr>
            <p:spPr>
              <a:xfrm>
                <a:off x="9920142" y="3874416"/>
                <a:ext cx="54675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reserved</a:t>
                </a:r>
                <a:endParaRPr lang="zh-CN" altLang="en-US" sz="10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47E101C-B351-4B3F-94D3-2D05E17DE0AD}"/>
                  </a:ext>
                </a:extLst>
              </p:cNvPr>
              <p:cNvSpPr txBox="1"/>
              <p:nvPr/>
            </p:nvSpPr>
            <p:spPr>
              <a:xfrm>
                <a:off x="1993552" y="5031539"/>
                <a:ext cx="7433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/>
                  <a:t>Xmn</a:t>
                </a:r>
                <a:endParaRPr lang="zh-CN" altLang="en-US" sz="11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58813A-D76F-4856-A423-FC598F0104D9}"/>
                  </a:ext>
                </a:extLst>
              </p:cNvPr>
              <p:cNvSpPr txBox="1"/>
              <p:nvPr/>
            </p:nvSpPr>
            <p:spPr>
              <a:xfrm>
                <a:off x="3779471" y="6029629"/>
                <a:ext cx="4475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/>
                  <a:t>Xmx</a:t>
                </a:r>
                <a:endParaRPr lang="zh-CN" altLang="en-US" sz="1100" dirty="0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0185B60-E1FB-4F87-B7C5-102AC32C103E}"/>
                  </a:ext>
                </a:extLst>
              </p:cNvPr>
              <p:cNvCxnSpPr/>
              <p:nvPr/>
            </p:nvCxnSpPr>
            <p:spPr>
              <a:xfrm>
                <a:off x="282804" y="4792817"/>
                <a:ext cx="0" cy="15892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357A9C0B-617B-4DD3-B57B-5213E38E0F5B}"/>
                  </a:ext>
                </a:extLst>
              </p:cNvPr>
              <p:cNvCxnSpPr/>
              <p:nvPr/>
            </p:nvCxnSpPr>
            <p:spPr>
              <a:xfrm>
                <a:off x="7176941" y="4768410"/>
                <a:ext cx="0" cy="15892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FA4C3C12-E683-4F4B-BBD1-EA6C65C4DF11}"/>
                  </a:ext>
                </a:extLst>
              </p:cNvPr>
              <p:cNvCxnSpPr/>
              <p:nvPr/>
            </p:nvCxnSpPr>
            <p:spPr>
              <a:xfrm flipV="1">
                <a:off x="282804" y="6172276"/>
                <a:ext cx="6894137" cy="244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E827A7B-93F6-4DE9-893F-0A4D9379B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559" y="4798241"/>
                <a:ext cx="0" cy="11288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B041B28-15A7-42AC-AE60-9F593AA266BA}"/>
                  </a:ext>
                </a:extLst>
              </p:cNvPr>
              <p:cNvCxnSpPr/>
              <p:nvPr/>
            </p:nvCxnSpPr>
            <p:spPr>
              <a:xfrm>
                <a:off x="4034671" y="4798241"/>
                <a:ext cx="0" cy="807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C8D59567-DC0A-4848-8915-2308F1CBF4BB}"/>
                  </a:ext>
                </a:extLst>
              </p:cNvPr>
              <p:cNvCxnSpPr/>
              <p:nvPr/>
            </p:nvCxnSpPr>
            <p:spPr>
              <a:xfrm>
                <a:off x="829559" y="5236591"/>
                <a:ext cx="32051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6F7383C-88B2-44C0-A34B-DF7902971D8D}"/>
                  </a:ext>
                </a:extLst>
              </p:cNvPr>
              <p:cNvCxnSpPr/>
              <p:nvPr/>
            </p:nvCxnSpPr>
            <p:spPr>
              <a:xfrm>
                <a:off x="6630187" y="4798241"/>
                <a:ext cx="0" cy="10275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D1E7231E-D1A7-4788-8137-B4DA04359629}"/>
                  </a:ext>
                </a:extLst>
              </p:cNvPr>
              <p:cNvCxnSpPr/>
              <p:nvPr/>
            </p:nvCxnSpPr>
            <p:spPr>
              <a:xfrm>
                <a:off x="829559" y="5797484"/>
                <a:ext cx="580062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061D4D3-EC6C-43F5-B8C6-D212D4BFBA14}"/>
                  </a:ext>
                </a:extLst>
              </p:cNvPr>
              <p:cNvSpPr txBox="1"/>
              <p:nvPr/>
            </p:nvSpPr>
            <p:spPr>
              <a:xfrm>
                <a:off x="3506847" y="5607615"/>
                <a:ext cx="4427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/>
                  <a:t>Xms</a:t>
                </a:r>
                <a:endParaRPr lang="zh-CN" altLang="en-US" sz="1100" dirty="0"/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FC0362D-56AD-455A-BB74-2E6EFF5E814D}"/>
                </a:ext>
              </a:extLst>
            </p:cNvPr>
            <p:cNvSpPr/>
            <p:nvPr/>
          </p:nvSpPr>
          <p:spPr>
            <a:xfrm>
              <a:off x="1550709" y="2387028"/>
              <a:ext cx="5170602" cy="754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heap</a:t>
              </a:r>
              <a:endParaRPr lang="zh-CN" altLang="en-US" dirty="0"/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75341361-F774-47B0-988E-DDFC84B47C93}"/>
                </a:ext>
              </a:extLst>
            </p:cNvPr>
            <p:cNvSpPr/>
            <p:nvPr/>
          </p:nvSpPr>
          <p:spPr>
            <a:xfrm rot="5400000">
              <a:off x="4211410" y="-9368"/>
              <a:ext cx="479223" cy="68941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左大括号 42">
              <a:extLst>
                <a:ext uri="{FF2B5EF4-FFF2-40B4-BE49-F238E27FC236}">
                  <a16:creationId xmlns:a16="http://schemas.microsoft.com/office/drawing/2014/main" id="{BDCB1FC8-708F-4015-A0C9-903D17DA2512}"/>
                </a:ext>
              </a:extLst>
            </p:cNvPr>
            <p:cNvSpPr/>
            <p:nvPr/>
          </p:nvSpPr>
          <p:spPr>
            <a:xfrm rot="5400000">
              <a:off x="9380450" y="1792723"/>
              <a:ext cx="325235" cy="328995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872B9B6D-6FEE-46F7-8677-49B371D20B05}"/>
              </a:ext>
            </a:extLst>
          </p:cNvPr>
          <p:cNvSpPr/>
          <p:nvPr/>
        </p:nvSpPr>
        <p:spPr>
          <a:xfrm>
            <a:off x="397490" y="3646808"/>
            <a:ext cx="945827" cy="8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stack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8573662-FA7A-452D-9B0D-3A240C4A93C4}"/>
              </a:ext>
            </a:extLst>
          </p:cNvPr>
          <p:cNvCxnSpPr>
            <a:cxnSpLocks/>
          </p:cNvCxnSpPr>
          <p:nvPr/>
        </p:nvCxnSpPr>
        <p:spPr>
          <a:xfrm>
            <a:off x="397490" y="4521756"/>
            <a:ext cx="0" cy="102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C56FC44-C54F-45A6-8D0B-CBCAB8741028}"/>
              </a:ext>
            </a:extLst>
          </p:cNvPr>
          <p:cNvCxnSpPr>
            <a:cxnSpLocks/>
          </p:cNvCxnSpPr>
          <p:nvPr/>
        </p:nvCxnSpPr>
        <p:spPr>
          <a:xfrm>
            <a:off x="1343317" y="4517045"/>
            <a:ext cx="0" cy="102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B6D40A7-8666-417E-BB1A-9F4FC6F4E5D8}"/>
              </a:ext>
            </a:extLst>
          </p:cNvPr>
          <p:cNvCxnSpPr/>
          <p:nvPr/>
        </p:nvCxnSpPr>
        <p:spPr>
          <a:xfrm>
            <a:off x="397490" y="5041784"/>
            <a:ext cx="9458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57E29FC-1B85-4CC7-98D8-E750D1B8B55D}"/>
              </a:ext>
            </a:extLst>
          </p:cNvPr>
          <p:cNvSpPr txBox="1"/>
          <p:nvPr/>
        </p:nvSpPr>
        <p:spPr>
          <a:xfrm>
            <a:off x="659877" y="485711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xss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997CA42-C0DC-40BF-A582-0032F56F9986}"/>
              </a:ext>
            </a:extLst>
          </p:cNvPr>
          <p:cNvSpPr/>
          <p:nvPr/>
        </p:nvSpPr>
        <p:spPr>
          <a:xfrm>
            <a:off x="10301926" y="5382848"/>
            <a:ext cx="1209955" cy="46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Direct Memory</a:t>
            </a:r>
            <a:endParaRPr lang="zh-CN" altLang="en-US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D5F48F5-5521-4AE3-80F3-A0300878F4B8}"/>
              </a:ext>
            </a:extLst>
          </p:cNvPr>
          <p:cNvSpPr/>
          <p:nvPr/>
        </p:nvSpPr>
        <p:spPr>
          <a:xfrm>
            <a:off x="7286919" y="2201652"/>
            <a:ext cx="4619133" cy="76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Non-heap</a:t>
            </a:r>
            <a:endParaRPr lang="zh-CN" altLang="en-US" dirty="0"/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215D1521-B7A0-4145-A2A7-5313AC954311}"/>
              </a:ext>
            </a:extLst>
          </p:cNvPr>
          <p:cNvSpPr/>
          <p:nvPr/>
        </p:nvSpPr>
        <p:spPr>
          <a:xfrm rot="5400000">
            <a:off x="5976118" y="-3822839"/>
            <a:ext cx="351306" cy="11508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8086182-D1CF-42D0-8A68-243E1D80DD93}"/>
              </a:ext>
            </a:extLst>
          </p:cNvPr>
          <p:cNvSpPr/>
          <p:nvPr/>
        </p:nvSpPr>
        <p:spPr>
          <a:xfrm>
            <a:off x="5272382" y="876125"/>
            <a:ext cx="1758777" cy="8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98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天波 张</dc:creator>
  <cp:lastModifiedBy>天波 张</cp:lastModifiedBy>
  <cp:revision>8</cp:revision>
  <dcterms:created xsi:type="dcterms:W3CDTF">2021-05-08T12:09:25Z</dcterms:created>
  <dcterms:modified xsi:type="dcterms:W3CDTF">2021-05-08T12:39:21Z</dcterms:modified>
</cp:coreProperties>
</file>