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5DD38D-91C7-4E14-870A-192FA4D864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0CC40-5B83-4A40-946E-F60726187AD4}">
      <dgm:prSet/>
      <dgm:spPr/>
      <dgm:t>
        <a:bodyPr/>
        <a:lstStyle/>
        <a:p>
          <a:r>
            <a:rPr lang="cs-CZ"/>
            <a:t>Domovská stránka</a:t>
          </a:r>
          <a:endParaRPr lang="en-US"/>
        </a:p>
      </dgm:t>
    </dgm:pt>
    <dgm:pt modelId="{7F86454A-78DD-4B65-8075-864C59C58381}" type="parTrans" cxnId="{DECAF69C-D900-49E0-A237-0E9B8DA479F2}">
      <dgm:prSet/>
      <dgm:spPr/>
      <dgm:t>
        <a:bodyPr/>
        <a:lstStyle/>
        <a:p>
          <a:endParaRPr lang="en-US"/>
        </a:p>
      </dgm:t>
    </dgm:pt>
    <dgm:pt modelId="{BCA87133-CE63-4A0B-A53F-72E7266ACD87}" type="sibTrans" cxnId="{DECAF69C-D900-49E0-A237-0E9B8DA479F2}">
      <dgm:prSet/>
      <dgm:spPr/>
      <dgm:t>
        <a:bodyPr/>
        <a:lstStyle/>
        <a:p>
          <a:endParaRPr lang="en-US"/>
        </a:p>
      </dgm:t>
    </dgm:pt>
    <dgm:pt modelId="{3B7D1050-F5F1-4A1E-9F19-77B64C9F2FA0}">
      <dgm:prSet/>
      <dgm:spPr/>
      <dgm:t>
        <a:bodyPr/>
        <a:lstStyle/>
        <a:p>
          <a:r>
            <a:rPr lang="cs-CZ" dirty="0"/>
            <a:t>Kontakt fórum</a:t>
          </a:r>
          <a:endParaRPr lang="en-US" dirty="0"/>
        </a:p>
      </dgm:t>
    </dgm:pt>
    <dgm:pt modelId="{346EEDDC-E006-464E-BE9E-24A1FDBF46B1}" type="parTrans" cxnId="{40FAAEF3-139B-4D02-9E73-6C8E26771860}">
      <dgm:prSet/>
      <dgm:spPr/>
      <dgm:t>
        <a:bodyPr/>
        <a:lstStyle/>
        <a:p>
          <a:endParaRPr lang="en-US"/>
        </a:p>
      </dgm:t>
    </dgm:pt>
    <dgm:pt modelId="{AD1EBE89-933E-446E-906A-928BDFB5AEA2}" type="sibTrans" cxnId="{40FAAEF3-139B-4D02-9E73-6C8E26771860}">
      <dgm:prSet/>
      <dgm:spPr/>
      <dgm:t>
        <a:bodyPr/>
        <a:lstStyle/>
        <a:p>
          <a:endParaRPr lang="en-US"/>
        </a:p>
      </dgm:t>
    </dgm:pt>
    <dgm:pt modelId="{0D08F787-2085-499E-8AD2-449C2A23D0BF}">
      <dgm:prSet/>
      <dgm:spPr/>
      <dgm:t>
        <a:bodyPr/>
        <a:lstStyle/>
        <a:p>
          <a:r>
            <a:rPr lang="cs-CZ"/>
            <a:t>Dvě hry</a:t>
          </a:r>
          <a:endParaRPr lang="en-US"/>
        </a:p>
      </dgm:t>
    </dgm:pt>
    <dgm:pt modelId="{C0AE2F9B-3C1B-45A3-83B7-29426BDC2D1B}" type="parTrans" cxnId="{DF505A95-3637-4609-9932-A528AB3F1DC3}">
      <dgm:prSet/>
      <dgm:spPr/>
      <dgm:t>
        <a:bodyPr/>
        <a:lstStyle/>
        <a:p>
          <a:endParaRPr lang="en-US"/>
        </a:p>
      </dgm:t>
    </dgm:pt>
    <dgm:pt modelId="{CF582461-B41F-4D3A-816E-D8AF1BB3C765}" type="sibTrans" cxnId="{DF505A95-3637-4609-9932-A528AB3F1DC3}">
      <dgm:prSet/>
      <dgm:spPr/>
      <dgm:t>
        <a:bodyPr/>
        <a:lstStyle/>
        <a:p>
          <a:endParaRPr lang="en-US"/>
        </a:p>
      </dgm:t>
    </dgm:pt>
    <dgm:pt modelId="{B2FF6835-ADE7-4055-A5DE-C55B28002CFB}" type="pres">
      <dgm:prSet presAssocID="{6D5DD38D-91C7-4E14-870A-192FA4D864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8A6503-75BF-400C-BE96-DF70640B989B}" type="pres">
      <dgm:prSet presAssocID="{2D20CC40-5B83-4A40-946E-F60726187AD4}" presName="hierRoot1" presStyleCnt="0"/>
      <dgm:spPr/>
    </dgm:pt>
    <dgm:pt modelId="{654E90EC-3978-46F8-9767-7C02299C892B}" type="pres">
      <dgm:prSet presAssocID="{2D20CC40-5B83-4A40-946E-F60726187AD4}" presName="composite" presStyleCnt="0"/>
      <dgm:spPr/>
    </dgm:pt>
    <dgm:pt modelId="{0E333676-A54A-404E-949C-145C50BE4DE0}" type="pres">
      <dgm:prSet presAssocID="{2D20CC40-5B83-4A40-946E-F60726187AD4}" presName="background" presStyleLbl="node0" presStyleIdx="0" presStyleCnt="3"/>
      <dgm:spPr/>
    </dgm:pt>
    <dgm:pt modelId="{09956C1E-75FA-43F6-9F9F-F759FA4C4F0A}" type="pres">
      <dgm:prSet presAssocID="{2D20CC40-5B83-4A40-946E-F60726187AD4}" presName="text" presStyleLbl="fgAcc0" presStyleIdx="0" presStyleCnt="3">
        <dgm:presLayoutVars>
          <dgm:chPref val="3"/>
        </dgm:presLayoutVars>
      </dgm:prSet>
      <dgm:spPr/>
    </dgm:pt>
    <dgm:pt modelId="{927A9DD5-48AF-4B27-B1C1-F863F080C163}" type="pres">
      <dgm:prSet presAssocID="{2D20CC40-5B83-4A40-946E-F60726187AD4}" presName="hierChild2" presStyleCnt="0"/>
      <dgm:spPr/>
    </dgm:pt>
    <dgm:pt modelId="{664FC90A-F40E-42E0-B7B0-EBE7C7466B16}" type="pres">
      <dgm:prSet presAssocID="{3B7D1050-F5F1-4A1E-9F19-77B64C9F2FA0}" presName="hierRoot1" presStyleCnt="0"/>
      <dgm:spPr/>
    </dgm:pt>
    <dgm:pt modelId="{81DD610E-77B5-4E6C-B3E0-F4288332F87B}" type="pres">
      <dgm:prSet presAssocID="{3B7D1050-F5F1-4A1E-9F19-77B64C9F2FA0}" presName="composite" presStyleCnt="0"/>
      <dgm:spPr/>
    </dgm:pt>
    <dgm:pt modelId="{2B2F7052-9694-484F-90A7-55E140BB2636}" type="pres">
      <dgm:prSet presAssocID="{3B7D1050-F5F1-4A1E-9F19-77B64C9F2FA0}" presName="background" presStyleLbl="node0" presStyleIdx="1" presStyleCnt="3"/>
      <dgm:spPr/>
    </dgm:pt>
    <dgm:pt modelId="{2B310D1B-F155-45D0-ACA5-CF2B2B336CB4}" type="pres">
      <dgm:prSet presAssocID="{3B7D1050-F5F1-4A1E-9F19-77B64C9F2FA0}" presName="text" presStyleLbl="fgAcc0" presStyleIdx="1" presStyleCnt="3">
        <dgm:presLayoutVars>
          <dgm:chPref val="3"/>
        </dgm:presLayoutVars>
      </dgm:prSet>
      <dgm:spPr/>
    </dgm:pt>
    <dgm:pt modelId="{529CB5DF-1298-4AD4-A1A7-6662915190FC}" type="pres">
      <dgm:prSet presAssocID="{3B7D1050-F5F1-4A1E-9F19-77B64C9F2FA0}" presName="hierChild2" presStyleCnt="0"/>
      <dgm:spPr/>
    </dgm:pt>
    <dgm:pt modelId="{3FDF357C-D79F-44CC-820C-B33BA56280C6}" type="pres">
      <dgm:prSet presAssocID="{0D08F787-2085-499E-8AD2-449C2A23D0BF}" presName="hierRoot1" presStyleCnt="0"/>
      <dgm:spPr/>
    </dgm:pt>
    <dgm:pt modelId="{5A74FC75-B616-4F5D-A4B6-A0048B5B545B}" type="pres">
      <dgm:prSet presAssocID="{0D08F787-2085-499E-8AD2-449C2A23D0BF}" presName="composite" presStyleCnt="0"/>
      <dgm:spPr/>
    </dgm:pt>
    <dgm:pt modelId="{F86989CF-81C2-423F-AEFF-3CCF37C67647}" type="pres">
      <dgm:prSet presAssocID="{0D08F787-2085-499E-8AD2-449C2A23D0BF}" presName="background" presStyleLbl="node0" presStyleIdx="2" presStyleCnt="3"/>
      <dgm:spPr/>
    </dgm:pt>
    <dgm:pt modelId="{01F3A86D-1BEB-4AA6-BB2C-48380913079D}" type="pres">
      <dgm:prSet presAssocID="{0D08F787-2085-499E-8AD2-449C2A23D0BF}" presName="text" presStyleLbl="fgAcc0" presStyleIdx="2" presStyleCnt="3">
        <dgm:presLayoutVars>
          <dgm:chPref val="3"/>
        </dgm:presLayoutVars>
      </dgm:prSet>
      <dgm:spPr/>
    </dgm:pt>
    <dgm:pt modelId="{66E0F369-CC6B-4597-985D-1A6571280BAA}" type="pres">
      <dgm:prSet presAssocID="{0D08F787-2085-499E-8AD2-449C2A23D0BF}" presName="hierChild2" presStyleCnt="0"/>
      <dgm:spPr/>
    </dgm:pt>
  </dgm:ptLst>
  <dgm:cxnLst>
    <dgm:cxn modelId="{EC34F752-1B56-4BD5-92E2-316EE1EBA14A}" type="presOf" srcId="{3B7D1050-F5F1-4A1E-9F19-77B64C9F2FA0}" destId="{2B310D1B-F155-45D0-ACA5-CF2B2B336CB4}" srcOrd="0" destOrd="0" presId="urn:microsoft.com/office/officeart/2005/8/layout/hierarchy1"/>
    <dgm:cxn modelId="{86DABE92-8602-4898-A725-67A3727208CF}" type="presOf" srcId="{6D5DD38D-91C7-4E14-870A-192FA4D864A9}" destId="{B2FF6835-ADE7-4055-A5DE-C55B28002CFB}" srcOrd="0" destOrd="0" presId="urn:microsoft.com/office/officeart/2005/8/layout/hierarchy1"/>
    <dgm:cxn modelId="{DF505A95-3637-4609-9932-A528AB3F1DC3}" srcId="{6D5DD38D-91C7-4E14-870A-192FA4D864A9}" destId="{0D08F787-2085-499E-8AD2-449C2A23D0BF}" srcOrd="2" destOrd="0" parTransId="{C0AE2F9B-3C1B-45A3-83B7-29426BDC2D1B}" sibTransId="{CF582461-B41F-4D3A-816E-D8AF1BB3C765}"/>
    <dgm:cxn modelId="{DECAF69C-D900-49E0-A237-0E9B8DA479F2}" srcId="{6D5DD38D-91C7-4E14-870A-192FA4D864A9}" destId="{2D20CC40-5B83-4A40-946E-F60726187AD4}" srcOrd="0" destOrd="0" parTransId="{7F86454A-78DD-4B65-8075-864C59C58381}" sibTransId="{BCA87133-CE63-4A0B-A53F-72E7266ACD87}"/>
    <dgm:cxn modelId="{ABC533C6-2510-4378-9AE8-C9E2A35BCCC8}" type="presOf" srcId="{2D20CC40-5B83-4A40-946E-F60726187AD4}" destId="{09956C1E-75FA-43F6-9F9F-F759FA4C4F0A}" srcOrd="0" destOrd="0" presId="urn:microsoft.com/office/officeart/2005/8/layout/hierarchy1"/>
    <dgm:cxn modelId="{98F95EF0-11F8-4436-920C-B091C189E377}" type="presOf" srcId="{0D08F787-2085-499E-8AD2-449C2A23D0BF}" destId="{01F3A86D-1BEB-4AA6-BB2C-48380913079D}" srcOrd="0" destOrd="0" presId="urn:microsoft.com/office/officeart/2005/8/layout/hierarchy1"/>
    <dgm:cxn modelId="{40FAAEF3-139B-4D02-9E73-6C8E26771860}" srcId="{6D5DD38D-91C7-4E14-870A-192FA4D864A9}" destId="{3B7D1050-F5F1-4A1E-9F19-77B64C9F2FA0}" srcOrd="1" destOrd="0" parTransId="{346EEDDC-E006-464E-BE9E-24A1FDBF46B1}" sibTransId="{AD1EBE89-933E-446E-906A-928BDFB5AEA2}"/>
    <dgm:cxn modelId="{1E0D2A50-8932-4F1C-8D04-2BCB5091EEF3}" type="presParOf" srcId="{B2FF6835-ADE7-4055-A5DE-C55B28002CFB}" destId="{2B8A6503-75BF-400C-BE96-DF70640B989B}" srcOrd="0" destOrd="0" presId="urn:microsoft.com/office/officeart/2005/8/layout/hierarchy1"/>
    <dgm:cxn modelId="{5507D19E-A521-4414-9944-906480D78CB8}" type="presParOf" srcId="{2B8A6503-75BF-400C-BE96-DF70640B989B}" destId="{654E90EC-3978-46F8-9767-7C02299C892B}" srcOrd="0" destOrd="0" presId="urn:microsoft.com/office/officeart/2005/8/layout/hierarchy1"/>
    <dgm:cxn modelId="{7BE467FC-6A0D-4F51-BAD2-8317BE7E3BF3}" type="presParOf" srcId="{654E90EC-3978-46F8-9767-7C02299C892B}" destId="{0E333676-A54A-404E-949C-145C50BE4DE0}" srcOrd="0" destOrd="0" presId="urn:microsoft.com/office/officeart/2005/8/layout/hierarchy1"/>
    <dgm:cxn modelId="{770D04EB-885C-42B2-8F0F-1B294D78E169}" type="presParOf" srcId="{654E90EC-3978-46F8-9767-7C02299C892B}" destId="{09956C1E-75FA-43F6-9F9F-F759FA4C4F0A}" srcOrd="1" destOrd="0" presId="urn:microsoft.com/office/officeart/2005/8/layout/hierarchy1"/>
    <dgm:cxn modelId="{7485DD12-2249-4BA2-8DD8-C6C717448384}" type="presParOf" srcId="{2B8A6503-75BF-400C-BE96-DF70640B989B}" destId="{927A9DD5-48AF-4B27-B1C1-F863F080C163}" srcOrd="1" destOrd="0" presId="urn:microsoft.com/office/officeart/2005/8/layout/hierarchy1"/>
    <dgm:cxn modelId="{A1415126-BD66-4971-BE5B-FE075E61CEB4}" type="presParOf" srcId="{B2FF6835-ADE7-4055-A5DE-C55B28002CFB}" destId="{664FC90A-F40E-42E0-B7B0-EBE7C7466B16}" srcOrd="1" destOrd="0" presId="urn:microsoft.com/office/officeart/2005/8/layout/hierarchy1"/>
    <dgm:cxn modelId="{8262575A-69D9-4B99-BEC0-FE936B9C5E55}" type="presParOf" srcId="{664FC90A-F40E-42E0-B7B0-EBE7C7466B16}" destId="{81DD610E-77B5-4E6C-B3E0-F4288332F87B}" srcOrd="0" destOrd="0" presId="urn:microsoft.com/office/officeart/2005/8/layout/hierarchy1"/>
    <dgm:cxn modelId="{3A44C040-0EF5-40BC-8E75-3E6E705E8BEB}" type="presParOf" srcId="{81DD610E-77B5-4E6C-B3E0-F4288332F87B}" destId="{2B2F7052-9694-484F-90A7-55E140BB2636}" srcOrd="0" destOrd="0" presId="urn:microsoft.com/office/officeart/2005/8/layout/hierarchy1"/>
    <dgm:cxn modelId="{C76C2E98-34BD-438E-B4F2-58251670A72B}" type="presParOf" srcId="{81DD610E-77B5-4E6C-B3E0-F4288332F87B}" destId="{2B310D1B-F155-45D0-ACA5-CF2B2B336CB4}" srcOrd="1" destOrd="0" presId="urn:microsoft.com/office/officeart/2005/8/layout/hierarchy1"/>
    <dgm:cxn modelId="{A86A8746-2021-407B-A98E-126D3BB71607}" type="presParOf" srcId="{664FC90A-F40E-42E0-B7B0-EBE7C7466B16}" destId="{529CB5DF-1298-4AD4-A1A7-6662915190FC}" srcOrd="1" destOrd="0" presId="urn:microsoft.com/office/officeart/2005/8/layout/hierarchy1"/>
    <dgm:cxn modelId="{A1FE8247-B277-4593-9949-6CBA82E8BD74}" type="presParOf" srcId="{B2FF6835-ADE7-4055-A5DE-C55B28002CFB}" destId="{3FDF357C-D79F-44CC-820C-B33BA56280C6}" srcOrd="2" destOrd="0" presId="urn:microsoft.com/office/officeart/2005/8/layout/hierarchy1"/>
    <dgm:cxn modelId="{622641C9-8D42-4EB8-B8B5-29F8B29960CE}" type="presParOf" srcId="{3FDF357C-D79F-44CC-820C-B33BA56280C6}" destId="{5A74FC75-B616-4F5D-A4B6-A0048B5B545B}" srcOrd="0" destOrd="0" presId="urn:microsoft.com/office/officeart/2005/8/layout/hierarchy1"/>
    <dgm:cxn modelId="{FF1F24F1-92A5-4970-AA05-14B972D8B72C}" type="presParOf" srcId="{5A74FC75-B616-4F5D-A4B6-A0048B5B545B}" destId="{F86989CF-81C2-423F-AEFF-3CCF37C67647}" srcOrd="0" destOrd="0" presId="urn:microsoft.com/office/officeart/2005/8/layout/hierarchy1"/>
    <dgm:cxn modelId="{3C9478BA-645E-4BE4-A355-C887CD099DFD}" type="presParOf" srcId="{5A74FC75-B616-4F5D-A4B6-A0048B5B545B}" destId="{01F3A86D-1BEB-4AA6-BB2C-48380913079D}" srcOrd="1" destOrd="0" presId="urn:microsoft.com/office/officeart/2005/8/layout/hierarchy1"/>
    <dgm:cxn modelId="{001620E7-583D-498A-ACD8-83DE61987E20}" type="presParOf" srcId="{3FDF357C-D79F-44CC-820C-B33BA56280C6}" destId="{66E0F369-CC6B-4597-985D-1A6571280B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F5C9A5-6028-4A78-B26F-58B98C08920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516CC5-74BE-4ADD-BF08-22CEF0C14ED7}">
      <dgm:prSet/>
      <dgm:spPr/>
      <dgm:t>
        <a:bodyPr/>
        <a:lstStyle/>
        <a:p>
          <a:r>
            <a:rPr lang="cs-CZ"/>
            <a:t>Vytvořit pár miniher v JS</a:t>
          </a:r>
          <a:endParaRPr lang="en-US"/>
        </a:p>
      </dgm:t>
    </dgm:pt>
    <dgm:pt modelId="{3BCC782D-BF5E-45E4-A7A4-13B7C1A21419}" type="parTrans" cxnId="{7C81A638-AE24-474E-A454-7AFA321BB925}">
      <dgm:prSet/>
      <dgm:spPr/>
      <dgm:t>
        <a:bodyPr/>
        <a:lstStyle/>
        <a:p>
          <a:endParaRPr lang="en-US"/>
        </a:p>
      </dgm:t>
    </dgm:pt>
    <dgm:pt modelId="{844F9F7B-1203-4609-B3CB-9DDD869CDBD7}" type="sibTrans" cxnId="{7C81A638-AE24-474E-A454-7AFA321BB925}">
      <dgm:prSet/>
      <dgm:spPr/>
      <dgm:t>
        <a:bodyPr/>
        <a:lstStyle/>
        <a:p>
          <a:endParaRPr lang="en-US"/>
        </a:p>
      </dgm:t>
    </dgm:pt>
    <dgm:pt modelId="{695A9A5D-6585-4F55-B439-4DBFB90D92DC}">
      <dgm:prSet/>
      <dgm:spPr/>
      <dgm:t>
        <a:bodyPr/>
        <a:lstStyle/>
        <a:p>
          <a:r>
            <a:rPr lang="cs-CZ"/>
            <a:t>Naučit se základ databáze</a:t>
          </a:r>
          <a:endParaRPr lang="en-US"/>
        </a:p>
      </dgm:t>
    </dgm:pt>
    <dgm:pt modelId="{4F666830-0D04-43F9-8AB8-FC1D271548D5}" type="parTrans" cxnId="{F5C20512-F97F-4796-B852-D4FD464C0E9E}">
      <dgm:prSet/>
      <dgm:spPr/>
      <dgm:t>
        <a:bodyPr/>
        <a:lstStyle/>
        <a:p>
          <a:endParaRPr lang="en-US"/>
        </a:p>
      </dgm:t>
    </dgm:pt>
    <dgm:pt modelId="{964AB4F8-3BFC-49B1-8293-391566241E73}" type="sibTrans" cxnId="{F5C20512-F97F-4796-B852-D4FD464C0E9E}">
      <dgm:prSet/>
      <dgm:spPr/>
      <dgm:t>
        <a:bodyPr/>
        <a:lstStyle/>
        <a:p>
          <a:endParaRPr lang="en-US"/>
        </a:p>
      </dgm:t>
    </dgm:pt>
    <dgm:pt modelId="{7C3DE10C-1E21-4818-A665-F88CC6E1010F}">
      <dgm:prSet/>
      <dgm:spPr/>
      <dgm:t>
        <a:bodyPr/>
        <a:lstStyle/>
        <a:p>
          <a:r>
            <a:rPr lang="cs-CZ" dirty="0"/>
            <a:t>Zaměřit se na lepší vizuál</a:t>
          </a:r>
          <a:endParaRPr lang="en-US" dirty="0"/>
        </a:p>
      </dgm:t>
    </dgm:pt>
    <dgm:pt modelId="{0997D6B4-F80E-4BCF-A61D-A74515CBFA36}" type="parTrans" cxnId="{B33C657E-EE43-4959-8B06-219F69367E9B}">
      <dgm:prSet/>
      <dgm:spPr/>
      <dgm:t>
        <a:bodyPr/>
        <a:lstStyle/>
        <a:p>
          <a:endParaRPr lang="en-US"/>
        </a:p>
      </dgm:t>
    </dgm:pt>
    <dgm:pt modelId="{569CD999-B130-4391-A0AD-8119B599212F}" type="sibTrans" cxnId="{B33C657E-EE43-4959-8B06-219F69367E9B}">
      <dgm:prSet/>
      <dgm:spPr/>
      <dgm:t>
        <a:bodyPr/>
        <a:lstStyle/>
        <a:p>
          <a:endParaRPr lang="en-US"/>
        </a:p>
      </dgm:t>
    </dgm:pt>
    <dgm:pt modelId="{21F021C9-4167-4BC8-9322-F202EA872CC1}">
      <dgm:prSet/>
      <dgm:spPr/>
      <dgm:t>
        <a:bodyPr/>
        <a:lstStyle/>
        <a:p>
          <a:r>
            <a:rPr lang="cs-CZ" dirty="0"/>
            <a:t>Responzivita stránek</a:t>
          </a:r>
          <a:endParaRPr lang="en-US" dirty="0"/>
        </a:p>
      </dgm:t>
    </dgm:pt>
    <dgm:pt modelId="{FB4CA8C1-471E-488D-9282-471E72E36D4F}" type="parTrans" cxnId="{11D0A3C1-EC8A-4CFB-9498-5DC0A2FE6FBF}">
      <dgm:prSet/>
      <dgm:spPr/>
      <dgm:t>
        <a:bodyPr/>
        <a:lstStyle/>
        <a:p>
          <a:endParaRPr lang="cs-CZ"/>
        </a:p>
      </dgm:t>
    </dgm:pt>
    <dgm:pt modelId="{E5047806-5247-429D-8018-E3F72CE85038}" type="sibTrans" cxnId="{11D0A3C1-EC8A-4CFB-9498-5DC0A2FE6FBF}">
      <dgm:prSet/>
      <dgm:spPr/>
      <dgm:t>
        <a:bodyPr/>
        <a:lstStyle/>
        <a:p>
          <a:endParaRPr lang="cs-CZ"/>
        </a:p>
      </dgm:t>
    </dgm:pt>
    <dgm:pt modelId="{89DA6405-75D9-4E1F-B7EB-813A6DF8F078}" type="pres">
      <dgm:prSet presAssocID="{37F5C9A5-6028-4A78-B26F-58B98C08920C}" presName="diagram" presStyleCnt="0">
        <dgm:presLayoutVars>
          <dgm:dir/>
          <dgm:resizeHandles val="exact"/>
        </dgm:presLayoutVars>
      </dgm:prSet>
      <dgm:spPr/>
    </dgm:pt>
    <dgm:pt modelId="{ECC3B438-678D-4D1D-B3F5-838F11C19B1D}" type="pres">
      <dgm:prSet presAssocID="{2B516CC5-74BE-4ADD-BF08-22CEF0C14ED7}" presName="node" presStyleLbl="node1" presStyleIdx="0" presStyleCnt="4">
        <dgm:presLayoutVars>
          <dgm:bulletEnabled val="1"/>
        </dgm:presLayoutVars>
      </dgm:prSet>
      <dgm:spPr/>
    </dgm:pt>
    <dgm:pt modelId="{C277076E-2A67-429F-923B-B50AA7FE32B4}" type="pres">
      <dgm:prSet presAssocID="{844F9F7B-1203-4609-B3CB-9DDD869CDBD7}" presName="sibTrans" presStyleCnt="0"/>
      <dgm:spPr/>
    </dgm:pt>
    <dgm:pt modelId="{9C46AF9D-5F63-43F4-BEA7-1BE5FEEE0F05}" type="pres">
      <dgm:prSet presAssocID="{695A9A5D-6585-4F55-B439-4DBFB90D92DC}" presName="node" presStyleLbl="node1" presStyleIdx="1" presStyleCnt="4">
        <dgm:presLayoutVars>
          <dgm:bulletEnabled val="1"/>
        </dgm:presLayoutVars>
      </dgm:prSet>
      <dgm:spPr/>
    </dgm:pt>
    <dgm:pt modelId="{77B55A45-DDA7-491E-BFFD-72EEFD42BB5E}" type="pres">
      <dgm:prSet presAssocID="{964AB4F8-3BFC-49B1-8293-391566241E73}" presName="sibTrans" presStyleCnt="0"/>
      <dgm:spPr/>
    </dgm:pt>
    <dgm:pt modelId="{CEBA78FB-A01A-4BDE-AB15-2369B83C8C44}" type="pres">
      <dgm:prSet presAssocID="{7C3DE10C-1E21-4818-A665-F88CC6E1010F}" presName="node" presStyleLbl="node1" presStyleIdx="2" presStyleCnt="4">
        <dgm:presLayoutVars>
          <dgm:bulletEnabled val="1"/>
        </dgm:presLayoutVars>
      </dgm:prSet>
      <dgm:spPr/>
    </dgm:pt>
    <dgm:pt modelId="{BE3EBF3F-560A-49D3-AB68-9922B5F031E1}" type="pres">
      <dgm:prSet presAssocID="{569CD999-B130-4391-A0AD-8119B599212F}" presName="sibTrans" presStyleCnt="0"/>
      <dgm:spPr/>
    </dgm:pt>
    <dgm:pt modelId="{E9D1D98C-6E2C-4135-B68E-AFB0A594BD5A}" type="pres">
      <dgm:prSet presAssocID="{21F021C9-4167-4BC8-9322-F202EA872CC1}" presName="node" presStyleLbl="node1" presStyleIdx="3" presStyleCnt="4">
        <dgm:presLayoutVars>
          <dgm:bulletEnabled val="1"/>
        </dgm:presLayoutVars>
      </dgm:prSet>
      <dgm:spPr/>
    </dgm:pt>
  </dgm:ptLst>
  <dgm:cxnLst>
    <dgm:cxn modelId="{F5C20512-F97F-4796-B852-D4FD464C0E9E}" srcId="{37F5C9A5-6028-4A78-B26F-58B98C08920C}" destId="{695A9A5D-6585-4F55-B439-4DBFB90D92DC}" srcOrd="1" destOrd="0" parTransId="{4F666830-0D04-43F9-8AB8-FC1D271548D5}" sibTransId="{964AB4F8-3BFC-49B1-8293-391566241E73}"/>
    <dgm:cxn modelId="{7C81A638-AE24-474E-A454-7AFA321BB925}" srcId="{37F5C9A5-6028-4A78-B26F-58B98C08920C}" destId="{2B516CC5-74BE-4ADD-BF08-22CEF0C14ED7}" srcOrd="0" destOrd="0" parTransId="{3BCC782D-BF5E-45E4-A7A4-13B7C1A21419}" sibTransId="{844F9F7B-1203-4609-B3CB-9DDD869CDBD7}"/>
    <dgm:cxn modelId="{5ABAA054-0E3F-4E2D-96F1-CC3E0C32F838}" type="presOf" srcId="{2B516CC5-74BE-4ADD-BF08-22CEF0C14ED7}" destId="{ECC3B438-678D-4D1D-B3F5-838F11C19B1D}" srcOrd="0" destOrd="0" presId="urn:microsoft.com/office/officeart/2005/8/layout/default"/>
    <dgm:cxn modelId="{B33C657E-EE43-4959-8B06-219F69367E9B}" srcId="{37F5C9A5-6028-4A78-B26F-58B98C08920C}" destId="{7C3DE10C-1E21-4818-A665-F88CC6E1010F}" srcOrd="2" destOrd="0" parTransId="{0997D6B4-F80E-4BCF-A61D-A74515CBFA36}" sibTransId="{569CD999-B130-4391-A0AD-8119B599212F}"/>
    <dgm:cxn modelId="{E71272AC-E9E8-47F6-AF94-A3DAFEAFD23D}" type="presOf" srcId="{37F5C9A5-6028-4A78-B26F-58B98C08920C}" destId="{89DA6405-75D9-4E1F-B7EB-813A6DF8F078}" srcOrd="0" destOrd="0" presId="urn:microsoft.com/office/officeart/2005/8/layout/default"/>
    <dgm:cxn modelId="{24058CB7-00BA-4C2D-9C67-C6D190DFD00D}" type="presOf" srcId="{21F021C9-4167-4BC8-9322-F202EA872CC1}" destId="{E9D1D98C-6E2C-4135-B68E-AFB0A594BD5A}" srcOrd="0" destOrd="0" presId="urn:microsoft.com/office/officeart/2005/8/layout/default"/>
    <dgm:cxn modelId="{11D0A3C1-EC8A-4CFB-9498-5DC0A2FE6FBF}" srcId="{37F5C9A5-6028-4A78-B26F-58B98C08920C}" destId="{21F021C9-4167-4BC8-9322-F202EA872CC1}" srcOrd="3" destOrd="0" parTransId="{FB4CA8C1-471E-488D-9282-471E72E36D4F}" sibTransId="{E5047806-5247-429D-8018-E3F72CE85038}"/>
    <dgm:cxn modelId="{B7C69BC5-5834-47D5-9399-2BD60D062ECF}" type="presOf" srcId="{695A9A5D-6585-4F55-B439-4DBFB90D92DC}" destId="{9C46AF9D-5F63-43F4-BEA7-1BE5FEEE0F05}" srcOrd="0" destOrd="0" presId="urn:microsoft.com/office/officeart/2005/8/layout/default"/>
    <dgm:cxn modelId="{115AE7F8-8211-4D63-9A3B-11B4125E5F37}" type="presOf" srcId="{7C3DE10C-1E21-4818-A665-F88CC6E1010F}" destId="{CEBA78FB-A01A-4BDE-AB15-2369B83C8C44}" srcOrd="0" destOrd="0" presId="urn:microsoft.com/office/officeart/2005/8/layout/default"/>
    <dgm:cxn modelId="{F69EA7BB-3D4C-49BB-BAE7-A18F01097DCB}" type="presParOf" srcId="{89DA6405-75D9-4E1F-B7EB-813A6DF8F078}" destId="{ECC3B438-678D-4D1D-B3F5-838F11C19B1D}" srcOrd="0" destOrd="0" presId="urn:microsoft.com/office/officeart/2005/8/layout/default"/>
    <dgm:cxn modelId="{3B61027D-6FBC-49CE-AAF3-41AA8CF9F2A4}" type="presParOf" srcId="{89DA6405-75D9-4E1F-B7EB-813A6DF8F078}" destId="{C277076E-2A67-429F-923B-B50AA7FE32B4}" srcOrd="1" destOrd="0" presId="urn:microsoft.com/office/officeart/2005/8/layout/default"/>
    <dgm:cxn modelId="{3603DBA9-5BF4-4B83-AB97-DA208FFAD4B1}" type="presParOf" srcId="{89DA6405-75D9-4E1F-B7EB-813A6DF8F078}" destId="{9C46AF9D-5F63-43F4-BEA7-1BE5FEEE0F05}" srcOrd="2" destOrd="0" presId="urn:microsoft.com/office/officeart/2005/8/layout/default"/>
    <dgm:cxn modelId="{BCF22C4E-4B23-435E-9FB2-0C15EBC91757}" type="presParOf" srcId="{89DA6405-75D9-4E1F-B7EB-813A6DF8F078}" destId="{77B55A45-DDA7-491E-BFFD-72EEFD42BB5E}" srcOrd="3" destOrd="0" presId="urn:microsoft.com/office/officeart/2005/8/layout/default"/>
    <dgm:cxn modelId="{4D21F59E-95A0-4D04-959C-3AE62F2FDEAD}" type="presParOf" srcId="{89DA6405-75D9-4E1F-B7EB-813A6DF8F078}" destId="{CEBA78FB-A01A-4BDE-AB15-2369B83C8C44}" srcOrd="4" destOrd="0" presId="urn:microsoft.com/office/officeart/2005/8/layout/default"/>
    <dgm:cxn modelId="{575564F9-B375-49F1-AFD1-E9DECF074AEA}" type="presParOf" srcId="{89DA6405-75D9-4E1F-B7EB-813A6DF8F078}" destId="{BE3EBF3F-560A-49D3-AB68-9922B5F031E1}" srcOrd="5" destOrd="0" presId="urn:microsoft.com/office/officeart/2005/8/layout/default"/>
    <dgm:cxn modelId="{A2169192-9ACD-428B-A620-D0FB48E7B2FC}" type="presParOf" srcId="{89DA6405-75D9-4E1F-B7EB-813A6DF8F078}" destId="{E9D1D98C-6E2C-4135-B68E-AFB0A594BD5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39C395-EA28-4665-887B-52A4C3604BE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A21927-230F-45EC-8A7B-E26F845622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Jednoduché hry v JS</a:t>
          </a:r>
          <a:endParaRPr lang="en-US"/>
        </a:p>
      </dgm:t>
    </dgm:pt>
    <dgm:pt modelId="{B492C697-286E-4779-B5AB-1DC64C46B9F9}" type="parTrans" cxnId="{FC4C8F35-FB51-4FE1-826B-273D2C290A22}">
      <dgm:prSet/>
      <dgm:spPr/>
      <dgm:t>
        <a:bodyPr/>
        <a:lstStyle/>
        <a:p>
          <a:endParaRPr lang="en-US"/>
        </a:p>
      </dgm:t>
    </dgm:pt>
    <dgm:pt modelId="{9D768A02-AF2C-4EE5-B23B-71FF2DF55642}" type="sibTrans" cxnId="{FC4C8F35-FB51-4FE1-826B-273D2C290A22}">
      <dgm:prSet/>
      <dgm:spPr/>
      <dgm:t>
        <a:bodyPr/>
        <a:lstStyle/>
        <a:p>
          <a:endParaRPr lang="en-US"/>
        </a:p>
      </dgm:t>
    </dgm:pt>
    <dgm:pt modelId="{431FD3C3-0A3B-484E-B718-BFC1E46542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/>
            <a:t>Databáze v php / mySQL</a:t>
          </a:r>
          <a:endParaRPr lang="en-US"/>
        </a:p>
      </dgm:t>
    </dgm:pt>
    <dgm:pt modelId="{E9AD26E5-30B5-4623-921C-B882FCED3D42}" type="parTrans" cxnId="{CC458E06-3D08-4D47-B64A-895A16EBE606}">
      <dgm:prSet/>
      <dgm:spPr/>
      <dgm:t>
        <a:bodyPr/>
        <a:lstStyle/>
        <a:p>
          <a:endParaRPr lang="en-US"/>
        </a:p>
      </dgm:t>
    </dgm:pt>
    <dgm:pt modelId="{517A421B-8C0B-4AC0-A8FF-A1051E0FC579}" type="sibTrans" cxnId="{CC458E06-3D08-4D47-B64A-895A16EBE606}">
      <dgm:prSet/>
      <dgm:spPr/>
      <dgm:t>
        <a:bodyPr/>
        <a:lstStyle/>
        <a:p>
          <a:endParaRPr lang="en-US"/>
        </a:p>
      </dgm:t>
    </dgm:pt>
    <dgm:pt modelId="{BD6E0950-0202-4FB8-A68B-C6CC3A0381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Lépe využít CSS</a:t>
          </a:r>
          <a:endParaRPr lang="en-US" dirty="0"/>
        </a:p>
      </dgm:t>
    </dgm:pt>
    <dgm:pt modelId="{140A7B38-BBD1-4121-BBD5-72D2B9B71937}" type="parTrans" cxnId="{E61087E7-8A82-4806-9C73-86C4D1C4B91D}">
      <dgm:prSet/>
      <dgm:spPr/>
      <dgm:t>
        <a:bodyPr/>
        <a:lstStyle/>
        <a:p>
          <a:endParaRPr lang="en-US"/>
        </a:p>
      </dgm:t>
    </dgm:pt>
    <dgm:pt modelId="{FA7433D9-54E2-4284-88C1-B28D5110A5A8}" type="sibTrans" cxnId="{E61087E7-8A82-4806-9C73-86C4D1C4B91D}">
      <dgm:prSet/>
      <dgm:spPr/>
      <dgm:t>
        <a:bodyPr/>
        <a:lstStyle/>
        <a:p>
          <a:endParaRPr lang="en-US"/>
        </a:p>
      </dgm:t>
    </dgm:pt>
    <dgm:pt modelId="{18392ADA-2A9E-4C6F-AC7E-5428F116C14D}" type="pres">
      <dgm:prSet presAssocID="{3839C395-EA28-4665-887B-52A4C3604BE8}" presName="root" presStyleCnt="0">
        <dgm:presLayoutVars>
          <dgm:dir/>
          <dgm:resizeHandles val="exact"/>
        </dgm:presLayoutVars>
      </dgm:prSet>
      <dgm:spPr/>
    </dgm:pt>
    <dgm:pt modelId="{B986C0A8-0271-4D60-9A4C-FC564497B8D1}" type="pres">
      <dgm:prSet presAssocID="{7EA21927-230F-45EC-8A7B-E26F8456223B}" presName="compNode" presStyleCnt="0"/>
      <dgm:spPr/>
    </dgm:pt>
    <dgm:pt modelId="{07C26490-915B-42EC-BB9F-0033501030CD}" type="pres">
      <dgm:prSet presAssocID="{7EA21927-230F-45EC-8A7B-E26F8456223B}" presName="iconBgRect" presStyleLbl="bgShp" presStyleIdx="0" presStyleCnt="3"/>
      <dgm:spPr/>
    </dgm:pt>
    <dgm:pt modelId="{76A9989A-FC79-45ED-9B32-FEEEECBBF206}" type="pres">
      <dgm:prSet presAssocID="{7EA21927-230F-45EC-8A7B-E26F845622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F804C166-618B-44B2-BD96-F920B37F6E7A}" type="pres">
      <dgm:prSet presAssocID="{7EA21927-230F-45EC-8A7B-E26F8456223B}" presName="spaceRect" presStyleCnt="0"/>
      <dgm:spPr/>
    </dgm:pt>
    <dgm:pt modelId="{D32772F4-132D-4C31-80E2-437BC4AE39AC}" type="pres">
      <dgm:prSet presAssocID="{7EA21927-230F-45EC-8A7B-E26F8456223B}" presName="textRect" presStyleLbl="revTx" presStyleIdx="0" presStyleCnt="3">
        <dgm:presLayoutVars>
          <dgm:chMax val="1"/>
          <dgm:chPref val="1"/>
        </dgm:presLayoutVars>
      </dgm:prSet>
      <dgm:spPr/>
    </dgm:pt>
    <dgm:pt modelId="{92E5280A-CE66-42D0-805A-8E8E52C78404}" type="pres">
      <dgm:prSet presAssocID="{9D768A02-AF2C-4EE5-B23B-71FF2DF55642}" presName="sibTrans" presStyleCnt="0"/>
      <dgm:spPr/>
    </dgm:pt>
    <dgm:pt modelId="{BFA1EF33-9D72-4942-8C04-8B7FDE625C3A}" type="pres">
      <dgm:prSet presAssocID="{431FD3C3-0A3B-484E-B718-BFC1E4654277}" presName="compNode" presStyleCnt="0"/>
      <dgm:spPr/>
    </dgm:pt>
    <dgm:pt modelId="{8148D7B4-1A39-4B0A-B821-6B7BB1445475}" type="pres">
      <dgm:prSet presAssocID="{431FD3C3-0A3B-484E-B718-BFC1E4654277}" presName="iconBgRect" presStyleLbl="bgShp" presStyleIdx="1" presStyleCnt="3"/>
      <dgm:spPr/>
    </dgm:pt>
    <dgm:pt modelId="{8B049839-BDDA-4D92-99BA-81A0D37392BC}" type="pres">
      <dgm:prSet presAssocID="{431FD3C3-0A3B-484E-B718-BFC1E46542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áze"/>
        </a:ext>
      </dgm:extLst>
    </dgm:pt>
    <dgm:pt modelId="{EEAA1940-EF2F-417D-ACA5-251E1D151DD2}" type="pres">
      <dgm:prSet presAssocID="{431FD3C3-0A3B-484E-B718-BFC1E4654277}" presName="spaceRect" presStyleCnt="0"/>
      <dgm:spPr/>
    </dgm:pt>
    <dgm:pt modelId="{7D47D1E2-2EA2-4D06-9CB8-76D994F0C02B}" type="pres">
      <dgm:prSet presAssocID="{431FD3C3-0A3B-484E-B718-BFC1E4654277}" presName="textRect" presStyleLbl="revTx" presStyleIdx="1" presStyleCnt="3">
        <dgm:presLayoutVars>
          <dgm:chMax val="1"/>
          <dgm:chPref val="1"/>
        </dgm:presLayoutVars>
      </dgm:prSet>
      <dgm:spPr/>
    </dgm:pt>
    <dgm:pt modelId="{7975205D-7B1E-4D93-8772-183AB10F0CF1}" type="pres">
      <dgm:prSet presAssocID="{517A421B-8C0B-4AC0-A8FF-A1051E0FC579}" presName="sibTrans" presStyleCnt="0"/>
      <dgm:spPr/>
    </dgm:pt>
    <dgm:pt modelId="{9C7C3841-48C1-4E54-90DF-F7620BC298FB}" type="pres">
      <dgm:prSet presAssocID="{BD6E0950-0202-4FB8-A68B-C6CC3A0381AC}" presName="compNode" presStyleCnt="0"/>
      <dgm:spPr/>
    </dgm:pt>
    <dgm:pt modelId="{653E0CD5-A531-4C4F-A8B7-FB73FE9B266C}" type="pres">
      <dgm:prSet presAssocID="{BD6E0950-0202-4FB8-A68B-C6CC3A0381AC}" presName="iconBgRect" presStyleLbl="bgShp" presStyleIdx="2" presStyleCnt="3"/>
      <dgm:spPr/>
    </dgm:pt>
    <dgm:pt modelId="{E3D435CD-9E77-4A51-88FF-58515FB222AE}" type="pres">
      <dgm:prSet presAssocID="{BD6E0950-0202-4FB8-A68B-C6CC3A0381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5DD6032A-CD24-44C3-BF44-6C456A244AD9}" type="pres">
      <dgm:prSet presAssocID="{BD6E0950-0202-4FB8-A68B-C6CC3A0381AC}" presName="spaceRect" presStyleCnt="0"/>
      <dgm:spPr/>
    </dgm:pt>
    <dgm:pt modelId="{30F2532A-64CA-43BE-B4AF-8E0FDCA83F35}" type="pres">
      <dgm:prSet presAssocID="{BD6E0950-0202-4FB8-A68B-C6CC3A0381A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458E06-3D08-4D47-B64A-895A16EBE606}" srcId="{3839C395-EA28-4665-887B-52A4C3604BE8}" destId="{431FD3C3-0A3B-484E-B718-BFC1E4654277}" srcOrd="1" destOrd="0" parTransId="{E9AD26E5-30B5-4623-921C-B882FCED3D42}" sibTransId="{517A421B-8C0B-4AC0-A8FF-A1051E0FC579}"/>
    <dgm:cxn modelId="{FC4C8F35-FB51-4FE1-826B-273D2C290A22}" srcId="{3839C395-EA28-4665-887B-52A4C3604BE8}" destId="{7EA21927-230F-45EC-8A7B-E26F8456223B}" srcOrd="0" destOrd="0" parTransId="{B492C697-286E-4779-B5AB-1DC64C46B9F9}" sibTransId="{9D768A02-AF2C-4EE5-B23B-71FF2DF55642}"/>
    <dgm:cxn modelId="{0A924836-F253-4F00-885E-03BD838FD687}" type="presOf" srcId="{7EA21927-230F-45EC-8A7B-E26F8456223B}" destId="{D32772F4-132D-4C31-80E2-437BC4AE39AC}" srcOrd="0" destOrd="0" presId="urn:microsoft.com/office/officeart/2018/5/layout/IconCircleLabelList"/>
    <dgm:cxn modelId="{C41D0365-4847-46DC-AE9D-159C447B5F18}" type="presOf" srcId="{431FD3C3-0A3B-484E-B718-BFC1E4654277}" destId="{7D47D1E2-2EA2-4D06-9CB8-76D994F0C02B}" srcOrd="0" destOrd="0" presId="urn:microsoft.com/office/officeart/2018/5/layout/IconCircleLabelList"/>
    <dgm:cxn modelId="{16C4E9D8-B66C-43B1-A95C-5D06F9E3CE7C}" type="presOf" srcId="{BD6E0950-0202-4FB8-A68B-C6CC3A0381AC}" destId="{30F2532A-64CA-43BE-B4AF-8E0FDCA83F35}" srcOrd="0" destOrd="0" presId="urn:microsoft.com/office/officeart/2018/5/layout/IconCircleLabelList"/>
    <dgm:cxn modelId="{E61087E7-8A82-4806-9C73-86C4D1C4B91D}" srcId="{3839C395-EA28-4665-887B-52A4C3604BE8}" destId="{BD6E0950-0202-4FB8-A68B-C6CC3A0381AC}" srcOrd="2" destOrd="0" parTransId="{140A7B38-BBD1-4121-BBD5-72D2B9B71937}" sibTransId="{FA7433D9-54E2-4284-88C1-B28D5110A5A8}"/>
    <dgm:cxn modelId="{7E733BF8-6A16-4C7E-9FA5-08475798CF99}" type="presOf" srcId="{3839C395-EA28-4665-887B-52A4C3604BE8}" destId="{18392ADA-2A9E-4C6F-AC7E-5428F116C14D}" srcOrd="0" destOrd="0" presId="urn:microsoft.com/office/officeart/2018/5/layout/IconCircleLabelList"/>
    <dgm:cxn modelId="{BCDEFA15-59E4-4C5D-9CE6-DAFC9D600613}" type="presParOf" srcId="{18392ADA-2A9E-4C6F-AC7E-5428F116C14D}" destId="{B986C0A8-0271-4D60-9A4C-FC564497B8D1}" srcOrd="0" destOrd="0" presId="urn:microsoft.com/office/officeart/2018/5/layout/IconCircleLabelList"/>
    <dgm:cxn modelId="{511604E8-F2D9-4FD3-A964-B8BE635C82D2}" type="presParOf" srcId="{B986C0A8-0271-4D60-9A4C-FC564497B8D1}" destId="{07C26490-915B-42EC-BB9F-0033501030CD}" srcOrd="0" destOrd="0" presId="urn:microsoft.com/office/officeart/2018/5/layout/IconCircleLabelList"/>
    <dgm:cxn modelId="{3CC49A6B-A963-4BF0-8685-FE1C3B08C014}" type="presParOf" srcId="{B986C0A8-0271-4D60-9A4C-FC564497B8D1}" destId="{76A9989A-FC79-45ED-9B32-FEEEECBBF206}" srcOrd="1" destOrd="0" presId="urn:microsoft.com/office/officeart/2018/5/layout/IconCircleLabelList"/>
    <dgm:cxn modelId="{280A8238-8CE1-4913-92FE-073C9259773D}" type="presParOf" srcId="{B986C0A8-0271-4D60-9A4C-FC564497B8D1}" destId="{F804C166-618B-44B2-BD96-F920B37F6E7A}" srcOrd="2" destOrd="0" presId="urn:microsoft.com/office/officeart/2018/5/layout/IconCircleLabelList"/>
    <dgm:cxn modelId="{6FF5A8BF-1DEB-4C7F-8C7F-D0DEADFC0731}" type="presParOf" srcId="{B986C0A8-0271-4D60-9A4C-FC564497B8D1}" destId="{D32772F4-132D-4C31-80E2-437BC4AE39AC}" srcOrd="3" destOrd="0" presId="urn:microsoft.com/office/officeart/2018/5/layout/IconCircleLabelList"/>
    <dgm:cxn modelId="{0BD24274-A34B-46CC-B521-DEADE2CBD0E8}" type="presParOf" srcId="{18392ADA-2A9E-4C6F-AC7E-5428F116C14D}" destId="{92E5280A-CE66-42D0-805A-8E8E52C78404}" srcOrd="1" destOrd="0" presId="urn:microsoft.com/office/officeart/2018/5/layout/IconCircleLabelList"/>
    <dgm:cxn modelId="{B0469C8E-50FB-46BF-BA37-3AF3147992F3}" type="presParOf" srcId="{18392ADA-2A9E-4C6F-AC7E-5428F116C14D}" destId="{BFA1EF33-9D72-4942-8C04-8B7FDE625C3A}" srcOrd="2" destOrd="0" presId="urn:microsoft.com/office/officeart/2018/5/layout/IconCircleLabelList"/>
    <dgm:cxn modelId="{2EBFC9B0-35C9-4AB4-AB79-6274E94C9DE8}" type="presParOf" srcId="{BFA1EF33-9D72-4942-8C04-8B7FDE625C3A}" destId="{8148D7B4-1A39-4B0A-B821-6B7BB1445475}" srcOrd="0" destOrd="0" presId="urn:microsoft.com/office/officeart/2018/5/layout/IconCircleLabelList"/>
    <dgm:cxn modelId="{FD758286-9DA4-40E4-9A60-71202FDAD90F}" type="presParOf" srcId="{BFA1EF33-9D72-4942-8C04-8B7FDE625C3A}" destId="{8B049839-BDDA-4D92-99BA-81A0D37392BC}" srcOrd="1" destOrd="0" presId="urn:microsoft.com/office/officeart/2018/5/layout/IconCircleLabelList"/>
    <dgm:cxn modelId="{018CDA68-4B76-4516-8C61-30F5B00E87DE}" type="presParOf" srcId="{BFA1EF33-9D72-4942-8C04-8B7FDE625C3A}" destId="{EEAA1940-EF2F-417D-ACA5-251E1D151DD2}" srcOrd="2" destOrd="0" presId="urn:microsoft.com/office/officeart/2018/5/layout/IconCircleLabelList"/>
    <dgm:cxn modelId="{1B08DDB0-1051-47A7-89F2-7AD860AC59D5}" type="presParOf" srcId="{BFA1EF33-9D72-4942-8C04-8B7FDE625C3A}" destId="{7D47D1E2-2EA2-4D06-9CB8-76D994F0C02B}" srcOrd="3" destOrd="0" presId="urn:microsoft.com/office/officeart/2018/5/layout/IconCircleLabelList"/>
    <dgm:cxn modelId="{0D06F1AB-168F-4523-805B-1FBFABDA24A5}" type="presParOf" srcId="{18392ADA-2A9E-4C6F-AC7E-5428F116C14D}" destId="{7975205D-7B1E-4D93-8772-183AB10F0CF1}" srcOrd="3" destOrd="0" presId="urn:microsoft.com/office/officeart/2018/5/layout/IconCircleLabelList"/>
    <dgm:cxn modelId="{9413A993-D3EB-4DA9-8757-02E807561204}" type="presParOf" srcId="{18392ADA-2A9E-4C6F-AC7E-5428F116C14D}" destId="{9C7C3841-48C1-4E54-90DF-F7620BC298FB}" srcOrd="4" destOrd="0" presId="urn:microsoft.com/office/officeart/2018/5/layout/IconCircleLabelList"/>
    <dgm:cxn modelId="{7CF6EDFE-5970-4219-9FE5-3DA2C75F2F75}" type="presParOf" srcId="{9C7C3841-48C1-4E54-90DF-F7620BC298FB}" destId="{653E0CD5-A531-4C4F-A8B7-FB73FE9B266C}" srcOrd="0" destOrd="0" presId="urn:microsoft.com/office/officeart/2018/5/layout/IconCircleLabelList"/>
    <dgm:cxn modelId="{328ADFC1-6B80-4679-A4EE-449677957CC5}" type="presParOf" srcId="{9C7C3841-48C1-4E54-90DF-F7620BC298FB}" destId="{E3D435CD-9E77-4A51-88FF-58515FB222AE}" srcOrd="1" destOrd="0" presId="urn:microsoft.com/office/officeart/2018/5/layout/IconCircleLabelList"/>
    <dgm:cxn modelId="{8ADF73FF-F724-45BB-A3AE-99858EAFEC96}" type="presParOf" srcId="{9C7C3841-48C1-4E54-90DF-F7620BC298FB}" destId="{5DD6032A-CD24-44C3-BF44-6C456A244AD9}" srcOrd="2" destOrd="0" presId="urn:microsoft.com/office/officeart/2018/5/layout/IconCircleLabelList"/>
    <dgm:cxn modelId="{88FBDE41-E821-49CD-BE94-6E7F2EF9C3BF}" type="presParOf" srcId="{9C7C3841-48C1-4E54-90DF-F7620BC298FB}" destId="{30F2532A-64CA-43BE-B4AF-8E0FDCA83F3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27306F-FDBC-4F35-9B8B-3C1FE0EB167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3DE51D-9EEF-447D-B96F-6768C727D12C}">
      <dgm:prSet/>
      <dgm:spPr/>
      <dgm:t>
        <a:bodyPr/>
        <a:lstStyle/>
        <a:p>
          <a:r>
            <a:rPr lang="cs-CZ"/>
            <a:t>Udělat tabulku se skórem </a:t>
          </a:r>
          <a:endParaRPr lang="en-US"/>
        </a:p>
      </dgm:t>
    </dgm:pt>
    <dgm:pt modelId="{6FFCE568-F5E8-4582-8FA3-CB1D8B9A2A8A}" type="parTrans" cxnId="{05088F68-4FAA-4EBA-A993-8D1DC3ADC6CD}">
      <dgm:prSet/>
      <dgm:spPr/>
      <dgm:t>
        <a:bodyPr/>
        <a:lstStyle/>
        <a:p>
          <a:endParaRPr lang="en-US"/>
        </a:p>
      </dgm:t>
    </dgm:pt>
    <dgm:pt modelId="{8FEC4BFA-AD4D-41DF-B753-448BA0466F5A}" type="sibTrans" cxnId="{05088F68-4FAA-4EBA-A993-8D1DC3ADC6CD}">
      <dgm:prSet/>
      <dgm:spPr/>
      <dgm:t>
        <a:bodyPr/>
        <a:lstStyle/>
        <a:p>
          <a:endParaRPr lang="en-US"/>
        </a:p>
      </dgm:t>
    </dgm:pt>
    <dgm:pt modelId="{CB16A7D6-819E-4393-BF46-1D47AF8AFB03}">
      <dgm:prSet/>
      <dgm:spPr/>
      <dgm:t>
        <a:bodyPr/>
        <a:lstStyle/>
        <a:p>
          <a:r>
            <a:rPr lang="cs-CZ"/>
            <a:t>Možnost upravit si barvy</a:t>
          </a:r>
          <a:endParaRPr lang="en-US"/>
        </a:p>
      </dgm:t>
    </dgm:pt>
    <dgm:pt modelId="{C7F7AB42-0E9F-4FA3-98F4-C32385816F03}" type="parTrans" cxnId="{E1F041F9-F382-4959-BE56-742D6ADF3B8C}">
      <dgm:prSet/>
      <dgm:spPr/>
      <dgm:t>
        <a:bodyPr/>
        <a:lstStyle/>
        <a:p>
          <a:endParaRPr lang="en-US"/>
        </a:p>
      </dgm:t>
    </dgm:pt>
    <dgm:pt modelId="{8A80DE1E-2CAA-430E-8423-B38DD6306519}" type="sibTrans" cxnId="{E1F041F9-F382-4959-BE56-742D6ADF3B8C}">
      <dgm:prSet/>
      <dgm:spPr/>
      <dgm:t>
        <a:bodyPr/>
        <a:lstStyle/>
        <a:p>
          <a:endParaRPr lang="en-US"/>
        </a:p>
      </dgm:t>
    </dgm:pt>
    <dgm:pt modelId="{27AA2DF5-E9D5-4526-B2AF-412364BDD314}" type="pres">
      <dgm:prSet presAssocID="{1D27306F-FDBC-4F35-9B8B-3C1FE0EB167B}" presName="diagram" presStyleCnt="0">
        <dgm:presLayoutVars>
          <dgm:dir/>
          <dgm:resizeHandles val="exact"/>
        </dgm:presLayoutVars>
      </dgm:prSet>
      <dgm:spPr/>
    </dgm:pt>
    <dgm:pt modelId="{1C852E7B-0E01-4699-BD44-A963E5A2D503}" type="pres">
      <dgm:prSet presAssocID="{B83DE51D-9EEF-447D-B96F-6768C727D12C}" presName="node" presStyleLbl="node1" presStyleIdx="0" presStyleCnt="2">
        <dgm:presLayoutVars>
          <dgm:bulletEnabled val="1"/>
        </dgm:presLayoutVars>
      </dgm:prSet>
      <dgm:spPr/>
    </dgm:pt>
    <dgm:pt modelId="{E733BB95-84ED-49DA-8920-952BFF68A585}" type="pres">
      <dgm:prSet presAssocID="{8FEC4BFA-AD4D-41DF-B753-448BA0466F5A}" presName="sibTrans" presStyleCnt="0"/>
      <dgm:spPr/>
    </dgm:pt>
    <dgm:pt modelId="{779F0CF2-7D22-4C01-9330-DB8418BD0498}" type="pres">
      <dgm:prSet presAssocID="{CB16A7D6-819E-4393-BF46-1D47AF8AFB03}" presName="node" presStyleLbl="node1" presStyleIdx="1" presStyleCnt="2">
        <dgm:presLayoutVars>
          <dgm:bulletEnabled val="1"/>
        </dgm:presLayoutVars>
      </dgm:prSet>
      <dgm:spPr/>
    </dgm:pt>
  </dgm:ptLst>
  <dgm:cxnLst>
    <dgm:cxn modelId="{05088F68-4FAA-4EBA-A993-8D1DC3ADC6CD}" srcId="{1D27306F-FDBC-4F35-9B8B-3C1FE0EB167B}" destId="{B83DE51D-9EEF-447D-B96F-6768C727D12C}" srcOrd="0" destOrd="0" parTransId="{6FFCE568-F5E8-4582-8FA3-CB1D8B9A2A8A}" sibTransId="{8FEC4BFA-AD4D-41DF-B753-448BA0466F5A}"/>
    <dgm:cxn modelId="{326D3F6C-9426-4BC8-AB73-C31CA9802406}" type="presOf" srcId="{CB16A7D6-819E-4393-BF46-1D47AF8AFB03}" destId="{779F0CF2-7D22-4C01-9330-DB8418BD0498}" srcOrd="0" destOrd="0" presId="urn:microsoft.com/office/officeart/2005/8/layout/default"/>
    <dgm:cxn modelId="{9CEBCB75-D286-4E24-8935-B80E37AD4AB6}" type="presOf" srcId="{B83DE51D-9EEF-447D-B96F-6768C727D12C}" destId="{1C852E7B-0E01-4699-BD44-A963E5A2D503}" srcOrd="0" destOrd="0" presId="urn:microsoft.com/office/officeart/2005/8/layout/default"/>
    <dgm:cxn modelId="{FF4C2B8F-87BC-4263-9020-E945FE9D6EE5}" type="presOf" srcId="{1D27306F-FDBC-4F35-9B8B-3C1FE0EB167B}" destId="{27AA2DF5-E9D5-4526-B2AF-412364BDD314}" srcOrd="0" destOrd="0" presId="urn:microsoft.com/office/officeart/2005/8/layout/default"/>
    <dgm:cxn modelId="{E1F041F9-F382-4959-BE56-742D6ADF3B8C}" srcId="{1D27306F-FDBC-4F35-9B8B-3C1FE0EB167B}" destId="{CB16A7D6-819E-4393-BF46-1D47AF8AFB03}" srcOrd="1" destOrd="0" parTransId="{C7F7AB42-0E9F-4FA3-98F4-C32385816F03}" sibTransId="{8A80DE1E-2CAA-430E-8423-B38DD6306519}"/>
    <dgm:cxn modelId="{B33E00B4-38EE-4223-ADE9-A15EA4EFE356}" type="presParOf" srcId="{27AA2DF5-E9D5-4526-B2AF-412364BDD314}" destId="{1C852E7B-0E01-4699-BD44-A963E5A2D503}" srcOrd="0" destOrd="0" presId="urn:microsoft.com/office/officeart/2005/8/layout/default"/>
    <dgm:cxn modelId="{09844865-6C08-4349-8672-2FEAD85A237E}" type="presParOf" srcId="{27AA2DF5-E9D5-4526-B2AF-412364BDD314}" destId="{E733BB95-84ED-49DA-8920-952BFF68A585}" srcOrd="1" destOrd="0" presId="urn:microsoft.com/office/officeart/2005/8/layout/default"/>
    <dgm:cxn modelId="{713B564D-E730-40FE-8B0A-1EB0CEB46E22}" type="presParOf" srcId="{27AA2DF5-E9D5-4526-B2AF-412364BDD314}" destId="{779F0CF2-7D22-4C01-9330-DB8418BD049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33676-A54A-404E-949C-145C50BE4DE0}">
      <dsp:nvSpPr>
        <dsp:cNvPr id="0" name=""/>
        <dsp:cNvSpPr/>
      </dsp:nvSpPr>
      <dsp:spPr>
        <a:xfrm>
          <a:off x="0" y="829012"/>
          <a:ext cx="2734883" cy="1736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56C1E-75FA-43F6-9F9F-F759FA4C4F0A}">
      <dsp:nvSpPr>
        <dsp:cNvPr id="0" name=""/>
        <dsp:cNvSpPr/>
      </dsp:nvSpPr>
      <dsp:spPr>
        <a:xfrm>
          <a:off x="303875" y="1117694"/>
          <a:ext cx="2734883" cy="1736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/>
            <a:t>Domovská stránka</a:t>
          </a:r>
          <a:endParaRPr lang="en-US" sz="4000" kern="1200"/>
        </a:p>
      </dsp:txBody>
      <dsp:txXfrm>
        <a:off x="354740" y="1168559"/>
        <a:ext cx="2633153" cy="1634921"/>
      </dsp:txXfrm>
    </dsp:sp>
    <dsp:sp modelId="{2B2F7052-9694-484F-90A7-55E140BB2636}">
      <dsp:nvSpPr>
        <dsp:cNvPr id="0" name=""/>
        <dsp:cNvSpPr/>
      </dsp:nvSpPr>
      <dsp:spPr>
        <a:xfrm>
          <a:off x="3342635" y="829012"/>
          <a:ext cx="2734883" cy="1736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10D1B-F155-45D0-ACA5-CF2B2B336CB4}">
      <dsp:nvSpPr>
        <dsp:cNvPr id="0" name=""/>
        <dsp:cNvSpPr/>
      </dsp:nvSpPr>
      <dsp:spPr>
        <a:xfrm>
          <a:off x="3646511" y="1117694"/>
          <a:ext cx="2734883" cy="1736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 dirty="0"/>
            <a:t>Kontakt fórum</a:t>
          </a:r>
          <a:endParaRPr lang="en-US" sz="4000" kern="1200" dirty="0"/>
        </a:p>
      </dsp:txBody>
      <dsp:txXfrm>
        <a:off x="3697376" y="1168559"/>
        <a:ext cx="2633153" cy="1634921"/>
      </dsp:txXfrm>
    </dsp:sp>
    <dsp:sp modelId="{F86989CF-81C2-423F-AEFF-3CCF37C67647}">
      <dsp:nvSpPr>
        <dsp:cNvPr id="0" name=""/>
        <dsp:cNvSpPr/>
      </dsp:nvSpPr>
      <dsp:spPr>
        <a:xfrm>
          <a:off x="6685271" y="829012"/>
          <a:ext cx="2734883" cy="1736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3A86D-1BEB-4AA6-BB2C-48380913079D}">
      <dsp:nvSpPr>
        <dsp:cNvPr id="0" name=""/>
        <dsp:cNvSpPr/>
      </dsp:nvSpPr>
      <dsp:spPr>
        <a:xfrm>
          <a:off x="6989147" y="1117694"/>
          <a:ext cx="2734883" cy="1736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/>
            <a:t>Dvě hry</a:t>
          </a:r>
          <a:endParaRPr lang="en-US" sz="4000" kern="1200"/>
        </a:p>
      </dsp:txBody>
      <dsp:txXfrm>
        <a:off x="7040012" y="1168559"/>
        <a:ext cx="2633153" cy="1634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3B438-678D-4D1D-B3F5-838F11C19B1D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Vytvořit pár miniher v JS</a:t>
          </a:r>
          <a:endParaRPr lang="en-US" sz="3400" kern="1200"/>
        </a:p>
      </dsp:txBody>
      <dsp:txXfrm>
        <a:off x="930572" y="3032"/>
        <a:ext cx="2833338" cy="1700003"/>
      </dsp:txXfrm>
    </dsp:sp>
    <dsp:sp modelId="{9C46AF9D-5F63-43F4-BEA7-1BE5FEEE0F05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Naučit se základ databáze</a:t>
          </a:r>
          <a:endParaRPr lang="en-US" sz="3400" kern="1200"/>
        </a:p>
      </dsp:txBody>
      <dsp:txXfrm>
        <a:off x="4047245" y="3032"/>
        <a:ext cx="2833338" cy="1700003"/>
      </dsp:txXfrm>
    </dsp:sp>
    <dsp:sp modelId="{CEBA78FB-A01A-4BDE-AB15-2369B83C8C44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Zaměřit se na lepší vizuál</a:t>
          </a:r>
          <a:endParaRPr lang="en-US" sz="3400" kern="1200" dirty="0"/>
        </a:p>
      </dsp:txBody>
      <dsp:txXfrm>
        <a:off x="7163917" y="3032"/>
        <a:ext cx="2833338" cy="1700003"/>
      </dsp:txXfrm>
    </dsp:sp>
    <dsp:sp modelId="{E9D1D98C-6E2C-4135-B68E-AFB0A594BD5A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Responzivita stránek</a:t>
          </a:r>
          <a:endParaRPr lang="en-US" sz="3400" kern="1200" dirty="0"/>
        </a:p>
      </dsp:txBody>
      <dsp:txXfrm>
        <a:off x="4047245" y="1986369"/>
        <a:ext cx="2833338" cy="1700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26490-915B-42EC-BB9F-0033501030CD}">
      <dsp:nvSpPr>
        <dsp:cNvPr id="0" name=""/>
        <dsp:cNvSpPr/>
      </dsp:nvSpPr>
      <dsp:spPr>
        <a:xfrm>
          <a:off x="718664" y="2022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A9989A-FC79-45ED-9B32-FEEEECBBF206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772F4-132D-4C31-80E2-437BC4AE39AC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300" kern="1200"/>
            <a:t>Jednoduché hry v JS</a:t>
          </a:r>
          <a:endParaRPr lang="en-US" sz="2300" kern="1200"/>
        </a:p>
      </dsp:txBody>
      <dsp:txXfrm>
        <a:off x="93445" y="2767202"/>
        <a:ext cx="3206250" cy="720000"/>
      </dsp:txXfrm>
    </dsp:sp>
    <dsp:sp modelId="{8148D7B4-1A39-4B0A-B821-6B7BB1445475}">
      <dsp:nvSpPr>
        <dsp:cNvPr id="0" name=""/>
        <dsp:cNvSpPr/>
      </dsp:nvSpPr>
      <dsp:spPr>
        <a:xfrm>
          <a:off x="4486008" y="2022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49839-BDDA-4D92-99BA-81A0D37392BC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7D1E2-2EA2-4D06-9CB8-76D994F0C02B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300" kern="1200"/>
            <a:t>Databáze v php / mySQL</a:t>
          </a:r>
          <a:endParaRPr lang="en-US" sz="2300" kern="1200"/>
        </a:p>
      </dsp:txBody>
      <dsp:txXfrm>
        <a:off x="3860789" y="2767202"/>
        <a:ext cx="3206250" cy="720000"/>
      </dsp:txXfrm>
    </dsp:sp>
    <dsp:sp modelId="{653E0CD5-A531-4C4F-A8B7-FB73FE9B266C}">
      <dsp:nvSpPr>
        <dsp:cNvPr id="0" name=""/>
        <dsp:cNvSpPr/>
      </dsp:nvSpPr>
      <dsp:spPr>
        <a:xfrm>
          <a:off x="8253352" y="2022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435CD-9E77-4A51-88FF-58515FB222AE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2532A-64CA-43BE-B4AF-8E0FDCA83F35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300" kern="1200" dirty="0"/>
            <a:t>Lépe využít CSS</a:t>
          </a:r>
          <a:endParaRPr lang="en-US" sz="2300" kern="1200" dirty="0"/>
        </a:p>
      </dsp:txBody>
      <dsp:txXfrm>
        <a:off x="7628133" y="27672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52E7B-0E01-4699-BD44-A963E5A2D503}">
      <dsp:nvSpPr>
        <dsp:cNvPr id="0" name=""/>
        <dsp:cNvSpPr/>
      </dsp:nvSpPr>
      <dsp:spPr>
        <a:xfrm>
          <a:off x="1333" y="283965"/>
          <a:ext cx="5202457" cy="31214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200" kern="1200"/>
            <a:t>Udělat tabulku se skórem </a:t>
          </a:r>
          <a:endParaRPr lang="en-US" sz="6200" kern="1200"/>
        </a:p>
      </dsp:txBody>
      <dsp:txXfrm>
        <a:off x="1333" y="283965"/>
        <a:ext cx="5202457" cy="3121474"/>
      </dsp:txXfrm>
    </dsp:sp>
    <dsp:sp modelId="{779F0CF2-7D22-4C01-9330-DB8418BD0498}">
      <dsp:nvSpPr>
        <dsp:cNvPr id="0" name=""/>
        <dsp:cNvSpPr/>
      </dsp:nvSpPr>
      <dsp:spPr>
        <a:xfrm>
          <a:off x="5724037" y="283965"/>
          <a:ext cx="5202457" cy="3121474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200" kern="1200"/>
            <a:t>Možnost upravit si barvy</a:t>
          </a:r>
          <a:endParaRPr lang="en-US" sz="6200" kern="1200"/>
        </a:p>
      </dsp:txBody>
      <dsp:txXfrm>
        <a:off x="5724037" y="283965"/>
        <a:ext cx="5202457" cy="3121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383614-E543-0B0F-A10C-EBE2116EE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E2901BF-DCD3-83E5-03BC-F2A1CDD4C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93A643F-6056-A860-E3FD-4A905A05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A03FCF0-E86D-518C-C423-AB59F5EC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8887693-51A4-14B3-1702-0A7BB759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302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B853F9-818A-915F-CE4B-6BBDB4CA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870EB01-7E97-B244-EEE0-971DD0A3D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616974-9F08-49DC-5F52-6BD01705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357421-3902-07CA-6537-E5B2E680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8CC5800-F83D-C81D-AD92-BA3C8FD2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51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EB98174-F2EB-90B4-9807-1B0798842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47FDFE8-AD34-8F30-5D8A-BD8F87482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3905BDA-CFF0-9EAE-A010-56E6A76B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CE87709-6D3D-6318-E9FB-F441ECE0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1081F26-E4D5-A8F8-3527-02765F56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4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A3364-9C0C-5178-A1C7-B8662B09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1DCB93-6996-4DC4-6660-1B5CEBED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8D6CC94-E996-58C2-D742-6E130D42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39DD28-0453-D39A-AB13-4C8137C3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4C5DCDF-E7AD-7315-0786-4C845902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130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52D2B0-615D-A27F-73CB-AB7118D2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A3DAAF9-F91A-09B3-BEC0-9043EE69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89DDAEF-B492-A97F-1624-834ED449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00DC715-B6BE-53F0-89C3-08FF3366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B25B58-35F0-7A47-B55E-611BB5EE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189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249503-5049-C581-B66A-CFEFE36D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9E2E1F-11F5-D8FD-678F-A8A2F5981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FAB667A-07BA-BE6C-2E08-9191FD2F9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4924A61-6021-8C2C-650B-ED8BEE0E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6ABB373-D8A9-3D0F-796E-0B140D08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F4959EA-6DD7-AD5F-BFC8-70A30945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91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94F553-DB84-DB80-44CB-F7A507AF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7B1EA77-C83C-04F2-5619-397F7EB69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6EC6DA9-42E7-66B2-1B82-7956176D1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AB9001E-9ABB-7FAF-4BEC-3662870FE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C8D2B60-3481-4602-55E5-961A4CCE9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A2DA314-EF3B-0034-FDDB-299621DE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3182C76-CA87-B3D3-AAA6-88000646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BFD799F-BDAF-B6BA-5FA5-F1366AEA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977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E887F3-4C81-C252-0C07-1BD9E31E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3A46901-B451-D071-E4F5-4E9C8E48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ED8DF2C-5A3A-1B80-ECA8-DDE5F6C8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542840E-7D9D-4975-24E8-2510263E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840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F2FF4EF-4195-BF65-2BA9-D98F265F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01024BC-5AEE-1B23-58C8-6F78CEB7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6F369EA-ABF6-705C-51B2-DC736E02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177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16BE32-D934-29E1-1E8E-92814167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90F933-B4DE-0295-DB1C-A16129FB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1594AE4-B1C0-6CB4-9F14-FA628B060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B78C27C-0695-3528-E246-53DFB873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9A71A7C-01BF-6011-4627-DE418760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19C24A0-222C-22D2-8185-77C581B8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275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8C0C29-E0BA-1523-CB7D-8EE449CD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639B725-AACA-5DF6-4B68-E76EE3CA1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143A34-DDF6-CB24-12B3-ECF533135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03E5DC3-4573-F3D2-CF02-1CCA0540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125E-B428-4827-AEAC-F0A99D77E1A4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497EA44-B509-AE88-AE04-30A90B02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F3F33AF-0B47-2AC9-D60E-48B4ABD0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694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24DDB58-7D4D-319C-A1BE-C77A01B5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93523B-F135-8083-2D8F-D0364375E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BEE2AE-F38A-07EE-BEDD-013D7500F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B9125E-B428-4827-AEAC-F0A99D77E1A4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08E51D3-25A1-FC34-D0AA-EA6C01A7D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EA3263-9B9D-B095-8B10-91A4830DF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65603-CF42-419D-94B6-3AE90A2BF2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191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wa-mgames.rf.gd/?i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73BBEEF-B456-4A39-B44B-5A53E698A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3F258-1653-0B8B-3ADB-209D52871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08" r="159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C6285E5-7706-E3A9-F94D-BFD5147F2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575" y="771099"/>
            <a:ext cx="4658109" cy="3630304"/>
          </a:xfrm>
        </p:spPr>
        <p:txBody>
          <a:bodyPr anchor="t">
            <a:normAutofit/>
          </a:bodyPr>
          <a:lstStyle/>
          <a:p>
            <a:pPr algn="l"/>
            <a:br>
              <a:rPr lang="cs-CZ" sz="7000" dirty="0"/>
            </a:br>
            <a:br>
              <a:rPr lang="cs-CZ" sz="7000" dirty="0"/>
            </a:br>
            <a:r>
              <a:rPr lang="cs-CZ" sz="7000" dirty="0"/>
              <a:t>M - </a:t>
            </a:r>
            <a:r>
              <a:rPr lang="cs-CZ" sz="7000" dirty="0" err="1"/>
              <a:t>Games</a:t>
            </a:r>
            <a:endParaRPr lang="cs-CZ" sz="7000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5143500"/>
            <a:ext cx="6096000" cy="1714500"/>
          </a:xfrm>
          <a:prstGeom prst="rect">
            <a:avLst/>
          </a:prstGeom>
          <a:ln>
            <a:noFill/>
          </a:ln>
          <a:effectLst>
            <a:outerShdw blurRad="342900" dist="127000" dir="2400000" sx="90000" sy="90000" algn="t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BADAAC9-6B76-109A-65F1-87A6B098A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575" y="5410485"/>
            <a:ext cx="4658109" cy="1180531"/>
          </a:xfrm>
        </p:spPr>
        <p:txBody>
          <a:bodyPr anchor="ctr">
            <a:normAutofit/>
          </a:bodyPr>
          <a:lstStyle/>
          <a:p>
            <a:pPr algn="l"/>
            <a:r>
              <a:rPr lang="cs-CZ" dirty="0"/>
              <a:t>IT2A – Matěj Kulheim</a:t>
            </a:r>
          </a:p>
        </p:txBody>
      </p:sp>
    </p:spTree>
    <p:extLst>
      <p:ext uri="{BB962C8B-B14F-4D97-AF65-F5344CB8AC3E}">
        <p14:creationId xmlns:p14="http://schemas.microsoft.com/office/powerpoint/2010/main" val="1995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F0EE22-E7B8-ECB5-747D-FEDAD24E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Úvod</a:t>
            </a:r>
            <a:endParaRPr lang="cs-CZ" sz="4000" dirty="0">
              <a:solidFill>
                <a:srgbClr val="FFFFFF"/>
              </a:solidFill>
            </a:endParaRPr>
          </a:p>
        </p:txBody>
      </p:sp>
      <p:graphicFrame>
        <p:nvGraphicFramePr>
          <p:cNvPr id="31" name="Zástupný obsah 2">
            <a:extLst>
              <a:ext uri="{FF2B5EF4-FFF2-40B4-BE49-F238E27FC236}">
                <a16:creationId xmlns:a16="http://schemas.microsoft.com/office/drawing/2014/main" id="{C6175C55-F92F-4698-7EC6-5469FA2BB9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673072"/>
              </p:ext>
            </p:extLst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96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70B960D-E289-7D63-422D-F749BF8C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Jaký byl cíl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F54F14E3-9221-8773-307C-7B6915DA3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6890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289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C722AE5-B7B8-3FEC-8767-5F1C1B1D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Co jsem se naučil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1C1004DC-61D4-80A7-9A2F-F9D049401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96661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60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E4AA8D6-21AF-6DAB-F2EA-41053D1CD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Jak by šla práce dále rozšířit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960C335D-2BB1-8316-5B7B-62A6B0BDB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19725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00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9251CC-EC8F-8E73-B01D-2B87F56C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Dvě hry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99D4FC5-1362-3F60-4825-DF5C477B9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66740" cy="376671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E268014-EDA7-D175-71F3-B7B0A2CE0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236" y="1334589"/>
            <a:ext cx="4183092" cy="4122816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3C1D630E-F2AF-25AD-AC6A-99C197D00EF6}"/>
              </a:ext>
            </a:extLst>
          </p:cNvPr>
          <p:cNvSpPr txBox="1"/>
          <p:nvPr/>
        </p:nvSpPr>
        <p:spPr>
          <a:xfrm>
            <a:off x="3121890" y="5745018"/>
            <a:ext cx="754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PONG                                                                                                                BREAKOUT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588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9F4C00-C3A8-824F-DF12-8A772346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Kontakt a Fórum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AD690ED-09C4-625B-F25C-345B78335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306" y="1690688"/>
            <a:ext cx="4310416" cy="4351338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D59180F4-5DD3-2F59-FE97-5CE7A2218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279" y="1069282"/>
            <a:ext cx="440116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02D4F1-BE56-52D0-03CA-025BA551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URL adresa stránky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EE9B9D-0992-E554-AE26-9E1B5C72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http://swa-mgames.rf.gd/?i=1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20203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87</Words>
  <Application>Microsoft Office PowerPoint</Application>
  <PresentationFormat>Širokoúhlá obrazovka</PresentationFormat>
  <Paragraphs>23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Motiv Office</vt:lpstr>
      <vt:lpstr>  M - Games</vt:lpstr>
      <vt:lpstr>Úvod</vt:lpstr>
      <vt:lpstr>Jaký byl cíl</vt:lpstr>
      <vt:lpstr>Co jsem se naučil</vt:lpstr>
      <vt:lpstr>Jak by šla práce dále rozšířit</vt:lpstr>
      <vt:lpstr>Dvě hry</vt:lpstr>
      <vt:lpstr>Kontakt a Fórum</vt:lpstr>
      <vt:lpstr>URL adresa stránky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Matěj Kulheim</dc:creator>
  <cp:lastModifiedBy>Matěj Kulheim</cp:lastModifiedBy>
  <cp:revision>3</cp:revision>
  <dcterms:created xsi:type="dcterms:W3CDTF">2024-06-07T05:11:23Z</dcterms:created>
  <dcterms:modified xsi:type="dcterms:W3CDTF">2024-06-11T11:14:42Z</dcterms:modified>
</cp:coreProperties>
</file>