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Business Plan – OBA Mini Market 17552868541744</a:t>
            </a:r>
          </a:p>
        </p:txBody>
      </p:sp>
      <p:sp>
        <p:nvSpPr>
          <p:cNvPr id="3" name="Subtitle 2"/>
          <p:cNvSpPr>
            <a:spLocks noGrp="1"/>
          </p:cNvSpPr>
          <p:nvPr>
            <p:ph type="subTitle" idx="1"/>
          </p:nvPr>
        </p:nvSpPr>
        <p:spPr/>
        <p:txBody>
          <a:bodyPr/>
          <a:lstStyle/>
          <a:p>
            <a:r>
              <a:t>Orange Bank Afrique</a:t>
            </a:r>
          </a:p>
          <a:p>
            <a:r>
              <a:t>2025-08-15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a:t>
            </a:r>
          </a:p>
        </p:txBody>
      </p:sp>
      <p:sp>
        <p:nvSpPr>
          <p:cNvPr id="3" name="Content Placeholder 2"/>
          <p:cNvSpPr>
            <a:spLocks noGrp="1"/>
          </p:cNvSpPr>
          <p:nvPr>
            <p:ph idx="1"/>
          </p:nvPr>
        </p:nvSpPr>
        <p:spPr/>
        <p:txBody>
          <a:bodyPr/>
          <a:lstStyle/>
          <a:p>
            <a:r>
              <a:t>### Plan RH pour un Micro-Projet dans le Secteur Retail à Abidjan</a:t>
            </a:r>
          </a:p>
          <a:p/>
          <a:p>
            <a:r>
              <a:t>#### 1. Organisation &amp; Rôles</a:t>
            </a:r>
          </a:p>
          <a:p>
            <a:r>
              <a:t>- **Équipe de gestion** : Un manager de magasin (responsable des opérations quotidiennes) et un assistant manager (support dans la gestion et formation des équipes).</a:t>
            </a:r>
          </a:p>
          <a:p>
            <a:r>
              <a:t>- **Équipe de vente** : Trois à cinq vendeurs polyvalents (accueil, conseil, caisse, gestion des stocks).</a:t>
            </a:r>
          </a:p>
          <a:p>
            <a:r>
              <a:t>- **Polyvalence** : Chaque membre de l’équipe doit pouvoir remplir plusieurs rôles, permettant ainsi une flexibilité d’effectifs lors des pics d’activité.</a:t>
            </a:r>
          </a:p>
          <a:p/>
          <a:p>
            <a:r>
              <a:t>#### 2. Effectifs &amp; Profilage</a:t>
            </a:r>
          </a:p>
          <a:p>
            <a:r>
              <a:t>- **Compétences requises** : Sens du service client, compétences en vente, gestion des stocks, bonne communication.</a:t>
            </a:r>
          </a:p>
          <a:p>
            <a:r>
              <a:t>- **Formation** : Formation initiale sur les produits, techniques de vente, et service client. Des formations continues sur la gestion des stocks et les outils informatiques peuvent être envisagées. Un accent sur l'accueil et le conseil client est essentiel.</a:t>
            </a:r>
          </a:p>
          <a:p/>
          <a:p>
            <a:r>
              <a:t>#### 3. Rémunération &amp; Incitations</a:t>
            </a:r>
          </a:p>
          <a:p>
            <a:r>
              <a:t>- **Rémunération fixe** : Salaires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