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Plan – OBA Mini Market 175528719620060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Orange Bank Afrique</a:t>
            </a:r>
          </a:p>
          <a:p>
            <a:r>
              <a:t>2025-08-15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## Plan RH pour un Micro-Projet dans le Secteur Retail à Abidjan</a:t>
            </a:r>
          </a:p>
          <a:p/>
          <a:p>
            <a:r>
              <a:t>### 1. Organisation &amp; Rôles</a:t>
            </a:r>
          </a:p>
          <a:p>
            <a:r>
              <a:t>La structure organisationnelle sera simple, adaptée à un effectif limité. Les rôles principaux incluront :</a:t>
            </a:r>
          </a:p>
          <a:p>
            <a:r>
              <a:t>- **Responsable de magasin** : Gestion globale, supervision des équipes, contrôle des stocks.</a:t>
            </a:r>
          </a:p>
          <a:p>
            <a:r>
              <a:t>- **Vendeurs polyvalents** : Accueil client, vente, gestion des caisses, réapprovisionnement.</a:t>
            </a:r>
          </a:p>
          <a:p>
            <a:r>
              <a:t>- **Assistant logistique** : Gestion des livraisons et des stocks, coordination avec les fournisseurs.</a:t>
            </a:r>
          </a:p>
          <a:p/>
          <a:p>
            <a:r>
              <a:t>Chaque employé devra être polyvalent afin de pouvoir occuper plusieurs fonctions selon les besoins, notamment lors des périodes de forte affluence.</a:t>
            </a:r>
          </a:p>
          <a:p/>
          <a:p>
            <a:r>
              <a:t>### 2. Effectifs &amp; Profilage</a:t>
            </a:r>
          </a:p>
          <a:p>
            <a:r>
              <a:t>Pour un micro-projet, un effectif de 5-10 personnes est recommandé. Les compétences recherchées incluent :</a:t>
            </a:r>
          </a:p>
          <a:p>
            <a:r>
              <a:t>- **Service client** : Capacité à interagir avec les clients de manière positive.</a:t>
            </a:r>
          </a:p>
          <a:p>
            <a:r>
              <a:t>- **Gestion des ventes** : Compréhension des techniques de vente et de marketing.</a:t>
            </a:r>
          </a:p>
          <a:p>
            <a:r>
              <a:t>- **Logistique** : Notions de gestion des stocks et de dis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