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materiel informatique</a:t>
            </a:r>
          </a:p>
        </p:txBody>
      </p:sp>
      <p:sp>
        <p:nvSpPr>
          <p:cNvPr id="3" name="Subtitle 2"/>
          <p:cNvSpPr>
            <a:spLocks noGrp="1"/>
          </p:cNvSpPr>
          <p:nvPr>
            <p:ph type="subTitle" idx="1"/>
          </p:nvPr>
        </p:nvSpPr>
        <p:spPr/>
        <p:txBody>
          <a:bodyPr/>
          <a:lstStyle/>
          <a:p>
            <a:r>
              <a:t>Orange Bank Afrique</a:t>
            </a:r>
          </a:p>
          <a:p>
            <a:r>
              <a:t>2025-09-05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 Plan Opérationnel pour un Projet Informatique à Abidjan, Côte d'Ivoire</a:t>
            </a:r>
          </a:p>
          <a:p/>
          <a:p>
            <a:r>
              <a:t>## 1. Emplacement &amp; Aménagement</a:t>
            </a:r>
          </a:p>
          <a:p>
            <a:r>
              <a:t>- **Zone** : Choisir un emplacement au sein du quartier des affaires d'Abidjan (Plateau ou Cocody) pour garantir une bonne visibilité et un accès facile.</a:t>
            </a:r>
          </a:p>
          <a:p>
            <a:r>
              <a:t>- **Surface** : Environ 150 m², comprenant un espace de vente, un bureau pour le personnel, un coin pour le service après-vente et une zone de stockage.</a:t>
            </a:r>
          </a:p>
          <a:p>
            <a:r>
              <a:t>- **Aménagement** : Un espace ouvert pour la vente avec des présentoirs pour ordinateurs et accessoires, un bureau avec des postes de travail pour le personnel, et un coin détente pour les clients. Assurer une bonne signalétique pour orienter les clients.</a:t>
            </a:r>
          </a:p>
          <a:p/>
          <a:p>
            <a:r>
              <a:t>## 2. Approvisionnements &amp; Fournisseurs</a:t>
            </a:r>
          </a:p>
          <a:p>
            <a:r>
              <a:t>- **Fournisseurs locaux** : S'approvisionner auprès de grossistes informatiques tels que **Sogefi**, **Cote d'Ivoire Informatique** et **Saber Informatique** pour le matériel (ordinateurs, accessoires, logiciels).</a:t>
            </a:r>
          </a:p>
          <a:p>
            <a:r>
              <a:t>- **Fréquence** : Réapprovisionnement hebdomadaire pour les accessoires et 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 Plan RH pour un Micro-Projet dans le Secteur Informatique à Abidjan</a:t>
            </a:r>
          </a:p>
          <a:p/>
          <a:p>
            <a:r>
              <a:t>### 1. Organisation &amp; Rôles</a:t>
            </a:r>
          </a:p>
          <a:p>
            <a:r>
              <a:t>- **Fonctions clés** : </a:t>
            </a:r>
          </a:p>
          <a:p>
            <a:r>
              <a:t>  - Développeur (Full-Stack)</a:t>
            </a:r>
          </a:p>
          <a:p>
            <a:r>
              <a:t>  - Designer UX/UI</a:t>
            </a:r>
          </a:p>
          <a:p>
            <a:r>
              <a:t>  - Chef de projet</a:t>
            </a:r>
          </a:p>
          <a:p>
            <a:r>
              <a:t>  - Support technique</a:t>
            </a:r>
          </a:p>
          <a:p>
            <a:r>
              <a:t>- **Polyvalence** : Chaque membre de l'équipe doit être capable d'assumer plusieurs rôles. Par exemple, le développeur peut également contribuer à des tâches de support technique, et le designer peut participer à la gestion de projets.</a:t>
            </a:r>
          </a:p>
          <a:p/>
          <a:p>
            <a:r>
              <a:t>### 2. Effectifs &amp; Profilage</a:t>
            </a:r>
          </a:p>
          <a:p>
            <a:r>
              <a:t>- **Effectifs** : Prévoir une équipe de 4 à 6 personnes pour couvrir les compétences essentielles.</a:t>
            </a:r>
          </a:p>
          <a:p>
            <a:r>
              <a:t>- **Profilage** : </a:t>
            </a:r>
          </a:p>
          <a:p>
            <a:r>
              <a:t>  - Développeur : Maîtrise des langages web (HTML, CSS, JavaScript, frameworks).</a:t>
            </a:r>
          </a:p>
          <a:p>
            <a:r>
              <a:t>  - Designer : Compétences en design graphique et ergonomie.</a:t>
            </a:r>
          </a:p>
          <a:p>
            <a:r>
              <a:t>  - Chef de projet : Expérience en gestion de projets agiles.</a:t>
            </a:r>
          </a:p>
          <a:p>
            <a:r>
              <a:t>  - Support technique : Bonne connaissance des systèmes d'exploitation et des outils bureautiques.</a:t>
            </a:r>
          </a:p>
          <a:p>
            <a:r>
              <a:t>- **Formation** : Prévoir des sessions de formation interne et externe pour le développement des com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 Activité</a:t>
            </a:r>
          </a:p>
          <a:p/>
          <a:p>
            <a:r>
              <a:t>## Description de l’activité</a:t>
            </a:r>
          </a:p>
          <a:p/>
          <a:p>
            <a:r>
              <a:t>Le projet "Matériel Informatique" se positionne en tant que distributeur et revendeur de matériel informatique à Abidjan, visant à répondre à la demande croissante des particuliers et des entreprises locales. Nos produits incluront des ordinateurs portables, des ordinateurs de bureau, des accessoires (claviers, souris, imprimantes), ainsi que des solutions de connectivité et de sécurité (routeurs, logiciels antivirus). Nous offrirons également des services d’installation de matériel et de maintenance, assurant ainsi un accompagnement complet de nos clients.</a:t>
            </a:r>
          </a:p>
          <a:p/>
          <a:p>
            <a:r>
              <a:t>Les problèmes que nous ciblons incluent le manque d'accès à des équipements de qualité, la difficulté à trouver des services de maintenance fiables et un besoin croissant de solutions informatiques adaptées aux spécificités du marché local. Notre proposition de valeur repose sur la disponibilité de produits adaptés au marché ivoirien, une garantie de qualité, un service après-vente réactif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**Résumé Exécutif**</a:t>
            </a:r>
          </a:p>
          <a:p/>
          <a:p>
            <a:r>
              <a:t>Ce projet vise à obtenir un financement de 1 000 000 FCFA pour le développement d'une solution informatique innovante à Abidjan. Ce besoin de financement est motivé par l'expansion des services numériques dans un marché ivoirien en pleine croissance, où la demande pour des solutions technologiques adaptées continue d'augmenter.</a:t>
            </a:r>
          </a:p>
          <a:p/>
          <a:p>
            <a:r>
              <a:t>Le secteur de l'informatique en Côte d'Ivoire présente une opportunité significative, notamment en raison de la digitalisation croissante des entreprises et de l'augmentation des investissements dans les technologies. Cette dynamique offre une plateforme propice pour l'introduction de nouveaux produits et services.</a:t>
            </a:r>
          </a:p>
          <a:p/>
          <a:p>
            <a:r>
              <a:t>Notre avantage concurrentiel réside dans la capacité à proposer des solutions sur mesure, adaptées aux besoins spécifiques des entreprises locales, ainsi qu'une réactivité supérieure face aux évolutions du marché.</a:t>
            </a:r>
          </a:p>
          <a:p/>
          <a:p>
            <a:r>
              <a:t>Les prévisions financières indiquent un chiffre d'affaires croissant, avec des marges bénéficiaires solides et un 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**Résumé Exécutif**</a:t>
            </a:r>
          </a:p>
          <a:p/>
          <a:p>
            <a:r>
              <a:t>Ce projet a pour objet la création d'une entreprise spécialisée dans le développement de solutions logicielles sur mesure pour les PME à Abidjan, avec une demande de financement de 1 000 000 FCFA. Le marché local présente une opportunité significative, avec une croissance rapide du secteur informatique et une demande accrue pour des services personnalisés.</a:t>
            </a:r>
          </a:p>
          <a:p/>
          <a:p>
            <a:r>
              <a:t>L'avantage concurrentiel réside dans l'expertise technique de l'équipe fondatrice et une approche centrée sur le client, permettant de proposer des solutions innovantes et adaptées aux besoins spécifiques des entreprises locales. Les prévisions financières indiquent un chiffre d'affaires de 5 000 000 FCFA la première année, avec une marge brute de 60 % et un seuil de rentabilité atteint au cours du deuxième exercice.</a:t>
            </a:r>
          </a:p>
          <a:p/>
          <a:p>
            <a:r>
              <a:t>Le montant sollicité sera principalement utilisé pour le développement de produits, le marketing et la constitution d'une équipe technique. La capacité de remboursement est jugée solide, reposant 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**Résumé Exécutif**</a:t>
            </a:r>
          </a:p>
          <a:p/>
          <a:p>
            <a:r>
              <a:t>L'objet du projet est de financer une entreprise évoluant dans le secteur informatique à Abidjan, avec un besoin de financement de 1 000 000 FCFA. Ce montant permettra de développer des solutions logicielles adaptées aux besoins croissants des entreprises locales, soutenant ainsi la transformation numérique en Côte d'Ivoire.</a:t>
            </a:r>
          </a:p>
          <a:p/>
          <a:p>
            <a:r>
              <a:t>Le marché informatique ivoirien est en pleine expansion, avec une demande accrue pour des solutions technologiques, en particulier dans les secteurs de la finance et de la santé. L'opportunité réside dans la capacité à répondre à cette demande par des produits innovants et accessibles.</a:t>
            </a:r>
          </a:p>
          <a:p/>
          <a:p>
            <a:r>
              <a:t>L'entreprise se distingue par son expertise technique et son approche centrée sur le client, offrant des services personnalisés qui la différencient de ses concurrents. Les prévisions financières indiquent des revenus croissants avec une marge brute de 30 %, et un seuil de rentabilité atteint dans un délai de 18 mois (voir Plan financier).</a:t>
            </a:r>
          </a:p>
          <a:p/>
          <a:p>
            <a:r>
              <a:t>Le montant sollicité</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**Résumé Exécutif - Projet de Financement**</a:t>
            </a:r>
          </a:p>
          <a:p/>
          <a:p>
            <a:r>
              <a:t>**Objet du projet &amp; besoin :** La société, active dans le secteur informatique à Abidjan, sollicite un financement de 1 000 000 FCFA pour soutenir le développement de solutions logicielles innovantes visant à améliorer l'efficacité des entreprises locales.</a:t>
            </a:r>
          </a:p>
          <a:p/>
          <a:p>
            <a:r>
              <a:t>**Marché &amp; opportunité locale :** Le marché informatique en Côte d'Ivoire connaît une croissance rapide, alimentée par la numérisation croissante des entreprises et une demande accrue pour des solutions technologiques adaptées aux besoins locaux.</a:t>
            </a:r>
          </a:p>
          <a:p/>
          <a:p>
            <a:r>
              <a:t>**Avantage concurrentiel / différenciation :** L'entreprise se distingue par son expertise technique et son approche personnalisée, offrant des services adaptés aux spécificités du marché ivoirien, ce qui lui permet de capter une clientèle fidèle.</a:t>
            </a:r>
          </a:p>
          <a:p/>
          <a:p>
            <a:r>
              <a:t>**Hypothèses financières clés :** Les prévisions indiquent un chiffre d'affaires croissant avec un seuil de rentabilité prévu dans les 12 mois suivant le financement. Les marges bénéficiaires sont est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**Résumé Exécutif**</a:t>
            </a:r>
          </a:p>
          <a:p/>
          <a:p>
            <a:r>
              <a:t>Le projet sollicite un financement de 1 000 000 FCFA pour le développement d'une entreprise innovante dans le secteur informatique à Abidjan, visant à offrir des solutions technologiques adaptées aux PME locales. Ce marché, en pleine expansion, présente une opportunité significative pour les entreprises qui cherchent à moderniser leurs infrastructures.</a:t>
            </a:r>
          </a:p>
          <a:p/>
          <a:p>
            <a:r>
              <a:t>L'entreprise se distingue par son approche centrée sur le client et ses solutions personnalisées, permettant une meilleure intégration des technologies dans le quotidien des PME. Ces caractéristiques constituent un avantage concurrentiel sur un marché où la standardisation des offres est courante.</a:t>
            </a:r>
          </a:p>
          <a:p/>
          <a:p>
            <a:r>
              <a:t>Les projections financières prévoient des revenus croissants avec une marge bénéficiaire brute estimée à 30 %, et un seuil de rentabilité atteint dans les 18 mois suivant le lancement des opérations. Le cash flow devrait rester positif dès la première année, grâce à une gestion rigoureuse des coûts et une stratégie de pri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**Résumé Exécutif**</a:t>
            </a:r>
          </a:p>
          <a:p/>
          <a:p>
            <a:r>
              <a:t>Le projet consiste en le développement d'une entreprise dans le secteur informatique à Abidjan, avec un besoin de financement de 1 000 000 FCFA pour soutenir les opérations initiales et l'acquisition d'équipements. Le marché ivoirien, en pleine expansion numérique, offre des opportunités significatives, notamment avec un taux croissant d'adoption des technologies de l'information par les entreprises et les particuliers.</a:t>
            </a:r>
          </a:p>
          <a:p/>
          <a:p>
            <a:r>
              <a:t>L'avantage concurrentiel de ce projet repose sur une expertise technique pointue et l'innovation dans l'offre de services personnalisés, répondant ainsi aux besoins spécifiques des clients locaux. Les prévisions financières indiquent un chiffre d'affaires croissant avec une marge brute estimée à 40% et un seuil de rentabilité à atteindre dans les 12 mois suivant le lancement (voir Plan financier).</a:t>
            </a:r>
          </a:p>
          <a:p/>
          <a:p>
            <a:r>
              <a:t>Le montant sollicité de 1 000 000 FCFA sera principalement utilisé pour l'achat d'équipements informatiques et le financement des premières opérations.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**Résumé Exécutif**</a:t>
            </a:r>
          </a:p>
          <a:p/>
          <a:p>
            <a:r>
              <a:t>Objet du projet &amp; besoin : La présente demande de financement de 1 000 000 FCFA vise à soutenir le développement d'une entreprise innovante dans le secteur informatique à Abidjan, avec un accent sur la fourniture de solutions logicielles adaptées aux besoins des PME locales.</a:t>
            </a:r>
          </a:p>
          <a:p/>
          <a:p>
            <a:r>
              <a:t>Marché &amp; opportunité locale : Le marché de l'informatique en Côte d'Ivoire connaît une croissance rapide, stimulée par l'augmentation de la digitalisation et la demande accrue pour des services technologiques adaptés. Abidjan, en tant que centre économique, représente une opportunité stratégique pour capter une clientèle variée.</a:t>
            </a:r>
          </a:p>
          <a:p/>
          <a:p>
            <a:r>
              <a:t>Avantage concurrentiel / différenciation : L'entreprise se distingue par son approche personnalisée et sa compréhension des spécificités locales, ainsi que par la qualité de son service après-vente, garantissant ainsi une fidélisation de la clientèle.</a:t>
            </a:r>
          </a:p>
          <a:p/>
          <a:p>
            <a:r>
              <a:t>Hypothèses financières clés : Les prévisions financières indiquent un chiffre d'affaires croissant avec une marge bén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 Étude de Marché : Secteur Informatique à Abidjan, Côte d'Ivoire</a:t>
            </a:r>
          </a:p>
          <a:p/>
          <a:p>
            <a:r>
              <a:t>## 1. Définition du marché local</a:t>
            </a:r>
          </a:p>
          <a:p>
            <a:r>
              <a:t>Le marché de l'informatique à Abidjan est en pleine expansion, soutenu par une croissance rapide de l'accès à Internet et une augmentation de la demande pour des solutions numériques. La taille du marché peut être qualifiée de significative, bien qu'il soit difficile d'en établir une évaluation quantitative précise sans données spécifiques. La saisonnalité dans ce secteur est moins marquée que dans d'autres secteurs, mais il existe des pics de demande lors des rentrées scolaires et des périodes de promotions (Black Friday, fêtes de fin d'année).</a:t>
            </a:r>
          </a:p>
          <a:p/>
          <a:p>
            <a:r>
              <a:t>## 2. Demande &amp; comportements clients</a:t>
            </a:r>
          </a:p>
          <a:p>
            <a:r>
              <a:t>Les consommateurs d'Abidjan achètent des produits informatiques (ordinateurs, accessoires, logiciels) principalement en raison de l'augmentation de l'éducation numérique et de l'usage des technologies dans les entreprises. La fréquence d'achat varie selon les segments : les professionnels achètent plus régul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 Activité</a:t>
            </a:r>
          </a:p>
          <a:p/>
          <a:p>
            <a:r>
              <a:t>### Description de l’activité</a:t>
            </a:r>
          </a:p>
          <a:p/>
          <a:p>
            <a:r>
              <a:t>L’entreprise, spécialisée dans la vente de matériel informatique, proposera une large gamme de produits allant des ordinateurs portables et de bureau, aux accessoires (claviers, souris, imprimantes) et équipements réseau (routeurs, switches). En outre, une sélection de composants informatiques (cartes graphiques, disques durs, etc.) sera disponible pour les clients souhaitant assembler ou améliorer leur matériel. Ces produits seront accessibles en magasin, avec une option de commande en ligne pour répondre à la demande croissante des clients qui privilégient la commodité.</a:t>
            </a:r>
          </a:p>
          <a:p/>
          <a:p>
            <a:r>
              <a:t>Le principal problème auquel notre clientèle locale fait face est l’accès à du matériel informatique de qualité, adapté à leurs besoins, tout en restant dans un budget raisonnable. La proposition de valeur de notre entreprise repose sur la disponibilité d’une gamme de produits diversifiée, une expertise technique locale pour conseiller les clients et un service après-vente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 1. Cibles &amp; promesses clés</a:t>
            </a:r>
          </a:p>
          <a:p>
            <a:r>
              <a:t>- **Propriétaires de petites entreprises** : Besoin d’un service informatique rapide et accessible pour le dépannage et la maintenance.</a:t>
            </a:r>
          </a:p>
          <a:p>
            <a:r>
              <a:t>- **Étudiants et jeunes professionnels** : Recherche de solutions technologiques abordables pour études et projets.</a:t>
            </a:r>
          </a:p>
          <a:p>
            <a:r>
              <a:t>- **Particuliers** : Besoin d’assistance informatique à domicile pour les problèmes quotidiens (réparations, installations).</a:t>
            </a:r>
          </a:p>
          <a:p>
            <a:r>
              <a:t>- **Communauté locale** : Promesse d’un service de proximité avec une attention personnalisée et un suivi rapide.</a:t>
            </a:r>
          </a:p>
          <a:p/>
          <a:p>
            <a:r>
              <a:t>### 2. Canaux &amp; actions</a:t>
            </a:r>
          </a:p>
          <a:p>
            <a:r>
              <a:t>- **WhatsApp Business** : Création d'un compte pour répondre aux demandes, partager des conseils et promotions. Utilisation de messages automatisés pour les questions fréquentes.</a:t>
            </a:r>
          </a:p>
          <a:p>
            <a:r>
              <a:t>- **Facebook &amp; Instagram** : </a:t>
            </a:r>
          </a:p>
          <a:p>
            <a:r>
              <a:t>  - Création de contenu régulier (tutoriels, témoignages, promotions). </a:t>
            </a:r>
          </a:p>
          <a:p>
            <a:r>
              <a:t>  - Utilisation de groupes locaux pour partager des offres et interagir avec la communauté.</a:t>
            </a:r>
          </a:p>
          <a:p>
            <a:r>
              <a:t>- **Flyers** : Distribution dans des lieux stratégiques (écoles, marchés, maquis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 Plan Marketing Opérationnel à Faible Budget pour une TPE/PME Informatique à Abidjan</a:t>
            </a:r>
          </a:p>
          <a:p/>
          <a:p>
            <a:r>
              <a:t>### 1. Cibles &amp; Promesses Clés</a:t>
            </a:r>
          </a:p>
          <a:p>
            <a:r>
              <a:t>- **Cibles** : Petites entreprises, étudiants, et particuliers à la recherche de solutions informatiques accessibles et rapides.</a:t>
            </a:r>
          </a:p>
          <a:p>
            <a:r>
              <a:t>- **Promesse 1** : Services informatiques de proximité, adaptés aux besoins locaux.</a:t>
            </a:r>
          </a:p>
          <a:p>
            <a:r>
              <a:t>- **Promesse 2** : Tarifs compétitifs sans compromis sur la qualité de service.</a:t>
            </a:r>
          </a:p>
          <a:p>
            <a:r>
              <a:t>- **Promesse 3** : Interventions rapides et efficaces pour minimiser les temps d'arrêt.</a:t>
            </a:r>
          </a:p>
          <a:p/>
          <a:p>
            <a:r>
              <a:t>### 2. Canaux &amp; Actions</a:t>
            </a:r>
          </a:p>
          <a:p>
            <a:r>
              <a:t>- **Digitaux** :</a:t>
            </a:r>
          </a:p>
          <a:p>
            <a:r>
              <a:t>  - **WhatsApp Business** : Créer un compte professionnel pour répondre rapidement aux demandes et offrir un service client personnalisé.</a:t>
            </a:r>
          </a:p>
          <a:p>
            <a:r>
              <a:t>  - **Facebook &amp; Instagram** : Publier régulièrement des contenus engageants (tutoriels vidéo, astuces, témoignages clients) et lancer des promotions via des publications.</a:t>
            </a:r>
          </a:p>
          <a:p>
            <a:r>
              <a:t>  </a:t>
            </a:r>
          </a:p>
          <a:p>
            <a:r>
              <a:t>- **Terrains** :</a:t>
            </a:r>
          </a:p>
          <a:p>
            <a:r>
              <a:t>  - **Flyers** : Distribuer des flyers dans les quartiers ciblés, incluant un code promo pour inciter à l'essai.</a:t>
            </a:r>
          </a:p>
          <a:p>
            <a:r>
              <a:t>  - **Partenari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 Plan opérationnel pour un projet informatique à Abidjan, Côte d'Ivoire</a:t>
            </a:r>
          </a:p>
          <a:p/>
          <a:p>
            <a:r>
              <a:t>#### 1. Emplacement &amp; Aménagement</a:t>
            </a:r>
          </a:p>
          <a:p>
            <a:r>
              <a:t>- **Surface/Zone** : Idéalement, un espace de 150 à 200 m² dans un quartier d'affaires d'Abidjan comme le Plateau ou Cocody. Cela permet de bénéficier d'un bon flux clientèle.</a:t>
            </a:r>
          </a:p>
          <a:p>
            <a:r>
              <a:t>- **Accès** : L'emplacement doit être accessible par les principales voies de circulation, avec des parkings à proximité pour les clients.</a:t>
            </a:r>
          </a:p>
          <a:p>
            <a:r>
              <a:t>- **Visibilité** : Une vitrine bien éclairée et un enseigne claire pour attirer les clients. L'espace sera divisé en zones : accueil, espace de travail, zone de stockage, et salle de réunion.</a:t>
            </a:r>
          </a:p>
          <a:p/>
          <a:p>
            <a:r>
              <a:t>#### 2. Approvisionnements &amp; Fournisseurs</a:t>
            </a:r>
          </a:p>
          <a:p>
            <a:r>
              <a:t>- **Fréquence** : Les approvisionnements en matériel informatique (ordinateurs, accessoires, pièces détachées) se feront mensuellement, avec des commandes ponctuelles pour les produits à forte demande.</a:t>
            </a:r>
          </a:p>
          <a:p>
            <a:r>
              <a:t>- **Logistique** : Collaboration avec des fournisseurs locaux comme **Société Ivoirienne de Technologie** et **Côte d’Ivoire Informatique*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 Plan RH pour un Micro-Projet Informatique à Abidjan</a:t>
            </a:r>
          </a:p>
          <a:p/>
          <a:p>
            <a:r>
              <a:t>## 1. Organisation &amp; Rôles</a:t>
            </a:r>
          </a:p>
          <a:p>
            <a:r>
              <a:t>- **Fonctions clés** : </a:t>
            </a:r>
          </a:p>
          <a:p>
            <a:r>
              <a:t>  - Développeur(se) web/mobile : responsable de la création et de la maintenance des applications.</a:t>
            </a:r>
          </a:p>
          <a:p>
            <a:r>
              <a:t>  - Chef de projet : coordonne les équipes et gère les délais et budgets.</a:t>
            </a:r>
          </a:p>
          <a:p>
            <a:r>
              <a:t>  - Responsable marketing digital : s'occupe de la visibilité en ligne et de l'acquisition client.</a:t>
            </a:r>
          </a:p>
          <a:p>
            <a:r>
              <a:t>- **Polyvalence** : Chaque membre de l’équipe doit avoir des compétences transversales. Par exemple, le développeur peut participer au marketing digital, et le chef de projet peut intervenir dans les aspects techniques.</a:t>
            </a:r>
          </a:p>
          <a:p/>
          <a:p>
            <a:r>
              <a:t>## 2. Effectifs &amp; Profilage</a:t>
            </a:r>
          </a:p>
          <a:p>
            <a:r>
              <a:t>- **Effectifs** : Prévoir une équipe de 4 à 6 personnes.</a:t>
            </a:r>
          </a:p>
          <a:p>
            <a:r>
              <a:t>- **Profilage** : </a:t>
            </a:r>
          </a:p>
          <a:p>
            <a:r>
              <a:t>  - Développeurs avec de solides compétences en langages de programmation (JavaScript, Python, etc.) et expérience en UX/UI.</a:t>
            </a:r>
          </a:p>
          <a:p>
            <a:r>
              <a:t>  - Chef de projet ayant une formation en gestion de projet et une expérience dans le secteur informatique.</a:t>
            </a:r>
          </a:p>
          <a:p>
            <a:r>
              <a:t>  - Responsable marketing avec des compétences en SEO, réseaux 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