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9483-9BBD-4616-97D3-49A1EB05D43C}" type="datetimeFigureOut">
              <a:rPr lang="en-US" smtClean="0"/>
              <a:t>19/02/2015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3FE3-8359-4E35-8EAE-E281803DC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66305" y="-678412"/>
            <a:ext cx="3118339" cy="3118339"/>
            <a:chOff x="1797537" y="0"/>
            <a:chExt cx="3118339" cy="31183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537" y="0"/>
              <a:ext cx="3118339" cy="311833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354" y="1631461"/>
              <a:ext cx="1219200" cy="12192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949333"/>
            <a:ext cx="5448300" cy="2257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949" y="2073843"/>
            <a:ext cx="1191698" cy="88684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954739" y="800425"/>
            <a:ext cx="2144123" cy="1219200"/>
            <a:chOff x="8931973" y="1222224"/>
            <a:chExt cx="2144123" cy="1219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973" y="1222224"/>
              <a:ext cx="1219200" cy="12192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6567" y="1409825"/>
              <a:ext cx="919529" cy="919529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569" y="2172249"/>
            <a:ext cx="3104762" cy="41904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470101" y="4835326"/>
            <a:ext cx="1731884" cy="1219200"/>
            <a:chOff x="8992422" y="4277945"/>
            <a:chExt cx="1731884" cy="1219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422" y="4277945"/>
              <a:ext cx="1219200" cy="1219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1622" y="4558933"/>
              <a:ext cx="512684" cy="938212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733309"/>
            <a:ext cx="1302717" cy="1296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52" y="3096510"/>
            <a:ext cx="572049" cy="5720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11106">
            <a:off x="2721271" y="1276405"/>
            <a:ext cx="1625397" cy="913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97743">
            <a:off x="6633155" y="3198430"/>
            <a:ext cx="2225231" cy="1251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16339">
            <a:off x="9522733" y="2356155"/>
            <a:ext cx="727594" cy="403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16339">
            <a:off x="9090955" y="3877869"/>
            <a:ext cx="727594" cy="4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Keinan, Gilad</dc:creator>
  <cp:lastModifiedBy>Keinan, Gilad</cp:lastModifiedBy>
  <cp:revision>4</cp:revision>
  <dcterms:created xsi:type="dcterms:W3CDTF">2015-02-19T12:15:08Z</dcterms:created>
  <dcterms:modified xsi:type="dcterms:W3CDTF">2015-02-19T13:23:28Z</dcterms:modified>
</cp:coreProperties>
</file>