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74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5" r:id="rId51"/>
    <p:sldId id="257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336" r:id="rId61"/>
    <p:sldId id="267" r:id="rId62"/>
    <p:sldId id="268" r:id="rId63"/>
    <p:sldId id="269" r:id="rId64"/>
    <p:sldId id="270" r:id="rId65"/>
    <p:sldId id="273" r:id="rId66"/>
    <p:sldId id="274" r:id="rId67"/>
    <p:sldId id="275" r:id="rId68"/>
    <p:sldId id="337" r:id="rId69"/>
    <p:sldId id="279" r:id="rId70"/>
    <p:sldId id="280" r:id="rId71"/>
    <p:sldId id="332" r:id="rId72"/>
    <p:sldId id="33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notesViewPr>
    <p:cSldViewPr>
      <p:cViewPr varScale="1">
        <p:scale>
          <a:sx n="68" d="100"/>
          <a:sy n="68" d="100"/>
        </p:scale>
        <p:origin x="-28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B9717-BCA9-447E-ADCB-5DF31359A89E}" type="datetimeFigureOut">
              <a:rPr lang="en-GB" smtClean="0"/>
              <a:t>23/09/2011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8361-747E-4CA5-94E5-17CFB7960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42582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8923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8013" cy="5100439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091363" y="6302375"/>
            <a:ext cx="1331912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  <a:buClr>
                <a:srgbClr val="3365FB"/>
              </a:buClr>
              <a:buFont typeface="Arial Black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65FB"/>
                </a:solidFill>
                <a:latin typeface="Arial Black" pitchFamily="32" charset="0"/>
              </a:rPr>
              <a:t>ECMWF</a:t>
            </a: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28600" y="6324600"/>
            <a:ext cx="6813550" cy="381000"/>
          </a:xfrm>
          <a:prstGeom prst="parallelogram">
            <a:avLst>
              <a:gd name="adj" fmla="val 34690"/>
            </a:avLst>
          </a:prstGeom>
          <a:solidFill>
            <a:srgbClr val="3365F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288" y="6324600"/>
            <a:ext cx="6386512" cy="366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413125" algn="l"/>
                <a:tab pos="3859213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FFFFFF"/>
                </a:solidFill>
                <a:latin typeface="Helvetica" pitchFamily="32" charset="0"/>
              </a:rPr>
              <a:t>ecFlow</a:t>
            </a:r>
            <a:r>
              <a:rPr lang="en-GB" sz="1800" baseline="0" dirty="0" smtClean="0">
                <a:solidFill>
                  <a:srgbClr val="FFFFFF"/>
                </a:solidFill>
                <a:latin typeface="Helvetica" pitchFamily="32" charset="0"/>
              </a:rPr>
              <a:t> migration</a:t>
            </a:r>
            <a:r>
              <a:rPr lang="en-GB" sz="1800" dirty="0">
                <a:solidFill>
                  <a:srgbClr val="FFFFFF"/>
                </a:solidFill>
                <a:latin typeface="Helvetica" pitchFamily="32" charset="0"/>
              </a:rPr>
              <a:t>		          	</a:t>
            </a:r>
            <a:fld id="{38DAE054-A51E-49D1-BE7F-7A10E2F938F2}" type="slidenum">
              <a:rPr lang="en-GB" sz="1800">
                <a:solidFill>
                  <a:srgbClr val="FFFFFF"/>
                </a:solidFill>
                <a:latin typeface="Helvetica" pitchFamily="32" charset="0"/>
              </a:rPr>
              <a:pPr>
                <a:lnSpc>
                  <a:spcPct val="100000"/>
                </a:lnSpc>
                <a:buClr>
                  <a:srgbClr val="FFFFFF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413125" algn="l"/>
                  <a:tab pos="3859213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GB" sz="1800" dirty="0">
                <a:solidFill>
                  <a:srgbClr val="FFFFFF"/>
                </a:solidFill>
                <a:latin typeface="Helvetica" pitchFamily="32" charset="0"/>
              </a:rPr>
              <a:t> 	</a:t>
            </a:r>
            <a:r>
              <a:rPr lang="en-GB" sz="1800" dirty="0" smtClean="0">
                <a:solidFill>
                  <a:srgbClr val="FFFFFF"/>
                </a:solidFill>
                <a:latin typeface="Helvetica" pitchFamily="32" charset="0"/>
              </a:rPr>
              <a:t>    </a:t>
            </a:r>
            <a:r>
              <a:rPr lang="en-GB" sz="1600" dirty="0" smtClean="0">
                <a:solidFill>
                  <a:srgbClr val="FFFFFF"/>
                </a:solidFill>
                <a:latin typeface="Helvetica" pitchFamily="32" charset="0"/>
              </a:rPr>
              <a:t>26-28 September 2011</a:t>
            </a:r>
            <a:endParaRPr lang="en-GB" sz="1800" dirty="0" smtClean="0">
              <a:solidFill>
                <a:srgbClr val="FFFFFF"/>
              </a:solidFill>
              <a:latin typeface="Helvetica" pitchFamily="32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813" y="6334125"/>
            <a:ext cx="4746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2pPr>
      <a:lvl3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3pPr>
      <a:lvl4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4pPr>
      <a:lvl5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5pPr>
      <a:lvl6pPr marL="4572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6pPr>
      <a:lvl7pPr marL="9144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7pPr>
      <a:lvl8pPr marL="13716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8pPr>
      <a:lvl9pPr marL="18288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9pPr>
    </p:titleStyle>
    <p:bodyStyle>
      <a:lvl1pPr marL="290513" indent="-290513" algn="l" defTabSz="449263" rtl="0" eaLnBrk="1" fontAlgn="base" hangingPunct="1">
        <a:lnSpc>
          <a:spcPts val="2588"/>
        </a:lnSpc>
        <a:spcBef>
          <a:spcPts val="0"/>
        </a:spcBef>
        <a:spcAft>
          <a:spcPts val="600"/>
        </a:spcAft>
        <a:buClr>
          <a:srgbClr val="3365FB"/>
        </a:buClr>
        <a:buSzPct val="90000"/>
        <a:buFont typeface="Wingdings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60413" indent="-277813" algn="l" defTabSz="449263" rtl="0" eaLnBrk="1" fontAlgn="base" hangingPunct="1">
        <a:lnSpc>
          <a:spcPts val="2588"/>
        </a:lnSpc>
        <a:spcBef>
          <a:spcPts val="0"/>
        </a:spcBef>
        <a:spcAft>
          <a:spcPts val="600"/>
        </a:spcAft>
        <a:buClr>
          <a:srgbClr val="919191"/>
        </a:buClr>
        <a:buSzPct val="90000"/>
        <a:buFont typeface="Wingdings" charset="2"/>
        <a:buChar char=""/>
        <a:defRPr sz="2200">
          <a:solidFill>
            <a:srgbClr val="000000"/>
          </a:solidFill>
          <a:latin typeface="+mn-lt"/>
        </a:defRPr>
      </a:lvl2pPr>
      <a:lvl3pPr marL="1217613" indent="-228600" algn="l" defTabSz="449263" rtl="0" eaLnBrk="1" fontAlgn="base" hangingPunct="1">
        <a:lnSpc>
          <a:spcPct val="102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</a:defRPr>
      </a:lvl3pPr>
      <a:lvl4pPr marL="1579563" indent="-171450" algn="l" defTabSz="449263" rtl="0" eaLnBrk="1" fontAlgn="base" hangingPunct="1">
        <a:lnSpc>
          <a:spcPct val="102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</a:defRPr>
      </a:lvl4pPr>
      <a:lvl5pPr marL="1998663" indent="-169863" algn="l" defTabSz="449263" rtl="0" eaLnBrk="1" fontAlgn="base" hangingPunct="1">
        <a:lnSpc>
          <a:spcPct val="102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5pPr>
      <a:lvl6pPr marL="2455863" indent="-169863" algn="l" defTabSz="449263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6pPr>
      <a:lvl7pPr marL="2913063" indent="-169863" algn="l" defTabSz="449263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7pPr>
      <a:lvl8pPr marL="3370263" indent="-169863" algn="l" defTabSz="449263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8pPr>
      <a:lvl9pPr marL="3827463" indent="-169863" algn="l" defTabSz="449263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ecFlow migration course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2857872"/>
          </a:xfrm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0000FF"/>
                </a:solidFill>
              </a:rPr>
              <a:t>John Hodkinson</a:t>
            </a:r>
            <a:br>
              <a:rPr lang="en-GB" sz="2000" dirty="0" smtClean="0">
                <a:solidFill>
                  <a:srgbClr val="0000FF"/>
                </a:solidFill>
              </a:rPr>
            </a:br>
            <a:r>
              <a:rPr lang="en-GB" sz="2000" dirty="0" err="1" smtClean="0">
                <a:solidFill>
                  <a:srgbClr val="0000FF"/>
                </a:solidFill>
              </a:rPr>
              <a:t>Avi</a:t>
            </a:r>
            <a:r>
              <a:rPr lang="en-GB" sz="2000" dirty="0" smtClean="0">
                <a:solidFill>
                  <a:srgbClr val="0000FF"/>
                </a:solidFill>
              </a:rPr>
              <a:t> </a:t>
            </a:r>
            <a:r>
              <a:rPr lang="en-GB" sz="2000" dirty="0" err="1" smtClean="0">
                <a:solidFill>
                  <a:srgbClr val="0000FF"/>
                </a:solidFill>
              </a:rPr>
              <a:t>Bahra</a:t>
            </a:r>
            <a:r>
              <a:rPr lang="en-GB" sz="2000" dirty="0" smtClean="0">
                <a:solidFill>
                  <a:srgbClr val="0000FF"/>
                </a:solidFill>
              </a:rPr>
              <a:t/>
            </a:r>
            <a:br>
              <a:rPr lang="en-GB" sz="2000" dirty="0" smtClean="0">
                <a:solidFill>
                  <a:srgbClr val="0000FF"/>
                </a:solidFill>
              </a:rPr>
            </a:br>
            <a:r>
              <a:rPr lang="en-GB" sz="2000" dirty="0" smtClean="0">
                <a:solidFill>
                  <a:srgbClr val="0000FF"/>
                </a:solidFill>
              </a:rPr>
              <a:t>Axel </a:t>
            </a:r>
            <a:r>
              <a:rPr lang="en-GB" sz="2000" dirty="0" err="1" smtClean="0">
                <a:solidFill>
                  <a:srgbClr val="0000FF"/>
                </a:solidFill>
              </a:rPr>
              <a:t>Bonet</a:t>
            </a:r>
            <a:endParaRPr lang="en-GB" sz="2000" dirty="0" smtClean="0">
              <a:solidFill>
                <a:srgbClr val="0000FF"/>
              </a:solidFill>
            </a:endParaRP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0000FF"/>
                </a:solidFill>
              </a:rPr>
              <a:t>Meteorological Applications Section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0000FF"/>
                </a:solidFill>
              </a:rPr>
              <a:t>ECMWF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 Format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suite </a:t>
            </a:r>
            <a:r>
              <a:rPr lang="en-GB" sz="1800" dirty="0" err="1" smtClean="0"/>
              <a:t>suite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edit ECF_INCLUDE /home/ma/ma0/course      # comment line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task </a:t>
            </a:r>
            <a:r>
              <a:rPr lang="en-GB" sz="1800" dirty="0" err="1" smtClean="0"/>
              <a:t>foo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label </a:t>
            </a:r>
            <a:r>
              <a:rPr lang="en-GB" sz="1800" dirty="0" err="1" smtClean="0"/>
              <a:t>foo</a:t>
            </a:r>
            <a:r>
              <a:rPr lang="en-GB" sz="1800" dirty="0" smtClean="0"/>
              <a:t> ""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date 01.*.*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family </a:t>
            </a:r>
            <a:r>
              <a:rPr lang="en-GB" sz="1800" dirty="0" err="1" smtClean="0"/>
              <a:t>familyName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task 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   event 1 </a:t>
            </a:r>
            <a:r>
              <a:rPr lang="en-GB" sz="1800" dirty="0" err="1" smtClean="0"/>
              <a:t>theEventName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task b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family </a:t>
            </a:r>
            <a:r>
              <a:rPr lang="en-GB" sz="1800" dirty="0" err="1" smtClean="0"/>
              <a:t>heir_familyName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   task 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      meter </a:t>
            </a:r>
            <a:r>
              <a:rPr lang="en-GB" sz="1800" dirty="0" err="1" smtClean="0"/>
              <a:t>myMeter</a:t>
            </a:r>
            <a:r>
              <a:rPr lang="en-GB" sz="1800" dirty="0" smtClean="0"/>
              <a:t> 0 100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   task c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      trigger (a == complete and ../b == complete)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   </a:t>
            </a:r>
            <a:r>
              <a:rPr lang="en-GB" sz="1800" dirty="0" err="1" smtClean="0"/>
              <a:t>endfamily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   </a:t>
            </a:r>
            <a:r>
              <a:rPr lang="en-GB" sz="1800" dirty="0" err="1" smtClean="0"/>
              <a:t>endfamily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endsuite</a:t>
            </a:r>
            <a:endParaRPr lang="en-GB" sz="18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Correct by </a:t>
            </a:r>
            <a:r>
              <a:rPr lang="en-GB" dirty="0" smtClean="0"/>
              <a:t>Construction</a:t>
            </a:r>
          </a:p>
          <a:p>
            <a:r>
              <a:rPr lang="en-GB" dirty="0" smtClean="0"/>
              <a:t>The Python API supports a correct by construction approach</a:t>
            </a:r>
            <a:r>
              <a:rPr lang="en-GB" dirty="0" smtClean="0"/>
              <a:t>.</a:t>
            </a:r>
          </a:p>
          <a:p>
            <a:pPr marL="0" indent="0"/>
            <a:r>
              <a:rPr lang="en-GB" dirty="0" smtClean="0"/>
              <a:t>For example adding nodes of the same name, at the same level, will </a:t>
            </a:r>
            <a:r>
              <a:rPr lang="en-GB" dirty="0" smtClean="0"/>
              <a:t>throw </a:t>
            </a:r>
            <a:r>
              <a:rPr lang="en-GB" dirty="0" smtClean="0"/>
              <a:t>a </a:t>
            </a:r>
            <a:r>
              <a:rPr lang="en-GB" dirty="0" err="1" smtClean="0"/>
              <a:t>RuntimeError</a:t>
            </a:r>
            <a:r>
              <a:rPr lang="en-GB" dirty="0" smtClean="0"/>
              <a:t> exception:</a:t>
            </a:r>
          </a:p>
          <a:p>
            <a:pPr>
              <a:spcAft>
                <a:spcPts val="0"/>
              </a:spcAft>
            </a:pPr>
            <a:endParaRPr lang="en-GB" dirty="0" smtClean="0"/>
          </a:p>
          <a:p>
            <a:pPr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import </a:t>
            </a:r>
            <a:r>
              <a:rPr lang="en-GB" sz="2000" dirty="0" err="1" smtClean="0"/>
              <a:t>ecflow</a:t>
            </a:r>
            <a:endParaRPr lang="en-GB" sz="2000" dirty="0" smtClean="0"/>
          </a:p>
          <a:p>
            <a:pPr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err="1" smtClean="0"/>
              <a:t>defs</a:t>
            </a:r>
            <a:r>
              <a:rPr lang="en-GB" sz="2000" dirty="0" smtClean="0"/>
              <a:t> = </a:t>
            </a:r>
            <a:r>
              <a:rPr lang="en-GB" sz="2000" dirty="0" err="1" smtClean="0"/>
              <a:t>ecflow.Defs</a:t>
            </a:r>
            <a:r>
              <a:rPr lang="en-GB" sz="2000" dirty="0" smtClean="0"/>
              <a:t>()</a:t>
            </a:r>
          </a:p>
          <a:p>
            <a:pPr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suite = </a:t>
            </a:r>
            <a:r>
              <a:rPr lang="en-GB" sz="2000" dirty="0" err="1" smtClean="0"/>
              <a:t>defs.add_suite</a:t>
            </a:r>
            <a:r>
              <a:rPr lang="en-GB" sz="2000" dirty="0" smtClean="0"/>
              <a:t>("s1")</a:t>
            </a:r>
          </a:p>
          <a:p>
            <a:pPr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err="1" smtClean="0"/>
              <a:t>suite.add_task</a:t>
            </a:r>
            <a:r>
              <a:rPr lang="en-GB" sz="2000" dirty="0" smtClean="0"/>
              <a:t>("t1")</a:t>
            </a:r>
          </a:p>
          <a:p>
            <a:pPr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err="1" smtClean="0"/>
              <a:t>suite.add_task</a:t>
            </a:r>
            <a:r>
              <a:rPr lang="en-GB" sz="2000" dirty="0" smtClean="0"/>
              <a:t>("t1") # exception </a:t>
            </a:r>
            <a:r>
              <a:rPr lang="en-GB" sz="2000" dirty="0" smtClean="0"/>
              <a:t>thrown</a:t>
            </a:r>
          </a:p>
          <a:p>
            <a:pPr>
              <a:spcAft>
                <a:spcPts val="0"/>
              </a:spcAft>
              <a:buFont typeface="Wingdings" pitchFamily="2" charset="2"/>
              <a:buChar char="Ø"/>
            </a:pPr>
            <a:endParaRPr lang="en-GB" sz="2000" dirty="0" smtClean="0"/>
          </a:p>
          <a:p>
            <a:pPr>
              <a:spcAft>
                <a:spcPts val="0"/>
              </a:spcAft>
              <a:buNone/>
            </a:pPr>
            <a:r>
              <a:rPr lang="en-GB" sz="2000" dirty="0" smtClean="0"/>
              <a:t>&gt;&gt;</a:t>
            </a:r>
            <a:r>
              <a:rPr lang="en-GB" sz="2000" dirty="0" err="1" smtClean="0"/>
              <a:t>RuntimeError</a:t>
            </a:r>
            <a:r>
              <a:rPr lang="en-GB" sz="2000" dirty="0" smtClean="0"/>
              <a:t>: Add Task failed:</a:t>
            </a:r>
          </a:p>
          <a:p>
            <a:pPr>
              <a:spcAft>
                <a:spcPts val="0"/>
              </a:spcAft>
              <a:buNone/>
            </a:pPr>
            <a:r>
              <a:rPr lang="en-GB" sz="2000" dirty="0" smtClean="0"/>
              <a:t>&gt;&gt;  A task of name 't1' already exists</a:t>
            </a:r>
          </a:p>
          <a:p>
            <a:pPr>
              <a:spcAft>
                <a:spcPts val="0"/>
              </a:spcAft>
              <a:buNone/>
            </a:pPr>
            <a:r>
              <a:rPr lang="en-GB" sz="2000" dirty="0" smtClean="0"/>
              <a:t>&gt;&gt;  on node SUITE:/s1</a:t>
            </a:r>
          </a:p>
          <a:p>
            <a:endParaRPr lang="en-GB" dirty="0" smtClean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0813" cy="892374"/>
          </a:xfrm>
        </p:spPr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Correct by </a:t>
            </a:r>
            <a:r>
              <a:rPr lang="en-GB" dirty="0" smtClean="0"/>
              <a:t>Construction</a:t>
            </a:r>
          </a:p>
          <a:p>
            <a:pPr lvl="0"/>
            <a:r>
              <a:rPr lang="en-GB" dirty="0" smtClean="0"/>
              <a:t>Adding dependencies like dates are also checked:</a:t>
            </a:r>
          </a:p>
          <a:p>
            <a:pPr lvl="0"/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import </a:t>
            </a:r>
            <a:r>
              <a:rPr lang="en-GB" dirty="0" err="1" smtClean="0"/>
              <a:t>ecflow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ecflow.Defs</a:t>
            </a:r>
            <a:r>
              <a:rPr lang="en-GB" dirty="0" smtClean="0"/>
              <a:t>()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suite = </a:t>
            </a:r>
            <a:r>
              <a:rPr lang="en-GB" dirty="0" err="1" smtClean="0"/>
              <a:t>defs.add_suite</a:t>
            </a:r>
            <a:r>
              <a:rPr lang="en-GB" dirty="0" smtClean="0"/>
              <a:t>("s1")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task = </a:t>
            </a:r>
            <a:r>
              <a:rPr lang="en-GB" dirty="0" err="1" smtClean="0"/>
              <a:t>suite.add_task</a:t>
            </a:r>
            <a:r>
              <a:rPr lang="en-GB" dirty="0" smtClean="0"/>
              <a:t>("t1")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# day, month, year, month is not valid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task.add_date</a:t>
            </a:r>
            <a:r>
              <a:rPr lang="en-GB" dirty="0" smtClean="0"/>
              <a:t>(1, 14, 2007</a:t>
            </a:r>
            <a:r>
              <a:rPr lang="en-GB" dirty="0" smtClean="0"/>
              <a:t>)</a:t>
            </a:r>
            <a:br>
              <a:rPr lang="en-GB" dirty="0" smtClean="0"/>
            </a:br>
            <a:endParaRPr lang="en-GB" dirty="0" smtClean="0"/>
          </a:p>
          <a:p>
            <a:pPr lvl="1">
              <a:spcAft>
                <a:spcPts val="0"/>
              </a:spcAft>
              <a:buNone/>
            </a:pPr>
            <a:r>
              <a:rPr lang="en-GB" dirty="0" smtClean="0"/>
              <a:t>&gt;&gt; </a:t>
            </a:r>
            <a:r>
              <a:rPr lang="en-GB" dirty="0" err="1" smtClean="0"/>
              <a:t>IndexError</a:t>
            </a:r>
            <a:r>
              <a:rPr lang="en-GB" dirty="0" smtClean="0"/>
              <a:t>: Invalid Date(</a:t>
            </a:r>
            <a:r>
              <a:rPr lang="en-GB" dirty="0" err="1" smtClean="0"/>
              <a:t>day,month,year</a:t>
            </a:r>
            <a:r>
              <a:rPr lang="en-GB" dirty="0" smtClean="0"/>
              <a:t>):</a:t>
            </a:r>
          </a:p>
          <a:p>
            <a:pPr lvl="1">
              <a:spcAft>
                <a:spcPts val="0"/>
              </a:spcAft>
              <a:buNone/>
            </a:pPr>
            <a:r>
              <a:rPr lang="en-GB" dirty="0" smtClean="0"/>
              <a:t>   the month &gt;= 0 and month &lt;= 12,</a:t>
            </a:r>
          </a:p>
          <a:p>
            <a:pPr lvl="1">
              <a:spcAft>
                <a:spcPts val="0"/>
              </a:spcAft>
              <a:buNone/>
            </a:pPr>
            <a:r>
              <a:rPr lang="en-GB" dirty="0" smtClean="0"/>
              <a:t>   where 0 means wild card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Checking</a:t>
            </a:r>
          </a:p>
          <a:p>
            <a:pPr lvl="0"/>
            <a:r>
              <a:rPr lang="en-GB" dirty="0" smtClean="0"/>
              <a:t>Some checking has to be deferred until the definition is fully defined:</a:t>
            </a:r>
          </a:p>
          <a:p>
            <a:pPr lvl="0"/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import </a:t>
            </a:r>
            <a:r>
              <a:rPr lang="en-GB" dirty="0" err="1" smtClean="0"/>
              <a:t>ecflow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ecflow.Defs</a:t>
            </a:r>
            <a:r>
              <a:rPr lang="en-GB" dirty="0" smtClean="0"/>
              <a:t>()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suite = </a:t>
            </a:r>
            <a:r>
              <a:rPr lang="en-GB" dirty="0" err="1" smtClean="0"/>
              <a:t>defs.add_suite</a:t>
            </a:r>
            <a:r>
              <a:rPr lang="en-GB" dirty="0" smtClean="0"/>
              <a:t>("s1")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suite.add_task</a:t>
            </a:r>
            <a:r>
              <a:rPr lang="en-GB" dirty="0" smtClean="0"/>
              <a:t>("t2")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suite.add_task</a:t>
            </a:r>
            <a:r>
              <a:rPr lang="en-GB" dirty="0" smtClean="0"/>
              <a:t>("t1").</a:t>
            </a:r>
            <a:r>
              <a:rPr lang="en-GB" dirty="0" err="1" smtClean="0"/>
              <a:t>add_trigger</a:t>
            </a:r>
            <a:r>
              <a:rPr lang="en-GB" dirty="0" smtClean="0"/>
              <a:t>("t2 == active)")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endParaRPr lang="en-GB" dirty="0" smtClean="0"/>
          </a:p>
          <a:p>
            <a:pPr lvl="1">
              <a:spcAft>
                <a:spcPts val="0"/>
              </a:spcAft>
              <a:buNone/>
            </a:pPr>
            <a:r>
              <a:rPr lang="en-GB" dirty="0" smtClean="0"/>
              <a:t>assert </a:t>
            </a:r>
            <a:r>
              <a:rPr lang="en-GB" dirty="0" err="1" smtClean="0"/>
              <a:t>len</a:t>
            </a:r>
            <a:r>
              <a:rPr lang="en-GB" dirty="0" smtClean="0"/>
              <a:t>(</a:t>
            </a:r>
            <a:r>
              <a:rPr lang="en-GB" dirty="0" err="1" smtClean="0"/>
              <a:t>defs.check</a:t>
            </a:r>
            <a:r>
              <a:rPr lang="en-GB" dirty="0" smtClean="0"/>
              <a:t>()) != 0, \</a:t>
            </a:r>
          </a:p>
          <a:p>
            <a:pPr lvl="1">
              <a:spcAft>
                <a:spcPts val="0"/>
              </a:spcAft>
              <a:buNone/>
            </a:pPr>
            <a:r>
              <a:rPr lang="en-GB" dirty="0" smtClean="0"/>
              <a:t>"Expected Error: miss-matched brackets in expression."</a:t>
            </a:r>
          </a:p>
          <a:p>
            <a:pPr lvl="0">
              <a:spcAft>
                <a:spcPts val="0"/>
              </a:spcAft>
              <a:buFont typeface="Wingdings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Job </a:t>
            </a:r>
            <a:r>
              <a:rPr lang="en-GB" dirty="0" smtClean="0"/>
              <a:t>Checking</a:t>
            </a:r>
          </a:p>
          <a:p>
            <a:pPr lvl="0"/>
            <a:r>
              <a:rPr lang="en-GB" dirty="0" smtClean="0"/>
              <a:t>Job creation is process of locating a '.</a:t>
            </a:r>
            <a:r>
              <a:rPr lang="en-GB" dirty="0" err="1" smtClean="0"/>
              <a:t>ecf</a:t>
            </a:r>
            <a:r>
              <a:rPr lang="en-GB" dirty="0" smtClean="0"/>
              <a:t>' script corresponding to a task and then generating a job file. This can be checked before a definition is loaded into the server:</a:t>
            </a:r>
          </a:p>
          <a:p>
            <a:pPr lvl="0"/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# </a:t>
            </a:r>
            <a:r>
              <a:rPr lang="en-GB" dirty="0" smtClean="0"/>
              <a:t>Generate jobs for the *ALL* tasks in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# </a:t>
            </a:r>
            <a:r>
              <a:rPr lang="en-GB" dirty="0" smtClean="0"/>
              <a:t>the definition given by variable '</a:t>
            </a:r>
            <a:r>
              <a:rPr lang="en-GB" dirty="0" err="1" smtClean="0"/>
              <a:t>defs</a:t>
            </a:r>
            <a:r>
              <a:rPr lang="en-GB" dirty="0" smtClean="0"/>
              <a:t>' and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# </a:t>
            </a:r>
            <a:r>
              <a:rPr lang="en-GB" dirty="0" smtClean="0"/>
              <a:t>print errors to standard out.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job_ctrl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JobCreationCtrl</a:t>
            </a:r>
            <a:r>
              <a:rPr lang="en-GB" dirty="0" smtClean="0"/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defs.check_job_creation</a:t>
            </a:r>
            <a:r>
              <a:rPr lang="en-GB" dirty="0" smtClean="0"/>
              <a:t>( </a:t>
            </a:r>
            <a:r>
              <a:rPr lang="en-GB" dirty="0" err="1" smtClean="0"/>
              <a:t>job_ctrl</a:t>
            </a:r>
            <a:r>
              <a:rPr lang="en-GB" dirty="0" smtClean="0"/>
              <a:t> 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print </a:t>
            </a:r>
            <a:r>
              <a:rPr lang="en-GB" dirty="0" err="1" smtClean="0"/>
              <a:t>job_ctrl.get_error_msg</a:t>
            </a:r>
            <a:r>
              <a:rPr lang="en-GB" dirty="0" smtClean="0"/>
              <a:t>()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Client/Server: load definition into the server</a:t>
            </a:r>
            <a:r>
              <a:rPr lang="en-GB" dirty="0" smtClean="0"/>
              <a:t>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import </a:t>
            </a:r>
            <a:r>
              <a:rPr lang="en-GB" dirty="0" err="1" smtClean="0"/>
              <a:t>ecflow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defs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ecflow.Defs</a:t>
            </a:r>
            <a:r>
              <a:rPr lang="en-GB" dirty="0" smtClean="0"/>
              <a:t>(); # ...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ci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ecflow.Client</a:t>
            </a:r>
            <a:r>
              <a:rPr lang="en-GB" dirty="0" smtClean="0"/>
              <a:t>()  # create a client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err="1" smtClean="0"/>
              <a:t>ci.set_host_port</a:t>
            </a:r>
            <a:r>
              <a:rPr lang="en-GB" dirty="0" smtClean="0"/>
              <a:t>("</a:t>
            </a:r>
            <a:r>
              <a:rPr lang="en-GB" dirty="0" err="1" smtClean="0"/>
              <a:t>localhost</a:t>
            </a:r>
            <a:r>
              <a:rPr lang="en-GB" dirty="0" smtClean="0"/>
              <a:t>", "3141")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try</a:t>
            </a:r>
            <a:r>
              <a:rPr lang="en-GB" dirty="0" smtClean="0"/>
              <a:t>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dirty="0" err="1" smtClean="0"/>
              <a:t>ci.restart_server</a:t>
            </a:r>
            <a:r>
              <a:rPr lang="en-GB" dirty="0" smtClean="0"/>
              <a:t>()  # restart if halted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dirty="0" err="1" smtClean="0"/>
              <a:t>ci.load</a:t>
            </a:r>
            <a:r>
              <a:rPr lang="en-GB" dirty="0" smtClean="0"/>
              <a:t>(</a:t>
            </a:r>
            <a:r>
              <a:rPr lang="en-GB" dirty="0" err="1" smtClean="0"/>
              <a:t>defs</a:t>
            </a:r>
            <a:r>
              <a:rPr lang="en-GB" dirty="0" smtClean="0"/>
              <a:t>)        # play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dirty="0" err="1" smtClean="0"/>
              <a:t>ci.begin_suite</a:t>
            </a:r>
            <a:r>
              <a:rPr lang="en-GB" dirty="0" smtClean="0"/>
              <a:t>("s1") # begin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except </a:t>
            </a:r>
            <a:r>
              <a:rPr lang="en-GB" dirty="0" err="1" smtClean="0"/>
              <a:t>RuntimeError</a:t>
            </a:r>
            <a:r>
              <a:rPr lang="en-GB" dirty="0" smtClean="0"/>
              <a:t>, e: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  </a:t>
            </a:r>
            <a:r>
              <a:rPr lang="en-GB" dirty="0" smtClean="0"/>
              <a:t>print "failed: " + </a:t>
            </a:r>
            <a:r>
              <a:rPr lang="en-GB" dirty="0" err="1" smtClean="0"/>
              <a:t>str</a:t>
            </a:r>
            <a:r>
              <a:rPr lang="en-GB" dirty="0" smtClean="0"/>
              <a:t>(e)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checking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SMS does not complain when a trigger references a non-</a:t>
            </a:r>
            <a:r>
              <a:rPr lang="en-GB" dirty="0" err="1"/>
              <a:t>existant</a:t>
            </a:r>
            <a:r>
              <a:rPr lang="en-GB" dirty="0"/>
              <a:t> node</a:t>
            </a:r>
          </a:p>
          <a:p>
            <a:pPr lvl="0"/>
            <a:r>
              <a:rPr lang="en-GB" dirty="0"/>
              <a:t>ecFlow provides a command to check triggers with orphan references</a:t>
            </a:r>
          </a:p>
          <a:p>
            <a:r>
              <a:rPr lang="en-GB" dirty="0"/>
              <a:t>Job generation control for ecFlow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SMS script equivalent is </a:t>
            </a:r>
            <a:r>
              <a:rPr lang="en-GB" dirty="0" smtClean="0"/>
              <a:t>script-Edit-</a:t>
            </a:r>
            <a:r>
              <a:rPr lang="en-GB" dirty="0" err="1" smtClean="0"/>
              <a:t>Preprocess</a:t>
            </a:r>
            <a:r>
              <a:rPr lang="en-GB" dirty="0" smtClean="0"/>
              <a:t>-Execute</a:t>
            </a:r>
            <a:endParaRPr lang="en-GB" dirty="0"/>
          </a:p>
          <a:p>
            <a:pPr lvl="0"/>
            <a:r>
              <a:rPr lang="en-GB" dirty="0"/>
              <a:t>CDP is </a:t>
            </a:r>
            <a:r>
              <a:rPr lang="en-GB" dirty="0" smtClean="0"/>
              <a:t>tolerant: </a:t>
            </a:r>
            <a:r>
              <a:rPr lang="en-GB" dirty="0"/>
              <a:t>no complaints, provided math tree can be built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It may accept unbalanced bracket expression.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Validation by operations first. Once done and stable, open up to other departments and eventually the member states.</a:t>
            </a:r>
          </a:p>
          <a:p>
            <a:pPr lvl="0"/>
            <a:r>
              <a:rPr lang="en-GB"/>
              <a:t>The task scripts and header files can be re-used, with small changes</a:t>
            </a:r>
          </a:p>
          <a:p>
            <a:pPr lvl="0"/>
            <a:r>
              <a:rPr lang="en-GB"/>
              <a:t>A completely automated migration from CDP based definition file to ecflow based python scripts is not normally  possible.</a:t>
            </a:r>
          </a:p>
          <a:p>
            <a:pPr lvl="0"/>
            <a:r>
              <a:rPr lang="en-GB"/>
              <a:t>Python is a fully object oriented language, so to take full advantage, CDP scripts should be completely rewritten.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Online tutorial avalable for training</a:t>
            </a:r>
          </a:p>
          <a:p>
            <a:pPr lvl="0"/>
            <a:r>
              <a:rPr lang="en-GB"/>
              <a:t>Internal beta is in testing</a:t>
            </a:r>
          </a:p>
          <a:p>
            <a:pPr lvl="0"/>
            <a:r>
              <a:rPr lang="en-GB"/>
              <a:t>Full release is expected in 2012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we are now...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Do we do a one off transition ?</a:t>
            </a:r>
          </a:p>
          <a:p>
            <a:pPr lvl="0"/>
            <a:r>
              <a:rPr lang="en-GB" dirty="0"/>
              <a:t>Or need to load the suite on both systems ?</a:t>
            </a:r>
          </a:p>
          <a:p>
            <a:pPr lvl="1"/>
            <a:r>
              <a:rPr lang="en-GB" dirty="0"/>
              <a:t>include/task wrapper files on both systems ?</a:t>
            </a:r>
          </a:p>
          <a:p>
            <a:pPr lvl="0"/>
            <a:r>
              <a:rPr lang="en-GB" dirty="0"/>
              <a:t>Best case: only </a:t>
            </a:r>
            <a:r>
              <a:rPr lang="en-GB" dirty="0" err="1"/>
              <a:t>head.h</a:t>
            </a:r>
            <a:r>
              <a:rPr lang="en-GB" dirty="0"/>
              <a:t> and </a:t>
            </a:r>
            <a:r>
              <a:rPr lang="en-GB" dirty="0" err="1"/>
              <a:t>tail.h</a:t>
            </a:r>
            <a:r>
              <a:rPr lang="en-GB" dirty="0"/>
              <a:t> have system dependency</a:t>
            </a:r>
          </a:p>
          <a:p>
            <a:pPr lvl="0"/>
            <a:r>
              <a:rPr lang="en-GB" dirty="0"/>
              <a:t>embedded children call: IFS, MARS need system scripts (smslabel, smsevent, smsmeter). To intercept the call</a:t>
            </a:r>
          </a:p>
          <a:p>
            <a:pPr lvl="1"/>
            <a:r>
              <a:rPr lang="en-GB" dirty="0"/>
              <a:t>identify the scheduler in charge,</a:t>
            </a:r>
          </a:p>
          <a:p>
            <a:pPr lvl="1"/>
            <a:r>
              <a:rPr lang="en-GB" dirty="0"/>
              <a:t>call the right child command</a:t>
            </a:r>
          </a:p>
          <a:p>
            <a:pPr lvl="0"/>
            <a:r>
              <a:rPr lang="en-GB" dirty="0"/>
              <a:t>administrative tasks demand attention: from </a:t>
            </a:r>
            <a:r>
              <a:rPr lang="en-GB" dirty="0" err="1"/>
              <a:t>cdp</a:t>
            </a:r>
            <a:r>
              <a:rPr lang="en-GB" dirty="0"/>
              <a:t> to python for batch remote control of the server (e.g. force complete, alter variable)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2000" dirty="0"/>
              <a:t>Information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What is ecFlow ?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Development environment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Technology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Similarities with SMS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Differences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Examples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Migration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Schedule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/>
              <a:t>ecflow_server</a:t>
            </a:r>
            <a:r>
              <a:rPr lang="en-GB" dirty="0"/>
              <a:t>: a Supervisor, Monitoring, Scheduler, just not SMS</a:t>
            </a:r>
          </a:p>
          <a:p>
            <a:pPr lvl="0"/>
            <a:r>
              <a:rPr lang="en-GB" dirty="0" err="1"/>
              <a:t>ecflow_client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command line interface from a terminal</a:t>
            </a:r>
          </a:p>
          <a:p>
            <a:pPr lvl="1"/>
            <a:r>
              <a:rPr lang="en-GB" dirty="0"/>
              <a:t>user commands</a:t>
            </a:r>
          </a:p>
          <a:p>
            <a:pPr lvl="1"/>
            <a:r>
              <a:rPr lang="en-GB" dirty="0"/>
              <a:t>jobs supervision: child commands, status and attributes update</a:t>
            </a:r>
          </a:p>
          <a:p>
            <a:pPr lvl="0"/>
            <a:r>
              <a:rPr lang="en-GB" dirty="0"/>
              <a:t>client, batch mode: </a:t>
            </a:r>
            <a:r>
              <a:rPr lang="en-GB" dirty="0" err="1"/>
              <a:t>ecflow_client</a:t>
            </a:r>
            <a:r>
              <a:rPr lang="en-GB" dirty="0"/>
              <a:t>, python </a:t>
            </a:r>
            <a:r>
              <a:rPr lang="en-GB" dirty="0" err="1"/>
              <a:t>api</a:t>
            </a:r>
            <a:endParaRPr lang="en-GB" dirty="0"/>
          </a:p>
          <a:p>
            <a:pPr lvl="0"/>
            <a:r>
              <a:rPr lang="en-GB" dirty="0" err="1"/>
              <a:t>ecflowview</a:t>
            </a:r>
            <a:r>
              <a:rPr lang="en-GB" dirty="0"/>
              <a:t>: graphical user interface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setup environment: use ecflow # /usr/local/apps/ecflow/current/bin</a:t>
            </a:r>
          </a:p>
          <a:p>
            <a:pPr lvl="0"/>
            <a:r>
              <a:rPr lang="en-GB"/>
              <a:t>startup:</a:t>
            </a:r>
          </a:p>
          <a:p>
            <a:pPr lvl="1"/>
            <a:r>
              <a:rPr lang="en-GB"/>
              <a:t>ecflow_start.sh; ecflow_stop.sh</a:t>
            </a:r>
          </a:p>
          <a:p>
            <a:pPr lvl="1"/>
            <a:r>
              <a:rPr lang="en-GB"/>
              <a:t>ecflow_server --port $((1500 + $(id -u)))</a:t>
            </a:r>
          </a:p>
          <a:p>
            <a:pPr lvl="1"/>
            <a:r>
              <a:rPr lang="en-GB"/>
              <a:t>nohup ecflow_server &gt; ecf.out 2&gt;&amp;1 &amp;</a:t>
            </a:r>
          </a:p>
          <a:p>
            <a:pPr lvl="0"/>
            <a:r>
              <a:rPr lang="en-GB"/>
              <a:t>hosts the suites</a:t>
            </a:r>
          </a:p>
          <a:p>
            <a:pPr lvl="0"/>
            <a:r>
              <a:rPr lang="en-GB"/>
              <a:t>checkpoints (backup) suites tree</a:t>
            </a:r>
          </a:p>
          <a:p>
            <a:pPr lvl="0"/>
            <a:r>
              <a:rPr lang="en-GB"/>
              <a:t>handles user and job requests</a:t>
            </a:r>
          </a:p>
          <a:p>
            <a:pPr lvl="0"/>
            <a:r>
              <a:rPr lang="en-GB"/>
              <a:t>logs activity</a:t>
            </a:r>
          </a:p>
          <a:p>
            <a:pPr lvl="0"/>
            <a:r>
              <a:rPr lang="en-GB"/>
              <a:t>white list access file, ECF_PASS, to detect-prevent unwanted requests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configuration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ECF_HOME,  </a:t>
            </a:r>
            <a:r>
              <a:rPr lang="en-GB" dirty="0" smtClean="0"/>
              <a:t>			# </a:t>
            </a:r>
            <a:r>
              <a:rPr lang="en-GB" dirty="0" smtClean="0"/>
              <a:t>server admin directory</a:t>
            </a:r>
          </a:p>
          <a:p>
            <a:pPr lvl="1"/>
            <a:r>
              <a:rPr lang="en-GB" dirty="0" smtClean="0"/>
              <a:t>ECF_PORT,  </a:t>
            </a:r>
            <a:r>
              <a:rPr lang="en-GB" dirty="0" smtClean="0"/>
              <a:t>			# </a:t>
            </a:r>
            <a:r>
              <a:rPr lang="en-GB" dirty="0" smtClean="0"/>
              <a:t>port number $((1000 + $(id =u))) - 1500</a:t>
            </a:r>
          </a:p>
          <a:p>
            <a:pPr lvl="1"/>
            <a:r>
              <a:rPr lang="en-GB" dirty="0" smtClean="0"/>
              <a:t>ECF_CHECK, </a:t>
            </a:r>
            <a:r>
              <a:rPr lang="en-GB" dirty="0" smtClean="0"/>
              <a:t>			#  </a:t>
            </a:r>
            <a:r>
              <a:rPr lang="en-GB" dirty="0" smtClean="0"/>
              <a:t>checkpoint file name</a:t>
            </a:r>
          </a:p>
          <a:p>
            <a:pPr lvl="1"/>
            <a:r>
              <a:rPr lang="en-GB" dirty="0" smtClean="0"/>
              <a:t>ECF_CHECKOLD, </a:t>
            </a:r>
            <a:r>
              <a:rPr lang="en-GB" dirty="0" smtClean="0"/>
              <a:t>		# </a:t>
            </a:r>
            <a:r>
              <a:rPr lang="en-GB" dirty="0" smtClean="0"/>
              <a:t>backup checkpoint file name</a:t>
            </a:r>
          </a:p>
          <a:p>
            <a:pPr lvl="1"/>
            <a:r>
              <a:rPr lang="en-GB" dirty="0" smtClean="0"/>
              <a:t>ECF_LOG,   </a:t>
            </a:r>
            <a:r>
              <a:rPr lang="en-GB" dirty="0" smtClean="0"/>
              <a:t>			# </a:t>
            </a:r>
            <a:r>
              <a:rPr lang="en-GB" dirty="0" smtClean="0"/>
              <a:t>server log file name</a:t>
            </a:r>
          </a:p>
          <a:p>
            <a:pPr lvl="1"/>
            <a:r>
              <a:rPr lang="en-GB" dirty="0" smtClean="0"/>
              <a:t>ECF_CHECKINTERVAL, </a:t>
            </a:r>
            <a:r>
              <a:rPr lang="en-GB" dirty="0" smtClean="0"/>
              <a:t>	# </a:t>
            </a:r>
            <a:r>
              <a:rPr lang="en-GB" dirty="0" smtClean="0"/>
              <a:t>[120], 600 sec</a:t>
            </a:r>
          </a:p>
          <a:p>
            <a:pPr lvl="1"/>
            <a:r>
              <a:rPr lang="en-GB" dirty="0" smtClean="0"/>
              <a:t>ECF_LISTS, </a:t>
            </a:r>
            <a:r>
              <a:rPr lang="en-GB" dirty="0" smtClean="0"/>
              <a:t>				# </a:t>
            </a:r>
            <a:r>
              <a:rPr lang="en-GB" dirty="0" smtClean="0"/>
              <a:t>white list file name</a:t>
            </a:r>
          </a:p>
          <a:p>
            <a:pPr lvl="1"/>
            <a:r>
              <a:rPr lang="en-GB" dirty="0" smtClean="0"/>
              <a:t>ECF_DEBUG_SERVER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server log file: </a:t>
            </a:r>
            <a:r>
              <a:rPr lang="en-GB" dirty="0" err="1"/>
              <a:t>ecflow_client</a:t>
            </a:r>
            <a:r>
              <a:rPr lang="en-GB" dirty="0"/>
              <a:t> --log=new # [</a:t>
            </a:r>
            <a:r>
              <a:rPr lang="en-GB" dirty="0" err="1"/>
              <a:t>new|clear|flush</a:t>
            </a:r>
            <a:r>
              <a:rPr lang="en-GB" dirty="0"/>
              <a:t>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 client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8013" cy="5100439"/>
          </a:xfrm>
        </p:spPr>
        <p:txBody>
          <a:bodyPr/>
          <a:lstStyle/>
          <a:p>
            <a:pPr lvl="0"/>
            <a:r>
              <a:rPr lang="en-GB" dirty="0"/>
              <a:t>for remote assistance or batch mode</a:t>
            </a:r>
          </a:p>
          <a:p>
            <a:pPr lvl="0"/>
            <a:r>
              <a:rPr lang="en-GB" dirty="0"/>
              <a:t>for monitoring and interaction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--get # --group="get; show state"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</a:t>
            </a:r>
            <a:r>
              <a:rPr lang="en-GB" sz="2000" dirty="0" err="1" smtClean="0"/>
              <a:t>get_state</a:t>
            </a:r>
            <a:endParaRPr lang="en-GB" sz="2000" dirty="0" smtClean="0"/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--alter change variable NPES 60 /</a:t>
            </a:r>
            <a:r>
              <a:rPr lang="en-GB" sz="2000" dirty="0" err="1" smtClean="0"/>
              <a:t>emc</a:t>
            </a:r>
            <a:endParaRPr lang="en-GB" dirty="0" smtClean="0"/>
          </a:p>
          <a:p>
            <a:pPr lvl="0"/>
            <a:r>
              <a:rPr lang="en-GB" dirty="0" smtClean="0"/>
              <a:t>implicit-explicit </a:t>
            </a:r>
            <a:r>
              <a:rPr lang="en-GB" dirty="0"/>
              <a:t>call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ECF_NODE, ECF_PORT (ECF_NAME, ECF_PASS)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--port 3141 --host </a:t>
            </a:r>
            <a:r>
              <a:rPr lang="en-GB" sz="2000" dirty="0" err="1" smtClean="0"/>
              <a:t>mordred</a:t>
            </a:r>
            <a:r>
              <a:rPr lang="en-GB" sz="2000" dirty="0" smtClean="0"/>
              <a:t> --</a:t>
            </a:r>
            <a:r>
              <a:rPr lang="en-GB" sz="2000" dirty="0" smtClean="0"/>
              <a:t>get</a:t>
            </a:r>
            <a:endParaRPr lang="en-GB" sz="2000" dirty="0" smtClean="0"/>
          </a:p>
          <a:p>
            <a:pPr lvl="0"/>
            <a:r>
              <a:rPr lang="en-GB" dirty="0" smtClean="0"/>
              <a:t>load-replace </a:t>
            </a:r>
            <a:r>
              <a:rPr lang="en-GB" dirty="0"/>
              <a:t>suites into the server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--load mc.def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--replace=/</a:t>
            </a:r>
            <a:r>
              <a:rPr lang="en-GB" sz="2000" dirty="0" err="1" smtClean="0"/>
              <a:t>emc</a:t>
            </a:r>
            <a:r>
              <a:rPr lang="en-GB" sz="2000" dirty="0" smtClean="0"/>
              <a:t> mc.def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Child commands: ecflow_client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self contained manual: </a:t>
            </a:r>
            <a:r>
              <a:rPr lang="en-GB" dirty="0" err="1"/>
              <a:t>ecflow_client</a:t>
            </a:r>
            <a:r>
              <a:rPr lang="en-GB" dirty="0"/>
              <a:t> --help</a:t>
            </a:r>
          </a:p>
          <a:p>
            <a:pPr lvl="0"/>
            <a:r>
              <a:rPr lang="en-GB" dirty="0"/>
              <a:t>status update: --init &lt;PID-QID&gt;, --abort &lt;cause&gt;, --complete</a:t>
            </a:r>
          </a:p>
          <a:p>
            <a:pPr lvl="0"/>
            <a:r>
              <a:rPr lang="en-GB" dirty="0"/>
              <a:t>attribute update: --event &lt;name&gt;, --meter &lt;name&gt; &lt;value</a:t>
            </a:r>
            <a:r>
              <a:rPr lang="en-GB" dirty="0" smtClean="0"/>
              <a:t>&gt;,</a:t>
            </a:r>
          </a:p>
          <a:p>
            <a:pPr lvl="1"/>
            <a:r>
              <a:rPr lang="en-GB" dirty="0" smtClean="0"/>
              <a:t>--label &lt;name&gt; &lt;text&gt;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embedded trigger: --wait &lt;expression&gt;</a:t>
            </a:r>
          </a:p>
          <a:p>
            <a:pPr lvl="0"/>
            <a:r>
              <a:rPr lang="en-GB" dirty="0"/>
              <a:t>when a job cannot connect (one host name per line</a:t>
            </a:r>
            <a:r>
              <a:rPr lang="en-GB" dirty="0" smtClean="0"/>
              <a:t>):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export ECF_HOSTFILE=$HOME/.</a:t>
            </a:r>
            <a:r>
              <a:rPr lang="en-GB" sz="2000" dirty="0" err="1" smtClean="0"/>
              <a:t>ecf_hostfile</a:t>
            </a:r>
            <a:endParaRPr lang="en-GB" sz="2000" dirty="0"/>
          </a:p>
          <a:p>
            <a:pPr lvl="0"/>
            <a:r>
              <a:rPr lang="en-GB" dirty="0"/>
              <a:t>going further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--alter add variable FCNPES 60 /</a:t>
            </a:r>
            <a:r>
              <a:rPr lang="en-GB" sz="2000" dirty="0" err="1" smtClean="0"/>
              <a:t>emc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</a:t>
            </a:r>
            <a:r>
              <a:rPr lang="en-GB" sz="2000" dirty="0" smtClean="0"/>
              <a:t>--alter change variable THREADS 1 /</a:t>
            </a:r>
            <a:r>
              <a:rPr lang="en-GB" sz="2000" dirty="0" err="1" smtClean="0"/>
              <a:t>emc</a:t>
            </a:r>
            <a:endParaRPr lang="en-GB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Child commands: ecflow_client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configuration</a:t>
            </a:r>
            <a:r>
              <a:rPr lang="en-GB" dirty="0" smtClean="0"/>
              <a:t>:</a:t>
            </a:r>
          </a:p>
          <a:p>
            <a:pPr lvl="1">
              <a:buNone/>
            </a:pPr>
            <a:r>
              <a:rPr lang="en-GB" dirty="0" smtClean="0"/>
              <a:t>ECF_NODE, # server hostname</a:t>
            </a:r>
          </a:p>
          <a:p>
            <a:pPr lvl="1">
              <a:buNone/>
            </a:pPr>
            <a:r>
              <a:rPr lang="en-GB" dirty="0" smtClean="0"/>
              <a:t>ECF_PORT</a:t>
            </a:r>
            <a:r>
              <a:rPr lang="en-GB" dirty="0" smtClean="0"/>
              <a:t>, # server port</a:t>
            </a:r>
          </a:p>
          <a:p>
            <a:pPr lvl="1">
              <a:buNone/>
            </a:pPr>
            <a:r>
              <a:rPr lang="en-GB" dirty="0" smtClean="0"/>
              <a:t>ECF_NAME, # task path</a:t>
            </a:r>
          </a:p>
          <a:p>
            <a:pPr lvl="1">
              <a:buNone/>
            </a:pPr>
            <a:r>
              <a:rPr lang="en-GB" dirty="0" smtClean="0"/>
              <a:t>ECF_PASS, # </a:t>
            </a:r>
            <a:r>
              <a:rPr lang="en-GB" dirty="0" err="1" smtClean="0"/>
              <a:t>pseurandom</a:t>
            </a:r>
            <a:r>
              <a:rPr lang="en-GB" dirty="0" smtClean="0"/>
              <a:t> string to detect zombies</a:t>
            </a:r>
          </a:p>
          <a:p>
            <a:pPr lvl="1">
              <a:buNone/>
            </a:pPr>
            <a:r>
              <a:rPr lang="en-GB" dirty="0" smtClean="0"/>
              <a:t>ECF_TRYNO, # job </a:t>
            </a:r>
            <a:r>
              <a:rPr lang="en-GB" dirty="0" err="1" smtClean="0"/>
              <a:t>occurence</a:t>
            </a:r>
            <a:r>
              <a:rPr lang="en-GB" dirty="0" smtClean="0"/>
              <a:t> number</a:t>
            </a:r>
          </a:p>
          <a:p>
            <a:pPr lvl="1">
              <a:buNone/>
            </a:pPr>
            <a:r>
              <a:rPr lang="en-GB" dirty="0" smtClean="0"/>
              <a:t>ECF_HOSTFILE, # hostname list for alternative servers</a:t>
            </a:r>
          </a:p>
          <a:p>
            <a:pPr lvl="1">
              <a:buNone/>
            </a:pPr>
            <a:r>
              <a:rPr lang="en-GB" dirty="0" smtClean="0"/>
              <a:t>ECF_RID,  # job remote id (queuing id)</a:t>
            </a:r>
          </a:p>
          <a:p>
            <a:pPr lvl="1">
              <a:buNone/>
            </a:pPr>
            <a:r>
              <a:rPr lang="en-GB" dirty="0" smtClean="0"/>
              <a:t>ECF_TIMEOUT, # interval between two attempts</a:t>
            </a:r>
          </a:p>
          <a:p>
            <a:pPr lvl="1">
              <a:buNone/>
            </a:pPr>
            <a:r>
              <a:rPr lang="en-GB" dirty="0" smtClean="0"/>
              <a:t>ECF_DENIED, # to enable job exit with error before 24h</a:t>
            </a:r>
          </a:p>
          <a:p>
            <a:pPr lvl="1">
              <a:buNone/>
            </a:pPr>
            <a:r>
              <a:rPr lang="en-GB" dirty="0" smtClean="0"/>
              <a:t>NO_ECF,   # standalone mode</a:t>
            </a:r>
          </a:p>
          <a:p>
            <a:pPr lvl="1">
              <a:buNone/>
            </a:pPr>
            <a:r>
              <a:rPr lang="en-GB" dirty="0" smtClean="0"/>
              <a:t>ECF_DEBUG_CLIENT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Graphical client interface: ecflowview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Initial version based on </a:t>
            </a:r>
            <a:r>
              <a:rPr lang="en-GB" dirty="0" err="1"/>
              <a:t>Xcdp</a:t>
            </a:r>
            <a:endParaRPr lang="en-GB" dirty="0"/>
          </a:p>
          <a:p>
            <a:pPr lvl="0"/>
            <a:r>
              <a:rPr lang="en-GB" dirty="0"/>
              <a:t>for broadband connection, for both monitoring and interaction</a:t>
            </a:r>
          </a:p>
          <a:p>
            <a:pPr lvl="0"/>
            <a:r>
              <a:rPr lang="en-GB" dirty="0"/>
              <a:t>most text commands, restricted</a:t>
            </a:r>
          </a:p>
          <a:p>
            <a:pPr lvl="0"/>
            <a:r>
              <a:rPr lang="en-GB" dirty="0"/>
              <a:t>direct access to information: script, manual, job, output</a:t>
            </a:r>
          </a:p>
          <a:p>
            <a:pPr lvl="0"/>
            <a:r>
              <a:rPr lang="en-GB" dirty="0"/>
              <a:t>user can restrict available commands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Edit-&gt;Preferences-&gt;User-Operator-Administrator modes</a:t>
            </a:r>
            <a:endParaRPr lang="en-GB" dirty="0"/>
          </a:p>
          <a:p>
            <a:pPr lvl="0"/>
            <a:r>
              <a:rPr lang="en-GB" dirty="0"/>
              <a:t>user can configure nodes/statuses/attributes display, vertical-horizontal display (node + ctrl-middle-mouse-button + </a:t>
            </a:r>
            <a:r>
              <a:rPr lang="en-GB" dirty="0" err="1"/>
              <a:t>close,open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$HOME/.</a:t>
            </a:r>
            <a:r>
              <a:rPr lang="en-GB" dirty="0" err="1"/>
              <a:t>ecflowrc</a:t>
            </a:r>
            <a:r>
              <a:rPr lang="en-GB" dirty="0"/>
              <a:t>: servers, </a:t>
            </a:r>
            <a:r>
              <a:rPr lang="en-GB" dirty="0" err="1"/>
              <a:t>X.options</a:t>
            </a:r>
            <a:r>
              <a:rPr lang="en-GB" dirty="0"/>
              <a:t>, </a:t>
            </a:r>
            <a:r>
              <a:rPr lang="en-GB" dirty="0" err="1"/>
              <a:t>ecflowview.menu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Client-Server environments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CDP: command and display program (SMS)</a:t>
            </a:r>
          </a:p>
          <a:p>
            <a:pPr lvl="0"/>
            <a:r>
              <a:rPr lang="en-GB"/>
              <a:t>Korn Shell</a:t>
            </a:r>
          </a:p>
          <a:p>
            <a:pPr lvl="0"/>
            <a:r>
              <a:rPr lang="en-GB"/>
              <a:t>Python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CDP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/>
              <a:t>rc</a:t>
            </a:r>
            <a:r>
              <a:rPr lang="en-GB" dirty="0"/>
              <a:t> file environment setting: variables IOIRC, CDPRC, ./.</a:t>
            </a:r>
            <a:r>
              <a:rPr lang="en-GB" dirty="0" err="1"/>
              <a:t>ioirc</a:t>
            </a:r>
            <a:r>
              <a:rPr lang="en-GB" dirty="0"/>
              <a:t>, ./.</a:t>
            </a:r>
            <a:r>
              <a:rPr lang="en-GB" dirty="0" err="1"/>
              <a:t>cdprc</a:t>
            </a:r>
            <a:r>
              <a:rPr lang="en-GB" dirty="0"/>
              <a:t>, $HOME/.</a:t>
            </a:r>
            <a:r>
              <a:rPr lang="en-GB" dirty="0" err="1"/>
              <a:t>ioirc</a:t>
            </a:r>
            <a:r>
              <a:rPr lang="en-GB" dirty="0"/>
              <a:t>, $HOME/.</a:t>
            </a:r>
            <a:r>
              <a:rPr lang="en-GB" dirty="0" err="1"/>
              <a:t>cdprc</a:t>
            </a:r>
            <a:endParaRPr lang="en-GB" dirty="0"/>
          </a:p>
          <a:p>
            <a:pPr lvl="0"/>
            <a:r>
              <a:rPr lang="fr-FR" dirty="0"/>
              <a:t>variables, variables import, </a:t>
            </a:r>
            <a:r>
              <a:rPr lang="fr-FR" dirty="0" err="1"/>
              <a:t>aliases</a:t>
            </a:r>
            <a:r>
              <a:rPr lang="fr-FR" dirty="0"/>
              <a:t>, </a:t>
            </a:r>
            <a:r>
              <a:rPr lang="fr-FR" dirty="0" err="1"/>
              <a:t>functions</a:t>
            </a:r>
            <a:r>
              <a:rPr lang="fr-FR" dirty="0" smtClean="0"/>
              <a:t>: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smtClean="0"/>
              <a:t>set var value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smtClean="0"/>
              <a:t>var=1           # math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err="1" smtClean="0"/>
              <a:t>setenv</a:t>
            </a:r>
            <a:r>
              <a:rPr lang="fr-FR" sz="2000" dirty="0" smtClean="0"/>
              <a:t> -i USER HOST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smtClean="0"/>
              <a:t>alias ok </a:t>
            </a:r>
            <a:r>
              <a:rPr lang="fr-FR" sz="2000" dirty="0" err="1" smtClean="0"/>
              <a:t>echo</a:t>
            </a:r>
            <a:r>
              <a:rPr lang="fr-FR" sz="2000" dirty="0" smtClean="0"/>
              <a:t> ok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err="1" smtClean="0"/>
              <a:t>define</a:t>
            </a:r>
            <a:r>
              <a:rPr lang="fr-FR" sz="2000" dirty="0" smtClean="0"/>
              <a:t> </a:t>
            </a:r>
            <a:r>
              <a:rPr lang="fr-FR" sz="2000" dirty="0" err="1" smtClean="0"/>
              <a:t>my_function</a:t>
            </a:r>
            <a:r>
              <a:rPr lang="fr-FR" sz="2000" dirty="0" smtClean="0"/>
              <a:t> {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smtClean="0"/>
              <a:t>  </a:t>
            </a:r>
            <a:r>
              <a:rPr lang="fr-FR" sz="2000" dirty="0" err="1" smtClean="0"/>
              <a:t>echo</a:t>
            </a:r>
            <a:r>
              <a:rPr lang="fr-FR" sz="2000" dirty="0" smtClean="0"/>
              <a:t> ok # $# $* shift return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fr-FR" sz="2000" dirty="0" smtClean="0"/>
              <a:t>}</a:t>
            </a:r>
          </a:p>
          <a:p>
            <a:pPr lvl="0"/>
            <a:r>
              <a:rPr lang="en-GB" dirty="0" smtClean="0"/>
              <a:t>history</a:t>
            </a:r>
            <a:r>
              <a:rPr lang="en-GB" dirty="0"/>
              <a:t>: !&lt;</a:t>
            </a:r>
            <a:r>
              <a:rPr lang="en-GB" dirty="0" err="1"/>
              <a:t>cmd</a:t>
            </a:r>
            <a:r>
              <a:rPr lang="en-GB" dirty="0"/>
              <a:t>&gt;, !!, !n</a:t>
            </a:r>
          </a:p>
          <a:p>
            <a:pPr lvl="0"/>
            <a:r>
              <a:rPr lang="en-GB" dirty="0"/>
              <a:t>no protected keyword, e.g. "task do" is accepted</a:t>
            </a:r>
          </a:p>
          <a:p>
            <a:pPr lvl="0"/>
            <a:r>
              <a:rPr lang="en-GB" dirty="0"/>
              <a:t># comments</a:t>
            </a:r>
          </a:p>
          <a:p>
            <a:pPr lvl="0"/>
            <a:r>
              <a:rPr lang="en-GB" dirty="0"/>
              <a:t>variable </a:t>
            </a:r>
            <a:r>
              <a:rPr lang="en-GB" dirty="0" err="1"/>
              <a:t>rc</a:t>
            </a:r>
            <a:r>
              <a:rPr lang="en-GB" dirty="0"/>
              <a:t> for latest return code (TRUE=1, FALSE=0)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CDP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8013" cy="5388471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GB" sz="1600" dirty="0"/>
              <a:t>simple language:</a:t>
            </a:r>
          </a:p>
          <a:p>
            <a:pPr lvl="1">
              <a:spcAft>
                <a:spcPts val="0"/>
              </a:spcAft>
            </a:pPr>
            <a:r>
              <a:rPr lang="en-GB" sz="1600" dirty="0"/>
              <a:t>if (&lt;math&gt;) then &lt;</a:t>
            </a:r>
            <a:r>
              <a:rPr lang="en-GB" sz="1600" dirty="0" err="1"/>
              <a:t>cmds</a:t>
            </a:r>
            <a:r>
              <a:rPr lang="en-GB" sz="1600" dirty="0"/>
              <a:t>&gt;; else &lt;</a:t>
            </a:r>
            <a:r>
              <a:rPr lang="en-GB" sz="1600" dirty="0" err="1"/>
              <a:t>cmds</a:t>
            </a:r>
            <a:r>
              <a:rPr lang="en-GB" sz="1600" dirty="0"/>
              <a:t>&gt;; </a:t>
            </a:r>
            <a:r>
              <a:rPr lang="en-GB" sz="1600" dirty="0" err="1"/>
              <a:t>endif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while (&lt;math&gt;) do &lt;</a:t>
            </a:r>
            <a:r>
              <a:rPr lang="en-GB" sz="1600" dirty="0" err="1"/>
              <a:t>cmds</a:t>
            </a:r>
            <a:r>
              <a:rPr lang="en-GB" sz="1600" dirty="0"/>
              <a:t>&gt;; </a:t>
            </a:r>
            <a:r>
              <a:rPr lang="en-GB" sz="1600" dirty="0" err="1"/>
              <a:t>endwhile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for </a:t>
            </a:r>
            <a:r>
              <a:rPr lang="en-GB" sz="1600" dirty="0" err="1"/>
              <a:t>var</a:t>
            </a:r>
            <a:r>
              <a:rPr lang="en-GB" sz="1600" dirty="0"/>
              <a:t> &lt;math&gt; &lt;math&gt; [step(&lt;math&gt;] do </a:t>
            </a:r>
            <a:r>
              <a:rPr lang="en-GB" sz="1600" dirty="0" err="1"/>
              <a:t>cmds</a:t>
            </a:r>
            <a:r>
              <a:rPr lang="en-GB" sz="1600" dirty="0"/>
              <a:t>; </a:t>
            </a:r>
            <a:r>
              <a:rPr lang="en-GB" sz="1600" dirty="0" err="1"/>
              <a:t>endfor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loop </a:t>
            </a:r>
            <a:r>
              <a:rPr lang="en-GB" sz="1600" dirty="0" err="1"/>
              <a:t>var</a:t>
            </a:r>
            <a:r>
              <a:rPr lang="en-GB" sz="1600" dirty="0"/>
              <a:t> (&lt;spaced-list&gt;) do &lt;</a:t>
            </a:r>
            <a:r>
              <a:rPr lang="en-GB" sz="1600" dirty="0" err="1"/>
              <a:t>cmds</a:t>
            </a:r>
            <a:r>
              <a:rPr lang="en-GB" sz="1600" dirty="0"/>
              <a:t>&gt;; </a:t>
            </a:r>
            <a:r>
              <a:rPr lang="en-GB" sz="1600" dirty="0" err="1"/>
              <a:t>endloop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case </a:t>
            </a:r>
            <a:r>
              <a:rPr lang="en-GB" sz="1600" dirty="0" err="1"/>
              <a:t>var</a:t>
            </a:r>
            <a:r>
              <a:rPr lang="en-GB" sz="1600" dirty="0"/>
              <a:t> in (&lt;spaced-list&gt;) do &lt;</a:t>
            </a:r>
            <a:r>
              <a:rPr lang="en-GB" sz="1600" dirty="0" err="1"/>
              <a:t>cmds</a:t>
            </a:r>
            <a:r>
              <a:rPr lang="en-GB" sz="1600" dirty="0"/>
              <a:t>&gt;; </a:t>
            </a:r>
            <a:r>
              <a:rPr lang="en-GB" sz="1600" dirty="0" err="1"/>
              <a:t>endin</a:t>
            </a:r>
            <a:r>
              <a:rPr lang="en-GB" sz="1600" dirty="0"/>
              <a:t>; in ( ) do &lt;default&gt;; </a:t>
            </a:r>
            <a:r>
              <a:rPr lang="en-GB" sz="1600" dirty="0" err="1"/>
              <a:t>endin</a:t>
            </a:r>
            <a:r>
              <a:rPr lang="en-GB" sz="1600" dirty="0"/>
              <a:t>; </a:t>
            </a:r>
            <a:r>
              <a:rPr lang="en-GB" sz="1600" dirty="0" err="1"/>
              <a:t>endcase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math expressions may not contain $ for variables</a:t>
            </a:r>
          </a:p>
          <a:p>
            <a:pPr lvl="0">
              <a:spcAft>
                <a:spcPts val="0"/>
              </a:spcAft>
            </a:pPr>
            <a:r>
              <a:rPr lang="en-GB" sz="1600" dirty="0"/>
              <a:t>close connection with underlying shell:</a:t>
            </a:r>
          </a:p>
          <a:p>
            <a:pPr lvl="1">
              <a:spcAft>
                <a:spcPts val="0"/>
              </a:spcAft>
            </a:pPr>
            <a:r>
              <a:rPr lang="en-GB" sz="1600" dirty="0"/>
              <a:t>$ shell-</a:t>
            </a:r>
            <a:r>
              <a:rPr lang="en-GB" sz="1600" dirty="0" err="1"/>
              <a:t>cmd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% c-shell-</a:t>
            </a:r>
            <a:r>
              <a:rPr lang="en-GB" sz="1600" dirty="0" err="1"/>
              <a:t>cmd</a:t>
            </a:r>
            <a:endParaRPr lang="en-GB" sz="1600" dirty="0"/>
          </a:p>
          <a:p>
            <a:pPr lvl="1">
              <a:spcAft>
                <a:spcPts val="0"/>
              </a:spcAft>
            </a:pPr>
            <a:r>
              <a:rPr lang="en-GB" sz="1600" dirty="0"/>
              <a:t>set </a:t>
            </a:r>
            <a:r>
              <a:rPr lang="en-GB" sz="1600" dirty="0" err="1"/>
              <a:t>var</a:t>
            </a:r>
            <a:r>
              <a:rPr lang="en-GB" sz="1600" dirty="0"/>
              <a:t> `shell-</a:t>
            </a:r>
            <a:r>
              <a:rPr lang="en-GB" sz="1600" dirty="0" err="1"/>
              <a:t>cmd</a:t>
            </a:r>
            <a:r>
              <a:rPr lang="en-GB" sz="1600" dirty="0"/>
              <a:t>`</a:t>
            </a:r>
          </a:p>
          <a:p>
            <a:pPr lvl="0">
              <a:spcAft>
                <a:spcPts val="0"/>
              </a:spcAft>
            </a:pPr>
            <a:r>
              <a:rPr lang="en-GB" sz="1600" dirty="0"/>
              <a:t>include files: CDP&gt; &lt; inc_revervation.def</a:t>
            </a:r>
          </a:p>
          <a:p>
            <a:pPr lvl="0">
              <a:spcAft>
                <a:spcPts val="0"/>
              </a:spcAft>
            </a:pPr>
            <a:r>
              <a:rPr lang="en-GB" sz="1600" dirty="0"/>
              <a:t>pipes, redirections: CDP&gt; </a:t>
            </a:r>
            <a:r>
              <a:rPr lang="en-GB" sz="1600" dirty="0" err="1"/>
              <a:t>ls</a:t>
            </a:r>
            <a:r>
              <a:rPr lang="en-GB" sz="1600" dirty="0"/>
              <a:t> -NR /mc | </a:t>
            </a:r>
            <a:r>
              <a:rPr lang="en-GB" sz="1600" dirty="0" err="1"/>
              <a:t>grep</a:t>
            </a:r>
            <a:r>
              <a:rPr lang="en-GB" sz="1600" dirty="0"/>
              <a:t> &gt; out</a:t>
            </a:r>
          </a:p>
          <a:p>
            <a:pPr lvl="0">
              <a:spcAft>
                <a:spcPts val="0"/>
              </a:spcAft>
            </a:pPr>
            <a:r>
              <a:rPr lang="en-GB" sz="1600" dirty="0"/>
              <a:t>debug: "set debug on", open-source</a:t>
            </a:r>
          </a:p>
          <a:p>
            <a:pPr lvl="0">
              <a:spcAft>
                <a:spcPts val="0"/>
              </a:spcAft>
            </a:pPr>
            <a:r>
              <a:rPr lang="en-GB" sz="1600" dirty="0"/>
              <a:t>self contained documentation: 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lvl="0">
              <a:spcAft>
                <a:spcPts val="600"/>
              </a:spcAft>
            </a:pPr>
            <a:r>
              <a:rPr lang="en-GB" sz="2000" dirty="0"/>
              <a:t>Platforms: Linux, Linux Cluster, IBM, </a:t>
            </a:r>
            <a:r>
              <a:rPr lang="en-GB" sz="2000" dirty="0" smtClean="0"/>
              <a:t>HPUX</a:t>
            </a:r>
          </a:p>
          <a:p>
            <a:pPr lvl="0">
              <a:spcAft>
                <a:spcPts val="600"/>
              </a:spcAft>
            </a:pPr>
            <a:r>
              <a:rPr lang="en-GB" sz="2000" dirty="0" smtClean="0"/>
              <a:t>Files</a:t>
            </a:r>
            <a:r>
              <a:rPr lang="en-GB" sz="20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000" dirty="0"/>
              <a:t>Client</a:t>
            </a:r>
          </a:p>
          <a:p>
            <a:pPr lvl="1">
              <a:spcAft>
                <a:spcPts val="600"/>
              </a:spcAft>
            </a:pPr>
            <a:r>
              <a:rPr lang="en-GB" sz="2000" dirty="0"/>
              <a:t>Server</a:t>
            </a:r>
          </a:p>
          <a:p>
            <a:pPr lvl="1">
              <a:spcAft>
                <a:spcPts val="600"/>
              </a:spcAft>
            </a:pPr>
            <a:r>
              <a:rPr lang="en-GB" sz="2000" dirty="0"/>
              <a:t>Python Extension</a:t>
            </a:r>
          </a:p>
          <a:p>
            <a:pPr lvl="1">
              <a:spcAft>
                <a:spcPts val="600"/>
              </a:spcAft>
            </a:pPr>
            <a:r>
              <a:rPr lang="en-GB" sz="2000" dirty="0"/>
              <a:t>GUI (only available on Linux)</a:t>
            </a:r>
          </a:p>
          <a:p>
            <a:pPr lvl="1">
              <a:spcAft>
                <a:spcPts val="600"/>
              </a:spcAft>
            </a:pPr>
            <a:r>
              <a:rPr lang="en-GB" sz="2000" dirty="0"/>
              <a:t>PATHS: /</a:t>
            </a:r>
            <a:r>
              <a:rPr lang="en-GB" sz="2000" dirty="0" err="1"/>
              <a:t>usr</a:t>
            </a:r>
            <a:r>
              <a:rPr lang="en-GB" sz="2000" dirty="0"/>
              <a:t>/local/apps/</a:t>
            </a:r>
            <a:r>
              <a:rPr lang="en-GB" sz="2000" dirty="0" err="1"/>
              <a:t>ecflow</a:t>
            </a:r>
            <a:r>
              <a:rPr lang="en-GB" sz="2000" dirty="0"/>
              <a:t>/&lt;version&gt;/bin</a:t>
            </a:r>
          </a:p>
          <a:p>
            <a:pPr lvl="0">
              <a:spcAft>
                <a:spcPts val="600"/>
              </a:spcAft>
            </a:pPr>
            <a:r>
              <a:rPr lang="en-GB" sz="2000" dirty="0"/>
              <a:t>User manual: /</a:t>
            </a:r>
            <a:r>
              <a:rPr lang="en-GB" sz="2000" dirty="0" err="1"/>
              <a:t>usr</a:t>
            </a:r>
            <a:r>
              <a:rPr lang="en-GB" sz="2000" dirty="0"/>
              <a:t>/local/apps/</a:t>
            </a:r>
            <a:r>
              <a:rPr lang="en-GB" sz="2000" dirty="0" err="1"/>
              <a:t>ecflow</a:t>
            </a:r>
            <a:r>
              <a:rPr lang="en-GB" sz="2000" dirty="0"/>
              <a:t>/&lt;version&gt;/doc</a:t>
            </a:r>
          </a:p>
          <a:p>
            <a:pPr lvl="0">
              <a:spcAft>
                <a:spcPts val="600"/>
              </a:spcAft>
            </a:pPr>
            <a:r>
              <a:rPr lang="en-GB" sz="2000" dirty="0"/>
              <a:t>Online Tutorial: http://intra.ecmwf.int/metapps/manuals/ecflow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Korn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environment setting: $HOME/.</a:t>
            </a:r>
            <a:r>
              <a:rPr lang="en-GB" dirty="0" err="1"/>
              <a:t>kshrc</a:t>
            </a:r>
            <a:r>
              <a:rPr lang="en-GB" dirty="0"/>
              <a:t>,  $HOME/.profile (once at login)</a:t>
            </a:r>
          </a:p>
          <a:p>
            <a:pPr lvl="0"/>
            <a:r>
              <a:rPr lang="en-GB" dirty="0"/>
              <a:t>variables, </a:t>
            </a:r>
            <a:r>
              <a:rPr lang="en-GB" dirty="0" err="1"/>
              <a:t>posix</a:t>
            </a:r>
            <a:r>
              <a:rPr lang="en-GB" dirty="0"/>
              <a:t> aliases, functions</a:t>
            </a:r>
            <a:r>
              <a:rPr lang="en-GB" dirty="0" smtClean="0"/>
              <a:t>: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err="1" smtClean="0"/>
              <a:t>var</a:t>
            </a:r>
            <a:r>
              <a:rPr lang="en-GB" sz="2000" dirty="0" smtClean="0"/>
              <a:t>=value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alias ok="echo ok"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function </a:t>
            </a:r>
            <a:r>
              <a:rPr lang="en-GB" sz="2000" dirty="0" err="1" smtClean="0"/>
              <a:t>fct</a:t>
            </a:r>
            <a:r>
              <a:rPr lang="en-GB" sz="2000" dirty="0" smtClean="0"/>
              <a:t> {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  echo ok # $# $* shift return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}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err="1" smtClean="0"/>
              <a:t>fct</a:t>
            </a:r>
            <a:r>
              <a:rPr lang="en-GB" sz="2000" dirty="0" smtClean="0"/>
              <a:t>() {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  echo ok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}</a:t>
            </a:r>
          </a:p>
          <a:p>
            <a:pPr lvl="0"/>
            <a:r>
              <a:rPr lang="en-GB" dirty="0" smtClean="0"/>
              <a:t>history</a:t>
            </a:r>
            <a:r>
              <a:rPr lang="en-GB" dirty="0"/>
              <a:t>: r (?), !</a:t>
            </a:r>
            <a:r>
              <a:rPr lang="en-GB" dirty="0" err="1"/>
              <a:t>cmd</a:t>
            </a:r>
            <a:r>
              <a:rPr lang="en-GB" dirty="0"/>
              <a:t>, !!, !n</a:t>
            </a:r>
          </a:p>
          <a:p>
            <a:pPr lvl="0"/>
            <a:r>
              <a:rPr lang="en-GB" dirty="0"/>
              <a:t>protected keywords, </a:t>
            </a:r>
            <a:r>
              <a:rPr lang="en-GB" dirty="0" err="1"/>
              <a:t>builtin</a:t>
            </a:r>
            <a:r>
              <a:rPr lang="en-GB" dirty="0"/>
              <a:t> keywords (time, limit), homonyms (date)</a:t>
            </a:r>
          </a:p>
          <a:p>
            <a:pPr lvl="0"/>
            <a:r>
              <a:rPr lang="en-GB" dirty="0"/>
              <a:t># comments</a:t>
            </a:r>
          </a:p>
          <a:p>
            <a:pPr lvl="0"/>
            <a:r>
              <a:rPr lang="en-GB" dirty="0"/>
              <a:t>variable $? for latest return code (OK=0, ERR=1)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Korn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one-to-one control structure matching:</a:t>
            </a:r>
          </a:p>
          <a:p>
            <a:pPr lvl="1"/>
            <a:r>
              <a:rPr lang="en-GB"/>
              <a:t>if (( &lt;math&gt; )) then &lt;cmds&gt;; elif [[ &lt;math&gt; ]]; then &lt;cmds&gt;; else &lt;cmds&gt;; fi</a:t>
            </a:r>
          </a:p>
          <a:p>
            <a:pPr lvl="1"/>
            <a:r>
              <a:rPr lang="en-GB"/>
              <a:t>while [[ &lt;math&gt; ]]; do &lt;cmds&gt;; done</a:t>
            </a:r>
          </a:p>
          <a:p>
            <a:pPr lvl="1"/>
            <a:r>
              <a:rPr lang="en-GB"/>
              <a:t>while ((&lt;math&gt;)); do &lt;cmds&gt;; var=$((var+step)); done</a:t>
            </a:r>
          </a:p>
          <a:p>
            <a:pPr lvl="1"/>
            <a:r>
              <a:rPr lang="en-GB"/>
              <a:t>for var in &lt;spaced-list&gt; do &lt;cmds&gt;; done</a:t>
            </a:r>
          </a:p>
          <a:p>
            <a:pPr lvl="1"/>
            <a:r>
              <a:rPr lang="en-GB"/>
              <a:t>case $var in &lt;piped-list&gt;) &lt;cmds&gt;;; *) &lt;default&gt;;; esac</a:t>
            </a:r>
          </a:p>
          <a:p>
            <a:pPr lvl="0"/>
            <a:r>
              <a:rPr lang="en-GB"/>
              <a:t>include files: ". inc_common.def"</a:t>
            </a:r>
          </a:p>
          <a:p>
            <a:pPr lvl="0"/>
            <a:r>
              <a:rPr lang="en-GB"/>
              <a:t>pipes, redirections: native</a:t>
            </a:r>
          </a:p>
          <a:p>
            <a:pPr lvl="0"/>
            <a:r>
              <a:rPr lang="en-GB"/>
              <a:t>debug: set -eux; PS4</a:t>
            </a:r>
          </a:p>
          <a:p>
            <a:pPr lvl="0"/>
            <a:r>
              <a:rPr lang="en-GB"/>
              <a:t>documentation: man (MANPATH), bash:help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dirty="0"/>
              <a:t>environment setting: $HOME/.</a:t>
            </a:r>
            <a:r>
              <a:rPr lang="en-GB" dirty="0" err="1"/>
              <a:t>pythonrc</a:t>
            </a:r>
            <a:r>
              <a:rPr lang="en-GB" dirty="0"/>
              <a:t>, PYTHONPATH (modules location)</a:t>
            </a:r>
          </a:p>
          <a:p>
            <a:pPr lvl="0"/>
            <a:r>
              <a:rPr lang="en-GB" dirty="0"/>
              <a:t>variables, aliases(?), function (named arguments, default valued argument, documentation</a:t>
            </a:r>
            <a:r>
              <a:rPr lang="en-GB" dirty="0" smtClean="0"/>
              <a:t>)</a:t>
            </a:r>
          </a:p>
          <a:p>
            <a:pPr lvl="2">
              <a:buNone/>
            </a:pPr>
            <a:r>
              <a:rPr lang="en-GB" sz="2200" dirty="0" smtClean="0"/>
              <a:t>&gt;&gt;&gt; </a:t>
            </a:r>
            <a:r>
              <a:rPr lang="en-GB" sz="2200" dirty="0" err="1" smtClean="0"/>
              <a:t>var</a:t>
            </a:r>
            <a:r>
              <a:rPr lang="en-GB" sz="2200" dirty="0" smtClean="0"/>
              <a:t>=&lt;value&gt;; </a:t>
            </a:r>
            <a:r>
              <a:rPr lang="en-GB" sz="2200" dirty="0" err="1" smtClean="0"/>
              <a:t>var</a:t>
            </a:r>
            <a:r>
              <a:rPr lang="en-GB" sz="2200" dirty="0" smtClean="0"/>
              <a:t>="string"; </a:t>
            </a:r>
            <a:r>
              <a:rPr lang="en-GB" sz="2200" dirty="0" err="1" smtClean="0"/>
              <a:t>var</a:t>
            </a:r>
            <a:r>
              <a:rPr lang="en-GB" sz="2200" dirty="0" smtClean="0"/>
              <a:t>=True; </a:t>
            </a:r>
            <a:r>
              <a:rPr lang="en-GB" sz="2200" dirty="0" err="1" smtClean="0"/>
              <a:t>var</a:t>
            </a:r>
            <a:r>
              <a:rPr lang="en-GB" sz="2200" dirty="0" smtClean="0"/>
              <a:t>=False; </a:t>
            </a:r>
            <a:r>
              <a:rPr lang="en-GB" sz="2200" dirty="0" err="1" smtClean="0"/>
              <a:t>var</a:t>
            </a:r>
            <a:r>
              <a:rPr lang="en-GB" sz="2200" dirty="0" smtClean="0"/>
              <a:t>=None</a:t>
            </a:r>
          </a:p>
          <a:p>
            <a:pPr lvl="2">
              <a:buNone/>
            </a:pPr>
            <a:r>
              <a:rPr lang="en-GB" sz="2200" dirty="0" smtClean="0"/>
              <a:t>&gt;&gt;&gt; def ok(): print "ok"        # alias</a:t>
            </a:r>
          </a:p>
          <a:p>
            <a:pPr lvl="2">
              <a:buNone/>
            </a:pPr>
            <a:r>
              <a:rPr lang="en-GB" sz="2200" dirty="0" smtClean="0"/>
              <a:t>&gt;&gt;&gt; def </a:t>
            </a:r>
            <a:r>
              <a:rPr lang="en-GB" sz="2200" dirty="0" err="1" smtClean="0"/>
              <a:t>fct</a:t>
            </a:r>
            <a:r>
              <a:rPr lang="en-GB" sz="2200" dirty="0" smtClean="0"/>
              <a:t>(a="def", b=None):</a:t>
            </a:r>
          </a:p>
          <a:p>
            <a:pPr lvl="2">
              <a:buNone/>
            </a:pPr>
            <a:r>
              <a:rPr lang="en-GB" sz="2200" dirty="0" smtClean="0"/>
              <a:t>&gt;&gt;&gt;   """ documentation example """</a:t>
            </a:r>
          </a:p>
          <a:p>
            <a:pPr lvl="2">
              <a:buNone/>
            </a:pPr>
            <a:r>
              <a:rPr lang="en-GB" sz="2200" dirty="0" smtClean="0"/>
              <a:t>&gt;&gt;&gt;   if b: print a, b</a:t>
            </a:r>
          </a:p>
          <a:p>
            <a:pPr lvl="2">
              <a:buNone/>
            </a:pPr>
            <a:r>
              <a:rPr lang="en-GB" sz="2200" dirty="0" smtClean="0"/>
              <a:t>&gt;&gt;&gt; </a:t>
            </a:r>
            <a:r>
              <a:rPr lang="en-GB" sz="2200" dirty="0" err="1" smtClean="0"/>
              <a:t>fct</a:t>
            </a:r>
            <a:r>
              <a:rPr lang="en-GB" sz="2200" dirty="0" smtClean="0"/>
              <a:t>(a="a", b="b"); </a:t>
            </a:r>
            <a:r>
              <a:rPr lang="en-GB" sz="2200" dirty="0" err="1" smtClean="0"/>
              <a:t>fct</a:t>
            </a:r>
            <a:r>
              <a:rPr lang="en-GB" sz="2200" dirty="0" smtClean="0"/>
              <a:t>(b=1)</a:t>
            </a:r>
            <a:endParaRPr lang="en-GB" sz="2200" dirty="0"/>
          </a:p>
          <a:p>
            <a:pPr lvl="0"/>
            <a:r>
              <a:rPr lang="en-GB" dirty="0"/>
              <a:t>classes http://docs.python.org/tutorial/classes.html</a:t>
            </a:r>
          </a:p>
          <a:p>
            <a:pPr lvl="0"/>
            <a:r>
              <a:rPr lang="en-GB" dirty="0"/>
              <a:t>errors handling: try, except, finally, raise, http://docs.python.org/tutorial/errors.html</a:t>
            </a:r>
          </a:p>
          <a:p>
            <a:pPr lvl="0"/>
            <a:r>
              <a:rPr lang="en-GB" dirty="0"/>
              <a:t>documentation: http://</a:t>
            </a:r>
            <a:r>
              <a:rPr lang="en-GB" dirty="0" smtClean="0"/>
              <a:t>docs.python.org/library/functions.html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control structure matching:</a:t>
            </a:r>
          </a:p>
          <a:p>
            <a:pPr lvl="1"/>
            <a:r>
              <a:rPr lang="en-GB" dirty="0"/>
              <a:t>while &lt;math&gt;: &lt;</a:t>
            </a:r>
            <a:r>
              <a:rPr lang="en-GB" dirty="0" err="1"/>
              <a:t>cmds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while &lt;math&gt;: &lt;</a:t>
            </a:r>
            <a:r>
              <a:rPr lang="en-GB" dirty="0" err="1"/>
              <a:t>cmds</a:t>
            </a:r>
            <a:r>
              <a:rPr lang="en-GB" dirty="0"/>
              <a:t>&gt;; </a:t>
            </a:r>
            <a:r>
              <a:rPr lang="en-GB" dirty="0" err="1"/>
              <a:t>var</a:t>
            </a:r>
            <a:r>
              <a:rPr lang="en-GB" dirty="0"/>
              <a:t>=</a:t>
            </a:r>
            <a:r>
              <a:rPr lang="en-GB" dirty="0" err="1"/>
              <a:t>var+step</a:t>
            </a:r>
            <a:endParaRPr lang="en-GB" dirty="0"/>
          </a:p>
          <a:p>
            <a:pPr lvl="1"/>
            <a:r>
              <a:rPr lang="en-GB" dirty="0"/>
              <a:t>for </a:t>
            </a:r>
            <a:r>
              <a:rPr lang="en-GB" dirty="0" err="1"/>
              <a:t>var</a:t>
            </a:r>
            <a:r>
              <a:rPr lang="en-GB" dirty="0"/>
              <a:t> in &lt;list&gt;: &lt;</a:t>
            </a:r>
            <a:r>
              <a:rPr lang="en-GB" dirty="0" err="1"/>
              <a:t>cmds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for </a:t>
            </a:r>
            <a:r>
              <a:rPr lang="en-GB" dirty="0" err="1"/>
              <a:t>var</a:t>
            </a:r>
            <a:r>
              <a:rPr lang="en-GB" dirty="0"/>
              <a:t> in </a:t>
            </a:r>
            <a:r>
              <a:rPr lang="en-GB" dirty="0" err="1"/>
              <a:t>xrange</a:t>
            </a:r>
            <a:r>
              <a:rPr lang="en-GB" dirty="0"/>
              <a:t>(0, n+1): &lt;</a:t>
            </a:r>
            <a:r>
              <a:rPr lang="en-GB" dirty="0" err="1"/>
              <a:t>cmds</a:t>
            </a:r>
            <a:r>
              <a:rPr lang="en-GB" dirty="0"/>
              <a:t>&gt;</a:t>
            </a:r>
          </a:p>
          <a:p>
            <a:pPr lvl="1"/>
            <a:r>
              <a:rPr lang="en-GB" dirty="0"/>
              <a:t>if </a:t>
            </a:r>
            <a:r>
              <a:rPr lang="en-GB" dirty="0" err="1"/>
              <a:t>var</a:t>
            </a:r>
            <a:r>
              <a:rPr lang="en-GB" dirty="0"/>
              <a:t> in &lt;list&gt;: &lt;</a:t>
            </a:r>
            <a:r>
              <a:rPr lang="en-GB" dirty="0" err="1"/>
              <a:t>cmds</a:t>
            </a:r>
            <a:r>
              <a:rPr lang="en-GB" dirty="0"/>
              <a:t>&gt;; </a:t>
            </a:r>
            <a:r>
              <a:rPr lang="en-GB" dirty="0" err="1"/>
              <a:t>elif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=="value": &lt;</a:t>
            </a:r>
            <a:r>
              <a:rPr lang="en-GB" dirty="0" err="1"/>
              <a:t>cmds</a:t>
            </a:r>
            <a:r>
              <a:rPr lang="en-GB" dirty="0"/>
              <a:t>&gt;; else: &lt;</a:t>
            </a:r>
            <a:r>
              <a:rPr lang="en-GB" dirty="0" err="1"/>
              <a:t>cmds</a:t>
            </a:r>
            <a:r>
              <a:rPr lang="en-GB" dirty="0"/>
              <a:t>&gt;</a:t>
            </a:r>
          </a:p>
          <a:p>
            <a:pPr>
              <a:spcAft>
                <a:spcPts val="0"/>
              </a:spcAft>
            </a:pPr>
            <a:r>
              <a:rPr lang="en-GB" dirty="0"/>
              <a:t>module import</a:t>
            </a:r>
            <a:r>
              <a:rPr lang="en-GB" dirty="0" smtClean="0"/>
              <a:t>:</a:t>
            </a:r>
          </a:p>
          <a:p>
            <a:pPr lvl="2">
              <a:spcAft>
                <a:spcPts val="0"/>
              </a:spcAft>
              <a:buNone/>
            </a:pPr>
            <a:r>
              <a:rPr lang="en-GB" sz="2000" dirty="0" smtClean="0"/>
              <a:t>&gt;&gt;&gt;</a:t>
            </a:r>
            <a:r>
              <a:rPr lang="en-GB" sz="2000" dirty="0" smtClean="0"/>
              <a:t>from </a:t>
            </a:r>
            <a:r>
              <a:rPr lang="en-GB" sz="2000" dirty="0" err="1" smtClean="0"/>
              <a:t>mylib</a:t>
            </a:r>
            <a:r>
              <a:rPr lang="en-GB" sz="2000" dirty="0" smtClean="0"/>
              <a:t> import *</a:t>
            </a:r>
          </a:p>
          <a:p>
            <a:pPr lvl="2">
              <a:spcAft>
                <a:spcPts val="0"/>
              </a:spcAft>
              <a:buNone/>
            </a:pPr>
            <a:r>
              <a:rPr lang="en-GB" sz="2000" dirty="0" smtClean="0"/>
              <a:t>&gt;&gt;&gt;from </a:t>
            </a:r>
            <a:r>
              <a:rPr lang="en-GB" sz="2000" dirty="0" err="1" smtClean="0"/>
              <a:t>mylib</a:t>
            </a:r>
            <a:r>
              <a:rPr lang="en-GB" sz="2000" dirty="0" smtClean="0"/>
              <a:t> import a, b, c</a:t>
            </a:r>
          </a:p>
          <a:p>
            <a:pPr lvl="2">
              <a:spcAft>
                <a:spcPts val="0"/>
              </a:spcAft>
              <a:buNone/>
            </a:pPr>
            <a:r>
              <a:rPr lang="en-GB" sz="2000" dirty="0" smtClean="0"/>
              <a:t>&gt;&gt;&gt;import </a:t>
            </a:r>
            <a:r>
              <a:rPr lang="en-GB" sz="2000" dirty="0" err="1" smtClean="0"/>
              <a:t>another_lib</a:t>
            </a:r>
            <a:endParaRPr lang="en-GB" sz="2000" dirty="0" smtClean="0"/>
          </a:p>
          <a:p>
            <a:pPr lvl="2">
              <a:spcAft>
                <a:spcPts val="0"/>
              </a:spcAft>
              <a:buNone/>
            </a:pPr>
            <a:r>
              <a:rPr lang="en-GB" sz="2000" dirty="0" smtClean="0"/>
              <a:t>&gt;&gt;&gt;import </a:t>
            </a:r>
            <a:r>
              <a:rPr lang="en-GB" sz="2000" dirty="0" err="1" smtClean="0"/>
              <a:t>long_name</a:t>
            </a:r>
            <a:r>
              <a:rPr lang="en-GB" sz="2000" dirty="0" smtClean="0"/>
              <a:t> as short</a:t>
            </a:r>
          </a:p>
          <a:p>
            <a:pPr lvl="0"/>
            <a:r>
              <a:rPr lang="en-GB" dirty="0" smtClean="0"/>
              <a:t>debug</a:t>
            </a:r>
            <a:r>
              <a:rPr lang="en-GB" dirty="0"/>
              <a:t>: python -m trace -t, </a:t>
            </a:r>
            <a:r>
              <a:rPr lang="en-GB" dirty="0" err="1"/>
              <a:t>pylint</a:t>
            </a:r>
            <a:r>
              <a:rPr lang="en-GB" dirty="0"/>
              <a:t>, </a:t>
            </a:r>
            <a:r>
              <a:rPr lang="en-GB" dirty="0" err="1"/>
              <a:t>pychecker</a:t>
            </a:r>
            <a:r>
              <a:rPr lang="en-GB" dirty="0"/>
              <a:t>, coverage</a:t>
            </a:r>
          </a:p>
          <a:p>
            <a:pPr lvl="0"/>
            <a:r>
              <a:rPr lang="en-GB" dirty="0"/>
              <a:t>beware indentation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 to ecFlow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best case? starting a new project, a new suite</a:t>
            </a:r>
          </a:p>
          <a:p>
            <a:pPr lvl="0"/>
            <a:r>
              <a:rPr lang="en-GB"/>
              <a:t>one off translation: task wrappers, task headers, suite definitions</a:t>
            </a:r>
          </a:p>
          <a:p>
            <a:pPr lvl="0"/>
            <a:r>
              <a:rPr lang="en-GB"/>
              <a:t>or create a definition file loadable by both SMS and ecFlow</a:t>
            </a:r>
          </a:p>
          <a:p>
            <a:pPr lvl="0"/>
            <a:r>
              <a:rPr lang="en-GB"/>
              <a:t>installation: /usr/local/apps/sms/bin, /usr/local/apps/ecflow/current/bin</a:t>
            </a:r>
          </a:p>
          <a:p>
            <a:pPr lvl="0"/>
            <a:r>
              <a:rPr lang="en-GB"/>
              <a:t>startup: sms_start, sms -b, sms - ecflow_start.sh, ecflow_server</a:t>
            </a:r>
          </a:p>
          <a:p>
            <a:pPr lvl="0"/>
            <a:r>
              <a:rPr lang="en-GB"/>
              <a:t>SMS_PROG - ECF_PORT</a:t>
            </a:r>
          </a:p>
          <a:p>
            <a:pPr lvl="0"/>
            <a:r>
              <a:rPr lang="en-GB"/>
              <a:t>child commands: compilation and installation, for all remote platforms</a:t>
            </a:r>
          </a:p>
          <a:p>
            <a:pPr lvl="0"/>
            <a:r>
              <a:rPr lang="en-GB"/>
              <a:t>script: rename, copy, link, recode (ecf_submit, ecf_kill, ecf_status)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task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default file name extension (.</a:t>
            </a:r>
            <a:r>
              <a:rPr lang="en-GB" dirty="0" err="1"/>
              <a:t>ecf</a:t>
            </a:r>
            <a:r>
              <a:rPr lang="en-GB" dirty="0"/>
              <a:t>) </a:t>
            </a:r>
            <a:r>
              <a:rPr lang="en-GB" dirty="0" smtClean="0"/>
              <a:t>or</a:t>
            </a:r>
            <a:br>
              <a:rPr lang="en-GB" dirty="0" smtClean="0"/>
            </a:br>
            <a:r>
              <a:rPr lang="en-GB" dirty="0" smtClean="0"/>
              <a:t>part of suite definition (edit ECF_EXTN “.</a:t>
            </a:r>
            <a:r>
              <a:rPr lang="en-GB" dirty="0" err="1" smtClean="0"/>
              <a:t>ecf</a:t>
            </a:r>
            <a:r>
              <a:rPr lang="en-GB" dirty="0" smtClean="0"/>
              <a:t>”)</a:t>
            </a:r>
            <a:endParaRPr lang="en-GB" dirty="0"/>
          </a:p>
          <a:p>
            <a:pPr lvl="0"/>
            <a:r>
              <a:rPr lang="en-GB" dirty="0"/>
              <a:t>minimum changes requested ? move, copy, link (p4 history)</a:t>
            </a:r>
          </a:p>
          <a:p>
            <a:pPr lvl="0"/>
            <a:r>
              <a:rPr lang="en-GB" dirty="0"/>
              <a:t>simple when task is restricted to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%include &lt;</a:t>
            </a:r>
            <a:r>
              <a:rPr lang="en-GB" dirty="0" err="1" smtClean="0"/>
              <a:t>head.h</a:t>
            </a:r>
            <a:r>
              <a:rPr lang="en-GB" dirty="0" smtClean="0"/>
              <a:t>&gt; ... %include &lt;</a:t>
            </a:r>
            <a:r>
              <a:rPr lang="en-GB" dirty="0" err="1" smtClean="0"/>
              <a:t>tail.h</a:t>
            </a:r>
            <a:r>
              <a:rPr lang="en-GB" dirty="0" smtClean="0"/>
              <a:t>&gt;</a:t>
            </a:r>
            <a:endParaRPr lang="en-GB" dirty="0"/>
          </a:p>
          <a:p>
            <a:pPr lvl="0"/>
            <a:r>
              <a:rPr lang="en-GB" dirty="0"/>
              <a:t>beware smart server interacting tasks, watch dogs, monitoring tasks</a:t>
            </a:r>
            <a:r>
              <a:rPr lang="en-GB" dirty="0" smtClean="0"/>
              <a:t>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cdp</a:t>
            </a:r>
            <a:r>
              <a:rPr lang="en-GB" sz="1800" dirty="0" smtClean="0"/>
              <a:t> &lt;&lt;EOF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setenv</a:t>
            </a:r>
            <a:r>
              <a:rPr lang="en-GB" sz="1800" dirty="0" smtClean="0"/>
              <a:t> -</a:t>
            </a:r>
            <a:r>
              <a:rPr lang="en-GB" sz="1800" dirty="0" err="1" smtClean="0"/>
              <a:t>i</a:t>
            </a:r>
            <a:r>
              <a:rPr lang="en-GB" sz="1800" dirty="0" smtClean="0"/>
              <a:t> USER HOST; login $HOST $USER 1;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alter -V /</a:t>
            </a:r>
            <a:r>
              <a:rPr lang="en-GB" sz="1800" dirty="0" err="1" smtClean="0"/>
              <a:t>path:VAR</a:t>
            </a:r>
            <a:r>
              <a:rPr lang="en-GB" sz="1800" dirty="0" smtClean="0"/>
              <a:t> value;  force -r /path complete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EOF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ecflow_client</a:t>
            </a:r>
            <a:r>
              <a:rPr lang="en-GB" sz="1800" dirty="0" smtClean="0"/>
              <a:t> --change variable "VAR" "value" /path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ecflow_client</a:t>
            </a:r>
            <a:r>
              <a:rPr lang="en-GB" sz="1800" dirty="0" smtClean="0"/>
              <a:t> --force complete recursive /path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task headers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translate variables names ? </a:t>
            </a:r>
            <a:r>
              <a:rPr lang="en-GB" dirty="0" err="1"/>
              <a:t>sed</a:t>
            </a:r>
            <a:r>
              <a:rPr lang="en-GB" dirty="0"/>
              <a:t> -f convert-min.sed &lt;file&gt;</a:t>
            </a:r>
          </a:p>
          <a:p>
            <a:pPr lvl="0"/>
            <a:r>
              <a:rPr lang="en-GB" dirty="0"/>
              <a:t>include additional header to work in both mode: %include &lt;</a:t>
            </a:r>
            <a:r>
              <a:rPr lang="en-GB" dirty="0" err="1"/>
              <a:t>ecf.h</a:t>
            </a:r>
            <a:r>
              <a:rPr lang="en-GB" dirty="0"/>
              <a:t>&gt;</a:t>
            </a:r>
          </a:p>
          <a:p>
            <a:pPr lvl="0"/>
            <a:r>
              <a:rPr lang="en-GB" dirty="0"/>
              <a:t>SMS_PROG, </a:t>
            </a:r>
            <a:r>
              <a:rPr lang="en-GB" dirty="0" err="1"/>
              <a:t>ecflow</a:t>
            </a:r>
            <a:r>
              <a:rPr lang="en-GB" dirty="0"/>
              <a:t> communication port, as </a:t>
            </a:r>
            <a:r>
              <a:rPr lang="en-GB" dirty="0" err="1"/>
              <a:t>discreminator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if [[ %SMS_PROG:0% != 0 ]]; then echo SMS_NODE 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elif</a:t>
            </a:r>
            <a:r>
              <a:rPr lang="en-GB" sz="2000" dirty="0" smtClean="0"/>
              <a:t> </a:t>
            </a:r>
            <a:r>
              <a:rPr lang="en-GB" sz="2000" dirty="0" smtClean="0"/>
              <a:t>[[ %ECF_PORT:0% != 0 ]]; then echo ECF_NODE; </a:t>
            </a:r>
            <a:r>
              <a:rPr lang="en-GB" sz="2000" dirty="0" err="1" smtClean="0"/>
              <a:t>fi</a:t>
            </a:r>
            <a:endParaRPr lang="en-GB" sz="2000" dirty="0"/>
          </a:p>
          <a:p>
            <a:pPr lvl="0"/>
            <a:r>
              <a:rPr lang="en-GB" dirty="0"/>
              <a:t>convert SMS system variables:</a:t>
            </a:r>
          </a:p>
          <a:p>
            <a:pPr lvl="1"/>
            <a:r>
              <a:rPr lang="en-GB" dirty="0"/>
              <a:t>provide default values: %SMSTRYNO:0%</a:t>
            </a:r>
          </a:p>
          <a:p>
            <a:pPr lvl="1"/>
            <a:r>
              <a:rPr lang="en-GB" dirty="0"/>
              <a:t>translate: %ECF_TRYNO:0%</a:t>
            </a:r>
          </a:p>
          <a:p>
            <a:pPr lvl="1"/>
            <a:r>
              <a:rPr lang="en-GB" dirty="0"/>
              <a:t>use shell variable: $ECF_TRYNO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Migration: expanded suite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SMS and ecFlow can load an "expanded" definition file:</a:t>
            </a:r>
          </a:p>
          <a:p>
            <a:pPr lvl="1">
              <a:buNone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autocancel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clock  complete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cron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date    day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defstatus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edit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endfamily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endsuite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endtask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event extern</a:t>
            </a:r>
          </a:p>
          <a:p>
            <a:pPr lvl="1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family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inlimit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label    late    limit meter</a:t>
            </a:r>
          </a:p>
          <a:p>
            <a:pPr lvl="1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repeat suite     task     time    today trigger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removed </a:t>
            </a:r>
            <a:r>
              <a:rPr lang="en-GB" dirty="0"/>
              <a:t>keywords (CDP&gt; </a:t>
            </a:r>
            <a:r>
              <a:rPr lang="en-GB" dirty="0" smtClean="0"/>
              <a:t>man </a:t>
            </a:r>
            <a:r>
              <a:rPr lang="en-GB" dirty="0"/>
              <a:t>-s play</a:t>
            </a:r>
            <a:r>
              <a:rPr lang="en-GB" dirty="0" smtClean="0"/>
              <a:t>):</a:t>
            </a:r>
          </a:p>
          <a:p>
            <a:pPr lvl="1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EOF abort action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automigrate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autorestore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owner text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suite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expand suite definition from SMS server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log="set SMS_PROG $SMS_PROG; login $HOST $USER 1"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cdp</a:t>
            </a:r>
            <a:r>
              <a:rPr lang="en-GB" dirty="0" smtClean="0"/>
              <a:t> </a:t>
            </a:r>
            <a:r>
              <a:rPr lang="en-GB" dirty="0" smtClean="0"/>
              <a:t>-c "$log; get /$SUITE; show /$SUITE &gt; out"</a:t>
            </a:r>
            <a:endParaRPr lang="en-GB" dirty="0"/>
          </a:p>
          <a:p>
            <a:pPr lvl="0"/>
            <a:r>
              <a:rPr lang="en-GB" dirty="0"/>
              <a:t>expand suite definition from local file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cdp</a:t>
            </a:r>
            <a:r>
              <a:rPr lang="en-GB" dirty="0" smtClean="0"/>
              <a:t> -c "play -l $SUITE.def; show /$SUITE &gt; out"</a:t>
            </a:r>
            <a:endParaRPr lang="en-GB" dirty="0"/>
          </a:p>
          <a:p>
            <a:pPr lvl="0"/>
            <a:r>
              <a:rPr lang="en-GB" dirty="0"/>
              <a:t>translate, apply </a:t>
            </a:r>
            <a:r>
              <a:rPr lang="en-GB" dirty="0" err="1"/>
              <a:t>sed</a:t>
            </a:r>
            <a:r>
              <a:rPr lang="en-GB" dirty="0"/>
              <a:t> filter (variables name, filter out</a:t>
            </a:r>
            <a:r>
              <a:rPr lang="en-GB" dirty="0" smtClean="0"/>
              <a:t>):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sed</a:t>
            </a:r>
            <a:r>
              <a:rPr lang="en-GB" dirty="0" smtClean="0"/>
              <a:t> -f sms2ecf-min.sed out &gt; ecf.def</a:t>
            </a:r>
          </a:p>
          <a:p>
            <a:pPr lvl="0"/>
            <a:r>
              <a:rPr lang="en-GB" dirty="0" smtClean="0"/>
              <a:t>load-reload </a:t>
            </a:r>
            <a:r>
              <a:rPr lang="en-GB" dirty="0"/>
              <a:t>a suite into ecFlow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log="--port $ECF_PORT --host $HOST"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ecflow_client</a:t>
            </a:r>
            <a:r>
              <a:rPr lang="en-GB" dirty="0" smtClean="0"/>
              <a:t> </a:t>
            </a:r>
            <a:r>
              <a:rPr lang="en-GB" dirty="0" smtClean="0"/>
              <a:t>$log --load ecf.def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ecflow_client</a:t>
            </a:r>
            <a:r>
              <a:rPr lang="en-GB" dirty="0" smtClean="0"/>
              <a:t> </a:t>
            </a:r>
            <a:r>
              <a:rPr lang="en-GB" dirty="0" smtClean="0"/>
              <a:t>$log --replace /$SUITE ecf.def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suite definition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881" y="1493838"/>
            <a:ext cx="70008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ecFlow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/>
              <a:t>Client/Server based replacement for SMS</a:t>
            </a:r>
          </a:p>
          <a:p>
            <a:pPr lvl="0"/>
            <a:r>
              <a:rPr lang="en-GB" sz="2000" dirty="0"/>
              <a:t>Complete re-write in C++, to improve maintenance and ease of development</a:t>
            </a:r>
          </a:p>
          <a:p>
            <a:pPr lvl="0"/>
            <a:r>
              <a:rPr lang="en-GB" sz="2000" dirty="0"/>
              <a:t>Similar scheduling and supervision functionality to SMS</a:t>
            </a:r>
          </a:p>
          <a:p>
            <a:pPr lvl="0"/>
            <a:r>
              <a:rPr lang="en-GB" sz="2000" dirty="0"/>
              <a:t>Python API can be used to generate definition structure</a:t>
            </a:r>
          </a:p>
          <a:p>
            <a:pPr lvl="0"/>
            <a:r>
              <a:rPr lang="en-GB" sz="2000" dirty="0"/>
              <a:t>Client Server API available on the command line and in Python</a:t>
            </a:r>
          </a:p>
          <a:p>
            <a:pPr lvl="0"/>
            <a:r>
              <a:rPr lang="en-GB" sz="2000" dirty="0"/>
              <a:t>Allows reuse of existing task wrapper/header files, with some modifications</a:t>
            </a:r>
          </a:p>
          <a:p>
            <a:pPr lvl="0"/>
            <a:r>
              <a:rPr lang="en-GB" sz="2000" dirty="0"/>
              <a:t>GUI similar to </a:t>
            </a:r>
            <a:r>
              <a:rPr lang="en-GB" sz="2000" dirty="0" err="1"/>
              <a:t>XCdp</a:t>
            </a:r>
            <a:r>
              <a:rPr lang="en-GB" sz="2000" dirty="0"/>
              <a:t>. To be rewritten in the future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suite definition -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ksh as an environment to generate expanded suite definition</a:t>
            </a:r>
          </a:p>
          <a:p>
            <a:pPr lvl="0"/>
            <a:r>
              <a:rPr lang="en-GB" dirty="0"/>
              <a:t>beware: time, limit, date, keywords</a:t>
            </a:r>
          </a:p>
          <a:p>
            <a:pPr lvl="0"/>
            <a:r>
              <a:rPr lang="en-GB" dirty="0"/>
              <a:t>dedicated file descriptor</a:t>
            </a:r>
            <a:r>
              <a:rPr lang="en-GB" dirty="0" smtClean="0"/>
              <a:t>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exec 5&gt;x.def # open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print -u5 "suite x";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print -u5 "family y"; print -u5 "task z"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# exec 5&lt;&amp;-  # close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task() {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print -u5 "task $*"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}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family() {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echo "family $*" &gt;&amp;5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}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CDP-Ksh vs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CDP </a:t>
            </a:r>
            <a:r>
              <a:rPr lang="fr-FR" dirty="0" err="1"/>
              <a:t>rc</a:t>
            </a:r>
            <a:r>
              <a:rPr lang="fr-FR" dirty="0"/>
              <a:t> files: </a:t>
            </a:r>
            <a:r>
              <a:rPr lang="fr-FR" dirty="0" err="1"/>
              <a:t>multilayer</a:t>
            </a:r>
            <a:r>
              <a:rPr lang="fr-FR" dirty="0"/>
              <a:t> configuration files,</a:t>
            </a:r>
          </a:p>
          <a:p>
            <a:pPr lvl="1"/>
            <a:r>
              <a:rPr lang="en-GB" dirty="0"/>
              <a:t>standalone environment: quit, restart to reset</a:t>
            </a:r>
          </a:p>
          <a:p>
            <a:pPr lvl="0"/>
            <a:r>
              <a:rPr lang="en-GB" dirty="0" err="1"/>
              <a:t>Korn</a:t>
            </a:r>
            <a:r>
              <a:rPr lang="en-GB" dirty="0"/>
              <a:t> shell: global scope for variables, aliases, functions</a:t>
            </a:r>
          </a:p>
          <a:p>
            <a:pPr lvl="0"/>
            <a:r>
              <a:rPr lang="en-GB" dirty="0"/>
              <a:t>Python: toward modules</a:t>
            </a:r>
          </a:p>
          <a:p>
            <a:pPr lvl="1"/>
            <a:r>
              <a:rPr lang="en-GB" dirty="0"/>
              <a:t>class inheritance: suites template</a:t>
            </a:r>
          </a:p>
          <a:p>
            <a:pPr lvl="1"/>
            <a:r>
              <a:rPr lang="en-GB" dirty="0"/>
              <a:t>strong types: if </a:t>
            </a:r>
            <a:r>
              <a:rPr lang="en-GB" dirty="0" err="1"/>
              <a:t>fam</a:t>
            </a:r>
            <a:r>
              <a:rPr lang="en-GB" dirty="0"/>
              <a:t> == "12" or </a:t>
            </a:r>
            <a:r>
              <a:rPr lang="en-GB" dirty="0" err="1"/>
              <a:t>fam</a:t>
            </a:r>
            <a:r>
              <a:rPr lang="en-GB" dirty="0"/>
              <a:t> == 12: pass</a:t>
            </a:r>
          </a:p>
          <a:p>
            <a:pPr lvl="1"/>
            <a:r>
              <a:rPr lang="en-GB" dirty="0"/>
              <a:t>string manipulation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PROJECT = "</a:t>
            </a:r>
            <a:r>
              <a:rPr lang="en-GB" sz="1800" dirty="0" err="1" smtClean="0"/>
              <a:t>emc</a:t>
            </a:r>
            <a:r>
              <a:rPr lang="en-GB" sz="1800" dirty="0" smtClean="0"/>
              <a:t>"; </a:t>
            </a:r>
            <a:r>
              <a:rPr lang="en-GB" sz="1800" dirty="0" err="1" smtClean="0"/>
              <a:t>file_name</a:t>
            </a:r>
            <a:r>
              <a:rPr lang="en-GB" sz="1800" dirty="0" smtClean="0"/>
              <a:t> = "mc.def"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ecf</a:t>
            </a:r>
            <a:r>
              <a:rPr lang="en-GB" sz="1800" dirty="0" smtClean="0"/>
              <a:t> = "</a:t>
            </a:r>
            <a:r>
              <a:rPr lang="en-GB" sz="1800" dirty="0" err="1" smtClean="0"/>
              <a:t>ecflow_client</a:t>
            </a:r>
            <a:r>
              <a:rPr lang="en-GB" sz="1800" dirty="0" smtClean="0"/>
              <a:t> --replace"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cmd</a:t>
            </a:r>
            <a:r>
              <a:rPr lang="en-GB" sz="1800" dirty="0" smtClean="0"/>
              <a:t> = "%s /%s %s" % (</a:t>
            </a:r>
            <a:r>
              <a:rPr lang="en-GB" sz="1800" dirty="0" err="1" smtClean="0"/>
              <a:t>ecf</a:t>
            </a:r>
            <a:r>
              <a:rPr lang="en-GB" sz="1800" dirty="0" smtClean="0"/>
              <a:t>, PROJECT, </a:t>
            </a:r>
            <a:r>
              <a:rPr lang="en-GB" sz="1800" dirty="0" err="1" smtClean="0"/>
              <a:t>file_name</a:t>
            </a:r>
            <a:r>
              <a:rPr lang="en-GB" sz="1800" dirty="0" smtClean="0"/>
              <a:t>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err="1" smtClean="0"/>
              <a:t>os.system</a:t>
            </a:r>
            <a:r>
              <a:rPr lang="en-GB" sz="1800" dirty="0" smtClean="0"/>
              <a:t>(</a:t>
            </a:r>
            <a:r>
              <a:rPr lang="en-GB" sz="1800" dirty="0" err="1" smtClean="0"/>
              <a:t>cmd</a:t>
            </a:r>
            <a:r>
              <a:rPr lang="en-GB" sz="1800" dirty="0" smtClean="0"/>
              <a:t>)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CDP: set debug on, </a:t>
            </a:r>
            <a:r>
              <a:rPr lang="en-GB" dirty="0" err="1"/>
              <a:t>ddd</a:t>
            </a:r>
            <a:r>
              <a:rPr lang="en-GB" dirty="0"/>
              <a:t>, </a:t>
            </a:r>
            <a:r>
              <a:rPr lang="en-GB" dirty="0" err="1"/>
              <a:t>gdb</a:t>
            </a:r>
            <a:endParaRPr lang="en-GB" dirty="0"/>
          </a:p>
          <a:p>
            <a:pPr lvl="0"/>
            <a:r>
              <a:rPr lang="en-GB" dirty="0"/>
              <a:t>Ksh:</a:t>
            </a:r>
          </a:p>
          <a:p>
            <a:pPr lvl="1"/>
            <a:r>
              <a:rPr lang="en-GB" dirty="0"/>
              <a:t>ksh -n</a:t>
            </a:r>
          </a:p>
          <a:p>
            <a:pPr lvl="1"/>
            <a:r>
              <a:rPr lang="en-GB" dirty="0"/>
              <a:t>set -e stop on first error</a:t>
            </a:r>
          </a:p>
          <a:p>
            <a:pPr lvl="1"/>
            <a:r>
              <a:rPr lang="en-GB" dirty="0"/>
              <a:t>set -u no undefined variable</a:t>
            </a:r>
          </a:p>
          <a:p>
            <a:pPr lvl="1"/>
            <a:r>
              <a:rPr lang="en-GB" dirty="0"/>
              <a:t>set -x print command before execution</a:t>
            </a:r>
          </a:p>
          <a:p>
            <a:pPr lvl="1"/>
            <a:r>
              <a:rPr lang="en-GB" dirty="0"/>
              <a:t>PS4 variable: time stamping, runtime</a:t>
            </a:r>
          </a:p>
          <a:p>
            <a:pPr lvl="0"/>
            <a:r>
              <a:rPr lang="en-GB" dirty="0"/>
              <a:t>Python:</a:t>
            </a:r>
          </a:p>
          <a:p>
            <a:pPr lvl="1"/>
            <a:r>
              <a:rPr lang="en-GB" dirty="0"/>
              <a:t>Eclipse </a:t>
            </a:r>
            <a:r>
              <a:rPr lang="en-GB" dirty="0" err="1"/>
              <a:t>Pydev</a:t>
            </a:r>
            <a:r>
              <a:rPr lang="en-GB" dirty="0"/>
              <a:t>: step through the code</a:t>
            </a:r>
          </a:p>
          <a:p>
            <a:pPr lvl="1"/>
            <a:r>
              <a:rPr lang="fr-FR" dirty="0"/>
              <a:t>python -m trace -t script.py</a:t>
            </a:r>
          </a:p>
          <a:p>
            <a:pPr lvl="1"/>
            <a:r>
              <a:rPr lang="en-GB" dirty="0" err="1"/>
              <a:t>pylint</a:t>
            </a:r>
            <a:r>
              <a:rPr lang="en-GB" dirty="0"/>
              <a:t>, </a:t>
            </a:r>
            <a:r>
              <a:rPr lang="en-GB" dirty="0" err="1"/>
              <a:t>pychecker</a:t>
            </a:r>
            <a:endParaRPr lang="en-GB" dirty="0"/>
          </a:p>
          <a:p>
            <a:pPr lvl="1"/>
            <a:r>
              <a:rPr lang="en-GB" dirty="0"/>
              <a:t>coverage run mc.py, coverage html mc.py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suite definition -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Python not for job scripting on HPC at ECMWF, so far!</a:t>
            </a:r>
          </a:p>
          <a:p>
            <a:pPr lvl="0"/>
            <a:r>
              <a:rPr lang="en-GB" dirty="0" smtClean="0"/>
              <a:t>Python </a:t>
            </a:r>
            <a:r>
              <a:rPr lang="en-GB" dirty="0" err="1" smtClean="0"/>
              <a:t>api</a:t>
            </a:r>
            <a:r>
              <a:rPr lang="en-GB" dirty="0" smtClean="0"/>
              <a:t> to create a suite tree: </a:t>
            </a:r>
          </a:p>
          <a:p>
            <a:pPr lvl="2">
              <a:buNone/>
            </a:pPr>
            <a:r>
              <a:rPr lang="en-GB" dirty="0" smtClean="0"/>
              <a:t>&gt;&gt;&gt; </a:t>
            </a:r>
            <a:r>
              <a:rPr lang="en-GB" dirty="0" smtClean="0"/>
              <a:t>from </a:t>
            </a:r>
            <a:r>
              <a:rPr lang="en-GB" dirty="0" err="1" smtClean="0"/>
              <a:t>ecflow</a:t>
            </a:r>
            <a:r>
              <a:rPr lang="en-GB" dirty="0" smtClean="0"/>
              <a:t> import * </a:t>
            </a:r>
            <a:endParaRPr lang="en-GB" dirty="0" smtClean="0"/>
          </a:p>
          <a:p>
            <a:pPr lvl="2">
              <a:buNone/>
            </a:pPr>
            <a:r>
              <a:rPr lang="en-GB" dirty="0" smtClean="0"/>
              <a:t>&gt;&gt;&gt; </a:t>
            </a:r>
            <a:r>
              <a:rPr lang="en-GB" dirty="0" smtClean="0"/>
              <a:t>s = Suite(</a:t>
            </a:r>
            <a:r>
              <a:rPr lang="en-GB" dirty="0" err="1" smtClean="0"/>
              <a:t>emc</a:t>
            </a:r>
            <a:r>
              <a:rPr lang="en-GB" dirty="0" smtClean="0"/>
              <a:t>) </a:t>
            </a:r>
            <a:endParaRPr lang="en-GB" dirty="0" smtClean="0"/>
          </a:p>
          <a:p>
            <a:pPr lvl="2"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Defs</a:t>
            </a:r>
            <a:r>
              <a:rPr lang="en-GB" dirty="0" smtClean="0"/>
              <a:t>() </a:t>
            </a:r>
          </a:p>
          <a:p>
            <a:r>
              <a:rPr lang="en-GB" dirty="0" smtClean="0"/>
              <a:t>print expanded file: &gt;&gt;&gt; f = open("mc.def", "w"); print &gt;&gt; f, </a:t>
            </a:r>
            <a:r>
              <a:rPr lang="en-GB" dirty="0" err="1" smtClean="0"/>
              <a:t>defs</a:t>
            </a:r>
            <a:endParaRPr lang="en-GB" dirty="0" smtClean="0"/>
          </a:p>
          <a:p>
            <a:r>
              <a:rPr lang="en-GB" dirty="0" smtClean="0"/>
              <a:t>played </a:t>
            </a:r>
            <a:r>
              <a:rPr lang="en-GB" dirty="0"/>
              <a:t>into </a:t>
            </a:r>
            <a:r>
              <a:rPr lang="en-GB" dirty="0" err="1"/>
              <a:t>sms</a:t>
            </a:r>
            <a:r>
              <a:rPr lang="en-GB" dirty="0"/>
              <a:t> or loaded into ecFlow</a:t>
            </a:r>
          </a:p>
          <a:p>
            <a:pPr lvl="0"/>
            <a:r>
              <a:rPr lang="en-GB" dirty="0"/>
              <a:t>class definition, class derivation: main-lag-pop families, </a:t>
            </a:r>
            <a:r>
              <a:rPr lang="en-GB" dirty="0" err="1"/>
              <a:t>logtasks</a:t>
            </a:r>
            <a:endParaRPr lang="en-GB" dirty="0"/>
          </a:p>
          <a:p>
            <a:pPr lvl="0"/>
            <a:r>
              <a:rPr lang="en-GB" dirty="0"/>
              <a:t>verbosity can be reduced: multiple arguments at once</a:t>
            </a:r>
            <a:r>
              <a:rPr lang="en-GB" dirty="0" smtClean="0"/>
              <a:t>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import </a:t>
            </a:r>
            <a:r>
              <a:rPr lang="en-GB" sz="2000" dirty="0" err="1" smtClean="0"/>
              <a:t>inc_hostc</a:t>
            </a:r>
            <a:r>
              <a:rPr lang="en-GB" sz="2000" dirty="0" smtClean="0"/>
              <a:t> as </a:t>
            </a:r>
            <a:r>
              <a:rPr lang="en-GB" sz="2000" dirty="0" err="1" smtClean="0"/>
              <a:t>ih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def </a:t>
            </a:r>
            <a:r>
              <a:rPr lang="en-GB" sz="2000" dirty="0" smtClean="0"/>
              <a:t>extern(*</a:t>
            </a:r>
            <a:r>
              <a:rPr lang="en-GB" sz="2000" dirty="0" err="1" smtClean="0"/>
              <a:t>args</a:t>
            </a:r>
            <a:r>
              <a:rPr lang="en-GB" sz="2000" dirty="0" smtClean="0"/>
              <a:t>): </a:t>
            </a:r>
            <a:endParaRPr lang="en-GB" sz="2000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	for </a:t>
            </a:r>
            <a:r>
              <a:rPr lang="en-GB" sz="2000" dirty="0" smtClean="0"/>
              <a:t>path in </a:t>
            </a:r>
            <a:r>
              <a:rPr lang="en-GB" sz="2000" dirty="0" err="1" smtClean="0"/>
              <a:t>args</a:t>
            </a:r>
            <a:r>
              <a:rPr lang="en-GB" sz="2000" dirty="0" smtClean="0"/>
              <a:t>: </a:t>
            </a:r>
            <a:endParaRPr lang="en-GB" sz="2000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dirty="0" smtClean="0"/>
              <a:t>		 </a:t>
            </a:r>
            <a:r>
              <a:rPr lang="en-GB" sz="2000" dirty="0" err="1" smtClean="0"/>
              <a:t>ih.extern</a:t>
            </a:r>
            <a:r>
              <a:rPr lang="en-GB" sz="2000" dirty="0" smtClean="0"/>
              <a:t>(expand(path</a:t>
            </a:r>
            <a:r>
              <a:rPr lang="en-GB" sz="2000" dirty="0" smtClean="0"/>
              <a:t>))</a:t>
            </a:r>
            <a:endParaRPr lang="en-GB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suite definition -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trigger-complete expressions</a:t>
            </a:r>
            <a:r>
              <a:rPr lang="en-GB" dirty="0" smtClean="0"/>
              <a:t>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from string import Template 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dl </a:t>
            </a:r>
            <a:r>
              <a:rPr lang="en-GB" dirty="0" smtClean="0"/>
              <a:t>= { 'root': "/o", 'SELECTION': "/mc" } 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trigger</a:t>
            </a:r>
            <a:r>
              <a:rPr lang="en-GB" dirty="0" smtClean="0"/>
              <a:t>("$root/</a:t>
            </a:r>
            <a:r>
              <a:rPr lang="en-GB" dirty="0" err="1" smtClean="0"/>
              <a:t>main:YMD</a:t>
            </a:r>
            <a:r>
              <a:rPr lang="en-GB" dirty="0" smtClean="0"/>
              <a:t> </a:t>
            </a:r>
            <a:r>
              <a:rPr lang="en-GB" dirty="0" err="1" smtClean="0"/>
              <a:t>gt</a:t>
            </a:r>
            <a:r>
              <a:rPr lang="en-GB" dirty="0" smtClean="0"/>
              <a:t> ${SELECTION}/</a:t>
            </a:r>
            <a:r>
              <a:rPr lang="en-GB" dirty="0" err="1" smtClean="0"/>
              <a:t>main:YMD</a:t>
            </a:r>
            <a:r>
              <a:rPr lang="en-GB" dirty="0" smtClean="0"/>
              <a:t>")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root </a:t>
            </a:r>
            <a:r>
              <a:rPr lang="en-GB" dirty="0" smtClean="0"/>
              <a:t>= "/o"; SELECTION = "/mc" 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path </a:t>
            </a:r>
            <a:r>
              <a:rPr lang="en-GB" dirty="0" smtClean="0"/>
              <a:t>= "%s/</a:t>
            </a:r>
            <a:r>
              <a:rPr lang="en-GB" dirty="0" err="1" smtClean="0"/>
              <a:t>main:YMD</a:t>
            </a:r>
            <a:r>
              <a:rPr lang="en-GB" dirty="0" smtClean="0"/>
              <a:t> </a:t>
            </a:r>
            <a:r>
              <a:rPr lang="en-GB" dirty="0" err="1" smtClean="0"/>
              <a:t>gt</a:t>
            </a:r>
            <a:r>
              <a:rPr lang="en-GB" dirty="0" smtClean="0"/>
              <a:t> %s/</a:t>
            </a:r>
            <a:r>
              <a:rPr lang="en-GB" dirty="0" err="1" smtClean="0"/>
              <a:t>main:YMD</a:t>
            </a:r>
            <a:r>
              <a:rPr lang="en-GB" dirty="0" smtClean="0"/>
              <a:t>" % (root, SELECTION) </a:t>
            </a:r>
            <a:endParaRPr lang="en-GB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 smtClean="0"/>
              <a:t>trigger(path</a:t>
            </a:r>
            <a:r>
              <a:rPr lang="en-GB" dirty="0" smtClean="0"/>
              <a:t>)</a:t>
            </a:r>
            <a:endParaRPr lang="en-GB" dirty="0" smtClean="0"/>
          </a:p>
          <a:p>
            <a:pPr lvl="0"/>
            <a:r>
              <a:rPr lang="en-GB" dirty="0" smtClean="0"/>
              <a:t>shell connection</a:t>
            </a:r>
            <a:r>
              <a:rPr lang="en-GB" dirty="0"/>
              <a:t>: shell variables import, shell command output</a:t>
            </a:r>
            <a:r>
              <a:rPr lang="en-GB" dirty="0" smtClean="0"/>
              <a:t>:</a:t>
            </a:r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USER = </a:t>
            </a:r>
            <a:r>
              <a:rPr lang="en-GB" sz="1800" dirty="0" err="1" smtClean="0"/>
              <a:t>os.getenv</a:t>
            </a:r>
            <a:r>
              <a:rPr lang="en-GB" sz="1800" dirty="0" smtClean="0"/>
              <a:t>("USER") </a:t>
            </a:r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def </a:t>
            </a:r>
            <a:r>
              <a:rPr lang="en-GB" sz="1800" dirty="0" err="1" smtClean="0"/>
              <a:t>shcmd</a:t>
            </a:r>
            <a:r>
              <a:rPr lang="en-GB" sz="1800" dirty="0" smtClean="0"/>
              <a:t>(</a:t>
            </a:r>
            <a:r>
              <a:rPr lang="en-GB" sz="1800" dirty="0" err="1" smtClean="0"/>
              <a:t>cmd</a:t>
            </a:r>
            <a:r>
              <a:rPr lang="en-GB" sz="1800" dirty="0" smtClean="0"/>
              <a:t>): </a:t>
            </a:r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try</a:t>
            </a:r>
            <a:r>
              <a:rPr lang="en-GB" sz="1800" dirty="0" smtClean="0"/>
              <a:t>: </a:t>
            </a:r>
            <a:endParaRPr lang="en-GB" sz="1800" dirty="0" smtClean="0"/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</a:t>
            </a:r>
            <a:r>
              <a:rPr lang="en-GB" sz="1800" dirty="0" smtClean="0"/>
              <a:t>	read</a:t>
            </a:r>
            <a:r>
              <a:rPr lang="en-GB" sz="1800" dirty="0" smtClean="0"/>
              <a:t>, err = popen2.popen2(</a:t>
            </a:r>
            <a:r>
              <a:rPr lang="en-GB" sz="1800" dirty="0" err="1" smtClean="0"/>
              <a:t>cmd</a:t>
            </a:r>
            <a:r>
              <a:rPr lang="en-GB" sz="1800" dirty="0" smtClean="0"/>
              <a:t>) </a:t>
            </a:r>
            <a:endParaRPr lang="en-GB" sz="1800" dirty="0" smtClean="0"/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</a:t>
            </a:r>
            <a:r>
              <a:rPr lang="en-GB" sz="1800" dirty="0" smtClean="0"/>
              <a:t>	out </a:t>
            </a:r>
            <a:r>
              <a:rPr lang="en-GB" sz="1800" dirty="0" smtClean="0"/>
              <a:t>= </a:t>
            </a:r>
            <a:r>
              <a:rPr lang="en-GB" sz="1800" dirty="0" err="1" smtClean="0"/>
              <a:t>read.readlines</a:t>
            </a:r>
            <a:r>
              <a:rPr lang="en-GB" sz="1800" dirty="0" smtClean="0"/>
              <a:t>() </a:t>
            </a:r>
            <a:endParaRPr lang="en-GB" sz="1800" dirty="0" smtClean="0"/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</a:t>
            </a:r>
            <a:r>
              <a:rPr lang="en-GB" sz="1800" dirty="0" smtClean="0"/>
              <a:t>	return </a:t>
            </a:r>
            <a:r>
              <a:rPr lang="en-GB" sz="1800" dirty="0" err="1" smtClean="0"/>
              <a:t>str</a:t>
            </a:r>
            <a:r>
              <a:rPr lang="en-GB" sz="1800" dirty="0" smtClean="0"/>
              <a:t>(' '.join(out).replace('\n', '')) </a:t>
            </a:r>
            <a:endParaRPr lang="en-GB" sz="1800" dirty="0" smtClean="0"/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</a:t>
            </a:r>
            <a:r>
              <a:rPr lang="en-GB" sz="1800" dirty="0" smtClean="0"/>
              <a:t>except</a:t>
            </a:r>
            <a:r>
              <a:rPr lang="en-GB" sz="1800" dirty="0" smtClean="0"/>
              <a:t>: </a:t>
            </a:r>
            <a:endParaRPr lang="en-GB" sz="1800" dirty="0" smtClean="0"/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</a:t>
            </a:r>
            <a:r>
              <a:rPr lang="en-GB" sz="1800" dirty="0" smtClean="0"/>
              <a:t>	print </a:t>
            </a:r>
            <a:r>
              <a:rPr lang="en-GB" sz="1800" dirty="0" smtClean="0"/>
              <a:t>"</a:t>
            </a:r>
            <a:r>
              <a:rPr lang="en-GB" sz="1800" dirty="0" err="1" smtClean="0"/>
              <a:t>prb</a:t>
            </a:r>
            <a:r>
              <a:rPr lang="en-GB" sz="1800" dirty="0" smtClean="0"/>
              <a:t> with the command ", </a:t>
            </a:r>
            <a:r>
              <a:rPr lang="en-GB" sz="1800" dirty="0" err="1" smtClean="0"/>
              <a:t>cmd</a:t>
            </a:r>
            <a:r>
              <a:rPr lang="en-GB" sz="1800" dirty="0" smtClean="0"/>
              <a:t>, err </a:t>
            </a:r>
            <a:endParaRPr lang="en-GB" sz="1800" dirty="0" smtClean="0"/>
          </a:p>
          <a:p>
            <a:pPr lvl="1">
              <a:lnSpc>
                <a:spcPts val="18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 smtClean="0"/>
              <a:t>	</a:t>
            </a:r>
            <a:r>
              <a:rPr lang="en-GB" sz="1800" dirty="0" smtClean="0"/>
              <a:t>	raise</a:t>
            </a:r>
            <a:endParaRPr lang="en-GB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using child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parallel indepent mode:</a:t>
            </a:r>
          </a:p>
          <a:p>
            <a:pPr lvl="1"/>
            <a:r>
              <a:rPr lang="en-GB"/>
              <a:t>PATH=/use/local/apps/sms/bin:$PATH</a:t>
            </a:r>
          </a:p>
          <a:p>
            <a:pPr lvl="1"/>
            <a:r>
              <a:rPr lang="en-GB"/>
              <a:t>use ecflow</a:t>
            </a:r>
          </a:p>
          <a:p>
            <a:pPr lvl="1"/>
            <a:r>
              <a:rPr lang="en-GB"/>
              <a:t>PATH=/use/local/apps/ecflow/current/bin:$PATH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6624736" cy="348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using child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using a filter:</a:t>
            </a:r>
          </a:p>
          <a:p>
            <a:pPr lvl="1"/>
            <a:r>
              <a:rPr lang="en-GB"/>
              <a:t>PATH=/use/local/apps/sms/ecflow/bin:$PATH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15335" cy="35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CDP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CDP variables can be used for multiple purposes:</a:t>
            </a:r>
          </a:p>
          <a:p>
            <a:pPr lvl="1"/>
            <a:r>
              <a:rPr lang="en-GB" dirty="0" smtClean="0"/>
              <a:t>within </a:t>
            </a:r>
            <a:r>
              <a:rPr lang="en-GB" dirty="0"/>
              <a:t>a CDP session (control structures: if, case, loop, while, for)</a:t>
            </a:r>
          </a:p>
          <a:p>
            <a:pPr lvl="1"/>
            <a:r>
              <a:rPr lang="en-GB" dirty="0"/>
              <a:t>for one or multiple SMS variables definitions</a:t>
            </a:r>
            <a:r>
              <a:rPr lang="en-GB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GB" sz="2000" dirty="0" smtClean="0"/>
              <a:t>set HOST c1a </a:t>
            </a:r>
            <a:endParaRPr lang="en-GB" sz="2000" dirty="0" smtClean="0"/>
          </a:p>
          <a:p>
            <a:pPr lvl="2">
              <a:buFont typeface="Wingdings" pitchFamily="2" charset="2"/>
              <a:buChar char="Ø"/>
            </a:pPr>
            <a:r>
              <a:rPr lang="en-GB" sz="2000" dirty="0" smtClean="0"/>
              <a:t>edit </a:t>
            </a:r>
            <a:r>
              <a:rPr lang="en-GB" sz="2000" dirty="0" smtClean="0"/>
              <a:t>SCHOST $HOST </a:t>
            </a:r>
            <a:endParaRPr lang="en-GB" sz="2000" dirty="0" smtClean="0"/>
          </a:p>
          <a:p>
            <a:pPr lvl="2">
              <a:buFont typeface="Wingdings" pitchFamily="2" charset="2"/>
              <a:buChar char="Ø"/>
            </a:pPr>
            <a:r>
              <a:rPr lang="en-GB" sz="2000" dirty="0" smtClean="0"/>
              <a:t>edit </a:t>
            </a:r>
            <a:r>
              <a:rPr lang="en-GB" sz="2000" dirty="0" smtClean="0"/>
              <a:t>SMSLOGHOST $HOST</a:t>
            </a:r>
            <a:endParaRPr lang="en-GB" sz="2000" dirty="0"/>
          </a:p>
          <a:p>
            <a:pPr lvl="1"/>
            <a:r>
              <a:rPr lang="en-GB" dirty="0"/>
              <a:t>imported variables: </a:t>
            </a:r>
            <a:r>
              <a:rPr lang="en-GB" dirty="0" err="1"/>
              <a:t>setenv</a:t>
            </a:r>
            <a:r>
              <a:rPr lang="en-GB" dirty="0"/>
              <a:t> -</a:t>
            </a:r>
            <a:r>
              <a:rPr lang="en-GB" dirty="0" err="1"/>
              <a:t>i</a:t>
            </a:r>
            <a:endParaRPr lang="en-GB" dirty="0"/>
          </a:p>
          <a:p>
            <a:pPr lvl="1"/>
            <a:r>
              <a:rPr lang="en-GB" dirty="0"/>
              <a:t>to simplify trigger-complete expression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Migration: Migrated Variables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1560" y="836712"/>
          <a:ext cx="8064896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300739">
                <a:tc>
                  <a:txBody>
                    <a:bodyPr/>
                    <a:lstStyle/>
                    <a:p>
                      <a:r>
                        <a:rPr lang="en-GB" dirty="0" smtClean="0"/>
                        <a:t>SMS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ECF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ECF</a:t>
                      </a:r>
                      <a:endParaRPr lang="en-GB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SMSLISTS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ECF_LISTS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SMSNODE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ECF_NODE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SMSPASSWD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ECF_PASSWD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SMSPASS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ECF_PASS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SMSMICRO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ECF_MICRO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SMS_PROG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ECF_PORT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SMSPID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ECF_PID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SMSINCLUDE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ECF_INCLUDE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SMSHOST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ECF_HOST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SMSFILES'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ECF_FILES</a:t>
                      </a:r>
                      <a:r>
                        <a:rPr lang="en-GB" sz="1400" dirty="0" smtClean="0"/>
                        <a:t>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ECF_DATE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SMSTRYNO'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ECF_TRYNO</a:t>
                      </a:r>
                      <a:r>
                        <a:rPr lang="en-GB" sz="1400" dirty="0" smtClean="0"/>
                        <a:t>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SMSURL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ECF_URL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SMSTRIES'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ECF_TRIES</a:t>
                      </a:r>
                      <a:r>
                        <a:rPr lang="en-GB" sz="1400" dirty="0" smtClean="0"/>
                        <a:t>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SMSURLBASE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ECF_URLBASE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SMSHOME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ECF_HOME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SMSCMD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ECF_JOB_CMD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SMSRID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ECF_RID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SMSKILL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ECF_KILL_CMD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SMSJOB'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ECF_JOB</a:t>
                      </a:r>
                      <a:r>
                        <a:rPr lang="en-GB" sz="1400" dirty="0" smtClean="0"/>
                        <a:t>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SMSSTATUSCMD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ECF_STATUS_CMD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SMSJOBOUT'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ECF_JOBOUT</a:t>
                      </a:r>
                      <a:r>
                        <a:rPr lang="en-GB" sz="1400" dirty="0" smtClean="0"/>
                        <a:t>'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SMSURLCMD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ECF_URL_CMD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SMSWEBACCESS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ECF_WEBACCESS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SMSCHECKOLD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ECF_CHECKOLD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SMS_VERS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ECF__VERS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SMSCHECK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ECF_CHECK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SMS_VERSION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ECF__VERSION</a:t>
                      </a:r>
                      <a:endParaRPr lang="en-GB" sz="1400" dirty="0"/>
                    </a:p>
                  </a:txBody>
                  <a:tcPr/>
                </a:tc>
              </a:tr>
              <a:tr h="30073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SMSLOG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ECF_LOG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 File grammar for ecFlow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http</a:t>
            </a:r>
            <a:r>
              <a:rPr lang="en-GB" sz="2000" dirty="0" smtClean="0"/>
              <a:t>://intra.ecmwf.int/metapps/manuals/ecflow/grammar/grammar.html</a:t>
            </a:r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Development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GB" sz="2000" dirty="0" err="1"/>
              <a:t>Eclipe</a:t>
            </a:r>
            <a:r>
              <a:rPr lang="en-GB" sz="2000" dirty="0"/>
              <a:t> CDT Indigo: http://www.eclipse.org/indigo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C++ Integrated Development Environment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Syntax highlighting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Customisable formatting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cross reference, navigation</a:t>
            </a:r>
          </a:p>
          <a:p>
            <a:pPr lvl="0">
              <a:spcAft>
                <a:spcPts val="0"/>
              </a:spcAft>
            </a:pPr>
            <a:r>
              <a:rPr lang="en-GB" sz="2000" dirty="0"/>
              <a:t>Perforce plug-in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Check-in, Checkout, Get latest revision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Revision history, compare</a:t>
            </a:r>
          </a:p>
          <a:p>
            <a:pPr lvl="0">
              <a:spcAft>
                <a:spcPts val="0"/>
              </a:spcAft>
            </a:pPr>
            <a:r>
              <a:rPr lang="en-GB" sz="2000" dirty="0"/>
              <a:t>Python plug-in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Auto-complete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Debug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file </a:t>
            </a:r>
            <a:r>
              <a:rPr lang="en-GB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8013" cy="5100439"/>
          </a:xfrm>
        </p:spPr>
        <p:txBody>
          <a:bodyPr/>
          <a:lstStyle/>
          <a:p>
            <a:pPr lvl="0"/>
            <a:endParaRPr lang="en-GB" dirty="0" smtClean="0"/>
          </a:p>
          <a:p>
            <a:pPr lvl="0"/>
            <a:r>
              <a:rPr lang="en-GB" dirty="0" smtClean="0"/>
              <a:t>operational </a:t>
            </a:r>
            <a:r>
              <a:rPr lang="en-GB" dirty="0"/>
              <a:t>o suite - </a:t>
            </a:r>
            <a:r>
              <a:rPr lang="en-GB" dirty="0" err="1"/>
              <a:t>ecflow</a:t>
            </a:r>
            <a:r>
              <a:rPr lang="en-GB" dirty="0"/>
              <a:t> </a:t>
            </a:r>
            <a:r>
              <a:rPr lang="en-GB" dirty="0" smtClean="0"/>
              <a:t>proposal</a:t>
            </a:r>
          </a:p>
          <a:p>
            <a:pPr lvl="0"/>
            <a:endParaRPr lang="en-GB" dirty="0" smtClean="0"/>
          </a:p>
          <a:p>
            <a:pPr lvl="1"/>
            <a:r>
              <a:rPr lang="en-GB" dirty="0" err="1" smtClean="0"/>
              <a:t>xdiff</a:t>
            </a:r>
            <a:r>
              <a:rPr lang="en-GB" dirty="0" smtClean="0"/>
              <a:t> ~</a:t>
            </a:r>
            <a:r>
              <a:rPr lang="en-GB" dirty="0" err="1" smtClean="0"/>
              <a:t>emos</a:t>
            </a:r>
            <a:r>
              <a:rPr lang="en-GB" dirty="0" smtClean="0"/>
              <a:t>/def/o/o.def ~</a:t>
            </a:r>
            <a:r>
              <a:rPr lang="en-GB" dirty="0" err="1" smtClean="0"/>
              <a:t>emos</a:t>
            </a:r>
            <a:r>
              <a:rPr lang="en-GB" dirty="0" smtClean="0"/>
              <a:t>/def/</a:t>
            </a:r>
            <a:r>
              <a:rPr lang="en-GB" dirty="0" err="1" smtClean="0"/>
              <a:t>ecflow</a:t>
            </a:r>
            <a:r>
              <a:rPr lang="en-GB" dirty="0" smtClean="0"/>
              <a:t>/o.py</a:t>
            </a:r>
          </a:p>
          <a:p>
            <a:pPr lvl="1"/>
            <a:r>
              <a:rPr lang="en-GB" dirty="0" err="1" smtClean="0"/>
              <a:t>xdiff</a:t>
            </a:r>
            <a:r>
              <a:rPr lang="en-GB" dirty="0" smtClean="0"/>
              <a:t> ~</a:t>
            </a:r>
            <a:r>
              <a:rPr lang="en-GB" dirty="0" err="1" smtClean="0"/>
              <a:t>emos</a:t>
            </a:r>
            <a:r>
              <a:rPr lang="en-GB" dirty="0" smtClean="0"/>
              <a:t>/def/o/mc.def ~</a:t>
            </a:r>
            <a:r>
              <a:rPr lang="en-GB" dirty="0" err="1" smtClean="0"/>
              <a:t>emos</a:t>
            </a:r>
            <a:r>
              <a:rPr lang="en-GB" dirty="0" smtClean="0"/>
              <a:t>/def/</a:t>
            </a:r>
            <a:r>
              <a:rPr lang="en-GB" dirty="0" err="1" smtClean="0"/>
              <a:t>ecflow</a:t>
            </a:r>
            <a:r>
              <a:rPr lang="en-GB" dirty="0" smtClean="0"/>
              <a:t>/mc.py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Migration Part II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step by step example to migrate a suite to ecFlow:</a:t>
            </a:r>
          </a:p>
          <a:p>
            <a:pPr lvl="1"/>
            <a:r>
              <a:rPr lang="en-GB" dirty="0" err="1"/>
              <a:t>transcoding</a:t>
            </a:r>
            <a:r>
              <a:rPr lang="en-GB" dirty="0"/>
              <a:t> a definition file</a:t>
            </a:r>
          </a:p>
          <a:p>
            <a:pPr lvl="1"/>
            <a:r>
              <a:rPr lang="en-GB" dirty="0"/>
              <a:t>preparing task wrappers</a:t>
            </a:r>
          </a:p>
          <a:p>
            <a:pPr lvl="1"/>
            <a:r>
              <a:rPr lang="en-GB" dirty="0"/>
              <a:t>preparing task headers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 suite: 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 template suite to test jobs push on multiple platforms,</a:t>
            </a:r>
          </a:p>
          <a:p>
            <a:pPr lvl="0"/>
            <a:r>
              <a:rPr lang="en-GB" dirty="0"/>
              <a:t>the play-expand-translate-load method:</a:t>
            </a:r>
          </a:p>
          <a:p>
            <a:pPr lvl="0"/>
            <a:r>
              <a:rPr lang="en-GB" b="1" dirty="0"/>
              <a:t>play</a:t>
            </a:r>
            <a:r>
              <a:rPr lang="en-GB" dirty="0"/>
              <a:t> the suite definition file into </a:t>
            </a:r>
            <a:r>
              <a:rPr lang="en-GB" dirty="0" err="1"/>
              <a:t>sms</a:t>
            </a:r>
            <a:r>
              <a:rPr lang="en-GB" dirty="0" smtClean="0"/>
              <a:t>: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$ </a:t>
            </a:r>
            <a:r>
              <a:rPr lang="en-GB" dirty="0" smtClean="0"/>
              <a:t>l="set SMS_PROG $((900000 +$(id -u))); login $HOST $USER 1" 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$ </a:t>
            </a:r>
            <a:r>
              <a:rPr lang="en-GB" dirty="0" err="1" smtClean="0"/>
              <a:t>cdp</a:t>
            </a:r>
            <a:r>
              <a:rPr lang="en-GB" dirty="0" smtClean="0"/>
              <a:t> -c "$l; play -r /skull skull.def" 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$# </a:t>
            </a:r>
            <a:r>
              <a:rPr lang="en-GB" dirty="0" err="1" smtClean="0"/>
              <a:t>MSG:play</a:t>
            </a:r>
            <a:r>
              <a:rPr lang="en-GB" dirty="0" smtClean="0"/>
              <a:t>:/skull replaced.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 suite: display with XCdp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6244" y="1165448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5925" y="1181100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1196752"/>
            <a:ext cx="57721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SMS suite: CDP definition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692696"/>
            <a:ext cx="8228013" cy="5532487"/>
          </a:xfrm>
        </p:spPr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#!/</a:t>
            </a:r>
            <a:r>
              <a:rPr lang="en-GB" sz="1400" dirty="0" err="1" smtClean="0"/>
              <a:t>usr</a:t>
            </a:r>
            <a:r>
              <a:rPr lang="en-GB" sz="1400" dirty="0" smtClean="0"/>
              <a:t>/bin/</a:t>
            </a:r>
            <a:r>
              <a:rPr lang="en-GB" sz="1400" dirty="0" err="1" smtClean="0"/>
              <a:t>env</a:t>
            </a:r>
            <a:r>
              <a:rPr lang="en-GB" sz="1400" dirty="0" smtClean="0"/>
              <a:t> </a:t>
            </a:r>
            <a:r>
              <a:rPr lang="en-GB" sz="1400" dirty="0" err="1" smtClean="0"/>
              <a:t>cdp</a:t>
            </a:r>
            <a:r>
              <a:rPr lang="en-GB" sz="1400" dirty="0" smtClean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PROJECT skull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SELECTION $PROJECT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# set SELECTION e${PROJECT}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case SELECTION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in (skull) do   set FIRST_DAY 0; </a:t>
            </a:r>
            <a:r>
              <a:rPr lang="en-GB" sz="1400" dirty="0" err="1" smtClean="0"/>
              <a:t>endin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in (</a:t>
            </a:r>
            <a:r>
              <a:rPr lang="en-GB" sz="1400" dirty="0" err="1" smtClean="0"/>
              <a:t>eskull</a:t>
            </a:r>
            <a:r>
              <a:rPr lang="en-GB" sz="1400" dirty="0" smtClean="0"/>
              <a:t>) do  set FIRST_DAY 1; </a:t>
            </a:r>
            <a:r>
              <a:rPr lang="en-GB" sz="1400" dirty="0" err="1" smtClean="0"/>
              <a:t>endin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err="1" smtClean="0"/>
              <a:t>endcase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alias </a:t>
            </a:r>
            <a:r>
              <a:rPr lang="en-GB" sz="1400" dirty="0" err="1" smtClean="0"/>
              <a:t>def_fam</a:t>
            </a:r>
            <a:r>
              <a:rPr lang="en-GB" sz="1400" dirty="0" smtClean="0"/>
              <a:t> </a:t>
            </a:r>
            <a:r>
              <a:rPr lang="en-GB" sz="1400" dirty="0" err="1" smtClean="0"/>
              <a:t>defstatus</a:t>
            </a:r>
            <a:r>
              <a:rPr lang="en-GB" sz="1400" dirty="0" smtClean="0"/>
              <a:t> suspended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              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err="1" smtClean="0"/>
              <a:t>setenv</a:t>
            </a:r>
            <a:r>
              <a:rPr lang="en-GB" sz="1400" dirty="0" smtClean="0"/>
              <a:t> -</a:t>
            </a:r>
            <a:r>
              <a:rPr lang="en-GB" sz="1400" dirty="0" err="1" smtClean="0"/>
              <a:t>i</a:t>
            </a:r>
            <a:r>
              <a:rPr lang="en-GB" sz="1400" dirty="0" smtClean="0"/>
              <a:t> USER SCRATCH HOME  HOST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GROUP               `id -</a:t>
            </a:r>
            <a:r>
              <a:rPr lang="en-GB" sz="1400" dirty="0" err="1" smtClean="0"/>
              <a:t>gn</a:t>
            </a:r>
            <a:r>
              <a:rPr lang="en-GB" sz="1400" dirty="0" smtClean="0"/>
              <a:t>`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SCHOST              c1a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WSHOST              `</a:t>
            </a:r>
            <a:r>
              <a:rPr lang="en-GB" sz="1400" dirty="0" err="1" smtClean="0"/>
              <a:t>uname</a:t>
            </a:r>
            <a:r>
              <a:rPr lang="en-GB" sz="1400" dirty="0" smtClean="0"/>
              <a:t> -n`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CLHOST              </a:t>
            </a:r>
            <a:r>
              <a:rPr lang="en-GB" sz="1400" dirty="0" err="1" smtClean="0"/>
              <a:t>lxa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case USER in (map) do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WSQUEUE             serial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WS_QUEUE_EPILOG     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SCQUEUE             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SC_QUEUE_EPILOG     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ACCOUNT             </a:t>
            </a:r>
            <a:r>
              <a:rPr lang="en-GB" sz="1400" dirty="0" err="1" smtClean="0"/>
              <a:t>ecodmdma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err="1" smtClean="0"/>
              <a:t>endin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in () do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WSQUEUE             serial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WS_QUEUE_EPILOG     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SCQUEUE             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SC_QUEUE_EPILOG     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set ACCOUNT             </a:t>
            </a:r>
            <a:r>
              <a:rPr lang="en-GB" sz="1400" dirty="0" err="1" smtClean="0"/>
              <a:t>decmsaf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err="1" smtClean="0"/>
              <a:t>endin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err="1" smtClean="0"/>
              <a:t>endcase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set WSLOGDIR            $SCRATCH/output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$ </a:t>
            </a:r>
            <a:r>
              <a:rPr lang="en-GB" sz="1400" dirty="0" err="1" smtClean="0"/>
              <a:t>mkdir</a:t>
            </a:r>
            <a:r>
              <a:rPr lang="en-GB" sz="1400" dirty="0" smtClean="0"/>
              <a:t> -p $WSLOGDIR/$SELECTION # call shell command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set SCLOGDIR            /s1a/</a:t>
            </a:r>
            <a:r>
              <a:rPr lang="en-GB" sz="1200" dirty="0" err="1" smtClean="0"/>
              <a:t>ms_dir</a:t>
            </a:r>
            <a:r>
              <a:rPr lang="en-GB" sz="1200" dirty="0" smtClean="0"/>
              <a:t>/$GROUP/$USER/</a:t>
            </a:r>
            <a:r>
              <a:rPr lang="en-GB" sz="1200" dirty="0" err="1" smtClean="0"/>
              <a:t>smsjoboutput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set WDIR                </a:t>
            </a:r>
            <a:r>
              <a:rPr lang="en-GB" sz="1400" dirty="0" smtClean="0"/>
              <a:t>/s1a/</a:t>
            </a:r>
            <a:r>
              <a:rPr lang="en-GB" sz="1400" dirty="0" err="1" smtClean="0"/>
              <a:t>ms_dir</a:t>
            </a:r>
            <a:r>
              <a:rPr lang="en-GB" sz="1400" dirty="0" smtClean="0"/>
              <a:t>/$GROUP/$USER/</a:t>
            </a:r>
            <a:r>
              <a:rPr lang="en-GB" sz="1400" dirty="0" err="1" smtClean="0"/>
              <a:t>wdir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 suite: stepping 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expand the suite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cdp</a:t>
            </a:r>
            <a:r>
              <a:rPr lang="en-GB" sz="2000" dirty="0" smtClean="0"/>
              <a:t> -c "ode; status; get; show /skull &gt; </a:t>
            </a:r>
            <a:r>
              <a:rPr lang="en-GB" sz="2000" dirty="0" smtClean="0"/>
              <a:t>expanded.sms“</a:t>
            </a:r>
            <a:endParaRPr lang="en-GB" sz="2000" dirty="0" smtClean="0"/>
          </a:p>
          <a:p>
            <a:pPr lvl="0"/>
            <a:r>
              <a:rPr lang="en-GB" dirty="0" smtClean="0"/>
              <a:t>a</a:t>
            </a:r>
            <a:r>
              <a:rPr lang="en-GB" dirty="0" smtClean="0"/>
              <a:t>lternatively</a:t>
            </a:r>
            <a:r>
              <a:rPr lang="en-GB" dirty="0"/>
              <a:t>, it can be played and expanded locally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cdp</a:t>
            </a:r>
            <a:r>
              <a:rPr lang="en-GB" sz="2000" dirty="0" smtClean="0"/>
              <a:t> –c “play –l </a:t>
            </a:r>
            <a:r>
              <a:rPr lang="en-GB" sz="2000" dirty="0" smtClean="0"/>
              <a:t>skull.def; show /skull &gt; </a:t>
            </a:r>
            <a:r>
              <a:rPr lang="en-GB" sz="2000" dirty="0" smtClean="0"/>
              <a:t>expanded.sms”</a:t>
            </a:r>
            <a:endParaRPr lang="en-GB" sz="2000" dirty="0" smtClean="0"/>
          </a:p>
          <a:p>
            <a:pPr lvl="0"/>
            <a:r>
              <a:rPr lang="en-GB" dirty="0" smtClean="0"/>
              <a:t>apply </a:t>
            </a:r>
            <a:r>
              <a:rPr lang="en-GB" dirty="0"/>
              <a:t>filter (</a:t>
            </a:r>
            <a:r>
              <a:rPr lang="en-GB" dirty="0" err="1"/>
              <a:t>grep</a:t>
            </a:r>
            <a:r>
              <a:rPr lang="en-GB" dirty="0"/>
              <a:t> out or change variables</a:t>
            </a:r>
            <a:r>
              <a:rPr lang="en-GB" dirty="0" smtClean="0"/>
              <a:t>):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filter</a:t>
            </a:r>
            <a:r>
              <a:rPr lang="en-GB" sz="2000" dirty="0" smtClean="0"/>
              <a:t>=~map/bin/sms2ecf/sms2ecf-min.sed; name=expanded </a:t>
            </a:r>
            <a:r>
              <a:rPr lang="en-GB" sz="20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sed</a:t>
            </a:r>
            <a:r>
              <a:rPr lang="en-GB" sz="2000" dirty="0" smtClean="0"/>
              <a:t> </a:t>
            </a:r>
            <a:r>
              <a:rPr lang="en-GB" sz="2000" dirty="0" smtClean="0"/>
              <a:t>-f $filter $name.sms &gt; $name.ecf </a:t>
            </a:r>
          </a:p>
          <a:p>
            <a:pPr lvl="0"/>
            <a:r>
              <a:rPr lang="en-GB" b="1" dirty="0" smtClean="0"/>
              <a:t>load</a:t>
            </a:r>
            <a:r>
              <a:rPr lang="en-GB" dirty="0" smtClean="0"/>
              <a:t> </a:t>
            </a:r>
            <a:r>
              <a:rPr lang="en-GB" dirty="0"/>
              <a:t>into ecFlow server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err="1" smtClean="0"/>
              <a:t>ecflow_client</a:t>
            </a:r>
            <a:r>
              <a:rPr lang="en-GB" sz="2000" dirty="0" smtClean="0"/>
              <a:t> </a:t>
            </a:r>
            <a:r>
              <a:rPr lang="en-GB" sz="2000" dirty="0"/>
              <a:t>--load expanded.ecf</a:t>
            </a:r>
          </a:p>
          <a:p>
            <a:pPr lvl="0"/>
            <a:r>
              <a:rPr lang="en-GB" dirty="0"/>
              <a:t>or </a:t>
            </a:r>
            <a:r>
              <a:rPr lang="en-GB" b="1" dirty="0"/>
              <a:t>replace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dirty="0" err="1"/>
              <a:t>ecflow_client</a:t>
            </a:r>
            <a:r>
              <a:rPr lang="en-GB" sz="2000" dirty="0"/>
              <a:t> --replace=/skull expanded.ecf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ecFlow: first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the server shall be capable to find tasks wrappers (ECF_HOME)</a:t>
            </a:r>
          </a:p>
          <a:p>
            <a:pPr lvl="1"/>
            <a:r>
              <a:rPr lang="en-GB"/>
              <a:t>edit ECF_EXTN .sms</a:t>
            </a:r>
          </a:p>
          <a:p>
            <a:pPr lvl="1"/>
            <a:r>
              <a:rPr lang="en-GB"/>
              <a:t>copy, move, link the files ?</a:t>
            </a:r>
          </a:p>
          <a:p>
            <a:pPr lvl="0"/>
            <a:r>
              <a:rPr lang="en-GB"/>
              <a:t>the server shall be capable to find header files (ECF_INCLUDE)</a:t>
            </a:r>
          </a:p>
          <a:p>
            <a:pPr lvl="1"/>
            <a:r>
              <a:rPr lang="en-GB"/>
              <a:t>%SMS to be replaced with relevant %ECF_ variable</a:t>
            </a:r>
          </a:p>
          <a:p>
            <a:pPr lvl="0"/>
            <a:r>
              <a:rPr lang="en-GB"/>
              <a:t>multiple situations:</a:t>
            </a:r>
          </a:p>
          <a:p>
            <a:pPr lvl="1"/>
            <a:r>
              <a:rPr lang="en-GB"/>
              <a:t>same location for SMSFILES and ECF_FILES ?</a:t>
            </a:r>
          </a:p>
          <a:p>
            <a:pPr lvl="1"/>
            <a:r>
              <a:rPr lang="en-GB"/>
              <a:t>same location for SMSINCLUDE and ECF_INCLUDE ?</a:t>
            </a:r>
          </a:p>
          <a:p>
            <a:pPr lvl="1"/>
            <a:r>
              <a:rPr lang="en-GB"/>
              <a:t>different directories</a:t>
            </a:r>
          </a:p>
          <a:p>
            <a:pPr lvl="1"/>
            <a:r>
              <a:rPr lang="en-GB"/>
              <a:t>links ? different path names, same location</a:t>
            </a:r>
          </a:p>
          <a:p>
            <a:pPr lvl="0"/>
            <a:r>
              <a:rPr lang="en-GB"/>
              <a:t>Script-Edit-Preprocess-Submit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ecFlow suite: display with ecflowview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881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24744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3563" y="1128489"/>
            <a:ext cx="5476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ecFlow: second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one-off upgrade ?</a:t>
            </a:r>
          </a:p>
          <a:p>
            <a:pPr lvl="0"/>
            <a:r>
              <a:rPr lang="en-GB" dirty="0"/>
              <a:t>updating scripts to gain </a:t>
            </a:r>
            <a:r>
              <a:rPr lang="en-GB" b="1" dirty="0"/>
              <a:t>compatibility</a:t>
            </a:r>
            <a:r>
              <a:rPr lang="en-GB" dirty="0"/>
              <a:t> with both SMS and ecFlow ?</a:t>
            </a:r>
          </a:p>
          <a:p>
            <a:pPr lvl="1"/>
            <a:r>
              <a:rPr lang="en-GB" dirty="0"/>
              <a:t>replace child commands calls with generic name, or use aliases</a:t>
            </a:r>
          </a:p>
          <a:p>
            <a:pPr lvl="1"/>
            <a:r>
              <a:rPr lang="en-GB" dirty="0"/>
              <a:t>define a header file to enable the relevant child command to be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CDP expanded suite to ecFlow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064865"/>
            <a:ext cx="8228013" cy="5100439"/>
          </a:xfrm>
        </p:spPr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200" dirty="0" smtClean="0"/>
              <a:t>ecFlow: ready to load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suite </a:t>
            </a:r>
            <a:r>
              <a:rPr lang="en-GB" sz="1200" dirty="0" smtClean="0"/>
              <a:t>skull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</a:t>
            </a:r>
            <a:r>
              <a:rPr lang="en-GB" sz="1200" dirty="0" err="1" smtClean="0"/>
              <a:t>defstatus</a:t>
            </a:r>
            <a:r>
              <a:rPr lang="en-GB" sz="1200" dirty="0" smtClean="0"/>
              <a:t> suspended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clock hybrid 0 # 20.09.2011 15:38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USER 'map'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SCHOST 'c1a'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CLHOST '</a:t>
            </a:r>
            <a:r>
              <a:rPr lang="en-GB" sz="1200" dirty="0" err="1" smtClean="0"/>
              <a:t>lxa</a:t>
            </a:r>
            <a:r>
              <a:rPr lang="en-GB" sz="12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WSLOGDIR '/scratch/ma/map/</a:t>
            </a:r>
            <a:r>
              <a:rPr lang="en-GB" sz="1200" dirty="0" err="1" smtClean="0"/>
              <a:t>ou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SCLOGDIR '/s1a/</a:t>
            </a:r>
            <a:r>
              <a:rPr lang="en-GB" sz="1200" dirty="0" err="1" smtClean="0"/>
              <a:t>ms_dir</a:t>
            </a:r>
            <a:r>
              <a:rPr lang="en-GB" sz="1200" dirty="0" smtClean="0"/>
              <a:t>/ma/map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DATEMASK '*.*.*'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ECF_LOGHOST 'c1a'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ECF_LOGPORT '9316'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ECF_TRIES '1'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ECF_HOME '/scratch/ma/map/</a:t>
            </a:r>
            <a:r>
              <a:rPr lang="en-GB" sz="1200" dirty="0" err="1" smtClean="0"/>
              <a:t>ou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ECF_FILES '/</a:t>
            </a:r>
            <a:r>
              <a:rPr lang="en-GB" sz="1200" dirty="0" err="1" smtClean="0"/>
              <a:t>tmp</a:t>
            </a:r>
            <a:r>
              <a:rPr lang="en-GB" sz="1200" dirty="0" smtClean="0"/>
              <a:t>/map/work/p4/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ECF_INCLUDE '/</a:t>
            </a:r>
            <a:r>
              <a:rPr lang="en-GB" sz="1200" dirty="0" err="1" smtClean="0"/>
              <a:t>tmp</a:t>
            </a:r>
            <a:r>
              <a:rPr lang="en-GB" sz="1200" dirty="0" smtClean="0"/>
              <a:t>/map/work/p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ECF_JOB_CMD '/home/ma/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/b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ECF_KILL_CMD '/home/ma/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ACCOUNT '</a:t>
            </a:r>
            <a:r>
              <a:rPr lang="en-GB" sz="1200" dirty="0" err="1" smtClean="0"/>
              <a:t>ecodmdma</a:t>
            </a:r>
            <a:r>
              <a:rPr lang="en-GB" sz="12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VERSION '0040'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EPSVERSION '0001'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RFVERSION '0001'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DELTA_DAY '0'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EMOS_BASE '00'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USE_YMD 'true'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FSFAMILY '/'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BINS '/home/ma/map/bin'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XBINS '/home/ma/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/bin'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STREAM '</a:t>
            </a:r>
            <a:r>
              <a:rPr lang="en-GB" sz="1200" dirty="0" err="1" smtClean="0"/>
              <a:t>undef</a:t>
            </a:r>
            <a:r>
              <a:rPr lang="en-GB" sz="12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EPSTYPE '</a:t>
            </a:r>
            <a:r>
              <a:rPr lang="en-GB" sz="1200" dirty="0" err="1" smtClean="0"/>
              <a:t>undef</a:t>
            </a:r>
            <a:r>
              <a:rPr lang="en-GB" sz="12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MEMBER '0'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FIRST_DAY '0'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EMOS_TIME_STEP_H '00'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YMD '20110920'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SUITE_START '20110920'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QUEUE 'serial'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QUEUE_EPILOG 'ns'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LOGDIR '/scratch/ma/map/</a:t>
            </a:r>
            <a:r>
              <a:rPr lang="en-GB" sz="1200" dirty="0" err="1" smtClean="0"/>
              <a:t>outp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ECF_OUT '/scratch/ma/map/out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WSHOST 'ibis'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edit SLEEP '20'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family limits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defstatus</a:t>
            </a:r>
            <a:r>
              <a:rPr lang="en-GB" sz="1200" dirty="0" smtClean="0"/>
              <a:t> complete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limit </a:t>
            </a:r>
            <a:r>
              <a:rPr lang="en-GB" sz="1200" dirty="0" err="1" smtClean="0"/>
              <a:t>lim</a:t>
            </a:r>
            <a:r>
              <a:rPr lang="en-GB" sz="1200" dirty="0" smtClean="0"/>
              <a:t> 3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</a:t>
            </a:r>
            <a:r>
              <a:rPr lang="en-GB" sz="1200" dirty="0" err="1" smtClean="0"/>
              <a:t>endfamily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….…………….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………………..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r>
              <a:rPr lang="en-GB" sz="1200" dirty="0" smtClean="0"/>
              <a:t>Expanded definition files can be rather large files ...</a:t>
            </a:r>
          </a:p>
          <a:p>
            <a:r>
              <a:rPr lang="en-GB" sz="1200" dirty="0" smtClean="0"/>
              <a:t>We expect to find the relevant matching ECF_ variable matching the SMS system variable.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GB" sz="2000" dirty="0"/>
              <a:t>Current</a:t>
            </a:r>
            <a:r>
              <a:rPr lang="en-GB" sz="2000" dirty="0"/>
              <a:t> documentation using Sphinx </a:t>
            </a:r>
            <a:r>
              <a:rPr lang="en-GB" sz="2000" dirty="0" err="1"/>
              <a:t>Pocoo</a:t>
            </a:r>
            <a:r>
              <a:rPr lang="en-GB" sz="2000" dirty="0"/>
              <a:t>: http://sphinx.pocoo.org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Tutorial, Automated Python API, documentation</a:t>
            </a:r>
          </a:p>
          <a:p>
            <a:pPr lvl="0">
              <a:spcAft>
                <a:spcPts val="0"/>
              </a:spcAft>
            </a:pPr>
            <a:r>
              <a:rPr lang="en-GB" sz="2000" dirty="0"/>
              <a:t>Boost: http://boost.org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ASIO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Python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Program options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Spirit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Serialization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Test</a:t>
            </a:r>
          </a:p>
          <a:p>
            <a:pPr lvl="1">
              <a:spcAft>
                <a:spcPts val="0"/>
              </a:spcAft>
            </a:pPr>
            <a:r>
              <a:rPr lang="en-GB" sz="2000" dirty="0"/>
              <a:t>Date-Time, File-system</a:t>
            </a:r>
          </a:p>
          <a:p>
            <a:pPr lvl="0">
              <a:spcAft>
                <a:spcPts val="0"/>
              </a:spcAft>
            </a:pPr>
            <a:r>
              <a:rPr lang="en-GB" sz="2000" dirty="0" err="1"/>
              <a:t>bjam</a:t>
            </a:r>
            <a:endParaRPr lang="en-GB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CDP: ready to play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suite skull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</a:t>
            </a:r>
            <a:r>
              <a:rPr lang="en-GB" sz="1400" dirty="0" err="1" smtClean="0"/>
              <a:t>defstatus</a:t>
            </a:r>
            <a:r>
              <a:rPr lang="en-GB" sz="1400" dirty="0" smtClean="0"/>
              <a:t> suspended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clock hybrid 0 # 20.09.2011 15:38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USER 'map'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SCHOST 'c1a'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CLHOST '</a:t>
            </a:r>
            <a:r>
              <a:rPr lang="en-GB" sz="1400" dirty="0" err="1" smtClean="0"/>
              <a:t>lxa</a:t>
            </a:r>
            <a:r>
              <a:rPr lang="en-GB" sz="14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WSLOGDIR '/scratch/ma/map/</a:t>
            </a:r>
            <a:r>
              <a:rPr lang="en-GB" sz="1400" dirty="0" err="1" smtClean="0"/>
              <a:t>ou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SCLOGDIR '/s1a/</a:t>
            </a:r>
            <a:r>
              <a:rPr lang="en-GB" sz="1400" dirty="0" err="1" smtClean="0"/>
              <a:t>ms_dir</a:t>
            </a:r>
            <a:r>
              <a:rPr lang="en-GB" sz="1400" dirty="0" smtClean="0"/>
              <a:t>/ma/map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DATEMASK '*.*.*'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SMSLOGHOST 'c1a'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SMSLOGPORT '9316'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SMSTRIES '1'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SMSHOME '/scratch/ma/map/out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SMSFILES '/</a:t>
            </a:r>
            <a:r>
              <a:rPr lang="en-GB" sz="1400" dirty="0" err="1" smtClean="0"/>
              <a:t>tmp</a:t>
            </a:r>
            <a:r>
              <a:rPr lang="en-GB" sz="1400" dirty="0" smtClean="0"/>
              <a:t>/map/work/p4/m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SMSINCLUDE '/</a:t>
            </a:r>
            <a:r>
              <a:rPr lang="en-GB" sz="1400" dirty="0" err="1" smtClean="0"/>
              <a:t>tmp</a:t>
            </a:r>
            <a:r>
              <a:rPr lang="en-GB" sz="1400" dirty="0" smtClean="0"/>
              <a:t>/map/work/p4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SMSCMD '/home/ma/</a:t>
            </a:r>
            <a:r>
              <a:rPr lang="en-GB" sz="1400" dirty="0" err="1" smtClean="0"/>
              <a:t>emos</a:t>
            </a:r>
            <a:r>
              <a:rPr lang="en-GB" sz="1400" dirty="0" smtClean="0"/>
              <a:t>/bin/</a:t>
            </a:r>
            <a:r>
              <a:rPr lang="en-GB" sz="1400" dirty="0" err="1" smtClean="0"/>
              <a:t>sm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SMSKILL '/home/ma/</a:t>
            </a:r>
            <a:r>
              <a:rPr lang="en-GB" sz="1400" dirty="0" err="1" smtClean="0"/>
              <a:t>emos</a:t>
            </a:r>
            <a:r>
              <a:rPr lang="en-GB" sz="1400" dirty="0" smtClean="0"/>
              <a:t>/bin/s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ACCOUNT '</a:t>
            </a:r>
            <a:r>
              <a:rPr lang="en-GB" sz="1400" dirty="0" err="1" smtClean="0"/>
              <a:t>ecodmdma</a:t>
            </a:r>
            <a:r>
              <a:rPr lang="en-GB" sz="14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VERSION '0040'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EPSVERSION '0001'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RFVERSION '0001'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DELTA_DAY '0'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EMOS_BASE '00'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USE_YMD 'true'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FSFAMILY '/'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BINS '/home/ma/map/bin'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XBINS '/home/ma/</a:t>
            </a:r>
            <a:r>
              <a:rPr lang="en-GB" sz="1400" dirty="0" err="1" smtClean="0"/>
              <a:t>emos</a:t>
            </a:r>
            <a:r>
              <a:rPr lang="en-GB" sz="1400" dirty="0" smtClean="0"/>
              <a:t>/bin'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STREAM '</a:t>
            </a:r>
            <a:r>
              <a:rPr lang="en-GB" sz="1400" dirty="0" err="1" smtClean="0"/>
              <a:t>undef</a:t>
            </a:r>
            <a:r>
              <a:rPr lang="en-GB" sz="14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EPSTYPE '</a:t>
            </a:r>
            <a:r>
              <a:rPr lang="en-GB" sz="1400" dirty="0" err="1" smtClean="0"/>
              <a:t>undef</a:t>
            </a:r>
            <a:r>
              <a:rPr lang="en-GB" sz="1400" dirty="0" smtClean="0"/>
              <a:t>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MEMBER '0'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FIRST_DAY '0'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EMOS_TIME_STEP_H '00'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YMD '20110920'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SUITE_START '20110920'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QUEUE 'serial'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QUEUE_EPILOG 'ns'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LOGDIR '/scratch/ma/map/</a:t>
            </a:r>
            <a:r>
              <a:rPr lang="en-GB" sz="1400" dirty="0" err="1" smtClean="0"/>
              <a:t>outp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SMSOUT '/scratch/ma/map/</a:t>
            </a:r>
            <a:r>
              <a:rPr lang="en-GB" sz="1400" dirty="0" err="1" smtClean="0"/>
              <a:t>outp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WSHOST 'ibis'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edit SLEEP '20'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family limits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defstatus</a:t>
            </a:r>
            <a:r>
              <a:rPr lang="en-GB" sz="1400" dirty="0" smtClean="0"/>
              <a:t> complete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  limit </a:t>
            </a:r>
            <a:r>
              <a:rPr lang="en-GB" sz="1400" dirty="0" err="1" smtClean="0"/>
              <a:t>lim</a:t>
            </a:r>
            <a:r>
              <a:rPr lang="en-GB" sz="1400" dirty="0" smtClean="0"/>
              <a:t> 3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400" dirty="0" smtClean="0"/>
              <a:t>  </a:t>
            </a:r>
            <a:r>
              <a:rPr lang="en-GB" sz="1400" dirty="0" err="1" smtClean="0"/>
              <a:t>endfamily</a:t>
            </a:r>
            <a:endParaRPr lang="en-GB" sz="14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Definition file: SMS, ecFlow, or both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#!/</a:t>
            </a:r>
            <a:r>
              <a:rPr lang="en-GB" sz="1200" dirty="0" err="1" smtClean="0"/>
              <a:t>usr</a:t>
            </a:r>
            <a:r>
              <a:rPr lang="en-GB" sz="1200" dirty="0" smtClean="0"/>
              <a:t>/bin/</a:t>
            </a:r>
            <a:r>
              <a:rPr lang="en-GB" sz="1200" dirty="0" err="1" smtClean="0"/>
              <a:t>env</a:t>
            </a:r>
            <a:r>
              <a:rPr lang="en-GB" sz="1200" dirty="0" smtClean="0"/>
              <a:t> </a:t>
            </a:r>
            <a:r>
              <a:rPr lang="en-GB" sz="1200" dirty="0" err="1" smtClean="0"/>
              <a:t>cdp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set USE SMS 1; set USE ECF 1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(</a:t>
            </a:r>
            <a:r>
              <a:rPr lang="en-GB" sz="1200" b="1" dirty="0" smtClean="0"/>
              <a:t>USE_SMS</a:t>
            </a:r>
            <a:r>
              <a:rPr lang="en-GB" sz="1200" dirty="0" smtClean="0"/>
              <a:t>) then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</a:t>
            </a:r>
            <a:r>
              <a:rPr lang="en-GB" sz="1200" dirty="0" smtClean="0"/>
              <a:t>	 </a:t>
            </a:r>
            <a:r>
              <a:rPr lang="en-GB" sz="1200" dirty="0" smtClean="0"/>
              <a:t>edit SMSLOGHOST       ${SCHOST}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SMSLOGPORT       9316;   edit SMSTRIES         1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SMSHOME          $SCRATCH/output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SMSFILES         $HOMEDIR/</a:t>
            </a:r>
            <a:r>
              <a:rPr lang="en-GB" sz="1200" dirty="0" err="1" smtClean="0"/>
              <a:t>smsfiles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SMSINCLUDE       $HOMEDIR/include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SMSCMD  "/home/ma/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/bin/</a:t>
            </a:r>
            <a:r>
              <a:rPr lang="en-GB" sz="1200" dirty="0" err="1" smtClean="0"/>
              <a:t>smssubmit</a:t>
            </a:r>
            <a:r>
              <a:rPr lang="en-GB" sz="1200" dirty="0" smtClean="0"/>
              <a:t> %USER% %WSHOST% %SMSJOB% %SMSJOBOUT%"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SMSKILL "/home/ma/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/bin/</a:t>
            </a:r>
            <a:r>
              <a:rPr lang="en-GB" sz="1200" dirty="0" err="1" smtClean="0"/>
              <a:t>smskill</a:t>
            </a:r>
            <a:r>
              <a:rPr lang="en-GB" sz="1200" dirty="0" smtClean="0"/>
              <a:t> %USER% %WSHOST% %SMSRID% %SMSJOBOUT%"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endif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(</a:t>
            </a:r>
            <a:r>
              <a:rPr lang="en-GB" sz="1200" b="1" dirty="0" smtClean="0"/>
              <a:t>USE_ECF</a:t>
            </a:r>
            <a:r>
              <a:rPr lang="en-GB" sz="1200" dirty="0" smtClean="0"/>
              <a:t>) then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ECF_LOGHOST       ${SCHOST}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ECF_LOGPORT       9316;   edit ECF_TRIES         1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ECF_HOME          $SCRATCH/output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ECF_FILES         $HOMEDIR/</a:t>
            </a:r>
            <a:r>
              <a:rPr lang="en-GB" sz="1200" dirty="0" err="1" smtClean="0"/>
              <a:t>smsfiles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ECF_INCLUDE       $HOMEDIR/include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ECF_JOB_CMD  "/home/ma/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/bin/</a:t>
            </a:r>
            <a:r>
              <a:rPr lang="en-GB" sz="1200" dirty="0" err="1" smtClean="0"/>
              <a:t>smssubmit</a:t>
            </a:r>
            <a:r>
              <a:rPr lang="en-GB" sz="1200" dirty="0" smtClean="0"/>
              <a:t> %USER% %WSHOST% %ECF_JOB% %ECF_JOBOUT% 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  </a:t>
            </a:r>
            <a:r>
              <a:rPr lang="en-GB" sz="1200" dirty="0" smtClean="0"/>
              <a:t>edit ECF_KILL_CMD "/home/ma/</a:t>
            </a:r>
            <a:r>
              <a:rPr lang="en-GB" sz="1200" dirty="0" err="1" smtClean="0"/>
              <a:t>emos</a:t>
            </a:r>
            <a:r>
              <a:rPr lang="en-GB" sz="1200" dirty="0" smtClean="0"/>
              <a:t>/bin/</a:t>
            </a:r>
            <a:r>
              <a:rPr lang="en-GB" sz="1200" dirty="0" err="1" smtClean="0"/>
              <a:t>smskill</a:t>
            </a:r>
            <a:r>
              <a:rPr lang="en-GB" sz="1200" dirty="0" smtClean="0"/>
              <a:t> %USER% %WSHOST% %ECF_RID% %ECF_JOBOUT% 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endif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task python;     </a:t>
            </a:r>
            <a:r>
              <a:rPr lang="en-GB" sz="1200" dirty="0" err="1" smtClean="0"/>
              <a:t>defstatus</a:t>
            </a:r>
            <a:r>
              <a:rPr lang="en-GB" sz="1200" dirty="0" smtClean="0"/>
              <a:t> suspended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(</a:t>
            </a:r>
            <a:r>
              <a:rPr lang="en-GB" sz="1200" b="1" dirty="0" smtClean="0"/>
              <a:t>USE_SMS</a:t>
            </a:r>
            <a:r>
              <a:rPr lang="en-GB" sz="1200" dirty="0" smtClean="0"/>
              <a:t>) then edit SMSMICRO ^; edit SMSCMD "^SMSJOB^ &gt; ^SMSJOBOUT^ 2&gt;&amp;1 &amp;"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endif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(</a:t>
            </a:r>
            <a:r>
              <a:rPr lang="en-GB" sz="1200" b="1" dirty="0" smtClean="0"/>
              <a:t>USE_ECF</a:t>
            </a:r>
            <a:r>
              <a:rPr lang="en-GB" sz="1200" dirty="0" smtClean="0"/>
              <a:t>) then edit ECF_MICRO ^; edit ECF_JOB_CMD "^ECF_JOB^ &gt; ^ECF_JOBOUT^ 2&gt;&amp;1 &amp;"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endif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meter step -1 100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Including one additional header may be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692696"/>
            <a:ext cx="8964488" cy="5616624"/>
          </a:xfrm>
        </p:spPr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export</a:t>
            </a:r>
            <a:r>
              <a:rPr lang="en-GB" sz="1200" dirty="0" smtClean="0"/>
              <a:t> ECF_PORT=%ECF_PORT:0%; ECF_FOLLOW=%ECF_FOLLOW:NO%; 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set </a:t>
            </a:r>
            <a:r>
              <a:rPr lang="en-GB" sz="1200" dirty="0" smtClean="0"/>
              <a:t>-a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case</a:t>
            </a:r>
            <a:r>
              <a:rPr lang="en-GB" sz="1200" dirty="0" smtClean="0"/>
              <a:t> $ECF_PORT in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0 ) echo</a:t>
            </a:r>
            <a:r>
              <a:rPr lang="en-GB" sz="1200" dirty="0" smtClean="0"/>
              <a:t> "</a:t>
            </a:r>
            <a:r>
              <a:rPr lang="en-GB" sz="1200" dirty="0" err="1" smtClean="0"/>
              <a:t>sms</a:t>
            </a:r>
            <a:r>
              <a:rPr lang="en-GB" sz="1200" dirty="0" smtClean="0"/>
              <a:t> is leading"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</a:t>
            </a:r>
            <a:r>
              <a:rPr lang="en-GB" sz="1200" b="1" dirty="0" smtClean="0">
                <a:solidFill>
                  <a:schemeClr val="tx1"/>
                </a:solidFill>
              </a:rPr>
              <a:t>if</a:t>
            </a:r>
            <a:r>
              <a:rPr lang="en-GB" sz="1200" dirty="0" smtClean="0"/>
              <a:t> [[ $ECF_FOLLOW = ECF ]] ; </a:t>
            </a:r>
            <a:r>
              <a:rPr lang="en-GB" sz="1200" b="1" dirty="0" smtClean="0"/>
              <a:t>then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ECF_NAME=$SMSNAME; ECF_NODE=$SMSNODE; ECF_PASS=$SMSPASS; ECF_PORT=%ECF_PORT:0%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</a:t>
            </a:r>
            <a:r>
              <a:rPr lang="en-GB" sz="1200" b="1" dirty="0" err="1" smtClean="0">
                <a:solidFill>
                  <a:schemeClr val="tx1"/>
                </a:solidFill>
              </a:rPr>
              <a:t>fi</a:t>
            </a:r>
            <a:endParaRPr lang="en-GB" sz="12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;;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* ) echo</a:t>
            </a:r>
            <a:r>
              <a:rPr lang="en-GB" sz="1200" dirty="0" smtClean="0"/>
              <a:t> "welcome into </a:t>
            </a:r>
            <a:r>
              <a:rPr lang="en-GB" sz="1200" dirty="0" err="1" smtClean="0"/>
              <a:t>ecflow</a:t>
            </a:r>
            <a:r>
              <a:rPr lang="en-GB" sz="1200" dirty="0" smtClean="0"/>
              <a:t> world"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PATH=/</a:t>
            </a:r>
            <a:r>
              <a:rPr lang="en-GB" sz="1200" dirty="0" err="1" smtClean="0"/>
              <a:t>usr</a:t>
            </a:r>
            <a:r>
              <a:rPr lang="en-GB" sz="1200" dirty="0" smtClean="0"/>
              <a:t>/local/apps/current/bin:$PATH # or call "use </a:t>
            </a:r>
            <a:r>
              <a:rPr lang="en-GB" sz="1200" dirty="0" err="1" smtClean="0"/>
              <a:t>ecflow</a:t>
            </a:r>
            <a:r>
              <a:rPr lang="en-GB" sz="12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ECF_NAME=%ECF_NAME:0%; ECF_NODE=%ECF_NODE:0%; ECF_PASS=%ECF_PASS:0%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ECF_TRYNO=%ECF_TRYNO:0%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ECF_HOSTFILE=$HOME/.</a:t>
            </a:r>
            <a:r>
              <a:rPr lang="en-GB" sz="1200" dirty="0" err="1" smtClean="0"/>
              <a:t>ecfhostfile</a:t>
            </a:r>
            <a:r>
              <a:rPr lang="en-GB" sz="1200" dirty="0" smtClean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ECF_JOBOUT=%ECF_JOBOUT:0%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</a:t>
            </a:r>
            <a:r>
              <a:rPr lang="en-GB" sz="1200" dirty="0" err="1" smtClean="0"/>
              <a:t>svr</a:t>
            </a:r>
            <a:r>
              <a:rPr lang="en-GB" sz="1200" dirty="0" smtClean="0"/>
              <a:t>=</a:t>
            </a:r>
            <a:r>
              <a:rPr lang="en-GB" sz="1200" dirty="0" err="1" smtClean="0"/>
              <a:t>ecflow_client</a:t>
            </a:r>
            <a:r>
              <a:rPr lang="en-GB" sz="1200" dirty="0" smtClean="0"/>
              <a:t>; # </a:t>
            </a:r>
            <a:r>
              <a:rPr lang="en-GB" sz="1200" dirty="0" err="1" smtClean="0"/>
              <a:t>svr</a:t>
            </a:r>
            <a:r>
              <a:rPr lang="en-GB" sz="1200" dirty="0" smtClean="0"/>
              <a:t>=/</a:t>
            </a:r>
            <a:r>
              <a:rPr lang="en-GB" sz="1200" dirty="0" err="1" smtClean="0"/>
              <a:t>usr</a:t>
            </a:r>
            <a:r>
              <a:rPr lang="en-GB" sz="1200" dirty="0" smtClean="0"/>
              <a:t>/local/apps/</a:t>
            </a:r>
            <a:r>
              <a:rPr lang="en-GB" sz="1200" dirty="0" err="1" smtClean="0"/>
              <a:t>ecflow</a:t>
            </a:r>
            <a:r>
              <a:rPr lang="en-GB" sz="1200" dirty="0" smtClean="0"/>
              <a:t>/current/bin/</a:t>
            </a:r>
            <a:r>
              <a:rPr lang="en-GB" sz="1200" dirty="0" err="1" smtClean="0"/>
              <a:t>ecflow_client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</a:t>
            </a:r>
            <a:r>
              <a:rPr lang="en-GB" sz="1200" b="1" dirty="0" smtClean="0"/>
              <a:t>export</a:t>
            </a:r>
            <a:r>
              <a:rPr lang="en-GB" sz="1200" dirty="0" smtClean="0"/>
              <a:t> SMSNAME=$ECF_NAME # ifs requests SMSNAME to be defined for meter-event posting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</a:t>
            </a:r>
            <a:r>
              <a:rPr lang="en-GB" sz="1200" b="1" dirty="0" smtClean="0"/>
              <a:t>if</a:t>
            </a:r>
            <a:r>
              <a:rPr lang="en-GB" sz="1200" dirty="0" smtClean="0"/>
              <a:t> [[ $ECF_FOLLOW != SMS ]] ; </a:t>
            </a:r>
            <a:r>
              <a:rPr lang="en-GB" sz="1200" b="1" dirty="0" smtClean="0"/>
              <a:t>then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 export NO_SMS=1 NOSMS=1;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</a:t>
            </a:r>
            <a:r>
              <a:rPr lang="en-GB" sz="1200" b="1" dirty="0" smtClean="0"/>
              <a:t>else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 SMSNODE=$ECF_NODE SMSPASS=ECF_PASS SMS_PROG=314159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</a:t>
            </a:r>
            <a:r>
              <a:rPr lang="en-GB" sz="1200" b="1" dirty="0" err="1" smtClean="0"/>
              <a:t>fi</a:t>
            </a:r>
            <a:endParaRPr lang="en-GB" sz="1200" b="1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# export ECF_DEBUG_CLIENT=1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</a:t>
            </a:r>
            <a:r>
              <a:rPr lang="en-GB" sz="1200" dirty="0" err="1" smtClean="0"/>
              <a:t>smsabort</a:t>
            </a:r>
            <a:r>
              <a:rPr lang="en-GB" sz="1200" dirty="0" smtClean="0"/>
              <a:t>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--abort $*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</a:t>
            </a:r>
            <a:r>
              <a:rPr lang="en-GB" sz="1200" dirty="0" err="1" smtClean="0"/>
              <a:t>smscomplete</a:t>
            </a:r>
            <a:r>
              <a:rPr lang="en-GB" sz="1200" dirty="0" smtClean="0"/>
              <a:t>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--complete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smsevent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--event $*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</a:t>
            </a:r>
            <a:r>
              <a:rPr lang="en-GB" sz="1200" dirty="0" err="1" smtClean="0"/>
              <a:t>smsinit</a:t>
            </a:r>
            <a:r>
              <a:rPr lang="en-GB" sz="1200" dirty="0" smtClean="0"/>
              <a:t>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--init $*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smslabel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$</a:t>
            </a:r>
            <a:r>
              <a:rPr lang="en-GB" sz="1200" dirty="0" err="1" smtClean="0"/>
              <a:t>svr</a:t>
            </a:r>
            <a:r>
              <a:rPr lang="en-GB" sz="1200" dirty="0" smtClean="0"/>
              <a:t> --label $*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alias</a:t>
            </a:r>
            <a:r>
              <a:rPr lang="en-GB" sz="1200" dirty="0" smtClean="0"/>
              <a:t>  </a:t>
            </a:r>
            <a:r>
              <a:rPr lang="en-GB" sz="1200" dirty="0" err="1" smtClean="0"/>
              <a:t>smsmail</a:t>
            </a:r>
            <a:r>
              <a:rPr lang="en-GB" sz="1200" dirty="0" smtClean="0"/>
              <a:t>="echo 'not implemented'\; exit 1"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function  smsmeter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--meter $*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smsmsg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</a:t>
            </a:r>
            <a:r>
              <a:rPr lang="en-GB" sz="1200" dirty="0" err="1" smtClean="0"/>
              <a:t>msg</a:t>
            </a:r>
            <a:r>
              <a:rPr lang="en-GB" sz="1200" dirty="0" smtClean="0"/>
              <a:t> $*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</a:t>
            </a:r>
            <a:r>
              <a:rPr lang="en-GB" sz="1200" dirty="0" err="1" smtClean="0"/>
              <a:t>smsping</a:t>
            </a:r>
            <a:r>
              <a:rPr lang="en-GB" sz="1200" dirty="0" smtClean="0"/>
              <a:t>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--ping $*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alias</a:t>
            </a:r>
            <a:r>
              <a:rPr lang="en-GB" sz="1200" dirty="0" smtClean="0"/>
              <a:t>  </a:t>
            </a:r>
            <a:r>
              <a:rPr lang="en-GB" sz="1200" dirty="0" err="1" smtClean="0"/>
              <a:t>smsrand</a:t>
            </a:r>
            <a:r>
              <a:rPr lang="en-GB" sz="1200" dirty="0" smtClean="0"/>
              <a:t>="echo 'unimplemented'\; exit 1"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alias</a:t>
            </a:r>
            <a:r>
              <a:rPr lang="en-GB" sz="1200" dirty="0" smtClean="0"/>
              <a:t>  </a:t>
            </a:r>
            <a:r>
              <a:rPr lang="en-GB" sz="1200" dirty="0" err="1" smtClean="0"/>
              <a:t>smsstatus</a:t>
            </a:r>
            <a:r>
              <a:rPr lang="en-GB" sz="1200" dirty="0" smtClean="0"/>
              <a:t>="echo 'unimplemented'\; exit 1"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alias</a:t>
            </a:r>
            <a:r>
              <a:rPr lang="en-GB" sz="1200" dirty="0" smtClean="0"/>
              <a:t>  </a:t>
            </a:r>
            <a:r>
              <a:rPr lang="en-GB" sz="1200" dirty="0" err="1" smtClean="0"/>
              <a:t>smsvariable</a:t>
            </a:r>
            <a:r>
              <a:rPr lang="en-GB" sz="1200" dirty="0" smtClean="0"/>
              <a:t>="echo 'unimplemented'\; exit 1"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smtClean="0"/>
              <a:t>function</a:t>
            </a:r>
            <a:r>
              <a:rPr lang="en-GB" sz="1200" dirty="0" smtClean="0"/>
              <a:t>  </a:t>
            </a:r>
            <a:r>
              <a:rPr lang="en-GB" sz="1200" dirty="0" err="1" smtClean="0"/>
              <a:t>smswait</a:t>
            </a:r>
            <a:r>
              <a:rPr lang="en-GB" sz="1200" dirty="0" smtClean="0"/>
              <a:t> {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</a:t>
            </a:r>
            <a:r>
              <a:rPr lang="en-GB" sz="1200" dirty="0" err="1" smtClean="0"/>
              <a:t>svr</a:t>
            </a:r>
            <a:r>
              <a:rPr lang="en-GB" sz="1200" dirty="0" smtClean="0"/>
              <a:t> --wait $*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;;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b="1" dirty="0" err="1" smtClean="0"/>
              <a:t>esac</a:t>
            </a:r>
            <a:endParaRPr lang="en-GB" sz="1200" b="1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set +a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Exotic cases, native python tasks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764704"/>
            <a:ext cx="8228013" cy="5460479"/>
          </a:xfrm>
        </p:spPr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py_tail.h</a:t>
            </a:r>
            <a:r>
              <a:rPr lang="en-GB" sz="1100" dirty="0" smtClean="0"/>
              <a:t>, task wrapper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call_complete</a:t>
            </a:r>
            <a:r>
              <a:rPr lang="en-GB" sz="1100" dirty="0" smtClean="0"/>
              <a:t>()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#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('</a:t>
            </a:r>
            <a:r>
              <a:rPr lang="en-GB" sz="1100" dirty="0" err="1" smtClean="0"/>
              <a:t>smscomplete</a:t>
            </a:r>
            <a:r>
              <a:rPr lang="en-GB" sz="1100" dirty="0" smtClean="0"/>
              <a:t>')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#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('</a:t>
            </a:r>
            <a:r>
              <a:rPr lang="en-GB" sz="1100" dirty="0" err="1" smtClean="0"/>
              <a:t>ecflow_client</a:t>
            </a:r>
            <a:r>
              <a:rPr lang="en-GB" sz="1100" dirty="0" smtClean="0"/>
              <a:t> --complete')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^include &lt;</a:t>
            </a:r>
            <a:r>
              <a:rPr lang="en-GB" sz="1100" dirty="0" err="1" smtClean="0"/>
              <a:t>py_head.h</a:t>
            </a:r>
            <a:r>
              <a:rPr lang="en-GB" sz="1100" dirty="0" smtClean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for step in range(0,101):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print step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call_meter</a:t>
            </a:r>
            <a:r>
              <a:rPr lang="en-GB" sz="1100" dirty="0" smtClean="0"/>
              <a:t>("step", step)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^include &lt;</a:t>
            </a:r>
            <a:r>
              <a:rPr lang="en-GB" sz="1100" dirty="0" err="1" smtClean="0"/>
              <a:t>py_tail.h</a:t>
            </a:r>
            <a:r>
              <a:rPr lang="en-GB" sz="1100" dirty="0" smtClean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#!/</a:t>
            </a:r>
            <a:r>
              <a:rPr lang="en-GB" sz="1100" dirty="0" err="1" smtClean="0"/>
              <a:t>usr</a:t>
            </a:r>
            <a:r>
              <a:rPr lang="en-GB" sz="1100" dirty="0" smtClean="0"/>
              <a:t>/local/bin/python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import </a:t>
            </a:r>
            <a:r>
              <a:rPr lang="en-GB" sz="1100" dirty="0" err="1" smtClean="0"/>
              <a:t>os</a:t>
            </a:r>
            <a:r>
              <a:rPr lang="en-GB" sz="1100" dirty="0" smtClean="0"/>
              <a:t>, sys, signal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ECF_PORT = ^ECF_PORT:0^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XECF = "</a:t>
            </a:r>
            <a:r>
              <a:rPr lang="en-GB" sz="1100" dirty="0" err="1" smtClean="0"/>
              <a:t>ecflow_client</a:t>
            </a:r>
            <a:r>
              <a:rPr lang="en-GB" sz="1100" dirty="0" smtClean="0"/>
              <a:t> 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XECF += "--port %s --host ^ECF_NODE:0^ "%ECF_PORT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XSVR="</a:t>
            </a:r>
            <a:r>
              <a:rPr lang="en-GB" sz="1100" dirty="0" err="1" smtClean="0"/>
              <a:t>sms</a:t>
            </a:r>
            <a:r>
              <a:rPr lang="en-GB" sz="11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if ECF_PORT &gt; 0: XSVR = XECF + "--"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pid</a:t>
            </a:r>
            <a:r>
              <a:rPr lang="en-GB" sz="1100" dirty="0" smtClean="0"/>
              <a:t> = </a:t>
            </a:r>
            <a:r>
              <a:rPr lang="en-GB" sz="1100" dirty="0" err="1" smtClean="0"/>
              <a:t>os.getpid</a:t>
            </a:r>
            <a:r>
              <a:rPr lang="en-GB" sz="1100" dirty="0" smtClean="0"/>
              <a:t>()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call_init</a:t>
            </a:r>
            <a:r>
              <a:rPr lang="en-GB" sz="1100" dirty="0" smtClean="0"/>
              <a:t>():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(XSVR + "init %s"%</a:t>
            </a:r>
            <a:r>
              <a:rPr lang="en-GB" sz="1100" dirty="0" err="1" smtClean="0"/>
              <a:t>pid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call_abort</a:t>
            </a:r>
            <a:r>
              <a:rPr lang="en-GB" sz="1100" dirty="0" smtClean="0"/>
              <a:t>():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(XSVR + "abort %s"%</a:t>
            </a:r>
            <a:r>
              <a:rPr lang="en-GB" sz="1100" dirty="0" err="1" smtClean="0"/>
              <a:t>pid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call_complete</a:t>
            </a:r>
            <a:r>
              <a:rPr lang="en-GB" sz="1100" dirty="0" smtClean="0"/>
              <a:t>():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(XSVR + "complete") 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(</a:t>
            </a:r>
            <a:r>
              <a:rPr lang="en-GB" sz="1100" dirty="0" err="1" smtClean="0"/>
              <a:t>signum</a:t>
            </a:r>
            <a:r>
              <a:rPr lang="en-GB" sz="1100" dirty="0" smtClean="0"/>
              <a:t>, frame):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call_abort</a:t>
            </a:r>
            <a:r>
              <a:rPr lang="en-GB" sz="1100" dirty="0" smtClean="0"/>
              <a:t>(); </a:t>
            </a:r>
            <a:r>
              <a:rPr lang="en-GB" sz="1100" dirty="0" err="1" smtClean="0"/>
              <a:t>sys.exit</a:t>
            </a:r>
            <a:r>
              <a:rPr lang="en-GB" sz="1100" dirty="0" smtClean="0"/>
              <a:t>(0)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signal.SIGINT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); # ...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if (ECF_PORT &gt; 0):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['ECF_PORT'] = "^ECF_PORT:0^"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['ECF_NAME'] = "^ECF_NAME:0^"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['ECF_NODE'] = "^ECF_NODE:0^"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['ECF_PASS'] = "^ECF_PASS:0^"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else: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['SMS_PROG'] = "^SMS_PROG:0^"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['SMSNAME']  = "^SMSNAME:0^"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['SMSNODE']  = "^SMSNODE:0^"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os.environ</a:t>
            </a:r>
            <a:r>
              <a:rPr lang="en-GB" sz="1100" dirty="0" smtClean="0"/>
              <a:t>['SMSPASS']  = "^SMSPASS:0^"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call_meter</a:t>
            </a:r>
            <a:r>
              <a:rPr lang="en-GB" sz="1100" dirty="0" smtClean="0"/>
              <a:t>(name, step):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(XSVR + "meter %s %s"%(</a:t>
            </a:r>
            <a:r>
              <a:rPr lang="en-GB" sz="1100" dirty="0" err="1" smtClean="0"/>
              <a:t>name,step</a:t>
            </a:r>
            <a:r>
              <a:rPr lang="en-GB" sz="1100" dirty="0" smtClean="0"/>
              <a:t>)) 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call_event</a:t>
            </a:r>
            <a:r>
              <a:rPr lang="en-GB" sz="1100" dirty="0" smtClean="0"/>
              <a:t>(name):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(XSVR + "event %s"%name) 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def </a:t>
            </a:r>
            <a:r>
              <a:rPr lang="en-GB" sz="1100" dirty="0" err="1" smtClean="0"/>
              <a:t>call_label</a:t>
            </a:r>
            <a:r>
              <a:rPr lang="en-GB" sz="1100" dirty="0" smtClean="0"/>
              <a:t>(name, info):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</a:t>
            </a:r>
            <a:r>
              <a:rPr lang="en-GB" sz="1100" dirty="0" err="1" smtClean="0"/>
              <a:t>os.system</a:t>
            </a:r>
            <a:r>
              <a:rPr lang="en-GB" sz="1100" dirty="0" smtClean="0"/>
              <a:t>(XSVR + "label %s %s"%(</a:t>
            </a:r>
            <a:r>
              <a:rPr lang="en-GB" sz="1100" dirty="0" err="1" smtClean="0"/>
              <a:t>name,info</a:t>
            </a:r>
            <a:r>
              <a:rPr lang="en-GB" sz="1100" dirty="0" smtClean="0"/>
              <a:t>))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signal.SIGHUP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signal.SIGQUIT</a:t>
            </a:r>
            <a:r>
              <a:rPr lang="en-GB" sz="1100" dirty="0" smtClean="0"/>
              <a:t>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signal.SIGILL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signal.SIGTRAP</a:t>
            </a:r>
            <a:r>
              <a:rPr lang="en-GB" sz="1100" dirty="0" smtClean="0"/>
              <a:t>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signal.SIGIOT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signal.SIGBUS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signal.SIGFPE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(signal.SIGUSR1,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(signal.SIGUSR2,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signal.SIGPIPE</a:t>
            </a:r>
            <a:r>
              <a:rPr lang="en-GB" sz="1100" dirty="0" smtClean="0"/>
              <a:t>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signal.SIGTERM</a:t>
            </a:r>
            <a:r>
              <a:rPr lang="en-GB" sz="1100" dirty="0" smtClean="0"/>
              <a:t>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signal.SIGXCPU</a:t>
            </a:r>
            <a:r>
              <a:rPr lang="en-GB" sz="1100" dirty="0" smtClean="0"/>
              <a:t>,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signal.signal</a:t>
            </a:r>
            <a:r>
              <a:rPr lang="en-GB" sz="1100" dirty="0" smtClean="0"/>
              <a:t> (</a:t>
            </a:r>
            <a:r>
              <a:rPr lang="en-GB" sz="1100" dirty="0" err="1" smtClean="0"/>
              <a:t>signal.SIGPWR</a:t>
            </a:r>
            <a:r>
              <a:rPr lang="en-GB" sz="1100" dirty="0" smtClean="0"/>
              <a:t>,  </a:t>
            </a:r>
            <a:r>
              <a:rPr lang="en-GB" sz="1100" dirty="0" err="1" smtClean="0"/>
              <a:t>SigHandler</a:t>
            </a:r>
            <a:r>
              <a:rPr lang="en-GB" sz="11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print 'start'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err="1" smtClean="0"/>
              <a:t>call_init</a:t>
            </a:r>
            <a:r>
              <a:rPr lang="en-GB" sz="1100" dirty="0" smtClean="0"/>
              <a:t>()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70813" cy="892374"/>
          </a:xfrm>
        </p:spPr>
        <p:txBody>
          <a:bodyPr/>
          <a:lstStyle/>
          <a:p>
            <a:r>
              <a:rPr lang="en-GB" dirty="0" smtClean="0"/>
              <a:t>Exotic </a:t>
            </a:r>
            <a:r>
              <a:rPr lang="en-GB" dirty="0" smtClean="0"/>
              <a:t>cases, native </a:t>
            </a:r>
            <a:r>
              <a:rPr lang="en-GB" dirty="0" err="1" smtClean="0"/>
              <a:t>perl</a:t>
            </a:r>
            <a:r>
              <a:rPr lang="en-GB" dirty="0" smtClean="0"/>
              <a:t> tasks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80728"/>
            <a:ext cx="8228013" cy="5244455"/>
          </a:xfrm>
        </p:spPr>
        <p:txBody>
          <a:bodyPr numCol="2"/>
          <a:lstStyle/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perl_tail.h</a:t>
            </a:r>
            <a:r>
              <a:rPr lang="en-GB" sz="1200" dirty="0" smtClean="0"/>
              <a:t>, task wrapper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';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($@){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print "caught signal: $@\n";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xabo</a:t>
            </a:r>
            <a:r>
              <a:rPr lang="en-GB" sz="1200" dirty="0" smtClean="0"/>
              <a:t>(); # </a:t>
            </a:r>
            <a:r>
              <a:rPr lang="en-GB" sz="1200" dirty="0" err="1" smtClean="0"/>
              <a:t>xabort</a:t>
            </a:r>
            <a:r>
              <a:rPr lang="en-GB" sz="1200" dirty="0" smtClean="0"/>
              <a:t>();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exit;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print "the job is now complete\n";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xcom</a:t>
            </a:r>
            <a:r>
              <a:rPr lang="en-GB" sz="1200" dirty="0" smtClean="0"/>
              <a:t>(); # </a:t>
            </a:r>
            <a:r>
              <a:rPr lang="en-GB" sz="1200" dirty="0" err="1" smtClean="0"/>
              <a:t>xcomplete</a:t>
            </a:r>
            <a:r>
              <a:rPr lang="en-GB" sz="1200" dirty="0" smtClean="0"/>
              <a:t>();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exit;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#!/</a:t>
            </a:r>
            <a:r>
              <a:rPr lang="en-GB" sz="1200" dirty="0" err="1" smtClean="0"/>
              <a:t>usr</a:t>
            </a:r>
            <a:r>
              <a:rPr lang="en-GB" sz="1200" dirty="0" smtClean="0"/>
              <a:t>/bin/</a:t>
            </a:r>
            <a:r>
              <a:rPr lang="en-GB" sz="1200" dirty="0" err="1" smtClean="0"/>
              <a:t>perl</a:t>
            </a:r>
            <a:r>
              <a:rPr lang="en-GB" sz="1200" dirty="0" smtClean="0"/>
              <a:t> -w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^include &lt;</a:t>
            </a:r>
            <a:r>
              <a:rPr lang="en-GB" sz="1200" dirty="0" err="1" smtClean="0"/>
              <a:t>perl_head.h</a:t>
            </a:r>
            <a:r>
              <a:rPr lang="en-GB" sz="1200" dirty="0" smtClean="0"/>
              <a:t>&gt;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print "Pure </a:t>
            </a:r>
            <a:r>
              <a:rPr lang="en-GB" sz="1200" dirty="0" err="1" smtClean="0"/>
              <a:t>perl</a:t>
            </a:r>
            <a:r>
              <a:rPr lang="en-GB" sz="1200" dirty="0" smtClean="0"/>
              <a:t> SMS task";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for (my $step=1; $step &lt;= 100; $step++) {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print "this is the number $step\n";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</a:t>
            </a:r>
            <a:r>
              <a:rPr lang="en-GB" sz="1200" dirty="0" err="1" smtClean="0"/>
              <a:t>xmeter</a:t>
            </a:r>
            <a:r>
              <a:rPr lang="en-GB" sz="1200" dirty="0" smtClean="0"/>
              <a:t>("step", $step);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		  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^include &lt;</a:t>
            </a:r>
            <a:r>
              <a:rPr lang="en-GB" sz="1200" dirty="0" err="1" smtClean="0"/>
              <a:t>perl_tail.h</a:t>
            </a:r>
            <a:r>
              <a:rPr lang="en-GB" sz="1200" dirty="0" smtClean="0"/>
              <a:t>&gt;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#!/</a:t>
            </a:r>
            <a:r>
              <a:rPr lang="en-GB" sz="1200" dirty="0" err="1" smtClean="0"/>
              <a:t>usr</a:t>
            </a:r>
            <a:r>
              <a:rPr lang="en-GB" sz="1200" dirty="0" smtClean="0"/>
              <a:t>/bin/</a:t>
            </a:r>
            <a:r>
              <a:rPr lang="en-GB" sz="1200" dirty="0" err="1" smtClean="0"/>
              <a:t>env</a:t>
            </a:r>
            <a:r>
              <a:rPr lang="en-GB" sz="1200" dirty="0" smtClean="0"/>
              <a:t> </a:t>
            </a:r>
            <a:r>
              <a:rPr lang="en-GB" sz="1200" dirty="0" err="1" smtClean="0"/>
              <a:t>perl</a:t>
            </a:r>
            <a:endParaRPr lang="en-GB" sz="1200" dirty="0" smtClean="0"/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use strict;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my $ECF_PORT=^ECF_PORT:0^;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my ($</a:t>
            </a:r>
            <a:r>
              <a:rPr lang="en-GB" sz="1200" dirty="0" err="1" smtClean="0"/>
              <a:t>svr</a:t>
            </a:r>
            <a:r>
              <a:rPr lang="en-GB" sz="1200" dirty="0" smtClean="0"/>
              <a:t>, $</a:t>
            </a:r>
            <a:r>
              <a:rPr lang="en-GB" sz="1200" dirty="0" err="1" smtClean="0"/>
              <a:t>xini</a:t>
            </a:r>
            <a:r>
              <a:rPr lang="en-GB" sz="1200" dirty="0" smtClean="0"/>
              <a:t>, $</a:t>
            </a:r>
            <a:r>
              <a:rPr lang="en-GB" sz="1200" dirty="0" err="1" smtClean="0"/>
              <a:t>xabo</a:t>
            </a:r>
            <a:r>
              <a:rPr lang="en-GB" sz="1200" dirty="0" smtClean="0"/>
              <a:t>, $</a:t>
            </a:r>
            <a:r>
              <a:rPr lang="en-GB" sz="1200" dirty="0" err="1" smtClean="0"/>
              <a:t>xcom</a:t>
            </a:r>
            <a:r>
              <a:rPr lang="en-GB" sz="1200" dirty="0" smtClean="0"/>
              <a:t>, $</a:t>
            </a:r>
            <a:r>
              <a:rPr lang="en-GB" sz="1200" dirty="0" err="1" smtClean="0"/>
              <a:t>xmet</a:t>
            </a:r>
            <a:r>
              <a:rPr lang="en-GB" sz="1200" dirty="0" smtClean="0"/>
              <a:t>, $</a:t>
            </a:r>
            <a:r>
              <a:rPr lang="en-GB" sz="1200" dirty="0" err="1" smtClean="0"/>
              <a:t>xeve</a:t>
            </a:r>
            <a:r>
              <a:rPr lang="en-GB" sz="1200" dirty="0" smtClean="0"/>
              <a:t>, $</a:t>
            </a:r>
            <a:r>
              <a:rPr lang="en-GB" sz="1200" dirty="0" err="1" smtClean="0"/>
              <a:t>xlab</a:t>
            </a:r>
            <a:r>
              <a:rPr lang="en-GB" sz="1200" dirty="0" smtClean="0"/>
              <a:t>);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($ECF_PORT &gt; 0) {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$ENV{'ECF_PORT'} = "^ECF_PORT:0^"; # port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$ENV{'ECF_NODE'} = "^ECF_NODE:0^"; # host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$ENV{'ECF_NAME'} = "^ECF_NAME:0^"; # task path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$ENV{'ECF_PASS'} = "^ECF_PASS:0^"; # password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$ENV{'ECF_TRYNO'} = "^ECF_TRYNO:0^"; # job number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($</a:t>
            </a:r>
            <a:r>
              <a:rPr lang="en-GB" sz="1200" dirty="0" err="1" smtClean="0"/>
              <a:t>svr</a:t>
            </a:r>
            <a:r>
              <a:rPr lang="en-GB" sz="1200" dirty="0" smtClean="0"/>
              <a:t>, $</a:t>
            </a:r>
            <a:r>
              <a:rPr lang="en-GB" sz="1200" dirty="0" err="1" smtClean="0"/>
              <a:t>xini</a:t>
            </a:r>
            <a:r>
              <a:rPr lang="en-GB" sz="1200" dirty="0" smtClean="0"/>
              <a:t>, $</a:t>
            </a:r>
            <a:r>
              <a:rPr lang="en-GB" sz="1200" dirty="0" err="1" smtClean="0"/>
              <a:t>xabo</a:t>
            </a:r>
            <a:r>
              <a:rPr lang="en-GB" sz="1200" dirty="0" smtClean="0"/>
              <a:t>, $</a:t>
            </a:r>
            <a:r>
              <a:rPr lang="en-GB" sz="1200" dirty="0" err="1" smtClean="0"/>
              <a:t>xcom</a:t>
            </a:r>
            <a:r>
              <a:rPr lang="en-GB" sz="1200" dirty="0" smtClean="0"/>
              <a:t>, $</a:t>
            </a:r>
            <a:r>
              <a:rPr lang="en-GB" sz="1200" dirty="0" err="1" smtClean="0"/>
              <a:t>xmet</a:t>
            </a:r>
            <a:r>
              <a:rPr lang="en-GB" sz="1200" dirty="0" smtClean="0"/>
              <a:t>, $</a:t>
            </a:r>
            <a:r>
              <a:rPr lang="en-GB" sz="1200" dirty="0" err="1" smtClean="0"/>
              <a:t>xeve</a:t>
            </a:r>
            <a:r>
              <a:rPr lang="en-GB" sz="1200" dirty="0" smtClean="0"/>
              <a:t>, $</a:t>
            </a:r>
            <a:r>
              <a:rPr lang="en-GB" sz="1200" dirty="0" err="1" smtClean="0"/>
              <a:t>xlab</a:t>
            </a:r>
            <a:r>
              <a:rPr lang="en-GB" sz="1200" dirty="0" smtClean="0"/>
              <a:t>) = 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("</a:t>
            </a:r>
            <a:r>
              <a:rPr lang="en-GB" sz="1200" dirty="0" err="1" smtClean="0"/>
              <a:t>ecflow_client</a:t>
            </a:r>
            <a:r>
              <a:rPr lang="en-GB" sz="1200" dirty="0" smtClean="0"/>
              <a:t>", "--init", "--abort", "--complete", 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 "--meter", "--event", "--label");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} else {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$ENV{'SMS_PROG'} = "^SMS_PROG:0^"; # Program Number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$ENV{'SMSNODE'}  = "^SMSNODE:0^" ; # SMS host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$ENV{'SMSNAME'}  = "^SMSNAME:0^" ; # task path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$ENV{'SMSPASS'}  = "^SMSPASS:0^" ; # password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$ENV{'SMSTRYNO'} = "^SMSTRYNO:0^"; # job number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($</a:t>
            </a:r>
            <a:r>
              <a:rPr lang="en-GB" sz="1200" dirty="0" err="1" smtClean="0"/>
              <a:t>svr</a:t>
            </a:r>
            <a:r>
              <a:rPr lang="en-GB" sz="1200" dirty="0" smtClean="0"/>
              <a:t>, $</a:t>
            </a:r>
            <a:r>
              <a:rPr lang="en-GB" sz="1200" dirty="0" err="1" smtClean="0"/>
              <a:t>xini</a:t>
            </a:r>
            <a:r>
              <a:rPr lang="en-GB" sz="1200" dirty="0" smtClean="0"/>
              <a:t>, $</a:t>
            </a:r>
            <a:r>
              <a:rPr lang="en-GB" sz="1200" dirty="0" err="1" smtClean="0"/>
              <a:t>xabo</a:t>
            </a:r>
            <a:r>
              <a:rPr lang="en-GB" sz="1200" dirty="0" smtClean="0"/>
              <a:t>, $</a:t>
            </a:r>
            <a:r>
              <a:rPr lang="en-GB" sz="1200" dirty="0" err="1" smtClean="0"/>
              <a:t>xcom</a:t>
            </a:r>
            <a:r>
              <a:rPr lang="en-GB" sz="1200" dirty="0" smtClean="0"/>
              <a:t>, $</a:t>
            </a:r>
            <a:r>
              <a:rPr lang="en-GB" sz="1200" dirty="0" err="1" smtClean="0"/>
              <a:t>xmet</a:t>
            </a:r>
            <a:r>
              <a:rPr lang="en-GB" sz="1200" dirty="0" smtClean="0"/>
              <a:t>, $</a:t>
            </a:r>
            <a:r>
              <a:rPr lang="en-GB" sz="1200" dirty="0" err="1" smtClean="0"/>
              <a:t>xeve</a:t>
            </a:r>
            <a:r>
              <a:rPr lang="en-GB" sz="1200" dirty="0" smtClean="0"/>
              <a:t>, $</a:t>
            </a:r>
            <a:r>
              <a:rPr lang="en-GB" sz="1200" dirty="0" err="1" smtClean="0"/>
              <a:t>xlab</a:t>
            </a:r>
            <a:r>
              <a:rPr lang="en-GB" sz="1200" dirty="0" smtClean="0"/>
              <a:t>) = 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("", "</a:t>
            </a:r>
            <a:r>
              <a:rPr lang="en-GB" sz="1200" dirty="0" err="1" smtClean="0"/>
              <a:t>smsinit</a:t>
            </a:r>
            <a:r>
              <a:rPr lang="en-GB" sz="1200" dirty="0" smtClean="0"/>
              <a:t>", "</a:t>
            </a:r>
            <a:r>
              <a:rPr lang="en-GB" sz="1200" dirty="0" err="1" smtClean="0"/>
              <a:t>smsabort</a:t>
            </a:r>
            <a:r>
              <a:rPr lang="en-GB" sz="1200" dirty="0" smtClean="0"/>
              <a:t>", "</a:t>
            </a:r>
            <a:r>
              <a:rPr lang="en-GB" sz="1200" dirty="0" err="1" smtClean="0"/>
              <a:t>smscomplete</a:t>
            </a:r>
            <a:r>
              <a:rPr lang="en-GB" sz="1200" dirty="0" smtClean="0"/>
              <a:t>", 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 "smsmeter", "smsevent", "smslabel");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sub </a:t>
            </a:r>
            <a:r>
              <a:rPr lang="en-GB" sz="1200" dirty="0" err="1" smtClean="0"/>
              <a:t>xini</a:t>
            </a:r>
            <a:r>
              <a:rPr lang="en-GB" sz="1200" dirty="0" smtClean="0"/>
              <a:t>() { system("$</a:t>
            </a:r>
            <a:r>
              <a:rPr lang="en-GB" sz="1200" dirty="0" err="1" smtClean="0"/>
              <a:t>svr</a:t>
            </a:r>
            <a:r>
              <a:rPr lang="en-GB" sz="1200" dirty="0" smtClean="0"/>
              <a:t> $</a:t>
            </a:r>
            <a:r>
              <a:rPr lang="en-GB" sz="1200" dirty="0" err="1" smtClean="0"/>
              <a:t>xini</a:t>
            </a:r>
            <a:r>
              <a:rPr lang="en-GB" sz="1200" dirty="0" smtClean="0"/>
              <a:t> $$");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sub </a:t>
            </a:r>
            <a:r>
              <a:rPr lang="en-GB" sz="1200" dirty="0" err="1" smtClean="0"/>
              <a:t>xabo</a:t>
            </a:r>
            <a:r>
              <a:rPr lang="en-GB" sz="1200" dirty="0" smtClean="0"/>
              <a:t>() { system("$</a:t>
            </a:r>
            <a:r>
              <a:rPr lang="en-GB" sz="1200" dirty="0" err="1" smtClean="0"/>
              <a:t>svr</a:t>
            </a:r>
            <a:r>
              <a:rPr lang="en-GB" sz="1200" dirty="0" smtClean="0"/>
              <a:t> $</a:t>
            </a:r>
            <a:r>
              <a:rPr lang="en-GB" sz="1200" dirty="0" err="1" smtClean="0"/>
              <a:t>xabo</a:t>
            </a:r>
            <a:r>
              <a:rPr lang="en-GB" sz="1200" dirty="0" smtClean="0"/>
              <a:t> $$");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sub </a:t>
            </a:r>
            <a:r>
              <a:rPr lang="en-GB" sz="1200" dirty="0" err="1" smtClean="0"/>
              <a:t>xcom</a:t>
            </a:r>
            <a:r>
              <a:rPr lang="en-GB" sz="1200" dirty="0" smtClean="0"/>
              <a:t>() { system("$</a:t>
            </a:r>
            <a:r>
              <a:rPr lang="en-GB" sz="1200" dirty="0" err="1" smtClean="0"/>
              <a:t>svr</a:t>
            </a:r>
            <a:r>
              <a:rPr lang="en-GB" sz="1200" dirty="0" smtClean="0"/>
              <a:t> $</a:t>
            </a:r>
            <a:r>
              <a:rPr lang="en-GB" sz="1200" dirty="0" err="1" smtClean="0"/>
              <a:t>xcom</a:t>
            </a:r>
            <a:r>
              <a:rPr lang="en-GB" sz="1200" dirty="0" smtClean="0"/>
              <a:t> $$");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sub </a:t>
            </a:r>
            <a:r>
              <a:rPr lang="en-GB" sz="1200" dirty="0" err="1" smtClean="0"/>
              <a:t>xmet</a:t>
            </a:r>
            <a:r>
              <a:rPr lang="en-GB" sz="1200" dirty="0" smtClean="0"/>
              <a:t>() { my ($</a:t>
            </a:r>
            <a:r>
              <a:rPr lang="en-GB" sz="1200" dirty="0" err="1" smtClean="0"/>
              <a:t>n,$v</a:t>
            </a:r>
            <a:r>
              <a:rPr lang="en-GB" sz="1200" dirty="0" smtClean="0"/>
              <a:t>)=@_;   system("$</a:t>
            </a:r>
            <a:r>
              <a:rPr lang="en-GB" sz="1200" dirty="0" err="1" smtClean="0"/>
              <a:t>svr</a:t>
            </a:r>
            <a:r>
              <a:rPr lang="en-GB" sz="1200" dirty="0" smtClean="0"/>
              <a:t> $</a:t>
            </a:r>
            <a:r>
              <a:rPr lang="en-GB" sz="1200" dirty="0" err="1" smtClean="0"/>
              <a:t>xmet</a:t>
            </a:r>
            <a:r>
              <a:rPr lang="en-GB" sz="1200" dirty="0" smtClean="0"/>
              <a:t> $n $v");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sub </a:t>
            </a:r>
            <a:r>
              <a:rPr lang="en-GB" sz="1200" dirty="0" err="1" smtClean="0"/>
              <a:t>xeve</a:t>
            </a:r>
            <a:r>
              <a:rPr lang="en-GB" sz="1200" dirty="0" smtClean="0"/>
              <a:t>($) { my $n=shift;    system("$</a:t>
            </a:r>
            <a:r>
              <a:rPr lang="en-GB" sz="1200" dirty="0" err="1" smtClean="0"/>
              <a:t>svr</a:t>
            </a:r>
            <a:r>
              <a:rPr lang="en-GB" sz="1200" dirty="0" smtClean="0"/>
              <a:t> $</a:t>
            </a:r>
            <a:r>
              <a:rPr lang="en-GB" sz="1200" dirty="0" err="1" smtClean="0"/>
              <a:t>xeve</a:t>
            </a:r>
            <a:r>
              <a:rPr lang="en-GB" sz="1200" dirty="0" smtClean="0"/>
              <a:t> $n");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sub </a:t>
            </a:r>
            <a:r>
              <a:rPr lang="en-GB" sz="1200" dirty="0" err="1" smtClean="0"/>
              <a:t>xlab</a:t>
            </a:r>
            <a:r>
              <a:rPr lang="en-GB" sz="1200" dirty="0" smtClean="0"/>
              <a:t>() {  my ($n, $v)=@_; system("$</a:t>
            </a:r>
            <a:r>
              <a:rPr lang="en-GB" sz="1200" dirty="0" err="1" smtClean="0"/>
              <a:t>svr</a:t>
            </a:r>
            <a:r>
              <a:rPr lang="en-GB" sz="1200" dirty="0" smtClean="0"/>
              <a:t> $</a:t>
            </a:r>
            <a:r>
              <a:rPr lang="en-GB" sz="1200" dirty="0" err="1" smtClean="0"/>
              <a:t>xlab</a:t>
            </a:r>
            <a:r>
              <a:rPr lang="en-GB" sz="1200" dirty="0" smtClean="0"/>
              <a:t> $n $v"); }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xini</a:t>
            </a:r>
            <a:r>
              <a:rPr lang="en-GB" sz="1200" dirty="0" smtClean="0"/>
              <a:t>();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eval</a:t>
            </a:r>
            <a:r>
              <a:rPr lang="en-GB" sz="1200" dirty="0" smtClean="0"/>
              <a:t> '</a:t>
            </a:r>
          </a:p>
          <a:p>
            <a:pPr marL="288000"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 definition file (Ksh)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692696"/>
            <a:ext cx="8228013" cy="5532487"/>
          </a:xfrm>
        </p:spPr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#!/bin/ksh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DEBUG_DEF2ECF=0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exec 3&gt; expanded.tmp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. ${TOP:=.}/libgen.sh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PROJECT=skull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SELECTION=$PROJECT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# set SELECTION e${PROJECT}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case $SELECTION in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skull ) FIRST_DAY=0;;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</a:t>
            </a:r>
            <a:r>
              <a:rPr lang="en-GB" sz="1000" dirty="0" err="1" smtClean="0"/>
              <a:t>eskull</a:t>
            </a:r>
            <a:r>
              <a:rPr lang="en-GB" sz="1000" dirty="0" smtClean="0"/>
              <a:t>) FIRST_DAY=1;;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esac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function </a:t>
            </a:r>
            <a:r>
              <a:rPr lang="en-GB" sz="1000" dirty="0" err="1" smtClean="0"/>
              <a:t>def_fam</a:t>
            </a:r>
            <a:r>
              <a:rPr lang="en-GB" sz="1000" dirty="0" smtClean="0"/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</a:t>
            </a:r>
            <a:r>
              <a:rPr lang="en-GB" sz="1000" dirty="0" err="1" smtClean="0"/>
              <a:t>defstatus</a:t>
            </a:r>
            <a:r>
              <a:rPr lang="en-GB" sz="1000" dirty="0" smtClean="0"/>
              <a:t> suspended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GROUP=$(id -</a:t>
            </a:r>
            <a:r>
              <a:rPr lang="en-GB" sz="1000" dirty="0" err="1" smtClean="0"/>
              <a:t>gn</a:t>
            </a:r>
            <a:r>
              <a:rPr lang="en-GB" sz="10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SCHOST=c1a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WSHOST=$(</a:t>
            </a:r>
            <a:r>
              <a:rPr lang="en-GB" sz="1000" dirty="0" err="1" smtClean="0"/>
              <a:t>uname</a:t>
            </a:r>
            <a:r>
              <a:rPr lang="en-GB" sz="1000" dirty="0" smtClean="0"/>
              <a:t> -n)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CLHOST=</a:t>
            </a:r>
            <a:r>
              <a:rPr lang="en-GB" sz="1000" dirty="0" err="1" smtClean="0"/>
              <a:t>lxa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case $USER in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map) WSQUEUE=serial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WS_QUEUE_EPILOG=ns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SCQUEUE=ns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SC_QUEUE_EPILOG=ns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ACCOUNT=</a:t>
            </a:r>
            <a:r>
              <a:rPr lang="en-GB" sz="1000" dirty="0" err="1" smtClean="0"/>
              <a:t>ecodmdma</a:t>
            </a:r>
            <a:r>
              <a:rPr lang="en-GB" sz="1000" dirty="0" smtClean="0"/>
              <a:t>;;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*)   WSQUEUE=serial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WS_QUEUE_EPILOG=ns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SCQUEUE=ns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SC_QUEUE_EPILOG=ns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     ACCOUNT=</a:t>
            </a:r>
            <a:r>
              <a:rPr lang="en-GB" sz="1000" dirty="0" err="1" smtClean="0"/>
              <a:t>decmsaf</a:t>
            </a:r>
            <a:r>
              <a:rPr lang="en-GB" sz="1000" dirty="0" smtClean="0"/>
              <a:t>;;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esac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WSLOGDIR=$SCRATCH/output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mkdir</a:t>
            </a:r>
            <a:r>
              <a:rPr lang="en-GB" sz="1000" dirty="0" smtClean="0"/>
              <a:t> -p $WSLOGDIR/$SELECTION # call shell command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SCLOGDIR=/s1a/</a:t>
            </a:r>
            <a:r>
              <a:rPr lang="en-GB" sz="1000" dirty="0" err="1" smtClean="0"/>
              <a:t>ms_dir</a:t>
            </a:r>
            <a:r>
              <a:rPr lang="en-GB" sz="1000" dirty="0" smtClean="0"/>
              <a:t>/$GROUP/$USER/</a:t>
            </a:r>
            <a:r>
              <a:rPr lang="en-GB" sz="1000" dirty="0" err="1" smtClean="0"/>
              <a:t>smsjoboutput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WDIR=/s1a/</a:t>
            </a:r>
            <a:r>
              <a:rPr lang="en-GB" sz="1000" dirty="0" err="1" smtClean="0"/>
              <a:t>ms_dir</a:t>
            </a:r>
            <a:r>
              <a:rPr lang="en-GB" sz="1000" dirty="0" smtClean="0"/>
              <a:t>/$GROUP/$USER/</a:t>
            </a:r>
            <a:r>
              <a:rPr lang="en-GB" sz="1000" dirty="0" err="1" smtClean="0"/>
              <a:t>wdir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VERSION=0040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# CONV: set FIRST_DATE `date +%</a:t>
            </a:r>
            <a:r>
              <a:rPr lang="en-GB" sz="1000" dirty="0" err="1" smtClean="0"/>
              <a:t>Y%m%d</a:t>
            </a:r>
            <a:r>
              <a:rPr lang="en-GB" sz="1000" dirty="0" smtClean="0"/>
              <a:t>` # date is a keyword for play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FIRST_DATE=$(\date +%</a:t>
            </a:r>
            <a:r>
              <a:rPr lang="en-GB" sz="1000" dirty="0" err="1" smtClean="0"/>
              <a:t>Y%m%d</a:t>
            </a:r>
            <a:r>
              <a:rPr lang="en-GB" sz="1000" dirty="0" smtClean="0"/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LAST_DATE=$(</a:t>
            </a:r>
            <a:r>
              <a:rPr lang="en-GB" sz="1000" dirty="0" err="1" smtClean="0"/>
              <a:t>newdate</a:t>
            </a:r>
            <a:r>
              <a:rPr lang="en-GB" sz="1000" dirty="0" smtClean="0"/>
              <a:t> -D $FIRST_DATE 1)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QUEUE_EPILOG=ns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onws</a:t>
            </a:r>
            <a:r>
              <a:rPr lang="en-GB" sz="1000" dirty="0" smtClean="0"/>
              <a:t>() {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   $WSQUEUE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QUEUE_EPILOG $WS_QUEUE_EPILOG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LOGDIR  $WSLOGDIR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SMSOUT  $WSLOGDIR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WSHOST  $HOST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oncl</a:t>
            </a:r>
            <a:r>
              <a:rPr lang="en-GB" sz="1000" dirty="0" smtClean="0"/>
              <a:t>() {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   $WSQUEUE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QUEUE_EPILOG $WS_QUEUE_EPILOG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LOGDIR  $WSLOGDIR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SMSOUT  $WSLOGDIR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WSHOST  </a:t>
            </a:r>
            <a:r>
              <a:rPr lang="en-GB" sz="1000" dirty="0" err="1" smtClean="0"/>
              <a:t>linux_cluster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WSHOST  $CLHOST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onsc</a:t>
            </a:r>
            <a:r>
              <a:rPr lang="en-GB" sz="1000" dirty="0" smtClean="0"/>
              <a:t>() {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   $SCQUEUE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QUEUE_EPILOG $SC_QUEUE_EPILOG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LOGDIR  $SCLOGDIR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SMSOUT  $SCLOGDIR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WSHOST  $SCHOST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err="1" smtClean="0"/>
              <a:t>onecg</a:t>
            </a:r>
            <a:r>
              <a:rPr lang="en-GB" sz="1000" dirty="0" smtClean="0"/>
              <a:t>() {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   normal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QUEUE_EPILOG normal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LOGDIR  $WSLOGDIR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SMSOUT  $WSLOGDIR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    edit WSHOST </a:t>
            </a:r>
            <a:r>
              <a:rPr lang="en-GB" sz="1000" dirty="0" err="1" smtClean="0"/>
              <a:t>ecgate</a:t>
            </a:r>
            <a:endParaRPr lang="en-GB" sz="10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 smtClean="0"/>
              <a:t>Etc </a:t>
            </a:r>
            <a:r>
              <a:rPr lang="en-GB" sz="1000" dirty="0" err="1" smtClean="0"/>
              <a:t>etc</a:t>
            </a:r>
            <a:endParaRPr lang="en-GB" sz="1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definition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764704"/>
            <a:ext cx="8228013" cy="5460479"/>
          </a:xfrm>
        </p:spPr>
        <p:txBody>
          <a:bodyPr numCol="2"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#!/</a:t>
            </a:r>
            <a:r>
              <a:rPr lang="en-GB" sz="1200" dirty="0" err="1" smtClean="0"/>
              <a:t>usr</a:t>
            </a:r>
            <a:r>
              <a:rPr lang="en-GB" sz="1200" dirty="0" smtClean="0"/>
              <a:t>/bin/</a:t>
            </a:r>
            <a:r>
              <a:rPr lang="en-GB" sz="1200" dirty="0" err="1" smtClean="0"/>
              <a:t>env</a:t>
            </a:r>
            <a:r>
              <a:rPr lang="en-GB" sz="1200" dirty="0" smtClean="0"/>
              <a:t> python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import sys, </a:t>
            </a:r>
            <a:r>
              <a:rPr lang="en-GB" sz="1200" dirty="0" err="1" smtClean="0"/>
              <a:t>os</a:t>
            </a:r>
            <a:r>
              <a:rPr lang="en-GB" sz="1200" dirty="0" smtClean="0"/>
              <a:t>, </a:t>
            </a:r>
            <a:r>
              <a:rPr lang="en-GB" sz="1200" dirty="0" err="1" smtClean="0"/>
              <a:t>ih</a:t>
            </a: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from </a:t>
            </a:r>
            <a:r>
              <a:rPr lang="en-GB" sz="1200" dirty="0" err="1" smtClean="0"/>
              <a:t>ecflow</a:t>
            </a:r>
            <a:r>
              <a:rPr lang="en-GB" sz="1200" dirty="0" smtClean="0"/>
              <a:t> import 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from </a:t>
            </a:r>
            <a:r>
              <a:rPr lang="en-GB" sz="1200" dirty="0" err="1" smtClean="0"/>
              <a:t>inc_hostc</a:t>
            </a:r>
            <a:r>
              <a:rPr lang="en-GB" sz="1200" dirty="0" smtClean="0"/>
              <a:t> import *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PROJECT = "skull"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SELECTION = PROJECT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# SELECTION = "</a:t>
            </a:r>
            <a:r>
              <a:rPr lang="en-GB" sz="1200" dirty="0" err="1" smtClean="0"/>
              <a:t>e%s</a:t>
            </a:r>
            <a:r>
              <a:rPr lang="en-GB" sz="1200" dirty="0" smtClean="0"/>
              <a:t>"%PROJECT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SELECTION == "skull":    FIRST_DAY = 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elif</a:t>
            </a:r>
            <a:r>
              <a:rPr lang="en-GB" sz="1200" dirty="0" smtClean="0"/>
              <a:t> SELECTION == "</a:t>
            </a:r>
            <a:r>
              <a:rPr lang="en-GB" sz="1200" dirty="0" err="1" smtClean="0"/>
              <a:t>eskull</a:t>
            </a:r>
            <a:r>
              <a:rPr lang="en-GB" sz="1200" dirty="0" smtClean="0"/>
              <a:t>": FIRST_DAY = 1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USER = </a:t>
            </a:r>
            <a:r>
              <a:rPr lang="en-GB" sz="1200" dirty="0" err="1" smtClean="0"/>
              <a:t>os.getenv</a:t>
            </a:r>
            <a:r>
              <a:rPr lang="en-GB" sz="1200" dirty="0" smtClean="0"/>
              <a:t>("USER")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SCRATCH = </a:t>
            </a:r>
            <a:r>
              <a:rPr lang="en-GB" sz="1200" dirty="0" err="1" smtClean="0"/>
              <a:t>os.getenv</a:t>
            </a:r>
            <a:r>
              <a:rPr lang="en-GB" sz="1200" dirty="0" smtClean="0"/>
              <a:t>("SCRATCH")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HOME = </a:t>
            </a:r>
            <a:r>
              <a:rPr lang="en-GB" sz="1200" dirty="0" err="1" smtClean="0"/>
              <a:t>os.getenv</a:t>
            </a:r>
            <a:r>
              <a:rPr lang="en-GB" sz="1200" dirty="0" smtClean="0"/>
              <a:t>("HOME")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HOST = </a:t>
            </a:r>
            <a:r>
              <a:rPr lang="en-GB" sz="1200" dirty="0" err="1" smtClean="0"/>
              <a:t>os.getenv</a:t>
            </a:r>
            <a:r>
              <a:rPr lang="en-GB" sz="1200" dirty="0" smtClean="0"/>
              <a:t>("HOST")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PWD = </a:t>
            </a:r>
            <a:r>
              <a:rPr lang="en-GB" sz="1200" dirty="0" err="1" smtClean="0"/>
              <a:t>os.getenv</a:t>
            </a:r>
            <a:r>
              <a:rPr lang="en-GB" sz="1200" dirty="0" smtClean="0"/>
              <a:t>("PWD")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GROUP = </a:t>
            </a:r>
            <a:r>
              <a:rPr lang="en-GB" sz="1200" dirty="0" err="1" smtClean="0"/>
              <a:t>ih.shcmd</a:t>
            </a:r>
            <a:r>
              <a:rPr lang="en-GB" sz="1200" dirty="0" smtClean="0"/>
              <a:t>("id -</a:t>
            </a:r>
            <a:r>
              <a:rPr lang="en-GB" sz="1200" dirty="0" err="1" smtClean="0"/>
              <a:t>gn</a:t>
            </a:r>
            <a:r>
              <a:rPr lang="en-GB" sz="1200" dirty="0" smtClean="0"/>
              <a:t>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SCHOST = "c1a"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WSHOST = </a:t>
            </a:r>
            <a:r>
              <a:rPr lang="en-GB" sz="1200" dirty="0" err="1" smtClean="0"/>
              <a:t>ih.shcmd</a:t>
            </a:r>
            <a:r>
              <a:rPr lang="en-GB" sz="1200" dirty="0" smtClean="0"/>
              <a:t>("</a:t>
            </a:r>
            <a:r>
              <a:rPr lang="en-GB" sz="1200" dirty="0" err="1" smtClean="0"/>
              <a:t>uname</a:t>
            </a:r>
            <a:r>
              <a:rPr lang="en-GB" sz="1200" dirty="0" smtClean="0"/>
              <a:t> -n")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CLHOST = "</a:t>
            </a:r>
            <a:r>
              <a:rPr lang="en-GB" sz="1200" dirty="0" err="1" smtClean="0"/>
              <a:t>lxa</a:t>
            </a:r>
            <a:r>
              <a:rPr lang="en-GB" sz="12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if USER == "map":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WSQUEUE = "serial"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SCQUEUE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ACCOUNT = "</a:t>
            </a:r>
            <a:r>
              <a:rPr lang="en-GB" sz="1200" dirty="0" err="1" smtClean="0"/>
              <a:t>ecodmdma</a:t>
            </a:r>
            <a:r>
              <a:rPr lang="en-GB" sz="12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elif</a:t>
            </a:r>
            <a:r>
              <a:rPr lang="en-GB" sz="1200" dirty="0" smtClean="0"/>
              <a:t> USER == "</a:t>
            </a:r>
            <a:r>
              <a:rPr lang="en-GB" sz="1200" dirty="0" err="1" smtClean="0"/>
              <a:t>emos</a:t>
            </a:r>
            <a:r>
              <a:rPr lang="en-GB" sz="1200" dirty="0" smtClean="0"/>
              <a:t>":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WSQUEUE = "serial"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SCQUEUE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ACCOUNT = "</a:t>
            </a:r>
            <a:r>
              <a:rPr lang="en-GB" sz="1200" dirty="0" err="1" smtClean="0"/>
              <a:t>oesu</a:t>
            </a:r>
            <a:r>
              <a:rPr lang="en-GB" sz="12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elif</a:t>
            </a:r>
            <a:r>
              <a:rPr lang="en-GB" sz="1200" dirty="0" smtClean="0"/>
              <a:t> USER[1:2] == "</a:t>
            </a:r>
            <a:r>
              <a:rPr lang="en-GB" sz="1200" dirty="0" err="1" smtClean="0"/>
              <a:t>tr</a:t>
            </a:r>
            <a:r>
              <a:rPr lang="en-GB" sz="1200" dirty="0" smtClean="0"/>
              <a:t>":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WSQUEUE = "serial"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SCQUEUE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ACCOUNT = "</a:t>
            </a:r>
            <a:r>
              <a:rPr lang="en-GB" sz="1200" dirty="0" err="1" smtClean="0"/>
              <a:t>ectrain</a:t>
            </a:r>
            <a:r>
              <a:rPr lang="en-GB" sz="12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else: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WSQUEUE = "serial"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WS_QUEUE_EPILOG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SCQUEUE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SC_QUEUE_EPILOG = "ns"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ACCOUNT = "</a:t>
            </a:r>
            <a:r>
              <a:rPr lang="en-GB" sz="1200" dirty="0" err="1" smtClean="0"/>
              <a:t>decmsaf</a:t>
            </a:r>
            <a:r>
              <a:rPr lang="en-GB" sz="1200" dirty="0" smtClean="0"/>
              <a:t>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2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def_fam</a:t>
            </a:r>
            <a:r>
              <a:rPr lang="en-GB" sz="1200" dirty="0" smtClean="0"/>
              <a:t>():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def_suspended</a:t>
            </a:r>
            <a:r>
              <a:rPr lang="en-GB" sz="1200" dirty="0" smtClean="0"/>
              <a:t>()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WSLOGDIR = SCRATCH+"/output"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err="1" smtClean="0"/>
              <a:t>ih.shcmd</a:t>
            </a:r>
            <a:r>
              <a:rPr lang="en-GB" sz="1200" dirty="0" smtClean="0"/>
              <a:t>("</a:t>
            </a:r>
            <a:r>
              <a:rPr lang="en-GB" sz="1200" dirty="0" err="1" smtClean="0"/>
              <a:t>mkdir</a:t>
            </a:r>
            <a:r>
              <a:rPr lang="en-GB" sz="1200" dirty="0" smtClean="0"/>
              <a:t> -p %s/%s" %(WSLOGDIR,SELECTION))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SCLOGDIR = "/s1a/</a:t>
            </a:r>
            <a:r>
              <a:rPr lang="en-GB" sz="1200" dirty="0" err="1" smtClean="0"/>
              <a:t>ms_dir</a:t>
            </a:r>
            <a:r>
              <a:rPr lang="en-GB" sz="1200" dirty="0" smtClean="0"/>
              <a:t>/%s/%s/</a:t>
            </a:r>
            <a:r>
              <a:rPr lang="en-GB" sz="1200" dirty="0" err="1" smtClean="0"/>
              <a:t>smsjoboutput</a:t>
            </a:r>
            <a:r>
              <a:rPr lang="en-GB" sz="1200" dirty="0" smtClean="0"/>
              <a:t>" % (GROUP, USER)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WDIR = "/s1a/</a:t>
            </a:r>
            <a:r>
              <a:rPr lang="en-GB" sz="1200" dirty="0" err="1" smtClean="0"/>
              <a:t>ms_dir</a:t>
            </a:r>
            <a:r>
              <a:rPr lang="en-GB" sz="1200" dirty="0" smtClean="0"/>
              <a:t>/%s/%s/</a:t>
            </a:r>
            <a:r>
              <a:rPr lang="en-GB" sz="1200" dirty="0" err="1" smtClean="0"/>
              <a:t>wdir</a:t>
            </a:r>
            <a:r>
              <a:rPr lang="en-GB" sz="1200" dirty="0" smtClean="0"/>
              <a:t>" % (GROUP, USER)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VERSION = 0040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FIRST_DATE = </a:t>
            </a:r>
            <a:r>
              <a:rPr lang="en-GB" sz="1200" dirty="0" err="1" smtClean="0"/>
              <a:t>ih.shcmd</a:t>
            </a:r>
            <a:r>
              <a:rPr lang="en-GB" sz="1200" dirty="0" smtClean="0"/>
              <a:t>("\date +%</a:t>
            </a:r>
            <a:r>
              <a:rPr lang="en-GB" sz="1200" dirty="0" err="1" smtClean="0"/>
              <a:t>Y%m%d</a:t>
            </a:r>
            <a:r>
              <a:rPr lang="en-GB" sz="1200" dirty="0" smtClean="0"/>
              <a:t>")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LAST_DATE = </a:t>
            </a:r>
            <a:r>
              <a:rPr lang="en-GB" sz="1200" dirty="0" err="1" smtClean="0"/>
              <a:t>ih.shcmd</a:t>
            </a:r>
            <a:r>
              <a:rPr lang="en-GB" sz="1200" dirty="0" smtClean="0"/>
              <a:t>("</a:t>
            </a:r>
            <a:r>
              <a:rPr lang="en-GB" sz="1200" dirty="0" err="1" smtClean="0"/>
              <a:t>newdate</a:t>
            </a:r>
            <a:r>
              <a:rPr lang="en-GB" sz="1200" dirty="0" smtClean="0"/>
              <a:t> -D %s 1" % (FIRST_DATE))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QUEUE_EPILOG = "</a:t>
            </a:r>
            <a:r>
              <a:rPr lang="en-GB" sz="1200" dirty="0" smtClean="0"/>
              <a:t>ns“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200" dirty="0" smtClean="0"/>
              <a:t>Etc </a:t>
            </a:r>
            <a:r>
              <a:rPr lang="en-GB" sz="1200" dirty="0" err="1" smtClean="0"/>
              <a:t>etc</a:t>
            </a:r>
            <a:endParaRPr lang="en-GB" sz="1200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Comparison: CDP vs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764704"/>
            <a:ext cx="3816424" cy="5460479"/>
          </a:xfrm>
        </p:spPr>
        <p:txBody>
          <a:bodyPr numCol="1"/>
          <a:lstStyle/>
          <a:p>
            <a:r>
              <a:rPr lang="en-GB" dirty="0" smtClean="0"/>
              <a:t>Text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family $PROJECT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err="1" smtClean="0"/>
              <a:t>def_fam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families="00 12"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edit ENSEMBLES 50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trigger "(./make==complete)"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for </a:t>
            </a:r>
            <a:r>
              <a:rPr lang="en-GB" sz="1100" dirty="0" err="1" smtClean="0"/>
              <a:t>fam</a:t>
            </a:r>
            <a:r>
              <a:rPr lang="en-GB" sz="1100" dirty="0" smtClean="0"/>
              <a:t> in  $families ; do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family $</a:t>
            </a:r>
            <a:r>
              <a:rPr lang="en-GB" sz="1100" dirty="0" err="1" smtClean="0"/>
              <a:t>fam</a:t>
            </a:r>
            <a:r>
              <a:rPr lang="en-GB" sz="1100" dirty="0" smtClean="0"/>
              <a:t> # </a:t>
            </a:r>
            <a:r>
              <a:rPr lang="en-GB" sz="1100" dirty="0" err="1" smtClean="0"/>
              <a:t>onsc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if (( $</a:t>
            </a:r>
            <a:r>
              <a:rPr lang="en-GB" sz="1100" dirty="0" err="1" smtClean="0"/>
              <a:t>fam</a:t>
            </a:r>
            <a:r>
              <a:rPr lang="en-GB" sz="1100" dirty="0" smtClean="0"/>
              <a:t> == 00 )); then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	edit DELTA_DAY 1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else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	edit DELTA_DAY 0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fi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edit EMOS_BASE $</a:t>
            </a:r>
            <a:r>
              <a:rPr lang="en-GB" sz="1100" dirty="0" err="1" smtClean="0"/>
              <a:t>fam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call_skull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family pop;    </a:t>
            </a:r>
            <a:r>
              <a:rPr lang="en-GB" sz="1100" dirty="0" err="1" smtClean="0"/>
              <a:t>oncl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trigger "(./${PROJECT}==complete)"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call_pop_skull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endfamily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family </a:t>
            </a:r>
            <a:r>
              <a:rPr lang="en-GB" sz="1100" dirty="0" err="1" smtClean="0"/>
              <a:t>ws</a:t>
            </a:r>
            <a:r>
              <a:rPr lang="en-GB" sz="1100" dirty="0" smtClean="0"/>
              <a:t>;    </a:t>
            </a:r>
            <a:r>
              <a:rPr lang="en-GB" sz="1100" dirty="0" err="1" smtClean="0"/>
              <a:t>onws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trigger "(./${PROJECT}==complete)"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call_pop_skull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endfamily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  </a:t>
            </a:r>
            <a:r>
              <a:rPr lang="en-GB" sz="1100" dirty="0" err="1" smtClean="0"/>
              <a:t>endfamily</a:t>
            </a:r>
            <a:r>
              <a:rPr lang="en-GB" sz="1100" dirty="0" smtClean="0"/>
              <a:t> #</a:t>
            </a:r>
            <a:r>
              <a:rPr lang="en-GB" sz="1100" dirty="0" err="1" smtClean="0"/>
              <a:t>fam</a:t>
            </a:r>
            <a:endParaRPr lang="en-GB" sz="1100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 smtClean="0"/>
              <a:t>  </a:t>
            </a:r>
            <a:r>
              <a:rPr lang="en-GB" sz="1100" dirty="0" smtClean="0"/>
              <a:t>done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076056" y="764704"/>
            <a:ext cx="3816424" cy="5460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buFont typeface="Wingdings" charset="2"/>
              <a:buChar char="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CDP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family $PROJECT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</a:t>
            </a:r>
            <a:r>
              <a:rPr lang="en-GB" sz="1100" kern="0" dirty="0" err="1">
                <a:solidFill>
                  <a:srgbClr val="000000"/>
                </a:solidFill>
              </a:rPr>
              <a:t>def_fam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set families "00 12"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3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edit ENSEMBLES 50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trigger ./make==complete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 smtClean="0">
                <a:solidFill>
                  <a:srgbClr val="000000"/>
                </a:solidFill>
              </a:rPr>
              <a:t>    </a:t>
            </a:r>
            <a:r>
              <a:rPr lang="en-GB" sz="1100" kern="0" dirty="0">
                <a:solidFill>
                  <a:srgbClr val="000000"/>
                </a:solidFill>
              </a:rPr>
              <a:t>loop 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( $families ) do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500" kern="0" dirty="0">
                <a:solidFill>
                  <a:srgbClr val="000000"/>
                </a:solidFill>
              </a:rPr>
              <a:t>     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 $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; # </a:t>
            </a:r>
            <a:r>
              <a:rPr lang="en-GB" sz="1100" kern="0" dirty="0" err="1">
                <a:solidFill>
                  <a:srgbClr val="000000"/>
                </a:solidFill>
              </a:rPr>
              <a:t>onsc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if (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</a:t>
            </a:r>
            <a:r>
              <a:rPr lang="en-GB" sz="1100" kern="0" dirty="0" err="1">
                <a:solidFill>
                  <a:srgbClr val="000000"/>
                </a:solidFill>
              </a:rPr>
              <a:t>eq</a:t>
            </a:r>
            <a:r>
              <a:rPr lang="en-GB" sz="1100" kern="0" dirty="0">
                <a:solidFill>
                  <a:srgbClr val="000000"/>
                </a:solidFill>
              </a:rPr>
              <a:t> 00) then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  edit DELTA_DAY 1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else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  edit DELTA_DAY 0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</a:t>
            </a:r>
            <a:r>
              <a:rPr lang="en-GB" sz="1100" kern="0" dirty="0" err="1">
                <a:solidFill>
                  <a:srgbClr val="000000"/>
                </a:solidFill>
              </a:rPr>
              <a:t>endif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3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edit EMOS_BASE $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500" kern="0" dirty="0" smtClean="0">
                <a:solidFill>
                  <a:srgbClr val="000000"/>
                </a:solidFill>
              </a:rPr>
              <a:t>    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	</a:t>
            </a:r>
            <a:r>
              <a:rPr lang="en-GB" sz="1100" kern="0" dirty="0" err="1">
                <a:solidFill>
                  <a:srgbClr val="000000"/>
                </a:solidFill>
              </a:rPr>
              <a:t>call_skull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500" kern="0" dirty="0" smtClean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 smtClean="0">
                <a:solidFill>
                  <a:srgbClr val="000000"/>
                </a:solidFill>
              </a:rPr>
              <a:t>      family pop; </a:t>
            </a:r>
            <a:r>
              <a:rPr lang="en-GB" sz="1100" kern="0" dirty="0" err="1" smtClean="0">
                <a:solidFill>
                  <a:srgbClr val="000000"/>
                </a:solidFill>
              </a:rPr>
              <a:t>oncl</a:t>
            </a:r>
            <a:endParaRPr lang="en-GB" sz="1100" kern="0" dirty="0" smtClean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 smtClean="0">
                <a:solidFill>
                  <a:srgbClr val="000000"/>
                </a:solidFill>
              </a:rPr>
              <a:t>        trigger </a:t>
            </a:r>
            <a:r>
              <a:rPr lang="en-GB" sz="1100" kern="0" dirty="0">
                <a:solidFill>
                  <a:srgbClr val="000000"/>
                </a:solidFill>
              </a:rPr>
              <a:t>./${PROJECT}==complete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	</a:t>
            </a:r>
            <a:r>
              <a:rPr lang="en-GB" sz="1100" kern="0" dirty="0" err="1">
                <a:solidFill>
                  <a:srgbClr val="000000"/>
                </a:solidFill>
              </a:rPr>
              <a:t>call_pop_skull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5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 </a:t>
            </a:r>
            <a:r>
              <a:rPr lang="en-GB" sz="1100" kern="0" dirty="0" err="1">
                <a:solidFill>
                  <a:srgbClr val="000000"/>
                </a:solidFill>
              </a:rPr>
              <a:t>ws</a:t>
            </a:r>
            <a:r>
              <a:rPr lang="en-GB" sz="1100" kern="0" dirty="0">
                <a:solidFill>
                  <a:srgbClr val="000000"/>
                </a:solidFill>
              </a:rPr>
              <a:t>; </a:t>
            </a:r>
            <a:r>
              <a:rPr lang="en-GB" sz="1100" kern="0" dirty="0" err="1">
                <a:solidFill>
                  <a:srgbClr val="000000"/>
                </a:solidFill>
              </a:rPr>
              <a:t>onws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trigger ./${PROJECT}==complete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	</a:t>
            </a:r>
            <a:r>
              <a:rPr lang="en-GB" sz="1100" kern="0" dirty="0" err="1">
                <a:solidFill>
                  <a:srgbClr val="000000"/>
                </a:solidFill>
              </a:rPr>
              <a:t>call_pop_skull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5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r>
              <a:rPr lang="en-GB" sz="1100" kern="0" dirty="0">
                <a:solidFill>
                  <a:srgbClr val="000000"/>
                </a:solidFill>
              </a:rPr>
              <a:t> #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      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</a:t>
            </a:r>
            <a:r>
              <a:rPr lang="en-GB" sz="1100" kern="0" dirty="0" err="1">
                <a:solidFill>
                  <a:srgbClr val="000000"/>
                </a:solidFill>
              </a:rPr>
              <a:t>endloop</a:t>
            </a:r>
            <a:r>
              <a:rPr lang="en-GB" sz="1100" kern="0" dirty="0">
                <a:solidFill>
                  <a:srgbClr val="000000"/>
                </a:solidFill>
              </a:rPr>
              <a:t> #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= 12, 00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ct val="90000"/>
              <a:buFont typeface="Wingdings" charset="2"/>
              <a:buNone/>
              <a:tabLst/>
              <a:defRPr/>
            </a:pP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ct val="90000"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buFont typeface="Wingdings" charset="2"/>
              <a:buChar char=""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Comparison: CDP </a:t>
            </a:r>
            <a:r>
              <a:rPr lang="en-GB" b="1" dirty="0" err="1" smtClean="0"/>
              <a:t>vs</a:t>
            </a:r>
            <a:r>
              <a:rPr lang="en-GB" b="1" dirty="0" smtClean="0"/>
              <a:t> Python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79512" y="764704"/>
            <a:ext cx="3816424" cy="5460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buFont typeface="Wingdings" charset="2"/>
              <a:buChar char="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family(PROJECT)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</a:t>
            </a:r>
            <a:r>
              <a:rPr lang="en-GB" sz="1100" kern="0" dirty="0" err="1">
                <a:solidFill>
                  <a:srgbClr val="000000"/>
                </a:solidFill>
              </a:rPr>
              <a:t>def_fam</a:t>
            </a:r>
            <a:r>
              <a:rPr lang="en-GB" sz="1100" kern="0" dirty="0">
                <a:solidFill>
                  <a:srgbClr val="000000"/>
                </a:solidFill>
              </a:rPr>
              <a:t>()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families = '00 12'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</a:t>
            </a:r>
            <a:r>
              <a:rPr lang="en-GB" sz="1100" kern="0" dirty="0" err="1">
                <a:solidFill>
                  <a:srgbClr val="000000"/>
                </a:solidFill>
              </a:rPr>
              <a:t>var</a:t>
            </a:r>
            <a:r>
              <a:rPr lang="en-GB" sz="1100" kern="0" dirty="0">
                <a:solidFill>
                  <a:srgbClr val="000000"/>
                </a:solidFill>
              </a:rPr>
              <a:t>('ENSEMBLES', 50)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trigger("make==complete")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for 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in </a:t>
            </a:r>
            <a:r>
              <a:rPr lang="en-GB" sz="1100" kern="0" dirty="0" err="1">
                <a:solidFill>
                  <a:srgbClr val="000000"/>
                </a:solidFill>
              </a:rPr>
              <a:t>qw</a:t>
            </a:r>
            <a:r>
              <a:rPr lang="en-GB" sz="1100" kern="0" dirty="0">
                <a:solidFill>
                  <a:srgbClr val="000000"/>
                </a:solidFill>
              </a:rPr>
              <a:t>(families):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family(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if 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== "00":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  </a:t>
            </a:r>
            <a:r>
              <a:rPr lang="en-GB" sz="1100" kern="0" dirty="0" err="1">
                <a:solidFill>
                  <a:srgbClr val="000000"/>
                </a:solidFill>
              </a:rPr>
              <a:t>var</a:t>
            </a:r>
            <a:r>
              <a:rPr lang="en-GB" sz="1100" kern="0" dirty="0">
                <a:solidFill>
                  <a:srgbClr val="000000"/>
                </a:solidFill>
              </a:rPr>
              <a:t>('DELTA_DAY', 1)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else: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  </a:t>
            </a:r>
            <a:r>
              <a:rPr lang="en-GB" sz="1100" kern="0" dirty="0" err="1">
                <a:solidFill>
                  <a:srgbClr val="000000"/>
                </a:solidFill>
              </a:rPr>
              <a:t>var</a:t>
            </a:r>
            <a:r>
              <a:rPr lang="en-GB" sz="1100" kern="0" dirty="0">
                <a:solidFill>
                  <a:srgbClr val="000000"/>
                </a:solidFill>
              </a:rPr>
              <a:t>('DELTA_DAY', 0)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var</a:t>
            </a:r>
            <a:r>
              <a:rPr lang="en-GB" sz="1100" kern="0" dirty="0">
                <a:solidFill>
                  <a:srgbClr val="000000"/>
                </a:solidFill>
              </a:rPr>
              <a:t>('EMOS_BASE', 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call_skull</a:t>
            </a:r>
            <a:r>
              <a:rPr lang="en-GB" sz="1100" kern="0" dirty="0">
                <a:solidFill>
                  <a:srgbClr val="000000"/>
                </a:solidFill>
              </a:rPr>
              <a:t>(PROJECT)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family("pop")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oncl</a:t>
            </a:r>
            <a:r>
              <a:rPr lang="en-GB" sz="1100" kern="0" dirty="0">
                <a:solidFill>
                  <a:srgbClr val="000000"/>
                </a:solidFill>
              </a:rPr>
              <a:t>()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trigger("./"+PROJECT+"==complete")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call_pop_skull</a:t>
            </a:r>
            <a:r>
              <a:rPr lang="en-GB" sz="1100" kern="0" dirty="0">
                <a:solidFill>
                  <a:srgbClr val="000000"/>
                </a:solidFill>
              </a:rPr>
              <a:t>()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r>
              <a:rPr lang="en-GB" sz="1100" kern="0" dirty="0">
                <a:solidFill>
                  <a:srgbClr val="000000"/>
                </a:solidFill>
              </a:rPr>
              <a:t>("pop")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family("</a:t>
            </a:r>
            <a:r>
              <a:rPr lang="en-GB" sz="1100" kern="0" dirty="0" err="1">
                <a:solidFill>
                  <a:srgbClr val="000000"/>
                </a:solidFill>
              </a:rPr>
              <a:t>ws</a:t>
            </a:r>
            <a:r>
              <a:rPr lang="en-GB" sz="1100" kern="0" dirty="0">
                <a:solidFill>
                  <a:srgbClr val="000000"/>
                </a:solidFill>
              </a:rPr>
              <a:t>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onws</a:t>
            </a:r>
            <a:r>
              <a:rPr lang="en-GB" sz="1100" kern="0" dirty="0">
                <a:solidFill>
                  <a:srgbClr val="000000"/>
                </a:solidFill>
              </a:rPr>
              <a:t>()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trigger("./"+PROJECT+"==complete")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call_pop_skull</a:t>
            </a:r>
            <a:r>
              <a:rPr lang="en-GB" sz="1100" kern="0" dirty="0">
                <a:solidFill>
                  <a:srgbClr val="000000"/>
                </a:solidFill>
              </a:rPr>
              <a:t>()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r>
              <a:rPr lang="en-GB" sz="1100" kern="0" dirty="0">
                <a:solidFill>
                  <a:srgbClr val="000000"/>
                </a:solidFill>
              </a:rPr>
              <a:t>("</a:t>
            </a:r>
            <a:r>
              <a:rPr lang="en-GB" sz="1100" kern="0" dirty="0" err="1">
                <a:solidFill>
                  <a:srgbClr val="000000"/>
                </a:solidFill>
              </a:rPr>
              <a:t>ws</a:t>
            </a:r>
            <a:r>
              <a:rPr lang="en-GB" sz="1100" kern="0" dirty="0">
                <a:solidFill>
                  <a:srgbClr val="000000"/>
                </a:solidFill>
              </a:rPr>
              <a:t>")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r>
              <a:rPr lang="en-GB" sz="1100" kern="0" dirty="0">
                <a:solidFill>
                  <a:srgbClr val="000000"/>
                </a:solidFill>
              </a:rPr>
              <a:t>(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r>
              <a:rPr lang="en-GB" sz="1100" kern="0" dirty="0">
                <a:solidFill>
                  <a:srgbClr val="000000"/>
                </a:solidFill>
              </a:rPr>
              <a:t>(PROJECT)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1100" kern="0" dirty="0">
              <a:solidFill>
                <a:srgbClr val="000000"/>
              </a:solidFill>
            </a:endParaRPr>
          </a:p>
          <a:p>
            <a:pPr marL="290513" marR="0" lvl="0" indent="-290513" algn="l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ct val="90000"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buFont typeface="Wingdings" charset="2"/>
              <a:buChar char=""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355976" y="692696"/>
            <a:ext cx="3816424" cy="5460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buFont typeface="Wingdings" charset="2"/>
              <a:buChar char="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CDP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family $PROJECT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</a:t>
            </a:r>
            <a:r>
              <a:rPr lang="en-GB" sz="1100" kern="0" dirty="0" err="1">
                <a:solidFill>
                  <a:srgbClr val="000000"/>
                </a:solidFill>
              </a:rPr>
              <a:t>def_fam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set families "00 12"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3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edit ENSEMBLES 50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trigger ./make==complete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2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loop 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( $families ) do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200" kern="0" dirty="0">
                <a:solidFill>
                  <a:srgbClr val="000000"/>
                </a:solidFill>
              </a:rPr>
              <a:t>     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 $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; # </a:t>
            </a:r>
            <a:r>
              <a:rPr lang="en-GB" sz="1100" kern="0" dirty="0" err="1">
                <a:solidFill>
                  <a:srgbClr val="000000"/>
                </a:solidFill>
              </a:rPr>
              <a:t>onsc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if (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</a:t>
            </a:r>
            <a:r>
              <a:rPr lang="en-GB" sz="1100" kern="0" dirty="0" err="1">
                <a:solidFill>
                  <a:srgbClr val="000000"/>
                </a:solidFill>
              </a:rPr>
              <a:t>eq</a:t>
            </a:r>
            <a:r>
              <a:rPr lang="en-GB" sz="1100" kern="0" dirty="0">
                <a:solidFill>
                  <a:srgbClr val="000000"/>
                </a:solidFill>
              </a:rPr>
              <a:t> 00) then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  edit DELTA_DAY 1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else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  edit DELTA_DAY 0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</a:t>
            </a:r>
            <a:r>
              <a:rPr lang="en-GB" sz="1100" kern="0" dirty="0" err="1">
                <a:solidFill>
                  <a:srgbClr val="000000"/>
                </a:solidFill>
              </a:rPr>
              <a:t>endif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3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edit EMOS_BASE $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00" kern="0" dirty="0">
                <a:solidFill>
                  <a:srgbClr val="000000"/>
                </a:solidFill>
              </a:rPr>
              <a:t>       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	</a:t>
            </a:r>
            <a:r>
              <a:rPr lang="en-GB" sz="1100" kern="0" dirty="0" err="1">
                <a:solidFill>
                  <a:srgbClr val="000000"/>
                </a:solidFill>
              </a:rPr>
              <a:t>call_skull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4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 pop; </a:t>
            </a:r>
            <a:r>
              <a:rPr lang="en-GB" sz="1100" kern="0" dirty="0" err="1">
                <a:solidFill>
                  <a:srgbClr val="000000"/>
                </a:solidFill>
              </a:rPr>
              <a:t>oncl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trigger ./${PROJECT}==complete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	</a:t>
            </a:r>
            <a:r>
              <a:rPr lang="en-GB" sz="1100" kern="0" dirty="0" err="1">
                <a:solidFill>
                  <a:srgbClr val="000000"/>
                </a:solidFill>
              </a:rPr>
              <a:t>call_pop_skull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6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family </a:t>
            </a:r>
            <a:r>
              <a:rPr lang="en-GB" sz="1100" kern="0" dirty="0" err="1">
                <a:solidFill>
                  <a:srgbClr val="000000"/>
                </a:solidFill>
              </a:rPr>
              <a:t>ws</a:t>
            </a:r>
            <a:r>
              <a:rPr lang="en-GB" sz="1100" kern="0" dirty="0">
                <a:solidFill>
                  <a:srgbClr val="000000"/>
                </a:solidFill>
              </a:rPr>
              <a:t>; </a:t>
            </a:r>
            <a:r>
              <a:rPr lang="en-GB" sz="1100" kern="0" dirty="0" err="1">
                <a:solidFill>
                  <a:srgbClr val="000000"/>
                </a:solidFill>
              </a:rPr>
              <a:t>onws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  trigger ./${PROJECT}==complete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	</a:t>
            </a:r>
            <a:r>
              <a:rPr lang="en-GB" sz="1100" kern="0" dirty="0" err="1">
                <a:solidFill>
                  <a:srgbClr val="000000"/>
                </a:solidFill>
              </a:rPr>
              <a:t>call_pop_skull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r>
              <a:rPr lang="en-GB" sz="1100" kern="0" dirty="0">
                <a:solidFill>
                  <a:srgbClr val="000000"/>
                </a:solidFill>
              </a:rPr>
              <a:t> #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       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endParaRPr lang="en-GB" sz="1100" kern="0" dirty="0">
              <a:solidFill>
                <a:srgbClr val="000000"/>
              </a:solidFill>
            </a:endParaRP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  </a:t>
            </a:r>
            <a:r>
              <a:rPr lang="en-GB" sz="1100" kern="0" dirty="0" err="1">
                <a:solidFill>
                  <a:srgbClr val="000000"/>
                </a:solidFill>
              </a:rPr>
              <a:t>endloop</a:t>
            </a:r>
            <a:r>
              <a:rPr lang="en-GB" sz="1100" kern="0" dirty="0">
                <a:solidFill>
                  <a:srgbClr val="000000"/>
                </a:solidFill>
              </a:rPr>
              <a:t> #</a:t>
            </a:r>
            <a:r>
              <a:rPr lang="en-GB" sz="1100" kern="0" dirty="0" err="1">
                <a:solidFill>
                  <a:srgbClr val="000000"/>
                </a:solidFill>
              </a:rPr>
              <a:t>fam</a:t>
            </a:r>
            <a:r>
              <a:rPr lang="en-GB" sz="1100" kern="0" dirty="0">
                <a:solidFill>
                  <a:srgbClr val="000000"/>
                </a:solidFill>
              </a:rPr>
              <a:t> = 12, 00</a:t>
            </a:r>
          </a:p>
          <a:p>
            <a:pPr marL="290513" lvl="0" indent="-290513" defTabSz="449263" fontAlgn="base">
              <a:buClr>
                <a:srgbClr val="3365FB"/>
              </a:buClr>
              <a:buSzPct val="90000"/>
            </a:pPr>
            <a:r>
              <a:rPr lang="en-GB" sz="1100" kern="0" dirty="0">
                <a:solidFill>
                  <a:srgbClr val="000000"/>
                </a:solidFill>
              </a:rPr>
              <a:t>  </a:t>
            </a:r>
            <a:r>
              <a:rPr lang="en-GB" sz="1100" kern="0" dirty="0" err="1">
                <a:solidFill>
                  <a:srgbClr val="000000"/>
                </a:solidFill>
              </a:rPr>
              <a:t>endfamily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ct val="90000"/>
              <a:buFont typeface="Wingdings" charset="2"/>
              <a:buNone/>
              <a:tabLst/>
              <a:defRPr/>
            </a:pP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5FB"/>
              </a:buClr>
              <a:buSzPct val="90000"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449263" rtl="0" eaLnBrk="1" fontAlgn="base" latinLnBrk="0" hangingPunct="1">
              <a:lnSpc>
                <a:spcPts val="2588"/>
              </a:lnSpc>
              <a:spcBef>
                <a:spcPts val="0"/>
              </a:spcBef>
              <a:spcAft>
                <a:spcPts val="600"/>
              </a:spcAft>
              <a:buClr>
                <a:srgbClr val="3365FB"/>
              </a:buClr>
              <a:buSzPct val="90000"/>
              <a:buFont typeface="Wingdings" charset="2"/>
              <a:buChar char=""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in the interim, compatible definition files can be used</a:t>
            </a:r>
          </a:p>
          <a:p>
            <a:pPr lvl="0"/>
            <a:r>
              <a:rPr lang="en-GB" dirty="0"/>
              <a:t>most transition issues are in the suite designer hands</a:t>
            </a:r>
          </a:p>
          <a:p>
            <a:pPr lvl="0"/>
            <a:r>
              <a:rPr lang="en-GB" dirty="0"/>
              <a:t>jobs script can be aware what is the server to contact: SMS_PROG, ECF_PORT defined ?</a:t>
            </a:r>
          </a:p>
          <a:p>
            <a:pPr lvl="0"/>
            <a:r>
              <a:rPr lang="en-GB" dirty="0"/>
              <a:t>system side:</a:t>
            </a:r>
          </a:p>
          <a:p>
            <a:pPr lvl="1"/>
            <a:r>
              <a:rPr lang="en-GB" dirty="0"/>
              <a:t>child binaries can be replaced with homonym shell scripts: intercept-redirect</a:t>
            </a:r>
          </a:p>
          <a:p>
            <a:pPr lvl="1"/>
            <a:r>
              <a:rPr lang="en-GB" dirty="0"/>
              <a:t>submission script shall be upgraded to be server </a:t>
            </a:r>
            <a:r>
              <a:rPr lang="en-GB" dirty="0" smtClean="0"/>
              <a:t>independent</a:t>
            </a:r>
          </a:p>
          <a:p>
            <a:pPr lvl="1">
              <a:buNone/>
            </a:pPr>
            <a:r>
              <a:rPr lang="en-GB" dirty="0" smtClean="0"/>
              <a:t># QSUB -o %LOGDIR%%SMSNAME%.%SMSTRYNO%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Similarities with SMS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/>
              <a:t>Functionality is very similar</a:t>
            </a:r>
          </a:p>
          <a:p>
            <a:pPr lvl="1"/>
            <a:r>
              <a:rPr lang="en-GB" sz="2000" dirty="0"/>
              <a:t>Suites, Family, Task, Variables, Trigger, Time, Date, Late, etc</a:t>
            </a:r>
          </a:p>
          <a:p>
            <a:pPr lvl="1"/>
            <a:r>
              <a:rPr lang="en-GB" sz="2000" dirty="0"/>
              <a:t>Child commands: init, complete, event, meter, label, wait, abort</a:t>
            </a:r>
          </a:p>
          <a:p>
            <a:pPr lvl="1"/>
            <a:r>
              <a:rPr lang="en-GB" sz="2000" dirty="0"/>
              <a:t>Variable inheritance</a:t>
            </a:r>
          </a:p>
          <a:p>
            <a:pPr lvl="0"/>
            <a:r>
              <a:rPr lang="en-GB" sz="2000" dirty="0"/>
              <a:t>Scripts are similar</a:t>
            </a:r>
          </a:p>
          <a:p>
            <a:pPr lvl="1"/>
            <a:r>
              <a:rPr lang="en-GB" sz="2000" dirty="0"/>
              <a:t>file name extension: .</a:t>
            </a:r>
            <a:r>
              <a:rPr lang="en-GB" sz="2000" dirty="0" err="1"/>
              <a:t>sms</a:t>
            </a:r>
            <a:r>
              <a:rPr lang="en-GB" sz="2000" dirty="0"/>
              <a:t> -&gt; .</a:t>
            </a:r>
            <a:r>
              <a:rPr lang="en-GB" sz="2000" dirty="0" err="1"/>
              <a:t>ecf</a:t>
            </a:r>
            <a:endParaRPr lang="en-GB" sz="2000" dirty="0"/>
          </a:p>
          <a:p>
            <a:pPr lvl="1"/>
            <a:r>
              <a:rPr lang="en-GB" sz="2000" dirty="0"/>
              <a:t>SMS variables replaced with ECF, i.e. SMSHOME -&gt; ECF_HOME</a:t>
            </a:r>
          </a:p>
          <a:p>
            <a:pPr lvl="1"/>
            <a:r>
              <a:rPr lang="en-GB" sz="2000" dirty="0"/>
              <a:t>Preserve investment</a:t>
            </a:r>
          </a:p>
          <a:p>
            <a:pPr lvl="0"/>
            <a:r>
              <a:rPr lang="en-GB" sz="2000" dirty="0"/>
              <a:t>White list file</a:t>
            </a:r>
          </a:p>
          <a:p>
            <a:pPr lvl="0"/>
            <a:r>
              <a:rPr lang="en-GB" sz="2000" dirty="0"/>
              <a:t>GUI: is to be changed in the future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Online Tutorial: http://intra.ecmwf.int/metapps/manuals/ecflow</a:t>
            </a:r>
          </a:p>
          <a:p>
            <a:pPr lvl="0"/>
            <a:r>
              <a:rPr lang="en-GB"/>
              <a:t>Contacts: User Support, or John Hodkinson, Avi Bahra, Axel Bonet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http://wedit.ecmwf.int/publications/manuals/ecflow</a:t>
            </a:r>
          </a:p>
          <a:p>
            <a:pPr lvl="0"/>
            <a:r>
              <a:rPr lang="en-GB"/>
              <a:t>http://intra.ecmwf.int/metapps/manuals/ecflow/index.html</a:t>
            </a:r>
          </a:p>
          <a:p>
            <a:pPr lvl="0"/>
            <a:r>
              <a:rPr lang="en-GB"/>
              <a:t>http://intra.ecmwf.int/metapps/manuals/ecflow/index.html</a:t>
            </a:r>
          </a:p>
          <a:p>
            <a:pPr lvl="0"/>
            <a:r>
              <a:rPr lang="en-GB"/>
              <a:t>http://intra.ecmwf.int/metapps/manuals/ecflow/tutorial/tutorial.html</a:t>
            </a:r>
          </a:p>
          <a:p>
            <a:pPr lvl="0"/>
            <a:r>
              <a:rPr lang="en-GB"/>
              <a:t>http://oreilly.com/catalog/korn2, learning the Korn Shell, 2nd Edition, O'Reilly, by Arnold Robbins, Bill Rosenblatt, 2002</a:t>
            </a:r>
          </a:p>
          <a:p>
            <a:pPr lvl="0"/>
            <a:r>
              <a:rPr lang="en-GB"/>
              <a:t>http://docs.python.org</a:t>
            </a:r>
          </a:p>
          <a:p>
            <a:pPr lvl="0"/>
            <a:r>
              <a:rPr lang="en-GB"/>
              <a:t>http://www.ecmwf.int/publications/manuals/sms/course/index.html</a:t>
            </a:r>
          </a:p>
          <a:p>
            <a:pPr lvl="0"/>
            <a:r>
              <a:rPr lang="en-GB"/>
              <a:t>http://docutils.sourceforge.net/docs/user/links.html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Follow the link for the tutorial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060849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http://intra.ecmwf.int/metapps/manuals/ecflow/tutorial/tutorial.html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Differences with SMS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1600" dirty="0"/>
              <a:t>Maintenance and enhancement of Client/Server easier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Built from the ground up in C++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Design Patterns, Observer, Template, Singleton, etc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Test Driven, huge set of regression tests.</a:t>
            </a:r>
          </a:p>
          <a:p>
            <a:pPr lvl="0"/>
            <a:r>
              <a:rPr lang="en-GB" sz="1600" dirty="0"/>
              <a:t>SMS provides a custom scripting language, ecFlow provides Python integration, that allows: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Building of suite definition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Client-Server communication</a:t>
            </a:r>
          </a:p>
          <a:p>
            <a:pPr lvl="0"/>
            <a:r>
              <a:rPr lang="en-GB" sz="1600" dirty="0"/>
              <a:t>Not restricted to Python, can use text format and shell level interface</a:t>
            </a:r>
          </a:p>
          <a:p>
            <a:pPr lvl="0"/>
            <a:r>
              <a:rPr lang="en-GB" sz="1600" dirty="0"/>
              <a:t>Published text format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Simple format, Any language for generating the suite definition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No interpretation</a:t>
            </a:r>
          </a:p>
          <a:p>
            <a:pPr lvl="1"/>
            <a:r>
              <a:rPr lang="en-GB" sz="1600" dirty="0">
                <a:ea typeface="+mn-ea"/>
                <a:cs typeface="+mn-cs"/>
              </a:rPr>
              <a:t>No loops, conditionals, or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Differences with SMS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Improved Error Checking for:</a:t>
            </a:r>
          </a:p>
          <a:p>
            <a:pPr lvl="1"/>
            <a:r>
              <a:rPr lang="en-GB"/>
              <a:t>Trigger Expressions</a:t>
            </a:r>
          </a:p>
          <a:p>
            <a:pPr lvl="1"/>
            <a:r>
              <a:rPr lang="en-GB"/>
              <a:t>Validation of externs in Trigger expression</a:t>
            </a:r>
          </a:p>
          <a:p>
            <a:pPr lvl="1"/>
            <a:r>
              <a:rPr lang="en-GB"/>
              <a:t>Earlier checking for job generation</a:t>
            </a:r>
          </a:p>
          <a:p>
            <a:pPr lvl="1"/>
            <a:r>
              <a:rPr lang="en-GB"/>
              <a:t>checks for recursive includes</a:t>
            </a:r>
          </a:p>
          <a:p>
            <a:pPr lvl="1"/>
            <a:r>
              <a:rPr lang="en-GB"/>
              <a:t>Simulation with out the need for scripts or server</a:t>
            </a:r>
          </a:p>
          <a:p>
            <a:pPr lvl="0"/>
            <a:r>
              <a:rPr lang="en-GB"/>
              <a:t>Customisable handling of zombies</a:t>
            </a:r>
          </a:p>
          <a:p>
            <a:pPr lvl="0"/>
            <a:r>
              <a:rPr lang="en-GB"/>
              <a:t>Storage of remote id allows zombies to be killed</a:t>
            </a:r>
          </a:p>
          <a:p>
            <a:pPr lvl="0"/>
            <a:r>
              <a:rPr lang="en-GB"/>
              <a:t>When a task is aborted, a reason can be provided</a:t>
            </a:r>
          </a:p>
          <a:p>
            <a:pPr lvl="0"/>
            <a:r>
              <a:rPr lang="en-GB"/>
              <a:t>No explicit login</a:t>
            </a:r>
          </a:p>
          <a:p>
            <a:pPr lvl="0"/>
            <a:r>
              <a:rPr lang="en-GB"/>
              <a:t>No autorestore, no automigrate</a:t>
            </a:r>
          </a:p>
          <a:p>
            <a:pPr lvl="0"/>
            <a:r>
              <a:rPr lang="en-GB"/>
              <a:t>log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MWF SMS cours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ECMWF SMS course</Template>
  <TotalTime>305</TotalTime>
  <Words>5880</Words>
  <Application>Microsoft Office PowerPoint</Application>
  <PresentationFormat>On-screen Show (4:3)</PresentationFormat>
  <Paragraphs>1250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ECMWF SMS course</vt:lpstr>
      <vt:lpstr>ecFlow migration course</vt:lpstr>
      <vt:lpstr>AIMS</vt:lpstr>
      <vt:lpstr>Information</vt:lpstr>
      <vt:lpstr>What is ecFlow ?</vt:lpstr>
      <vt:lpstr>Development environment</vt:lpstr>
      <vt:lpstr>Technology</vt:lpstr>
      <vt:lpstr>Similarities with SMS</vt:lpstr>
      <vt:lpstr>Differences with SMS (1)</vt:lpstr>
      <vt:lpstr>Differences with SMS (2)</vt:lpstr>
      <vt:lpstr>Text Format Example</vt:lpstr>
      <vt:lpstr>Examples</vt:lpstr>
      <vt:lpstr>Examples</vt:lpstr>
      <vt:lpstr>Examples</vt:lpstr>
      <vt:lpstr>Examples</vt:lpstr>
      <vt:lpstr>Examples</vt:lpstr>
      <vt:lpstr>Trigger checking</vt:lpstr>
      <vt:lpstr>Migration</vt:lpstr>
      <vt:lpstr>Timeline</vt:lpstr>
      <vt:lpstr>Where we are now...</vt:lpstr>
      <vt:lpstr>Components</vt:lpstr>
      <vt:lpstr>Server Functionality</vt:lpstr>
      <vt:lpstr>Server</vt:lpstr>
      <vt:lpstr>Text client interface</vt:lpstr>
      <vt:lpstr>Child commands: ecflow_client</vt:lpstr>
      <vt:lpstr>Child commands: ecflow_client</vt:lpstr>
      <vt:lpstr>Graphical client interface: ecflowview</vt:lpstr>
      <vt:lpstr>Client-Server environments</vt:lpstr>
      <vt:lpstr>Using CDP</vt:lpstr>
      <vt:lpstr>Using CDP</vt:lpstr>
      <vt:lpstr>Using the Korn shell</vt:lpstr>
      <vt:lpstr>Using the Korn shell</vt:lpstr>
      <vt:lpstr>Using Python</vt:lpstr>
      <vt:lpstr>Using Python</vt:lpstr>
      <vt:lpstr>Migration to ecFlow</vt:lpstr>
      <vt:lpstr>Migration: task wrappers</vt:lpstr>
      <vt:lpstr>Migration: task headers</vt:lpstr>
      <vt:lpstr>Migration: expanded suite definition</vt:lpstr>
      <vt:lpstr>Migration: suite definition</vt:lpstr>
      <vt:lpstr>Migration: suite definition</vt:lpstr>
      <vt:lpstr>Migration: suite definition - shell</vt:lpstr>
      <vt:lpstr>Migration: CDP-Ksh vs Python</vt:lpstr>
      <vt:lpstr>Migration: debugging</vt:lpstr>
      <vt:lpstr>Migration: suite definition - Python</vt:lpstr>
      <vt:lpstr>Migration: suite definition - python</vt:lpstr>
      <vt:lpstr>Migration: using child commands</vt:lpstr>
      <vt:lpstr>Migration: using child commands</vt:lpstr>
      <vt:lpstr>From CDP Variables</vt:lpstr>
      <vt:lpstr>Migration: Migrated Variables</vt:lpstr>
      <vt:lpstr>Definition File grammar for ecFlow</vt:lpstr>
      <vt:lpstr>Definition file examples</vt:lpstr>
      <vt:lpstr>Migration Part II</vt:lpstr>
      <vt:lpstr>SMS suite: Play</vt:lpstr>
      <vt:lpstr>SMS suite: display with XCdp</vt:lpstr>
      <vt:lpstr>SMS suite: CDP definition file</vt:lpstr>
      <vt:lpstr>SMS suite: stepping out</vt:lpstr>
      <vt:lpstr>ecFlow: first step</vt:lpstr>
      <vt:lpstr>ecFlow suite: display with ecflowview</vt:lpstr>
      <vt:lpstr>ecFlow: second step</vt:lpstr>
      <vt:lpstr>From CDP expanded suite to ecFlow</vt:lpstr>
      <vt:lpstr>CDP: ready to play </vt:lpstr>
      <vt:lpstr>Definition file: SMS, ecFlow, or both</vt:lpstr>
      <vt:lpstr>Including one additional header may be enough</vt:lpstr>
      <vt:lpstr>Exotic cases, native python tasks</vt:lpstr>
      <vt:lpstr>Exotic cases, native perl tasks</vt:lpstr>
      <vt:lpstr>Text definition file (Ksh)</vt:lpstr>
      <vt:lpstr>Python definition file</vt:lpstr>
      <vt:lpstr>Comparison: CDP vs text</vt:lpstr>
      <vt:lpstr>Comparison: CDP vs Python </vt:lpstr>
      <vt:lpstr>Going further</vt:lpstr>
      <vt:lpstr>Questions ?</vt:lpstr>
      <vt:lpstr>References</vt:lpstr>
      <vt:lpstr>Tutorial session</vt:lpstr>
    </vt:vector>
  </TitlesOfParts>
  <Company>ECMWF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ecFlow course - migration - September 2011</dc:title>
  <dc:creator>John Hodkinson</dc:creator>
  <cp:lastModifiedBy>John Hodkinson</cp:lastModifiedBy>
  <cp:revision>35</cp:revision>
  <dcterms:created xsi:type="dcterms:W3CDTF">2011-09-23T09:43:50Z</dcterms:created>
  <dcterms:modified xsi:type="dcterms:W3CDTF">2011-09-23T14:48:53Z</dcterms:modified>
</cp:coreProperties>
</file>