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0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7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9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3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A3CC-1F60-4E86-8034-6478E85CD251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C912-6E49-4FC6-8E0B-98FD3595A8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31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77827" y="-10054339"/>
            <a:ext cx="9144173" cy="16406289"/>
            <a:chOff x="1777827" y="-10054339"/>
            <a:chExt cx="9144173" cy="16406289"/>
          </a:xfrm>
        </p:grpSpPr>
        <p:grpSp>
          <p:nvGrpSpPr>
            <p:cNvPr id="20" name="群組 19"/>
            <p:cNvGrpSpPr/>
            <p:nvPr/>
          </p:nvGrpSpPr>
          <p:grpSpPr>
            <a:xfrm>
              <a:off x="1778480" y="-8761679"/>
              <a:ext cx="6522321" cy="1292660"/>
              <a:chOff x="457680" y="1706727"/>
              <a:chExt cx="6522321" cy="1292660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1518249" y="170672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8 10 15 17 19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2 4 5 11 14 18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757257" y="2217024"/>
                <a:ext cx="4780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LP</a:t>
                </a:r>
                <a:endParaRPr lang="zh-TW" altLang="en-US" sz="2400" b="1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4525993" y="222994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457680" y="1968337"/>
                <a:ext cx="10402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 P swap</a:t>
                </a:r>
              </a:p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1778479" y="-7469019"/>
              <a:ext cx="6522322" cy="1305583"/>
              <a:chOff x="457679" y="2999387"/>
              <a:chExt cx="6522322" cy="1305583"/>
            </a:xfrm>
          </p:grpSpPr>
          <p:sp>
            <p:nvSpPr>
              <p:cNvPr id="13" name="文字方塊 12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10 15 17 19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8</a:t>
                </a:r>
                <a:r>
                  <a:rPr lang="zh-TW" alt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5 11 14 18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2141459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4802038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45259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457679" y="3295709"/>
                <a:ext cx="10402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R P swap</a:t>
                </a:r>
              </a:p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1778479" y="-10054339"/>
              <a:ext cx="6522322" cy="1292661"/>
              <a:chOff x="457679" y="414067"/>
              <a:chExt cx="6522322" cy="1292661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1518249" y="414067"/>
                <a:ext cx="54617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1 8 10 15 17 19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2 4 5 11 14 18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1518249" y="937287"/>
                <a:ext cx="4780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LP</a:t>
                </a:r>
                <a:endParaRPr lang="zh-TW" altLang="en-US" sz="2400" b="1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4525993" y="93728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57679" y="675677"/>
                <a:ext cx="5677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L+1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1778479" y="-6148110"/>
              <a:ext cx="6522322" cy="1305583"/>
              <a:chOff x="457679" y="2999387"/>
              <a:chExt cx="6522322" cy="1305583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15 17 19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>
                    <a:solidFill>
                      <a:srgbClr val="00B05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10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5 11 14 18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2365743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060826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43620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457679" y="3295709"/>
                <a:ext cx="10402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R P swap</a:t>
                </a:r>
              </a:p>
              <a:p>
                <a:r>
                  <a:rPr lang="en-US" altLang="zh-TW" b="1" dirty="0"/>
                  <a:t>R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1778479" y="-4842529"/>
              <a:ext cx="6522322" cy="1305583"/>
              <a:chOff x="457679" y="2999387"/>
              <a:chExt cx="6522322" cy="1305583"/>
            </a:xfrm>
          </p:grpSpPr>
          <p:sp>
            <p:nvSpPr>
              <p:cNvPr id="32" name="文字方塊 31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17 19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>
                    <a:solidFill>
                      <a:srgbClr val="00B05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10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2619743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540900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41842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457679" y="3295709"/>
                <a:ext cx="10081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L</a:t>
                </a:r>
                <a:r>
                  <a:rPr lang="en-US" altLang="zh-TW" b="1" dirty="0" smtClean="0"/>
                  <a:t> P swap</a:t>
                </a:r>
              </a:p>
              <a:p>
                <a:r>
                  <a:rPr lang="en-US" altLang="zh-TW" b="1" dirty="0"/>
                  <a:t>L</a:t>
                </a:r>
                <a:r>
                  <a:rPr lang="en-US" altLang="zh-TW" b="1" dirty="0" smtClean="0"/>
                  <a:t>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1811738" y="-3536948"/>
              <a:ext cx="6522322" cy="1305583"/>
              <a:chOff x="457679" y="2999387"/>
              <a:chExt cx="6522322" cy="1305583"/>
            </a:xfrm>
          </p:grpSpPr>
          <p:sp>
            <p:nvSpPr>
              <p:cNvPr id="38" name="文字方塊 37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19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17 10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2915439" y="3522605"/>
                <a:ext cx="41710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en-US" altLang="zh-TW" sz="2400" b="1" dirty="0" smtClean="0"/>
                  <a:t>P</a:t>
                </a:r>
                <a:endParaRPr lang="zh-TW" altLang="en-US" sz="2400" b="1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540900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4545880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57679" y="3295709"/>
                <a:ext cx="10081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L</a:t>
                </a:r>
                <a:r>
                  <a:rPr lang="en-US" altLang="zh-TW" b="1" dirty="0" smtClean="0"/>
                  <a:t> P swap</a:t>
                </a:r>
              </a:p>
              <a:p>
                <a:r>
                  <a:rPr lang="en-US" altLang="zh-TW" b="1" dirty="0" smtClean="0"/>
                  <a:t>L+1</a:t>
                </a:r>
                <a:r>
                  <a:rPr lang="zh-TW" altLang="en-US" b="1" dirty="0" smtClean="0"/>
                  <a:t> </a:t>
                </a:r>
                <a:endParaRPr lang="en-US" altLang="zh-TW" b="1" dirty="0" smtClean="0"/>
              </a:p>
              <a:p>
                <a:r>
                  <a:rPr lang="en-US" altLang="zh-TW" b="1" dirty="0" smtClean="0"/>
                  <a:t>P+1</a:t>
                </a:r>
                <a:endParaRPr lang="zh-TW" altLang="en-US" b="1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1811738" y="-2218443"/>
              <a:ext cx="6522322" cy="1305583"/>
              <a:chOff x="457679" y="2999387"/>
              <a:chExt cx="6522322" cy="1305583"/>
            </a:xfrm>
          </p:grpSpPr>
          <p:sp>
            <p:nvSpPr>
              <p:cNvPr id="44" name="文字方塊 43"/>
              <p:cNvSpPr txBox="1"/>
              <p:nvPr/>
            </p:nvSpPr>
            <p:spPr>
              <a:xfrm>
                <a:off x="1518249" y="2999387"/>
                <a:ext cx="54617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538360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946293" y="3535529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457679" y="3295709"/>
                <a:ext cx="1116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R</a:t>
                </a:r>
              </a:p>
              <a:p>
                <a:r>
                  <a:rPr lang="en-US" altLang="zh-TW" b="1" dirty="0" smtClean="0"/>
                  <a:t>R+1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1778479" y="-912862"/>
              <a:ext cx="6781860" cy="1292659"/>
              <a:chOff x="457679" y="2999387"/>
              <a:chExt cx="6781860" cy="1292659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1518248" y="2999387"/>
                <a:ext cx="57212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6317452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5411076" y="3522604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457679" y="3295709"/>
                <a:ext cx="1116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R</a:t>
                </a:r>
              </a:p>
              <a:p>
                <a:r>
                  <a:rPr lang="en-US" altLang="zh-TW" b="1" dirty="0" smtClean="0"/>
                  <a:t>R+1</a:t>
                </a:r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1778479" y="326113"/>
              <a:ext cx="7287700" cy="1292659"/>
              <a:chOff x="457679" y="2999387"/>
              <a:chExt cx="7287700" cy="1292659"/>
            </a:xfrm>
          </p:grpSpPr>
          <p:sp>
            <p:nvSpPr>
              <p:cNvPr id="60" name="文字方塊 59"/>
              <p:cNvSpPr txBox="1"/>
              <p:nvPr/>
            </p:nvSpPr>
            <p:spPr>
              <a:xfrm>
                <a:off x="1518248" y="2999387"/>
                <a:ext cx="6227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7270761" y="3522605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5877999" y="3522604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457679" y="3295709"/>
                <a:ext cx="2948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L</a:t>
                </a:r>
              </a:p>
              <a:p>
                <a:r>
                  <a:rPr lang="en-US" altLang="zh-TW" b="1" dirty="0" smtClean="0"/>
                  <a:t>L+1-&gt;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L touch R range  -&gt; L=0</a:t>
                </a:r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1778479" y="1566258"/>
              <a:ext cx="8221555" cy="1314451"/>
              <a:chOff x="457679" y="2999387"/>
              <a:chExt cx="8221555" cy="1314451"/>
            </a:xfrm>
          </p:grpSpPr>
          <p:sp>
            <p:nvSpPr>
              <p:cNvPr id="65" name="文字方塊 64"/>
              <p:cNvSpPr txBox="1"/>
              <p:nvPr/>
            </p:nvSpPr>
            <p:spPr>
              <a:xfrm>
                <a:off x="1518248" y="2999387"/>
                <a:ext cx="7160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11 14 15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7629295" y="354439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5448246" y="3544397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57679" y="3295709"/>
                <a:ext cx="10839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L</a:t>
                </a:r>
              </a:p>
              <a:p>
                <a:r>
                  <a:rPr lang="en-US" altLang="zh-TW" b="1" dirty="0" smtClean="0"/>
                  <a:t>L+1</a:t>
                </a:r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1778479" y="2810913"/>
              <a:ext cx="8221555" cy="1314451"/>
              <a:chOff x="457679" y="2999387"/>
              <a:chExt cx="8221555" cy="1314451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1518248" y="2999387"/>
                <a:ext cx="7160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11 14 15 17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8115675" y="3544396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 smtClean="0"/>
                  <a:t>R</a:t>
                </a:r>
                <a:endParaRPr lang="zh-TW" altLang="en-US" sz="2400" b="1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6343191" y="3544397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457679" y="3295709"/>
                <a:ext cx="1116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R</a:t>
                </a:r>
              </a:p>
              <a:p>
                <a:r>
                  <a:rPr lang="en-US" altLang="zh-TW" b="1" dirty="0" smtClean="0"/>
                  <a:t>R+1</a:t>
                </a:r>
              </a:p>
            </p:txBody>
          </p:sp>
        </p:grpSp>
        <p:grpSp>
          <p:nvGrpSpPr>
            <p:cNvPr id="74" name="群組 73"/>
            <p:cNvGrpSpPr/>
            <p:nvPr/>
          </p:nvGrpSpPr>
          <p:grpSpPr>
            <a:xfrm>
              <a:off x="1777827" y="4072104"/>
              <a:ext cx="8533491" cy="1314451"/>
              <a:chOff x="457679" y="2999387"/>
              <a:chExt cx="8533491" cy="1314451"/>
            </a:xfrm>
          </p:grpSpPr>
          <p:sp>
            <p:nvSpPr>
              <p:cNvPr id="75" name="文字方塊 74"/>
              <p:cNvSpPr txBox="1"/>
              <p:nvPr/>
            </p:nvSpPr>
            <p:spPr>
              <a:xfrm>
                <a:off x="1518247" y="2999387"/>
                <a:ext cx="74729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1 2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>
                    <a:solidFill>
                      <a:srgbClr val="0070C0"/>
                    </a:solidFill>
                  </a:rPr>
                  <a:t>4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800" b="1" dirty="0" smtClean="0">
                    <a:solidFill>
                      <a:srgbClr val="0070C0"/>
                    </a:solidFill>
                  </a:rPr>
                  <a:t>10 </a:t>
                </a:r>
                <a:r>
                  <a:rPr lang="en-US" altLang="zh-TW" sz="2800" b="1" dirty="0" smtClean="0">
                    <a:solidFill>
                      <a:srgbClr val="FFC000"/>
                    </a:solidFill>
                  </a:rPr>
                  <a:t>11 14 15 17 18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altLang="zh-TW" sz="2800" b="1" dirty="0" smtClean="0"/>
                  <a:t>|   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17 19</a:t>
                </a:r>
                <a:r>
                  <a:rPr lang="en-US" altLang="zh-TW" sz="2800" b="1" dirty="0" smtClean="0"/>
                  <a:t> </a:t>
                </a:r>
                <a:r>
                  <a:rPr lang="en-US" altLang="zh-TW" sz="2800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</a:rPr>
                  <a:t> 11 14 18  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771209" y="3544397"/>
                <a:ext cx="42672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 smtClean="0"/>
                  <a:t>↑</a:t>
                </a:r>
                <a:endParaRPr lang="en-US" altLang="zh-TW" sz="2000" b="1" dirty="0" smtClean="0"/>
              </a:p>
              <a:p>
                <a:r>
                  <a:rPr lang="zh-TW" altLang="en-US" sz="2400" b="1" dirty="0" smtClean="0"/>
                  <a:t> </a:t>
                </a:r>
                <a:r>
                  <a:rPr lang="en-US" altLang="zh-TW" sz="2400" b="1" dirty="0"/>
                  <a:t>L</a:t>
                </a:r>
                <a:endParaRPr lang="zh-TW" altLang="en-US" sz="2400" b="1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457679" y="3295709"/>
                <a:ext cx="10839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Append L</a:t>
                </a:r>
              </a:p>
              <a:p>
                <a:r>
                  <a:rPr lang="en-US" altLang="zh-TW" b="1" dirty="0" smtClean="0"/>
                  <a:t>L+1</a:t>
                </a:r>
              </a:p>
            </p:txBody>
          </p:sp>
        </p:grpSp>
        <p:sp>
          <p:nvSpPr>
            <p:cNvPr id="80" name="文字方塊 79"/>
            <p:cNvSpPr txBox="1"/>
            <p:nvPr/>
          </p:nvSpPr>
          <p:spPr>
            <a:xfrm>
              <a:off x="2872306" y="5267388"/>
              <a:ext cx="8049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0070C0"/>
                  </a:solidFill>
                </a:rPr>
                <a:t>1 2</a:t>
              </a:r>
              <a:r>
                <a:rPr lang="en-US" altLang="zh-TW" sz="2800" b="1" dirty="0" smtClean="0"/>
                <a:t> </a:t>
              </a:r>
              <a:r>
                <a:rPr lang="en-US" altLang="zh-TW" sz="2800" b="1" dirty="0">
                  <a:solidFill>
                    <a:srgbClr val="0070C0"/>
                  </a:solidFill>
                </a:rPr>
                <a:t>4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rgbClr val="0070C0"/>
                  </a:solidFill>
                </a:rPr>
                <a:t>5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rgbClr val="0070C0"/>
                  </a:solidFill>
                </a:rPr>
                <a:t>8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TW" sz="2800" b="1" dirty="0" smtClean="0">
                  <a:solidFill>
                    <a:srgbClr val="0070C0"/>
                  </a:solidFill>
                </a:rPr>
                <a:t>10 </a:t>
              </a:r>
              <a:r>
                <a:rPr lang="en-US" altLang="zh-TW" sz="2800" b="1" dirty="0" smtClean="0">
                  <a:solidFill>
                    <a:srgbClr val="FFC000"/>
                  </a:solidFill>
                </a:rPr>
                <a:t>11 14 15 17 18 19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    </a:t>
              </a:r>
              <a:r>
                <a:rPr lang="en-US" altLang="zh-TW" sz="2800" b="1" dirty="0" smtClean="0"/>
                <a:t>|    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17 19</a:t>
              </a:r>
              <a:r>
                <a:rPr lang="en-US" altLang="zh-TW" sz="2800" b="1" dirty="0" smtClean="0"/>
                <a:t> </a:t>
              </a:r>
              <a:r>
                <a:rPr lang="en-US" altLang="zh-TW" sz="2800" b="1" dirty="0" smtClean="0">
                  <a:solidFill>
                    <a:srgbClr val="00B050"/>
                  </a:solidFill>
                </a:rPr>
                <a:t>15</a:t>
              </a:r>
              <a:r>
                <a:rPr lang="en-US" altLang="zh-TW" sz="2800" b="1" dirty="0" smtClean="0">
                  <a:solidFill>
                    <a:srgbClr val="FF0000"/>
                  </a:solidFill>
                </a:rPr>
                <a:t> 11 14 18  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665125" y="5784252"/>
              <a:ext cx="2655774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5636404" y="582873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n/2</a:t>
              </a:r>
              <a:endParaRPr lang="zh-TW" altLang="en-US" sz="2800" b="1" dirty="0"/>
            </a:p>
          </p:txBody>
        </p:sp>
        <p:sp>
          <p:nvSpPr>
            <p:cNvPr id="85" name="矩形 84"/>
            <p:cNvSpPr/>
            <p:nvPr/>
          </p:nvSpPr>
          <p:spPr>
            <a:xfrm rot="5400000">
              <a:off x="7237705" y="5699817"/>
              <a:ext cx="212107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 rot="5400000">
              <a:off x="4581931" y="5688359"/>
              <a:ext cx="212107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6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02" y="-1397001"/>
            <a:ext cx="4376898" cy="77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新增 PPT Presentation</Template>
  <TotalTime>65</TotalTime>
  <Words>318</Words>
  <Application>Microsoft Office PowerPoint</Application>
  <PresentationFormat>寬螢幕</PresentationFormat>
  <Paragraphs>97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皇宇 陳</dc:creator>
  <cp:lastModifiedBy>皇宇 陳</cp:lastModifiedBy>
  <cp:revision>8</cp:revision>
  <dcterms:created xsi:type="dcterms:W3CDTF">2020-03-22T17:02:35Z</dcterms:created>
  <dcterms:modified xsi:type="dcterms:W3CDTF">2020-03-30T07:15:44Z</dcterms:modified>
</cp:coreProperties>
</file>