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EA5"/>
    <a:srgbClr val="99D9EA"/>
    <a:srgbClr val="F8C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5198C-CE32-44FB-9D51-68E976798492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5BE50-7A65-4AF1-99B9-887C1FCA2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BE50-7A65-4AF1-99B9-887C1FCA28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15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88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94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47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87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3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69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1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26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98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08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72942-5268-4626-87B3-C5771D1BED8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98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群組 58"/>
          <p:cNvGrpSpPr/>
          <p:nvPr/>
        </p:nvGrpSpPr>
        <p:grpSpPr>
          <a:xfrm>
            <a:off x="103187" y="944881"/>
            <a:ext cx="10945388" cy="4455793"/>
            <a:chOff x="103187" y="944881"/>
            <a:chExt cx="10945388" cy="4455793"/>
          </a:xfrm>
        </p:grpSpPr>
        <p:grpSp>
          <p:nvGrpSpPr>
            <p:cNvPr id="27" name="群組 26"/>
            <p:cNvGrpSpPr/>
            <p:nvPr/>
          </p:nvGrpSpPr>
          <p:grpSpPr>
            <a:xfrm>
              <a:off x="103187" y="971549"/>
              <a:ext cx="4467225" cy="4429125"/>
              <a:chOff x="103187" y="971549"/>
              <a:chExt cx="4467225" cy="4429125"/>
            </a:xfrm>
          </p:grpSpPr>
          <p:grpSp>
            <p:nvGrpSpPr>
              <p:cNvPr id="13" name="群組 12"/>
              <p:cNvGrpSpPr/>
              <p:nvPr/>
            </p:nvGrpSpPr>
            <p:grpSpPr>
              <a:xfrm>
                <a:off x="103187" y="971549"/>
                <a:ext cx="4467225" cy="4429125"/>
                <a:chOff x="1052512" y="1109662"/>
                <a:chExt cx="4467225" cy="4429125"/>
              </a:xfrm>
            </p:grpSpPr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2512" y="1109662"/>
                  <a:ext cx="4467225" cy="4429125"/>
                </a:xfrm>
                <a:prstGeom prst="rect">
                  <a:avLst/>
                </a:prstGeom>
              </p:spPr>
            </p:pic>
            <p:sp>
              <p:nvSpPr>
                <p:cNvPr id="10" name="文字方塊 9"/>
                <p:cNvSpPr txBox="1"/>
                <p:nvPr/>
              </p:nvSpPr>
              <p:spPr>
                <a:xfrm>
                  <a:off x="3069558" y="1271587"/>
                  <a:ext cx="43313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3200" b="1" dirty="0" smtClean="0"/>
                    <a:t>A</a:t>
                  </a:r>
                  <a:endParaRPr lang="zh-TW" altLang="en-US" sz="3200" b="1" dirty="0"/>
                </a:p>
              </p:txBody>
            </p:sp>
            <p:sp>
              <p:nvSpPr>
                <p:cNvPr id="11" name="文字方塊 10"/>
                <p:cNvSpPr txBox="1"/>
                <p:nvPr/>
              </p:nvSpPr>
              <p:spPr>
                <a:xfrm>
                  <a:off x="4755483" y="2781300"/>
                  <a:ext cx="41549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3200" b="1" dirty="0"/>
                    <a:t>B</a:t>
                  </a:r>
                  <a:endParaRPr lang="zh-TW" altLang="en-US" sz="3200" b="1" dirty="0"/>
                </a:p>
              </p:txBody>
            </p:sp>
            <p:sp>
              <p:nvSpPr>
                <p:cNvPr id="12" name="文字方塊 11"/>
                <p:cNvSpPr txBox="1"/>
                <p:nvPr/>
              </p:nvSpPr>
              <p:spPr>
                <a:xfrm>
                  <a:off x="2450433" y="3543300"/>
                  <a:ext cx="40267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3200" b="1" dirty="0" smtClean="0"/>
                    <a:t>C</a:t>
                  </a:r>
                  <a:endParaRPr lang="zh-TW" altLang="en-US" sz="3200" b="1" dirty="0"/>
                </a:p>
              </p:txBody>
            </p:sp>
          </p:grpSp>
          <p:cxnSp>
            <p:nvCxnSpPr>
              <p:cNvPr id="17" name="直線接點 16"/>
              <p:cNvCxnSpPr/>
              <p:nvPr/>
            </p:nvCxnSpPr>
            <p:spPr>
              <a:xfrm flipH="1">
                <a:off x="103187" y="4222749"/>
                <a:ext cx="1060731" cy="10960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H="1">
                <a:off x="1163918" y="4222749"/>
                <a:ext cx="330518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1171538" y="2069594"/>
                <a:ext cx="0" cy="2153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560" y="946848"/>
              <a:ext cx="4467225" cy="4429125"/>
            </a:xfrm>
            <a:prstGeom prst="rect">
              <a:avLst/>
            </a:prstGeom>
          </p:spPr>
        </p:pic>
        <p:sp>
          <p:nvSpPr>
            <p:cNvPr id="31" name="等腰三角形 30"/>
            <p:cNvSpPr/>
            <p:nvPr/>
          </p:nvSpPr>
          <p:spPr>
            <a:xfrm rot="16200000">
              <a:off x="4277676" y="2812754"/>
              <a:ext cx="182397" cy="12249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/>
            <p:cNvSpPr/>
            <p:nvPr/>
          </p:nvSpPr>
          <p:spPr>
            <a:xfrm flipV="1">
              <a:off x="2462166" y="984947"/>
              <a:ext cx="182397" cy="12249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2584783" y="2033588"/>
              <a:ext cx="7620" cy="21891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171538" y="944881"/>
              <a:ext cx="3314191" cy="114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 flipV="1">
              <a:off x="4469101" y="945517"/>
              <a:ext cx="33256" cy="32772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8" name="群組 57"/>
            <p:cNvGrpSpPr/>
            <p:nvPr/>
          </p:nvGrpSpPr>
          <p:grpSpPr>
            <a:xfrm>
              <a:off x="4896858" y="984947"/>
              <a:ext cx="6151717" cy="3629693"/>
              <a:chOff x="5710236" y="1120727"/>
              <a:chExt cx="6151717" cy="3629693"/>
            </a:xfrm>
          </p:grpSpPr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0236" y="1120727"/>
                <a:ext cx="6151717" cy="3629693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5785591" y="1188307"/>
                <a:ext cx="438150" cy="390525"/>
              </a:xfrm>
              <a:prstGeom prst="rect">
                <a:avLst/>
              </a:prstGeom>
              <a:solidFill>
                <a:srgbClr val="F8CAA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917062" y="1188308"/>
                <a:ext cx="438150" cy="390525"/>
              </a:xfrm>
              <a:prstGeom prst="rect">
                <a:avLst/>
              </a:prstGeom>
              <a:solidFill>
                <a:srgbClr val="99D9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913886" y="3032699"/>
                <a:ext cx="438150" cy="390525"/>
              </a:xfrm>
              <a:prstGeom prst="rect">
                <a:avLst/>
              </a:prstGeom>
              <a:solidFill>
                <a:srgbClr val="C2DE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16200000">
                <a:off x="9169639" y="1307955"/>
                <a:ext cx="182397" cy="122493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5913467" y="1438233"/>
                <a:ext cx="182397" cy="122493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 flipV="1">
                <a:off x="9142310" y="3039843"/>
                <a:ext cx="0" cy="37804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 flipH="1" flipV="1">
                <a:off x="5785591" y="1573287"/>
                <a:ext cx="430286" cy="882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V="1">
                <a:off x="9364755" y="1195243"/>
                <a:ext cx="0" cy="37804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58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寬螢幕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皇宇 陳</dc:creator>
  <cp:lastModifiedBy>皇宇 陳</cp:lastModifiedBy>
  <cp:revision>5</cp:revision>
  <dcterms:created xsi:type="dcterms:W3CDTF">2020-10-21T07:38:49Z</dcterms:created>
  <dcterms:modified xsi:type="dcterms:W3CDTF">2020-10-22T02:12:09Z</dcterms:modified>
</cp:coreProperties>
</file>