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6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1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23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5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38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9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352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77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4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6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2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42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7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2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1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03C8F9-7B22-4FA3-A31C-7C7543DBBDA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DFFB10-BB86-4166-96C6-C8E372DEA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49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69383" y="502431"/>
            <a:ext cx="38779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蛇蛇世界</a:t>
            </a:r>
            <a:endParaRPr lang="zh-TW" alt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25498" y="4682251"/>
            <a:ext cx="4154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組員：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資工</a:t>
            </a:r>
            <a:r>
              <a:rPr lang="en-US" altLang="zh-TW" dirty="0" smtClean="0"/>
              <a:t>2A </a:t>
            </a:r>
            <a:r>
              <a:rPr lang="zh-TW" altLang="en-US" dirty="0" smtClean="0"/>
              <a:t>陳皇宇 </a:t>
            </a:r>
            <a:r>
              <a:rPr lang="en-US" altLang="zh-TW" dirty="0" smtClean="0"/>
              <a:t>107502540</a:t>
            </a:r>
          </a:p>
          <a:p>
            <a:pPr algn="ctr"/>
            <a:r>
              <a:rPr lang="zh-TW" altLang="en-US" dirty="0" smtClean="0"/>
              <a:t>資工</a:t>
            </a:r>
            <a:r>
              <a:rPr lang="en-US" altLang="zh-TW" dirty="0" smtClean="0"/>
              <a:t>2A </a:t>
            </a:r>
            <a:r>
              <a:rPr lang="zh-TW" altLang="en-US" dirty="0" smtClean="0"/>
              <a:t>何育賢 </a:t>
            </a:r>
            <a:r>
              <a:rPr lang="en-US" altLang="zh-TW" dirty="0" smtClean="0"/>
              <a:t>107502513</a:t>
            </a:r>
          </a:p>
          <a:p>
            <a:pPr algn="ctr"/>
            <a:r>
              <a:rPr lang="zh-TW" altLang="en-US" dirty="0" smtClean="0"/>
              <a:t>資工</a:t>
            </a:r>
            <a:r>
              <a:rPr lang="en-US" altLang="zh-TW" dirty="0" smtClean="0"/>
              <a:t>2B</a:t>
            </a:r>
            <a:r>
              <a:rPr lang="zh-TW" altLang="en-US" dirty="0" smtClean="0"/>
              <a:t> 王昱承 </a:t>
            </a:r>
            <a:r>
              <a:rPr lang="en-US" altLang="zh-TW" dirty="0" smtClean="0"/>
              <a:t>107402018</a:t>
            </a:r>
          </a:p>
        </p:txBody>
      </p:sp>
      <p:pic>
        <p:nvPicPr>
          <p:cNvPr id="1026" name="Picture 2" descr="「蛇 D83WJ/」的圖片搜尋結果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484" y="239625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-0.09349 0.04444 C -0.11289 0.05417 -0.14219 0.06065 -0.17266 0.06065 C -0.20742 0.06065 -0.23529 0.05417 -0.25469 0.04444 L -0.34727 -3.7037E-7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7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4657" y="35414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所用函式以及遊戲規則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28231" y="1862222"/>
            <a:ext cx="26470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函示庫：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Irvine32.inc</a:t>
            </a:r>
          </a:p>
          <a:p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內建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.Clrscr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.WriteString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.WriteChar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.ReadChar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5.SetTextColor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6.GoToXY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7.Delay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8.ReadKey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232268" y="958744"/>
            <a:ext cx="6419713" cy="5384988"/>
            <a:chOff x="5232268" y="958744"/>
            <a:chExt cx="6419713" cy="5384988"/>
          </a:xfrm>
        </p:grpSpPr>
        <p:grpSp>
          <p:nvGrpSpPr>
            <p:cNvPr id="154" name="群組 153"/>
            <p:cNvGrpSpPr/>
            <p:nvPr/>
          </p:nvGrpSpPr>
          <p:grpSpPr>
            <a:xfrm>
              <a:off x="5819955" y="958744"/>
              <a:ext cx="5832026" cy="5384988"/>
              <a:chOff x="5750381" y="986693"/>
              <a:chExt cx="5832026" cy="5384988"/>
            </a:xfrm>
          </p:grpSpPr>
          <p:grpSp>
            <p:nvGrpSpPr>
              <p:cNvPr id="150" name="群組 149"/>
              <p:cNvGrpSpPr/>
              <p:nvPr/>
            </p:nvGrpSpPr>
            <p:grpSpPr>
              <a:xfrm>
                <a:off x="5750381" y="986693"/>
                <a:ext cx="5832026" cy="5384988"/>
                <a:chOff x="5750381" y="986693"/>
                <a:chExt cx="5832026" cy="5384988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>
                  <a:off x="7908487" y="1882014"/>
                  <a:ext cx="1553196" cy="369334"/>
                  <a:chOff x="5536097" y="5913293"/>
                  <a:chExt cx="2024270" cy="547953"/>
                </a:xfrm>
              </p:grpSpPr>
              <p:sp>
                <p:nvSpPr>
                  <p:cNvPr id="9" name="圓角矩形 8"/>
                  <p:cNvSpPr/>
                  <p:nvPr/>
                </p:nvSpPr>
                <p:spPr>
                  <a:xfrm>
                    <a:off x="5536097" y="5913783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5826207" y="5913293"/>
                    <a:ext cx="1444045" cy="5479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開始遊戲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3" name="群組 22"/>
                <p:cNvGrpSpPr/>
                <p:nvPr/>
              </p:nvGrpSpPr>
              <p:grpSpPr>
                <a:xfrm>
                  <a:off x="10004154" y="1862222"/>
                  <a:ext cx="1553196" cy="372203"/>
                  <a:chOff x="5536096" y="5266637"/>
                  <a:chExt cx="2024270" cy="552210"/>
                </a:xfrm>
              </p:grpSpPr>
              <p:sp>
                <p:nvSpPr>
                  <p:cNvPr id="13" name="圓角矩形 12"/>
                  <p:cNvSpPr/>
                  <p:nvPr/>
                </p:nvSpPr>
                <p:spPr>
                  <a:xfrm>
                    <a:off x="5536096" y="5281873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5826210" y="5266637"/>
                    <a:ext cx="1444044" cy="5479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選擇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速度</a:t>
                    </a:r>
                    <a:endParaRPr lang="zh-TW" altLang="en-US" sz="2000" dirty="0"/>
                  </a:p>
                </p:txBody>
              </p:sp>
            </p:grpSp>
            <p:grpSp>
              <p:nvGrpSpPr>
                <p:cNvPr id="24" name="群組 23"/>
                <p:cNvGrpSpPr/>
                <p:nvPr/>
              </p:nvGrpSpPr>
              <p:grpSpPr>
                <a:xfrm>
                  <a:off x="5750381" y="1878644"/>
                  <a:ext cx="1553196" cy="369333"/>
                  <a:chOff x="5536096" y="4592891"/>
                  <a:chExt cx="2024270" cy="547951"/>
                </a:xfrm>
              </p:grpSpPr>
              <p:sp>
                <p:nvSpPr>
                  <p:cNvPr id="16" name="圓角矩形 15"/>
                  <p:cNvSpPr/>
                  <p:nvPr/>
                </p:nvSpPr>
                <p:spPr>
                  <a:xfrm>
                    <a:off x="5536096" y="4593381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5826210" y="4592891"/>
                    <a:ext cx="1444045" cy="5479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選擇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地圖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5" name="群組 24"/>
                <p:cNvGrpSpPr/>
                <p:nvPr/>
              </p:nvGrpSpPr>
              <p:grpSpPr>
                <a:xfrm>
                  <a:off x="10029211" y="2895512"/>
                  <a:ext cx="1553196" cy="387794"/>
                  <a:chOff x="8296778" y="129987"/>
                  <a:chExt cx="2024270" cy="575340"/>
                </a:xfrm>
              </p:grpSpPr>
              <p:sp>
                <p:nvSpPr>
                  <p:cNvPr id="18" name="圓角矩形 17"/>
                  <p:cNvSpPr/>
                  <p:nvPr/>
                </p:nvSpPr>
                <p:spPr>
                  <a:xfrm>
                    <a:off x="8296778" y="168353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8576896" y="129987"/>
                    <a:ext cx="1444045" cy="5479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撞到牆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壁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6" name="群組 25"/>
                <p:cNvGrpSpPr/>
                <p:nvPr/>
              </p:nvGrpSpPr>
              <p:grpSpPr>
                <a:xfrm>
                  <a:off x="5758611" y="4699342"/>
                  <a:ext cx="1553196" cy="369333"/>
                  <a:chOff x="5536096" y="3214143"/>
                  <a:chExt cx="2024270" cy="547951"/>
                </a:xfrm>
              </p:grpSpPr>
              <p:sp>
                <p:nvSpPr>
                  <p:cNvPr id="20" name="圓角矩形 19"/>
                  <p:cNvSpPr/>
                  <p:nvPr/>
                </p:nvSpPr>
                <p:spPr>
                  <a:xfrm>
                    <a:off x="5536096" y="3214633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5675791" y="3214143"/>
                    <a:ext cx="1744887" cy="5479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撞到蛇身體</a:t>
                    </a:r>
                    <a:endParaRPr lang="zh-TW" altLang="en-US" sz="2000" dirty="0"/>
                  </a:p>
                </p:txBody>
              </p:sp>
            </p:grpSp>
            <p:cxnSp>
              <p:nvCxnSpPr>
                <p:cNvPr id="33" name="肘形接點 32"/>
                <p:cNvCxnSpPr>
                  <a:stCxn id="37" idx="3"/>
                  <a:endCxn id="13" idx="0"/>
                </p:cNvCxnSpPr>
                <p:nvPr/>
              </p:nvCxnSpPr>
              <p:spPr>
                <a:xfrm>
                  <a:off x="9461683" y="1177929"/>
                  <a:ext cx="1319069" cy="694562"/>
                </a:xfrm>
                <a:prstGeom prst="bentConnector2">
                  <a:avLst/>
                </a:prstGeom>
                <a:ln w="57150">
                  <a:headEnd type="triangl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肘形接點 34"/>
                <p:cNvCxnSpPr>
                  <a:stCxn id="37" idx="1"/>
                  <a:endCxn id="16" idx="0"/>
                </p:cNvCxnSpPr>
                <p:nvPr/>
              </p:nvCxnSpPr>
              <p:spPr>
                <a:xfrm rot="10800000" flipV="1">
                  <a:off x="6526979" y="1177928"/>
                  <a:ext cx="1381508" cy="701045"/>
                </a:xfrm>
                <a:prstGeom prst="bentConnector2">
                  <a:avLst/>
                </a:prstGeom>
                <a:ln w="57150">
                  <a:headEnd type="triangl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群組 80"/>
                <p:cNvGrpSpPr/>
                <p:nvPr/>
              </p:nvGrpSpPr>
              <p:grpSpPr>
                <a:xfrm>
                  <a:off x="7927442" y="5970695"/>
                  <a:ext cx="1553196" cy="400986"/>
                  <a:chOff x="5567572" y="4226083"/>
                  <a:chExt cx="2024270" cy="594913"/>
                </a:xfrm>
              </p:grpSpPr>
              <p:sp>
                <p:nvSpPr>
                  <p:cNvPr id="82" name="圓角矩形 81"/>
                  <p:cNvSpPr/>
                  <p:nvPr/>
                </p:nvSpPr>
                <p:spPr>
                  <a:xfrm>
                    <a:off x="5567572" y="4284022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83" name="矩形 82"/>
                  <p:cNvSpPr/>
                  <p:nvPr/>
                </p:nvSpPr>
                <p:spPr>
                  <a:xfrm>
                    <a:off x="5857685" y="4226083"/>
                    <a:ext cx="1444044" cy="5479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遊戲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結束</a:t>
                    </a:r>
                    <a:endParaRPr lang="zh-TW" altLang="en-US" sz="2000" dirty="0"/>
                  </a:p>
                </p:txBody>
              </p:sp>
            </p:grpSp>
            <p:grpSp>
              <p:nvGrpSpPr>
                <p:cNvPr id="36" name="群組 35"/>
                <p:cNvGrpSpPr/>
                <p:nvPr/>
              </p:nvGrpSpPr>
              <p:grpSpPr>
                <a:xfrm>
                  <a:off x="7908487" y="986693"/>
                  <a:ext cx="1553196" cy="372203"/>
                  <a:chOff x="5536096" y="4578145"/>
                  <a:chExt cx="2024270" cy="552210"/>
                </a:xfrm>
              </p:grpSpPr>
              <p:sp>
                <p:nvSpPr>
                  <p:cNvPr id="37" name="圓角矩形 36"/>
                  <p:cNvSpPr/>
                  <p:nvPr/>
                </p:nvSpPr>
                <p:spPr>
                  <a:xfrm>
                    <a:off x="5536096" y="4593381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976633" y="4578145"/>
                    <a:ext cx="1143201" cy="5479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主選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單</a:t>
                    </a:r>
                    <a:endParaRPr lang="zh-TW" altLang="en-US" dirty="0"/>
                  </a:p>
                </p:txBody>
              </p:sp>
            </p:grpSp>
            <p:cxnSp>
              <p:nvCxnSpPr>
                <p:cNvPr id="11" name="直線單箭頭接點 10"/>
                <p:cNvCxnSpPr>
                  <a:stCxn id="37" idx="2"/>
                  <a:endCxn id="9" idx="0"/>
                </p:cNvCxnSpPr>
                <p:nvPr/>
              </p:nvCxnSpPr>
              <p:spPr>
                <a:xfrm>
                  <a:off x="8685086" y="1358891"/>
                  <a:ext cx="0" cy="523447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群組 47"/>
                <p:cNvGrpSpPr/>
                <p:nvPr/>
              </p:nvGrpSpPr>
              <p:grpSpPr>
                <a:xfrm>
                  <a:off x="5766845" y="5446037"/>
                  <a:ext cx="1553196" cy="369332"/>
                  <a:chOff x="5536096" y="3214143"/>
                  <a:chExt cx="2024270" cy="547950"/>
                </a:xfrm>
              </p:grpSpPr>
              <p:sp>
                <p:nvSpPr>
                  <p:cNvPr id="49" name="圓角矩形 48"/>
                  <p:cNvSpPr/>
                  <p:nvPr/>
                </p:nvSpPr>
                <p:spPr>
                  <a:xfrm>
                    <a:off x="5536096" y="3214633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5600582" y="3214143"/>
                    <a:ext cx="1895307" cy="5479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變成</a:t>
                    </a:r>
                    <a:r>
                      <a: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2PLAYE</a:t>
                    </a:r>
                    <a:r>
                      <a: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R</a:t>
                    </a:r>
                    <a:endParaRPr lang="zh-TW" altLang="en-US" sz="2000" dirty="0"/>
                  </a:p>
                </p:txBody>
              </p:sp>
            </p:grpSp>
            <p:grpSp>
              <p:nvGrpSpPr>
                <p:cNvPr id="51" name="群組 50"/>
                <p:cNvGrpSpPr/>
                <p:nvPr/>
              </p:nvGrpSpPr>
              <p:grpSpPr>
                <a:xfrm>
                  <a:off x="7908487" y="2940713"/>
                  <a:ext cx="1548000" cy="360000"/>
                  <a:chOff x="5536096" y="3214143"/>
                  <a:chExt cx="2024270" cy="547950"/>
                </a:xfrm>
              </p:grpSpPr>
              <p:sp>
                <p:nvSpPr>
                  <p:cNvPr id="54" name="圓角矩形 53"/>
                  <p:cNvSpPr/>
                  <p:nvPr/>
                </p:nvSpPr>
                <p:spPr>
                  <a:xfrm>
                    <a:off x="5536096" y="3214633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5826213" y="3214143"/>
                    <a:ext cx="1444044" cy="5479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吃到陷阱</a:t>
                    </a:r>
                    <a:endParaRPr lang="zh-TW" altLang="en-US" sz="2000" dirty="0"/>
                  </a:p>
                </p:txBody>
              </p:sp>
            </p:grpSp>
            <p:grpSp>
              <p:nvGrpSpPr>
                <p:cNvPr id="56" name="群組 55"/>
                <p:cNvGrpSpPr/>
                <p:nvPr/>
              </p:nvGrpSpPr>
              <p:grpSpPr>
                <a:xfrm>
                  <a:off x="5750381" y="2925686"/>
                  <a:ext cx="1569660" cy="369332"/>
                  <a:chOff x="5525370" y="3214143"/>
                  <a:chExt cx="2045727" cy="547950"/>
                </a:xfrm>
              </p:grpSpPr>
              <p:sp>
                <p:nvSpPr>
                  <p:cNvPr id="57" name="圓角矩形 56"/>
                  <p:cNvSpPr/>
                  <p:nvPr/>
                </p:nvSpPr>
                <p:spPr>
                  <a:xfrm>
                    <a:off x="5536096" y="3214633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59" name="矩形 58"/>
                  <p:cNvSpPr/>
                  <p:nvPr/>
                </p:nvSpPr>
                <p:spPr>
                  <a:xfrm>
                    <a:off x="5525370" y="3214143"/>
                    <a:ext cx="2045727" cy="5479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吃到綠色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食物</a:t>
                    </a:r>
                    <a:endParaRPr lang="zh-TW" altLang="en-US" sz="2000" dirty="0"/>
                  </a:p>
                </p:txBody>
              </p:sp>
            </p:grpSp>
            <p:cxnSp>
              <p:nvCxnSpPr>
                <p:cNvPr id="32" name="肘形接點 31"/>
                <p:cNvCxnSpPr>
                  <a:stCxn id="12" idx="2"/>
                  <a:endCxn id="59" idx="0"/>
                </p:cNvCxnSpPr>
                <p:nvPr/>
              </p:nvCxnSpPr>
              <p:spPr>
                <a:xfrm rot="5400000">
                  <a:off x="7272979" y="1513581"/>
                  <a:ext cx="674338" cy="2149873"/>
                </a:xfrm>
                <a:prstGeom prst="bentConnector3">
                  <a:avLst>
                    <a:gd name="adj1" fmla="val 50000"/>
                  </a:avLst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群組 65"/>
                <p:cNvGrpSpPr/>
                <p:nvPr/>
              </p:nvGrpSpPr>
              <p:grpSpPr>
                <a:xfrm>
                  <a:off x="7910975" y="3684618"/>
                  <a:ext cx="1553196" cy="369332"/>
                  <a:chOff x="5536096" y="3214143"/>
                  <a:chExt cx="2024270" cy="547950"/>
                </a:xfrm>
              </p:grpSpPr>
              <p:sp>
                <p:nvSpPr>
                  <p:cNvPr id="69" name="圓角矩形 68"/>
                  <p:cNvSpPr/>
                  <p:nvPr/>
                </p:nvSpPr>
                <p:spPr>
                  <a:xfrm>
                    <a:off x="5536096" y="3214633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70" name="矩形 69"/>
                  <p:cNvSpPr/>
                  <p:nvPr/>
                </p:nvSpPr>
                <p:spPr>
                  <a:xfrm>
                    <a:off x="5826213" y="3214143"/>
                    <a:ext cx="1444044" cy="5479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身體減短</a:t>
                    </a:r>
                    <a:endParaRPr lang="zh-TW" altLang="en-US" sz="2000" dirty="0"/>
                  </a:p>
                </p:txBody>
              </p:sp>
            </p:grpSp>
            <p:grpSp>
              <p:nvGrpSpPr>
                <p:cNvPr id="71" name="群組 70"/>
                <p:cNvGrpSpPr/>
                <p:nvPr/>
              </p:nvGrpSpPr>
              <p:grpSpPr>
                <a:xfrm>
                  <a:off x="5750381" y="3679583"/>
                  <a:ext cx="1553196" cy="369332"/>
                  <a:chOff x="5536096" y="3214143"/>
                  <a:chExt cx="2024270" cy="547950"/>
                </a:xfrm>
              </p:grpSpPr>
              <p:sp>
                <p:nvSpPr>
                  <p:cNvPr id="72" name="圓角矩形 71"/>
                  <p:cNvSpPr/>
                  <p:nvPr/>
                </p:nvSpPr>
                <p:spPr>
                  <a:xfrm>
                    <a:off x="5536096" y="3214633"/>
                    <a:ext cx="2024270" cy="5369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000" dirty="0"/>
                  </a:p>
                </p:txBody>
              </p:sp>
              <p:sp>
                <p:nvSpPr>
                  <p:cNvPr id="73" name="矩形 72"/>
                  <p:cNvSpPr/>
                  <p:nvPr/>
                </p:nvSpPr>
                <p:spPr>
                  <a:xfrm>
                    <a:off x="5826212" y="3214143"/>
                    <a:ext cx="1444044" cy="5479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身體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加長</a:t>
                    </a:r>
                    <a:endParaRPr lang="zh-TW" altLang="en-US" sz="2000" dirty="0"/>
                  </a:p>
                </p:txBody>
              </p:sp>
            </p:grpSp>
            <p:cxnSp>
              <p:nvCxnSpPr>
                <p:cNvPr id="75" name="直線單箭頭接點 74"/>
                <p:cNvCxnSpPr>
                  <a:stCxn id="59" idx="2"/>
                  <a:endCxn id="72" idx="0"/>
                </p:cNvCxnSpPr>
                <p:nvPr/>
              </p:nvCxnSpPr>
              <p:spPr>
                <a:xfrm flipH="1">
                  <a:off x="6526979" y="3295018"/>
                  <a:ext cx="8232" cy="384895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單箭頭接點 76"/>
                <p:cNvCxnSpPr/>
                <p:nvPr/>
              </p:nvCxnSpPr>
              <p:spPr>
                <a:xfrm flipH="1">
                  <a:off x="8688355" y="3300713"/>
                  <a:ext cx="0" cy="402745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單箭頭接點 98"/>
                <p:cNvCxnSpPr>
                  <a:stCxn id="21" idx="2"/>
                  <a:endCxn id="50" idx="0"/>
                </p:cNvCxnSpPr>
                <p:nvPr/>
              </p:nvCxnSpPr>
              <p:spPr>
                <a:xfrm>
                  <a:off x="6535212" y="5068675"/>
                  <a:ext cx="8234" cy="37736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單箭頭接點 112"/>
                <p:cNvCxnSpPr/>
                <p:nvPr/>
              </p:nvCxnSpPr>
              <p:spPr>
                <a:xfrm flipH="1">
                  <a:off x="8692157" y="5553663"/>
                  <a:ext cx="0" cy="41703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單箭頭接點 115"/>
                <p:cNvCxnSpPr/>
                <p:nvPr/>
              </p:nvCxnSpPr>
              <p:spPr>
                <a:xfrm>
                  <a:off x="8685327" y="2594113"/>
                  <a:ext cx="0" cy="34660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單箭頭接點 133"/>
                <p:cNvCxnSpPr/>
                <p:nvPr/>
              </p:nvCxnSpPr>
              <p:spPr>
                <a:xfrm flipV="1">
                  <a:off x="7601920" y="2588517"/>
                  <a:ext cx="0" cy="1280767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接點 141"/>
                <p:cNvCxnSpPr/>
                <p:nvPr/>
              </p:nvCxnSpPr>
              <p:spPr>
                <a:xfrm>
                  <a:off x="7601920" y="3860880"/>
                  <a:ext cx="0" cy="4030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肘形接點 143"/>
                <p:cNvCxnSpPr>
                  <a:endCxn id="21" idx="0"/>
                </p:cNvCxnSpPr>
                <p:nvPr/>
              </p:nvCxnSpPr>
              <p:spPr>
                <a:xfrm rot="10800000" flipV="1">
                  <a:off x="6535212" y="4263886"/>
                  <a:ext cx="1066708" cy="435455"/>
                </a:xfrm>
                <a:prstGeom prst="bentConnector2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線接點 151"/>
              <p:cNvCxnSpPr>
                <a:stCxn id="70" idx="2"/>
              </p:cNvCxnSpPr>
              <p:nvPr/>
            </p:nvCxnSpPr>
            <p:spPr>
              <a:xfrm>
                <a:off x="8687576" y="4053950"/>
                <a:ext cx="9163" cy="20993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/>
              <p:cNvCxnSpPr/>
              <p:nvPr/>
            </p:nvCxnSpPr>
            <p:spPr>
              <a:xfrm>
                <a:off x="6543443" y="4046880"/>
                <a:ext cx="9163" cy="20993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肘形接點 61"/>
            <p:cNvCxnSpPr/>
            <p:nvPr/>
          </p:nvCxnSpPr>
          <p:spPr>
            <a:xfrm rot="16200000" flipH="1">
              <a:off x="9492425" y="1481317"/>
              <a:ext cx="674338" cy="2149873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50" idx="3"/>
            </p:cNvCxnSpPr>
            <p:nvPr/>
          </p:nvCxnSpPr>
          <p:spPr>
            <a:xfrm flipV="1">
              <a:off x="7340142" y="5599385"/>
              <a:ext cx="338344" cy="336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H="1" flipV="1">
              <a:off x="7671494" y="4178504"/>
              <a:ext cx="16465" cy="14208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7685485" y="4228869"/>
              <a:ext cx="1088129" cy="70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 flipV="1">
              <a:off x="10884251" y="3254668"/>
              <a:ext cx="20280" cy="227104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 flipV="1">
              <a:off x="8761731" y="5525713"/>
              <a:ext cx="2142800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字方塊 3"/>
            <p:cNvSpPr txBox="1"/>
            <p:nvPr/>
          </p:nvSpPr>
          <p:spPr>
            <a:xfrm>
              <a:off x="5232268" y="5040396"/>
              <a:ext cx="1541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rgbClr val="FF0000"/>
                  </a:solidFill>
                  <a:latin typeface="+mj-ea"/>
                  <a:ea typeface="+mj-ea"/>
                </a:rPr>
                <a:t>目前為</a:t>
              </a:r>
              <a:r>
                <a:rPr lang="en-US" altLang="zh-TW" sz="1400" dirty="0" smtClean="0">
                  <a:solidFill>
                    <a:srgbClr val="FF0000"/>
                  </a:solidFill>
                  <a:latin typeface="+mj-ea"/>
                  <a:ea typeface="+mj-ea"/>
                </a:rPr>
                <a:t>1player</a:t>
              </a:r>
              <a:endParaRPr lang="zh-TW" altLang="en-US" sz="14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67" name="直線接點 66"/>
            <p:cNvCxnSpPr>
              <a:endCxn id="20" idx="3"/>
            </p:cNvCxnSpPr>
            <p:nvPr/>
          </p:nvCxnSpPr>
          <p:spPr>
            <a:xfrm flipH="1">
              <a:off x="7381381" y="4852690"/>
              <a:ext cx="139223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H="1">
              <a:off x="8761731" y="4852690"/>
              <a:ext cx="11883" cy="72144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83"/>
            <p:cNvSpPr txBox="1"/>
            <p:nvPr/>
          </p:nvSpPr>
          <p:spPr>
            <a:xfrm>
              <a:off x="7744191" y="4547912"/>
              <a:ext cx="1541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rgbClr val="FF0000"/>
                  </a:solidFill>
                </a:rPr>
                <a:t>目前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2player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3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1414" y="46267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分工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853737" y="1331845"/>
            <a:ext cx="6677978" cy="5489471"/>
            <a:chOff x="2853737" y="1411357"/>
            <a:chExt cx="6677978" cy="5489471"/>
          </a:xfrm>
        </p:grpSpPr>
        <p:sp>
          <p:nvSpPr>
            <p:cNvPr id="7" name="等腰三角形 6"/>
            <p:cNvSpPr/>
            <p:nvPr/>
          </p:nvSpPr>
          <p:spPr>
            <a:xfrm>
              <a:off x="3399182" y="1967945"/>
              <a:ext cx="5516217" cy="4317723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5088834" y="1411357"/>
              <a:ext cx="2160000" cy="216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2926676" y="4740828"/>
              <a:ext cx="2160000" cy="216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7223426" y="4740828"/>
              <a:ext cx="2160000" cy="216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140133" y="1891192"/>
              <a:ext cx="20574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/>
                <a:t>陳皇</a:t>
              </a:r>
              <a:r>
                <a:rPr lang="zh-TW" altLang="en-US" b="1" dirty="0"/>
                <a:t>宇</a:t>
              </a:r>
              <a:endParaRPr lang="en-US" altLang="zh-TW" b="1" dirty="0" smtClean="0"/>
            </a:p>
            <a:p>
              <a:pPr algn="ctr"/>
              <a:r>
                <a:rPr lang="zh-TW" altLang="en-US" b="1" dirty="0" smtClean="0"/>
                <a:t>蛇的移動</a:t>
              </a:r>
              <a:endParaRPr lang="en-US" altLang="zh-TW" b="1" dirty="0" smtClean="0"/>
            </a:p>
            <a:p>
              <a:pPr algn="ctr"/>
              <a:r>
                <a:rPr lang="zh-TW" altLang="en-US" b="1" dirty="0" smtClean="0"/>
                <a:t>碰撞、伸縮</a:t>
              </a:r>
              <a:endParaRPr lang="en-US" altLang="zh-TW" b="1" dirty="0" smtClean="0"/>
            </a:p>
            <a:p>
              <a:pPr algn="ctr"/>
              <a:r>
                <a:rPr lang="zh-TW" altLang="en-US" b="1" dirty="0" smtClean="0"/>
                <a:t>變成</a:t>
              </a:r>
              <a:r>
                <a:rPr lang="en-US" altLang="zh-TW" b="1" dirty="0" smtClean="0"/>
                <a:t>2PLAYE</a:t>
              </a:r>
              <a:r>
                <a:rPr lang="en-US" altLang="zh-TW" b="1" dirty="0"/>
                <a:t>R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853737" y="5417830"/>
              <a:ext cx="23058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/>
                <a:t>王昱承</a:t>
              </a:r>
              <a:endParaRPr lang="en-US" altLang="zh-TW" b="1" dirty="0" smtClean="0"/>
            </a:p>
            <a:p>
              <a:pPr algn="ctr"/>
              <a:r>
                <a:rPr lang="zh-TW" altLang="en-US" b="1" dirty="0" smtClean="0"/>
                <a:t>蛇的初始位置</a:t>
              </a:r>
              <a:endParaRPr lang="en-US" altLang="zh-TW" b="1" dirty="0" smtClean="0"/>
            </a:p>
            <a:p>
              <a:pPr algn="ctr"/>
              <a:r>
                <a:rPr lang="en-US" altLang="zh-TW" b="1" dirty="0" smtClean="0"/>
                <a:t>PPT</a:t>
              </a:r>
              <a:endParaRPr lang="zh-TW" altLang="en-US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075137" y="5220663"/>
              <a:ext cx="24565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/>
                <a:t>何育賢</a:t>
              </a:r>
              <a:endParaRPr lang="en-US" altLang="zh-TW" b="1" dirty="0" smtClean="0"/>
            </a:p>
            <a:p>
              <a:pPr algn="ctr"/>
              <a:r>
                <a:rPr lang="zh-TW" altLang="en-US" b="1" dirty="0" smtClean="0"/>
                <a:t>繪製</a:t>
              </a:r>
              <a:r>
                <a:rPr lang="en-US" altLang="zh-TW" b="1" dirty="0" smtClean="0"/>
                <a:t>MA</a:t>
              </a:r>
              <a:r>
                <a:rPr lang="en-US" altLang="zh-TW" b="1" dirty="0"/>
                <a:t>P</a:t>
              </a:r>
              <a:endParaRPr lang="en-US" altLang="zh-TW" b="1" dirty="0" smtClean="0"/>
            </a:p>
            <a:p>
              <a:pPr algn="ctr"/>
              <a:r>
                <a:rPr lang="zh-TW" altLang="en-US" b="1" dirty="0" smtClean="0"/>
                <a:t>食物、陷阱產生</a:t>
              </a:r>
              <a:endParaRPr lang="zh-TW" altLang="en-US" b="1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r="1"/>
          <a:stretch/>
        </p:blipFill>
        <p:spPr>
          <a:xfrm>
            <a:off x="4976215" y="3689010"/>
            <a:ext cx="2385235" cy="16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62734" y="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程式架構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99052" y="923330"/>
            <a:ext cx="107408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Main: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遊戲起始畫面、開始遊戲，選擇速度以及地圖選擇，選擇完後回主選單。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Init_parameter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：初始化相關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Init_snake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：蛇的位置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Create_goal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：生成食物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Create_trap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：生成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陷阱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Start_game</a:t>
            </a:r>
            <a:r>
              <a:rPr lang="zh-TW" altLang="en-US" sz="24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：讀取鍵盤輸入。</a:t>
            </a:r>
            <a:endParaRPr lang="en-US" altLang="zh-TW" sz="2400" b="1" dirty="0" smtClean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Search_segment</a:t>
            </a:r>
            <a:r>
              <a:rPr lang="zh-TW" altLang="en-US" sz="24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：用來尋找每一節蛇的位置</a:t>
            </a:r>
            <a:r>
              <a:rPr lang="en-US" altLang="zh-TW" sz="24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zh-TW" altLang="en-US" sz="24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、列</a:t>
            </a:r>
            <a:r>
              <a:rPr lang="en-US" altLang="zh-TW" sz="24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b="1" dirty="0" err="1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Move_snake</a:t>
            </a:r>
            <a:r>
              <a:rPr lang="zh-TW" altLang="en-US" sz="24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：移動蛇並偵測碰撞</a:t>
            </a:r>
            <a:endParaRPr lang="en-US" altLang="zh-TW" sz="2400" b="1" dirty="0" smtClean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Create_newplayer</a:t>
            </a:r>
            <a:r>
              <a:rPr lang="zh-TW" altLang="en-US" sz="24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：當蛇撞到自己身體時，分裂成兩個玩家</a:t>
            </a:r>
            <a:endParaRPr lang="en-US" altLang="zh-TW" sz="2400" b="1" dirty="0" smtClean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Generate_map</a:t>
            </a:r>
            <a:r>
              <a:rPr lang="zh-TW" altLang="en-US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：地圖的生成</a:t>
            </a:r>
            <a:endParaRPr lang="en-US" altLang="zh-TW" sz="2400" b="1" dirty="0" smtClean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Clear_map</a:t>
            </a:r>
            <a:r>
              <a:rPr lang="zh-TW" altLang="en-US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：清空地圖</a:t>
            </a:r>
            <a:endParaRPr lang="en-US" altLang="zh-TW" sz="2400" b="1" dirty="0" smtClean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Get_index</a:t>
            </a:r>
            <a:r>
              <a:rPr lang="zh-TW" altLang="en-US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：由於整個</a:t>
            </a:r>
            <a:r>
              <a:rPr lang="en-US" altLang="zh-TW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map</a:t>
            </a:r>
            <a:r>
              <a:rPr lang="zh-TW" altLang="en-US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是一維矩陣，所以要把行、列計算成一維</a:t>
            </a:r>
            <a:endParaRPr lang="en-US" altLang="zh-TW" sz="2400" b="1" dirty="0" smtClean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err="1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Save_map</a:t>
            </a:r>
            <a:r>
              <a:rPr lang="zh-TW" altLang="en-US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：把</a:t>
            </a:r>
            <a:r>
              <a:rPr lang="en-US" altLang="zh-TW" sz="2400" b="1" dirty="0" err="1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bx</a:t>
            </a:r>
            <a:r>
              <a:rPr lang="zh-TW" altLang="en-US" sz="2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存進</a:t>
            </a:r>
            <a:r>
              <a:rPr lang="en-US" altLang="zh-TW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map</a:t>
            </a:r>
          </a:p>
          <a:p>
            <a:r>
              <a:rPr lang="en-US" altLang="zh-TW" sz="2400" b="1" dirty="0" err="1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Get_map</a:t>
            </a:r>
            <a:r>
              <a:rPr lang="zh-TW" altLang="en-US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map</a:t>
            </a:r>
            <a:r>
              <a:rPr lang="zh-TW" altLang="en-US" sz="2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丟出來給</a:t>
            </a:r>
            <a:r>
              <a:rPr lang="en-US" altLang="zh-TW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BX</a:t>
            </a:r>
          </a:p>
          <a:p>
            <a:r>
              <a:rPr lang="en-US" altLang="zh-TW" sz="2400" b="1" dirty="0" err="1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Draw_map</a:t>
            </a:r>
            <a:r>
              <a:rPr lang="zh-TW" altLang="en-US" sz="2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：把生成的地圖繪製</a:t>
            </a:r>
            <a:r>
              <a:rPr lang="zh-TW" altLang="en-US" sz="24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出來</a:t>
            </a:r>
            <a:endParaRPr lang="en-US" altLang="zh-TW" sz="2400" b="1" dirty="0" smtClean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-4490830" y="1404802"/>
            <a:ext cx="4086639" cy="3180161"/>
            <a:chOff x="1721126" y="1086750"/>
            <a:chExt cx="4086639" cy="3180161"/>
          </a:xfrm>
        </p:grpSpPr>
        <p:sp>
          <p:nvSpPr>
            <p:cNvPr id="5" name="矩形 4"/>
            <p:cNvSpPr/>
            <p:nvPr/>
          </p:nvSpPr>
          <p:spPr>
            <a:xfrm>
              <a:off x="1938130" y="1977887"/>
              <a:ext cx="228600" cy="3478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/>
                <a:t>15</a:t>
              </a:r>
              <a:endParaRPr lang="zh-TW" altLang="en-US" sz="11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66730" y="197788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/>
                <a:t>14</a:t>
              </a:r>
              <a:endParaRPr lang="zh-TW" altLang="en-US" sz="11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618960" y="197788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/>
                <a:t>12</a:t>
              </a:r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398643" y="197788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/>
                <a:t>13</a:t>
              </a:r>
              <a:endParaRPr lang="zh-TW" altLang="en-US" sz="11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726095" y="1977887"/>
              <a:ext cx="228600" cy="3478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726095" y="232575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1126" y="3021497"/>
              <a:ext cx="228600" cy="3478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27750" y="163001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26095" y="128214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954695" y="128214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7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184950" y="128214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28460" y="128214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27243" y="128214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/>
                <a:t>10</a:t>
              </a:r>
              <a:endParaRPr lang="zh-TW" altLang="en-US" sz="9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27243" y="163995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/>
                <a:t>11</a:t>
              </a:r>
              <a:endParaRPr lang="zh-TW" altLang="en-US" sz="11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611217" y="1086750"/>
              <a:ext cx="2196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黃色為當前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1player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的頭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611217" y="3620580"/>
              <a:ext cx="2196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1player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尾巴，將會變成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2player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頭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611217" y="1813892"/>
              <a:ext cx="219654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撞擊點，將會變成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1player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頭，撞擊點上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(5)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改為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1player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尾巴，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r>
                <a:rPr lang="zh-TW" altLang="en-US" dirty="0" smtClean="0">
                  <a:solidFill>
                    <a:schemeClr val="bg1"/>
                  </a:solidFill>
                </a:rPr>
                <a:t>撞擊點下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(3)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改為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2player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的尾巴</a:t>
              </a:r>
              <a:endParaRPr lang="en-US" altLang="zh-TW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2719" y="2673627"/>
              <a:ext cx="228600" cy="34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cxnSp>
          <p:nvCxnSpPr>
            <p:cNvPr id="23" name="直線接點 22"/>
            <p:cNvCxnSpPr>
              <a:stCxn id="11" idx="3"/>
              <a:endCxn id="20" idx="1"/>
            </p:cNvCxnSpPr>
            <p:nvPr/>
          </p:nvCxnSpPr>
          <p:spPr>
            <a:xfrm>
              <a:off x="1949726" y="3195432"/>
              <a:ext cx="1661491" cy="74831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3"/>
              <a:endCxn id="21" idx="1"/>
            </p:cNvCxnSpPr>
            <p:nvPr/>
          </p:nvCxnSpPr>
          <p:spPr>
            <a:xfrm>
              <a:off x="1954695" y="2151822"/>
              <a:ext cx="1656522" cy="53923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2103782" y="1330400"/>
              <a:ext cx="1444487" cy="74190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4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938</TotalTime>
  <Words>304</Words>
  <Application>Microsoft Office PowerPoint</Application>
  <PresentationFormat>寬螢幕</PresentationFormat>
  <Paragraphs>77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標楷體</vt:lpstr>
      <vt:lpstr>Calisto MT</vt:lpstr>
      <vt:lpstr>Times New Roman</vt:lpstr>
      <vt:lpstr>Trebuchet MS</vt:lpstr>
      <vt:lpstr>Wingdings 2</vt:lpstr>
      <vt:lpstr>石板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王昱承</dc:creator>
  <cp:lastModifiedBy>皇宇 陳</cp:lastModifiedBy>
  <cp:revision>61</cp:revision>
  <dcterms:created xsi:type="dcterms:W3CDTF">2019-12-28T04:51:26Z</dcterms:created>
  <dcterms:modified xsi:type="dcterms:W3CDTF">2020-01-04T05:38:45Z</dcterms:modified>
</cp:coreProperties>
</file>