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01AE-1E2C-4CC0-A14D-1061CFA96A1E}" type="datetimeFigureOut">
              <a:rPr lang="zh-TW" altLang="en-US" smtClean="0"/>
              <a:t>2018/2/25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676ED-531F-40FB-80B2-53E8E71B6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96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01AE-1E2C-4CC0-A14D-1061CFA96A1E}" type="datetimeFigureOut">
              <a:rPr lang="zh-TW" altLang="en-US" smtClean="0"/>
              <a:t>2018/2/25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676ED-531F-40FB-80B2-53E8E71B6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36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01AE-1E2C-4CC0-A14D-1061CFA96A1E}" type="datetimeFigureOut">
              <a:rPr lang="zh-TW" altLang="en-US" smtClean="0"/>
              <a:t>2018/2/25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676ED-531F-40FB-80B2-53E8E71B6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90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01AE-1E2C-4CC0-A14D-1061CFA96A1E}" type="datetimeFigureOut">
              <a:rPr lang="zh-TW" altLang="en-US" smtClean="0"/>
              <a:t>2018/2/25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676ED-531F-40FB-80B2-53E8E71B6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81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01AE-1E2C-4CC0-A14D-1061CFA96A1E}" type="datetimeFigureOut">
              <a:rPr lang="zh-TW" altLang="en-US" smtClean="0"/>
              <a:t>2018/2/25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676ED-531F-40FB-80B2-53E8E71B6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99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01AE-1E2C-4CC0-A14D-1061CFA96A1E}" type="datetimeFigureOut">
              <a:rPr lang="zh-TW" altLang="en-US" smtClean="0"/>
              <a:t>2018/2/25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676ED-531F-40FB-80B2-53E8E71B6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4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01AE-1E2C-4CC0-A14D-1061CFA96A1E}" type="datetimeFigureOut">
              <a:rPr lang="zh-TW" altLang="en-US" smtClean="0"/>
              <a:t>2018/2/25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676ED-531F-40FB-80B2-53E8E71B6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57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01AE-1E2C-4CC0-A14D-1061CFA96A1E}" type="datetimeFigureOut">
              <a:rPr lang="zh-TW" altLang="en-US" smtClean="0"/>
              <a:t>2018/2/25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676ED-531F-40FB-80B2-53E8E71B6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2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01AE-1E2C-4CC0-A14D-1061CFA96A1E}" type="datetimeFigureOut">
              <a:rPr lang="zh-TW" altLang="en-US" smtClean="0"/>
              <a:t>2018/2/25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676ED-531F-40FB-80B2-53E8E71B6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79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01AE-1E2C-4CC0-A14D-1061CFA96A1E}" type="datetimeFigureOut">
              <a:rPr lang="zh-TW" altLang="en-US" smtClean="0"/>
              <a:t>2018/2/25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676ED-531F-40FB-80B2-53E8E71B6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6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01AE-1E2C-4CC0-A14D-1061CFA96A1E}" type="datetimeFigureOut">
              <a:rPr lang="zh-TW" altLang="en-US" smtClean="0"/>
              <a:t>2018/2/25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676ED-531F-40FB-80B2-53E8E71B6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06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301AE-1E2C-4CC0-A14D-1061CFA96A1E}" type="datetimeFigureOut">
              <a:rPr lang="zh-TW" altLang="en-US" smtClean="0"/>
              <a:t>2018/2/25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676ED-531F-40FB-80B2-53E8E71B6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65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-152400"/>
            <a:ext cx="6657975" cy="7162800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1954924" y="2278731"/>
            <a:ext cx="977462" cy="2364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/>
              <a:t>考試模式</a:t>
            </a:r>
            <a:endParaRPr lang="zh-TW" altLang="en-US" sz="1400" b="1" dirty="0"/>
          </a:p>
        </p:txBody>
      </p:sp>
      <p:sp>
        <p:nvSpPr>
          <p:cNvPr id="7" name="圓角矩形 6"/>
          <p:cNvSpPr/>
          <p:nvPr/>
        </p:nvSpPr>
        <p:spPr>
          <a:xfrm>
            <a:off x="1650123" y="2564678"/>
            <a:ext cx="1282262" cy="2469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/>
              <a:t>選擇題選項數</a:t>
            </a:r>
            <a:endParaRPr lang="zh-TW" altLang="en-US" sz="1400" b="1" dirty="0"/>
          </a:p>
        </p:txBody>
      </p:sp>
      <p:sp>
        <p:nvSpPr>
          <p:cNvPr id="8" name="圓角矩形 7"/>
          <p:cNvSpPr/>
          <p:nvPr/>
        </p:nvSpPr>
        <p:spPr>
          <a:xfrm>
            <a:off x="1631730" y="3013998"/>
            <a:ext cx="1300655" cy="2364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/>
              <a:t>考試範圍選擇</a:t>
            </a:r>
            <a:endParaRPr lang="zh-TW" altLang="en-US" sz="1400" b="1" dirty="0"/>
          </a:p>
        </p:txBody>
      </p:sp>
      <p:sp>
        <p:nvSpPr>
          <p:cNvPr id="9" name="圓角矩形 8"/>
          <p:cNvSpPr/>
          <p:nvPr/>
        </p:nvSpPr>
        <p:spPr>
          <a:xfrm>
            <a:off x="1954924" y="3810615"/>
            <a:ext cx="977461" cy="2364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/>
              <a:t>考試題數</a:t>
            </a:r>
            <a:endParaRPr lang="zh-TW" altLang="en-US" sz="1400" b="1" dirty="0"/>
          </a:p>
        </p:txBody>
      </p:sp>
      <p:sp>
        <p:nvSpPr>
          <p:cNvPr id="10" name="圓角矩形 9"/>
          <p:cNvSpPr/>
          <p:nvPr/>
        </p:nvSpPr>
        <p:spPr>
          <a:xfrm>
            <a:off x="1442546" y="4214341"/>
            <a:ext cx="1489840" cy="2364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/>
              <a:t>考英或中或隨機</a:t>
            </a:r>
            <a:endParaRPr lang="zh-TW" altLang="en-US" sz="1400" b="1" dirty="0"/>
          </a:p>
        </p:txBody>
      </p:sp>
      <p:sp>
        <p:nvSpPr>
          <p:cNvPr id="11" name="圓角矩形 10"/>
          <p:cNvSpPr/>
          <p:nvPr/>
        </p:nvSpPr>
        <p:spPr>
          <a:xfrm>
            <a:off x="1458311" y="5090403"/>
            <a:ext cx="1458309" cy="2364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/>
              <a:t>單字書單字範圍</a:t>
            </a:r>
            <a:endParaRPr lang="zh-TW" altLang="en-US" sz="1400" b="1" dirty="0"/>
          </a:p>
        </p:txBody>
      </p:sp>
      <p:sp>
        <p:nvSpPr>
          <p:cNvPr id="12" name="圓角矩形 11"/>
          <p:cNvSpPr/>
          <p:nvPr/>
        </p:nvSpPr>
        <p:spPr>
          <a:xfrm>
            <a:off x="835572" y="6484691"/>
            <a:ext cx="2081048" cy="2364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/>
              <a:t>直接列印</a:t>
            </a:r>
            <a:r>
              <a:rPr lang="en-US" altLang="zh-TW" sz="1400" b="1" dirty="0" smtClean="0"/>
              <a:t>(</a:t>
            </a:r>
            <a:r>
              <a:rPr lang="zh-TW" altLang="en-US" sz="1400" b="1" dirty="0" smtClean="0"/>
              <a:t>預設印</a:t>
            </a:r>
            <a:r>
              <a:rPr lang="zh-TW" altLang="en-US" sz="1400" b="1" dirty="0"/>
              <a:t>表</a:t>
            </a:r>
            <a:r>
              <a:rPr lang="zh-TW" altLang="en-US" sz="1400" b="1" dirty="0" smtClean="0"/>
              <a:t>機</a:t>
            </a:r>
            <a:r>
              <a:rPr lang="en-US" altLang="zh-TW" sz="1400" b="1" dirty="0" smtClean="0"/>
              <a:t>)</a:t>
            </a:r>
            <a:endParaRPr lang="zh-TW" altLang="en-US" sz="1400" b="1" dirty="0"/>
          </a:p>
        </p:txBody>
      </p:sp>
      <p:sp>
        <p:nvSpPr>
          <p:cNvPr id="13" name="圓角矩形 12"/>
          <p:cNvSpPr/>
          <p:nvPr/>
        </p:nvSpPr>
        <p:spPr>
          <a:xfrm>
            <a:off x="8520934" y="1471294"/>
            <a:ext cx="2081048" cy="18974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Wrong</a:t>
            </a:r>
            <a:r>
              <a:rPr lang="zh-TW" altLang="en-US" sz="1400" b="1" dirty="0" smtClean="0"/>
              <a:t>：</a:t>
            </a:r>
            <a:endParaRPr lang="en-US" altLang="zh-TW" sz="1400" b="1" dirty="0" smtClean="0"/>
          </a:p>
          <a:p>
            <a:pPr algn="ctr"/>
            <a:r>
              <a:rPr lang="zh-TW" altLang="en-US" sz="1400" b="1" dirty="0" smtClean="0"/>
              <a:t>考試時每錯誤一次</a:t>
            </a:r>
            <a:r>
              <a:rPr lang="en-US" altLang="zh-TW" sz="1400" b="1" dirty="0" smtClean="0"/>
              <a:t>Wrong+1</a:t>
            </a:r>
          </a:p>
          <a:p>
            <a:pPr algn="ctr"/>
            <a:r>
              <a:rPr lang="zh-TW" altLang="en-US" sz="1400" b="1" dirty="0"/>
              <a:t>答</a:t>
            </a:r>
            <a:r>
              <a:rPr lang="zh-TW" altLang="en-US" sz="1400" b="1" dirty="0" smtClean="0"/>
              <a:t>對時</a:t>
            </a:r>
            <a:endParaRPr lang="en-US" altLang="zh-TW" sz="1400" b="1" dirty="0" smtClean="0"/>
          </a:p>
          <a:p>
            <a:pPr algn="ctr"/>
            <a:r>
              <a:rPr lang="en-US" altLang="zh-TW" sz="1400" b="1" dirty="0" smtClean="0"/>
              <a:t>Wrong-1</a:t>
            </a:r>
          </a:p>
          <a:p>
            <a:pPr algn="ctr"/>
            <a:endParaRPr lang="en-US" altLang="zh-TW" sz="1400" b="1" dirty="0"/>
          </a:p>
          <a:p>
            <a:pPr algn="ctr"/>
            <a:r>
              <a:rPr lang="en-US" altLang="zh-TW" sz="1400" b="1" dirty="0" smtClean="0"/>
              <a:t>Wrong</a:t>
            </a:r>
            <a:r>
              <a:rPr lang="zh-TW" altLang="en-US" sz="1400" b="1" dirty="0"/>
              <a:t>越</a:t>
            </a:r>
            <a:r>
              <a:rPr lang="zh-TW" altLang="en-US" sz="1400" b="1" dirty="0" smtClean="0"/>
              <a:t>高，考到的機率越大</a:t>
            </a:r>
            <a:endParaRPr lang="zh-TW" altLang="en-US" sz="1400" b="1" dirty="0"/>
          </a:p>
        </p:txBody>
      </p:sp>
      <p:sp>
        <p:nvSpPr>
          <p:cNvPr id="14" name="圓角矩形 13"/>
          <p:cNvSpPr/>
          <p:nvPr/>
        </p:nvSpPr>
        <p:spPr>
          <a:xfrm>
            <a:off x="4437993" y="888107"/>
            <a:ext cx="2501462" cy="2224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/>
              <a:t>搜尋功能：中或英</a:t>
            </a:r>
            <a:r>
              <a:rPr lang="en-US" altLang="zh-TW" sz="1400" b="1" dirty="0" smtClean="0"/>
              <a:t>(</a:t>
            </a:r>
            <a:r>
              <a:rPr lang="zh-TW" altLang="en-US" sz="1400" b="1" dirty="0" smtClean="0"/>
              <a:t>模糊查詢</a:t>
            </a:r>
            <a:r>
              <a:rPr lang="en-US" altLang="zh-TW" sz="1400" b="1" dirty="0" smtClean="0"/>
              <a:t>)</a:t>
            </a:r>
            <a:endParaRPr lang="zh-TW" altLang="en-US" sz="1400" b="1" dirty="0"/>
          </a:p>
        </p:txBody>
      </p:sp>
      <p:sp>
        <p:nvSpPr>
          <p:cNvPr id="16" name="圓角矩形 15"/>
          <p:cNvSpPr/>
          <p:nvPr/>
        </p:nvSpPr>
        <p:spPr>
          <a:xfrm>
            <a:off x="1631730" y="6195465"/>
            <a:ext cx="1284890" cy="2364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/>
              <a:t>生成單字書</a:t>
            </a:r>
            <a:endParaRPr lang="zh-TW" altLang="en-US" sz="1400" b="1" dirty="0"/>
          </a:p>
        </p:txBody>
      </p:sp>
      <p:sp>
        <p:nvSpPr>
          <p:cNvPr id="17" name="圓角矩形 16"/>
          <p:cNvSpPr/>
          <p:nvPr/>
        </p:nvSpPr>
        <p:spPr>
          <a:xfrm>
            <a:off x="1458311" y="5853492"/>
            <a:ext cx="1458309" cy="2364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/>
              <a:t>單字輸檔案選擇</a:t>
            </a:r>
            <a:endParaRPr lang="zh-TW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2796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65</Words>
  <Application>Microsoft Office PowerPoint</Application>
  <PresentationFormat>寬螢幕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</cp:revision>
  <dcterms:created xsi:type="dcterms:W3CDTF">2018-02-25T09:13:56Z</dcterms:created>
  <dcterms:modified xsi:type="dcterms:W3CDTF">2018-02-25T09:23:46Z</dcterms:modified>
</cp:coreProperties>
</file>