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54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55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07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7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07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86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84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0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0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18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9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A230-FE8A-40A7-89CF-B4659B32E787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33D1-5CD7-450B-B8F3-A84FEA9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3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陳皇宇</dc:creator>
  <cp:lastModifiedBy>陳皇宇</cp:lastModifiedBy>
  <cp:revision>1</cp:revision>
  <dcterms:created xsi:type="dcterms:W3CDTF">2018-07-06T07:16:14Z</dcterms:created>
  <dcterms:modified xsi:type="dcterms:W3CDTF">2018-07-06T07:16:48Z</dcterms:modified>
</cp:coreProperties>
</file>