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70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81" r:id="rId33"/>
    <p:sldId id="282" r:id="rId34"/>
    <p:sldId id="283" r:id="rId35"/>
    <p:sldId id="284" r:id="rId36"/>
    <p:sldId id="292" r:id="rId37"/>
    <p:sldId id="293" r:id="rId38"/>
    <p:sldId id="295" r:id="rId39"/>
    <p:sldId id="294" r:id="rId40"/>
    <p:sldId id="297" r:id="rId41"/>
    <p:sldId id="299" r:id="rId42"/>
    <p:sldId id="296" r:id="rId43"/>
    <p:sldId id="298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9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BBFC-A60D-4925-AE7E-84267FD9650D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BC5D-E443-43E4-B27F-988CBD762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Процедура </a:t>
            </a:r>
            <a:r>
              <a:rPr lang="ru-RU" dirty="0" err="1"/>
              <a:t>ОбработкаПроведения</a:t>
            </a:r>
            <a:r>
              <a:rPr lang="ru-RU" dirty="0"/>
              <a:t>(Отказ, </a:t>
            </a:r>
            <a:r>
              <a:rPr lang="ru-RU" dirty="0" err="1"/>
              <a:t>РежимПроведения</a:t>
            </a:r>
            <a:r>
              <a:rPr lang="ru-RU" dirty="0"/>
              <a:t>)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Движения.СебестоимостьТоваров.Записывать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&amp;Склад КАК Склад,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ПриходнаяНакладнаяСписокНоменклатуры.Ссылка</a:t>
            </a:r>
            <a:r>
              <a:rPr lang="ru-RU" dirty="0"/>
              <a:t> КАК Партия,</a:t>
            </a:r>
          </a:p>
          <a:p>
            <a:r>
              <a:rPr lang="ru-RU" dirty="0"/>
              <a:t>		|	СУММА(</a:t>
            </a:r>
            <a:r>
              <a:rPr lang="ru-RU" dirty="0" err="1"/>
              <a:t>ПриходнаяНакладнаяСписокНоменклатуры.Количество</a:t>
            </a:r>
            <a:r>
              <a:rPr lang="ru-RU" dirty="0"/>
              <a:t>) КАК Количество,</a:t>
            </a:r>
          </a:p>
          <a:p>
            <a:r>
              <a:rPr lang="ru-RU" dirty="0"/>
              <a:t>		|	СУММА(</a:t>
            </a:r>
            <a:r>
              <a:rPr lang="ru-RU" dirty="0" err="1"/>
              <a:t>ПриходнаяНакладнаяСписокНоменклатуры.Сумма</a:t>
            </a:r>
            <a:r>
              <a:rPr lang="ru-RU" dirty="0"/>
              <a:t>) КАК Себестоимость,</a:t>
            </a:r>
          </a:p>
          <a:p>
            <a:r>
              <a:rPr lang="ru-RU" dirty="0"/>
              <a:t>		|	&amp;Период КАК Период</a:t>
            </a:r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Документ.ПриходнаяНакладная.СписокНоменклатуры</a:t>
            </a:r>
            <a:r>
              <a:rPr lang="ru-RU" dirty="0"/>
              <a:t> КАК </a:t>
            </a:r>
            <a:r>
              <a:rPr lang="ru-RU" dirty="0" err="1"/>
              <a:t>ПриходнаяНакладнаяСписокНоменклатуры</a:t>
            </a:r>
            <a:endParaRPr lang="ru-RU" dirty="0"/>
          </a:p>
          <a:p>
            <a:r>
              <a:rPr lang="ru-RU" dirty="0"/>
              <a:t>		|ГДЕ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ПриходнаяНакладнаяСписокНоменклатуры.Ссылка</a:t>
            </a:r>
            <a:r>
              <a:rPr lang="ru-RU" dirty="0"/>
              <a:t> = &amp;Ссылка</a:t>
            </a:r>
          </a:p>
          <a:p>
            <a:r>
              <a:rPr lang="ru-RU" dirty="0"/>
              <a:t>		|</a:t>
            </a:r>
          </a:p>
          <a:p>
            <a:r>
              <a:rPr lang="ru-RU" dirty="0"/>
              <a:t>		|СГРУППИРОВАТЬ ПО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ПриходнаяНакладнаяСписокНоменклатуры.Номенклатура</a:t>
            </a:r>
            <a:r>
              <a:rPr lang="ru-RU" dirty="0"/>
              <a:t>,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ПриходнаяНакладнаяСписокНоменклатуры.Ссылка</a:t>
            </a:r>
            <a:r>
              <a:rPr lang="ru-RU" dirty="0"/>
              <a:t>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("Период", Дата);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("Склад", Склад);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Движения.ОстаткиНоменклатуры.ДобавитьПриход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Выборка);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Движения.СебестоимостьТоваров.ДобавитьПриход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Выборка);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 err="1"/>
              <a:t>КонецПроцедуры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BC5D-E443-43E4-B27F-988CBD7622A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1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Процедура </a:t>
            </a:r>
            <a:r>
              <a:rPr lang="ru-RU" dirty="0" err="1"/>
              <a:t>ОбработкаПроведения</a:t>
            </a:r>
            <a:r>
              <a:rPr lang="ru-RU" dirty="0"/>
              <a:t>(Отказ, </a:t>
            </a:r>
            <a:r>
              <a:rPr lang="ru-RU" dirty="0" err="1"/>
              <a:t>РежимПроведения</a:t>
            </a:r>
            <a:r>
              <a:rPr lang="ru-RU" dirty="0"/>
              <a:t>)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УчетнаяПолитикаСрезПоследних.МетодСписанияСебестоимости</a:t>
            </a:r>
            <a:r>
              <a:rPr lang="ru-RU" dirty="0"/>
              <a:t> КАК </a:t>
            </a:r>
            <a:r>
              <a:rPr lang="ru-RU" dirty="0" err="1"/>
              <a:t>МетодСписанияСебестоимости</a:t>
            </a:r>
            <a:endParaRPr lang="ru-RU" dirty="0"/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РегистрСведений.УчетнаяПолитика.СрезПоследних</a:t>
            </a:r>
            <a:r>
              <a:rPr lang="ru-RU" dirty="0"/>
              <a:t>(&amp;Период, ) КАК </a:t>
            </a:r>
            <a:r>
              <a:rPr lang="ru-RU" dirty="0" err="1"/>
              <a:t>УчетнаяПолитикаСрезПоследних</a:t>
            </a:r>
            <a:r>
              <a:rPr lang="ru-RU" dirty="0"/>
              <a:t>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("Период", Дата);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Если </a:t>
            </a:r>
            <a:r>
              <a:rPr lang="ru-RU" dirty="0" err="1"/>
              <a:t>РезультатЗапроса.Пустой</a:t>
            </a:r>
            <a:r>
              <a:rPr lang="ru-RU" dirty="0"/>
              <a:t>() Тогда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  <a:r>
              <a:rPr lang="ru-RU" dirty="0" err="1"/>
              <a:t>Сообщение.Текст</a:t>
            </a:r>
            <a:r>
              <a:rPr lang="ru-RU" dirty="0"/>
              <a:t> = "Не указан метод списания себестоимости в учетной политике";</a:t>
            </a:r>
          </a:p>
          <a:p>
            <a:r>
              <a:rPr lang="ru-RU" dirty="0"/>
              <a:t>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Отказ = Истина;</a:t>
            </a:r>
          </a:p>
          <a:p>
            <a:r>
              <a:rPr lang="ru-RU" dirty="0"/>
              <a:t>		Возврат;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  <a:r>
              <a:rPr lang="ru-RU" dirty="0" err="1"/>
              <a:t>Выборка.Следующий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  <a:r>
              <a:rPr lang="ru-RU" dirty="0" err="1"/>
              <a:t>МетодСписанияСебестоимости</a:t>
            </a:r>
            <a:r>
              <a:rPr lang="ru-RU" dirty="0"/>
              <a:t> = </a:t>
            </a:r>
            <a:r>
              <a:rPr lang="ru-RU" dirty="0" err="1"/>
              <a:t>Выборка.МетодСписанияСебестоимости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// </a:t>
            </a:r>
            <a:r>
              <a:rPr lang="ru-RU" dirty="0" err="1"/>
              <a:t>региср</a:t>
            </a:r>
            <a:r>
              <a:rPr lang="ru-RU" dirty="0"/>
              <a:t> </a:t>
            </a:r>
            <a:r>
              <a:rPr lang="ru-RU" dirty="0" err="1"/>
              <a:t>ОстаткиНоменклатуры</a:t>
            </a:r>
            <a:endParaRPr lang="ru-RU" dirty="0"/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МенеджерВТ</a:t>
            </a:r>
            <a:r>
              <a:rPr lang="ru-RU" dirty="0"/>
              <a:t> = Новый </a:t>
            </a:r>
            <a:r>
              <a:rPr lang="ru-RU" dirty="0" err="1"/>
              <a:t>МенеджерВременныхТаблиц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Запрос.МенеджерВременныхТаблиц</a:t>
            </a:r>
            <a:r>
              <a:rPr lang="ru-RU" dirty="0"/>
              <a:t> = </a:t>
            </a:r>
            <a:r>
              <a:rPr lang="ru-RU" dirty="0" err="1"/>
              <a:t>МенеджерВТ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РасходнаяНакладнаяСписокНоменклатуры.Номенклатура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СУММА(</a:t>
            </a:r>
            <a:r>
              <a:rPr lang="ru-RU" dirty="0" err="1"/>
              <a:t>РасходнаяНакладнаяСписокНоменклатуры.Количество</a:t>
            </a:r>
            <a:r>
              <a:rPr lang="ru-RU" dirty="0"/>
              <a:t>) КАК Количество</a:t>
            </a:r>
          </a:p>
          <a:p>
            <a:r>
              <a:rPr lang="ru-RU" dirty="0"/>
              <a:t>		|ПОМЕСТИТЬ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Документ.РасходнаяНакладная.СписокНоменклатуры</a:t>
            </a:r>
            <a:r>
              <a:rPr lang="ru-RU" dirty="0"/>
              <a:t> КАК </a:t>
            </a:r>
            <a:r>
              <a:rPr lang="ru-RU" dirty="0" err="1"/>
              <a:t>РасходнаяНакладнаяСписокНоменклатуры</a:t>
            </a:r>
            <a:endParaRPr lang="ru-RU" dirty="0"/>
          </a:p>
          <a:p>
            <a:r>
              <a:rPr lang="ru-RU" dirty="0"/>
              <a:t>		|ГДЕ</a:t>
            </a:r>
          </a:p>
          <a:p>
            <a:r>
              <a:rPr lang="ru-RU" dirty="0"/>
              <a:t>		|	</a:t>
            </a:r>
            <a:r>
              <a:rPr lang="ru-RU" dirty="0" err="1"/>
              <a:t>РасходнаяНакладнаяСписокНоменклатуры.Ссылка</a:t>
            </a:r>
            <a:r>
              <a:rPr lang="ru-RU" dirty="0"/>
              <a:t> = &amp;Ссылка И РасходнаяНакладнаяСписокНоменклатуры.Номенклатура.ВидНоменклатуры = ЗНАЧЕНИЕ(</a:t>
            </a:r>
            <a:r>
              <a:rPr lang="ru-RU" dirty="0" err="1"/>
              <a:t>Перечисление.ВидыНоменклатуры.Товар</a:t>
            </a:r>
            <a:r>
              <a:rPr lang="ru-RU" dirty="0"/>
              <a:t>)</a:t>
            </a:r>
          </a:p>
          <a:p>
            <a:r>
              <a:rPr lang="ru-RU" dirty="0"/>
              <a:t>		|</a:t>
            </a:r>
          </a:p>
          <a:p>
            <a:r>
              <a:rPr lang="ru-RU" dirty="0"/>
              <a:t>		|СГРУППИРОВАТЬ ПО</a:t>
            </a:r>
          </a:p>
          <a:p>
            <a:r>
              <a:rPr lang="ru-RU" dirty="0"/>
              <a:t>		|	</a:t>
            </a:r>
            <a:r>
              <a:rPr lang="ru-RU" dirty="0" err="1"/>
              <a:t>РасходнаяНакладнаяСписокНоменклатуры.Номенклатура</a:t>
            </a:r>
            <a:endParaRPr lang="ru-RU" dirty="0"/>
          </a:p>
          <a:p>
            <a:r>
              <a:rPr lang="ru-RU" dirty="0"/>
              <a:t>		|</a:t>
            </a:r>
          </a:p>
          <a:p>
            <a:r>
              <a:rPr lang="ru-RU" dirty="0"/>
              <a:t>		|ИНДЕКСИРОВАТЬ ПО</a:t>
            </a:r>
          </a:p>
          <a:p>
            <a:r>
              <a:rPr lang="ru-RU" dirty="0"/>
              <a:t>		|	Номенклатура</a:t>
            </a:r>
          </a:p>
          <a:p>
            <a:r>
              <a:rPr lang="ru-RU" dirty="0"/>
              <a:t>		|;</a:t>
            </a:r>
          </a:p>
          <a:p>
            <a:r>
              <a:rPr lang="ru-RU" dirty="0"/>
              <a:t>		|</a:t>
            </a:r>
          </a:p>
          <a:p>
            <a:r>
              <a:rPr lang="ru-RU" dirty="0"/>
              <a:t>		|////////////////////////////////////////////////////////////////////////////////</a:t>
            </a:r>
          </a:p>
          <a:p>
            <a:r>
              <a:rPr lang="ru-RU" dirty="0"/>
              <a:t>		|ВЫБРАТЬ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втТЧТовары.Количество</a:t>
            </a:r>
            <a:r>
              <a:rPr lang="ru-RU" dirty="0"/>
              <a:t> КАК Количество,</a:t>
            </a:r>
          </a:p>
          <a:p>
            <a:r>
              <a:rPr lang="ru-RU" dirty="0"/>
              <a:t>		|	&amp;Период КАК Период,</a:t>
            </a:r>
          </a:p>
          <a:p>
            <a:r>
              <a:rPr lang="ru-RU" dirty="0"/>
              <a:t>		|	&amp;Склад КАК Склад</a:t>
            </a:r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r>
              <a:rPr lang="ru-RU" dirty="0"/>
              <a:t>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("Период", Дата);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("Склад", Склад);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Движения.ОстаткиНоменклатуры.ДобавитьРасход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Выборка);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Движения.ОстаткиНоменклатуры.БлокироватьДляИзменения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Движения.Записать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Запрос.МенеджерВременныхТаблиц</a:t>
            </a:r>
            <a:r>
              <a:rPr lang="ru-RU" dirty="0"/>
              <a:t> = </a:t>
            </a:r>
            <a:r>
              <a:rPr lang="ru-RU" dirty="0" err="1"/>
              <a:t>МенеджерВТ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ОстаткиНоменклатурыОстатки.Номенклатура.Представление</a:t>
            </a:r>
            <a:r>
              <a:rPr lang="ru-RU" dirty="0"/>
              <a:t> КАК </a:t>
            </a:r>
            <a:r>
              <a:rPr lang="ru-RU" dirty="0" err="1"/>
              <a:t>НоменклатураПредставление</a:t>
            </a:r>
            <a:r>
              <a:rPr lang="ru-RU" dirty="0"/>
              <a:t>,</a:t>
            </a:r>
          </a:p>
          <a:p>
            <a:r>
              <a:rPr lang="ru-RU" dirty="0"/>
              <a:t>		|	</a:t>
            </a:r>
            <a:r>
              <a:rPr lang="ru-RU" dirty="0" err="1"/>
              <a:t>ОстаткиНоменклатурыОстатки.КоличествоОстаток</a:t>
            </a:r>
            <a:r>
              <a:rPr lang="ru-RU" dirty="0"/>
              <a:t> КАК </a:t>
            </a:r>
            <a:r>
              <a:rPr lang="ru-RU" dirty="0" err="1"/>
              <a:t>КоличествоОстаток</a:t>
            </a:r>
            <a:endParaRPr lang="ru-RU" dirty="0"/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РегистрНакопления.ОстаткиНоменклатуры.Остатки</a:t>
            </a:r>
            <a:r>
              <a:rPr lang="ru-RU" dirty="0"/>
              <a:t>(</a:t>
            </a:r>
          </a:p>
          <a:p>
            <a:r>
              <a:rPr lang="ru-RU" dirty="0"/>
              <a:t>		|			&amp;</a:t>
            </a:r>
            <a:r>
              <a:rPr lang="ru-RU" dirty="0" err="1"/>
              <a:t>ГраницаМоментаВремени</a:t>
            </a:r>
            <a:r>
              <a:rPr lang="ru-RU" dirty="0"/>
              <a:t>,</a:t>
            </a:r>
          </a:p>
          <a:p>
            <a:r>
              <a:rPr lang="ru-RU" dirty="0"/>
              <a:t>		|			Склад = &amp;Склад</a:t>
            </a:r>
          </a:p>
          <a:p>
            <a:r>
              <a:rPr lang="ru-RU" dirty="0"/>
              <a:t>		|				И Номенклатура В</a:t>
            </a:r>
          </a:p>
          <a:p>
            <a:r>
              <a:rPr lang="ru-RU" dirty="0"/>
              <a:t>		|					(ВЫБРАТЬ</a:t>
            </a:r>
          </a:p>
          <a:p>
            <a:r>
              <a:rPr lang="ru-RU" dirty="0"/>
              <a:t>		|					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</a:t>
            </a:r>
          </a:p>
          <a:p>
            <a:r>
              <a:rPr lang="ru-RU" dirty="0"/>
              <a:t>		|					ИЗ</a:t>
            </a:r>
          </a:p>
          <a:p>
            <a:r>
              <a:rPr lang="ru-RU" dirty="0"/>
              <a:t>		|					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r>
              <a:rPr lang="ru-RU" dirty="0"/>
              <a:t>)) КАК </a:t>
            </a:r>
            <a:r>
              <a:rPr lang="ru-RU" dirty="0" err="1"/>
              <a:t>ОстаткиНоменклатурыОстатки</a:t>
            </a:r>
            <a:endParaRPr lang="ru-RU" dirty="0"/>
          </a:p>
          <a:p>
            <a:r>
              <a:rPr lang="ru-RU" dirty="0"/>
              <a:t>		|ГДЕ</a:t>
            </a:r>
          </a:p>
          <a:p>
            <a:r>
              <a:rPr lang="ru-RU" dirty="0"/>
              <a:t>		|	</a:t>
            </a:r>
            <a:r>
              <a:rPr lang="ru-RU" dirty="0" err="1"/>
              <a:t>ОстаткиНоменклатурыОстатки.КоличествоОстаток</a:t>
            </a:r>
            <a:r>
              <a:rPr lang="ru-RU" dirty="0"/>
              <a:t> &lt; 0";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</a:t>
            </a:r>
            <a:r>
              <a:rPr lang="ru-RU" dirty="0" err="1"/>
              <a:t>ГраницаМоментаВремени</a:t>
            </a:r>
            <a:r>
              <a:rPr lang="ru-RU" dirty="0"/>
              <a:t>", Новый Граница(</a:t>
            </a:r>
            <a:r>
              <a:rPr lang="ru-RU" dirty="0" err="1"/>
              <a:t>МоментВремени</a:t>
            </a:r>
            <a:r>
              <a:rPr lang="ru-RU" dirty="0"/>
              <a:t>(), </a:t>
            </a:r>
            <a:r>
              <a:rPr lang="ru-RU" dirty="0" err="1"/>
              <a:t>ВидГраницы.Включая</a:t>
            </a:r>
            <a:r>
              <a:rPr lang="ru-RU" dirty="0"/>
              <a:t>));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("Склад", Склад);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Если НЕ </a:t>
            </a:r>
            <a:r>
              <a:rPr lang="ru-RU" dirty="0" err="1"/>
              <a:t>РезультатЗапроса.Пустой</a:t>
            </a:r>
            <a:r>
              <a:rPr lang="ru-RU" dirty="0"/>
              <a:t>() Тогда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Отказ = Истина;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	Пока </a:t>
            </a:r>
            <a:r>
              <a:rPr lang="ru-RU" dirty="0" err="1"/>
              <a:t>Выборка.Следующий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  <a:r>
              <a:rPr lang="ru-RU" dirty="0" err="1"/>
              <a:t>Сообщение.Текст</a:t>
            </a:r>
            <a:r>
              <a:rPr lang="ru-RU" dirty="0"/>
              <a:t> = "Не хватает товара " + </a:t>
            </a:r>
            <a:r>
              <a:rPr lang="ru-RU" dirty="0" err="1"/>
              <a:t>Выборка.НоменклатураПредставление</a:t>
            </a:r>
            <a:r>
              <a:rPr lang="ru-RU" dirty="0"/>
              <a:t> + " в количестве " + (-</a:t>
            </a:r>
            <a:r>
              <a:rPr lang="ru-RU" dirty="0" err="1"/>
              <a:t>Выборка.КоличествоОстаток</a:t>
            </a:r>
            <a:r>
              <a:rPr lang="ru-RU" dirty="0"/>
              <a:t>);</a:t>
            </a:r>
          </a:p>
          <a:p>
            <a:r>
              <a:rPr lang="ru-RU" dirty="0"/>
              <a:t>	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КонецЕсли</a:t>
            </a:r>
            <a:r>
              <a:rPr lang="ru-RU" dirty="0"/>
              <a:t>;	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Если Отказ Тогда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Возврат;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//регистр </a:t>
            </a:r>
            <a:r>
              <a:rPr lang="ru-RU" dirty="0" err="1"/>
              <a:t>СебестоимостьТоваров</a:t>
            </a:r>
            <a:endParaRPr lang="ru-RU" dirty="0"/>
          </a:p>
          <a:p>
            <a:r>
              <a:rPr lang="ru-RU" dirty="0"/>
              <a:t>	</a:t>
            </a:r>
            <a:r>
              <a:rPr lang="ru-RU" dirty="0" err="1"/>
              <a:t>Движения.СебестоимостьТоваров.Записывать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Движения.Записать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Движения.СебестоимостьТоваров.Записывать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    Блокировка = Новый </a:t>
            </a:r>
            <a:r>
              <a:rPr lang="ru-RU" dirty="0" err="1"/>
              <a:t>БлокировкаДанных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</a:t>
            </a:r>
            <a:r>
              <a:rPr lang="ru-RU" dirty="0"/>
              <a:t> = </a:t>
            </a:r>
            <a:r>
              <a:rPr lang="ru-RU" dirty="0" err="1"/>
              <a:t>Блокировка.Добавить</a:t>
            </a:r>
            <a:r>
              <a:rPr lang="ru-RU" dirty="0"/>
              <a:t>("</a:t>
            </a:r>
            <a:r>
              <a:rPr lang="ru-RU" dirty="0" err="1"/>
              <a:t>РегистрНакопления.СебестоимостьТоваров</a:t>
            </a:r>
            <a:r>
              <a:rPr lang="ru-RU" dirty="0"/>
              <a:t>");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ЭлементБлокировки.Режим</a:t>
            </a:r>
            <a:r>
              <a:rPr lang="ru-RU" dirty="0"/>
              <a:t> = </a:t>
            </a:r>
            <a:r>
              <a:rPr lang="ru-RU" dirty="0" err="1"/>
              <a:t>РежимБлокировкиДанных.Исключительный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ЭлементБлокировки.ИсточникДанных</a:t>
            </a:r>
            <a:r>
              <a:rPr lang="ru-RU" dirty="0"/>
              <a:t> = </a:t>
            </a:r>
            <a:r>
              <a:rPr lang="ru-RU" dirty="0" err="1"/>
              <a:t>СписокНоменклатуры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ЭлементБлокировки.ИспользоватьИзИсточникаДанных</a:t>
            </a:r>
            <a:r>
              <a:rPr lang="ru-RU" dirty="0"/>
              <a:t>("Номенклатура", "Номенклатура");</a:t>
            </a:r>
          </a:p>
          <a:p>
            <a:r>
              <a:rPr lang="ru-RU" dirty="0"/>
              <a:t>	</a:t>
            </a:r>
            <a:r>
              <a:rPr lang="ru-RU" dirty="0" err="1"/>
              <a:t>Блокировка.Заблокировать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Запрос.МенеджерВременныхТаблиц</a:t>
            </a:r>
            <a:r>
              <a:rPr lang="ru-RU" dirty="0"/>
              <a:t> = </a:t>
            </a:r>
            <a:r>
              <a:rPr lang="ru-RU" dirty="0" err="1"/>
              <a:t>МенеджерВТ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втТЧТовары.Номенклатура.Представление</a:t>
            </a:r>
            <a:r>
              <a:rPr lang="ru-RU" dirty="0"/>
              <a:t> КАК </a:t>
            </a:r>
            <a:r>
              <a:rPr lang="ru-RU" dirty="0" err="1"/>
              <a:t>НоменклатураПредставление</a:t>
            </a:r>
            <a:r>
              <a:rPr lang="ru-RU" dirty="0"/>
              <a:t>,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втТЧТовары.Количество</a:t>
            </a:r>
            <a:r>
              <a:rPr lang="ru-RU" dirty="0"/>
              <a:t> КАК Количество,</a:t>
            </a:r>
          </a:p>
          <a:p>
            <a:r>
              <a:rPr lang="ru-RU" dirty="0"/>
              <a:t>		|	</a:t>
            </a:r>
            <a:r>
              <a:rPr lang="ru-RU" dirty="0" err="1"/>
              <a:t>СебестоимостьТоваровОстатки.Партия</a:t>
            </a:r>
            <a:r>
              <a:rPr lang="ru-RU" dirty="0"/>
              <a:t> КАК Партия,</a:t>
            </a:r>
          </a:p>
          <a:p>
            <a:r>
              <a:rPr lang="ru-RU" dirty="0"/>
              <a:t>		|	</a:t>
            </a:r>
            <a:r>
              <a:rPr lang="ru-RU" dirty="0" err="1"/>
              <a:t>СебестоимостьТоваровОстатки.Партия.Представление</a:t>
            </a:r>
            <a:r>
              <a:rPr lang="ru-RU" dirty="0"/>
              <a:t> КАК </a:t>
            </a:r>
            <a:r>
              <a:rPr lang="ru-RU" dirty="0" err="1"/>
              <a:t>ПартияПредставление</a:t>
            </a:r>
            <a:r>
              <a:rPr lang="ru-RU" dirty="0"/>
              <a:t>,</a:t>
            </a:r>
          </a:p>
          <a:p>
            <a:r>
              <a:rPr lang="ru-RU" dirty="0"/>
              <a:t>		|	ЕСТЬNULL(</a:t>
            </a:r>
            <a:r>
              <a:rPr lang="ru-RU" dirty="0" err="1"/>
              <a:t>СебестоимостьТоваровОстатки.КоличествоОстаток</a:t>
            </a:r>
            <a:r>
              <a:rPr lang="ru-RU" dirty="0"/>
              <a:t>, 0) КАК </a:t>
            </a:r>
            <a:r>
              <a:rPr lang="ru-RU" dirty="0" err="1"/>
              <a:t>КоличествоОстаток</a:t>
            </a:r>
            <a:r>
              <a:rPr lang="ru-RU" dirty="0"/>
              <a:t>,</a:t>
            </a:r>
          </a:p>
          <a:p>
            <a:r>
              <a:rPr lang="ru-RU" dirty="0"/>
              <a:t>		|	ЕСТЬNULL(</a:t>
            </a:r>
            <a:r>
              <a:rPr lang="ru-RU" dirty="0" err="1"/>
              <a:t>СебестоимостьТоваровОстатки.СебестоимостьОстаток</a:t>
            </a:r>
            <a:r>
              <a:rPr lang="ru-RU" dirty="0"/>
              <a:t>, 0) КАК </a:t>
            </a:r>
            <a:r>
              <a:rPr lang="ru-RU" dirty="0" err="1"/>
              <a:t>СебестоимостьОстаток</a:t>
            </a:r>
            <a:endParaRPr lang="ru-RU" dirty="0"/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	|		ЛЕВОЕ СОЕДИНЕНИЕ </a:t>
            </a:r>
            <a:r>
              <a:rPr lang="ru-RU" dirty="0" err="1"/>
              <a:t>РегистрНакопления.СебестоимостьТоваров.Остатки</a:t>
            </a:r>
            <a:r>
              <a:rPr lang="ru-RU" dirty="0"/>
              <a:t>(</a:t>
            </a:r>
          </a:p>
          <a:p>
            <a:r>
              <a:rPr lang="ru-RU" dirty="0"/>
              <a:t>		|				&amp;</a:t>
            </a:r>
            <a:r>
              <a:rPr lang="ru-RU" dirty="0" err="1"/>
              <a:t>МоментВремени</a:t>
            </a:r>
            <a:r>
              <a:rPr lang="ru-RU" dirty="0"/>
              <a:t>,</a:t>
            </a:r>
          </a:p>
          <a:p>
            <a:r>
              <a:rPr lang="ru-RU" dirty="0"/>
              <a:t>		|				Номенклатура В</a:t>
            </a:r>
          </a:p>
          <a:p>
            <a:r>
              <a:rPr lang="ru-RU" dirty="0"/>
              <a:t>		|					(ВЫБРАТЬ</a:t>
            </a:r>
          </a:p>
          <a:p>
            <a:r>
              <a:rPr lang="ru-RU" dirty="0"/>
              <a:t>		|					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</a:t>
            </a:r>
          </a:p>
          <a:p>
            <a:r>
              <a:rPr lang="ru-RU" dirty="0"/>
              <a:t>		|					ИЗ</a:t>
            </a:r>
          </a:p>
          <a:p>
            <a:r>
              <a:rPr lang="ru-RU" dirty="0"/>
              <a:t>		|					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r>
              <a:rPr lang="ru-RU" dirty="0"/>
              <a:t>)) КАК </a:t>
            </a:r>
            <a:r>
              <a:rPr lang="ru-RU" dirty="0" err="1"/>
              <a:t>СебестоимостьТоваровОстатки</a:t>
            </a:r>
            <a:endParaRPr lang="ru-RU" dirty="0"/>
          </a:p>
          <a:p>
            <a:r>
              <a:rPr lang="ru-RU" dirty="0"/>
              <a:t>		|		ПО </a:t>
            </a:r>
            <a:r>
              <a:rPr lang="ru-RU" dirty="0" err="1"/>
              <a:t>втТЧТовары.Номенклатура</a:t>
            </a:r>
            <a:r>
              <a:rPr lang="ru-RU" dirty="0"/>
              <a:t> = </a:t>
            </a:r>
            <a:r>
              <a:rPr lang="ru-RU" dirty="0" err="1"/>
              <a:t>СебестоимостьТоваровОстатки.Номенклатура</a:t>
            </a:r>
            <a:endParaRPr lang="ru-RU" dirty="0"/>
          </a:p>
          <a:p>
            <a:r>
              <a:rPr lang="ru-RU" dirty="0"/>
              <a:t>		|</a:t>
            </a:r>
          </a:p>
          <a:p>
            <a:r>
              <a:rPr lang="ru-RU" dirty="0"/>
              <a:t>		|УПОРЯДОЧИТЬ ПО</a:t>
            </a:r>
          </a:p>
          <a:p>
            <a:r>
              <a:rPr lang="ru-RU" dirty="0"/>
              <a:t>		|	</a:t>
            </a:r>
            <a:r>
              <a:rPr lang="ru-RU" dirty="0" err="1"/>
              <a:t>СебестоимостьТоваровОстатки.Партия.МоментВремени</a:t>
            </a:r>
            <a:endParaRPr lang="ru-RU" dirty="0"/>
          </a:p>
          <a:p>
            <a:r>
              <a:rPr lang="ru-RU" dirty="0"/>
              <a:t>		|ИТОГИ</a:t>
            </a:r>
          </a:p>
          <a:p>
            <a:r>
              <a:rPr lang="ru-RU" dirty="0"/>
              <a:t>		|	МАКСИМУМ(Количество),</a:t>
            </a:r>
          </a:p>
          <a:p>
            <a:r>
              <a:rPr lang="ru-RU" dirty="0"/>
              <a:t>		|	СУММА(</a:t>
            </a:r>
            <a:r>
              <a:rPr lang="ru-RU" dirty="0" err="1"/>
              <a:t>КоличествоОстаток</a:t>
            </a:r>
            <a:r>
              <a:rPr lang="ru-RU" dirty="0"/>
              <a:t>)</a:t>
            </a:r>
          </a:p>
          <a:p>
            <a:r>
              <a:rPr lang="ru-RU" dirty="0"/>
              <a:t>		|ПО</a:t>
            </a:r>
          </a:p>
          <a:p>
            <a:r>
              <a:rPr lang="ru-RU" dirty="0"/>
              <a:t>		|	Номенклатура";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</a:t>
            </a:r>
            <a:r>
              <a:rPr lang="ru-RU" dirty="0" err="1"/>
              <a:t>МоментВремени</a:t>
            </a:r>
            <a:r>
              <a:rPr lang="ru-RU" dirty="0"/>
              <a:t>", </a:t>
            </a:r>
            <a:r>
              <a:rPr lang="ru-RU" dirty="0" err="1"/>
              <a:t>МоментВремени</a:t>
            </a:r>
            <a:r>
              <a:rPr lang="ru-RU" dirty="0"/>
              <a:t>());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Если </a:t>
            </a:r>
            <a:r>
              <a:rPr lang="ru-RU" dirty="0" err="1"/>
              <a:t>МетодСписанияСебестоимости</a:t>
            </a:r>
            <a:r>
              <a:rPr lang="ru-RU" dirty="0"/>
              <a:t> = </a:t>
            </a:r>
            <a:r>
              <a:rPr lang="ru-RU" dirty="0" err="1"/>
              <a:t>Перечисления.УчетнаяПолитика.ЛИФО</a:t>
            </a:r>
            <a:r>
              <a:rPr lang="ru-RU" dirty="0"/>
              <a:t> Тогда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  <a:r>
              <a:rPr lang="ru-RU" dirty="0" err="1"/>
              <a:t>СтрЗаменить</a:t>
            </a:r>
            <a:r>
              <a:rPr lang="ru-RU" dirty="0"/>
              <a:t>(</a:t>
            </a:r>
            <a:r>
              <a:rPr lang="ru-RU" dirty="0" err="1"/>
              <a:t>Запрос.Текст</a:t>
            </a:r>
            <a:r>
              <a:rPr lang="ru-RU" dirty="0"/>
              <a:t>, "</a:t>
            </a:r>
            <a:r>
              <a:rPr lang="ru-RU" dirty="0" err="1"/>
              <a:t>СебестоимостьТоваровОстатки.Партия.МоментВремени</a:t>
            </a:r>
            <a:r>
              <a:rPr lang="ru-RU" dirty="0"/>
              <a:t>", "</a:t>
            </a:r>
            <a:r>
              <a:rPr lang="ru-RU" dirty="0" err="1"/>
              <a:t>СебестоимостьТоваровОстатки.Партия.МоментВремени</a:t>
            </a:r>
            <a:r>
              <a:rPr lang="ru-RU" dirty="0"/>
              <a:t> УБЫВ");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ВыборкаНоменклатура</a:t>
            </a:r>
            <a:r>
              <a:rPr lang="ru-RU" dirty="0"/>
              <a:t> = </a:t>
            </a:r>
            <a:r>
              <a:rPr lang="ru-RU" dirty="0" err="1"/>
              <a:t>РезультатЗапроса.Выбрать</a:t>
            </a:r>
            <a:r>
              <a:rPr lang="ru-RU" dirty="0"/>
              <a:t>(</a:t>
            </a:r>
            <a:r>
              <a:rPr lang="ru-RU" dirty="0" err="1"/>
              <a:t>ОбходРезультатаЗапроса.ПоГруппировкам</a:t>
            </a:r>
            <a:r>
              <a:rPr lang="ru-RU" dirty="0"/>
              <a:t>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ВыборкаНоменклатура.Следующий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Если </a:t>
            </a:r>
            <a:r>
              <a:rPr lang="ru-RU" dirty="0" err="1"/>
              <a:t>ВыборкаНоменклатура.Количество</a:t>
            </a:r>
            <a:r>
              <a:rPr lang="ru-RU" dirty="0"/>
              <a:t> &gt; </a:t>
            </a:r>
            <a:r>
              <a:rPr lang="ru-RU" dirty="0" err="1"/>
              <a:t>ВыборкаНоменклатура.КоличествоОстаток</a:t>
            </a:r>
            <a:r>
              <a:rPr lang="ru-RU" dirty="0"/>
              <a:t> Тогда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Отказ = Истина;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  <a:r>
              <a:rPr lang="ru-RU" dirty="0" err="1"/>
              <a:t>Сообщение.Текст</a:t>
            </a:r>
            <a:r>
              <a:rPr lang="ru-RU" dirty="0"/>
              <a:t> = "Не хватает товара " + </a:t>
            </a:r>
            <a:r>
              <a:rPr lang="ru-RU" dirty="0" err="1"/>
              <a:t>ВыборкаНоменклатура.НоменклатураПредставление</a:t>
            </a:r>
            <a:r>
              <a:rPr lang="ru-RU" dirty="0"/>
              <a:t> + " в количестве " + (</a:t>
            </a:r>
            <a:r>
              <a:rPr lang="ru-RU" dirty="0" err="1"/>
              <a:t>ВыборкаНоменклатура.Количество</a:t>
            </a:r>
            <a:r>
              <a:rPr lang="ru-RU" dirty="0"/>
              <a:t> - </a:t>
            </a:r>
            <a:r>
              <a:rPr lang="ru-RU" dirty="0" err="1"/>
              <a:t>ВыборкаНоменклатура.КоличествоОстаток</a:t>
            </a:r>
            <a:r>
              <a:rPr lang="ru-RU" dirty="0"/>
              <a:t>);</a:t>
            </a:r>
          </a:p>
          <a:p>
            <a:r>
              <a:rPr lang="ru-RU" dirty="0"/>
              <a:t>	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Если Отказ Тогда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	Продолжить;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КоличествоСписать</a:t>
            </a:r>
            <a:r>
              <a:rPr lang="ru-RU" dirty="0"/>
              <a:t> = </a:t>
            </a:r>
            <a:r>
              <a:rPr lang="ru-RU" dirty="0" err="1"/>
              <a:t>ВыборкаНоменклатура.Количество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ВыборкаДетальныеЗаписи</a:t>
            </a:r>
            <a:r>
              <a:rPr lang="ru-RU" dirty="0"/>
              <a:t> = </a:t>
            </a:r>
            <a:r>
              <a:rPr lang="ru-RU" dirty="0" err="1"/>
              <a:t>ВыборкаНоменклатура.Выбрать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	Пока </a:t>
            </a:r>
            <a:r>
              <a:rPr lang="ru-RU" dirty="0" err="1"/>
              <a:t>ВыборкаДетальныеЗаписи.Следующий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Количество = Мин(</a:t>
            </a:r>
            <a:r>
              <a:rPr lang="ru-RU" dirty="0" err="1"/>
              <a:t>КоличествоСписать,ВыборкаДетальныеЗаписи.КоличествоОстаток</a:t>
            </a:r>
            <a:r>
              <a:rPr lang="ru-RU" dirty="0"/>
              <a:t>);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Если Количество =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Тогда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	Себестоимость = </a:t>
            </a:r>
            <a:r>
              <a:rPr lang="ru-RU" dirty="0" err="1"/>
              <a:t>ВыборкаДетальныеЗаписи.СебестоимостьОстаток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Иначе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    Если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= 0 Тогда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	Отказ = Истина;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			</a:t>
            </a:r>
            <a:r>
              <a:rPr lang="ru-RU" dirty="0" err="1"/>
              <a:t>Сообщение.Текст</a:t>
            </a:r>
            <a:r>
              <a:rPr lang="ru-RU" dirty="0"/>
              <a:t> = "Обнаружен нулевой остаток по партии " + </a:t>
            </a:r>
            <a:r>
              <a:rPr lang="ru-RU" dirty="0" err="1"/>
              <a:t>ВыборкаДетальныеЗаписи.ПартияПредставление</a:t>
            </a:r>
            <a:r>
              <a:rPr lang="ru-RU" dirty="0"/>
              <a:t>;</a:t>
            </a:r>
          </a:p>
          <a:p>
            <a:r>
              <a:rPr lang="ru-RU" dirty="0"/>
              <a:t>			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Прервать;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Себестоимость = Количество/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* </a:t>
            </a:r>
            <a:r>
              <a:rPr lang="ru-RU" dirty="0" err="1"/>
              <a:t>ВыборкаДетальныеЗаписи.СебестоимостьОстаток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Движение = </a:t>
            </a:r>
            <a:r>
              <a:rPr lang="ru-RU" dirty="0" err="1"/>
              <a:t>Движения.СебестоимостьТоваров.ДобавитьРасход</a:t>
            </a:r>
            <a:r>
              <a:rPr lang="ru-RU" dirty="0"/>
              <a:t>();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Движение.Период</a:t>
            </a:r>
            <a:r>
              <a:rPr lang="ru-RU" dirty="0"/>
              <a:t> = Дата;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Движение.Номенклатура</a:t>
            </a:r>
            <a:r>
              <a:rPr lang="ru-RU" dirty="0"/>
              <a:t> = </a:t>
            </a:r>
            <a:r>
              <a:rPr lang="ru-RU" dirty="0" err="1"/>
              <a:t>ВыборкаДетальныеЗаписи.Номенклатура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Движение.Партия</a:t>
            </a:r>
            <a:r>
              <a:rPr lang="ru-RU" dirty="0"/>
              <a:t> = </a:t>
            </a:r>
            <a:r>
              <a:rPr lang="ru-RU" dirty="0" err="1"/>
              <a:t>ВыборкаДетальныеЗаписи.Партия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Движение.Количество</a:t>
            </a:r>
            <a:r>
              <a:rPr lang="ru-RU" dirty="0"/>
              <a:t> = Количество;</a:t>
            </a:r>
          </a:p>
          <a:p>
            <a:r>
              <a:rPr lang="ru-RU" dirty="0"/>
              <a:t>			</a:t>
            </a:r>
            <a:r>
              <a:rPr lang="ru-RU" dirty="0" err="1"/>
              <a:t>Движение.Себестоимость</a:t>
            </a:r>
            <a:r>
              <a:rPr lang="ru-RU" dirty="0"/>
              <a:t> = Себестоимость;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</a:t>
            </a:r>
            <a:r>
              <a:rPr lang="ru-RU" dirty="0" err="1"/>
              <a:t>КоличествоСписать</a:t>
            </a:r>
            <a:r>
              <a:rPr lang="ru-RU" dirty="0"/>
              <a:t> = </a:t>
            </a:r>
            <a:r>
              <a:rPr lang="ru-RU" dirty="0" err="1"/>
              <a:t>КоличествоСписать</a:t>
            </a:r>
            <a:r>
              <a:rPr lang="ru-RU" dirty="0"/>
              <a:t> - Количество;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Если </a:t>
            </a:r>
            <a:r>
              <a:rPr lang="ru-RU" dirty="0" err="1"/>
              <a:t>КоличествоСписать</a:t>
            </a:r>
            <a:r>
              <a:rPr lang="ru-RU" dirty="0"/>
              <a:t> &lt;= 0 Тогда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Прервать;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 err="1"/>
              <a:t>КонецПроцедуры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BC5D-E443-43E4-B27F-988CBD7622A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1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Процедура </a:t>
            </a:r>
            <a:r>
              <a:rPr lang="ru-RU" dirty="0" err="1"/>
              <a:t>ОбработкаПроведения</a:t>
            </a:r>
            <a:r>
              <a:rPr lang="ru-RU" dirty="0"/>
              <a:t>(Отказ, </a:t>
            </a:r>
            <a:r>
              <a:rPr lang="ru-RU" dirty="0" err="1"/>
              <a:t>РежимПроведения</a:t>
            </a:r>
            <a:r>
              <a:rPr lang="ru-RU" dirty="0"/>
              <a:t>)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	"ВЫБРАТЬ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	|	СУММА(</a:t>
            </a:r>
            <a:r>
              <a:rPr lang="ru-RU" dirty="0" err="1"/>
              <a:t>ПриходнаяНакладнаяСписокНоменклатуры.Количество</a:t>
            </a:r>
            <a:r>
              <a:rPr lang="ru-RU" dirty="0"/>
              <a:t>) КАК Количество,</a:t>
            </a:r>
          </a:p>
          <a:p>
            <a:r>
              <a:rPr lang="ru-RU" dirty="0"/>
              <a:t>		|	СУММА(</a:t>
            </a:r>
            <a:r>
              <a:rPr lang="ru-RU" dirty="0" err="1"/>
              <a:t>ПриходнаяНакладнаяСписокНоменклатуры.Сумма</a:t>
            </a:r>
            <a:r>
              <a:rPr lang="ru-RU" dirty="0"/>
              <a:t>) КАК Сумма</a:t>
            </a:r>
          </a:p>
          <a:p>
            <a:r>
              <a:rPr lang="ru-RU" dirty="0"/>
              <a:t>		|ИЗ</a:t>
            </a:r>
          </a:p>
          <a:p>
            <a:r>
              <a:rPr lang="ru-RU" dirty="0"/>
              <a:t>		|	</a:t>
            </a:r>
            <a:r>
              <a:rPr lang="ru-RU" dirty="0" err="1"/>
              <a:t>Документ.ПриходнаяНакладная.СписокНоменклатуры</a:t>
            </a:r>
            <a:r>
              <a:rPr lang="ru-RU" dirty="0"/>
              <a:t> КАК </a:t>
            </a:r>
            <a:r>
              <a:rPr lang="ru-RU" dirty="0" err="1"/>
              <a:t>ПриходнаяНакладнаяСписокНоменклатуры</a:t>
            </a:r>
            <a:endParaRPr lang="ru-RU" dirty="0"/>
          </a:p>
          <a:p>
            <a:r>
              <a:rPr lang="ru-RU" dirty="0"/>
              <a:t>		|ГДЕ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ПриходнаяНакладнаяСписокНоменклатуры.Ссылка</a:t>
            </a:r>
            <a:r>
              <a:rPr lang="ru-RU" dirty="0"/>
              <a:t> = &amp;Ссылка</a:t>
            </a:r>
          </a:p>
          <a:p>
            <a:r>
              <a:rPr lang="ru-RU" dirty="0"/>
              <a:t>		|</a:t>
            </a:r>
          </a:p>
          <a:p>
            <a:r>
              <a:rPr lang="ru-RU" dirty="0"/>
              <a:t>		|СГРУППИРОВАТЬ ПО</a:t>
            </a:r>
          </a:p>
          <a:p>
            <a:r>
              <a:rPr lang="ru-RU" dirty="0"/>
              <a:t>		|	</a:t>
            </a:r>
            <a:r>
              <a:rPr lang="ru-RU" dirty="0" err="1"/>
              <a:t>ПриходнаяНакладнаяСписокНоменклатуры.Номенклатура</a:t>
            </a:r>
            <a:r>
              <a:rPr lang="ru-RU" dirty="0"/>
              <a:t>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Выборка = </a:t>
            </a:r>
            <a:r>
              <a:rPr lang="ru-RU" dirty="0" err="1"/>
              <a:t>РезультатЗапроса.Выбрать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Движения.ОстаткиНоменклатуры.ДобавитьПриход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Движение.Период</a:t>
            </a:r>
            <a:r>
              <a:rPr lang="ru-RU" dirty="0"/>
              <a:t> = Дата;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Движение.Номенклатура</a:t>
            </a:r>
            <a:r>
              <a:rPr lang="ru-RU" dirty="0"/>
              <a:t> = </a:t>
            </a:r>
            <a:r>
              <a:rPr lang="ru-RU" dirty="0" err="1"/>
              <a:t>Выборка.Номенклатура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Движение.Партия</a:t>
            </a:r>
            <a:r>
              <a:rPr lang="ru-RU" dirty="0"/>
              <a:t> = Ссылка;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Движение.Количество</a:t>
            </a:r>
            <a:r>
              <a:rPr lang="ru-RU" dirty="0"/>
              <a:t> = </a:t>
            </a:r>
            <a:r>
              <a:rPr lang="ru-RU" dirty="0" err="1"/>
              <a:t>Выборка.Количество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  <a:r>
              <a:rPr lang="ru-RU" dirty="0" err="1"/>
              <a:t>Движение.Себестоимость</a:t>
            </a:r>
            <a:r>
              <a:rPr lang="ru-RU" dirty="0"/>
              <a:t> = </a:t>
            </a:r>
            <a:r>
              <a:rPr lang="ru-RU" dirty="0" err="1"/>
              <a:t>Выборка.Сумма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 err="1"/>
              <a:t>КонецПроцедуры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BC5D-E443-43E4-B27F-988CBD7622A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6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Процедура </a:t>
            </a:r>
            <a:r>
              <a:rPr lang="ru-RU" dirty="0" err="1"/>
              <a:t>ОбработкаПроведения</a:t>
            </a:r>
            <a:r>
              <a:rPr lang="ru-RU" dirty="0"/>
              <a:t>(Отказ, </a:t>
            </a:r>
            <a:r>
              <a:rPr lang="ru-RU" dirty="0" err="1"/>
              <a:t>РежимПроведения</a:t>
            </a:r>
            <a:r>
              <a:rPr lang="ru-RU" dirty="0"/>
              <a:t>)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Движения.Записать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Движения.ОстаткиНоменклатуры.Записывать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  <a:r>
              <a:rPr lang="ru-RU" dirty="0" err="1"/>
              <a:t>Движения.Продажи.Записывать</a:t>
            </a:r>
            <a:r>
              <a:rPr lang="ru-RU" dirty="0"/>
              <a:t> = Истина;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Блокировка = Новый </a:t>
            </a:r>
            <a:r>
              <a:rPr lang="ru-RU" dirty="0" err="1"/>
              <a:t>БлокировкаДанных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</a:t>
            </a:r>
            <a:r>
              <a:rPr lang="ru-RU" dirty="0"/>
              <a:t> = </a:t>
            </a:r>
            <a:r>
              <a:rPr lang="ru-RU" dirty="0" err="1"/>
              <a:t>Блокировка.Добавить</a:t>
            </a:r>
            <a:r>
              <a:rPr lang="ru-RU" dirty="0"/>
              <a:t>("</a:t>
            </a:r>
            <a:r>
              <a:rPr lang="ru-RU" dirty="0" err="1"/>
              <a:t>РегистрНакопления.ОстаткиНоменклатуры</a:t>
            </a:r>
            <a:r>
              <a:rPr lang="ru-RU" dirty="0"/>
              <a:t>");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ЭлементБлокировки.Режим</a:t>
            </a:r>
            <a:r>
              <a:rPr lang="ru-RU" dirty="0"/>
              <a:t> = </a:t>
            </a:r>
            <a:r>
              <a:rPr lang="ru-RU" dirty="0" err="1"/>
              <a:t>РежимБлокировкиДанных.Исключительный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ЭлементБлокировки.ИсточникДанных</a:t>
            </a:r>
            <a:r>
              <a:rPr lang="ru-RU" dirty="0"/>
              <a:t> = </a:t>
            </a:r>
            <a:r>
              <a:rPr lang="ru-RU" dirty="0" err="1"/>
              <a:t>СписокНоменклатуры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ЭлементБлокировки.ИспользоватьИзИсточникаДанных</a:t>
            </a:r>
            <a:r>
              <a:rPr lang="ru-RU" dirty="0"/>
              <a:t>("Номенклатура", "Номенклатура");</a:t>
            </a:r>
          </a:p>
          <a:p>
            <a:r>
              <a:rPr lang="ru-RU" dirty="0"/>
              <a:t>	</a:t>
            </a:r>
            <a:r>
              <a:rPr lang="ru-RU" dirty="0" err="1"/>
              <a:t>ЭлементБлокировки.ИспользоватьИзИсточникаДанных</a:t>
            </a:r>
            <a:r>
              <a:rPr lang="ru-RU" dirty="0"/>
              <a:t>("Партия", "Партия");</a:t>
            </a:r>
          </a:p>
          <a:p>
            <a:r>
              <a:rPr lang="ru-RU" dirty="0"/>
              <a:t>	</a:t>
            </a:r>
            <a:r>
              <a:rPr lang="ru-RU" dirty="0" err="1"/>
              <a:t>Блокировка.Заблокировать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Запрос = Новый Запрос;</a:t>
            </a:r>
          </a:p>
          <a:p>
            <a:r>
              <a:rPr lang="ru-RU" dirty="0"/>
              <a:t>	</a:t>
            </a:r>
            <a:r>
              <a:rPr lang="ru-RU" dirty="0" err="1"/>
              <a:t>Запрос.Текст</a:t>
            </a:r>
            <a:r>
              <a:rPr lang="ru-RU" dirty="0"/>
              <a:t> = </a:t>
            </a:r>
          </a:p>
          <a:p>
            <a:r>
              <a:rPr lang="ru-RU" dirty="0"/>
              <a:t>	"ВЫБРАТЬ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|	СУММА(</a:t>
            </a:r>
            <a:r>
              <a:rPr lang="ru-RU" dirty="0" err="1"/>
              <a:t>РасходнаяНакладнаяСписокНоменклатуры.Количество</a:t>
            </a:r>
            <a:r>
              <a:rPr lang="ru-RU" dirty="0"/>
              <a:t>) КАК Количество,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РасходнаяНакладнаяСписокНоменклатуры.Партия</a:t>
            </a:r>
            <a:r>
              <a:rPr lang="ru-RU" dirty="0"/>
              <a:t> КАК Партия,</a:t>
            </a:r>
          </a:p>
          <a:p>
            <a:r>
              <a:rPr lang="ru-RU" dirty="0"/>
              <a:t>	|	СУММА(</a:t>
            </a:r>
            <a:r>
              <a:rPr lang="ru-RU" dirty="0" err="1"/>
              <a:t>РасходнаяНакладнаяСписокНоменклатуры.Сумма</a:t>
            </a:r>
            <a:r>
              <a:rPr lang="ru-RU" dirty="0"/>
              <a:t>) КАК Сумма,</a:t>
            </a:r>
          </a:p>
          <a:p>
            <a:r>
              <a:rPr lang="ru-RU" dirty="0"/>
              <a:t>	|	РасходнаяНакладнаяСписокНоменклатуры.Номенклатура.ВидНоменклатуры КАК </a:t>
            </a:r>
            <a:r>
              <a:rPr lang="ru-RU" dirty="0" err="1"/>
              <a:t>ВидНоменклатуры</a:t>
            </a:r>
            <a:endParaRPr lang="ru-RU" dirty="0"/>
          </a:p>
          <a:p>
            <a:r>
              <a:rPr lang="ru-RU" dirty="0"/>
              <a:t>	|ПОМЕСТИТЬ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|ИЗ</a:t>
            </a:r>
          </a:p>
          <a:p>
            <a:r>
              <a:rPr lang="ru-RU" dirty="0"/>
              <a:t>	|	</a:t>
            </a:r>
            <a:r>
              <a:rPr lang="ru-RU" dirty="0" err="1"/>
              <a:t>Документ.РасходнаяНакладная.СписокНоменклатуры</a:t>
            </a:r>
            <a:r>
              <a:rPr lang="ru-RU" dirty="0"/>
              <a:t> КАК </a:t>
            </a:r>
            <a:r>
              <a:rPr lang="ru-RU" dirty="0" err="1"/>
              <a:t>РасходнаяНакладнаяСписокНоменклатуры</a:t>
            </a:r>
            <a:endParaRPr lang="ru-RU" dirty="0"/>
          </a:p>
          <a:p>
            <a:r>
              <a:rPr lang="ru-RU" dirty="0"/>
              <a:t>	|ГДЕ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РасходнаяНакладнаяСписокНоменклатуры.Ссылка</a:t>
            </a:r>
            <a:r>
              <a:rPr lang="ru-RU" dirty="0"/>
              <a:t> = &amp;Ссылка</a:t>
            </a:r>
          </a:p>
          <a:p>
            <a:r>
              <a:rPr lang="ru-RU" dirty="0"/>
              <a:t>	|</a:t>
            </a:r>
          </a:p>
          <a:p>
            <a:r>
              <a:rPr lang="ru-RU" dirty="0"/>
              <a:t>	|СГРУППИРОВАТЬ ПО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РасходнаяНакладнаяСписокНоменклатуры.Номенклатура</a:t>
            </a:r>
            <a:r>
              <a:rPr lang="ru-RU" dirty="0"/>
              <a:t>,</a:t>
            </a:r>
          </a:p>
          <a:p>
            <a:r>
              <a:rPr lang="ru-RU" dirty="0"/>
              <a:t>	|	</a:t>
            </a:r>
            <a:r>
              <a:rPr lang="ru-RU" dirty="0" err="1"/>
              <a:t>РасходнаяНакладнаяСписокНоменклатуры.Партия</a:t>
            </a:r>
            <a:r>
              <a:rPr lang="ru-RU" dirty="0"/>
              <a:t>,</a:t>
            </a:r>
          </a:p>
          <a:p>
            <a:r>
              <a:rPr lang="ru-RU" dirty="0"/>
              <a:t>	|	РасходнаяНакладнаяСписокНоменклатуры.Номенклатура.ВидНоменклатуры</a:t>
            </a:r>
          </a:p>
          <a:p>
            <a:r>
              <a:rPr lang="ru-RU" dirty="0"/>
              <a:t>	|</a:t>
            </a:r>
          </a:p>
          <a:p>
            <a:r>
              <a:rPr lang="ru-RU" dirty="0"/>
              <a:t>	|ИНДЕКСИРОВАТЬ ПО</a:t>
            </a:r>
          </a:p>
          <a:p>
            <a:r>
              <a:rPr lang="ru-RU" dirty="0"/>
              <a:t>	|	Номенклатура,</a:t>
            </a:r>
          </a:p>
          <a:p>
            <a:r>
              <a:rPr lang="ru-RU" dirty="0"/>
              <a:t>	|	Партия</a:t>
            </a:r>
          </a:p>
          <a:p>
            <a:r>
              <a:rPr lang="ru-RU" dirty="0"/>
              <a:t>	|;</a:t>
            </a:r>
          </a:p>
          <a:p>
            <a:r>
              <a:rPr lang="ru-RU" dirty="0"/>
              <a:t>	|</a:t>
            </a:r>
          </a:p>
          <a:p>
            <a:r>
              <a:rPr lang="ru-RU" dirty="0"/>
              <a:t>	|////////////////////////////////////////////////////////////////////////////////</a:t>
            </a:r>
          </a:p>
          <a:p>
            <a:r>
              <a:rPr lang="ru-RU" dirty="0"/>
              <a:t>	|ВЫБРАТЬ</a:t>
            </a:r>
          </a:p>
          <a:p>
            <a:r>
              <a:rPr lang="ru-RU" dirty="0"/>
              <a:t>	|	&amp;Период КАК Период,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втТЧТовары.Номенклатура.Представление</a:t>
            </a:r>
            <a:r>
              <a:rPr lang="ru-RU" dirty="0"/>
              <a:t> КАК </a:t>
            </a:r>
            <a:r>
              <a:rPr lang="ru-RU" dirty="0" err="1"/>
              <a:t>НоменклатураПредставление</a:t>
            </a:r>
            <a:r>
              <a:rPr lang="ru-RU" dirty="0"/>
              <a:t>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втТЧТовары.ВидНоменклатуры</a:t>
            </a:r>
            <a:r>
              <a:rPr lang="ru-RU" dirty="0"/>
              <a:t> КАК </a:t>
            </a:r>
            <a:r>
              <a:rPr lang="ru-RU" dirty="0" err="1"/>
              <a:t>ВидНоменклатуры</a:t>
            </a:r>
            <a:r>
              <a:rPr lang="ru-RU" dirty="0"/>
              <a:t>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втТЧТовары.Партия</a:t>
            </a:r>
            <a:r>
              <a:rPr lang="ru-RU" dirty="0"/>
              <a:t> КАК Партия,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втТЧТовары.Партия.Представление</a:t>
            </a:r>
            <a:r>
              <a:rPr lang="ru-RU" dirty="0"/>
              <a:t> КАК </a:t>
            </a:r>
            <a:r>
              <a:rPr lang="ru-RU" dirty="0" err="1"/>
              <a:t>ПартияПредставление</a:t>
            </a:r>
            <a:r>
              <a:rPr lang="ru-RU" dirty="0"/>
              <a:t>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втТЧТовары.Количество</a:t>
            </a:r>
            <a:r>
              <a:rPr lang="ru-RU" dirty="0"/>
              <a:t> КАК Количество,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втТЧТовары.Сумма</a:t>
            </a:r>
            <a:r>
              <a:rPr lang="ru-RU" dirty="0"/>
              <a:t> КАК </a:t>
            </a:r>
            <a:r>
              <a:rPr lang="ru-RU" dirty="0" err="1"/>
              <a:t>СуммаПродажи</a:t>
            </a:r>
            <a:r>
              <a:rPr lang="ru-RU" dirty="0"/>
              <a:t>,</a:t>
            </a:r>
          </a:p>
          <a:p>
            <a:r>
              <a:rPr lang="ru-RU" dirty="0"/>
              <a:t>	|	ЕСТЬNULL(</a:t>
            </a:r>
            <a:r>
              <a:rPr lang="ru-RU" dirty="0" err="1"/>
              <a:t>ОстаткиНоменклатурыОстатки.КоличествоОстаток</a:t>
            </a:r>
            <a:r>
              <a:rPr lang="ru-RU" dirty="0"/>
              <a:t>, 0) КАК </a:t>
            </a:r>
            <a:r>
              <a:rPr lang="ru-RU" dirty="0" err="1"/>
              <a:t>КоличествоОстаток</a:t>
            </a:r>
            <a:r>
              <a:rPr lang="ru-RU" dirty="0"/>
              <a:t>,</a:t>
            </a:r>
          </a:p>
          <a:p>
            <a:r>
              <a:rPr lang="ru-RU" dirty="0"/>
              <a:t>	|	ЕСТЬNULL(</a:t>
            </a:r>
            <a:r>
              <a:rPr lang="ru-RU" dirty="0" err="1"/>
              <a:t>ОстаткиНоменклатурыОстатки.СебестоимостьОстаток</a:t>
            </a:r>
            <a:r>
              <a:rPr lang="ru-RU" dirty="0"/>
              <a:t>, 0) КАК </a:t>
            </a:r>
            <a:r>
              <a:rPr lang="ru-RU" dirty="0" err="1"/>
              <a:t>СебестоимостьОстаток</a:t>
            </a:r>
            <a:endParaRPr lang="ru-RU" dirty="0"/>
          </a:p>
          <a:p>
            <a:r>
              <a:rPr lang="ru-RU" dirty="0"/>
              <a:t>	|ИЗ</a:t>
            </a:r>
          </a:p>
          <a:p>
            <a:r>
              <a:rPr lang="ru-RU" dirty="0"/>
              <a:t>	|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|		ЛЕВОЕ СОЕДИНЕНИЕ </a:t>
            </a:r>
            <a:r>
              <a:rPr lang="ru-RU" dirty="0" err="1"/>
              <a:t>РегистрНакопления.ОстаткиНоменклатуры.Остатки</a:t>
            </a:r>
            <a:r>
              <a:rPr lang="ru-RU" dirty="0"/>
              <a:t>(</a:t>
            </a:r>
          </a:p>
          <a:p>
            <a:r>
              <a:rPr lang="ru-RU" dirty="0"/>
              <a:t>	|				&amp;</a:t>
            </a:r>
            <a:r>
              <a:rPr lang="ru-RU" dirty="0" err="1"/>
              <a:t>МоментВремени</a:t>
            </a:r>
            <a:r>
              <a:rPr lang="ru-RU" dirty="0"/>
              <a:t>,</a:t>
            </a:r>
          </a:p>
          <a:p>
            <a:r>
              <a:rPr lang="ru-RU" dirty="0"/>
              <a:t>	|				(Номенклатура, Партия) В</a:t>
            </a:r>
          </a:p>
          <a:p>
            <a:r>
              <a:rPr lang="ru-RU" dirty="0"/>
              <a:t>	|					(ВЫБРАТЬ</a:t>
            </a:r>
          </a:p>
          <a:p>
            <a:r>
              <a:rPr lang="ru-RU" dirty="0"/>
              <a:t>	|						</a:t>
            </a:r>
            <a:r>
              <a:rPr lang="ru-RU" dirty="0" err="1"/>
              <a:t>втТЧТовары.Номенклатура</a:t>
            </a:r>
            <a:r>
              <a:rPr lang="ru-RU" dirty="0"/>
              <a:t> КАК Номенклатура,</a:t>
            </a:r>
          </a:p>
          <a:p>
            <a:r>
              <a:rPr lang="ru-RU" dirty="0"/>
              <a:t>	|						</a:t>
            </a:r>
            <a:r>
              <a:rPr lang="ru-RU" dirty="0" err="1"/>
              <a:t>втТЧТовары.Партия</a:t>
            </a:r>
            <a:r>
              <a:rPr lang="ru-RU" dirty="0"/>
              <a:t> КАК Партия</a:t>
            </a:r>
          </a:p>
          <a:p>
            <a:r>
              <a:rPr lang="ru-RU" dirty="0"/>
              <a:t>	|					ИЗ</a:t>
            </a:r>
          </a:p>
          <a:p>
            <a:r>
              <a:rPr lang="ru-RU" dirty="0"/>
              <a:t>	|						</a:t>
            </a:r>
            <a:r>
              <a:rPr lang="ru-RU" dirty="0" err="1"/>
              <a:t>втТЧТовары</a:t>
            </a:r>
            <a:r>
              <a:rPr lang="ru-RU" dirty="0"/>
              <a:t> КАК </a:t>
            </a:r>
            <a:r>
              <a:rPr lang="ru-RU" dirty="0" err="1"/>
              <a:t>втТЧТовары</a:t>
            </a:r>
            <a:endParaRPr lang="ru-RU" dirty="0"/>
          </a:p>
          <a:p>
            <a:r>
              <a:rPr lang="ru-RU" dirty="0"/>
              <a:t>	|					ГДЕ</a:t>
            </a:r>
          </a:p>
          <a:p>
            <a:r>
              <a:rPr lang="ru-RU" dirty="0"/>
              <a:t>	|						</a:t>
            </a:r>
            <a:r>
              <a:rPr lang="ru-RU" dirty="0" err="1"/>
              <a:t>втТЧТовары.ВидНоменклатуры</a:t>
            </a:r>
            <a:r>
              <a:rPr lang="ru-RU" dirty="0"/>
              <a:t> = ЗНАЧЕНИЕ(</a:t>
            </a:r>
            <a:r>
              <a:rPr lang="ru-RU" dirty="0" err="1"/>
              <a:t>Перечисление.ВидыНоменклатуры.Товар</a:t>
            </a:r>
            <a:r>
              <a:rPr lang="ru-RU" dirty="0"/>
              <a:t>))) КАК </a:t>
            </a:r>
            <a:r>
              <a:rPr lang="ru-RU" dirty="0" err="1"/>
              <a:t>ОстаткиНоменклатурыОстатки</a:t>
            </a:r>
            <a:endParaRPr lang="ru-RU" dirty="0"/>
          </a:p>
          <a:p>
            <a:r>
              <a:rPr lang="ru-RU" dirty="0"/>
              <a:t>	|		ПО </a:t>
            </a:r>
            <a:r>
              <a:rPr lang="ru-RU" dirty="0" err="1"/>
              <a:t>втТЧТовары.Номенклатура</a:t>
            </a:r>
            <a:r>
              <a:rPr lang="ru-RU" dirty="0"/>
              <a:t> = </a:t>
            </a:r>
            <a:r>
              <a:rPr lang="ru-RU" dirty="0" err="1"/>
              <a:t>ОстаткиНоменклатурыОстатки.Номенклатура</a:t>
            </a:r>
            <a:endParaRPr lang="ru-RU" dirty="0"/>
          </a:p>
          <a:p>
            <a:r>
              <a:rPr lang="ru-RU" dirty="0"/>
              <a:t>	|			И </a:t>
            </a:r>
            <a:r>
              <a:rPr lang="ru-RU" dirty="0" err="1"/>
              <a:t>втТЧТовары.Партия</a:t>
            </a:r>
            <a:r>
              <a:rPr lang="ru-RU" dirty="0"/>
              <a:t> = </a:t>
            </a:r>
            <a:r>
              <a:rPr lang="ru-RU" dirty="0" err="1"/>
              <a:t>ОстаткиНоменклатурыОстатки.Партия</a:t>
            </a:r>
            <a:endParaRPr lang="ru-RU" dirty="0"/>
          </a:p>
          <a:p>
            <a:r>
              <a:rPr lang="ru-RU" dirty="0"/>
              <a:t>	|ИТОГИ</a:t>
            </a:r>
          </a:p>
          <a:p>
            <a:r>
              <a:rPr lang="ru-RU" dirty="0"/>
              <a:t>	|	СУММА(Количество),</a:t>
            </a:r>
          </a:p>
          <a:p>
            <a:r>
              <a:rPr lang="ru-RU" dirty="0"/>
              <a:t>	|	СУММА(</a:t>
            </a:r>
            <a:r>
              <a:rPr lang="ru-RU" dirty="0" err="1"/>
              <a:t>СуммаПродажи</a:t>
            </a:r>
            <a:r>
              <a:rPr lang="ru-RU" dirty="0"/>
              <a:t>)</a:t>
            </a:r>
          </a:p>
          <a:p>
            <a:r>
              <a:rPr lang="ru-RU" dirty="0"/>
              <a:t>	|ПО</a:t>
            </a:r>
          </a:p>
          <a:p>
            <a:r>
              <a:rPr lang="ru-RU" dirty="0"/>
              <a:t>	|	Номенклатура";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("Период", Дата);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("Ссылка", Ссылка);</a:t>
            </a:r>
          </a:p>
          <a:p>
            <a:r>
              <a:rPr lang="ru-RU" dirty="0"/>
              <a:t>	</a:t>
            </a:r>
            <a:r>
              <a:rPr lang="ru-RU" dirty="0" err="1"/>
              <a:t>Запрос.УстановитьПараметр</a:t>
            </a:r>
            <a:r>
              <a:rPr lang="ru-RU" dirty="0"/>
              <a:t>("</a:t>
            </a:r>
            <a:r>
              <a:rPr lang="ru-RU" dirty="0" err="1"/>
              <a:t>МоментВремени</a:t>
            </a:r>
            <a:r>
              <a:rPr lang="ru-RU" dirty="0"/>
              <a:t>", </a:t>
            </a:r>
            <a:r>
              <a:rPr lang="ru-RU" dirty="0" err="1"/>
              <a:t>МоментВремени</a:t>
            </a:r>
            <a:r>
              <a:rPr lang="ru-RU" dirty="0"/>
              <a:t>());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РезультатЗапроса</a:t>
            </a:r>
            <a:r>
              <a:rPr lang="ru-RU" dirty="0"/>
              <a:t> = </a:t>
            </a:r>
            <a:r>
              <a:rPr lang="ru-RU" dirty="0" err="1"/>
              <a:t>Запрос.Выполнить</a:t>
            </a:r>
            <a:r>
              <a:rPr lang="ru-RU" dirty="0"/>
              <a:t>();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ru-RU" dirty="0" err="1"/>
              <a:t>ВыборкаНоменклатура</a:t>
            </a:r>
            <a:r>
              <a:rPr lang="ru-RU" dirty="0"/>
              <a:t> = </a:t>
            </a:r>
            <a:r>
              <a:rPr lang="ru-RU" dirty="0" err="1"/>
              <a:t>РезультатЗапроса.Выбрать</a:t>
            </a:r>
            <a:r>
              <a:rPr lang="ru-RU" dirty="0"/>
              <a:t>(</a:t>
            </a:r>
            <a:r>
              <a:rPr lang="ru-RU" dirty="0" err="1"/>
              <a:t>ОбходРезультатаЗапроса.ПоГруппировкам</a:t>
            </a:r>
            <a:r>
              <a:rPr lang="ru-RU" dirty="0"/>
              <a:t>);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Пока </a:t>
            </a:r>
            <a:r>
              <a:rPr lang="ru-RU" dirty="0" err="1"/>
              <a:t>ВыборкаНоменклатура.Следующий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ВыборкаДетальныеЗаписи</a:t>
            </a:r>
            <a:r>
              <a:rPr lang="ru-RU" dirty="0"/>
              <a:t>	= </a:t>
            </a:r>
            <a:r>
              <a:rPr lang="ru-RU" dirty="0" err="1"/>
              <a:t>ВыборкаНоменклатура.Выбрать</a:t>
            </a:r>
            <a:r>
              <a:rPr lang="ru-RU" dirty="0"/>
              <a:t>();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</a:t>
            </a:r>
            <a:r>
              <a:rPr lang="ru-RU" dirty="0" err="1"/>
              <a:t>ИтогоСебестоимость</a:t>
            </a:r>
            <a:r>
              <a:rPr lang="ru-RU" dirty="0"/>
              <a:t> = 0;</a:t>
            </a:r>
          </a:p>
          <a:p>
            <a:r>
              <a:rPr lang="ru-RU" dirty="0"/>
              <a:t>		Пока </a:t>
            </a:r>
            <a:r>
              <a:rPr lang="ru-RU" dirty="0" err="1"/>
              <a:t>ВыборкаДетальныеЗаписи.Следующий</a:t>
            </a:r>
            <a:r>
              <a:rPr lang="ru-RU" dirty="0"/>
              <a:t>() Цикл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	Если </a:t>
            </a:r>
            <a:r>
              <a:rPr lang="ru-RU" dirty="0" err="1"/>
              <a:t>ВыборкаДетальныеЗаписи.ВидНоменклатуры</a:t>
            </a:r>
            <a:r>
              <a:rPr lang="ru-RU" dirty="0"/>
              <a:t> = </a:t>
            </a:r>
            <a:r>
              <a:rPr lang="ru-RU" dirty="0" err="1"/>
              <a:t>Перечисления.ВидыНоменклатуры.Товар</a:t>
            </a:r>
            <a:r>
              <a:rPr lang="ru-RU" dirty="0"/>
              <a:t> Тогда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Если </a:t>
            </a:r>
            <a:r>
              <a:rPr lang="ru-RU" dirty="0" err="1"/>
              <a:t>ВыборкаДетальныеЗаписи.Количество</a:t>
            </a:r>
            <a:r>
              <a:rPr lang="ru-RU" dirty="0"/>
              <a:t> &gt;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Тогда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Отказ = Истина;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Сообщение = Новый </a:t>
            </a:r>
            <a:r>
              <a:rPr lang="ru-RU" dirty="0" err="1"/>
              <a:t>СообщениеПользователю</a:t>
            </a:r>
            <a:r>
              <a:rPr lang="ru-RU" dirty="0"/>
              <a:t>;</a:t>
            </a:r>
          </a:p>
          <a:p>
            <a:r>
              <a:rPr lang="ru-RU" dirty="0"/>
              <a:t>					</a:t>
            </a:r>
            <a:r>
              <a:rPr lang="ru-RU" dirty="0" err="1"/>
              <a:t>Сообщение.Текст</a:t>
            </a:r>
            <a:r>
              <a:rPr lang="ru-RU" dirty="0"/>
              <a:t> = </a:t>
            </a:r>
            <a:r>
              <a:rPr lang="ru-RU" dirty="0" err="1"/>
              <a:t>СтрШаблон</a:t>
            </a:r>
            <a:r>
              <a:rPr lang="ru-RU" dirty="0"/>
              <a:t>("Недостаточно товара %1 по партии %2 в количестве %3", </a:t>
            </a:r>
            <a:r>
              <a:rPr lang="ru-RU" dirty="0" err="1"/>
              <a:t>ВыборкаДетальныеЗаписи.НоменклатураПредставление</a:t>
            </a:r>
            <a:r>
              <a:rPr lang="ru-RU" dirty="0"/>
              <a:t>,</a:t>
            </a:r>
          </a:p>
          <a:p>
            <a:r>
              <a:rPr lang="ru-RU" dirty="0"/>
              <a:t>					</a:t>
            </a:r>
            <a:r>
              <a:rPr lang="ru-RU" dirty="0" err="1"/>
              <a:t>ВыборкаДетальныеЗаписи.ПартияПредставление</a:t>
            </a:r>
            <a:r>
              <a:rPr lang="ru-RU" dirty="0"/>
              <a:t>, </a:t>
            </a:r>
            <a:r>
              <a:rPr lang="ru-RU" dirty="0" err="1"/>
              <a:t>ВыборкаДетальныеЗаписи.Количество</a:t>
            </a:r>
            <a:r>
              <a:rPr lang="ru-RU" dirty="0"/>
              <a:t> -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);</a:t>
            </a:r>
          </a:p>
          <a:p>
            <a:r>
              <a:rPr lang="ru-RU" dirty="0"/>
              <a:t>					</a:t>
            </a:r>
            <a:r>
              <a:rPr lang="ru-RU" dirty="0" err="1"/>
              <a:t>Сообщение.Сообщить</a:t>
            </a:r>
            <a:r>
              <a:rPr lang="ru-RU" dirty="0"/>
              <a:t>();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Если Отказ Тогда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Продолжить;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Если </a:t>
            </a:r>
            <a:r>
              <a:rPr lang="ru-RU" dirty="0" err="1"/>
              <a:t>ВыборкаДетальныеЗаписи.Количество</a:t>
            </a:r>
            <a:r>
              <a:rPr lang="ru-RU" dirty="0"/>
              <a:t> = 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Тогда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Себестоимость = </a:t>
            </a:r>
            <a:r>
              <a:rPr lang="ru-RU" dirty="0" err="1"/>
              <a:t>ВыборкаДетальныеЗаписи.СебестоимостьОстаток</a:t>
            </a:r>
            <a:r>
              <a:rPr lang="ru-RU" dirty="0"/>
              <a:t>;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Иначе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	Себестоимость = </a:t>
            </a:r>
            <a:r>
              <a:rPr lang="ru-RU" dirty="0" err="1"/>
              <a:t>ВыборкаДетальныеЗаписи.Количество</a:t>
            </a:r>
            <a:r>
              <a:rPr lang="ru-RU" dirty="0"/>
              <a:t>/</a:t>
            </a:r>
            <a:r>
              <a:rPr lang="ru-RU" dirty="0" err="1"/>
              <a:t>ВыборкаДетальныеЗаписи.КоличествоОстаток</a:t>
            </a:r>
            <a:r>
              <a:rPr lang="ru-RU" dirty="0"/>
              <a:t> * </a:t>
            </a:r>
            <a:r>
              <a:rPr lang="ru-RU" dirty="0" err="1"/>
              <a:t>ВыборкаДетальныеЗаписи.СебестоимостьОстаток</a:t>
            </a:r>
            <a:r>
              <a:rPr lang="ru-RU" dirty="0"/>
              <a:t>; </a:t>
            </a:r>
          </a:p>
          <a:p>
            <a:r>
              <a:rPr lang="ru-RU" dirty="0"/>
              <a:t>					</a:t>
            </a:r>
          </a:p>
          <a:p>
            <a:r>
              <a:rPr lang="ru-RU" dirty="0"/>
              <a:t>	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Движение = </a:t>
            </a:r>
            <a:r>
              <a:rPr lang="ru-RU" dirty="0" err="1"/>
              <a:t>Движения.ОстаткиНоменклатуры.ДобавитьРасход</a:t>
            </a:r>
            <a:r>
              <a:rPr lang="ru-RU" dirty="0"/>
              <a:t>();</a:t>
            </a:r>
          </a:p>
          <a:p>
            <a:r>
              <a:rPr lang="ru-RU" dirty="0"/>
              <a:t>		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</a:t>
            </a:r>
            <a:r>
              <a:rPr lang="ru-RU" dirty="0" err="1"/>
              <a:t>ВыборкаДетальныеЗаписи</a:t>
            </a:r>
            <a:r>
              <a:rPr lang="ru-RU" dirty="0"/>
              <a:t>);</a:t>
            </a:r>
          </a:p>
          <a:p>
            <a:r>
              <a:rPr lang="ru-RU" dirty="0"/>
              <a:t>				</a:t>
            </a:r>
            <a:r>
              <a:rPr lang="ru-RU" dirty="0" err="1"/>
              <a:t>Движение.Себестоимость</a:t>
            </a:r>
            <a:r>
              <a:rPr lang="ru-RU" dirty="0"/>
              <a:t> = Себестоимость;</a:t>
            </a:r>
          </a:p>
          <a:p>
            <a:r>
              <a:rPr lang="ru-RU" dirty="0"/>
              <a:t>				</a:t>
            </a:r>
          </a:p>
          <a:p>
            <a:r>
              <a:rPr lang="ru-RU" dirty="0"/>
              <a:t>				</a:t>
            </a:r>
            <a:r>
              <a:rPr lang="ru-RU" dirty="0" err="1"/>
              <a:t>ИтогоСебестоимость</a:t>
            </a:r>
            <a:r>
              <a:rPr lang="ru-RU" dirty="0"/>
              <a:t> = </a:t>
            </a:r>
            <a:r>
              <a:rPr lang="ru-RU" dirty="0" err="1"/>
              <a:t>ИтогоСебестоимость</a:t>
            </a:r>
            <a:r>
              <a:rPr lang="ru-RU" dirty="0"/>
              <a:t> + </a:t>
            </a:r>
            <a:r>
              <a:rPr lang="ru-RU" dirty="0" err="1"/>
              <a:t>Движение.Себестоимость</a:t>
            </a:r>
            <a:r>
              <a:rPr lang="ru-RU" dirty="0"/>
              <a:t>;</a:t>
            </a:r>
          </a:p>
          <a:p>
            <a:r>
              <a:rPr lang="ru-RU" dirty="0"/>
              <a:t>							</a:t>
            </a:r>
          </a:p>
          <a:p>
            <a:r>
              <a:rPr lang="ru-RU" dirty="0"/>
              <a:t>			</a:t>
            </a:r>
            <a:r>
              <a:rPr lang="ru-RU" dirty="0" err="1"/>
              <a:t>КонецЕсли</a:t>
            </a:r>
            <a:r>
              <a:rPr lang="ru-RU" dirty="0"/>
              <a:t>;</a:t>
            </a:r>
          </a:p>
          <a:p>
            <a:r>
              <a:rPr lang="ru-RU" dirty="0"/>
              <a:t>			</a:t>
            </a:r>
          </a:p>
          <a:p>
            <a:r>
              <a:rPr lang="ru-RU" dirty="0"/>
              <a:t>	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	Движение = </a:t>
            </a:r>
            <a:r>
              <a:rPr lang="ru-RU" dirty="0" err="1"/>
              <a:t>Движения.Продажи.Добавить</a:t>
            </a:r>
            <a:r>
              <a:rPr lang="ru-RU" dirty="0"/>
              <a:t>(); </a:t>
            </a:r>
          </a:p>
          <a:p>
            <a:r>
              <a:rPr lang="ru-RU" dirty="0"/>
              <a:t>		</a:t>
            </a:r>
            <a:r>
              <a:rPr lang="ru-RU" dirty="0" err="1"/>
              <a:t>ЗаполнитьЗначенияСвойств</a:t>
            </a:r>
            <a:r>
              <a:rPr lang="ru-RU" dirty="0"/>
              <a:t>(Движение, </a:t>
            </a:r>
            <a:r>
              <a:rPr lang="ru-RU" dirty="0" err="1"/>
              <a:t>ВыборкаНоменклатура</a:t>
            </a:r>
            <a:r>
              <a:rPr lang="ru-RU" dirty="0"/>
              <a:t>);</a:t>
            </a:r>
          </a:p>
          <a:p>
            <a:r>
              <a:rPr lang="ru-RU" dirty="0"/>
              <a:t>		</a:t>
            </a:r>
            <a:r>
              <a:rPr lang="ru-RU" dirty="0" err="1"/>
              <a:t>Движение.Период</a:t>
            </a:r>
            <a:r>
              <a:rPr lang="ru-RU" dirty="0"/>
              <a:t> = Дата;</a:t>
            </a:r>
          </a:p>
          <a:p>
            <a:r>
              <a:rPr lang="ru-RU" dirty="0"/>
              <a:t>		</a:t>
            </a:r>
            <a:r>
              <a:rPr lang="ru-RU" dirty="0" err="1"/>
              <a:t>Движение.Себестоимость</a:t>
            </a:r>
            <a:r>
              <a:rPr lang="ru-RU" dirty="0"/>
              <a:t> = </a:t>
            </a:r>
            <a:r>
              <a:rPr lang="ru-RU" dirty="0" err="1"/>
              <a:t>ИтогоСебестоимость</a:t>
            </a:r>
            <a:r>
              <a:rPr lang="ru-RU" dirty="0"/>
              <a:t>;</a:t>
            </a:r>
          </a:p>
          <a:p>
            <a:r>
              <a:rPr lang="ru-RU" dirty="0"/>
              <a:t>		</a:t>
            </a:r>
          </a:p>
          <a:p>
            <a:r>
              <a:rPr lang="ru-RU" dirty="0"/>
              <a:t>	</a:t>
            </a:r>
            <a:r>
              <a:rPr lang="ru-RU" dirty="0" err="1"/>
              <a:t>КонецЦикла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 err="1"/>
              <a:t>КонецПроцедуры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BC5D-E443-43E4-B27F-988CBD7622A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47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621FE-BE51-49EB-AE77-31D8F1D1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3156AB-5772-4B6D-93AD-61FC58B7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25410-4A24-48C5-9AEB-8CB26205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AA92E-57B3-426C-A216-8B7F305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E2AB8-9D53-4926-909A-CCD9203A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0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3C7D7-3A67-442B-B8EA-DF408D6C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C6EF7B-BD51-49BF-9951-6E0F54D8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280608-08BE-467F-BE3B-7BC60276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37B19-79E6-4251-B272-C0B69966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2ED24D-C83A-4C36-ADB0-2227F62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3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AA664D-6B3B-428F-B860-07DEA78A8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164D01-1821-45D5-B181-10AA6632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7DE4D-0DA9-469E-985D-E945B1A0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6BED9-0DCF-4253-8351-889562D3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F64518-CE68-4B1A-A72F-26DC94B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0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62314-D85E-4CFF-9958-E6B45F8B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6D40F-98C0-478A-B6A0-62B74FA1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D0EAA-7C8B-4C8E-BD47-98583A7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E9B9D-C7C5-4324-8209-E72B0D32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999AB-23DB-42E0-B258-C0E72CC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E1C10-39EC-4A82-966E-0E405B25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0F357-32A1-4E50-9BA4-C9B10983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444A0-6503-41AA-86C6-DD199E51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8A1B4-E8E6-4557-B7A1-26A3056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F8909-84D6-4B90-B6FF-77E216FC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8C560-8AFF-4A54-973E-DA689D4C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D236E-6C05-436C-9925-4547DF87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F866AA-9BAD-43F6-97C0-404FEE35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07344C-0761-405C-A451-AB933C6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285B12-07B2-43DC-A2B3-A7F6926D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B0F121-1FB9-454F-ACD1-53F422CB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0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FD68-DD5F-459E-8AD1-0E9FE8D1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A2E4D-F28B-46CD-B167-FEA86981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9F81A-8CC7-4D55-AE9E-74CB0164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56B0A0-277B-4D4F-ACFB-9424B7AB2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DEB41C-3974-40A7-BA4A-EA5730D9D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2A4ABF-9CF1-46C9-9DCE-27FBFD75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F7F93-FB8F-4FBF-8F28-84B32E1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D38653-CA4C-406C-A371-6C3E55A7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5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5198B-E2E5-48C1-8D6C-1250DBF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593EBB-E391-4BC4-AC57-7F88F364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58EAD-42FF-4D5F-8C05-B2F395A1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FA2B21-3F8F-469B-B5CF-6D8A3F1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3FE54C-5E56-4473-B9B5-3A4EBA1F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34D3B-42BA-4526-B198-DBDE01EB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46E528-280D-4AFC-9324-ACE16F46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5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51CFA-1782-46DA-A3DD-DB3FAB90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824F6-1C51-4B8C-A101-0C9D4605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B2D6-00E9-41C9-B1F9-4B9519538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C45380-5C73-442B-BE17-DA1D158D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BF4B6B-208F-4795-8FB0-79E6C612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FDA2B-D587-4F4E-8CC4-CF43D98B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7408D-1A9F-4C1A-969E-F4944D67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10720-F51C-44B5-A298-C9E2E53AE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9A09F5-68EE-4E61-BFB4-7C996A72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68048-72CF-4221-ACC4-468CA484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A437B2-8059-4870-9D90-FA80E668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F12184-07AA-4604-AE6B-A761AED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6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8AE03-36C0-407B-8AD7-6E387817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7C90C-F814-4B5B-A565-69962DE8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79256-8A74-44D7-89B4-B546FE731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CD07-8546-4934-93CB-587470FE148E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CAD0A-8302-4C95-8C84-8617A13DC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38E21-6CB8-470A-90FC-9AA1E398C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ОУ</a:t>
            </a:r>
          </a:p>
        </p:txBody>
      </p:sp>
    </p:spTree>
    <p:extLst>
      <p:ext uri="{BB962C8B-B14F-4D97-AF65-F5344CB8AC3E}">
        <p14:creationId xmlns:p14="http://schemas.microsoft.com/office/powerpoint/2010/main" val="25585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3B6CA5-14C4-4175-8906-2F1E600A46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1340485"/>
            <a:ext cx="5940425" cy="41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2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97C7-BD5F-4D5E-9BD5-95390BA2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ПЕРЕСЧЕТ СУММ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303017-BA8A-499C-B209-98BF997914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230" y="2767964"/>
            <a:ext cx="5940425" cy="21545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F66E1C-2839-4093-AAF9-28DF729515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33995" y="1840228"/>
            <a:ext cx="4295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97C7-BD5F-4D5E-9BD5-95390BA2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ПЕРЕСЧЕТ СУММ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1925DE-00CD-4C35-94C6-AC63ACF2DC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74105" y="120239"/>
            <a:ext cx="3179695" cy="66175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A222DC-2E9F-4D66-B28C-2FAFDD1E97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6944" y="1612676"/>
            <a:ext cx="3790950" cy="51250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D505B7-0DD9-4275-A022-2977D9ECBE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95762" y="1612676"/>
            <a:ext cx="3800475" cy="50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97C7-BD5F-4D5E-9BD5-95390BA2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ПЕРЕСЧЕТ СУММ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54F611-52B1-4618-9E34-56E49FE48E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38350"/>
            <a:ext cx="5267960" cy="27813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72535D-DEA9-44A4-8B14-64C415CC6A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1590" y="3105150"/>
            <a:ext cx="498221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AC48C-DF67-425E-BB21-AC94985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приходной и расходной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1FD888-C78D-4DA4-8E8A-ED6E717C8C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7607" y="2535659"/>
            <a:ext cx="3829050" cy="1762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45EC42-31CE-4353-989F-EC19C48369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13443" y="1592683"/>
            <a:ext cx="3790950" cy="364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5CCD7-4168-498D-8BDC-EB3FF6DCC258}"/>
              </a:ext>
            </a:extLst>
          </p:cNvPr>
          <p:cNvSpPr txBox="1"/>
          <p:nvPr/>
        </p:nvSpPr>
        <p:spPr>
          <a:xfrm>
            <a:off x="3060887" y="5644171"/>
            <a:ext cx="60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Тоже самое с Количеством, ценой и суммой в </a:t>
            </a:r>
            <a:r>
              <a:rPr lang="ru-RU" dirty="0" err="1"/>
              <a:t>тч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12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607A4-81A6-4AC1-BC34-69280E58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регистре запрет незаполненных значений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745915-4666-449C-A0D4-4BBA8BBED6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7187" y="2328862"/>
            <a:ext cx="3857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Билет 1</a:t>
            </a:r>
          </a:p>
        </p:txBody>
      </p:sp>
    </p:spTree>
    <p:extLst>
      <p:ext uri="{BB962C8B-B14F-4D97-AF65-F5344CB8AC3E}">
        <p14:creationId xmlns:p14="http://schemas.microsoft.com/office/powerpoint/2010/main" val="371347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9CD9FE-8382-4DBC-9222-628B335166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384" y="1338103"/>
            <a:ext cx="4047322" cy="41817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95D873-2C06-477C-9A34-6037AE5C16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24437" y="2222686"/>
            <a:ext cx="2143125" cy="781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B5A8BF-546F-4099-85D2-2C44B85873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95861" y="3428999"/>
            <a:ext cx="2200275" cy="762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D8730-E8CE-4007-8F3D-A3D1DB3118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08041" y="1409699"/>
            <a:ext cx="3838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3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CCC7BD-DEC9-453A-8157-E2A81F25B1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9996" y="2500310"/>
            <a:ext cx="2257425" cy="1857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A8739B-D108-46C3-ABFA-4FD7A5B38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2954" y="2395534"/>
            <a:ext cx="3829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7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B4B0EF-DD9A-4723-9B43-2306674C7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745" y="77319"/>
            <a:ext cx="4744085" cy="4533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92502-6AED-4B7C-96BD-CAB07CF3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91" y="4953212"/>
            <a:ext cx="1914792" cy="12765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786C11-61FF-4A69-A9CE-E96FED9AB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992" y="726840"/>
            <a:ext cx="3492990" cy="51091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CE7075-5392-4A55-9668-4CB22EEC033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04144" y="726839"/>
            <a:ext cx="3658192" cy="51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1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</a:t>
            </a:r>
          </a:p>
        </p:txBody>
      </p:sp>
    </p:spTree>
    <p:extLst>
      <p:ext uri="{BB962C8B-B14F-4D97-AF65-F5344CB8AC3E}">
        <p14:creationId xmlns:p14="http://schemas.microsoft.com/office/powerpoint/2010/main" val="386358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C8AE74-33C1-4B7C-A157-ACCFB774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75" y="3157499"/>
            <a:ext cx="1810003" cy="543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25BC4A-E954-474C-9AE8-A54842B9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24" y="542521"/>
            <a:ext cx="3820058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3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049029-B2F0-43D9-BC90-A954498C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48" y="742575"/>
            <a:ext cx="3820058" cy="537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3096C-4D54-432B-B58D-63425DA9A787}"/>
              </a:ext>
            </a:extLst>
          </p:cNvPr>
          <p:cNvSpPr txBox="1"/>
          <p:nvPr/>
        </p:nvSpPr>
        <p:spPr>
          <a:xfrm>
            <a:off x="1515035" y="3244334"/>
            <a:ext cx="446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Приходной нельзя выбирать услуги</a:t>
            </a:r>
          </a:p>
        </p:txBody>
      </p:sp>
    </p:spTree>
    <p:extLst>
      <p:ext uri="{BB962C8B-B14F-4D97-AF65-F5344CB8AC3E}">
        <p14:creationId xmlns:p14="http://schemas.microsoft.com/office/powerpoint/2010/main" val="341209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2F8F41-4932-4981-ACD8-F6C2E6B242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2128" y="999804"/>
            <a:ext cx="4667885" cy="48583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877E5-070C-4701-B5E8-9BA301832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1988" y="1492882"/>
            <a:ext cx="5940425" cy="38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82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BA3B6-99FE-4182-8216-7CCA03DA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Обработка проведения приходная</a:t>
            </a:r>
          </a:p>
        </p:txBody>
      </p:sp>
    </p:spTree>
    <p:extLst>
      <p:ext uri="{BB962C8B-B14F-4D97-AF65-F5344CB8AC3E}">
        <p14:creationId xmlns:p14="http://schemas.microsoft.com/office/powerpoint/2010/main" val="386795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BA3B6-99FE-4182-8216-7CCA03DA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Обработка проведения расходная</a:t>
            </a:r>
          </a:p>
        </p:txBody>
      </p:sp>
    </p:spTree>
    <p:extLst>
      <p:ext uri="{BB962C8B-B14F-4D97-AF65-F5344CB8AC3E}">
        <p14:creationId xmlns:p14="http://schemas.microsoft.com/office/powerpoint/2010/main" val="82563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3CAA0-4E54-44C3-B322-7DAB2CE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742BFC-DEE9-4054-AC83-CE81259FD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09" y="2690709"/>
            <a:ext cx="6211167" cy="14765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9B1710-0FE1-4D86-BDC4-DF60BC88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68" y="1690688"/>
            <a:ext cx="482032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87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5E36B2-D56E-4C35-8175-589B37DD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22512"/>
            <a:ext cx="9507277" cy="43249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F95ED-638B-4058-9C9A-F4DC10AF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60" y="4380426"/>
            <a:ext cx="9507277" cy="10955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E87500-F0AD-442B-8946-5AD0FAAAC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88" y="5471254"/>
            <a:ext cx="948822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2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528D12-133E-4FCF-B77C-A036737B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5" y="191386"/>
            <a:ext cx="9459645" cy="44392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702918-7068-4BE0-858C-5CF754F7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3" y="4751305"/>
            <a:ext cx="742101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F69874-367F-4BB9-8236-4D352C52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46977"/>
            <a:ext cx="7411484" cy="1524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62C1F4-0CD4-4F7E-A220-241F0D1D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37" y="1770348"/>
            <a:ext cx="7382905" cy="11907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E44CBC-0F04-46D8-9B9C-97FC7AD13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837" y="2987720"/>
            <a:ext cx="738290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9102BF-4FC6-480C-882D-15D0F115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245038"/>
            <a:ext cx="7163800" cy="9240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23377C-BFF8-4C2F-8570-B69E8CD3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598" y="1169092"/>
            <a:ext cx="6734803" cy="27563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721B81-04DC-48A1-B8EE-9646B71D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99" y="3925421"/>
            <a:ext cx="6734802" cy="28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034EB-DC66-480D-92F4-99EB67B3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Включить разделение итогов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507597-C7B4-4DD2-878B-8A038416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948816"/>
            <a:ext cx="564911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9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B1175A-875A-4276-B2C6-B297CC67D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518971"/>
            <a:ext cx="759248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1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DCADE-595A-480D-940A-6FEA7FFA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8" y="2147708"/>
            <a:ext cx="51823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1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9179D-A025-4079-9783-2100F07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AD655C-187A-4C0F-9398-7482E8D2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690688"/>
            <a:ext cx="11317279" cy="1705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687D2F-546C-41E0-9F4D-81DA6B11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48" y="3906963"/>
            <a:ext cx="1165070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4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4CA2CA-A78B-4069-9F8D-A59A21A8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933102"/>
            <a:ext cx="11660227" cy="24958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476CD3-0FA5-4184-AAF4-C240E7CB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3830267"/>
            <a:ext cx="1166975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18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05376-71DA-474D-BDE5-C7D48646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971207"/>
            <a:ext cx="1166975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16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7BD90-E5AB-4A46-BF8E-5DF3574A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466311"/>
            <a:ext cx="11641175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0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Билет 2</a:t>
            </a:r>
          </a:p>
        </p:txBody>
      </p:sp>
    </p:spTree>
    <p:extLst>
      <p:ext uri="{BB962C8B-B14F-4D97-AF65-F5344CB8AC3E}">
        <p14:creationId xmlns:p14="http://schemas.microsoft.com/office/powerpoint/2010/main" val="379008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C8AE74-33C1-4B7C-A157-ACCFB774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75" y="3157499"/>
            <a:ext cx="1810003" cy="543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25BC4A-E954-474C-9AE8-A54842B9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24" y="542521"/>
            <a:ext cx="3820058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78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049029-B2F0-43D9-BC90-A954498C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48" y="742575"/>
            <a:ext cx="3820058" cy="537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3096C-4D54-432B-B58D-63425DA9A787}"/>
              </a:ext>
            </a:extLst>
          </p:cNvPr>
          <p:cNvSpPr txBox="1"/>
          <p:nvPr/>
        </p:nvSpPr>
        <p:spPr>
          <a:xfrm>
            <a:off x="1515035" y="3244334"/>
            <a:ext cx="446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Приходной нельзя выбирать услуги</a:t>
            </a:r>
          </a:p>
        </p:txBody>
      </p:sp>
    </p:spTree>
    <p:extLst>
      <p:ext uri="{BB962C8B-B14F-4D97-AF65-F5344CB8AC3E}">
        <p14:creationId xmlns:p14="http://schemas.microsoft.com/office/powerpoint/2010/main" val="2275902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1DED0E-AB5E-429D-8659-9626FEC33F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3182" y="2509837"/>
            <a:ext cx="1981200" cy="1838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103FE-E73B-4A29-8B9E-1233007B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3074"/>
            <a:ext cx="379147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6E376A-1CF0-4B00-94B5-B46CC8C3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7422" y="2896254"/>
            <a:ext cx="1667108" cy="933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7F172-D8B9-4466-863A-ABF98671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8" y="102152"/>
            <a:ext cx="3832739" cy="32608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FD9944-8A88-4827-8A0B-A3F8AEEC1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746" y="109293"/>
            <a:ext cx="3847580" cy="32608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1B616E-6D7F-45D7-97BD-4FCB3ED9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48" y="3365424"/>
            <a:ext cx="3832740" cy="32608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854499-3647-49C8-BA04-23E7C554A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587" y="3370185"/>
            <a:ext cx="3832739" cy="32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94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57A74D-F699-4BCE-AAE3-F2E29500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18" y="633020"/>
            <a:ext cx="3810532" cy="55919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B121A5-0E55-4BF4-A720-4265943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3" y="2428734"/>
            <a:ext cx="1790950" cy="2000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1CD498-9A22-4064-9B80-069909243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052" y="633020"/>
            <a:ext cx="390336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5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A0AA70-DA37-4B38-8CC0-EC067B9C1F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193" y="1147445"/>
            <a:ext cx="4744085" cy="45631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E777F3-5864-424B-ADBF-E612B56836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6382" y="1874202"/>
            <a:ext cx="5940425" cy="310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68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550F6-A570-4FB6-A494-F01B3B4C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Обработка проведения приходной</a:t>
            </a:r>
          </a:p>
        </p:txBody>
      </p:sp>
    </p:spTree>
    <p:extLst>
      <p:ext uri="{BB962C8B-B14F-4D97-AF65-F5344CB8AC3E}">
        <p14:creationId xmlns:p14="http://schemas.microsoft.com/office/powerpoint/2010/main" val="1697807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550F6-A570-4FB6-A494-F01B3B4C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Обработка проведения расходной</a:t>
            </a:r>
          </a:p>
        </p:txBody>
      </p:sp>
    </p:spTree>
    <p:extLst>
      <p:ext uri="{BB962C8B-B14F-4D97-AF65-F5344CB8AC3E}">
        <p14:creationId xmlns:p14="http://schemas.microsoft.com/office/powerpoint/2010/main" val="2409058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7091C-45E5-497F-9545-2FDF0CAD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493DFB-94B6-4001-B7FD-A6E52377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1529081"/>
            <a:ext cx="11564964" cy="16385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DBE913-0C96-4C9E-9317-17CA8558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3810629"/>
            <a:ext cx="1156496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3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A0696D-D867-45DD-B519-F071F7CA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545055"/>
            <a:ext cx="11574490" cy="25721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E02526-2C10-4721-9304-64AB895A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6" y="3429000"/>
            <a:ext cx="1163164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2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9999F-F60C-4108-B42B-EAF44335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225799"/>
            <a:ext cx="11631648" cy="29150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DD2CD-AB65-4D2B-AB7C-B2C1185E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7" y="3429000"/>
            <a:ext cx="1153638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98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412D0C-EFE1-46DC-903C-82B9035B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2619262"/>
            <a:ext cx="1152685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4111FB-5505-43CF-AB48-605AB583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6" y="2330371"/>
            <a:ext cx="4061352" cy="21972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CDC1BF-2A40-437E-9D09-8C163C17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93" y="2885998"/>
            <a:ext cx="2067213" cy="1086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9C8021-FFF7-4E51-86B8-117C2C2D7A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51161" y="509697"/>
            <a:ext cx="3470493" cy="58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6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C229A70-B5B4-455A-B7E8-96376CAAD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662" y="456714"/>
            <a:ext cx="7040675" cy="59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EB3CC4-82B1-45E5-9D05-7E6CDA6E27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5606" y="1103971"/>
            <a:ext cx="7280788" cy="46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EEEB08-87E5-4C2A-B4E5-25FD976825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844" y="642620"/>
            <a:ext cx="4230259" cy="51432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7B77DF-6F7A-4F04-B371-271C54FFD3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46897" y="642620"/>
            <a:ext cx="4230259" cy="51432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31F813-9485-4BF1-8B44-692F31D6CA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72062" y="2944151"/>
            <a:ext cx="2047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9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82231-3939-40ED-BEEB-D43B7C3206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0987" y="1776412"/>
            <a:ext cx="4010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20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3081</Words>
  <Application>Microsoft Office PowerPoint</Application>
  <PresentationFormat>Широкоэкранный</PresentationFormat>
  <Paragraphs>483</Paragraphs>
  <Slides>47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Тема Office</vt:lpstr>
      <vt:lpstr>Решение ОУ</vt:lpstr>
      <vt:lpstr>База</vt:lpstr>
      <vt:lpstr>Включить разделение итогов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ПЕРЕСЧЕТ СУММ</vt:lpstr>
      <vt:lpstr>ПЕРЕСЧЕТ СУММ</vt:lpstr>
      <vt:lpstr>ПЕРЕСЧЕТ СУММ</vt:lpstr>
      <vt:lpstr>В приходной и расходной</vt:lpstr>
      <vt:lpstr>В регистре запрет незаполненных значений</vt:lpstr>
      <vt:lpstr>Билет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Обработка проведения приходная</vt:lpstr>
      <vt:lpstr>Обработка проведения расходная</vt:lpstr>
      <vt:lpstr>Отчет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Тестовые данные</vt:lpstr>
      <vt:lpstr>Презентация PowerPoint</vt:lpstr>
      <vt:lpstr>Презентация PowerPoint</vt:lpstr>
      <vt:lpstr>Презентация PowerPoint</vt:lpstr>
      <vt:lpstr>Билет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Обработка проведения приходной</vt:lpstr>
      <vt:lpstr>Обработка проведения расходной</vt:lpstr>
      <vt:lpstr>Тестовые данные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ОУ</dc:title>
  <dc:creator>knyazke@gmail.com</dc:creator>
  <cp:lastModifiedBy>knyazke@gmail.com</cp:lastModifiedBy>
  <cp:revision>86</cp:revision>
  <dcterms:created xsi:type="dcterms:W3CDTF">2024-07-21T16:39:55Z</dcterms:created>
  <dcterms:modified xsi:type="dcterms:W3CDTF">2024-07-28T16:00:25Z</dcterms:modified>
</cp:coreProperties>
</file>