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621FE-BE51-49EB-AE77-31D8F1D1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156AB-5772-4B6D-93AD-61FC58B7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25410-4A24-48C5-9AEB-8CB26205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AA92E-57B3-426C-A216-8B7F3050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E2AB8-9D53-4926-909A-CCD9203A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3C7D7-3A67-442B-B8EA-DF408D6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C6EF7B-BD51-49BF-9951-6E0F54D8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80608-08BE-467F-BE3B-7BC60276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37B19-79E6-4251-B272-C0B69966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ED24D-C83A-4C36-ADB0-2227F62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AA664D-6B3B-428F-B860-07DEA78A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164D01-1821-45D5-B181-10AA6632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7DE4D-0DA9-469E-985D-E945B1A0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6BED9-0DCF-4253-8351-889562D3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64518-CE68-4B1A-A72F-26DC94B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0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62314-D85E-4CFF-9958-E6B45F8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6D40F-98C0-478A-B6A0-62B74FA1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D0EAA-7C8B-4C8E-BD47-98583A7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E9B9D-C7C5-4324-8209-E72B0D3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999AB-23DB-42E0-B258-C0E72CC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6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E1C10-39EC-4A82-966E-0E405B25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0F357-32A1-4E50-9BA4-C9B10983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444A0-6503-41AA-86C6-DD199E51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8A1B4-E8E6-4557-B7A1-26A3056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F8909-84D6-4B90-B6FF-77E216FC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8C560-8AFF-4A54-973E-DA689D4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D236E-6C05-436C-9925-4547DF87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866AA-9BAD-43F6-97C0-404FEE35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07344C-0761-405C-A451-AB933C6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285B12-07B2-43DC-A2B3-A7F6926D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B0F121-1FB9-454F-ACD1-53F422CB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FD68-DD5F-459E-8AD1-0E9FE8D1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A2E4D-F28B-46CD-B167-FEA86981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9F81A-8CC7-4D55-AE9E-74CB0164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56B0A0-277B-4D4F-ACFB-9424B7AB2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DEB41C-3974-40A7-BA4A-EA5730D9D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2A4ABF-9CF1-46C9-9DCE-27FBFD7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F7F93-FB8F-4FBF-8F28-84B32E1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D38653-CA4C-406C-A371-6C3E55A7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5198B-E2E5-48C1-8D6C-1250DBF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593EBB-E391-4BC4-AC57-7F88F364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58EAD-42FF-4D5F-8C05-B2F395A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FA2B21-3F8F-469B-B5CF-6D8A3F1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3FE54C-5E56-4473-B9B5-3A4EBA1F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34D3B-42BA-4526-B198-DBDE01EB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46E528-280D-4AFC-9324-ACE16F46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5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51CFA-1782-46DA-A3DD-DB3FAB90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824F6-1C51-4B8C-A101-0C9D460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B2D6-00E9-41C9-B1F9-4B951953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45380-5C73-442B-BE17-DA1D158D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BF4B6B-208F-4795-8FB0-79E6C612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FDA2B-D587-4F4E-8CC4-CF43D98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7408D-1A9F-4C1A-969E-F4944D67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10720-F51C-44B5-A298-C9E2E53A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9A09F5-68EE-4E61-BFB4-7C996A72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68048-72CF-4221-ACC4-468CA484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A437B2-8059-4870-9D90-FA80E668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12184-07AA-4604-AE6B-A761AED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6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8AE03-36C0-407B-8AD7-6E387817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7C90C-F814-4B5B-A565-69962DE8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79256-8A74-44D7-89B4-B546FE73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CD07-8546-4934-93CB-587470FE148E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AD0A-8302-4C95-8C84-8617A13D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38E21-6CB8-470A-90FC-9AA1E398C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F1EC-B16E-4123-A90E-68441E435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ОУ</a:t>
            </a:r>
          </a:p>
        </p:txBody>
      </p:sp>
    </p:spTree>
    <p:extLst>
      <p:ext uri="{BB962C8B-B14F-4D97-AF65-F5344CB8AC3E}">
        <p14:creationId xmlns:p14="http://schemas.microsoft.com/office/powerpoint/2010/main" val="25585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106DD-F113-4880-B6F8-7246A183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</a:t>
            </a:r>
          </a:p>
        </p:txBody>
      </p:sp>
    </p:spTree>
    <p:extLst>
      <p:ext uri="{BB962C8B-B14F-4D97-AF65-F5344CB8AC3E}">
        <p14:creationId xmlns:p14="http://schemas.microsoft.com/office/powerpoint/2010/main" val="3863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34EB-DC66-480D-92F4-99EB67B3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Включить разделение итогов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507597-C7B4-4DD2-878B-8A03841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1948816"/>
            <a:ext cx="564911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6E376A-1CF0-4B00-94B5-B46CC8C3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7422" y="2896254"/>
            <a:ext cx="1667108" cy="933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7F172-D8B9-4466-863A-ABF98671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8" y="102152"/>
            <a:ext cx="3832739" cy="32608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FD9944-8A88-4827-8A0B-A3F8AEEC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46" y="109293"/>
            <a:ext cx="3847580" cy="32608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1B616E-6D7F-45D7-97BD-4FCB3ED9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48" y="3365424"/>
            <a:ext cx="3832740" cy="32608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854499-3647-49C8-BA04-23E7C554A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587" y="3370185"/>
            <a:ext cx="3832739" cy="32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9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4111FB-5505-43CF-AB48-605AB583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6" y="2330371"/>
            <a:ext cx="4061352" cy="2197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CDC1BF-2A40-437E-9D09-8C163C17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93" y="2885998"/>
            <a:ext cx="2067213" cy="1086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9C8021-FFF7-4E51-86B8-117C2C2D7A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1161" y="509697"/>
            <a:ext cx="3470493" cy="58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229A70-B5B4-455A-B7E8-96376CAAD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662" y="456714"/>
            <a:ext cx="7040675" cy="59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5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Решение ОУ</vt:lpstr>
      <vt:lpstr>База</vt:lpstr>
      <vt:lpstr>Включить разделение итогов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ОУ</dc:title>
  <dc:creator>knyazke@gmail.com</dc:creator>
  <cp:lastModifiedBy>knyazke@gmail.com</cp:lastModifiedBy>
  <cp:revision>8</cp:revision>
  <dcterms:created xsi:type="dcterms:W3CDTF">2024-07-21T16:39:55Z</dcterms:created>
  <dcterms:modified xsi:type="dcterms:W3CDTF">2024-07-21T17:26:40Z</dcterms:modified>
</cp:coreProperties>
</file>