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0BC7D-B2A5-8475-9CD5-0E40EBCA1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390398-8B31-5150-773B-DBF0E7C14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CEBE79-E792-E012-2C0B-6B0CCC63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C28-8C6F-4D17-A389-0D25B64FAEB1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CD75FD-8B5D-8906-1AA7-83689F66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1F5ED7-75D0-2258-1A8A-91352478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DA88-330A-4C82-ACAC-316AD888BCD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TC Olching Home">
            <a:extLst>
              <a:ext uri="{FF2B5EF4-FFF2-40B4-BE49-F238E27FC236}">
                <a16:creationId xmlns:a16="http://schemas.microsoft.com/office/drawing/2014/main" id="{2190EEA9-604D-09F5-8C0D-A801C3CA68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538" y="99580"/>
            <a:ext cx="1641644" cy="65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16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468CF-1898-5484-1F38-7D30AD2F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E41AFD-0016-71C6-BA84-3A84A3D4B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BF083A-3751-756D-FD7A-02A60ADE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C28-8C6F-4D17-A389-0D25B64FAEB1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09FC92-08FC-7071-FF20-9016B848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C292D1-624C-A0F8-00DB-946E9D69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DA88-330A-4C82-ACAC-316AD888BC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82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318E84-E7DC-8A7F-22AB-7C8297233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5201BB-771C-908C-DED8-F2E8C7CE0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BD60A2-CBA0-14AA-C8F4-66E3D7ED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C28-8C6F-4D17-A389-0D25B64FAEB1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11020C-A2A9-E5E0-8349-A10655DF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7EE3C-F5D1-25A7-FF9C-F1F488D9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DA88-330A-4C82-ACAC-316AD888BC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3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D18FC-63B7-8243-4F5D-96DA2327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C5565E-0E6D-1AE6-E313-D5B41D4B5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0B505-4D91-0E0A-2F5A-16E38465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C28-8C6F-4D17-A389-0D25B64FAEB1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6092F-D5DC-1206-B6F5-32A27A76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EE316A-D356-235A-B452-AC8E9AD7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DA88-330A-4C82-ACAC-316AD888BC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995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8365E-2B3E-A51A-1DAE-602E1E1B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D47AE4-4916-EBB9-0853-DB36FEE5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406271-9F83-DF58-56CB-D18A58D9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C28-8C6F-4D17-A389-0D25B64FAEB1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947D-9330-0D38-CFA4-91B4581C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40C7F2-AE20-89D2-21DB-46D070E2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DA88-330A-4C82-ACAC-316AD888BC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82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3793A-2298-A7B4-9057-BB563A98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341B9-F2B6-ED4E-3801-7DBD654E7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18B338-A4A1-AFE1-D976-1CF73B552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9F4A3D-73C3-F5A9-7C3D-BF55833E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C28-8C6F-4D17-A389-0D25B64FAEB1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49CE41-E0A6-70D1-35EA-A44CA2A9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2DD9D8-5762-C1DD-D2C2-0CD02FAF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DA88-330A-4C82-ACAC-316AD888BC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50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F6260-8FEA-B672-75E1-9C97E604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38BD64-C0EA-46F7-0A04-5AD3562C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5468FB-2817-9688-E59D-D68135EAB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10C87E-3B20-2B73-80E8-AE6A6CD86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C1EDD6-F9D4-BF54-4CF5-3C8628FF3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EB0A9C-5385-5107-D9EF-F4760145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C28-8C6F-4D17-A389-0D25B64FAEB1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A1518C-7D4E-24C8-2538-1F89F817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956DDD-B514-E29C-5BE8-119BE9F8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DA88-330A-4C82-ACAC-316AD888BC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0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5032F-3BEC-3FC8-A844-2FE65076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E0623A-A61C-1464-9976-8EE8845F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C28-8C6F-4D17-A389-0D25B64FAEB1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541174-7BA9-0512-D3D0-5E0BBAED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12D78F-AC7A-594A-130E-516BF092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DA88-330A-4C82-ACAC-316AD888BC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37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52AA8E-4CFB-CCC0-063E-DA1F980F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C28-8C6F-4D17-A389-0D25B64FAEB1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A26C96-A9BE-65C0-8C05-D903035B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540544-6B1D-5461-2477-58CE778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DA88-330A-4C82-ACAC-316AD888BC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35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C03B7-FCDF-302A-E414-D291982F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AB3139-82CE-719F-AB18-25E62A89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A498A5-B20A-472B-11D2-AF55F6BE3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6CFE9D-51AB-33DA-D998-D4559468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C28-8C6F-4D17-A389-0D25B64FAEB1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8D0A38-1F4C-ED2B-B482-9E79D828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A4563F-66E2-E4FA-3AB4-013793FA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DA88-330A-4C82-ACAC-316AD888BC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84698-EE04-6BE9-89E2-35E93DAE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AD9ABB-51C0-250F-CA93-138B65F5F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C542ED-9BB3-59ED-9A87-D11CF412A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709073-DAF9-BEE8-5832-655E48B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C28-8C6F-4D17-A389-0D25B64FAEB1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773C01-1043-8DDB-A6B6-546491BF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4FD66B-ADB2-5866-77BA-9F142CE6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DA88-330A-4C82-ACAC-316AD888BC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89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13080C-14E7-A220-769A-22CD8DE1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2DFFCF-13B6-D25C-4C23-41E52848A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E52B0E-7DA1-EBCE-60FB-55043569D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6C28-8C6F-4D17-A389-0D25B64FAEB1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2632E2-6E4B-D6CE-5271-A023CEC86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824ECD-B7F3-7394-2E46-E321377F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0DA88-330A-4C82-ACAC-316AD888BCDF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2" descr="TC Olching Home">
            <a:extLst>
              <a:ext uri="{FF2B5EF4-FFF2-40B4-BE49-F238E27FC236}">
                <a16:creationId xmlns:a16="http://schemas.microsoft.com/office/drawing/2014/main" id="{3D85DA26-D2A0-6DB8-7914-9C570543A1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538" y="99580"/>
            <a:ext cx="1641644" cy="65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84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0A592D0-C99C-205C-B150-EB0756DE2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900"/>
          <a:stretch/>
        </p:blipFill>
        <p:spPr>
          <a:xfrm>
            <a:off x="5563024" y="1070309"/>
            <a:ext cx="1911932" cy="27277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6B5786A-90DA-50F1-151A-442438DAFC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25" r="14461" b="37945"/>
          <a:stretch/>
        </p:blipFill>
        <p:spPr>
          <a:xfrm>
            <a:off x="354564" y="1646217"/>
            <a:ext cx="5318448" cy="24880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5A19816-1012-6660-B352-2F7E1102D72A}"/>
              </a:ext>
            </a:extLst>
          </p:cNvPr>
          <p:cNvSpPr txBox="1"/>
          <p:nvPr/>
        </p:nvSpPr>
        <p:spPr>
          <a:xfrm>
            <a:off x="259959" y="122351"/>
            <a:ext cx="8501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Turnieranmeldung über </a:t>
            </a:r>
            <a:r>
              <a:rPr lang="de-DE" sz="3200" dirty="0" err="1"/>
              <a:t>mybigpoint</a:t>
            </a:r>
            <a:r>
              <a:rPr lang="de-DE" sz="3200" dirty="0"/>
              <a:t> </a:t>
            </a:r>
          </a:p>
          <a:p>
            <a:r>
              <a:rPr lang="de-DE" sz="1600" dirty="0"/>
              <a:t>(https://spieler.tennis.de)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C5AA79C-F249-CF15-80DC-A7001E9AF893}"/>
              </a:ext>
            </a:extLst>
          </p:cNvPr>
          <p:cNvSpPr txBox="1"/>
          <p:nvPr/>
        </p:nvSpPr>
        <p:spPr>
          <a:xfrm>
            <a:off x="354565" y="4257415"/>
            <a:ext cx="735252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i="0" dirty="0">
                <a:solidFill>
                  <a:srgbClr val="272833"/>
                </a:solidFill>
                <a:effectLst/>
                <a:latin typeface="Roboto" panose="02000000000000000000" pitchFamily="2" charset="0"/>
              </a:rPr>
              <a:t>Klickt im Login Bereich der Startseite auf den Button </a:t>
            </a:r>
            <a:r>
              <a:rPr lang="de-DE" sz="14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"Jetzt kostenlos registrieren" </a:t>
            </a:r>
            <a:r>
              <a:rPr lang="de-DE" sz="1400" b="0" i="0" dirty="0">
                <a:solidFill>
                  <a:srgbClr val="272833"/>
                </a:solidFill>
                <a:effectLst/>
                <a:latin typeface="Roboto" panose="02000000000000000000" pitchFamily="2" charset="0"/>
              </a:rPr>
              <a:t>und füllt die Daten in der </a:t>
            </a:r>
            <a:r>
              <a:rPr lang="de-DE" sz="1400" dirty="0">
                <a:solidFill>
                  <a:srgbClr val="272833"/>
                </a:solidFill>
                <a:latin typeface="Roboto" panose="02000000000000000000" pitchFamily="2" charset="0"/>
              </a:rPr>
              <a:t>M</a:t>
            </a:r>
            <a:r>
              <a:rPr lang="de-DE" sz="1400" b="0" i="0" dirty="0">
                <a:solidFill>
                  <a:srgbClr val="272833"/>
                </a:solidFill>
                <a:effectLst/>
                <a:latin typeface="Roboto" panose="02000000000000000000" pitchFamily="2" charset="0"/>
              </a:rPr>
              <a:t>aske (siehe rechts) aus. </a:t>
            </a:r>
          </a:p>
          <a:p>
            <a:r>
              <a:rPr lang="de-DE" sz="1400" b="1" i="0" u="sng" dirty="0">
                <a:solidFill>
                  <a:srgbClr val="272833"/>
                </a:solidFill>
                <a:effectLst/>
                <a:latin typeface="Roboto" panose="02000000000000000000" pitchFamily="2" charset="0"/>
              </a:rPr>
              <a:t>Wichtig</a:t>
            </a:r>
            <a:r>
              <a:rPr lang="de-DE" sz="1400" b="0" i="0" u="sng" dirty="0">
                <a:solidFill>
                  <a:srgbClr val="272833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de-DE" sz="1400" b="0" i="0" dirty="0">
                <a:solidFill>
                  <a:srgbClr val="272833"/>
                </a:solidFill>
                <a:effectLst/>
                <a:latin typeface="Roboto" panose="02000000000000000000" pitchFamily="2" charset="0"/>
              </a:rPr>
              <a:t> grundsätzlich kann </a:t>
            </a:r>
            <a:r>
              <a:rPr lang="de-DE" sz="1400" b="0" i="0" u="sng" dirty="0">
                <a:solidFill>
                  <a:srgbClr val="272833"/>
                </a:solidFill>
                <a:effectLst/>
                <a:latin typeface="Roboto" panose="02000000000000000000" pitchFamily="2" charset="0"/>
              </a:rPr>
              <a:t>jede E-Mail Adresse nur einmal im System </a:t>
            </a:r>
            <a:r>
              <a:rPr lang="de-DE" sz="1400" b="0" i="0" dirty="0">
                <a:solidFill>
                  <a:srgbClr val="272833"/>
                </a:solidFill>
                <a:effectLst/>
                <a:latin typeface="Roboto" panose="02000000000000000000" pitchFamily="2" charset="0"/>
              </a:rPr>
              <a:t>verwendet werden! </a:t>
            </a:r>
          </a:p>
          <a:p>
            <a:r>
              <a:rPr lang="de-DE" sz="1200" b="0" i="1" dirty="0">
                <a:solidFill>
                  <a:srgbClr val="272833"/>
                </a:solidFill>
                <a:effectLst/>
                <a:latin typeface="Roboto" panose="02000000000000000000" pitchFamily="2" charset="0"/>
              </a:rPr>
              <a:t>Sprich, wenn ihr für euch und z.B. eure Kinder das Portal nutzen wollt, muss das mit unterschiedlichen Accounts &amp; Mailadressen sein</a:t>
            </a:r>
          </a:p>
          <a:p>
            <a:endParaRPr lang="de-DE" sz="1400" dirty="0">
              <a:solidFill>
                <a:srgbClr val="272833"/>
              </a:solidFill>
              <a:latin typeface="Roboto" panose="02000000000000000000" pitchFamily="2" charset="0"/>
            </a:endParaRPr>
          </a:p>
          <a:p>
            <a:r>
              <a:rPr lang="de-DE" sz="1400" b="0" i="0" dirty="0">
                <a:solidFill>
                  <a:srgbClr val="272833"/>
                </a:solidFill>
                <a:effectLst/>
                <a:latin typeface="Roboto" panose="02000000000000000000" pitchFamily="2" charset="0"/>
              </a:rPr>
              <a:t>Bitte nutzt ebenso unbedingt das richtige Geburtsdatum (für den Registrierungsprozess notwendig, aber für andere User nicht sichtbar). </a:t>
            </a:r>
          </a:p>
          <a:p>
            <a:r>
              <a:rPr lang="de-DE" sz="1400" b="0" i="0" dirty="0">
                <a:solidFill>
                  <a:srgbClr val="272833"/>
                </a:solidFill>
                <a:effectLst/>
                <a:latin typeface="Roboto" panose="02000000000000000000" pitchFamily="2" charset="0"/>
              </a:rPr>
              <a:t>Klickt auf den Button "</a:t>
            </a:r>
            <a:r>
              <a:rPr lang="de-DE" sz="14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Registrieren</a:t>
            </a:r>
            <a:r>
              <a:rPr lang="de-DE" sz="1400" b="0" i="0" dirty="0">
                <a:solidFill>
                  <a:srgbClr val="272833"/>
                </a:solidFill>
                <a:effectLst/>
                <a:latin typeface="Roboto" panose="02000000000000000000" pitchFamily="2" charset="0"/>
              </a:rPr>
              <a:t>" und verifiziert eure E-Mail Adresse. </a:t>
            </a:r>
          </a:p>
          <a:p>
            <a:r>
              <a:rPr lang="de-DE" sz="1200" b="0" i="0" dirty="0">
                <a:solidFill>
                  <a:srgbClr val="272833"/>
                </a:solidFill>
                <a:effectLst/>
                <a:latin typeface="Roboto" panose="02000000000000000000" pitchFamily="2" charset="0"/>
              </a:rPr>
              <a:t>(Ihr bekommt nach der Registrierung eine automatisierte E-Mail aus dem System, bei der ihr eure Registrierung bestätigen müsst.)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18E720E-2D8E-46F3-5945-85D88B49AFD5}"/>
              </a:ext>
            </a:extLst>
          </p:cNvPr>
          <p:cNvGrpSpPr/>
          <p:nvPr/>
        </p:nvGrpSpPr>
        <p:grpSpPr>
          <a:xfrm>
            <a:off x="8322906" y="1532086"/>
            <a:ext cx="3234944" cy="5191944"/>
            <a:chOff x="7542898" y="1357674"/>
            <a:chExt cx="2954042" cy="4966018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334AC4D8-77D1-0DDB-57F7-101613A0D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7541" y="1357674"/>
              <a:ext cx="2698398" cy="375550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696BE75-1C2B-43E0-A4A1-799F5D032A51}"/>
                </a:ext>
              </a:extLst>
            </p:cNvPr>
            <p:cNvSpPr txBox="1"/>
            <p:nvPr/>
          </p:nvSpPr>
          <p:spPr>
            <a:xfrm>
              <a:off x="7542898" y="5234472"/>
              <a:ext cx="2954042" cy="1089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0" i="0" dirty="0">
                  <a:solidFill>
                    <a:srgbClr val="272833"/>
                  </a:solidFill>
                  <a:effectLst/>
                  <a:latin typeface="Roboto" panose="02000000000000000000" pitchFamily="2" charset="0"/>
                </a:rPr>
                <a:t>Solltet ihr eure </a:t>
              </a:r>
              <a:r>
                <a:rPr lang="de-DE" sz="1400" b="0" i="0" dirty="0">
                  <a:solidFill>
                    <a:srgbClr val="FF0000"/>
                  </a:solidFill>
                  <a:effectLst/>
                  <a:latin typeface="Roboto" panose="02000000000000000000" pitchFamily="2" charset="0"/>
                </a:rPr>
                <a:t>DTB ID-Nr</a:t>
              </a:r>
              <a:r>
                <a:rPr lang="de-DE" sz="1400" b="0" i="0" dirty="0">
                  <a:solidFill>
                    <a:srgbClr val="272833"/>
                  </a:solidFill>
                  <a:effectLst/>
                  <a:latin typeface="Roboto" panose="02000000000000000000" pitchFamily="2" charset="0"/>
                </a:rPr>
                <a:t>. nicht kennen oder noch keine DTB ID-Nummer besitzen, dann wendet euch bitte an </a:t>
              </a:r>
              <a:r>
                <a:rPr lang="de-DE" sz="1400" b="1" i="0" dirty="0">
                  <a:solidFill>
                    <a:srgbClr val="272833"/>
                  </a:solidFill>
                  <a:effectLst/>
                  <a:latin typeface="Roboto" panose="02000000000000000000" pitchFamily="2" charset="0"/>
                </a:rPr>
                <a:t>Conny Roloff.</a:t>
              </a:r>
            </a:p>
            <a:p>
              <a:endParaRPr lang="de-DE" sz="1200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36C740C0-EAB0-0B72-2376-D8313E1B993A}"/>
                </a:ext>
              </a:extLst>
            </p:cNvPr>
            <p:cNvSpPr/>
            <p:nvPr/>
          </p:nvSpPr>
          <p:spPr>
            <a:xfrm>
              <a:off x="7542898" y="2957804"/>
              <a:ext cx="826661" cy="29858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2850AD0E-C3C6-A833-7E5F-B5F22C448D24}"/>
                </a:ext>
              </a:extLst>
            </p:cNvPr>
            <p:cNvCxnSpPr>
              <a:stCxn id="17" idx="4"/>
            </p:cNvCxnSpPr>
            <p:nvPr/>
          </p:nvCxnSpPr>
          <p:spPr>
            <a:xfrm>
              <a:off x="7956229" y="3256384"/>
              <a:ext cx="730571" cy="18842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AAEC0006-1B2C-9F34-BEB3-67F309833EE8}"/>
              </a:ext>
            </a:extLst>
          </p:cNvPr>
          <p:cNvSpPr txBox="1"/>
          <p:nvPr/>
        </p:nvSpPr>
        <p:spPr>
          <a:xfrm>
            <a:off x="8404647" y="1113681"/>
            <a:ext cx="194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>
                <a:solidFill>
                  <a:srgbClr val="FF0000"/>
                </a:solidFill>
              </a:rPr>
              <a:t>2. Anmeldemaske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F9B7473-4819-2380-0980-64C42C9B0FC9}"/>
              </a:ext>
            </a:extLst>
          </p:cNvPr>
          <p:cNvSpPr txBox="1"/>
          <p:nvPr/>
        </p:nvSpPr>
        <p:spPr>
          <a:xfrm>
            <a:off x="259959" y="1070309"/>
            <a:ext cx="194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>
                <a:solidFill>
                  <a:srgbClr val="FF0000"/>
                </a:solidFill>
              </a:rPr>
              <a:t>1. Login </a:t>
            </a:r>
          </a:p>
        </p:txBody>
      </p:sp>
    </p:spTree>
    <p:extLst>
      <p:ext uri="{BB962C8B-B14F-4D97-AF65-F5344CB8AC3E}">
        <p14:creationId xmlns:p14="http://schemas.microsoft.com/office/powerpoint/2010/main" val="97760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5EC7CDB-258C-A6EB-F598-E980B702B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61"/>
          <a:stretch/>
        </p:blipFill>
        <p:spPr>
          <a:xfrm>
            <a:off x="5544324" y="3129787"/>
            <a:ext cx="2080333" cy="34333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BE3482F-0891-44F7-0447-ED141F397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993" y="3158362"/>
            <a:ext cx="3888913" cy="34333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5125BAE-9212-81E4-03A0-0E0EC6843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55" y="1623553"/>
            <a:ext cx="2261301" cy="42267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EF7BD92-0632-EC85-627D-4125F52B6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098" y="1774036"/>
            <a:ext cx="5122507" cy="10263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E366ED9-24EE-4E7C-6358-FD61653BAC41}"/>
              </a:ext>
            </a:extLst>
          </p:cNvPr>
          <p:cNvSpPr txBox="1"/>
          <p:nvPr/>
        </p:nvSpPr>
        <p:spPr>
          <a:xfrm flipH="1">
            <a:off x="401255" y="977527"/>
            <a:ext cx="543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Wenn ihr im Portal seid, könnt ihr über das </a:t>
            </a:r>
            <a:r>
              <a:rPr lang="de-DE" sz="1400" b="1" dirty="0">
                <a:solidFill>
                  <a:srgbClr val="FF0000"/>
                </a:solidFill>
              </a:rPr>
              <a:t>Menü</a:t>
            </a:r>
            <a:r>
              <a:rPr lang="de-DE" sz="1400" dirty="0"/>
              <a:t> auf Turniere klicken und entsprechend nach passenden Turnieren suchen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696C3C1-17E8-8F5E-184D-FD44E5DD2E98}"/>
              </a:ext>
            </a:extLst>
          </p:cNvPr>
          <p:cNvSpPr/>
          <p:nvPr/>
        </p:nvSpPr>
        <p:spPr>
          <a:xfrm>
            <a:off x="4040149" y="2074809"/>
            <a:ext cx="503853" cy="242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78D28CC-1871-A7C4-3CC1-5D7FC0283CA0}"/>
              </a:ext>
            </a:extLst>
          </p:cNvPr>
          <p:cNvSpPr/>
          <p:nvPr/>
        </p:nvSpPr>
        <p:spPr>
          <a:xfrm>
            <a:off x="2167920" y="2186777"/>
            <a:ext cx="503853" cy="242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C8CD939-9B6A-31A7-573B-46CE84370A29}"/>
              </a:ext>
            </a:extLst>
          </p:cNvPr>
          <p:cNvCxnSpPr>
            <a:cxnSpLocks/>
          </p:cNvCxnSpPr>
          <p:nvPr/>
        </p:nvCxnSpPr>
        <p:spPr>
          <a:xfrm flipH="1">
            <a:off x="2537922" y="1239137"/>
            <a:ext cx="1209246" cy="94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B86C317-D8F4-87A1-5D5A-1366C7F1369E}"/>
              </a:ext>
            </a:extLst>
          </p:cNvPr>
          <p:cNvCxnSpPr>
            <a:cxnSpLocks/>
          </p:cNvCxnSpPr>
          <p:nvPr/>
        </p:nvCxnSpPr>
        <p:spPr>
          <a:xfrm>
            <a:off x="3890865" y="1327034"/>
            <a:ext cx="368552" cy="74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03D3C01-48CB-1EB0-4BDE-42D8D19F8477}"/>
              </a:ext>
            </a:extLst>
          </p:cNvPr>
          <p:cNvSpPr txBox="1"/>
          <p:nvPr/>
        </p:nvSpPr>
        <p:spPr>
          <a:xfrm flipH="1">
            <a:off x="354600" y="5867597"/>
            <a:ext cx="223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/>
              <a:t>Smartphoneansicht</a:t>
            </a:r>
            <a:endParaRPr lang="de-DE" sz="1200" i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BBD2C4D-A455-C69B-06D3-C66593AF0425}"/>
              </a:ext>
            </a:extLst>
          </p:cNvPr>
          <p:cNvSpPr txBox="1"/>
          <p:nvPr/>
        </p:nvSpPr>
        <p:spPr>
          <a:xfrm>
            <a:off x="401255" y="70447"/>
            <a:ext cx="85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>
                <a:solidFill>
                  <a:srgbClr val="FF0000"/>
                </a:solidFill>
              </a:rPr>
              <a:t>3. Turniersuche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0BCFE59-5012-52C2-3322-5A9C920AFCCD}"/>
              </a:ext>
            </a:extLst>
          </p:cNvPr>
          <p:cNvSpPr txBox="1"/>
          <p:nvPr/>
        </p:nvSpPr>
        <p:spPr>
          <a:xfrm flipH="1">
            <a:off x="2891548" y="2833458"/>
            <a:ext cx="223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Desktopansicht</a:t>
            </a:r>
          </a:p>
        </p:txBody>
      </p:sp>
      <p:pic>
        <p:nvPicPr>
          <p:cNvPr id="4098" name="Picture 2" descr="Curved Arrow PNG Images Transparent Free Download | PNGMart">
            <a:extLst>
              <a:ext uri="{FF2B5EF4-FFF2-40B4-BE49-F238E27FC236}">
                <a16:creationId xmlns:a16="http://schemas.microsoft.com/office/drawing/2014/main" id="{CAB5D5F5-840C-1380-82EA-73D591227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337" y="3205015"/>
            <a:ext cx="2351314" cy="317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84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8FDBD32-39D1-C5C1-0EA1-E12335C2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55" y="1804622"/>
            <a:ext cx="4217398" cy="40557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527E43A-2880-4ABE-F8DC-EFF9F82CFEF4}"/>
              </a:ext>
            </a:extLst>
          </p:cNvPr>
          <p:cNvSpPr txBox="1"/>
          <p:nvPr/>
        </p:nvSpPr>
        <p:spPr>
          <a:xfrm>
            <a:off x="401255" y="247735"/>
            <a:ext cx="85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>
                <a:solidFill>
                  <a:srgbClr val="FF0000"/>
                </a:solidFill>
              </a:rPr>
              <a:t>4. Anmeldung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FE6258B-3004-B449-D997-5743BB056ECB}"/>
              </a:ext>
            </a:extLst>
          </p:cNvPr>
          <p:cNvGrpSpPr/>
          <p:nvPr/>
        </p:nvGrpSpPr>
        <p:grpSpPr>
          <a:xfrm>
            <a:off x="5188370" y="738374"/>
            <a:ext cx="5547529" cy="4544706"/>
            <a:chOff x="5048936" y="1897620"/>
            <a:chExt cx="5547529" cy="454470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0D1E3821-0D9B-C5D6-241B-41A1C70A33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8532"/>
            <a:stretch/>
          </p:blipFill>
          <p:spPr>
            <a:xfrm>
              <a:off x="5052051" y="1897620"/>
              <a:ext cx="2807556" cy="454470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D873DC5-77A0-F80E-0F3F-35C680DFBF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831" t="7656"/>
            <a:stretch/>
          </p:blipFill>
          <p:spPr>
            <a:xfrm>
              <a:off x="7865706" y="2239343"/>
              <a:ext cx="2727655" cy="419676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C2C2541D-6C43-23F1-9F07-CBFEB005DB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2618"/>
            <a:stretch/>
          </p:blipFill>
          <p:spPr>
            <a:xfrm>
              <a:off x="5048936" y="1941158"/>
              <a:ext cx="5547529" cy="33551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</p:pic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4A63C421-BB57-7025-DB81-40F8E747A615}"/>
              </a:ext>
            </a:extLst>
          </p:cNvPr>
          <p:cNvSpPr txBox="1"/>
          <p:nvPr/>
        </p:nvSpPr>
        <p:spPr>
          <a:xfrm flipH="1">
            <a:off x="5185266" y="5366134"/>
            <a:ext cx="5547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Hier müsst ihr nur noch ergänzen, in welcher Altersklasse ihr antreten möchtet und die Zahlungsmethode auswählen. Meist reicht es auch aus, nur eine Telefonnummer anzugeben; die Adresse ist nicht zwingend nötig.</a:t>
            </a:r>
          </a:p>
          <a:p>
            <a:r>
              <a:rPr lang="de-DE" sz="1400" b="1" u="sng" dirty="0">
                <a:solidFill>
                  <a:srgbClr val="FF0000"/>
                </a:solidFill>
              </a:rPr>
              <a:t>Geschafft</a:t>
            </a:r>
            <a:r>
              <a:rPr lang="de-DE" sz="1400" dirty="0"/>
              <a:t> </a:t>
            </a:r>
            <a:r>
              <a:rPr lang="de-DE" sz="1400" dirty="0">
                <a:sym typeface="Wingdings" panose="05000000000000000000" pitchFamily="2" charset="2"/>
              </a:rPr>
              <a:t></a:t>
            </a:r>
            <a:endParaRPr lang="de-DE" sz="1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8A4F1EF-B350-74E7-651F-09ABD83A0DCC}"/>
              </a:ext>
            </a:extLst>
          </p:cNvPr>
          <p:cNvSpPr txBox="1"/>
          <p:nvPr/>
        </p:nvSpPr>
        <p:spPr>
          <a:xfrm flipH="1">
            <a:off x="5188371" y="6445549"/>
            <a:ext cx="5547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Gegen wen und wann ihr spielt, erfahrt ihr dann per Mail oder auch hier im Portal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A4B3C7E-34CD-E5FF-292E-35C6F2D66318}"/>
              </a:ext>
            </a:extLst>
          </p:cNvPr>
          <p:cNvSpPr txBox="1"/>
          <p:nvPr/>
        </p:nvSpPr>
        <p:spPr>
          <a:xfrm flipH="1">
            <a:off x="317278" y="1239261"/>
            <a:ext cx="4217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Wenn ihr das entsprechende Turnier gefunden habt, </a:t>
            </a:r>
          </a:p>
          <a:p>
            <a:r>
              <a:rPr lang="de-DE" sz="1400" dirty="0"/>
              <a:t>dann klickt auf </a:t>
            </a:r>
            <a:r>
              <a:rPr lang="de-DE" sz="1400" dirty="0">
                <a:solidFill>
                  <a:srgbClr val="FF0000"/>
                </a:solidFill>
              </a:rPr>
              <a:t>Spieler-Onlineanmeldung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3098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Breitbild</PresentationFormat>
  <Paragraphs>22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Jale  Tiftik</dc:creator>
  <cp:lastModifiedBy>Jale  Tiftik</cp:lastModifiedBy>
  <cp:revision>2</cp:revision>
  <dcterms:created xsi:type="dcterms:W3CDTF">2023-07-28T16:08:07Z</dcterms:created>
  <dcterms:modified xsi:type="dcterms:W3CDTF">2023-07-28T18:08:15Z</dcterms:modified>
</cp:coreProperties>
</file>