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583F-D122-43D9-B444-E71BB189C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9C53-6D40-4524-BAD7-BBC8C8492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5E0D-D648-4142-AFCD-1390BF40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2CEE-6AFA-470D-A576-7C826499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228F-ED14-41CF-9F05-DC66891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4BD-1478-4328-B783-988C5A97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C6721-FEB2-4BCA-9C69-D6F07AB5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9681-C487-4455-B379-63FF5FBD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3C8E-6B14-46E4-B8CF-556EC0BF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E98B-F6AF-4876-A64F-3289DA8C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ACD42-544B-4CF7-B007-DD0D9BB60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4863E-3174-4F2D-8DBA-C8C7A5CE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5214-6D11-4A9E-9EAA-88D53E9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D954D-E315-4B95-9C80-1C809D67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7A0E-1043-41FF-98E4-89467D80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B1F5-EDCC-4570-900D-BF641F96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4274-9349-482F-AA86-981BC208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1E76-3BEA-4579-837B-A7D89950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CB22-8656-437F-9C19-8392CF45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D93E-0DB4-473B-87B9-29EDA143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6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CBE9-A8B4-4389-ACA4-65BA4848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2DAB-62E9-4EDF-9357-87D39E0D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3B00-6AD0-470F-B724-E03593DF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3EEF-3DB4-4FFC-A7FE-C1BF13A6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DBF-CD94-4FDB-97F3-F23353D8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917C-D631-41F5-9BBB-A5127A5B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030E-EC18-4298-8881-217855A86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FA89A-F643-4FEB-A40C-E897FFAE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0504-B831-465D-9BCF-9890CB38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CDB2-93FB-480D-8363-B715EBFA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53553-D70B-4EAD-94C6-A28739CC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37D3-E21C-45EB-A7B5-0A09A50F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C770-A253-40F4-B2D0-944D27C4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9B16-B658-44F5-9457-DEED5A5B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9505-7D42-4A88-95E7-8535BB2C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038FE-82CF-4F23-A35F-F1EC119D5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A8513-FB58-4BE4-9F93-627945FC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7DB39-9B00-4B3F-8A4E-9D4DA7D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68B40-3EAA-413C-A870-18628AA6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A1DD-2D8E-4780-8FAF-CC3BA5EA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B4278-AC52-4038-AAB6-5F6FDA12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D406F-165C-4E79-AB31-BE681C5A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53D9D-DC2D-49C0-8648-521EBA9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62C3D-03E7-4A10-A764-E1C484C8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EA022-F4EC-4226-94B9-2C098229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92DC8-E6FE-4790-9F4D-DB3C1D78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EB3B-FCB5-48DE-95CE-86386D99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BD9E-F3D6-42F6-A40B-FF1568BF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05C12-6BD4-4498-ACF9-4C8E5AACB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D122-DE33-443B-A354-E1405852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4188-1A60-491B-B4F5-140964DD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A3CDE-1E76-47AB-8DBA-F9976470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C435-292E-4C85-B65A-3003B916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AF802-3091-4962-9A89-133676871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C7AC-94C6-46D0-B2CA-60678B28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184B0-7D26-4C51-8582-E54ADAB0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91B3-40B1-4E5C-8EC9-B53FAF9E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B4C8-E176-4472-9306-402FF46D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9CBB5-4670-46F5-8AD8-CA881BA9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B345-78AC-498E-B472-4A540D6C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2A40-5785-4566-8C05-B2607C1B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E0D7-0DDB-4D78-8D35-29DD8E472D94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757A-A528-4677-91A4-E458EBB8F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AA92-5663-4CEC-B3B1-30B13ADD6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0B22-359A-4D80-B935-ADE78304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ADD2-F0A9-449E-9665-7F8D2F308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– Fall Progress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D5B33-E3CE-4F92-B72D-163B64FA0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indent="-15240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Sam Cooney</a:t>
            </a:r>
          </a:p>
          <a:p>
            <a:pPr lvl="0" indent="-152400"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Fall 2017</a:t>
            </a:r>
          </a:p>
          <a:p>
            <a:pPr lvl="0" indent="-152400"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Group 68- Investment Performance 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A94F-72B6-4385-A0A5-96DD9966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 –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39F2-0FE0-4923-A6C0-4EF7F57B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points of focus for Mobile application</a:t>
            </a:r>
          </a:p>
          <a:p>
            <a:pPr lvl="1"/>
            <a:r>
              <a:rPr lang="en-US" dirty="0"/>
              <a:t>Quick access to all pages</a:t>
            </a:r>
          </a:p>
          <a:p>
            <a:pPr lvl="1"/>
            <a:r>
              <a:rPr lang="en-US" dirty="0"/>
              <a:t>Reliable and Accurate data</a:t>
            </a:r>
          </a:p>
          <a:p>
            <a:pPr lvl="1"/>
            <a:r>
              <a:rPr lang="en-US" dirty="0"/>
              <a:t>Secure account information</a:t>
            </a:r>
          </a:p>
          <a:p>
            <a:r>
              <a:rPr lang="en-US" dirty="0"/>
              <a:t>Focus of front end – 5 pages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Home View</a:t>
            </a:r>
          </a:p>
          <a:p>
            <a:pPr lvl="1"/>
            <a:r>
              <a:rPr lang="en-US" dirty="0"/>
              <a:t>Portfolio View</a:t>
            </a:r>
          </a:p>
          <a:p>
            <a:pPr lvl="1"/>
            <a:r>
              <a:rPr lang="en-US" dirty="0"/>
              <a:t>Single Asset View</a:t>
            </a:r>
          </a:p>
          <a:p>
            <a:pPr lvl="1"/>
            <a:r>
              <a:rPr lang="en-US" dirty="0"/>
              <a:t>Account Settings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5083E-5886-40A3-A5D5-B4E7C11E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53" y="2371903"/>
            <a:ext cx="6507254" cy="42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1D7B-E11F-4B03-A6BB-3F7CCFD0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 – Log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5B36-CF79-4B6A-8717-133F1744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page must be quick and easy (pin code)</a:t>
            </a:r>
          </a:p>
          <a:p>
            <a:r>
              <a:rPr lang="en-US" dirty="0"/>
              <a:t>Account data must be secure from attacks through text boxes</a:t>
            </a:r>
          </a:p>
          <a:p>
            <a:r>
              <a:rPr lang="en-US" dirty="0"/>
              <a:t>Verification and redirection of correct/incorrect log in information muse be returned within 3 seconds</a:t>
            </a:r>
          </a:p>
          <a:p>
            <a:r>
              <a:rPr lang="en-US" dirty="0"/>
              <a:t>On correct log in, users are redirected to the home view where they can access all portfolios, create new portfolios, or access account settings</a:t>
            </a:r>
          </a:p>
        </p:txBody>
      </p:sp>
    </p:spTree>
    <p:extLst>
      <p:ext uri="{BB962C8B-B14F-4D97-AF65-F5344CB8AC3E}">
        <p14:creationId xmlns:p14="http://schemas.microsoft.com/office/powerpoint/2010/main" val="65444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81E-DBA2-4FDF-94DD-FC29738F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 – Home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CE9C-AAEE-4FD2-A228-8D22428E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create new portfolios</a:t>
            </a:r>
          </a:p>
          <a:p>
            <a:r>
              <a:rPr lang="en-US" dirty="0"/>
              <a:t>Redirect to available portfolios with a tap</a:t>
            </a:r>
          </a:p>
          <a:p>
            <a:r>
              <a:rPr lang="en-US" dirty="0"/>
              <a:t>Portfolios that are shared must display for both users</a:t>
            </a:r>
          </a:p>
          <a:p>
            <a:endParaRPr lang="en-US" dirty="0"/>
          </a:p>
          <a:p>
            <a:r>
              <a:rPr lang="en-US" dirty="0"/>
              <a:t>Redirect to Account settings page with tap</a:t>
            </a:r>
          </a:p>
          <a:p>
            <a:r>
              <a:rPr lang="en-US" dirty="0"/>
              <a:t>Sign out returns user to log in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BD68-5D98-4F39-93F7-8DAB3102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 – Portfolio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9049-80FE-451B-A3B4-9D1F8835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and remove stocks and stock options </a:t>
            </a:r>
          </a:p>
          <a:p>
            <a:r>
              <a:rPr lang="en-US" dirty="0"/>
              <a:t>Display all purchased stocks and stock options in both a pie chart and data table</a:t>
            </a:r>
          </a:p>
          <a:p>
            <a:r>
              <a:rPr lang="en-US" dirty="0"/>
              <a:t>History graph of account value over time</a:t>
            </a:r>
          </a:p>
          <a:p>
            <a:r>
              <a:rPr lang="en-US" dirty="0"/>
              <a:t>Volatility of portfolio</a:t>
            </a:r>
          </a:p>
          <a:p>
            <a:r>
              <a:rPr lang="en-US" dirty="0"/>
              <a:t>Sharpe Ratio</a:t>
            </a:r>
          </a:p>
          <a:p>
            <a:r>
              <a:rPr lang="en-US" dirty="0"/>
              <a:t>Redirect to individual assets with taps on segments in pie chart or on ticker symbols in the data table</a:t>
            </a:r>
          </a:p>
          <a:p>
            <a:r>
              <a:rPr lang="en-US" dirty="0"/>
              <a:t>Redirect to home page available</a:t>
            </a:r>
          </a:p>
        </p:txBody>
      </p:sp>
    </p:spTree>
    <p:extLst>
      <p:ext uri="{BB962C8B-B14F-4D97-AF65-F5344CB8AC3E}">
        <p14:creationId xmlns:p14="http://schemas.microsoft.com/office/powerpoint/2010/main" val="155349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F43-C9FC-44D1-A681-9A5D58BC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 – Single Asset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F541-904C-4DF1-AA3B-389B5EE0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all information that the portfolio has, but for a single asset</a:t>
            </a:r>
          </a:p>
          <a:p>
            <a:pPr lvl="1"/>
            <a:r>
              <a:rPr lang="en-US" dirty="0"/>
              <a:t>Volatility</a:t>
            </a:r>
          </a:p>
          <a:p>
            <a:pPr lvl="1"/>
            <a:r>
              <a:rPr lang="en-US" dirty="0"/>
              <a:t>Sharpe Ratio</a:t>
            </a:r>
          </a:p>
          <a:p>
            <a:pPr lvl="1"/>
            <a:r>
              <a:rPr lang="en-US" dirty="0"/>
              <a:t>Price (both purchase price and market value)</a:t>
            </a:r>
          </a:p>
          <a:p>
            <a:pPr lvl="1"/>
            <a:r>
              <a:rPr lang="en-US" dirty="0"/>
              <a:t>Amount of shares</a:t>
            </a:r>
          </a:p>
          <a:p>
            <a:pPr lvl="1"/>
            <a:r>
              <a:rPr lang="en-US" dirty="0"/>
              <a:t>What shares purchased at what price</a:t>
            </a:r>
          </a:p>
          <a:p>
            <a:r>
              <a:rPr lang="en-US" dirty="0"/>
              <a:t>Increase amount of owned asset</a:t>
            </a:r>
          </a:p>
          <a:p>
            <a:r>
              <a:rPr lang="en-US" dirty="0"/>
              <a:t>Delete asset</a:t>
            </a:r>
          </a:p>
          <a:p>
            <a:r>
              <a:rPr lang="en-US" dirty="0"/>
              <a:t>Redirect back to portfolio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64DD-1112-4A55-9CDC-13B30FFD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Goals – Account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3B86-1879-4106-BC1A-11FA41AD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for testing then required for application</a:t>
            </a:r>
          </a:p>
          <a:p>
            <a:r>
              <a:rPr lang="en-US" dirty="0"/>
              <a:t>Ability to reset password</a:t>
            </a:r>
          </a:p>
          <a:p>
            <a:r>
              <a:rPr lang="en-US" dirty="0"/>
              <a:t>Ability to delete account and all associated data</a:t>
            </a:r>
          </a:p>
          <a:p>
            <a:r>
              <a:rPr lang="en-US" dirty="0"/>
              <a:t>Notifications/Requests for shared portfolio</a:t>
            </a:r>
          </a:p>
        </p:txBody>
      </p:sp>
    </p:spTree>
    <p:extLst>
      <p:ext uri="{BB962C8B-B14F-4D97-AF65-F5344CB8AC3E}">
        <p14:creationId xmlns:p14="http://schemas.microsoft.com/office/powerpoint/2010/main" val="21255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8AED-370C-418F-99FC-06F833A2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with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7A50-98A5-4D60-8C1F-F44622BF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portfolios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Response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Client and project restructuring</a:t>
            </a:r>
          </a:p>
          <a:p>
            <a:r>
              <a:rPr lang="en-US" dirty="0"/>
              <a:t>Communication speed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0A9DAC-5D8F-41DB-AAF0-9BEDC1DAA37A}"/>
              </a:ext>
            </a:extLst>
          </p:cNvPr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Fall Term Issues</a:t>
            </a:r>
          </a:p>
        </p:txBody>
      </p:sp>
    </p:spTree>
    <p:extLst>
      <p:ext uri="{BB962C8B-B14F-4D97-AF65-F5344CB8AC3E}">
        <p14:creationId xmlns:p14="http://schemas.microsoft.com/office/powerpoint/2010/main" val="22677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6D42-63E1-400F-B584-EB5A1C01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0981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Thanks for a wonderful term!</a:t>
            </a:r>
            <a:br>
              <a:rPr lang="en-US" dirty="0"/>
            </a:br>
            <a:r>
              <a:rPr lang="en-US" dirty="0"/>
              <a:t>See you in January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766331-F8F5-4AFE-81D2-121234C5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335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Capstone – Fall Progress Report</vt:lpstr>
      <vt:lpstr>Design and Goals – User Interface</vt:lpstr>
      <vt:lpstr>Design and Goals – Log In</vt:lpstr>
      <vt:lpstr>Design and Goals – Home View</vt:lpstr>
      <vt:lpstr>Design and Goals – Portfolio View</vt:lpstr>
      <vt:lpstr>Design and Goals – Single Asset View</vt:lpstr>
      <vt:lpstr>Design and Goals – Account Settings</vt:lpstr>
      <vt:lpstr>Concerns with Design</vt:lpstr>
      <vt:lpstr>  Thanks for a wonderful term! See you in January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Fall Progress Report</dc:title>
  <dc:creator>Coondog</dc:creator>
  <cp:lastModifiedBy>Coondog</cp:lastModifiedBy>
  <cp:revision>6</cp:revision>
  <dcterms:created xsi:type="dcterms:W3CDTF">2017-12-08T09:50:30Z</dcterms:created>
  <dcterms:modified xsi:type="dcterms:W3CDTF">2017-12-08T10:38:58Z</dcterms:modified>
</cp:coreProperties>
</file>