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373E-1A23-409A-ABA1-F7A89814E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7032E-773B-46F7-BA5E-0FF4409E3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801F-679E-464E-A659-C99A7B70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0886-9CC2-4D23-99FC-9CD2EE37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00A3-3FAD-441F-8033-4C90F2C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1390-BA0F-4D17-A1A4-6F96FFF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F4853-0E60-4689-AB6E-3DB97C164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6AC7-7AF9-4EA9-B42B-2B9929A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EB1F-E864-4CA3-9676-F5107693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5C52-ABAF-4E9F-B3F2-515D750B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6451A-F5EC-4D4D-A0E3-BE146ED8C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135D4-A1F7-4674-8D00-ADB7EF9C3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B0E3-A7E3-4D88-A1D9-4675CEC7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62EA-050D-425E-B592-CC3D288D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9F7E-BCD8-4A07-ACE9-1E71EA48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199D-9C93-41E2-BC5A-14B25795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EE49-B8D6-437A-81EC-C4A0F6AD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AA3E-6510-4AF8-98EC-DDC8ADEC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326D-76DA-4C37-9E50-B8905710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F480-6962-44D0-9E87-0817FF3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3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9679-327C-4F52-9B52-A99E4E6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01308-B348-48BB-9E10-A9A1E02E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9B15-AF4E-4783-B1E7-A08CBDDA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6404-6D5F-4B30-A745-E8D0F5C5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AE33-1D23-4177-8C40-5217FE49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09A9-98E4-4D97-8869-82A708E7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FD91-9AB6-4033-98D0-85182CC59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0E233-2C1F-4168-98F6-09F99FB5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FD0F6-BA5C-41C2-A145-C8C7BA02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9D369-F303-4BCA-A724-786F4EC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4256B-4780-4741-9626-E509EA12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A049-428B-4E5D-B5EF-19A7F12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67DA-C3DB-4AD3-8907-8BD1D622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46457-B6F8-4A1F-8241-7EA727DE8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8DE65-8C43-44A6-994A-076DAFF2C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939B-DC5B-4C01-AF7B-2AA05F7D6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16732-B4B4-4CC9-A320-CF4C04C7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A3113-F5EC-4011-8209-3173FF86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F7BA9-043C-4C86-82B4-F80F4ACE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8FAD-FB80-4A7C-B050-5AE75885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B7312-9804-4C7E-A67D-86050077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F955E-5CA6-4DCD-AC0C-9613B005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0EA4-6A66-41F4-9B74-71ADC52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315EC-57B9-4205-A4F7-44F0D4C5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0F39F-5B94-47F8-A96D-BC051064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19AC-D83D-438F-BD61-4D217D64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4D8D-B3B9-426E-9EF9-6232A014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6187-5BB4-48DF-8ACC-A820CCEE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BFC5A-E2DD-4581-A8D9-A213A1AE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EFF18-D595-4B6C-964A-6597AD0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2511-4505-4B2C-9088-42C0CB41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BE4F9-5B4A-4499-B9E9-E9CCE563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F042-2366-484D-9B3F-F7FEB020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FCEFF-565A-4942-A7D9-AB1456867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0E256-F681-449C-9AF5-5CD652F3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4EC9-FE1C-453B-9A1D-D7C61A13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C0D0-10A3-4118-9C90-37291391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FE41A-ED87-46F2-9ED8-70564D96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9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F28DB-F0ED-48DC-A48C-CCEBD2D0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BD57-8D80-4A4C-99F0-849DDC98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C133-E41B-4F1C-BF4C-4BB6B7D16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D7B0-8533-40BF-95E3-014211D3FA2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3F63-5C10-49AC-B562-50F033C78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9C8D-B715-48B9-A63B-8CA29A336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F5CC-3BA8-47D1-BC95-AE76E6E6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1B90-1F8C-46CA-9FF2-0518C307E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– Fall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403F3-F336-436C-AEC5-40D69D932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Jones</a:t>
            </a:r>
          </a:p>
          <a:p>
            <a:r>
              <a:rPr lang="en-US" dirty="0"/>
              <a:t>Fall 2017</a:t>
            </a:r>
          </a:p>
          <a:p>
            <a:r>
              <a:rPr lang="en-US" dirty="0"/>
              <a:t>Group 68 – Investment Performance 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02B3-72A9-4E71-9460-7BD6C0F5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6AC2-9BD5-4BA3-B7D1-0866EFE4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Investment Performance Mobile Application</a:t>
            </a:r>
          </a:p>
          <a:p>
            <a:pPr lvl="1"/>
            <a:r>
              <a:rPr lang="en-US" dirty="0"/>
              <a:t>Commonly, investments are tracked but don’t share relevant performance metrics</a:t>
            </a:r>
          </a:p>
          <a:p>
            <a:pPr lvl="1"/>
            <a:r>
              <a:rPr lang="en-US" dirty="0"/>
              <a:t>Portfolio and individual</a:t>
            </a:r>
          </a:p>
          <a:p>
            <a:pPr lvl="2"/>
            <a:r>
              <a:rPr lang="en-US" dirty="0"/>
              <a:t>Tracking stocks and stock options</a:t>
            </a:r>
          </a:p>
          <a:p>
            <a:pPr lvl="2"/>
            <a:r>
              <a:rPr lang="en-US" dirty="0"/>
              <a:t>One user can have multiple portfolios, and multiple investments within each portfolio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66E5-8D06-4C4D-AA9F-66B81DF8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E7F2-1AEB-4D76-B756-078D0983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– Works with API to retrieve financial data</a:t>
            </a:r>
          </a:p>
          <a:p>
            <a:r>
              <a:rPr lang="en-US" dirty="0"/>
              <a:t>Back End – Stores users’ investment data </a:t>
            </a:r>
          </a:p>
        </p:txBody>
      </p:sp>
    </p:spTree>
    <p:extLst>
      <p:ext uri="{BB962C8B-B14F-4D97-AF65-F5344CB8AC3E}">
        <p14:creationId xmlns:p14="http://schemas.microsoft.com/office/powerpoint/2010/main" val="151868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2243-58ED-4746-BCF8-3A11907E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5C82-09C2-4434-9452-5EBCB4AF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uproot</a:t>
            </a:r>
          </a:p>
          <a:p>
            <a:r>
              <a:rPr lang="en-US" dirty="0"/>
              <a:t>Adhering to/understanding IEEE standards</a:t>
            </a:r>
          </a:p>
          <a:p>
            <a:r>
              <a:rPr lang="en-US" dirty="0"/>
              <a:t>Financial jargon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1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6BE7-826D-4370-929C-1D2EEB44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Uproot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6A1E-A0C3-426B-8AE6-4A966AC1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Brice Lemke -&gt; Edison Tsai</a:t>
            </a:r>
          </a:p>
          <a:p>
            <a:r>
              <a:rPr lang="en-US" dirty="0"/>
              <a:t>Readjusted well</a:t>
            </a:r>
          </a:p>
          <a:p>
            <a:r>
              <a:rPr lang="en-US" dirty="0"/>
              <a:t>Requirements Rewrite</a:t>
            </a:r>
          </a:p>
          <a:p>
            <a:r>
              <a:rPr lang="en-US" dirty="0"/>
              <a:t>Ronald </a:t>
            </a:r>
            <a:r>
              <a:rPr lang="en-US" dirty="0" err="1"/>
              <a:t>Olshausen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7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9796-2039-4B70-BC56-1CE4141C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391E-7D19-43C6-8550-0B8E0C47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IEEE documents</a:t>
            </a:r>
          </a:p>
          <a:p>
            <a:r>
              <a:rPr lang="en-US" dirty="0"/>
              <a:t>Making sure to follow them exactly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4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6032-8BF9-4D22-92CE-D6F31C26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4E92-E008-4A85-B06B-8214B076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it has been hard to ask </a:t>
            </a:r>
            <a:r>
              <a:rPr lang="en-US" dirty="0" err="1"/>
              <a:t>th</a:t>
            </a:r>
            <a:r>
              <a:rPr lang="en-US" dirty="0"/>
              <a:t>	e right questions due to lack of prior knowledge of basic and advanced financial terminology</a:t>
            </a:r>
          </a:p>
        </p:txBody>
      </p:sp>
    </p:spTree>
    <p:extLst>
      <p:ext uri="{BB962C8B-B14F-4D97-AF65-F5344CB8AC3E}">
        <p14:creationId xmlns:p14="http://schemas.microsoft.com/office/powerpoint/2010/main" val="309057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68B0-1B92-4E8A-BEC7-86E6DB22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235D-AC59-462F-A1B4-BE4A3C79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Relational Database</a:t>
            </a:r>
          </a:p>
          <a:p>
            <a:pPr lvl="1"/>
            <a:r>
              <a:rPr lang="en-US" dirty="0"/>
              <a:t>OSU hosting</a:t>
            </a:r>
          </a:p>
          <a:p>
            <a:pPr lvl="1"/>
            <a:r>
              <a:rPr lang="en-US" dirty="0"/>
              <a:t>MySQL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4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– Fall Progress Report</vt:lpstr>
      <vt:lpstr>Design and Goals</vt:lpstr>
      <vt:lpstr>Design and Goals</vt:lpstr>
      <vt:lpstr>Problems</vt:lpstr>
      <vt:lpstr>Client Uproot</vt:lpstr>
      <vt:lpstr>IEEE Standards</vt:lpstr>
      <vt:lpstr>Financial Jargon</vt:lpstr>
      <vt:lpstr>My Pieces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Fall Progress Report</dc:title>
  <dc:creator>Jones, Tyler Daniel</dc:creator>
  <cp:lastModifiedBy>Jones, Tyler Daniel</cp:lastModifiedBy>
  <cp:revision>6</cp:revision>
  <dcterms:created xsi:type="dcterms:W3CDTF">2017-12-06T01:52:29Z</dcterms:created>
  <dcterms:modified xsi:type="dcterms:W3CDTF">2017-12-06T07:01:54Z</dcterms:modified>
</cp:coreProperties>
</file>