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1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8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7A4D-0D53-45EF-B2B6-1352EE999D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9C74-F92A-40F9-BACD-CF776999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st3d.com/products/gdstime-dc-24v-30x30x10-centrifugal-blower-fan-gdb3010-dual-ball-bearing-9500rpm-1w-05a-xh2-54?_pos=11&amp;_sid=57f058245&amp;_ss=r" TargetMode="External"/><Relationship Id="rId2" Type="http://schemas.openxmlformats.org/officeDocument/2006/relationships/hyperlink" Target="https://dfh.fm/products/3010-24v-dual-ball-blower-fan?aff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0428"/>
            <a:ext cx="9144000" cy="2387600"/>
          </a:xfrm>
        </p:spPr>
        <p:txBody>
          <a:bodyPr/>
          <a:lstStyle/>
          <a:p>
            <a:r>
              <a:rPr lang="en-US" dirty="0" smtClean="0"/>
              <a:t>Mullet </a:t>
            </a:r>
            <a:r>
              <a:rPr lang="en-US" dirty="0" err="1" smtClean="0"/>
              <a:t>Melter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196" y="3394055"/>
            <a:ext cx="5009513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Required:</a:t>
            </a:r>
          </a:p>
          <a:p>
            <a:r>
              <a:rPr lang="en-US" dirty="0" smtClean="0"/>
              <a:t>(3) 3010 Blower Fans (</a:t>
            </a:r>
            <a:r>
              <a:rPr lang="en-US" dirty="0" smtClean="0">
                <a:hlinkClick r:id="rId2"/>
              </a:rPr>
              <a:t>DFH</a:t>
            </a:r>
            <a:r>
              <a:rPr lang="en-US" dirty="0" smtClean="0"/>
              <a:t>) (</a:t>
            </a:r>
            <a:r>
              <a:rPr lang="en-US" dirty="0" smtClean="0">
                <a:hlinkClick r:id="rId3"/>
              </a:rPr>
              <a:t>West3d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LGX Lite</a:t>
            </a:r>
          </a:p>
          <a:p>
            <a:r>
              <a:rPr lang="en-US" dirty="0" err="1" smtClean="0"/>
              <a:t>Voron</a:t>
            </a:r>
            <a:r>
              <a:rPr lang="en-US" dirty="0" smtClean="0"/>
              <a:t> </a:t>
            </a:r>
            <a:r>
              <a:rPr lang="en-US" dirty="0" err="1" smtClean="0"/>
              <a:t>Revo</a:t>
            </a:r>
            <a:r>
              <a:rPr lang="en-US" dirty="0" smtClean="0"/>
              <a:t> or </a:t>
            </a:r>
            <a:r>
              <a:rPr lang="en-US" dirty="0" err="1" smtClean="0"/>
              <a:t>Rapido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8750" y="5049817"/>
            <a:ext cx="45313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(5) m3x6</a:t>
            </a:r>
          </a:p>
          <a:p>
            <a:r>
              <a:rPr lang="en-US" sz="1600" dirty="0" smtClean="0"/>
              <a:t>(4) m3x10</a:t>
            </a:r>
          </a:p>
          <a:p>
            <a:r>
              <a:rPr lang="en-US" sz="1600" dirty="0" smtClean="0"/>
              <a:t>(2) m3x10 BHCS</a:t>
            </a:r>
          </a:p>
          <a:p>
            <a:r>
              <a:rPr lang="en-US" sz="1600" dirty="0" smtClean="0"/>
              <a:t>(2) m3x12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180" y="1276866"/>
            <a:ext cx="2876307" cy="46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01" y="1416907"/>
            <a:ext cx="2842437" cy="4864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60" y="2892173"/>
            <a:ext cx="3144280" cy="1913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919" y="2414378"/>
            <a:ext cx="2308256" cy="3036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0070" y="741405"/>
            <a:ext cx="84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hroud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4667" y="2319635"/>
            <a:ext cx="128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Rail Mount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6267" y="1950303"/>
            <a:ext cx="17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 Fan 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06" y="1701305"/>
            <a:ext cx="4618467" cy="4044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8" y="2357111"/>
            <a:ext cx="5474171" cy="29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8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183" y="2347783"/>
            <a:ext cx="4335855" cy="2941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2" y="2188819"/>
            <a:ext cx="2494974" cy="3259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11140"/>
          <a:stretch/>
        </p:blipFill>
        <p:spPr>
          <a:xfrm rot="10800000">
            <a:off x="9572365" y="947350"/>
            <a:ext cx="528153" cy="746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 rot="4303065">
            <a:off x="11391488" y="3498168"/>
            <a:ext cx="504813" cy="8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1" y="2466553"/>
            <a:ext cx="3182252" cy="2074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35" y="2298355"/>
            <a:ext cx="3756982" cy="4164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11140"/>
          <a:stretch/>
        </p:blipFill>
        <p:spPr>
          <a:xfrm rot="3655563">
            <a:off x="190461" y="3595050"/>
            <a:ext cx="528153" cy="746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11140"/>
          <a:stretch/>
        </p:blipFill>
        <p:spPr>
          <a:xfrm rot="3655563">
            <a:off x="878321" y="4419398"/>
            <a:ext cx="528153" cy="746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1415465" y="669337"/>
            <a:ext cx="504813" cy="840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1920278" y="360418"/>
            <a:ext cx="504813" cy="840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2259844" y="1509596"/>
            <a:ext cx="504813" cy="8402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2764657" y="1200677"/>
            <a:ext cx="504813" cy="8402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9202732" y="1406621"/>
            <a:ext cx="504813" cy="840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8697919" y="1406621"/>
            <a:ext cx="504813" cy="840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8697918" y="514887"/>
            <a:ext cx="504813" cy="8402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9202732" y="514887"/>
            <a:ext cx="504813" cy="8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7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7" y="2372495"/>
            <a:ext cx="3756982" cy="4164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95" y="518766"/>
            <a:ext cx="3727622" cy="4365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>
            <a:off x="2259844" y="1509596"/>
            <a:ext cx="504813" cy="8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38" y="2759674"/>
            <a:ext cx="3911944" cy="3777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30" y="1565189"/>
            <a:ext cx="3847690" cy="3900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 rot="6365390">
            <a:off x="10092483" y="3869112"/>
            <a:ext cx="504813" cy="840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 rot="6365390">
            <a:off x="10861361" y="3510156"/>
            <a:ext cx="504813" cy="8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2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1" y="1507524"/>
            <a:ext cx="3501446" cy="4529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55" y="1220257"/>
            <a:ext cx="3666496" cy="4359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 rot="6365390">
            <a:off x="4337517" y="1531071"/>
            <a:ext cx="504813" cy="1728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 rot="6365390">
            <a:off x="4106859" y="3289849"/>
            <a:ext cx="504813" cy="1728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 rot="7358815">
            <a:off x="10817992" y="4215711"/>
            <a:ext cx="504813" cy="840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t="15797" r="30635" b="12352"/>
          <a:stretch/>
        </p:blipFill>
        <p:spPr>
          <a:xfrm rot="7244378">
            <a:off x="9838944" y="4388794"/>
            <a:ext cx="504813" cy="8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4" y="1622855"/>
            <a:ext cx="3708354" cy="4504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32" y="1470955"/>
            <a:ext cx="4125355" cy="48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Mullet Melter 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Mullet Melter  Assembly</dc:title>
  <dc:creator>Microsoft account</dc:creator>
  <cp:lastModifiedBy>Microsoft account</cp:lastModifiedBy>
  <cp:revision>5</cp:revision>
  <dcterms:created xsi:type="dcterms:W3CDTF">2022-11-11T02:49:38Z</dcterms:created>
  <dcterms:modified xsi:type="dcterms:W3CDTF">2022-11-11T04:12:00Z</dcterms:modified>
</cp:coreProperties>
</file>