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19AF-A385-42D5-9F40-980F4E22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234F5-F1EF-4BC4-85B3-E59E5ED43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DE78-6AB6-4334-9776-8F40D29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E4F8-4269-4492-9CF5-6AF0C959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3B16-13B4-488C-B468-43EB609C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32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3F8-CFDA-41C4-89A7-7E39BFA4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77A2A-8C33-4E14-A6AC-2D7664FB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CD9E-29FF-4B3E-A190-E79AEAB7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2B20C-B0C0-4F9A-989D-714630B8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F0BF-D079-47D0-9893-40590AAF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16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CF8F8-2937-4AE7-9F86-C79DFDEFE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1DBD-D22C-44C3-89BE-8B3FB0C3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3EC5-4402-446F-AA9B-288E97A4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B058-21BF-48E1-B46A-C5DB2CA4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A992-4705-4532-A215-610FDEBD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3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CA3E-8331-4CC2-B522-ABB3CCEA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3853-88E0-4110-A0FE-AE9D0E68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FC46-9089-46D8-A93A-2D1215A2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3C31-8C55-43D7-9FD3-28E33671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449C-5405-41F5-878D-A5834F52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0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7357-69C2-4EA9-82FA-6B3B3880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F6B6-6B81-4003-9197-020B4547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AFAB-4157-49D7-A29A-5A9FB33A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E4E1-6BCA-4B21-AF99-A0460559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19BA-7F2C-4E45-9C57-50946896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9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D640-6C77-4019-B68F-A16FDDE9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2369-39C4-4354-8A6E-447EA1FFA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F10B4-CD7A-4467-BAB6-D95C92590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4EADE-CDE9-4FA3-B4C1-A9AFACE0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CE50-A88F-4D4F-BB81-87B31240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8028B-F213-4344-B164-13261117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64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CA5F-D3CB-4FCA-8376-9C524348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EEADC-E0F1-4F9C-974F-02F8A0AF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E5723-AA9B-494A-BCD7-97C10B6D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670E4-4B20-44AF-BB83-FB87401C1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B71F0-7332-4C98-979F-CD7FEFA43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E85C6-B661-4B3B-A33C-2CCC2272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04900-E960-4AAA-B8B8-A30FA1D2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9BDAB-07FC-4F17-B46C-1F405BAF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2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4A03-B90E-4477-B4BE-7C0F133C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1F391-3283-4759-B670-7CAD23FB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1E8AA-3476-4D58-A607-FD4ADF8C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B467-D0BB-4068-BAE1-C411ACD4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7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1BDC8-05FC-4CF8-89F7-E01B9715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CDFFE-42AE-44C5-886A-5128AFCF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75855-11A8-4062-99EA-C8A0674B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FF00-E902-4977-9DAF-A7BC1EC5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26EA-4245-4EE0-9F74-D1854F1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E7FDA-C61E-42B8-926B-D0AC4C4B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BAE44-8433-4655-8320-EE4CC431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09E36-14B8-48DB-92BA-7BB6F02C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398C-1708-42C2-80D0-192B41AD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2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8578-0F4B-4D93-9C2C-8A65B05F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FEED9-3EE7-4CE0-A092-15D109EAD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540E-C025-458E-9D5F-C3CDA6C5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855D6-0997-4C49-8A4B-BC0914D6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351F1-4DF3-4AC1-BCDC-D0094E3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FD34-802E-40C0-B01C-7D48687D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6D58-AE19-4B70-A676-476142B1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F59C-545B-48E3-A121-922B6C96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9E23-11B6-4067-85E0-DBC57E911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8B89-8F99-4908-81B1-C765F0E7F6DD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DF03-EE00-4C8B-87C8-FAA6C7E0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1690-E871-453A-A657-03DCF3804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0A4ABE-DE57-47CC-BC4A-4E57294E6E3B}"/>
              </a:ext>
            </a:extLst>
          </p:cNvPr>
          <p:cNvSpPr/>
          <p:nvPr/>
        </p:nvSpPr>
        <p:spPr>
          <a:xfrm>
            <a:off x="533399" y="444500"/>
            <a:ext cx="6245087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 Extension</a:t>
            </a:r>
          </a:p>
          <a:p>
            <a:pPr algn="ctr"/>
            <a:r>
              <a:rPr lang="en-GB" i="1" dirty="0"/>
              <a:t>./common/extension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AACE6-E04F-4274-BC7B-2632D3A11B06}"/>
              </a:ext>
            </a:extLst>
          </p:cNvPr>
          <p:cNvSpPr/>
          <p:nvPr/>
        </p:nvSpPr>
        <p:spPr>
          <a:xfrm>
            <a:off x="533400" y="1295400"/>
            <a:ext cx="708986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ITD.js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E4D8E-6DBF-4771-ADA8-E8E0161554F0}"/>
              </a:ext>
            </a:extLst>
          </p:cNvPr>
          <p:cNvSpPr/>
          <p:nvPr/>
        </p:nvSpPr>
        <p:spPr>
          <a:xfrm>
            <a:off x="1358895" y="1295400"/>
            <a:ext cx="3357765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MTDLoad.js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108FF-28A7-4B1F-AE2C-60B0AC023E37}"/>
              </a:ext>
            </a:extLst>
          </p:cNvPr>
          <p:cNvSpPr/>
          <p:nvPr/>
        </p:nvSpPr>
        <p:spPr>
          <a:xfrm>
            <a:off x="6894996" y="444500"/>
            <a:ext cx="4292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Electron App</a:t>
            </a:r>
          </a:p>
          <a:p>
            <a:pPr algn="ctr"/>
            <a:r>
              <a:rPr lang="en-GB" i="1" dirty="0"/>
              <a:t>./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A4F5E-058D-4ACC-A89D-DFC2EA4D4BCB}"/>
              </a:ext>
            </a:extLst>
          </p:cNvPr>
          <p:cNvSpPr/>
          <p:nvPr/>
        </p:nvSpPr>
        <p:spPr>
          <a:xfrm>
            <a:off x="6894996" y="1295400"/>
            <a:ext cx="4292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10AA6-17BE-4CFB-B19F-C7FB0A7147B7}"/>
              </a:ext>
            </a:extLst>
          </p:cNvPr>
          <p:cNvSpPr/>
          <p:nvPr/>
        </p:nvSpPr>
        <p:spPr>
          <a:xfrm>
            <a:off x="3034196" y="2171700"/>
            <a:ext cx="81534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./common/sources/</a:t>
            </a:r>
            <a:r>
              <a:rPr lang="en-GB" dirty="0" err="1"/>
              <a:t>MTDinject.js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F34902-D66F-4CE0-BA5A-E9268322A9D7}"/>
              </a:ext>
            </a:extLst>
          </p:cNvPr>
          <p:cNvCxnSpPr/>
          <p:nvPr/>
        </p:nvCxnSpPr>
        <p:spPr>
          <a:xfrm>
            <a:off x="2869648" y="106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94FB9F-7A8D-4513-86D6-128716E840B9}"/>
              </a:ext>
            </a:extLst>
          </p:cNvPr>
          <p:cNvCxnSpPr/>
          <p:nvPr/>
        </p:nvCxnSpPr>
        <p:spPr>
          <a:xfrm>
            <a:off x="3187700" y="19177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DA27B-9A69-4AEB-ACC5-8AA67AB196F4}"/>
              </a:ext>
            </a:extLst>
          </p:cNvPr>
          <p:cNvCxnSpPr/>
          <p:nvPr/>
        </p:nvCxnSpPr>
        <p:spPr>
          <a:xfrm>
            <a:off x="906118" y="106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1B5A42-7019-490B-8B67-53CBE48B153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9041296" y="106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5B8A33-12F9-4BF1-BD4D-1288F7F67342}"/>
              </a:ext>
            </a:extLst>
          </p:cNvPr>
          <p:cNvCxnSpPr>
            <a:stCxn id="8" idx="2"/>
          </p:cNvCxnSpPr>
          <p:nvPr/>
        </p:nvCxnSpPr>
        <p:spPr>
          <a:xfrm>
            <a:off x="9041296" y="19177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491A4-C017-1140-B695-4CCFFA923B0E}"/>
              </a:ext>
            </a:extLst>
          </p:cNvPr>
          <p:cNvSpPr/>
          <p:nvPr/>
        </p:nvSpPr>
        <p:spPr>
          <a:xfrm>
            <a:off x="4833178" y="1295400"/>
            <a:ext cx="1945309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MTDBackground.js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BC2039-2651-7F44-AA11-0CB5C98C8FFE}"/>
              </a:ext>
            </a:extLst>
          </p:cNvPr>
          <p:cNvCxnSpPr/>
          <p:nvPr/>
        </p:nvCxnSpPr>
        <p:spPr>
          <a:xfrm>
            <a:off x="5884517" y="106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4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dangered wolf</dc:creator>
  <cp:lastModifiedBy>dangered wolf</cp:lastModifiedBy>
  <cp:revision>3</cp:revision>
  <dcterms:created xsi:type="dcterms:W3CDTF">2020-05-25T18:49:52Z</dcterms:created>
  <dcterms:modified xsi:type="dcterms:W3CDTF">2020-05-28T16:54:52Z</dcterms:modified>
</cp:coreProperties>
</file>