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2" r:id="rId19"/>
    <p:sldId id="278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/Signup Page Desktop" id="{48A30DAF-79C3-4B17-A543-E025D1396BA4}">
          <p14:sldIdLst>
            <p14:sldId id="256"/>
            <p14:sldId id="257"/>
            <p14:sldId id="258"/>
            <p14:sldId id="260"/>
            <p14:sldId id="261"/>
          </p14:sldIdLst>
        </p14:section>
        <p14:section name="Login/Sign Up Mobile" id="{4227189F-83DB-499D-865D-0C8C1C2DCACD}">
          <p14:sldIdLst>
            <p14:sldId id="262"/>
            <p14:sldId id="263"/>
            <p14:sldId id="264"/>
            <p14:sldId id="265"/>
            <p14:sldId id="266"/>
          </p14:sldIdLst>
        </p14:section>
        <p14:section name="Desktop: User [Member]" id="{FA6C11D2-86EC-4D6B-BED5-C759B7332D48}">
          <p14:sldIdLst>
            <p14:sldId id="270"/>
            <p14:sldId id="271"/>
            <p14:sldId id="273"/>
            <p14:sldId id="274"/>
            <p14:sldId id="275"/>
            <p14:sldId id="276"/>
            <p14:sldId id="277"/>
            <p14:sldId id="272"/>
            <p14:sldId id="278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3D5C2-18F8-4338-9D8D-6B8E2BB30447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9001-D31C-4BE0-92B3-6F6A501027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49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376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099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35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6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101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59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598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086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284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2963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94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http://cdn.onlinewebfonts.com/svg/img_568656.png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2005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918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5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http://cdn.onlinewebfonts.com/svg/img_568656.png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22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http://cdn.onlinewebfonts.com/svg/img_568656.png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47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http://cdn.onlinewebfonts.com/svg/img_568656.png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791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166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92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041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https://www.digitalplatforms.co.za/wp-content/uploads/2015/11/Website-Design-Background.png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49001-D31C-4BE0-92B3-6F6A5010278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37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3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1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58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3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565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042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09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1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5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C2F67-0340-4EF1-B024-C7A1E167429D}" type="datetimeFigureOut">
              <a:rPr lang="en-PH" smtClean="0"/>
              <a:t>12/13/2017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55E5-2B69-4D12-8700-4C7FF2F8EF3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6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2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24126" y="3294"/>
            <a:ext cx="21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69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Log-in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1612900" y="1877665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FINANCIAL INFORMATION MANAGEMENT SYSTEM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8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Sign-up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87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7841" y="657884"/>
              <a:ext cx="29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7493" y="3422801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Log-in</a:t>
              </a:r>
              <a:endParaRPr lang="en-PH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2240" y="1415069"/>
              <a:ext cx="27670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COOPERATIVE FINANCIAL INFORMATION MANAGEMENT SYSTEM</a:t>
              </a:r>
              <a:endPara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7493" y="4095534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Sign-up</a:t>
              </a:r>
              <a:endParaRPr lang="en-PH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64577" y="736601"/>
            <a:ext cx="3088723" cy="54356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4351339" y="1401173"/>
            <a:ext cx="2922121" cy="3894727"/>
            <a:chOff x="4351339" y="1401173"/>
            <a:chExt cx="2922121" cy="3894727"/>
          </a:xfrm>
        </p:grpSpPr>
        <p:grpSp>
          <p:nvGrpSpPr>
            <p:cNvPr id="4" name="Group 3"/>
            <p:cNvGrpSpPr/>
            <p:nvPr/>
          </p:nvGrpSpPr>
          <p:grpSpPr>
            <a:xfrm>
              <a:off x="4351339" y="1401173"/>
              <a:ext cx="2922121" cy="3894727"/>
              <a:chOff x="4351339" y="1401173"/>
              <a:chExt cx="2922121" cy="389472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51339" y="1401173"/>
                <a:ext cx="2922121" cy="3894727"/>
                <a:chOff x="4402140" y="1181351"/>
                <a:chExt cx="2812245" cy="3894727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402140" y="1181351"/>
                  <a:ext cx="2812245" cy="3894727"/>
                </a:xfrm>
                <a:prstGeom prst="roundRect">
                  <a:avLst>
                    <a:gd name="adj" fmla="val 841"/>
                  </a:avLst>
                </a:prstGeom>
                <a:solidFill>
                  <a:srgbClr val="FFFFFF">
                    <a:alpha val="96863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486911" y="2186600"/>
                  <a:ext cx="26393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6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Password:</a:t>
                  </a:r>
                  <a:endParaRPr lang="en-PH" sz="16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12311" y="2600415"/>
                  <a:ext cx="2586989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517713" y="3298077"/>
                  <a:ext cx="258158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866215" y="4013078"/>
                  <a:ext cx="1233085" cy="39890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dirty="0" smtClean="0"/>
                    <a:t>     Submit</a:t>
                  </a:r>
                  <a:endParaRPr lang="en-PH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57587" y="2663717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Create password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562894" y="3369413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Confirm password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60507" y="1532232"/>
                  <a:ext cx="252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24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Register:</a:t>
                  </a:r>
                  <a:endParaRPr lang="en-PH" sz="24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954343" y="1506276"/>
                <a:ext cx="182880" cy="182881"/>
                <a:chOff x="8534400" y="1206499"/>
                <a:chExt cx="182880" cy="18288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534400" y="1206500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534400" y="1206499"/>
                  <a:ext cx="182880" cy="18288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Oval 29"/>
            <p:cNvSpPr/>
            <p:nvPr/>
          </p:nvSpPr>
          <p:spPr>
            <a:xfrm>
              <a:off x="5408613" y="4920222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/>
            <p:cNvSpPr/>
            <p:nvPr/>
          </p:nvSpPr>
          <p:spPr>
            <a:xfrm>
              <a:off x="5718176" y="4920222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/>
            <p:cNvSpPr/>
            <p:nvPr/>
          </p:nvSpPr>
          <p:spPr>
            <a:xfrm>
              <a:off x="6027739" y="4920222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505780" y="4232900"/>
            <a:ext cx="1212395" cy="39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Previous</a:t>
            </a:r>
            <a:endParaRPr lang="en-PH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7088" y="4235675"/>
            <a:ext cx="408830" cy="4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7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543175" y="0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224" name="Picture 8" descr="Image result for coop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8" y="782800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93960" y="2187446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FINANCIAL INFORMATION MANAGEMENT SYSTEM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6320" y="765903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REGISTERED NAME HERE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9020" y="1127120"/>
            <a:ext cx="92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Address, City, Province</a:t>
            </a:r>
            <a:endParaRPr lang="en-P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310" y="4655559"/>
            <a:ext cx="11226800" cy="927100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rgbClr val="00206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  </a:t>
            </a:r>
            <a:r>
              <a:rPr lang="en-PH" b="1" dirty="0" smtClean="0">
                <a:solidFill>
                  <a:srgbClr val="00206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Reminder! </a:t>
            </a:r>
            <a:r>
              <a:rPr lang="en-PH" dirty="0" smtClean="0">
                <a:solidFill>
                  <a:srgbClr val="00206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Your loan balance must be paid today.</a:t>
            </a:r>
            <a:endParaRPr lang="en-PH" b="1" dirty="0">
              <a:solidFill>
                <a:srgbClr val="00206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56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7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369" y="807458"/>
            <a:ext cx="5561831" cy="2519942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88900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LOAN BALANCES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158" y="1345209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Regular Loan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428" y="1346402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158" y="174122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Educational Loan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5428" y="174242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158" y="214868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Special Loan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5428" y="214988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4, 950.00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58" y="256904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Total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5428" y="257024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44, 616.46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4092" y="3454496"/>
            <a:ext cx="5597108" cy="703842"/>
            <a:chOff x="5904731" y="807458"/>
            <a:chExt cx="5944369" cy="703842"/>
          </a:xfrm>
        </p:grpSpPr>
        <p:sp>
          <p:nvSpPr>
            <p:cNvPr id="25" name="Rectangle 24"/>
            <p:cNvSpPr/>
            <p:nvPr/>
          </p:nvSpPr>
          <p:spPr>
            <a:xfrm>
              <a:off x="5904731" y="807458"/>
              <a:ext cx="5944369" cy="703842"/>
            </a:xfrm>
            <a:prstGeom prst="rect">
              <a:avLst/>
            </a:prstGeom>
            <a:solidFill>
              <a:srgbClr val="00B050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8436" y="975877"/>
              <a:ext cx="1993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Apply a Loan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904731" y="807110"/>
            <a:ext cx="5982468" cy="1636027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8260" y="932107"/>
            <a:ext cx="363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CO-MAKER: ACTIVE LOANS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7518" y="1424560"/>
            <a:ext cx="222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err="1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Zargie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PH" sz="1600" dirty="0" err="1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Mabingnay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518" y="1884050"/>
            <a:ext cx="165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Alfred Vargas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904730" y="2525121"/>
            <a:ext cx="5982469" cy="1633217"/>
            <a:chOff x="229370" y="3475614"/>
            <a:chExt cx="5982469" cy="1633217"/>
          </a:xfrm>
        </p:grpSpPr>
        <p:sp>
          <p:nvSpPr>
            <p:cNvPr id="37" name="Rectangle 36"/>
            <p:cNvSpPr/>
            <p:nvPr/>
          </p:nvSpPr>
          <p:spPr>
            <a:xfrm>
              <a:off x="229370" y="3475614"/>
              <a:ext cx="5982469" cy="163321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900" y="3587911"/>
              <a:ext cx="276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Loan Co Maker Requests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2158" y="4080364"/>
              <a:ext cx="1651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Jean Doe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2158" y="4539854"/>
              <a:ext cx="1651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Juan </a:t>
              </a:r>
              <a:r>
                <a:rPr lang="en-PH" sz="1600" dirty="0" err="1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dela</a:t>
              </a:r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Cruz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0800" y="4090129"/>
              <a:ext cx="1009160" cy="32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Accept</a:t>
              </a:r>
              <a:endParaRPr lang="en-PH" sz="1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66189" y="4086235"/>
              <a:ext cx="1009160" cy="320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Reject</a:t>
              </a:r>
              <a:endParaRPr lang="en-PH" sz="1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55097" y="4585049"/>
              <a:ext cx="1009160" cy="32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Accept</a:t>
              </a:r>
              <a:endParaRPr lang="en-PH" sz="1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60486" y="4581155"/>
              <a:ext cx="1009160" cy="320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Reject</a:t>
              </a:r>
              <a:endParaRPr lang="en-PH" sz="1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998722" y="148813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98722" y="1884154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1730" y="4285434"/>
            <a:ext cx="5597108" cy="703842"/>
            <a:chOff x="5904731" y="807458"/>
            <a:chExt cx="5944369" cy="703842"/>
          </a:xfrm>
        </p:grpSpPr>
        <p:sp>
          <p:nvSpPr>
            <p:cNvPr id="48" name="Rectangle 47"/>
            <p:cNvSpPr/>
            <p:nvPr/>
          </p:nvSpPr>
          <p:spPr>
            <a:xfrm>
              <a:off x="5904731" y="807458"/>
              <a:ext cx="5944369" cy="703842"/>
            </a:xfrm>
            <a:prstGeom prst="rect">
              <a:avLst/>
            </a:prstGeom>
            <a:solidFill>
              <a:schemeClr val="accent1">
                <a:lumMod val="50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18436" y="975877"/>
              <a:ext cx="266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Apply a Cash Advance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7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7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9370" y="807458"/>
            <a:ext cx="3390130" cy="653042"/>
            <a:chOff x="229370" y="807458"/>
            <a:chExt cx="3390130" cy="653042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229370" y="807458"/>
              <a:ext cx="3390130" cy="653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2900" y="952500"/>
              <a:ext cx="30099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Granted Loans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9369" y="2298041"/>
            <a:ext cx="3390131" cy="653042"/>
            <a:chOff x="229370" y="807458"/>
            <a:chExt cx="3390131" cy="653042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229370" y="807458"/>
              <a:ext cx="3390131" cy="653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" y="952500"/>
              <a:ext cx="311630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Sales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9368" y="3043309"/>
            <a:ext cx="3390131" cy="653042"/>
            <a:chOff x="229370" y="807458"/>
            <a:chExt cx="3390131" cy="653042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>
              <a:off x="229370" y="807458"/>
              <a:ext cx="3390131" cy="653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2900" y="952500"/>
              <a:ext cx="311630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Disbursements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9368" y="1561298"/>
            <a:ext cx="3390131" cy="653042"/>
            <a:chOff x="229370" y="807458"/>
            <a:chExt cx="3390131" cy="653042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>
              <a:off x="229370" y="807458"/>
              <a:ext cx="3390131" cy="653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900" y="952500"/>
              <a:ext cx="311630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Loan Collections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9367" y="3841393"/>
            <a:ext cx="3390131" cy="653042"/>
            <a:chOff x="229370" y="807458"/>
            <a:chExt cx="3390131" cy="653042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229370" y="807458"/>
              <a:ext cx="3390131" cy="653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" y="952500"/>
              <a:ext cx="311630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Coop Income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9367" y="4627309"/>
            <a:ext cx="3390131" cy="653042"/>
            <a:chOff x="229370" y="807458"/>
            <a:chExt cx="3390131" cy="653042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>
              <a:off x="229370" y="807458"/>
              <a:ext cx="3390131" cy="6530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PH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2900" y="952500"/>
              <a:ext cx="311630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Coop Financial Status</a:t>
              </a:r>
              <a:endPara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38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740" y="636171"/>
            <a:ext cx="249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DISBURSEMENTS</a:t>
            </a:r>
            <a:endParaRPr lang="en-PH" sz="16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626" y="1106757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1626" y="1118686"/>
            <a:ext cx="910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Date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5125" y="1116282"/>
            <a:ext cx="1184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Check No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6981" y="1113281"/>
            <a:ext cx="2712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Payee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5673" y="1116281"/>
            <a:ext cx="1390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Particulars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8777" y="1128803"/>
            <a:ext cx="1221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Amount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8165" y="1116282"/>
            <a:ext cx="858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DV No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82740" y="1402341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463901" y="636214"/>
            <a:ext cx="926067" cy="338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Filter</a:t>
            </a:r>
            <a:endParaRPr lang="en-PH" sz="1400" dirty="0">
              <a:solidFill>
                <a:srgbClr val="00B05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16026" y="1113281"/>
            <a:ext cx="1221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Actions</a:t>
            </a:r>
            <a:endParaRPr lang="en-PH" sz="11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740" y="6361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SALES</a:t>
            </a:r>
            <a:endParaRPr lang="en-PH" sz="16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626" y="1106757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1626" y="1118686"/>
            <a:ext cx="91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Date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23511" y="1139689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Amount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82740" y="1413492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82486" y="610198"/>
            <a:ext cx="926067" cy="338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Filter</a:t>
            </a:r>
            <a:endParaRPr lang="en-PH" sz="1400" dirty="0">
              <a:solidFill>
                <a:srgbClr val="00B05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8780" y="1114972"/>
            <a:ext cx="117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Operation1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6295" y="1111258"/>
            <a:ext cx="117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Operation2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3810" y="1107544"/>
            <a:ext cx="117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Operation3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1325" y="1103830"/>
            <a:ext cx="117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Operation4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8840" y="1100116"/>
            <a:ext cx="117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Operation5</a:t>
            </a:r>
          </a:p>
        </p:txBody>
      </p:sp>
    </p:spTree>
    <p:extLst>
      <p:ext uri="{BB962C8B-B14F-4D97-AF65-F5344CB8AC3E}">
        <p14:creationId xmlns:p14="http://schemas.microsoft.com/office/powerpoint/2010/main" val="8616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740" y="636171"/>
            <a:ext cx="229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LOAN COLLECTIONS</a:t>
            </a:r>
            <a:endParaRPr lang="en-PH" sz="16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626" y="1106757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1626" y="1118686"/>
            <a:ext cx="91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Date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0563" y="1106757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OR No.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82740" y="1424643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63901" y="636214"/>
            <a:ext cx="926067" cy="338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Filter</a:t>
            </a:r>
            <a:endParaRPr lang="en-PH" sz="1400" dirty="0">
              <a:solidFill>
                <a:srgbClr val="00B05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5486" y="1101353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Borrower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7189" y="1101351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Type of Loan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0743" y="1112162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CBU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5161" y="1101352"/>
            <a:ext cx="155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Interest Income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8895" y="1091715"/>
            <a:ext cx="113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Penalty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02574" y="1096384"/>
            <a:ext cx="113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Amount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3307" y="1101351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Loan Amount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54968" y="1099151"/>
            <a:ext cx="113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Other Income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0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740" y="636171"/>
            <a:ext cx="229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GRANTED LOANS</a:t>
            </a:r>
            <a:endParaRPr lang="en-PH" sz="16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626" y="1106757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1626" y="1118686"/>
            <a:ext cx="91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Date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82740" y="1413492"/>
            <a:ext cx="116901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63901" y="636214"/>
            <a:ext cx="926067" cy="3385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rgbClr val="00B05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Filter</a:t>
            </a:r>
            <a:endParaRPr lang="en-PH" sz="1400" dirty="0">
              <a:solidFill>
                <a:srgbClr val="00B05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400" y="1122691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Check No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0983" y="1101351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Borrower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4193" y="1112162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Type of Loan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9235" y="1101351"/>
            <a:ext cx="155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Term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02573" y="1096384"/>
            <a:ext cx="113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Net Amount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7363" y="1118686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Loan Amount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5242" y="1114972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Service Fee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1616" y="1111258"/>
            <a:ext cx="1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Retention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17191" y="1103819"/>
            <a:ext cx="113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Previous</a:t>
            </a:r>
            <a:endParaRPr lang="en-PH" sz="1200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9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7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369" y="807458"/>
            <a:ext cx="11670531" cy="5771142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4758" y="875884"/>
            <a:ext cx="401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COOP 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FINANCIAL STATUS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158" y="2187242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Cash on Hand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3996" y="2215798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158" y="258326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Cash on 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Bank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996" y="261181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158" y="299072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Loans Receivables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996" y="301927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4, 950.00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157" y="3411080"/>
            <a:ext cx="253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Merchandise Inventory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3996" y="343963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44, 616.46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156" y="3783603"/>
            <a:ext cx="253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Other Current Assets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438" y="4191063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Property and Equipment (net)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504" y="2210350"/>
            <a:ext cx="356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Account Payable and Other Payables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62124" y="221318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7505" y="2606368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Interest on Share Capital Payable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62124" y="2609204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07505" y="3002511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Patronage Refund Payable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62124" y="300534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07505" y="3408244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Due to CETF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62124" y="341108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07505" y="3752428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Unearned Income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2124" y="3811019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8272" y="383307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7505" y="4579450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Member’s Equity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62124" y="463804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07505" y="4991010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Statutory Funds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62124" y="504960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3422" y="5353596"/>
            <a:ext cx="33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Unallocated Surplus/Loss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8041" y="541218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138" y="1670808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COOP ASSETS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14482" y="1700649"/>
            <a:ext cx="362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LIABILITIES AND MEMBER’S EQUITY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1438" y="606248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TOTAL ASSETS: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8272" y="417163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88272" y="606248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73422" y="6011341"/>
            <a:ext cx="382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TOTAL LIABILITIES &amp; MEMBERS EQUITY: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28041" y="601134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438" y="4567986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Other Non-current Assets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8272" y="4548553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51305" y="1185231"/>
            <a:ext cx="401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(as of month </a:t>
            </a:r>
            <a:r>
              <a:rPr lang="en-PH" sz="1600" dirty="0" err="1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dd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PH" sz="1600" dirty="0" err="1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yyyy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2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7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/>
          <p:cNvSpPr/>
          <p:nvPr/>
        </p:nvSpPr>
        <p:spPr>
          <a:xfrm>
            <a:off x="1593960" y="9525"/>
            <a:ext cx="885826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6" y="38919"/>
            <a:ext cx="16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106" y="72891"/>
            <a:ext cx="279534" cy="2795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79786" y="-1"/>
            <a:ext cx="979420" cy="448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Loans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206" y="-5405"/>
            <a:ext cx="1589043" cy="44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Financial Reports</a:t>
            </a:r>
            <a:endParaRPr lang="en-PH" sz="1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369" y="807458"/>
            <a:ext cx="11670531" cy="5771142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4758" y="1065451"/>
            <a:ext cx="401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STATEMENT OF OPERATIONS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5837" y="2458900"/>
            <a:ext cx="420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Income from Credit Operation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3787" y="2523149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5837" y="2854918"/>
            <a:ext cx="356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Income from Consumer Operation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3787" y="291916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4, 655.90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5837" y="3262378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Other Income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3787" y="332662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4, 950.00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5672" y="13871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Hi Jezreel!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1175" y="2109744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REVENUES: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51305" y="1374798"/>
            <a:ext cx="401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(month </a:t>
            </a:r>
            <a:r>
              <a:rPr lang="en-PH" sz="1600" dirty="0" err="1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dd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PH" sz="1600" dirty="0" err="1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yyyy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1175" y="3730489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TOTAL REVENUES: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69584" y="3726508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55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90858" y="4306386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EXPENSES: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75837" y="4699347"/>
            <a:ext cx="241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Administrative Expenses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69584" y="4639937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41, 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950.00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72343" y="5042150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TOTAL EXPENSE: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60752" y="5038169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55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72343" y="5749554"/>
            <a:ext cx="341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UNALLOCATED SURPLUS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0752" y="5745573"/>
            <a:ext cx="199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55</a:t>
            </a:r>
            <a:r>
              <a:rPr lang="en-PH" sz="1600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010.56</a:t>
            </a:r>
            <a:endParaRPr lang="en-PH" sz="1600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2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2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24126" y="3294"/>
            <a:ext cx="23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69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Log-in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1612900" y="1877665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FINANCIAL INFORMATION MANAGEMENT SYSTEM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8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Sign-up</a:t>
            </a:r>
            <a:endParaRPr lang="en-PH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" name="Group 2"/>
          <p:cNvGrpSpPr/>
          <p:nvPr/>
        </p:nvGrpSpPr>
        <p:grpSpPr>
          <a:xfrm>
            <a:off x="3302001" y="944142"/>
            <a:ext cx="5486400" cy="4716429"/>
            <a:chOff x="3302001" y="944142"/>
            <a:chExt cx="5486400" cy="4716429"/>
          </a:xfrm>
        </p:grpSpPr>
        <p:grpSp>
          <p:nvGrpSpPr>
            <p:cNvPr id="25" name="Group 24"/>
            <p:cNvGrpSpPr/>
            <p:nvPr/>
          </p:nvGrpSpPr>
          <p:grpSpPr>
            <a:xfrm>
              <a:off x="3302001" y="944142"/>
              <a:ext cx="5486400" cy="4716429"/>
              <a:chOff x="3302001" y="944142"/>
              <a:chExt cx="5486400" cy="4716429"/>
            </a:xfrm>
            <a:effectLst/>
          </p:grpSpPr>
          <p:sp>
            <p:nvSpPr>
              <p:cNvPr id="4" name="Rounded Rectangle 3"/>
              <p:cNvSpPr/>
              <p:nvPr/>
            </p:nvSpPr>
            <p:spPr>
              <a:xfrm>
                <a:off x="3302001" y="944142"/>
                <a:ext cx="5486400" cy="4716429"/>
              </a:xfrm>
              <a:prstGeom prst="roundRect">
                <a:avLst>
                  <a:gd name="adj" fmla="val 841"/>
                </a:avLst>
              </a:prstGeom>
              <a:solidFill>
                <a:srgbClr val="FFFFFF">
                  <a:alpha val="96863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36950" y="2647432"/>
                <a:ext cx="13487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600" dirty="0" smtClean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Username</a:t>
                </a:r>
                <a:endParaRPr lang="en-PH" sz="1600" dirty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pic>
            <p:nvPicPr>
              <p:cNvPr id="2050" name="Picture 2" descr="Image result for login avatar images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70" y="1186384"/>
                <a:ext cx="1418631" cy="1421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3536950" y="3010447"/>
                <a:ext cx="5026479" cy="457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6950" y="3521528"/>
                <a:ext cx="13487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600" dirty="0" smtClean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Password</a:t>
                </a:r>
                <a:endParaRPr lang="en-PH" sz="1600" dirty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36950" y="3884543"/>
                <a:ext cx="5026479" cy="457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536950" y="4538053"/>
                <a:ext cx="5026479" cy="5673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 smtClean="0"/>
                  <a:t>   Login</a:t>
                </a:r>
                <a:endParaRPr lang="en-PH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95689" y="5221024"/>
                <a:ext cx="228600" cy="2286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8408570" y="1108273"/>
                <a:ext cx="182880" cy="182881"/>
                <a:chOff x="8534400" y="1206499"/>
                <a:chExt cx="182880" cy="182881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34400" y="1206500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8534400" y="1206499"/>
                  <a:ext cx="182880" cy="18288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863820" y="5161461"/>
                <a:ext cx="1544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600" dirty="0" smtClean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Remember me</a:t>
                </a:r>
                <a:endParaRPr lang="en-PH" sz="16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80961" y="3073749"/>
                <a:ext cx="2110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Enter Username</a:t>
                </a:r>
                <a:endParaRPr lang="en-PH" sz="1400" dirty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79912" y="3943179"/>
                <a:ext cx="21102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 smtClean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Enter Password</a:t>
                </a:r>
                <a:endParaRPr lang="en-PH" sz="1400" dirty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p:grpSp>
        <p:pic>
          <p:nvPicPr>
            <p:cNvPr id="26" name="Picture 6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622" y="4670934"/>
              <a:ext cx="336799" cy="336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00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54241" y="645184"/>
              <a:ext cx="228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</p:grpSp>
      <p:pic>
        <p:nvPicPr>
          <p:cNvPr id="4098" name="Picture 2" descr="Image result for hamburger menu icon png whit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138" y="759956"/>
            <a:ext cx="618425" cy="2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54241" y="632484"/>
              <a:ext cx="228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</p:grpSp>
      <p:pic>
        <p:nvPicPr>
          <p:cNvPr id="4098" name="Picture 2" descr="Image result for hamburger menu icon png whit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77" y="715351"/>
            <a:ext cx="777140" cy="3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64577" y="736601"/>
            <a:ext cx="2910923" cy="5422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4655591" y="718909"/>
            <a:ext cx="22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885071" y="825724"/>
            <a:ext cx="182880" cy="1828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85071" y="825723"/>
            <a:ext cx="182880" cy="1828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4576" y="1150644"/>
            <a:ext cx="2910923" cy="436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PH" dirty="0" smtClean="0"/>
              <a:t> Home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264575" y="1592857"/>
            <a:ext cx="2910923" cy="436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P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Loans</a:t>
            </a:r>
            <a:endParaRPr lang="en-P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4575" y="2042004"/>
            <a:ext cx="2910923" cy="436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P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Financial Reports</a:t>
            </a:r>
            <a:endParaRPr lang="en-P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7208" y="1206583"/>
            <a:ext cx="279534" cy="279534"/>
          </a:xfrm>
          <a:prstGeom prst="rect">
            <a:avLst/>
          </a:prstGeom>
        </p:spPr>
      </p:pic>
      <p:pic>
        <p:nvPicPr>
          <p:cNvPr id="10242" name="Picture 2" descr="Image result for credit card icon bla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29" y="1679525"/>
            <a:ext cx="275213" cy="2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reports icon blac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44" y="2098213"/>
            <a:ext cx="305098" cy="3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2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24126" y="3294"/>
            <a:ext cx="37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69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Log-in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1612900" y="1877665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FINANCIAL INFORMATION MANAGEMENT SYSTEM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8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Sign-up</a:t>
            </a:r>
            <a:endParaRPr lang="en-PH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3302001" y="1165365"/>
            <a:ext cx="5486400" cy="3818357"/>
            <a:chOff x="3302001" y="944143"/>
            <a:chExt cx="5486400" cy="3818357"/>
          </a:xfrm>
        </p:grpSpPr>
        <p:sp>
          <p:nvSpPr>
            <p:cNvPr id="4" name="Rounded Rectangle 3"/>
            <p:cNvSpPr/>
            <p:nvPr/>
          </p:nvSpPr>
          <p:spPr>
            <a:xfrm>
              <a:off x="3302001" y="944143"/>
              <a:ext cx="5486400" cy="3818357"/>
            </a:xfrm>
            <a:prstGeom prst="roundRect">
              <a:avLst>
                <a:gd name="adj" fmla="val 841"/>
              </a:avLst>
            </a:prstGeom>
            <a:solidFill>
              <a:srgbClr val="FFFFFF">
                <a:alpha val="96863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02001" y="1291154"/>
              <a:ext cx="548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 smtClean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Register:</a:t>
              </a:r>
              <a:endParaRPr lang="en-PH" sz="2400" dirty="0">
                <a:solidFill>
                  <a:schemeClr val="bg2">
                    <a:lumMod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6950" y="2302524"/>
              <a:ext cx="5026479" cy="457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6950" y="2999643"/>
              <a:ext cx="5026479" cy="457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1900" y="3682705"/>
              <a:ext cx="981529" cy="4447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Next</a:t>
              </a:r>
              <a:endParaRPr lang="en-PH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408570" y="1108273"/>
              <a:ext cx="182880" cy="182881"/>
              <a:chOff x="8534400" y="1206499"/>
              <a:chExt cx="182880" cy="18288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8534400" y="1206500"/>
                <a:ext cx="182880" cy="18288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534400" y="1206499"/>
                <a:ext cx="182880" cy="18288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617461" y="2365826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 smtClean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First name..</a:t>
              </a:r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16412" y="3073027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 smtClean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Last name..</a:t>
              </a:r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9650" y="1943606"/>
              <a:ext cx="504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Name:</a:t>
              </a:r>
              <a:endParaRPr lang="en-PH" sz="1600" dirty="0">
                <a:solidFill>
                  <a:schemeClr val="bg2">
                    <a:lumMod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649913" y="4356100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/>
            <p:cNvSpPr/>
            <p:nvPr/>
          </p:nvSpPr>
          <p:spPr>
            <a:xfrm>
              <a:off x="5959476" y="4356100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/>
            <p:cNvSpPr/>
            <p:nvPr/>
          </p:nvSpPr>
          <p:spPr>
            <a:xfrm>
              <a:off x="6269039" y="4356100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8339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2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24126" y="329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69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Log-in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1612900" y="1877665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FINANCIAL INFORMATION MANAGEMENT SYSTEM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8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Sign-up</a:t>
            </a:r>
            <a:endParaRPr lang="en-PH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3302001" y="1165365"/>
            <a:ext cx="5486400" cy="3818357"/>
            <a:chOff x="3302001" y="944143"/>
            <a:chExt cx="5486400" cy="3818357"/>
          </a:xfrm>
        </p:grpSpPr>
        <p:sp>
          <p:nvSpPr>
            <p:cNvPr id="4" name="Rounded Rectangle 3"/>
            <p:cNvSpPr/>
            <p:nvPr/>
          </p:nvSpPr>
          <p:spPr>
            <a:xfrm>
              <a:off x="3302001" y="944143"/>
              <a:ext cx="5486400" cy="3818357"/>
            </a:xfrm>
            <a:prstGeom prst="roundRect">
              <a:avLst>
                <a:gd name="adj" fmla="val 841"/>
              </a:avLst>
            </a:prstGeom>
            <a:solidFill>
              <a:srgbClr val="FFFFFF">
                <a:alpha val="96863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02001" y="1291154"/>
              <a:ext cx="548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 smtClean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Register:</a:t>
              </a:r>
              <a:endParaRPr lang="en-PH" sz="2400" dirty="0">
                <a:solidFill>
                  <a:schemeClr val="bg2">
                    <a:lumMod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6950" y="2302524"/>
              <a:ext cx="5026479" cy="457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6950" y="2999643"/>
              <a:ext cx="5026479" cy="457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1900" y="3682705"/>
              <a:ext cx="981529" cy="4447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Next</a:t>
              </a:r>
              <a:endParaRPr lang="en-PH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408570" y="1108273"/>
              <a:ext cx="182880" cy="182881"/>
              <a:chOff x="8534400" y="1206499"/>
              <a:chExt cx="182880" cy="18288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8534400" y="1206500"/>
                <a:ext cx="182880" cy="18288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534400" y="1206499"/>
                <a:ext cx="182880" cy="18288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617461" y="2365826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 smtClean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Select your cooperative</a:t>
              </a:r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16412" y="3073027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9650" y="1943606"/>
              <a:ext cx="504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Cooperative Information:</a:t>
              </a:r>
              <a:endParaRPr lang="en-PH" sz="1600" dirty="0">
                <a:solidFill>
                  <a:schemeClr val="bg2">
                    <a:lumMod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649913" y="4356100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/>
            <p:cNvSpPr/>
            <p:nvPr/>
          </p:nvSpPr>
          <p:spPr>
            <a:xfrm>
              <a:off x="5959476" y="4356100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/>
            <p:cNvSpPr/>
            <p:nvPr/>
          </p:nvSpPr>
          <p:spPr>
            <a:xfrm>
              <a:off x="6269039" y="4356100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136" y="3668280"/>
              <a:ext cx="1005612" cy="4447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Previous</a:t>
              </a:r>
              <a:endParaRPr lang="en-P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3711" y="3064763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 smtClean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Your coop ID number..</a:t>
              </a:r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pic>
        <p:nvPicPr>
          <p:cNvPr id="3074" name="Picture 2" descr="Image result for dropdown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109" y="2684601"/>
            <a:ext cx="264181" cy="1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backgroun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27"/>
            <a:ext cx="12204701" cy="67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361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24126" y="329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jezzar.com</a:t>
            </a:r>
            <a:endParaRPr lang="en-PH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69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Log-in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1612900" y="1877665"/>
            <a:ext cx="920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rPr>
              <a:t>COOPERATIVE FINANCIAL INFORMATION MANAGEMENT SYSTEM</a:t>
            </a:r>
            <a:endParaRPr lang="en-P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  <a:cs typeface="Segoe UI Black" panose="020B0A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9850" y="2808863"/>
            <a:ext cx="2413000" cy="558800"/>
          </a:xfrm>
          <a:prstGeom prst="rect">
            <a:avLst/>
          </a:prstGeom>
          <a:solidFill>
            <a:schemeClr val="dk1">
              <a:alpha val="4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Sign-up</a:t>
            </a:r>
            <a:endParaRPr lang="en-PH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3302001" y="1165365"/>
            <a:ext cx="5486400" cy="3818357"/>
            <a:chOff x="3302001" y="944143"/>
            <a:chExt cx="5486400" cy="3818357"/>
          </a:xfrm>
        </p:grpSpPr>
        <p:sp>
          <p:nvSpPr>
            <p:cNvPr id="4" name="Rounded Rectangle 3"/>
            <p:cNvSpPr/>
            <p:nvPr/>
          </p:nvSpPr>
          <p:spPr>
            <a:xfrm>
              <a:off x="3302001" y="944143"/>
              <a:ext cx="5486400" cy="3818357"/>
            </a:xfrm>
            <a:prstGeom prst="roundRect">
              <a:avLst>
                <a:gd name="adj" fmla="val 841"/>
              </a:avLst>
            </a:prstGeom>
            <a:solidFill>
              <a:srgbClr val="FFFFFF">
                <a:alpha val="96863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02001" y="1291154"/>
              <a:ext cx="548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 smtClean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Register:</a:t>
              </a:r>
              <a:endParaRPr lang="en-PH" sz="2400" dirty="0">
                <a:solidFill>
                  <a:schemeClr val="bg2">
                    <a:lumMod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6950" y="2302524"/>
              <a:ext cx="5026479" cy="457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6950" y="2999643"/>
              <a:ext cx="5026479" cy="457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0438" y="3682705"/>
              <a:ext cx="1252991" cy="4447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       Submit</a:t>
              </a:r>
              <a:endParaRPr lang="en-PH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408570" y="1108273"/>
              <a:ext cx="182880" cy="182881"/>
              <a:chOff x="8534400" y="1206499"/>
              <a:chExt cx="182880" cy="18288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8534400" y="1206500"/>
                <a:ext cx="182880" cy="18288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534400" y="1206499"/>
                <a:ext cx="182880" cy="18288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617461" y="2365826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 smtClean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Create password..</a:t>
              </a:r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16412" y="3073027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9650" y="1943606"/>
              <a:ext cx="5041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 smtClean="0">
                  <a:solidFill>
                    <a:schemeClr val="bg2">
                      <a:lumMod val="2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Password</a:t>
              </a:r>
              <a:endParaRPr lang="en-PH" sz="1600" dirty="0">
                <a:solidFill>
                  <a:schemeClr val="bg2">
                    <a:lumMod val="2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649913" y="4356100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/>
            <p:cNvSpPr/>
            <p:nvPr/>
          </p:nvSpPr>
          <p:spPr>
            <a:xfrm>
              <a:off x="5959476" y="4356100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/>
            <p:cNvSpPr/>
            <p:nvPr/>
          </p:nvSpPr>
          <p:spPr>
            <a:xfrm>
              <a:off x="6269039" y="4356100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136" y="3668280"/>
              <a:ext cx="1005612" cy="4447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Previous</a:t>
              </a:r>
              <a:endParaRPr lang="en-P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3711" y="3064763"/>
              <a:ext cx="2110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 smtClean="0">
                  <a:solidFill>
                    <a:schemeClr val="bg2">
                      <a:lumMod val="7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Confirm password..</a:t>
              </a:r>
              <a:endParaRPr lang="en-PH" sz="1400" dirty="0">
                <a:solidFill>
                  <a:schemeClr val="bg2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8538" y="3917778"/>
            <a:ext cx="423862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7841" y="657884"/>
              <a:ext cx="228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7493" y="3422801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Log-in</a:t>
              </a:r>
              <a:endParaRPr lang="en-PH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2240" y="1415069"/>
              <a:ext cx="27670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COOPERATIVE FINANCIAL INFORMATION MANAGEMENT SYSTEM</a:t>
              </a:r>
              <a:endPara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7493" y="4095534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Sign-up</a:t>
              </a:r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7841" y="657884"/>
              <a:ext cx="286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7493" y="3422801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Log-in</a:t>
              </a:r>
              <a:endParaRPr lang="en-PH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2240" y="1415069"/>
              <a:ext cx="27670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COOPERATIVE FINANCIAL INFORMATION MANAGEMENT SYSTEM</a:t>
              </a:r>
              <a:endPara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7493" y="4095534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Sign-up</a:t>
              </a:r>
              <a:endParaRPr lang="en-PH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64577" y="736601"/>
            <a:ext cx="3088723" cy="54356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" name="Group 4"/>
          <p:cNvGrpSpPr/>
          <p:nvPr/>
        </p:nvGrpSpPr>
        <p:grpSpPr>
          <a:xfrm>
            <a:off x="4351339" y="1401173"/>
            <a:ext cx="2922121" cy="4327909"/>
            <a:chOff x="4351339" y="1401173"/>
            <a:chExt cx="2922121" cy="4327909"/>
          </a:xfrm>
        </p:grpSpPr>
        <p:grpSp>
          <p:nvGrpSpPr>
            <p:cNvPr id="4" name="Group 3"/>
            <p:cNvGrpSpPr/>
            <p:nvPr/>
          </p:nvGrpSpPr>
          <p:grpSpPr>
            <a:xfrm>
              <a:off x="4351339" y="1401173"/>
              <a:ext cx="2922121" cy="4327909"/>
              <a:chOff x="4351339" y="1401173"/>
              <a:chExt cx="2922121" cy="43279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51339" y="1401173"/>
                <a:ext cx="2922121" cy="4327909"/>
                <a:chOff x="4402140" y="1181351"/>
                <a:chExt cx="2812245" cy="432790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402140" y="1181351"/>
                  <a:ext cx="2812245" cy="4327909"/>
                </a:xfrm>
                <a:prstGeom prst="roundRect">
                  <a:avLst>
                    <a:gd name="adj" fmla="val 841"/>
                  </a:avLst>
                </a:prstGeom>
                <a:solidFill>
                  <a:srgbClr val="FFFFFF">
                    <a:alpha val="96863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486911" y="2529500"/>
                  <a:ext cx="13487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6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Username</a:t>
                  </a:r>
                  <a:endParaRPr lang="en-PH" sz="16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pic>
              <p:nvPicPr>
                <p:cNvPr id="16" name="Picture 2" descr="Image result for login avatar images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3627" y="1390595"/>
                  <a:ext cx="872073" cy="873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Rectangle 16"/>
                <p:cNvSpPr/>
                <p:nvPr/>
              </p:nvSpPr>
              <p:spPr>
                <a:xfrm>
                  <a:off x="4512311" y="2892515"/>
                  <a:ext cx="2586989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517712" y="3404962"/>
                  <a:ext cx="13487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6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Password</a:t>
                  </a:r>
                  <a:endParaRPr lang="en-PH" sz="16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517713" y="3767977"/>
                  <a:ext cx="258158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2311" y="4400335"/>
                  <a:ext cx="2586989" cy="52161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dirty="0" smtClean="0"/>
                    <a:t>       Login</a:t>
                  </a:r>
                  <a:endParaRPr lang="en-PH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560507" y="5023437"/>
                  <a:ext cx="182880" cy="18288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777837" y="4963874"/>
                  <a:ext cx="1544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Remember me</a:t>
                  </a:r>
                  <a:endParaRPr lang="en-PH" sz="1400" dirty="0"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30922" y="2955817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Enter Username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60674" y="3813913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Enter Password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954343" y="1506276"/>
                <a:ext cx="182880" cy="182881"/>
                <a:chOff x="8534400" y="1206499"/>
                <a:chExt cx="182880" cy="18288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534400" y="1206500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534400" y="1206499"/>
                  <a:ext cx="182880" cy="18288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54" name="Picture 6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22" y="4721734"/>
              <a:ext cx="336799" cy="336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88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7841" y="657884"/>
              <a:ext cx="29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7493" y="3422801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Log-in</a:t>
              </a:r>
              <a:endParaRPr lang="en-PH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2240" y="1415069"/>
              <a:ext cx="27670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COOPERATIVE FINANCIAL INFORMATION MANAGEMENT SYSTEM</a:t>
              </a:r>
              <a:endPara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7493" y="4095534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Sign-up</a:t>
              </a:r>
              <a:endParaRPr lang="en-PH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64577" y="736601"/>
            <a:ext cx="3088723" cy="54356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4351339" y="1401173"/>
            <a:ext cx="2922121" cy="3894727"/>
            <a:chOff x="4351339" y="1401173"/>
            <a:chExt cx="2922121" cy="3894727"/>
          </a:xfrm>
        </p:grpSpPr>
        <p:grpSp>
          <p:nvGrpSpPr>
            <p:cNvPr id="4" name="Group 3"/>
            <p:cNvGrpSpPr/>
            <p:nvPr/>
          </p:nvGrpSpPr>
          <p:grpSpPr>
            <a:xfrm>
              <a:off x="4351339" y="1401173"/>
              <a:ext cx="2922121" cy="3894727"/>
              <a:chOff x="4351339" y="1401173"/>
              <a:chExt cx="2922121" cy="389472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51339" y="1401173"/>
                <a:ext cx="2922121" cy="3894727"/>
                <a:chOff x="4402140" y="1181351"/>
                <a:chExt cx="2812245" cy="3894727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402140" y="1181351"/>
                  <a:ext cx="2812245" cy="3894727"/>
                </a:xfrm>
                <a:prstGeom prst="roundRect">
                  <a:avLst>
                    <a:gd name="adj" fmla="val 841"/>
                  </a:avLst>
                </a:prstGeom>
                <a:solidFill>
                  <a:srgbClr val="FFFFFF">
                    <a:alpha val="96863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486911" y="2186600"/>
                  <a:ext cx="13487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6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Name:</a:t>
                  </a:r>
                  <a:endParaRPr lang="en-PH" sz="16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12311" y="2600415"/>
                  <a:ext cx="2586989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517713" y="3298077"/>
                  <a:ext cx="258158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029399" y="4013078"/>
                  <a:ext cx="1069900" cy="39890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dirty="0" smtClean="0"/>
                    <a:t>Next</a:t>
                  </a:r>
                  <a:endParaRPr lang="en-PH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57587" y="2663717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First name..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562894" y="3344013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Last name..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60507" y="1532232"/>
                  <a:ext cx="252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24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Register:</a:t>
                  </a:r>
                  <a:endParaRPr lang="en-PH" sz="24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954343" y="1506276"/>
                <a:ext cx="182880" cy="182881"/>
                <a:chOff x="8534400" y="1206499"/>
                <a:chExt cx="182880" cy="18288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534400" y="1206500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534400" y="1206499"/>
                  <a:ext cx="182880" cy="18288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Oval 29"/>
            <p:cNvSpPr/>
            <p:nvPr/>
          </p:nvSpPr>
          <p:spPr>
            <a:xfrm>
              <a:off x="5408613" y="4920222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/>
            <p:cNvSpPr/>
            <p:nvPr/>
          </p:nvSpPr>
          <p:spPr>
            <a:xfrm>
              <a:off x="5718176" y="4920222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/>
            <p:cNvSpPr/>
            <p:nvPr/>
          </p:nvSpPr>
          <p:spPr>
            <a:xfrm>
              <a:off x="6027739" y="4920222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1295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73962" y="-299948"/>
            <a:ext cx="5248813" cy="7424648"/>
            <a:chOff x="6501362" y="-350748"/>
            <a:chExt cx="5248813" cy="7424648"/>
          </a:xfrm>
        </p:grpSpPr>
        <p:pic>
          <p:nvPicPr>
            <p:cNvPr id="1026" name="Picture 2" descr="Image result for smartphone png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362" y="-350748"/>
              <a:ext cx="5248813" cy="742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web background imag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6" t="689" r="33936"/>
            <a:stretch/>
          </p:blipFill>
          <p:spPr bwMode="auto">
            <a:xfrm>
              <a:off x="7591977" y="698501"/>
              <a:ext cx="3088723" cy="541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91977" y="683284"/>
              <a:ext cx="3072384" cy="3657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47841" y="657884"/>
              <a:ext cx="29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smtClean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jezzar.com</a:t>
              </a:r>
              <a:endParaRPr lang="en-PH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27493" y="3422801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Log-in</a:t>
              </a:r>
              <a:endParaRPr lang="en-PH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2240" y="1415069"/>
              <a:ext cx="27670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" panose="020B0500000000000000" pitchFamily="34" charset="-128"/>
                  <a:ea typeface="Yu Gothic UI" panose="020B0500000000000000" pitchFamily="34" charset="-128"/>
                  <a:cs typeface="Segoe UI Black" panose="020B0A02040204020203" pitchFamily="34" charset="0"/>
                </a:rPr>
                <a:t>COOPERATIVE FINANCIAL INFORMATION MANAGEMENT SYSTEM</a:t>
              </a:r>
              <a:endParaRPr lang="en-P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  <a:cs typeface="Segoe UI Black" panose="020B0A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7493" y="4095534"/>
              <a:ext cx="2190750" cy="508912"/>
            </a:xfrm>
            <a:prstGeom prst="rect">
              <a:avLst/>
            </a:prstGeom>
            <a:solidFill>
              <a:schemeClr val="dk1">
                <a:alpha val="4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Sign-up</a:t>
              </a:r>
              <a:endParaRPr lang="en-PH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64577" y="736601"/>
            <a:ext cx="3088723" cy="54356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/>
          <p:cNvGrpSpPr/>
          <p:nvPr/>
        </p:nvGrpSpPr>
        <p:grpSpPr>
          <a:xfrm>
            <a:off x="4351339" y="1401173"/>
            <a:ext cx="2922121" cy="3894727"/>
            <a:chOff x="4351339" y="1401173"/>
            <a:chExt cx="2922121" cy="3894727"/>
          </a:xfrm>
        </p:grpSpPr>
        <p:grpSp>
          <p:nvGrpSpPr>
            <p:cNvPr id="4" name="Group 3"/>
            <p:cNvGrpSpPr/>
            <p:nvPr/>
          </p:nvGrpSpPr>
          <p:grpSpPr>
            <a:xfrm>
              <a:off x="4351339" y="1401173"/>
              <a:ext cx="2922121" cy="3894727"/>
              <a:chOff x="4351339" y="1401173"/>
              <a:chExt cx="2922121" cy="389472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51339" y="1401173"/>
                <a:ext cx="2922121" cy="3894727"/>
                <a:chOff x="4402140" y="1181351"/>
                <a:chExt cx="2812245" cy="3894727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402140" y="1181351"/>
                  <a:ext cx="2812245" cy="3894727"/>
                </a:xfrm>
                <a:prstGeom prst="roundRect">
                  <a:avLst>
                    <a:gd name="adj" fmla="val 841"/>
                  </a:avLst>
                </a:prstGeom>
                <a:solidFill>
                  <a:srgbClr val="FFFFFF">
                    <a:alpha val="96863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486911" y="2186600"/>
                  <a:ext cx="26393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6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Coop Information:</a:t>
                  </a:r>
                  <a:endParaRPr lang="en-PH" sz="16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12311" y="2600415"/>
                  <a:ext cx="2586989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517713" y="3298077"/>
                  <a:ext cx="258158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866215" y="4013078"/>
                  <a:ext cx="1233085" cy="39890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dirty="0" smtClean="0"/>
                    <a:t>Next</a:t>
                  </a:r>
                  <a:endParaRPr lang="en-PH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57587" y="2663717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Select your cooperative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562894" y="3369413"/>
                  <a:ext cx="21102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400" dirty="0" smtClean="0">
                      <a:solidFill>
                        <a:schemeClr val="bg2">
                          <a:lumMod val="7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Your coop ID number..</a:t>
                  </a:r>
                  <a:endParaRPr lang="en-PH" sz="1400" dirty="0">
                    <a:solidFill>
                      <a:schemeClr val="bg2">
                        <a:lumMod val="7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60507" y="1532232"/>
                  <a:ext cx="252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2400" dirty="0" smtClean="0">
                      <a:solidFill>
                        <a:schemeClr val="bg2">
                          <a:lumMod val="25000"/>
                        </a:schemeClr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Register:</a:t>
                  </a:r>
                  <a:endParaRPr lang="en-PH" sz="2400" dirty="0">
                    <a:solidFill>
                      <a:schemeClr val="bg2">
                        <a:lumMod val="2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954343" y="1506276"/>
                <a:ext cx="182880" cy="182881"/>
                <a:chOff x="8534400" y="1206499"/>
                <a:chExt cx="182880" cy="18288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534400" y="1206500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534400" y="1206499"/>
                  <a:ext cx="182880" cy="18288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Oval 29"/>
            <p:cNvSpPr/>
            <p:nvPr/>
          </p:nvSpPr>
          <p:spPr>
            <a:xfrm>
              <a:off x="5408613" y="4920222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/>
            <p:cNvSpPr/>
            <p:nvPr/>
          </p:nvSpPr>
          <p:spPr>
            <a:xfrm>
              <a:off x="5718176" y="4920222"/>
              <a:ext cx="182880" cy="1828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/>
            <p:cNvSpPr/>
            <p:nvPr/>
          </p:nvSpPr>
          <p:spPr>
            <a:xfrm>
              <a:off x="6027739" y="4920222"/>
              <a:ext cx="182880" cy="1828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505780" y="4232900"/>
            <a:ext cx="1212395" cy="39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Previous</a:t>
            </a:r>
            <a:endParaRPr lang="en-PH" dirty="0"/>
          </a:p>
        </p:txBody>
      </p:sp>
      <p:pic>
        <p:nvPicPr>
          <p:cNvPr id="33" name="Picture 2" descr="Image result for dropdown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47" y="2989516"/>
            <a:ext cx="264181" cy="1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659</Words>
  <Application>Microsoft Office PowerPoint</Application>
  <PresentationFormat>Widescreen</PresentationFormat>
  <Paragraphs>301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Yu Gothic UI</vt:lpstr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Jezreel Tan</dc:creator>
  <cp:lastModifiedBy>Jezreel Tan</cp:lastModifiedBy>
  <cp:revision>60</cp:revision>
  <dcterms:created xsi:type="dcterms:W3CDTF">2017-12-12T04:54:11Z</dcterms:created>
  <dcterms:modified xsi:type="dcterms:W3CDTF">2017-12-13T07:46:12Z</dcterms:modified>
</cp:coreProperties>
</file>