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81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433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079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05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91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7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22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0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75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6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125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2D15-5B07-4140-AEE4-8B1CBB48C316}" type="datetimeFigureOut">
              <a:rPr lang="fr-CH" smtClean="0"/>
              <a:t>08.01.2018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E84B-5BEC-4293-8CFF-175C18A086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39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19550" y="1775777"/>
            <a:ext cx="6648450" cy="903923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Voici </a:t>
            </a:r>
            <a:r>
              <a:rPr lang="fr-CH" dirty="0" err="1" smtClean="0"/>
              <a:t>alan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955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6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Voici alan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Voici alan</dc:title>
  <dc:creator>cp-13jub</dc:creator>
  <cp:lastModifiedBy>cp-13jub</cp:lastModifiedBy>
  <cp:revision>1</cp:revision>
  <dcterms:created xsi:type="dcterms:W3CDTF">2018-01-08T10:20:36Z</dcterms:created>
  <dcterms:modified xsi:type="dcterms:W3CDTF">2018-01-08T10:21:59Z</dcterms:modified>
</cp:coreProperties>
</file>