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70" r:id="rId6"/>
    <p:sldId id="266" r:id="rId7"/>
    <p:sldId id="267" r:id="rId8"/>
    <p:sldId id="263" r:id="rId9"/>
    <p:sldId id="261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6E9"/>
    <a:srgbClr val="F8F8F8"/>
    <a:srgbClr val="D3D8EB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Chou" userId="8bde3e9f-93d0-4b53-9296-d2f5add85f72" providerId="ADAL" clId="{30041094-ED78-453C-A38A-96247BB07B42}"/>
    <pc:docChg chg="addSld delSld modSld">
      <pc:chgData name="Cooper Chou" userId="8bde3e9f-93d0-4b53-9296-d2f5add85f72" providerId="ADAL" clId="{30041094-ED78-453C-A38A-96247BB07B42}" dt="2022-12-27T15:15:34.367" v="2" actId="47"/>
      <pc:docMkLst>
        <pc:docMk/>
      </pc:docMkLst>
      <pc:sldChg chg="modSp mod">
        <pc:chgData name="Cooper Chou" userId="8bde3e9f-93d0-4b53-9296-d2f5add85f72" providerId="ADAL" clId="{30041094-ED78-453C-A38A-96247BB07B42}" dt="2022-12-27T08:12:48.973" v="0" actId="207"/>
        <pc:sldMkLst>
          <pc:docMk/>
          <pc:sldMk cId="132753636" sldId="256"/>
        </pc:sldMkLst>
        <pc:spChg chg="mod">
          <ac:chgData name="Cooper Chou" userId="8bde3e9f-93d0-4b53-9296-d2f5add85f72" providerId="ADAL" clId="{30041094-ED78-453C-A38A-96247BB07B42}" dt="2022-12-27T08:12:48.973" v="0" actId="207"/>
          <ac:spMkLst>
            <pc:docMk/>
            <pc:sldMk cId="132753636" sldId="256"/>
            <ac:spMk id="4" creationId="{B6FFE306-D22E-89E9-5C33-308622AAA5E8}"/>
          </ac:spMkLst>
        </pc:spChg>
      </pc:sldChg>
      <pc:sldChg chg="add del">
        <pc:chgData name="Cooper Chou" userId="8bde3e9f-93d0-4b53-9296-d2f5add85f72" providerId="ADAL" clId="{30041094-ED78-453C-A38A-96247BB07B42}" dt="2022-12-27T15:15:34.367" v="2" actId="47"/>
        <pc:sldMkLst>
          <pc:docMk/>
          <pc:sldMk cId="943695402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D4DC0-5EB0-AE4D-8926-2A47E9B680BF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F4150-0A53-1B41-A1F0-049D94EECFDA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与元件选型</a:t>
          </a:r>
        </a:p>
      </dgm:t>
    </dgm:pt>
    <dgm:pt modelId="{D26093C9-E3C4-114F-BD95-DBE2AE437C11}" type="parTrans" cxnId="{3AD03ABD-5E78-3E4E-89E7-8D84CE8319E1}">
      <dgm:prSet/>
      <dgm:spPr/>
      <dgm:t>
        <a:bodyPr/>
        <a:lstStyle/>
        <a:p>
          <a:endParaRPr lang="en-US"/>
        </a:p>
      </dgm:t>
    </dgm:pt>
    <dgm:pt modelId="{F8AC6122-6A6A-094F-B7EF-B204FB2C8614}" type="sibTrans" cxnId="{3AD03ABD-5E78-3E4E-89E7-8D84CE8319E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1C3CBEBD-A0BE-3D4B-9A90-A28F78077F17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Simulink仿真与</a:t>
          </a:r>
          <a:endParaRPr 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原理图修改</a:t>
          </a:r>
        </a:p>
      </dgm:t>
    </dgm:pt>
    <dgm:pt modelId="{6B7EBEF5-081A-B948-8966-6274E051988A}" type="parTrans" cxnId="{D07249DD-36BD-6141-949E-1394144BBC9D}">
      <dgm:prSet/>
      <dgm:spPr/>
      <dgm:t>
        <a:bodyPr/>
        <a:lstStyle/>
        <a:p>
          <a:endParaRPr lang="en-US"/>
        </a:p>
      </dgm:t>
    </dgm:pt>
    <dgm:pt modelId="{B0440C23-9FC3-3F41-BDBA-6C0BD5A420C3}" type="sibTrans" cxnId="{D07249DD-36BD-6141-949E-1394144BBC9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C2BEBED-D2BF-6F46-BB13-62C5F758E5D4}">
      <dgm:prSet custT="1"/>
      <dgm:spPr>
        <a:solidFill>
          <a:srgbClr val="D2D6E9"/>
        </a:solidFill>
      </dgm:spPr>
      <dgm:t>
        <a:bodyPr/>
        <a:lstStyle/>
        <a:p>
          <a:r>
            <a:rPr 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P</a:t>
          </a:r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CB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endParaRPr lang="en-CN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37CBDD48-8EAF-F44C-A951-FE8D68153788}" type="parTrans" cxnId="{AFBD91C9-E86F-0840-9DE0-65742071892F}">
      <dgm:prSet/>
      <dgm:spPr/>
      <dgm:t>
        <a:bodyPr/>
        <a:lstStyle/>
        <a:p>
          <a:endParaRPr lang="en-US"/>
        </a:p>
      </dgm:t>
    </dgm:pt>
    <dgm:pt modelId="{78A4E7EE-50C1-404E-816B-64F0EB4E2AD2}" type="sibTrans" cxnId="{AFBD91C9-E86F-0840-9DE0-65742071892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CACFBF86-D7B9-7649-8831-8F5DC4DC8E74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元件焊接与测试</a:t>
          </a:r>
        </a:p>
      </dgm:t>
    </dgm:pt>
    <dgm:pt modelId="{A032DD4D-D37B-A144-8F5E-B10C371FE507}" type="parTrans" cxnId="{888C64EE-0FCD-8B47-8E56-855A8AB2CADF}">
      <dgm:prSet/>
      <dgm:spPr/>
      <dgm:t>
        <a:bodyPr/>
        <a:lstStyle/>
        <a:p>
          <a:endParaRPr lang="en-US"/>
        </a:p>
      </dgm:t>
    </dgm:pt>
    <dgm:pt modelId="{337786B0-59D5-3C4D-A817-520D4E6606D2}" type="sibTrans" cxnId="{888C64EE-0FCD-8B47-8E56-855A8AB2CAD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1E7D2C35-899A-4B4B-9220-F83EA225A9EA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嵌入式编程与算法测试</a:t>
          </a:r>
        </a:p>
      </dgm:t>
    </dgm:pt>
    <dgm:pt modelId="{10DDB72C-411E-A141-97FD-BABCC4BAF6D1}" type="parTrans" cxnId="{DEAA3D79-4C3C-864B-88E8-BA5EF7AB775E}">
      <dgm:prSet/>
      <dgm:spPr/>
      <dgm:t>
        <a:bodyPr/>
        <a:lstStyle/>
        <a:p>
          <a:endParaRPr lang="en-US"/>
        </a:p>
      </dgm:t>
    </dgm:pt>
    <dgm:pt modelId="{6A1731E5-B1AC-C34F-8B32-F407E0C3ACFA}" type="sibTrans" cxnId="{DEAA3D79-4C3C-864B-88E8-BA5EF7AB775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622EDD4-A1E6-874A-B84B-5E0A1291B1AA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拓展模块连接</a:t>
          </a:r>
        </a:p>
      </dgm:t>
    </dgm:pt>
    <dgm:pt modelId="{BFD2287F-9861-0948-BA65-A471019D3C47}" type="parTrans" cxnId="{0230675B-FCF0-2940-A371-7BD5DF018628}">
      <dgm:prSet/>
      <dgm:spPr/>
      <dgm:t>
        <a:bodyPr/>
        <a:lstStyle/>
        <a:p>
          <a:endParaRPr lang="en-US"/>
        </a:p>
      </dgm:t>
    </dgm:pt>
    <dgm:pt modelId="{790FAB60-EF2A-084F-A551-82F0BE5C6193}" type="sibTrans" cxnId="{0230675B-FCF0-2940-A371-7BD5DF01862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D0EBF236-C32F-F84C-99F7-87E0C18A27F5}">
      <dgm:prSet custT="1"/>
      <dgm:spPr>
        <a:solidFill>
          <a:srgbClr val="D2D6E9"/>
        </a:solidFill>
      </dgm:spPr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整体功能测试</a:t>
          </a:r>
        </a:p>
      </dgm:t>
    </dgm:pt>
    <dgm:pt modelId="{082ECE22-F431-5F49-AE97-9CD7126D4BCF}" type="parTrans" cxnId="{00734C92-FF69-594E-805F-A07F3D21A55D}">
      <dgm:prSet/>
      <dgm:spPr/>
      <dgm:t>
        <a:bodyPr/>
        <a:lstStyle/>
        <a:p>
          <a:endParaRPr lang="en-US"/>
        </a:p>
      </dgm:t>
    </dgm:pt>
    <dgm:pt modelId="{8BCF0B94-53AC-EF4B-A891-350C3EB4FE0A}" type="sibTrans" cxnId="{00734C92-FF69-594E-805F-A07F3D21A55D}">
      <dgm:prSet/>
      <dgm:spPr/>
      <dgm:t>
        <a:bodyPr/>
        <a:lstStyle/>
        <a:p>
          <a:endParaRPr lang="en-US"/>
        </a:p>
      </dgm:t>
    </dgm:pt>
    <dgm:pt modelId="{7424F6C3-5DA3-474A-A434-16B358D65173}">
      <dgm:prSet custT="1"/>
      <dgm:spPr>
        <a:solidFill>
          <a:srgbClr val="D2D6E9"/>
        </a:solidFill>
      </dgm:spPr>
      <dgm:t>
        <a:bodyPr/>
        <a:lstStyle/>
        <a:p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rPr>
            <a:t>分析需求</a:t>
          </a:r>
        </a:p>
      </dgm:t>
    </dgm:pt>
    <dgm:pt modelId="{B3008355-F6CE-4DCC-9548-9FE59D8CA01F}" type="parTrans" cxnId="{9277160F-3DDF-4AD3-A3D5-B0F48DFBA723}">
      <dgm:prSet/>
      <dgm:spPr/>
      <dgm:t>
        <a:bodyPr/>
        <a:lstStyle/>
        <a:p>
          <a:endParaRPr lang="zh-CN" altLang="en-US"/>
        </a:p>
      </dgm:t>
    </dgm:pt>
    <dgm:pt modelId="{2259C7B6-E7EC-4105-8A21-180801EA1DB1}" type="sibTrans" cxnId="{9277160F-3DDF-4AD3-A3D5-B0F48DFBA723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zh-CN" altLang="en-US"/>
        </a:p>
      </dgm:t>
    </dgm:pt>
    <dgm:pt modelId="{5FE4E569-6280-40CD-B694-5943CAC6B02A}">
      <dgm:prSet/>
      <dgm:spPr>
        <a:solidFill>
          <a:srgbClr val="D2D6E9"/>
        </a:solidFill>
      </dgm:spPr>
      <dgm:t>
        <a:bodyPr/>
        <a:lstStyle/>
        <a:p>
          <a:r>
            <a:rPr lang="zh-CN" altLang="en-US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完成</a:t>
          </a:r>
        </a:p>
      </dgm:t>
    </dgm:pt>
    <dgm:pt modelId="{B99E5B93-9BD3-487B-8EE0-D7E75D14A5E1}" type="parTrans" cxnId="{D2863214-3006-4A52-B990-53DA3A268177}">
      <dgm:prSet/>
      <dgm:spPr/>
      <dgm:t>
        <a:bodyPr/>
        <a:lstStyle/>
        <a:p>
          <a:endParaRPr lang="zh-CN" altLang="en-US"/>
        </a:p>
      </dgm:t>
    </dgm:pt>
    <dgm:pt modelId="{51D4ED63-013B-4DA8-AE49-D1DB1F837F52}" type="sibTrans" cxnId="{D2863214-3006-4A52-B990-53DA3A268177}">
      <dgm:prSet/>
      <dgm:spPr/>
      <dgm:t>
        <a:bodyPr/>
        <a:lstStyle/>
        <a:p>
          <a:endParaRPr lang="zh-CN" altLang="en-US"/>
        </a:p>
      </dgm:t>
    </dgm:pt>
    <dgm:pt modelId="{F2D215CE-ABF3-4395-BF34-536733D4804B}" type="pres">
      <dgm:prSet presAssocID="{8C6D4DC0-5EB0-AE4D-8926-2A47E9B680BF}" presName="Name0" presStyleCnt="0">
        <dgm:presLayoutVars>
          <dgm:dir/>
          <dgm:resizeHandles/>
        </dgm:presLayoutVars>
      </dgm:prSet>
      <dgm:spPr/>
    </dgm:pt>
    <dgm:pt modelId="{48198BD8-D141-426B-B9FD-8E31BDBAB3C8}" type="pres">
      <dgm:prSet presAssocID="{7424F6C3-5DA3-474A-A434-16B358D65173}" presName="compNode" presStyleCnt="0"/>
      <dgm:spPr/>
    </dgm:pt>
    <dgm:pt modelId="{369640E1-6B49-49F2-8FF8-BC274C0CDEC7}" type="pres">
      <dgm:prSet presAssocID="{7424F6C3-5DA3-474A-A434-16B358D65173}" presName="dummyConnPt" presStyleCnt="0"/>
      <dgm:spPr/>
    </dgm:pt>
    <dgm:pt modelId="{C079121E-2AAF-4677-887B-700E360151F6}" type="pres">
      <dgm:prSet presAssocID="{7424F6C3-5DA3-474A-A434-16B358D65173}" presName="node" presStyleLbl="node1" presStyleIdx="0" presStyleCnt="9" custLinFactNeighborY="-2144">
        <dgm:presLayoutVars>
          <dgm:bulletEnabled val="1"/>
        </dgm:presLayoutVars>
      </dgm:prSet>
      <dgm:spPr/>
    </dgm:pt>
    <dgm:pt modelId="{B261AE51-B893-4A21-9D54-AF77E5A9C3F1}" type="pres">
      <dgm:prSet presAssocID="{2259C7B6-E7EC-4105-8A21-180801EA1DB1}" presName="sibTrans" presStyleLbl="bgSibTrans2D1" presStyleIdx="0" presStyleCnt="8"/>
      <dgm:spPr/>
    </dgm:pt>
    <dgm:pt modelId="{A61ED78C-B0C9-4217-A990-72EB88418107}" type="pres">
      <dgm:prSet presAssocID="{F61F4150-0A53-1B41-A1F0-049D94EECFDA}" presName="compNode" presStyleCnt="0"/>
      <dgm:spPr/>
    </dgm:pt>
    <dgm:pt modelId="{7340F5A5-76CE-489C-9363-A7696189CD55}" type="pres">
      <dgm:prSet presAssocID="{F61F4150-0A53-1B41-A1F0-049D94EECFDA}" presName="dummyConnPt" presStyleCnt="0"/>
      <dgm:spPr/>
    </dgm:pt>
    <dgm:pt modelId="{CD746038-E6B1-41F0-8DD7-6D5254DA2603}" type="pres">
      <dgm:prSet presAssocID="{F61F4150-0A53-1B41-A1F0-049D94EECFDA}" presName="node" presStyleLbl="node1" presStyleIdx="1" presStyleCnt="9" custLinFactNeighborY="-2144">
        <dgm:presLayoutVars>
          <dgm:bulletEnabled val="1"/>
        </dgm:presLayoutVars>
      </dgm:prSet>
      <dgm:spPr/>
    </dgm:pt>
    <dgm:pt modelId="{D9A16F34-BC32-4EE7-8731-7F2F0D949194}" type="pres">
      <dgm:prSet presAssocID="{F8AC6122-6A6A-094F-B7EF-B204FB2C8614}" presName="sibTrans" presStyleLbl="bgSibTrans2D1" presStyleIdx="1" presStyleCnt="8"/>
      <dgm:spPr/>
    </dgm:pt>
    <dgm:pt modelId="{0F1A69E5-3453-4D54-8E3F-A24A5FCABD91}" type="pres">
      <dgm:prSet presAssocID="{1C3CBEBD-A0BE-3D4B-9A90-A28F78077F17}" presName="compNode" presStyleCnt="0"/>
      <dgm:spPr/>
    </dgm:pt>
    <dgm:pt modelId="{74B0E313-6086-45EE-A87A-A4D1CE275DA9}" type="pres">
      <dgm:prSet presAssocID="{1C3CBEBD-A0BE-3D4B-9A90-A28F78077F17}" presName="dummyConnPt" presStyleCnt="0"/>
      <dgm:spPr/>
    </dgm:pt>
    <dgm:pt modelId="{1AA3AA61-5E7D-47CD-A266-33E6D80EE50B}" type="pres">
      <dgm:prSet presAssocID="{1C3CBEBD-A0BE-3D4B-9A90-A28F78077F17}" presName="node" presStyleLbl="node1" presStyleIdx="2" presStyleCnt="9" custLinFactNeighborY="-2144">
        <dgm:presLayoutVars>
          <dgm:bulletEnabled val="1"/>
        </dgm:presLayoutVars>
      </dgm:prSet>
      <dgm:spPr/>
    </dgm:pt>
    <dgm:pt modelId="{54B459BE-AF63-4162-A5AB-7F2C32DD95A2}" type="pres">
      <dgm:prSet presAssocID="{B0440C23-9FC3-3F41-BDBA-6C0BD5A420C3}" presName="sibTrans" presStyleLbl="bgSibTrans2D1" presStyleIdx="2" presStyleCnt="8"/>
      <dgm:spPr/>
    </dgm:pt>
    <dgm:pt modelId="{B6E096CB-5E2A-490A-B14A-28749A34EF34}" type="pres">
      <dgm:prSet presAssocID="{7C2BEBED-D2BF-6F46-BB13-62C5F758E5D4}" presName="compNode" presStyleCnt="0"/>
      <dgm:spPr/>
    </dgm:pt>
    <dgm:pt modelId="{A04B3264-9956-4A94-BB77-4D94CB729B30}" type="pres">
      <dgm:prSet presAssocID="{7C2BEBED-D2BF-6F46-BB13-62C5F758E5D4}" presName="dummyConnPt" presStyleCnt="0"/>
      <dgm:spPr/>
    </dgm:pt>
    <dgm:pt modelId="{25B47762-1C28-4AC6-B4A8-72BBF32B68CD}" type="pres">
      <dgm:prSet presAssocID="{7C2BEBED-D2BF-6F46-BB13-62C5F758E5D4}" presName="node" presStyleLbl="node1" presStyleIdx="3" presStyleCnt="9">
        <dgm:presLayoutVars>
          <dgm:bulletEnabled val="1"/>
        </dgm:presLayoutVars>
      </dgm:prSet>
      <dgm:spPr/>
    </dgm:pt>
    <dgm:pt modelId="{6D73982A-AAB2-4889-A64E-FAD3F43A69F7}" type="pres">
      <dgm:prSet presAssocID="{78A4E7EE-50C1-404E-816B-64F0EB4E2AD2}" presName="sibTrans" presStyleLbl="bgSibTrans2D1" presStyleIdx="3" presStyleCnt="8"/>
      <dgm:spPr/>
    </dgm:pt>
    <dgm:pt modelId="{28E2D536-3AE7-414E-A959-5BA50FF368AA}" type="pres">
      <dgm:prSet presAssocID="{CACFBF86-D7B9-7649-8831-8F5DC4DC8E74}" presName="compNode" presStyleCnt="0"/>
      <dgm:spPr/>
    </dgm:pt>
    <dgm:pt modelId="{D75118BB-920B-4644-953E-A5903C5DAFA2}" type="pres">
      <dgm:prSet presAssocID="{CACFBF86-D7B9-7649-8831-8F5DC4DC8E74}" presName="dummyConnPt" presStyleCnt="0"/>
      <dgm:spPr/>
    </dgm:pt>
    <dgm:pt modelId="{6AEE6466-EBB2-41A7-9E04-8C839F81F4DE}" type="pres">
      <dgm:prSet presAssocID="{CACFBF86-D7B9-7649-8831-8F5DC4DC8E74}" presName="node" presStyleLbl="node1" presStyleIdx="4" presStyleCnt="9" custLinFactNeighborY="-2144">
        <dgm:presLayoutVars>
          <dgm:bulletEnabled val="1"/>
        </dgm:presLayoutVars>
      </dgm:prSet>
      <dgm:spPr/>
    </dgm:pt>
    <dgm:pt modelId="{F1994A26-1A5E-4C4B-9CC8-89373CEA49BD}" type="pres">
      <dgm:prSet presAssocID="{337786B0-59D5-3C4D-A817-520D4E6606D2}" presName="sibTrans" presStyleLbl="bgSibTrans2D1" presStyleIdx="4" presStyleCnt="8"/>
      <dgm:spPr/>
    </dgm:pt>
    <dgm:pt modelId="{6AC7ABF1-95AC-479B-B783-BAF36CA1C3D9}" type="pres">
      <dgm:prSet presAssocID="{1E7D2C35-899A-4B4B-9220-F83EA225A9EA}" presName="compNode" presStyleCnt="0"/>
      <dgm:spPr/>
    </dgm:pt>
    <dgm:pt modelId="{8106AFBD-5267-495D-9FBE-60BC89B5C2AE}" type="pres">
      <dgm:prSet presAssocID="{1E7D2C35-899A-4B4B-9220-F83EA225A9EA}" presName="dummyConnPt" presStyleCnt="0"/>
      <dgm:spPr/>
    </dgm:pt>
    <dgm:pt modelId="{9E39FC57-04A8-4CEE-A6C9-4BA6333F980D}" type="pres">
      <dgm:prSet presAssocID="{1E7D2C35-899A-4B4B-9220-F83EA225A9EA}" presName="node" presStyleLbl="node1" presStyleIdx="5" presStyleCnt="9" custLinFactNeighborY="-2144">
        <dgm:presLayoutVars>
          <dgm:bulletEnabled val="1"/>
        </dgm:presLayoutVars>
      </dgm:prSet>
      <dgm:spPr/>
    </dgm:pt>
    <dgm:pt modelId="{8132D53B-D4D5-4AD0-B2F0-118EC5B0FAA3}" type="pres">
      <dgm:prSet presAssocID="{6A1731E5-B1AC-C34F-8B32-F407E0C3ACFA}" presName="sibTrans" presStyleLbl="bgSibTrans2D1" presStyleIdx="5" presStyleCnt="8"/>
      <dgm:spPr/>
    </dgm:pt>
    <dgm:pt modelId="{F180349D-BCD6-457F-B006-3ABD9491F4D2}" type="pres">
      <dgm:prSet presAssocID="{B622EDD4-A1E6-874A-B84B-5E0A1291B1AA}" presName="compNode" presStyleCnt="0"/>
      <dgm:spPr/>
    </dgm:pt>
    <dgm:pt modelId="{F4C5B80B-5892-4872-8E8C-619818C4F806}" type="pres">
      <dgm:prSet presAssocID="{B622EDD4-A1E6-874A-B84B-5E0A1291B1AA}" presName="dummyConnPt" presStyleCnt="0"/>
      <dgm:spPr/>
    </dgm:pt>
    <dgm:pt modelId="{3E3AAD23-194D-4045-A212-C2451E4FACD0}" type="pres">
      <dgm:prSet presAssocID="{B622EDD4-A1E6-874A-B84B-5E0A1291B1AA}" presName="node" presStyleLbl="node1" presStyleIdx="6" presStyleCnt="9">
        <dgm:presLayoutVars>
          <dgm:bulletEnabled val="1"/>
        </dgm:presLayoutVars>
      </dgm:prSet>
      <dgm:spPr/>
    </dgm:pt>
    <dgm:pt modelId="{0FB9B3AC-D4EA-4AFF-A7DA-1F4F1EB4D88D}" type="pres">
      <dgm:prSet presAssocID="{790FAB60-EF2A-084F-A551-82F0BE5C6193}" presName="sibTrans" presStyleLbl="bgSibTrans2D1" presStyleIdx="6" presStyleCnt="8"/>
      <dgm:spPr/>
    </dgm:pt>
    <dgm:pt modelId="{CA999A4B-93E7-4A7F-B7F4-1FE4C2B1E2F8}" type="pres">
      <dgm:prSet presAssocID="{D0EBF236-C32F-F84C-99F7-87E0C18A27F5}" presName="compNode" presStyleCnt="0"/>
      <dgm:spPr/>
    </dgm:pt>
    <dgm:pt modelId="{AB50F4C5-7D2A-4B35-9916-6A19D0E9D08D}" type="pres">
      <dgm:prSet presAssocID="{D0EBF236-C32F-F84C-99F7-87E0C18A27F5}" presName="dummyConnPt" presStyleCnt="0"/>
      <dgm:spPr/>
    </dgm:pt>
    <dgm:pt modelId="{882DF7FF-CD4C-435C-A13F-27423835ED59}" type="pres">
      <dgm:prSet presAssocID="{D0EBF236-C32F-F84C-99F7-87E0C18A27F5}" presName="node" presStyleLbl="node1" presStyleIdx="7" presStyleCnt="9">
        <dgm:presLayoutVars>
          <dgm:bulletEnabled val="1"/>
        </dgm:presLayoutVars>
      </dgm:prSet>
      <dgm:spPr/>
    </dgm:pt>
    <dgm:pt modelId="{2D092D77-FCDA-45A0-B2C9-07DAB4008B1E}" type="pres">
      <dgm:prSet presAssocID="{8BCF0B94-53AC-EF4B-A891-350C3EB4FE0A}" presName="sibTrans" presStyleLbl="bgSibTrans2D1" presStyleIdx="7" presStyleCnt="8"/>
      <dgm:spPr/>
    </dgm:pt>
    <dgm:pt modelId="{012ADB17-43CB-4215-A376-3409D3592735}" type="pres">
      <dgm:prSet presAssocID="{5FE4E569-6280-40CD-B694-5943CAC6B02A}" presName="compNode" presStyleCnt="0"/>
      <dgm:spPr/>
    </dgm:pt>
    <dgm:pt modelId="{E6DC0020-5412-468A-B943-C5308D7C8234}" type="pres">
      <dgm:prSet presAssocID="{5FE4E569-6280-40CD-B694-5943CAC6B02A}" presName="dummyConnPt" presStyleCnt="0"/>
      <dgm:spPr/>
    </dgm:pt>
    <dgm:pt modelId="{218B6842-7F50-498B-8BEF-1C0C12AF6888}" type="pres">
      <dgm:prSet presAssocID="{5FE4E569-6280-40CD-B694-5943CAC6B02A}" presName="node" presStyleLbl="node1" presStyleIdx="8" presStyleCnt="9">
        <dgm:presLayoutVars>
          <dgm:bulletEnabled val="1"/>
        </dgm:presLayoutVars>
      </dgm:prSet>
      <dgm:spPr/>
    </dgm:pt>
  </dgm:ptLst>
  <dgm:cxnLst>
    <dgm:cxn modelId="{C2E8510B-306C-483D-A72D-8DA116EBDF9C}" type="presOf" srcId="{5FE4E569-6280-40CD-B694-5943CAC6B02A}" destId="{218B6842-7F50-498B-8BEF-1C0C12AF6888}" srcOrd="0" destOrd="0" presId="urn:microsoft.com/office/officeart/2005/8/layout/bProcess4"/>
    <dgm:cxn modelId="{9277160F-3DDF-4AD3-A3D5-B0F48DFBA723}" srcId="{8C6D4DC0-5EB0-AE4D-8926-2A47E9B680BF}" destId="{7424F6C3-5DA3-474A-A434-16B358D65173}" srcOrd="0" destOrd="0" parTransId="{B3008355-F6CE-4DCC-9548-9FE59D8CA01F}" sibTransId="{2259C7B6-E7EC-4105-8A21-180801EA1DB1}"/>
    <dgm:cxn modelId="{D2863214-3006-4A52-B990-53DA3A268177}" srcId="{8C6D4DC0-5EB0-AE4D-8926-2A47E9B680BF}" destId="{5FE4E569-6280-40CD-B694-5943CAC6B02A}" srcOrd="8" destOrd="0" parTransId="{B99E5B93-9BD3-487B-8EE0-D7E75D14A5E1}" sibTransId="{51D4ED63-013B-4DA8-AE49-D1DB1F837F52}"/>
    <dgm:cxn modelId="{ECBD7F26-3286-4B0F-91A1-DAB2D8DE59D1}" type="presOf" srcId="{CACFBF86-D7B9-7649-8831-8F5DC4DC8E74}" destId="{6AEE6466-EBB2-41A7-9E04-8C839F81F4DE}" srcOrd="0" destOrd="0" presId="urn:microsoft.com/office/officeart/2005/8/layout/bProcess4"/>
    <dgm:cxn modelId="{9207B82F-E0E3-4290-B1EC-F9BEB2565739}" type="presOf" srcId="{D0EBF236-C32F-F84C-99F7-87E0C18A27F5}" destId="{882DF7FF-CD4C-435C-A13F-27423835ED59}" srcOrd="0" destOrd="0" presId="urn:microsoft.com/office/officeart/2005/8/layout/bProcess4"/>
    <dgm:cxn modelId="{0230675B-FCF0-2940-A371-7BD5DF018628}" srcId="{8C6D4DC0-5EB0-AE4D-8926-2A47E9B680BF}" destId="{B622EDD4-A1E6-874A-B84B-5E0A1291B1AA}" srcOrd="6" destOrd="0" parTransId="{BFD2287F-9861-0948-BA65-A471019D3C47}" sibTransId="{790FAB60-EF2A-084F-A551-82F0BE5C6193}"/>
    <dgm:cxn modelId="{DEAA3D79-4C3C-864B-88E8-BA5EF7AB775E}" srcId="{8C6D4DC0-5EB0-AE4D-8926-2A47E9B680BF}" destId="{1E7D2C35-899A-4B4B-9220-F83EA225A9EA}" srcOrd="5" destOrd="0" parTransId="{10DDB72C-411E-A141-97FD-BABCC4BAF6D1}" sibTransId="{6A1731E5-B1AC-C34F-8B32-F407E0C3ACFA}"/>
    <dgm:cxn modelId="{C05DF680-2E23-47A9-8243-0B43E3F94ABC}" type="presOf" srcId="{6A1731E5-B1AC-C34F-8B32-F407E0C3ACFA}" destId="{8132D53B-D4D5-4AD0-B2F0-118EC5B0FAA3}" srcOrd="0" destOrd="0" presId="urn:microsoft.com/office/officeart/2005/8/layout/bProcess4"/>
    <dgm:cxn modelId="{8F281788-7264-4620-8E2E-CF7D9B846C3C}" type="presOf" srcId="{F8AC6122-6A6A-094F-B7EF-B204FB2C8614}" destId="{D9A16F34-BC32-4EE7-8731-7F2F0D949194}" srcOrd="0" destOrd="0" presId="urn:microsoft.com/office/officeart/2005/8/layout/bProcess4"/>
    <dgm:cxn modelId="{00734C92-FF69-594E-805F-A07F3D21A55D}" srcId="{8C6D4DC0-5EB0-AE4D-8926-2A47E9B680BF}" destId="{D0EBF236-C32F-F84C-99F7-87E0C18A27F5}" srcOrd="7" destOrd="0" parTransId="{082ECE22-F431-5F49-AE97-9CD7126D4BCF}" sibTransId="{8BCF0B94-53AC-EF4B-A891-350C3EB4FE0A}"/>
    <dgm:cxn modelId="{2EF85F93-632F-477B-8C08-F38ABC104FF2}" type="presOf" srcId="{1C3CBEBD-A0BE-3D4B-9A90-A28F78077F17}" destId="{1AA3AA61-5E7D-47CD-A266-33E6D80EE50B}" srcOrd="0" destOrd="0" presId="urn:microsoft.com/office/officeart/2005/8/layout/bProcess4"/>
    <dgm:cxn modelId="{72658A99-0C28-4C87-965C-4A6888C56A8F}" type="presOf" srcId="{2259C7B6-E7EC-4105-8A21-180801EA1DB1}" destId="{B261AE51-B893-4A21-9D54-AF77E5A9C3F1}" srcOrd="0" destOrd="0" presId="urn:microsoft.com/office/officeart/2005/8/layout/bProcess4"/>
    <dgm:cxn modelId="{4A01649C-A8C2-4E74-8F82-2DF34E8715E7}" type="presOf" srcId="{7424F6C3-5DA3-474A-A434-16B358D65173}" destId="{C079121E-2AAF-4677-887B-700E360151F6}" srcOrd="0" destOrd="0" presId="urn:microsoft.com/office/officeart/2005/8/layout/bProcess4"/>
    <dgm:cxn modelId="{7AB5449C-841E-4DDF-A135-76E0E87C1055}" type="presOf" srcId="{8C6D4DC0-5EB0-AE4D-8926-2A47E9B680BF}" destId="{F2D215CE-ABF3-4395-BF34-536733D4804B}" srcOrd="0" destOrd="0" presId="urn:microsoft.com/office/officeart/2005/8/layout/bProcess4"/>
    <dgm:cxn modelId="{8C20BB9C-7F7C-4DA2-A136-68E50488D547}" type="presOf" srcId="{7C2BEBED-D2BF-6F46-BB13-62C5F758E5D4}" destId="{25B47762-1C28-4AC6-B4A8-72BBF32B68CD}" srcOrd="0" destOrd="0" presId="urn:microsoft.com/office/officeart/2005/8/layout/bProcess4"/>
    <dgm:cxn modelId="{A61DD2AB-A5E5-43D1-A53C-1AA71C2641EE}" type="presOf" srcId="{337786B0-59D5-3C4D-A817-520D4E6606D2}" destId="{F1994A26-1A5E-4C4B-9CC8-89373CEA49BD}" srcOrd="0" destOrd="0" presId="urn:microsoft.com/office/officeart/2005/8/layout/bProcess4"/>
    <dgm:cxn modelId="{0880E3B7-4D30-4912-BDD5-37152D7D2715}" type="presOf" srcId="{B622EDD4-A1E6-874A-B84B-5E0A1291B1AA}" destId="{3E3AAD23-194D-4045-A212-C2451E4FACD0}" srcOrd="0" destOrd="0" presId="urn:microsoft.com/office/officeart/2005/8/layout/bProcess4"/>
    <dgm:cxn modelId="{3AD03ABD-5E78-3E4E-89E7-8D84CE8319E1}" srcId="{8C6D4DC0-5EB0-AE4D-8926-2A47E9B680BF}" destId="{F61F4150-0A53-1B41-A1F0-049D94EECFDA}" srcOrd="1" destOrd="0" parTransId="{D26093C9-E3C4-114F-BD95-DBE2AE437C11}" sibTransId="{F8AC6122-6A6A-094F-B7EF-B204FB2C8614}"/>
    <dgm:cxn modelId="{E657B3C7-AE52-41C0-BBBC-7A73018CF732}" type="presOf" srcId="{1E7D2C35-899A-4B4B-9220-F83EA225A9EA}" destId="{9E39FC57-04A8-4CEE-A6C9-4BA6333F980D}" srcOrd="0" destOrd="0" presId="urn:microsoft.com/office/officeart/2005/8/layout/bProcess4"/>
    <dgm:cxn modelId="{AFBD91C9-E86F-0840-9DE0-65742071892F}" srcId="{8C6D4DC0-5EB0-AE4D-8926-2A47E9B680BF}" destId="{7C2BEBED-D2BF-6F46-BB13-62C5F758E5D4}" srcOrd="3" destOrd="0" parTransId="{37CBDD48-8EAF-F44C-A951-FE8D68153788}" sibTransId="{78A4E7EE-50C1-404E-816B-64F0EB4E2AD2}"/>
    <dgm:cxn modelId="{3E677AD3-BF56-49FB-88B8-0643A90111A3}" type="presOf" srcId="{78A4E7EE-50C1-404E-816B-64F0EB4E2AD2}" destId="{6D73982A-AAB2-4889-A64E-FAD3F43A69F7}" srcOrd="0" destOrd="0" presId="urn:microsoft.com/office/officeart/2005/8/layout/bProcess4"/>
    <dgm:cxn modelId="{97ACC5D6-510E-4523-9835-146A12EC5A4E}" type="presOf" srcId="{790FAB60-EF2A-084F-A551-82F0BE5C6193}" destId="{0FB9B3AC-D4EA-4AFF-A7DA-1F4F1EB4D88D}" srcOrd="0" destOrd="0" presId="urn:microsoft.com/office/officeart/2005/8/layout/bProcess4"/>
    <dgm:cxn modelId="{D07249DD-36BD-6141-949E-1394144BBC9D}" srcId="{8C6D4DC0-5EB0-AE4D-8926-2A47E9B680BF}" destId="{1C3CBEBD-A0BE-3D4B-9A90-A28F78077F17}" srcOrd="2" destOrd="0" parTransId="{6B7EBEF5-081A-B948-8966-6274E051988A}" sibTransId="{B0440C23-9FC3-3F41-BDBA-6C0BD5A420C3}"/>
    <dgm:cxn modelId="{7ACD23E1-3432-4288-BBBB-31042E03BA5D}" type="presOf" srcId="{F61F4150-0A53-1B41-A1F0-049D94EECFDA}" destId="{CD746038-E6B1-41F0-8DD7-6D5254DA2603}" srcOrd="0" destOrd="0" presId="urn:microsoft.com/office/officeart/2005/8/layout/bProcess4"/>
    <dgm:cxn modelId="{F03F4CE7-42DC-4A66-92E3-3226CBCA1D73}" type="presOf" srcId="{B0440C23-9FC3-3F41-BDBA-6C0BD5A420C3}" destId="{54B459BE-AF63-4162-A5AB-7F2C32DD95A2}" srcOrd="0" destOrd="0" presId="urn:microsoft.com/office/officeart/2005/8/layout/bProcess4"/>
    <dgm:cxn modelId="{888C64EE-0FCD-8B47-8E56-855A8AB2CADF}" srcId="{8C6D4DC0-5EB0-AE4D-8926-2A47E9B680BF}" destId="{CACFBF86-D7B9-7649-8831-8F5DC4DC8E74}" srcOrd="4" destOrd="0" parTransId="{A032DD4D-D37B-A144-8F5E-B10C371FE507}" sibTransId="{337786B0-59D5-3C4D-A817-520D4E6606D2}"/>
    <dgm:cxn modelId="{824D88F5-5142-449A-BA31-1FF0E8322CA3}" type="presOf" srcId="{8BCF0B94-53AC-EF4B-A891-350C3EB4FE0A}" destId="{2D092D77-FCDA-45A0-B2C9-07DAB4008B1E}" srcOrd="0" destOrd="0" presId="urn:microsoft.com/office/officeart/2005/8/layout/bProcess4"/>
    <dgm:cxn modelId="{A4165D04-AB8B-47F6-9A18-096191503394}" type="presParOf" srcId="{F2D215CE-ABF3-4395-BF34-536733D4804B}" destId="{48198BD8-D141-426B-B9FD-8E31BDBAB3C8}" srcOrd="0" destOrd="0" presId="urn:microsoft.com/office/officeart/2005/8/layout/bProcess4"/>
    <dgm:cxn modelId="{0EB66A7B-7009-49CA-9BFF-27EB7370093E}" type="presParOf" srcId="{48198BD8-D141-426B-B9FD-8E31BDBAB3C8}" destId="{369640E1-6B49-49F2-8FF8-BC274C0CDEC7}" srcOrd="0" destOrd="0" presId="urn:microsoft.com/office/officeart/2005/8/layout/bProcess4"/>
    <dgm:cxn modelId="{6B061E02-2922-4977-A60D-151109E63DE7}" type="presParOf" srcId="{48198BD8-D141-426B-B9FD-8E31BDBAB3C8}" destId="{C079121E-2AAF-4677-887B-700E360151F6}" srcOrd="1" destOrd="0" presId="urn:microsoft.com/office/officeart/2005/8/layout/bProcess4"/>
    <dgm:cxn modelId="{8F55B3F4-4A0B-4C1A-9BE2-B2DDDDDD1881}" type="presParOf" srcId="{F2D215CE-ABF3-4395-BF34-536733D4804B}" destId="{B261AE51-B893-4A21-9D54-AF77E5A9C3F1}" srcOrd="1" destOrd="0" presId="urn:microsoft.com/office/officeart/2005/8/layout/bProcess4"/>
    <dgm:cxn modelId="{ED8187B0-6F51-4E74-8567-059F3111B10B}" type="presParOf" srcId="{F2D215CE-ABF3-4395-BF34-536733D4804B}" destId="{A61ED78C-B0C9-4217-A990-72EB88418107}" srcOrd="2" destOrd="0" presId="urn:microsoft.com/office/officeart/2005/8/layout/bProcess4"/>
    <dgm:cxn modelId="{A4956070-1B6A-4B3D-8ABD-93C5E02145D7}" type="presParOf" srcId="{A61ED78C-B0C9-4217-A990-72EB88418107}" destId="{7340F5A5-76CE-489C-9363-A7696189CD55}" srcOrd="0" destOrd="0" presId="urn:microsoft.com/office/officeart/2005/8/layout/bProcess4"/>
    <dgm:cxn modelId="{E107BCC7-D8F2-43F9-B20A-5A483392388A}" type="presParOf" srcId="{A61ED78C-B0C9-4217-A990-72EB88418107}" destId="{CD746038-E6B1-41F0-8DD7-6D5254DA2603}" srcOrd="1" destOrd="0" presId="urn:microsoft.com/office/officeart/2005/8/layout/bProcess4"/>
    <dgm:cxn modelId="{B5753B40-A337-419F-BC82-A76ED4FE7107}" type="presParOf" srcId="{F2D215CE-ABF3-4395-BF34-536733D4804B}" destId="{D9A16F34-BC32-4EE7-8731-7F2F0D949194}" srcOrd="3" destOrd="0" presId="urn:microsoft.com/office/officeart/2005/8/layout/bProcess4"/>
    <dgm:cxn modelId="{1DD522AD-3E0D-4872-9CDC-501B792568BB}" type="presParOf" srcId="{F2D215CE-ABF3-4395-BF34-536733D4804B}" destId="{0F1A69E5-3453-4D54-8E3F-A24A5FCABD91}" srcOrd="4" destOrd="0" presId="urn:microsoft.com/office/officeart/2005/8/layout/bProcess4"/>
    <dgm:cxn modelId="{2CC69529-6190-41AD-870E-F93D97CE7AA3}" type="presParOf" srcId="{0F1A69E5-3453-4D54-8E3F-A24A5FCABD91}" destId="{74B0E313-6086-45EE-A87A-A4D1CE275DA9}" srcOrd="0" destOrd="0" presId="urn:microsoft.com/office/officeart/2005/8/layout/bProcess4"/>
    <dgm:cxn modelId="{A96E702A-A681-4851-AC5D-11F250C535AB}" type="presParOf" srcId="{0F1A69E5-3453-4D54-8E3F-A24A5FCABD91}" destId="{1AA3AA61-5E7D-47CD-A266-33E6D80EE50B}" srcOrd="1" destOrd="0" presId="urn:microsoft.com/office/officeart/2005/8/layout/bProcess4"/>
    <dgm:cxn modelId="{2772C9A7-9293-4457-BECA-3D8A87832E5E}" type="presParOf" srcId="{F2D215CE-ABF3-4395-BF34-536733D4804B}" destId="{54B459BE-AF63-4162-A5AB-7F2C32DD95A2}" srcOrd="5" destOrd="0" presId="urn:microsoft.com/office/officeart/2005/8/layout/bProcess4"/>
    <dgm:cxn modelId="{9C2D287C-DFC8-4C92-B521-D8EB983F7C98}" type="presParOf" srcId="{F2D215CE-ABF3-4395-BF34-536733D4804B}" destId="{B6E096CB-5E2A-490A-B14A-28749A34EF34}" srcOrd="6" destOrd="0" presId="urn:microsoft.com/office/officeart/2005/8/layout/bProcess4"/>
    <dgm:cxn modelId="{5FB9EF2F-78D6-417C-94AE-8BAD2089852B}" type="presParOf" srcId="{B6E096CB-5E2A-490A-B14A-28749A34EF34}" destId="{A04B3264-9956-4A94-BB77-4D94CB729B30}" srcOrd="0" destOrd="0" presId="urn:microsoft.com/office/officeart/2005/8/layout/bProcess4"/>
    <dgm:cxn modelId="{6584822A-3B8D-45EE-860C-C6549177B44C}" type="presParOf" srcId="{B6E096CB-5E2A-490A-B14A-28749A34EF34}" destId="{25B47762-1C28-4AC6-B4A8-72BBF32B68CD}" srcOrd="1" destOrd="0" presId="urn:microsoft.com/office/officeart/2005/8/layout/bProcess4"/>
    <dgm:cxn modelId="{58D89371-D215-4EC2-A69C-0D70829BD47D}" type="presParOf" srcId="{F2D215CE-ABF3-4395-BF34-536733D4804B}" destId="{6D73982A-AAB2-4889-A64E-FAD3F43A69F7}" srcOrd="7" destOrd="0" presId="urn:microsoft.com/office/officeart/2005/8/layout/bProcess4"/>
    <dgm:cxn modelId="{0A839D5B-B743-4534-BBAB-814F0FA9AAE7}" type="presParOf" srcId="{F2D215CE-ABF3-4395-BF34-536733D4804B}" destId="{28E2D536-3AE7-414E-A959-5BA50FF368AA}" srcOrd="8" destOrd="0" presId="urn:microsoft.com/office/officeart/2005/8/layout/bProcess4"/>
    <dgm:cxn modelId="{5E3F95DE-3B78-475D-8B45-2C0010A3E111}" type="presParOf" srcId="{28E2D536-3AE7-414E-A959-5BA50FF368AA}" destId="{D75118BB-920B-4644-953E-A5903C5DAFA2}" srcOrd="0" destOrd="0" presId="urn:microsoft.com/office/officeart/2005/8/layout/bProcess4"/>
    <dgm:cxn modelId="{133CBF54-462F-43CC-A046-44E65A7DAF0D}" type="presParOf" srcId="{28E2D536-3AE7-414E-A959-5BA50FF368AA}" destId="{6AEE6466-EBB2-41A7-9E04-8C839F81F4DE}" srcOrd="1" destOrd="0" presId="urn:microsoft.com/office/officeart/2005/8/layout/bProcess4"/>
    <dgm:cxn modelId="{73DE66DC-6604-46A2-9068-B0FA7C254C2E}" type="presParOf" srcId="{F2D215CE-ABF3-4395-BF34-536733D4804B}" destId="{F1994A26-1A5E-4C4B-9CC8-89373CEA49BD}" srcOrd="9" destOrd="0" presId="urn:microsoft.com/office/officeart/2005/8/layout/bProcess4"/>
    <dgm:cxn modelId="{8AE1DDE6-BF60-4DFF-9064-FE4CFE5618D6}" type="presParOf" srcId="{F2D215CE-ABF3-4395-BF34-536733D4804B}" destId="{6AC7ABF1-95AC-479B-B783-BAF36CA1C3D9}" srcOrd="10" destOrd="0" presId="urn:microsoft.com/office/officeart/2005/8/layout/bProcess4"/>
    <dgm:cxn modelId="{40487B81-54AD-478C-B542-7648465DB6EA}" type="presParOf" srcId="{6AC7ABF1-95AC-479B-B783-BAF36CA1C3D9}" destId="{8106AFBD-5267-495D-9FBE-60BC89B5C2AE}" srcOrd="0" destOrd="0" presId="urn:microsoft.com/office/officeart/2005/8/layout/bProcess4"/>
    <dgm:cxn modelId="{32347B93-74C0-4278-9118-BBC6EF8327FA}" type="presParOf" srcId="{6AC7ABF1-95AC-479B-B783-BAF36CA1C3D9}" destId="{9E39FC57-04A8-4CEE-A6C9-4BA6333F980D}" srcOrd="1" destOrd="0" presId="urn:microsoft.com/office/officeart/2005/8/layout/bProcess4"/>
    <dgm:cxn modelId="{172A70E6-7221-4B0C-BFF3-5F28E352E52F}" type="presParOf" srcId="{F2D215CE-ABF3-4395-BF34-536733D4804B}" destId="{8132D53B-D4D5-4AD0-B2F0-118EC5B0FAA3}" srcOrd="11" destOrd="0" presId="urn:microsoft.com/office/officeart/2005/8/layout/bProcess4"/>
    <dgm:cxn modelId="{F0DA89D8-F1C1-49B1-B625-38E24F641701}" type="presParOf" srcId="{F2D215CE-ABF3-4395-BF34-536733D4804B}" destId="{F180349D-BCD6-457F-B006-3ABD9491F4D2}" srcOrd="12" destOrd="0" presId="urn:microsoft.com/office/officeart/2005/8/layout/bProcess4"/>
    <dgm:cxn modelId="{1879E26C-AE4B-4AF6-A07A-005D4E51D272}" type="presParOf" srcId="{F180349D-BCD6-457F-B006-3ABD9491F4D2}" destId="{F4C5B80B-5892-4872-8E8C-619818C4F806}" srcOrd="0" destOrd="0" presId="urn:microsoft.com/office/officeart/2005/8/layout/bProcess4"/>
    <dgm:cxn modelId="{E501D17B-F3B9-4EA8-97A7-BF3759C75C53}" type="presParOf" srcId="{F180349D-BCD6-457F-B006-3ABD9491F4D2}" destId="{3E3AAD23-194D-4045-A212-C2451E4FACD0}" srcOrd="1" destOrd="0" presId="urn:microsoft.com/office/officeart/2005/8/layout/bProcess4"/>
    <dgm:cxn modelId="{A89CC5AA-2D31-48A3-8CDA-B574466253AF}" type="presParOf" srcId="{F2D215CE-ABF3-4395-BF34-536733D4804B}" destId="{0FB9B3AC-D4EA-4AFF-A7DA-1F4F1EB4D88D}" srcOrd="13" destOrd="0" presId="urn:microsoft.com/office/officeart/2005/8/layout/bProcess4"/>
    <dgm:cxn modelId="{8A41AAEE-0E67-4622-B85D-8E0EB9DC0EBD}" type="presParOf" srcId="{F2D215CE-ABF3-4395-BF34-536733D4804B}" destId="{CA999A4B-93E7-4A7F-B7F4-1FE4C2B1E2F8}" srcOrd="14" destOrd="0" presId="urn:microsoft.com/office/officeart/2005/8/layout/bProcess4"/>
    <dgm:cxn modelId="{4945B06B-1B9F-4566-AAED-2317A5512413}" type="presParOf" srcId="{CA999A4B-93E7-4A7F-B7F4-1FE4C2B1E2F8}" destId="{AB50F4C5-7D2A-4B35-9916-6A19D0E9D08D}" srcOrd="0" destOrd="0" presId="urn:microsoft.com/office/officeart/2005/8/layout/bProcess4"/>
    <dgm:cxn modelId="{3CBC827A-AFF3-4095-9DB8-3EDD5053A0B5}" type="presParOf" srcId="{CA999A4B-93E7-4A7F-B7F4-1FE4C2B1E2F8}" destId="{882DF7FF-CD4C-435C-A13F-27423835ED59}" srcOrd="1" destOrd="0" presId="urn:microsoft.com/office/officeart/2005/8/layout/bProcess4"/>
    <dgm:cxn modelId="{09786345-1F91-4364-90AC-7216CBA254F0}" type="presParOf" srcId="{F2D215CE-ABF3-4395-BF34-536733D4804B}" destId="{2D092D77-FCDA-45A0-B2C9-07DAB4008B1E}" srcOrd="15" destOrd="0" presId="urn:microsoft.com/office/officeart/2005/8/layout/bProcess4"/>
    <dgm:cxn modelId="{F30DECB9-58BE-477E-ADDE-D8F5612D7671}" type="presParOf" srcId="{F2D215CE-ABF3-4395-BF34-536733D4804B}" destId="{012ADB17-43CB-4215-A376-3409D3592735}" srcOrd="16" destOrd="0" presId="urn:microsoft.com/office/officeart/2005/8/layout/bProcess4"/>
    <dgm:cxn modelId="{C2D2C93B-EF8A-4D3D-B508-BC35D0D04BEB}" type="presParOf" srcId="{012ADB17-43CB-4215-A376-3409D3592735}" destId="{E6DC0020-5412-468A-B943-C5308D7C8234}" srcOrd="0" destOrd="0" presId="urn:microsoft.com/office/officeart/2005/8/layout/bProcess4"/>
    <dgm:cxn modelId="{4972CCDC-7434-4B63-B22F-B879E328781E}" type="presParOf" srcId="{012ADB17-43CB-4215-A376-3409D3592735}" destId="{218B6842-7F50-498B-8BEF-1C0C12AF688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61A2D-C8D8-4A37-9EC4-B1A8F891B0A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BC7DA3-324C-4E56-9589-8F8851508997}">
      <dgm:prSet phldrT="[文本]"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5 ~ 8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C4B16A96-62C6-4C42-B9BB-E73BFE89E34C}" type="parTrans" cxnId="{947FE3C5-F2C3-47E3-8B29-762510DEDF12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B0DA4869-FECB-4BDC-9DDF-E03B70369DC8}" type="sibTrans" cxnId="{947FE3C5-F2C3-47E3-8B29-762510DEDF12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2EF0F81A-D54A-4744-BA1D-F1442005621D}">
      <dgm:prSet phldrT="[文本]" custT="1"/>
      <dgm:spPr/>
      <dgm:t>
        <a:bodyPr/>
        <a:lstStyle/>
        <a:p>
          <a:r>
            <a:rPr lang="en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原理图及PCB设计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F421F0CF-E40E-402A-8935-80C4D1E2615C}" type="parTrans" cxnId="{140DA570-ABD8-40B7-AD9D-56AAD2ADDAC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D797627-2A46-4EB5-BDE7-CAC4E4C27324}" type="sibTrans" cxnId="{140DA570-ABD8-40B7-AD9D-56AAD2ADDAC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7A3D543A-55AB-4441-8FF1-D2B4C4D35A2C}">
      <dgm:prSet phldrT="[文本]" custT="1"/>
      <dgm:spPr/>
      <dgm:t>
        <a:bodyPr/>
        <a:lstStyle/>
        <a:p>
          <a:r>
            <a:rPr lang="en-US" altLang="zh-CN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</a:t>
          </a:r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仿真</a:t>
          </a:r>
        </a:p>
      </dgm:t>
    </dgm:pt>
    <dgm:pt modelId="{AEC3E0D7-D266-4708-81EC-D0BB795DF6D8}" type="parTrans" cxnId="{BEEDFA9D-F5D0-4830-8D3A-AB167216192F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08256FC4-38E9-49A5-AC54-2436A77869BA}" type="sibTrans" cxnId="{BEEDFA9D-F5D0-4830-8D3A-AB167216192F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5993685B-6F77-4B72-A120-6AA9C5353108}">
      <dgm:prSet phldrT="[文本]"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9 ~ 11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29155E6A-E570-4E64-9A86-8162D4FF4BCA}" type="parTrans" cxnId="{E8CBEBAF-2531-44A9-A628-4B2DAF26DFA0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82681F1B-70FE-48BF-9795-37F24E75D3C8}" type="sibTrans" cxnId="{E8CBEBAF-2531-44A9-A628-4B2DAF26DFA0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1B41823B-7589-4071-AA8A-D7EBC879BAF8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元件焊接与测试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9980BF0-B0C1-4D3B-A040-29211268D22D}" type="parTrans" cxnId="{6F0D11E0-B0BC-475E-A030-FB3CE49C45BB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79A1AFCF-3B55-424F-A262-72E0E963578E}" type="sibTrans" cxnId="{6F0D11E0-B0BC-475E-A030-FB3CE49C45BB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854A0044-183C-4A9C-8A78-688E8A5D1E09}">
      <dgm:prSet phldrT="[文本]" custT="1"/>
      <dgm:spPr>
        <a:solidFill>
          <a:srgbClr val="D3D8EB"/>
        </a:solidFill>
      </dgm:spPr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嵌入式编程及</a:t>
          </a:r>
          <a:endParaRPr lang="en-US" altLang="zh-CN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  <a:cs typeface="Times New Roman" panose="02020603050405020304" pitchFamily="18" charset="0"/>
          </a:endParaRPr>
        </a:p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部分算法实现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4B3D8D3-8C81-4BF3-8C83-7C05EFBD8244}" type="parTrans" cxnId="{825D7B0E-189E-436D-AD0D-F101D04643A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00398C9F-2C17-4916-BF48-871289643E85}" type="sibTrans" cxnId="{825D7B0E-189E-436D-AD0D-F101D04643A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D01D72A-589E-4D01-9D4B-8F9A367AC887}">
      <dgm:prSet phldrT="[文本]"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12 ~ 14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B1232B77-7900-4633-843D-7F4F0FA36F62}" type="parTrans" cxnId="{1D8260F1-D706-4152-B588-68AAFEA34B27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B06D51F-B454-488C-95D7-0AB51FDE80B9}" type="sibTrans" cxnId="{1D8260F1-D706-4152-B588-68AAFEA34B27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EDD2AFC-6676-4244-B86A-BD1928D61277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全部基本功能实现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B606853B-B006-44FA-9488-31360DF41AC7}" type="parTrans" cxnId="{FE9C2D60-3740-4F69-BA14-5C8D29335D9A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4E166C63-F2EE-47EF-AE2D-DA2055171C19}" type="sibTrans" cxnId="{FE9C2D60-3740-4F69-BA14-5C8D29335D9A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6A811668-AB53-49DA-89AC-9EB4156FAE66}">
      <dgm:prSet phldrT="[文本]"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完成结题报告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0D55C40-CD0E-443A-A44F-57147A38CDB8}" type="parTrans" cxnId="{3B95EC93-F648-4172-89B6-E4CA5E522116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963BDBF3-9E7C-429D-9E46-376131D2B7C0}" type="sibTrans" cxnId="{3B95EC93-F648-4172-89B6-E4CA5E522116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7AE522A-ED75-4DEE-817B-F9EFF331285C}">
      <dgm:prSet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记录数据</a:t>
          </a:r>
          <a:endParaRPr lang="zh-CN" altLang="en-US" sz="20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FB13354A-60D4-497A-A1E9-A203EB774B7E}" type="parTrans" cxnId="{AC2266EF-55DA-4B16-9F67-7ED5B8106CA8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E812358-962E-4B67-833D-1413918435FA}" type="sibTrans" cxnId="{AC2266EF-55DA-4B16-9F67-7ED5B8106CA8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28248F9F-74B2-4AD8-9D65-2AFE6DCD3F2C}">
      <dgm:prSet custT="1"/>
      <dgm:spPr>
        <a:noFill/>
      </dgm:spPr>
      <dgm:t>
        <a:bodyPr/>
        <a:lstStyle/>
        <a:p>
          <a:r>
            <a:rPr lang="en-US" altLang="zh-CN" sz="24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15</a:t>
          </a:r>
          <a:endParaRPr lang="zh-CN" altLang="en-US" sz="24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gm:t>
    </dgm:pt>
    <dgm:pt modelId="{638F8C01-3112-4087-A55B-446551ABB260}" type="parTrans" cxnId="{8B002939-D57A-4B0D-B607-104365FA4613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C9ABD7FF-3369-4B6B-8752-E0D5A04228C0}" type="sibTrans" cxnId="{8B002939-D57A-4B0D-B607-104365FA4613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600DAA64-89E7-48CC-81E7-FDD0C80F988F}">
      <dgm:prSet custT="1"/>
      <dgm:spPr/>
      <dgm:t>
        <a:bodyPr/>
        <a:lstStyle/>
        <a:p>
          <a:r>
            <a:rPr lang="zh-CN" altLang="en-US" sz="20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成果展示</a:t>
          </a:r>
        </a:p>
      </dgm:t>
    </dgm:pt>
    <dgm:pt modelId="{79434D55-3E5E-4B5C-97F8-271068BA5A62}" type="parTrans" cxnId="{CBC4F25A-34C0-4C99-B99E-67DE145A61D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AEF04BC9-D650-4B0B-90DF-6E51D00C72CE}" type="sibTrans" cxnId="{CBC4F25A-34C0-4C99-B99E-67DE145A61D1}">
      <dgm:prSet/>
      <dgm:spPr/>
      <dgm:t>
        <a:bodyPr/>
        <a:lstStyle/>
        <a:p>
          <a:endParaRPr lang="zh-CN" altLang="en-US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gm:t>
    </dgm:pt>
    <dgm:pt modelId="{F4BC961D-0DD4-438B-B87D-A2E093BF71F0}" type="pres">
      <dgm:prSet presAssocID="{23261A2D-C8D8-4A37-9EC4-B1A8F891B0A8}" presName="Name0" presStyleCnt="0">
        <dgm:presLayoutVars>
          <dgm:dir/>
          <dgm:animLvl val="lvl"/>
          <dgm:resizeHandles val="exact"/>
        </dgm:presLayoutVars>
      </dgm:prSet>
      <dgm:spPr/>
    </dgm:pt>
    <dgm:pt modelId="{AE46E1B1-718A-4FC4-8C56-B059D61602D3}" type="pres">
      <dgm:prSet presAssocID="{05BC7DA3-324C-4E56-9589-8F8851508997}" presName="vertFlow" presStyleCnt="0"/>
      <dgm:spPr/>
    </dgm:pt>
    <dgm:pt modelId="{10B7091B-8A13-4405-A10B-213772A1A0F1}" type="pres">
      <dgm:prSet presAssocID="{05BC7DA3-324C-4E56-9589-8F8851508997}" presName="header" presStyleLbl="node1" presStyleIdx="0" presStyleCnt="4"/>
      <dgm:spPr/>
    </dgm:pt>
    <dgm:pt modelId="{DAB5F1A1-E02C-4323-87CC-ECB43C4B40C2}" type="pres">
      <dgm:prSet presAssocID="{F421F0CF-E40E-402A-8935-80C4D1E2615C}" presName="parTrans" presStyleLbl="sibTrans2D1" presStyleIdx="0" presStyleCnt="8"/>
      <dgm:spPr/>
    </dgm:pt>
    <dgm:pt modelId="{91241C31-D637-46D4-9F5A-BDE60FDD6734}" type="pres">
      <dgm:prSet presAssocID="{2EF0F81A-D54A-4744-BA1D-F1442005621D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74EA8F87-157D-447D-B9EE-54802DBB1F00}" type="pres">
      <dgm:prSet presAssocID="{AD797627-2A46-4EB5-BDE7-CAC4E4C27324}" presName="sibTrans" presStyleLbl="sibTrans2D1" presStyleIdx="1" presStyleCnt="8"/>
      <dgm:spPr/>
    </dgm:pt>
    <dgm:pt modelId="{791E6540-FA2F-4A99-817F-17BD8C3A4506}" type="pres">
      <dgm:prSet presAssocID="{7A3D543A-55AB-4441-8FF1-D2B4C4D35A2C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CE7FF123-91FD-44AE-B529-F957A2275231}" type="pres">
      <dgm:prSet presAssocID="{05BC7DA3-324C-4E56-9589-8F8851508997}" presName="hSp" presStyleCnt="0"/>
      <dgm:spPr/>
    </dgm:pt>
    <dgm:pt modelId="{A02CCC7C-EC76-4E76-99B7-8E9AF84596FA}" type="pres">
      <dgm:prSet presAssocID="{5993685B-6F77-4B72-A120-6AA9C5353108}" presName="vertFlow" presStyleCnt="0"/>
      <dgm:spPr/>
    </dgm:pt>
    <dgm:pt modelId="{ED12D7D4-EA84-4A0B-843E-8E160B5299E3}" type="pres">
      <dgm:prSet presAssocID="{5993685B-6F77-4B72-A120-6AA9C5353108}" presName="header" presStyleLbl="node1" presStyleIdx="1" presStyleCnt="4"/>
      <dgm:spPr/>
    </dgm:pt>
    <dgm:pt modelId="{923D2742-98A5-44BA-815E-C73B4F9A717E}" type="pres">
      <dgm:prSet presAssocID="{A9980BF0-B0C1-4D3B-A040-29211268D22D}" presName="parTrans" presStyleLbl="sibTrans2D1" presStyleIdx="2" presStyleCnt="8"/>
      <dgm:spPr/>
    </dgm:pt>
    <dgm:pt modelId="{56ECE0E1-3EA7-47AD-BA1E-027F0E24F9F4}" type="pres">
      <dgm:prSet presAssocID="{1B41823B-7589-4071-AA8A-D7EBC879BAF8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538D4FCB-ED65-447C-A122-F2D9E55AA2E8}" type="pres">
      <dgm:prSet presAssocID="{79A1AFCF-3B55-424F-A262-72E0E963578E}" presName="sibTrans" presStyleLbl="sibTrans2D1" presStyleIdx="3" presStyleCnt="8"/>
      <dgm:spPr/>
    </dgm:pt>
    <dgm:pt modelId="{D4588B47-89FE-44E3-AF3B-234214A42A48}" type="pres">
      <dgm:prSet presAssocID="{854A0044-183C-4A9C-8A78-688E8A5D1E09}" presName="child" presStyleLbl="alignAccFollowNode1" presStyleIdx="3" presStyleCnt="8" custScaleY="190226">
        <dgm:presLayoutVars>
          <dgm:chMax val="0"/>
          <dgm:bulletEnabled val="1"/>
        </dgm:presLayoutVars>
      </dgm:prSet>
      <dgm:spPr/>
    </dgm:pt>
    <dgm:pt modelId="{DBA6A131-8B26-43EC-9811-2D9E56929AAB}" type="pres">
      <dgm:prSet presAssocID="{5993685B-6F77-4B72-A120-6AA9C5353108}" presName="hSp" presStyleCnt="0"/>
      <dgm:spPr/>
    </dgm:pt>
    <dgm:pt modelId="{378EC873-1CFE-4CDD-95BD-5E30D7270BFA}" type="pres">
      <dgm:prSet presAssocID="{CD01D72A-589E-4D01-9D4B-8F9A367AC887}" presName="vertFlow" presStyleCnt="0"/>
      <dgm:spPr/>
    </dgm:pt>
    <dgm:pt modelId="{47F2F17A-C6DF-48D5-9726-A28561779295}" type="pres">
      <dgm:prSet presAssocID="{CD01D72A-589E-4D01-9D4B-8F9A367AC887}" presName="header" presStyleLbl="node1" presStyleIdx="2" presStyleCnt="4"/>
      <dgm:spPr/>
    </dgm:pt>
    <dgm:pt modelId="{9CC0B6DF-131F-4858-99DD-E162F22E1167}" type="pres">
      <dgm:prSet presAssocID="{B606853B-B006-44FA-9488-31360DF41AC7}" presName="parTrans" presStyleLbl="sibTrans2D1" presStyleIdx="4" presStyleCnt="8"/>
      <dgm:spPr/>
    </dgm:pt>
    <dgm:pt modelId="{705F8CDB-8750-49D0-826E-B53140BF6D2A}" type="pres">
      <dgm:prSet presAssocID="{9EDD2AFC-6676-4244-B86A-BD1928D61277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E8DE01E5-7D3F-4C61-8301-675A5AC07A14}" type="pres">
      <dgm:prSet presAssocID="{4E166C63-F2EE-47EF-AE2D-DA2055171C19}" presName="sibTrans" presStyleLbl="sibTrans2D1" presStyleIdx="5" presStyleCnt="8"/>
      <dgm:spPr/>
    </dgm:pt>
    <dgm:pt modelId="{096436E3-7C68-465B-A230-92CBFD42E395}" type="pres">
      <dgm:prSet presAssocID="{C7AE522A-ED75-4DEE-817B-F9EFF331285C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541200DD-5F13-4C8E-B936-C5F1D42B190E}" type="pres">
      <dgm:prSet presAssocID="{AE812358-962E-4B67-833D-1413918435FA}" presName="sibTrans" presStyleLbl="sibTrans2D1" presStyleIdx="6" presStyleCnt="8"/>
      <dgm:spPr/>
    </dgm:pt>
    <dgm:pt modelId="{B82034B9-A78A-4561-B5E4-B4EF7A715F4D}" type="pres">
      <dgm:prSet presAssocID="{6A811668-AB53-49DA-89AC-9EB4156FAE66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C09579D8-709A-42E6-8821-9DFEEF99809F}" type="pres">
      <dgm:prSet presAssocID="{CD01D72A-589E-4D01-9D4B-8F9A367AC887}" presName="hSp" presStyleCnt="0"/>
      <dgm:spPr/>
    </dgm:pt>
    <dgm:pt modelId="{22C73D63-E661-4F5C-BA12-C27864529B82}" type="pres">
      <dgm:prSet presAssocID="{28248F9F-74B2-4AD8-9D65-2AFE6DCD3F2C}" presName="vertFlow" presStyleCnt="0"/>
      <dgm:spPr/>
    </dgm:pt>
    <dgm:pt modelId="{DFC25A54-F336-456A-BF87-8721FC101D44}" type="pres">
      <dgm:prSet presAssocID="{28248F9F-74B2-4AD8-9D65-2AFE6DCD3F2C}" presName="header" presStyleLbl="node1" presStyleIdx="3" presStyleCnt="4"/>
      <dgm:spPr/>
    </dgm:pt>
    <dgm:pt modelId="{6E90C605-03E5-4194-B088-77D3C675D7BD}" type="pres">
      <dgm:prSet presAssocID="{79434D55-3E5E-4B5C-97F8-271068BA5A62}" presName="parTrans" presStyleLbl="sibTrans2D1" presStyleIdx="7" presStyleCnt="8"/>
      <dgm:spPr/>
    </dgm:pt>
    <dgm:pt modelId="{1F4C14F3-EC2B-4461-A067-6CB51C4BCD0C}" type="pres">
      <dgm:prSet presAssocID="{600DAA64-89E7-48CC-81E7-FDD0C80F988F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65FEF207-C659-4448-9F0A-AA07890C6202}" type="presOf" srcId="{AD797627-2A46-4EB5-BDE7-CAC4E4C27324}" destId="{74EA8F87-157D-447D-B9EE-54802DBB1F00}" srcOrd="0" destOrd="0" presId="urn:microsoft.com/office/officeart/2005/8/layout/lProcess1"/>
    <dgm:cxn modelId="{825D7B0E-189E-436D-AD0D-F101D04643A1}" srcId="{5993685B-6F77-4B72-A120-6AA9C5353108}" destId="{854A0044-183C-4A9C-8A78-688E8A5D1E09}" srcOrd="1" destOrd="0" parTransId="{C4B3D8D3-8C81-4BF3-8C83-7C05EFBD8244}" sibTransId="{00398C9F-2C17-4916-BF48-871289643E85}"/>
    <dgm:cxn modelId="{83312324-4009-4410-91E2-F2E30276B1EB}" type="presOf" srcId="{AE812358-962E-4B67-833D-1413918435FA}" destId="{541200DD-5F13-4C8E-B936-C5F1D42B190E}" srcOrd="0" destOrd="0" presId="urn:microsoft.com/office/officeart/2005/8/layout/lProcess1"/>
    <dgm:cxn modelId="{EEB37627-F570-4E47-9A08-6C88C1079714}" type="presOf" srcId="{6A811668-AB53-49DA-89AC-9EB4156FAE66}" destId="{B82034B9-A78A-4561-B5E4-B4EF7A715F4D}" srcOrd="0" destOrd="0" presId="urn:microsoft.com/office/officeart/2005/8/layout/lProcess1"/>
    <dgm:cxn modelId="{8B002939-D57A-4B0D-B607-104365FA4613}" srcId="{23261A2D-C8D8-4A37-9EC4-B1A8F891B0A8}" destId="{28248F9F-74B2-4AD8-9D65-2AFE6DCD3F2C}" srcOrd="3" destOrd="0" parTransId="{638F8C01-3112-4087-A55B-446551ABB260}" sibTransId="{C9ABD7FF-3369-4B6B-8752-E0D5A04228C0}"/>
    <dgm:cxn modelId="{FE9C2D60-3740-4F69-BA14-5C8D29335D9A}" srcId="{CD01D72A-589E-4D01-9D4B-8F9A367AC887}" destId="{9EDD2AFC-6676-4244-B86A-BD1928D61277}" srcOrd="0" destOrd="0" parTransId="{B606853B-B006-44FA-9488-31360DF41AC7}" sibTransId="{4E166C63-F2EE-47EF-AE2D-DA2055171C19}"/>
    <dgm:cxn modelId="{29AB0562-39FD-43A5-BF08-10D9E91751BF}" type="presOf" srcId="{79A1AFCF-3B55-424F-A262-72E0E963578E}" destId="{538D4FCB-ED65-447C-A122-F2D9E55AA2E8}" srcOrd="0" destOrd="0" presId="urn:microsoft.com/office/officeart/2005/8/layout/lProcess1"/>
    <dgm:cxn modelId="{300BAE65-0CE2-40FB-931A-6B979FB11395}" type="presOf" srcId="{7A3D543A-55AB-4441-8FF1-D2B4C4D35A2C}" destId="{791E6540-FA2F-4A99-817F-17BD8C3A4506}" srcOrd="0" destOrd="0" presId="urn:microsoft.com/office/officeart/2005/8/layout/lProcess1"/>
    <dgm:cxn modelId="{044B4949-CD89-4452-B848-F8E79FD7D7AC}" type="presOf" srcId="{28248F9F-74B2-4AD8-9D65-2AFE6DCD3F2C}" destId="{DFC25A54-F336-456A-BF87-8721FC101D44}" srcOrd="0" destOrd="0" presId="urn:microsoft.com/office/officeart/2005/8/layout/lProcess1"/>
    <dgm:cxn modelId="{4887DC6B-7C3D-478D-B8E5-34AB57082DF9}" type="presOf" srcId="{854A0044-183C-4A9C-8A78-688E8A5D1E09}" destId="{D4588B47-89FE-44E3-AF3B-234214A42A48}" srcOrd="0" destOrd="0" presId="urn:microsoft.com/office/officeart/2005/8/layout/lProcess1"/>
    <dgm:cxn modelId="{140DA570-ABD8-40B7-AD9D-56AAD2ADDAC1}" srcId="{05BC7DA3-324C-4E56-9589-8F8851508997}" destId="{2EF0F81A-D54A-4744-BA1D-F1442005621D}" srcOrd="0" destOrd="0" parTransId="{F421F0CF-E40E-402A-8935-80C4D1E2615C}" sibTransId="{AD797627-2A46-4EB5-BDE7-CAC4E4C27324}"/>
    <dgm:cxn modelId="{39F8EF76-4B83-4F7A-9F67-676BE36E4810}" type="presOf" srcId="{2EF0F81A-D54A-4744-BA1D-F1442005621D}" destId="{91241C31-D637-46D4-9F5A-BDE60FDD6734}" srcOrd="0" destOrd="0" presId="urn:microsoft.com/office/officeart/2005/8/layout/lProcess1"/>
    <dgm:cxn modelId="{CBC4F25A-34C0-4C99-B99E-67DE145A61D1}" srcId="{28248F9F-74B2-4AD8-9D65-2AFE6DCD3F2C}" destId="{600DAA64-89E7-48CC-81E7-FDD0C80F988F}" srcOrd="0" destOrd="0" parTransId="{79434D55-3E5E-4B5C-97F8-271068BA5A62}" sibTransId="{AEF04BC9-D650-4B0B-90DF-6E51D00C72CE}"/>
    <dgm:cxn modelId="{2C4C727D-28DA-4A65-A352-F56752FA4288}" type="presOf" srcId="{5993685B-6F77-4B72-A120-6AA9C5353108}" destId="{ED12D7D4-EA84-4A0B-843E-8E160B5299E3}" srcOrd="0" destOrd="0" presId="urn:microsoft.com/office/officeart/2005/8/layout/lProcess1"/>
    <dgm:cxn modelId="{572BAB81-FB10-4B9A-A8D4-4D21BD55CA33}" type="presOf" srcId="{C7AE522A-ED75-4DEE-817B-F9EFF331285C}" destId="{096436E3-7C68-465B-A230-92CBFD42E395}" srcOrd="0" destOrd="0" presId="urn:microsoft.com/office/officeart/2005/8/layout/lProcess1"/>
    <dgm:cxn modelId="{FAAFB187-02E8-4DA6-9064-71B5B61C0451}" type="presOf" srcId="{9EDD2AFC-6676-4244-B86A-BD1928D61277}" destId="{705F8CDB-8750-49D0-826E-B53140BF6D2A}" srcOrd="0" destOrd="0" presId="urn:microsoft.com/office/officeart/2005/8/layout/lProcess1"/>
    <dgm:cxn modelId="{DD836193-29CF-44F7-8375-8D0AE141E220}" type="presOf" srcId="{A9980BF0-B0C1-4D3B-A040-29211268D22D}" destId="{923D2742-98A5-44BA-815E-C73B4F9A717E}" srcOrd="0" destOrd="0" presId="urn:microsoft.com/office/officeart/2005/8/layout/lProcess1"/>
    <dgm:cxn modelId="{3B95EC93-F648-4172-89B6-E4CA5E522116}" srcId="{CD01D72A-589E-4D01-9D4B-8F9A367AC887}" destId="{6A811668-AB53-49DA-89AC-9EB4156FAE66}" srcOrd="2" destOrd="0" parTransId="{90D55C40-CD0E-443A-A44F-57147A38CDB8}" sibTransId="{963BDBF3-9E7C-429D-9E46-376131D2B7C0}"/>
    <dgm:cxn modelId="{68EAB59A-1604-4057-974E-CF38FD73395D}" type="presOf" srcId="{B606853B-B006-44FA-9488-31360DF41AC7}" destId="{9CC0B6DF-131F-4858-99DD-E162F22E1167}" srcOrd="0" destOrd="0" presId="urn:microsoft.com/office/officeart/2005/8/layout/lProcess1"/>
    <dgm:cxn modelId="{BEEDFA9D-F5D0-4830-8D3A-AB167216192F}" srcId="{05BC7DA3-324C-4E56-9589-8F8851508997}" destId="{7A3D543A-55AB-4441-8FF1-D2B4C4D35A2C}" srcOrd="1" destOrd="0" parTransId="{AEC3E0D7-D266-4708-81EC-D0BB795DF6D8}" sibTransId="{08256FC4-38E9-49A5-AC54-2436A77869BA}"/>
    <dgm:cxn modelId="{E8CBEBAF-2531-44A9-A628-4B2DAF26DFA0}" srcId="{23261A2D-C8D8-4A37-9EC4-B1A8F891B0A8}" destId="{5993685B-6F77-4B72-A120-6AA9C5353108}" srcOrd="1" destOrd="0" parTransId="{29155E6A-E570-4E64-9A86-8162D4FF4BCA}" sibTransId="{82681F1B-70FE-48BF-9795-37F24E75D3C8}"/>
    <dgm:cxn modelId="{BC49E1B6-65E1-4D56-A2F2-6819F5BC29C1}" type="presOf" srcId="{23261A2D-C8D8-4A37-9EC4-B1A8F891B0A8}" destId="{F4BC961D-0DD4-438B-B87D-A2E093BF71F0}" srcOrd="0" destOrd="0" presId="urn:microsoft.com/office/officeart/2005/8/layout/lProcess1"/>
    <dgm:cxn modelId="{8C0626BB-4304-4687-A5FA-FAB3019C5349}" type="presOf" srcId="{79434D55-3E5E-4B5C-97F8-271068BA5A62}" destId="{6E90C605-03E5-4194-B088-77D3C675D7BD}" srcOrd="0" destOrd="0" presId="urn:microsoft.com/office/officeart/2005/8/layout/lProcess1"/>
    <dgm:cxn modelId="{AD6F71C4-F05C-4CB7-A019-F1F4FEC1FD73}" type="presOf" srcId="{1B41823B-7589-4071-AA8A-D7EBC879BAF8}" destId="{56ECE0E1-3EA7-47AD-BA1E-027F0E24F9F4}" srcOrd="0" destOrd="0" presId="urn:microsoft.com/office/officeart/2005/8/layout/lProcess1"/>
    <dgm:cxn modelId="{947FE3C5-F2C3-47E3-8B29-762510DEDF12}" srcId="{23261A2D-C8D8-4A37-9EC4-B1A8F891B0A8}" destId="{05BC7DA3-324C-4E56-9589-8F8851508997}" srcOrd="0" destOrd="0" parTransId="{C4B16A96-62C6-4C42-B9BB-E73BFE89E34C}" sibTransId="{B0DA4869-FECB-4BDC-9DDF-E03B70369DC8}"/>
    <dgm:cxn modelId="{A805B5D6-B948-4E5E-A0BA-60B000D3CA02}" type="presOf" srcId="{F421F0CF-E40E-402A-8935-80C4D1E2615C}" destId="{DAB5F1A1-E02C-4323-87CC-ECB43C4B40C2}" srcOrd="0" destOrd="0" presId="urn:microsoft.com/office/officeart/2005/8/layout/lProcess1"/>
    <dgm:cxn modelId="{6F0D11E0-B0BC-475E-A030-FB3CE49C45BB}" srcId="{5993685B-6F77-4B72-A120-6AA9C5353108}" destId="{1B41823B-7589-4071-AA8A-D7EBC879BAF8}" srcOrd="0" destOrd="0" parTransId="{A9980BF0-B0C1-4D3B-A040-29211268D22D}" sibTransId="{79A1AFCF-3B55-424F-A262-72E0E963578E}"/>
    <dgm:cxn modelId="{73456DE1-BD00-4A65-A702-5182245D6E90}" type="presOf" srcId="{4E166C63-F2EE-47EF-AE2D-DA2055171C19}" destId="{E8DE01E5-7D3F-4C61-8301-675A5AC07A14}" srcOrd="0" destOrd="0" presId="urn:microsoft.com/office/officeart/2005/8/layout/lProcess1"/>
    <dgm:cxn modelId="{167C64EE-EF0A-45B9-AA47-99ACDF0FD413}" type="presOf" srcId="{600DAA64-89E7-48CC-81E7-FDD0C80F988F}" destId="{1F4C14F3-EC2B-4461-A067-6CB51C4BCD0C}" srcOrd="0" destOrd="0" presId="urn:microsoft.com/office/officeart/2005/8/layout/lProcess1"/>
    <dgm:cxn modelId="{AC2266EF-55DA-4B16-9F67-7ED5B8106CA8}" srcId="{CD01D72A-589E-4D01-9D4B-8F9A367AC887}" destId="{C7AE522A-ED75-4DEE-817B-F9EFF331285C}" srcOrd="1" destOrd="0" parTransId="{FB13354A-60D4-497A-A1E9-A203EB774B7E}" sibTransId="{AE812358-962E-4B67-833D-1413918435FA}"/>
    <dgm:cxn modelId="{1D8260F1-D706-4152-B588-68AAFEA34B27}" srcId="{23261A2D-C8D8-4A37-9EC4-B1A8F891B0A8}" destId="{CD01D72A-589E-4D01-9D4B-8F9A367AC887}" srcOrd="2" destOrd="0" parTransId="{B1232B77-7900-4633-843D-7F4F0FA36F62}" sibTransId="{9B06D51F-B454-488C-95D7-0AB51FDE80B9}"/>
    <dgm:cxn modelId="{5F6D5CFC-0299-4323-9185-44A2AF236E4F}" type="presOf" srcId="{CD01D72A-589E-4D01-9D4B-8F9A367AC887}" destId="{47F2F17A-C6DF-48D5-9726-A28561779295}" srcOrd="0" destOrd="0" presId="urn:microsoft.com/office/officeart/2005/8/layout/lProcess1"/>
    <dgm:cxn modelId="{B33A0AFE-4543-4768-B601-E34E843944AB}" type="presOf" srcId="{05BC7DA3-324C-4E56-9589-8F8851508997}" destId="{10B7091B-8A13-4405-A10B-213772A1A0F1}" srcOrd="0" destOrd="0" presId="urn:microsoft.com/office/officeart/2005/8/layout/lProcess1"/>
    <dgm:cxn modelId="{201772CF-F369-4297-BAF6-9FD06ECB1902}" type="presParOf" srcId="{F4BC961D-0DD4-438B-B87D-A2E093BF71F0}" destId="{AE46E1B1-718A-4FC4-8C56-B059D61602D3}" srcOrd="0" destOrd="0" presId="urn:microsoft.com/office/officeart/2005/8/layout/lProcess1"/>
    <dgm:cxn modelId="{2042B2B5-63EB-4B0A-8320-630E0993BB5B}" type="presParOf" srcId="{AE46E1B1-718A-4FC4-8C56-B059D61602D3}" destId="{10B7091B-8A13-4405-A10B-213772A1A0F1}" srcOrd="0" destOrd="0" presId="urn:microsoft.com/office/officeart/2005/8/layout/lProcess1"/>
    <dgm:cxn modelId="{CD5D3810-BEF1-4F24-932C-814EC2CF8B0F}" type="presParOf" srcId="{AE46E1B1-718A-4FC4-8C56-B059D61602D3}" destId="{DAB5F1A1-E02C-4323-87CC-ECB43C4B40C2}" srcOrd="1" destOrd="0" presId="urn:microsoft.com/office/officeart/2005/8/layout/lProcess1"/>
    <dgm:cxn modelId="{DC720286-7593-4EB8-A57E-B285BCCD8C59}" type="presParOf" srcId="{AE46E1B1-718A-4FC4-8C56-B059D61602D3}" destId="{91241C31-D637-46D4-9F5A-BDE60FDD6734}" srcOrd="2" destOrd="0" presId="urn:microsoft.com/office/officeart/2005/8/layout/lProcess1"/>
    <dgm:cxn modelId="{0F00E614-00A6-4803-BE93-BE6550D36444}" type="presParOf" srcId="{AE46E1B1-718A-4FC4-8C56-B059D61602D3}" destId="{74EA8F87-157D-447D-B9EE-54802DBB1F00}" srcOrd="3" destOrd="0" presId="urn:microsoft.com/office/officeart/2005/8/layout/lProcess1"/>
    <dgm:cxn modelId="{4737F14B-D621-4062-9575-DB1A5E0956B3}" type="presParOf" srcId="{AE46E1B1-718A-4FC4-8C56-B059D61602D3}" destId="{791E6540-FA2F-4A99-817F-17BD8C3A4506}" srcOrd="4" destOrd="0" presId="urn:microsoft.com/office/officeart/2005/8/layout/lProcess1"/>
    <dgm:cxn modelId="{FF00ABED-E50D-44E5-BE1F-FCF532246E62}" type="presParOf" srcId="{F4BC961D-0DD4-438B-B87D-A2E093BF71F0}" destId="{CE7FF123-91FD-44AE-B529-F957A2275231}" srcOrd="1" destOrd="0" presId="urn:microsoft.com/office/officeart/2005/8/layout/lProcess1"/>
    <dgm:cxn modelId="{ED14C516-DA72-428F-82B2-A7E901878AA6}" type="presParOf" srcId="{F4BC961D-0DD4-438B-B87D-A2E093BF71F0}" destId="{A02CCC7C-EC76-4E76-99B7-8E9AF84596FA}" srcOrd="2" destOrd="0" presId="urn:microsoft.com/office/officeart/2005/8/layout/lProcess1"/>
    <dgm:cxn modelId="{72521899-1869-44D9-A510-02D7E4C43161}" type="presParOf" srcId="{A02CCC7C-EC76-4E76-99B7-8E9AF84596FA}" destId="{ED12D7D4-EA84-4A0B-843E-8E160B5299E3}" srcOrd="0" destOrd="0" presId="urn:microsoft.com/office/officeart/2005/8/layout/lProcess1"/>
    <dgm:cxn modelId="{57DA23A3-6E25-4F47-B876-DD36C5547F10}" type="presParOf" srcId="{A02CCC7C-EC76-4E76-99B7-8E9AF84596FA}" destId="{923D2742-98A5-44BA-815E-C73B4F9A717E}" srcOrd="1" destOrd="0" presId="urn:microsoft.com/office/officeart/2005/8/layout/lProcess1"/>
    <dgm:cxn modelId="{E2046E28-2826-4CA5-8B86-60FF7902A759}" type="presParOf" srcId="{A02CCC7C-EC76-4E76-99B7-8E9AF84596FA}" destId="{56ECE0E1-3EA7-47AD-BA1E-027F0E24F9F4}" srcOrd="2" destOrd="0" presId="urn:microsoft.com/office/officeart/2005/8/layout/lProcess1"/>
    <dgm:cxn modelId="{C1917D3B-5833-482B-AF82-1707EED84BEA}" type="presParOf" srcId="{A02CCC7C-EC76-4E76-99B7-8E9AF84596FA}" destId="{538D4FCB-ED65-447C-A122-F2D9E55AA2E8}" srcOrd="3" destOrd="0" presId="urn:microsoft.com/office/officeart/2005/8/layout/lProcess1"/>
    <dgm:cxn modelId="{9EB4B983-3DF5-47B9-8933-CC724A91231E}" type="presParOf" srcId="{A02CCC7C-EC76-4E76-99B7-8E9AF84596FA}" destId="{D4588B47-89FE-44E3-AF3B-234214A42A48}" srcOrd="4" destOrd="0" presId="urn:microsoft.com/office/officeart/2005/8/layout/lProcess1"/>
    <dgm:cxn modelId="{0B906DEE-A135-403E-8EAE-AB6F8C45DA67}" type="presParOf" srcId="{F4BC961D-0DD4-438B-B87D-A2E093BF71F0}" destId="{DBA6A131-8B26-43EC-9811-2D9E56929AAB}" srcOrd="3" destOrd="0" presId="urn:microsoft.com/office/officeart/2005/8/layout/lProcess1"/>
    <dgm:cxn modelId="{F8730A3A-1963-4094-90C1-89983766936C}" type="presParOf" srcId="{F4BC961D-0DD4-438B-B87D-A2E093BF71F0}" destId="{378EC873-1CFE-4CDD-95BD-5E30D7270BFA}" srcOrd="4" destOrd="0" presId="urn:microsoft.com/office/officeart/2005/8/layout/lProcess1"/>
    <dgm:cxn modelId="{688B131E-E1AD-48DF-BC6B-F051F7254C66}" type="presParOf" srcId="{378EC873-1CFE-4CDD-95BD-5E30D7270BFA}" destId="{47F2F17A-C6DF-48D5-9726-A28561779295}" srcOrd="0" destOrd="0" presId="urn:microsoft.com/office/officeart/2005/8/layout/lProcess1"/>
    <dgm:cxn modelId="{ACB821B2-CCC2-4872-BCD4-1F5C2AD1ECCC}" type="presParOf" srcId="{378EC873-1CFE-4CDD-95BD-5E30D7270BFA}" destId="{9CC0B6DF-131F-4858-99DD-E162F22E1167}" srcOrd="1" destOrd="0" presId="urn:microsoft.com/office/officeart/2005/8/layout/lProcess1"/>
    <dgm:cxn modelId="{B99E8332-9235-4BE1-86F1-8E620DEB0096}" type="presParOf" srcId="{378EC873-1CFE-4CDD-95BD-5E30D7270BFA}" destId="{705F8CDB-8750-49D0-826E-B53140BF6D2A}" srcOrd="2" destOrd="0" presId="urn:microsoft.com/office/officeart/2005/8/layout/lProcess1"/>
    <dgm:cxn modelId="{01C4571D-8BBE-4AF8-999E-9133EA467F2A}" type="presParOf" srcId="{378EC873-1CFE-4CDD-95BD-5E30D7270BFA}" destId="{E8DE01E5-7D3F-4C61-8301-675A5AC07A14}" srcOrd="3" destOrd="0" presId="urn:microsoft.com/office/officeart/2005/8/layout/lProcess1"/>
    <dgm:cxn modelId="{4BD86301-D8AD-4D11-A171-7AD1EF4B08EE}" type="presParOf" srcId="{378EC873-1CFE-4CDD-95BD-5E30D7270BFA}" destId="{096436E3-7C68-465B-A230-92CBFD42E395}" srcOrd="4" destOrd="0" presId="urn:microsoft.com/office/officeart/2005/8/layout/lProcess1"/>
    <dgm:cxn modelId="{A513A8A7-E90A-445C-84D8-98E7EF71E45F}" type="presParOf" srcId="{378EC873-1CFE-4CDD-95BD-5E30D7270BFA}" destId="{541200DD-5F13-4C8E-B936-C5F1D42B190E}" srcOrd="5" destOrd="0" presId="urn:microsoft.com/office/officeart/2005/8/layout/lProcess1"/>
    <dgm:cxn modelId="{AADBA07E-422C-42E7-9E47-3958F75AA5C4}" type="presParOf" srcId="{378EC873-1CFE-4CDD-95BD-5E30D7270BFA}" destId="{B82034B9-A78A-4561-B5E4-B4EF7A715F4D}" srcOrd="6" destOrd="0" presId="urn:microsoft.com/office/officeart/2005/8/layout/lProcess1"/>
    <dgm:cxn modelId="{3F36EB43-D5BC-4296-A46B-A0DFECF38541}" type="presParOf" srcId="{F4BC961D-0DD4-438B-B87D-A2E093BF71F0}" destId="{C09579D8-709A-42E6-8821-9DFEEF99809F}" srcOrd="5" destOrd="0" presId="urn:microsoft.com/office/officeart/2005/8/layout/lProcess1"/>
    <dgm:cxn modelId="{FDAEF971-8D5F-4723-969B-8AFF66E73065}" type="presParOf" srcId="{F4BC961D-0DD4-438B-B87D-A2E093BF71F0}" destId="{22C73D63-E661-4F5C-BA12-C27864529B82}" srcOrd="6" destOrd="0" presId="urn:microsoft.com/office/officeart/2005/8/layout/lProcess1"/>
    <dgm:cxn modelId="{D4AD9B47-6722-4A93-A056-F14504481B91}" type="presParOf" srcId="{22C73D63-E661-4F5C-BA12-C27864529B82}" destId="{DFC25A54-F336-456A-BF87-8721FC101D44}" srcOrd="0" destOrd="0" presId="urn:microsoft.com/office/officeart/2005/8/layout/lProcess1"/>
    <dgm:cxn modelId="{2A24F7BF-C9F8-4ADB-ADAC-889D04D76F60}" type="presParOf" srcId="{22C73D63-E661-4F5C-BA12-C27864529B82}" destId="{6E90C605-03E5-4194-B088-77D3C675D7BD}" srcOrd="1" destOrd="0" presId="urn:microsoft.com/office/officeart/2005/8/layout/lProcess1"/>
    <dgm:cxn modelId="{B9E1341C-93DB-4A50-AF3F-B4C52BBA7162}" type="presParOf" srcId="{22C73D63-E661-4F5C-BA12-C27864529B82}" destId="{1F4C14F3-EC2B-4461-A067-6CB51C4BCD0C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1AE51-B893-4A21-9D54-AF77E5A9C3F1}">
      <dsp:nvSpPr>
        <dsp:cNvPr id="0" name=""/>
        <dsp:cNvSpPr/>
      </dsp:nvSpPr>
      <dsp:spPr>
        <a:xfrm rot="5400000">
          <a:off x="444459" y="1034840"/>
          <a:ext cx="1613694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9121E-2AAF-4677-887B-700E360151F6}">
      <dsp:nvSpPr>
        <dsp:cNvPr id="0" name=""/>
        <dsp:cNvSpPr/>
      </dsp:nvSpPr>
      <dsp:spPr>
        <a:xfrm>
          <a:off x="807607" y="0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+mn-cs"/>
            </a:rPr>
            <a:t>分析需求</a:t>
          </a:r>
        </a:p>
      </dsp:txBody>
      <dsp:txXfrm>
        <a:off x="846234" y="38627"/>
        <a:ext cx="2120765" cy="1241557"/>
      </dsp:txXfrm>
    </dsp:sp>
    <dsp:sp modelId="{D9A16F34-BC32-4EE7-8731-7F2F0D949194}">
      <dsp:nvSpPr>
        <dsp:cNvPr id="0" name=""/>
        <dsp:cNvSpPr/>
      </dsp:nvSpPr>
      <dsp:spPr>
        <a:xfrm rot="5400000">
          <a:off x="431145" y="2670040"/>
          <a:ext cx="1640323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46038-E6B1-41F0-8DD7-6D5254DA2603}">
      <dsp:nvSpPr>
        <dsp:cNvPr id="0" name=""/>
        <dsp:cNvSpPr/>
      </dsp:nvSpPr>
      <dsp:spPr>
        <a:xfrm>
          <a:off x="807607" y="162188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与元件选型</a:t>
          </a:r>
        </a:p>
      </dsp:txBody>
      <dsp:txXfrm>
        <a:off x="846234" y="1660512"/>
        <a:ext cx="2120765" cy="1241557"/>
      </dsp:txXfrm>
    </dsp:sp>
    <dsp:sp modelId="{54B459BE-AF63-4162-A5AB-7F2C32DD95A2}">
      <dsp:nvSpPr>
        <dsp:cNvPr id="0" name=""/>
        <dsp:cNvSpPr/>
      </dsp:nvSpPr>
      <dsp:spPr>
        <a:xfrm rot="28473">
          <a:off x="1251256" y="3510483"/>
          <a:ext cx="2919370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3AA61-5E7D-47CD-A266-33E6D80EE50B}">
      <dsp:nvSpPr>
        <dsp:cNvPr id="0" name=""/>
        <dsp:cNvSpPr/>
      </dsp:nvSpPr>
      <dsp:spPr>
        <a:xfrm>
          <a:off x="807607" y="3270400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Simulink仿真与</a:t>
          </a:r>
          <a:endParaRPr 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原理图修改</a:t>
          </a:r>
        </a:p>
      </dsp:txBody>
      <dsp:txXfrm>
        <a:off x="846234" y="3309027"/>
        <a:ext cx="2120765" cy="1241557"/>
      </dsp:txXfrm>
    </dsp:sp>
    <dsp:sp modelId="{6D73982A-AAB2-4889-A64E-FAD3F43A69F7}">
      <dsp:nvSpPr>
        <dsp:cNvPr id="0" name=""/>
        <dsp:cNvSpPr/>
      </dsp:nvSpPr>
      <dsp:spPr>
        <a:xfrm rot="16200000">
          <a:off x="3340373" y="2684178"/>
          <a:ext cx="1668598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47762-1C28-4AC6-B4A8-72BBF32B68CD}">
      <dsp:nvSpPr>
        <dsp:cNvPr id="0" name=""/>
        <dsp:cNvSpPr/>
      </dsp:nvSpPr>
      <dsp:spPr>
        <a:xfrm>
          <a:off x="3730973" y="329867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P</a:t>
          </a: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CB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设计</a:t>
          </a:r>
          <a:endParaRPr lang="en-CN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3769600" y="3337302"/>
        <a:ext cx="2120765" cy="1241557"/>
      </dsp:txXfrm>
    </dsp:sp>
    <dsp:sp modelId="{F1994A26-1A5E-4C4B-9CC8-89373CEA49BD}">
      <dsp:nvSpPr>
        <dsp:cNvPr id="0" name=""/>
        <dsp:cNvSpPr/>
      </dsp:nvSpPr>
      <dsp:spPr>
        <a:xfrm rot="16200000">
          <a:off x="3367826" y="1034840"/>
          <a:ext cx="1613694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6466-EBB2-41A7-9E04-8C839F81F4DE}">
      <dsp:nvSpPr>
        <dsp:cNvPr id="0" name=""/>
        <dsp:cNvSpPr/>
      </dsp:nvSpPr>
      <dsp:spPr>
        <a:xfrm>
          <a:off x="3730973" y="162188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元件焊接与测试</a:t>
          </a:r>
        </a:p>
      </dsp:txBody>
      <dsp:txXfrm>
        <a:off x="3769600" y="1660512"/>
        <a:ext cx="2120765" cy="1241557"/>
      </dsp:txXfrm>
    </dsp:sp>
    <dsp:sp modelId="{8132D53B-D4D5-4AD0-B2F0-118EC5B0FAA3}">
      <dsp:nvSpPr>
        <dsp:cNvPr id="0" name=""/>
        <dsp:cNvSpPr/>
      </dsp:nvSpPr>
      <dsp:spPr>
        <a:xfrm rot="1941">
          <a:off x="4178768" y="224720"/>
          <a:ext cx="2915175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9FC57-04A8-4CEE-A6C9-4BA6333F980D}">
      <dsp:nvSpPr>
        <dsp:cNvPr id="0" name=""/>
        <dsp:cNvSpPr/>
      </dsp:nvSpPr>
      <dsp:spPr>
        <a:xfrm>
          <a:off x="3730973" y="0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嵌入式编程与算法测试</a:t>
          </a:r>
        </a:p>
      </dsp:txBody>
      <dsp:txXfrm>
        <a:off x="3769600" y="38627"/>
        <a:ext cx="2120765" cy="1241557"/>
      </dsp:txXfrm>
    </dsp:sp>
    <dsp:sp modelId="{0FB9B3AC-D4EA-4AFF-A7DA-1F4F1EB4D88D}">
      <dsp:nvSpPr>
        <dsp:cNvPr id="0" name=""/>
        <dsp:cNvSpPr/>
      </dsp:nvSpPr>
      <dsp:spPr>
        <a:xfrm rot="5400000">
          <a:off x="6277877" y="1049801"/>
          <a:ext cx="1640323" cy="19782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AAD23-194D-4045-A212-C2451E4FACD0}">
      <dsp:nvSpPr>
        <dsp:cNvPr id="0" name=""/>
        <dsp:cNvSpPr/>
      </dsp:nvSpPr>
      <dsp:spPr>
        <a:xfrm>
          <a:off x="6654339" y="1646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拓展模块连接</a:t>
          </a:r>
        </a:p>
      </dsp:txBody>
      <dsp:txXfrm>
        <a:off x="6692966" y="40273"/>
        <a:ext cx="2120765" cy="1241557"/>
      </dsp:txXfrm>
    </dsp:sp>
    <dsp:sp modelId="{2D092D77-FCDA-45A0-B2C9-07DAB4008B1E}">
      <dsp:nvSpPr>
        <dsp:cNvPr id="0" name=""/>
        <dsp:cNvSpPr/>
      </dsp:nvSpPr>
      <dsp:spPr>
        <a:xfrm rot="5400000">
          <a:off x="6277877" y="2698316"/>
          <a:ext cx="1640323" cy="19782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DF7FF-CD4C-435C-A13F-27423835ED59}">
      <dsp:nvSpPr>
        <dsp:cNvPr id="0" name=""/>
        <dsp:cNvSpPr/>
      </dsp:nvSpPr>
      <dsp:spPr>
        <a:xfrm>
          <a:off x="6654339" y="1650161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整体功能测试</a:t>
          </a:r>
        </a:p>
      </dsp:txBody>
      <dsp:txXfrm>
        <a:off x="6692966" y="1688788"/>
        <a:ext cx="2120765" cy="1241557"/>
      </dsp:txXfrm>
    </dsp:sp>
    <dsp:sp modelId="{218B6842-7F50-498B-8BEF-1C0C12AF6888}">
      <dsp:nvSpPr>
        <dsp:cNvPr id="0" name=""/>
        <dsp:cNvSpPr/>
      </dsp:nvSpPr>
      <dsp:spPr>
        <a:xfrm>
          <a:off x="6654339" y="3298675"/>
          <a:ext cx="2198019" cy="1318811"/>
        </a:xfrm>
        <a:prstGeom prst="roundRect">
          <a:avLst>
            <a:gd name="adj" fmla="val 10000"/>
          </a:avLst>
        </a:prstGeom>
        <a:solidFill>
          <a:srgbClr val="D2D6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700" kern="1200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完成</a:t>
          </a:r>
        </a:p>
      </dsp:txBody>
      <dsp:txXfrm>
        <a:off x="6692966" y="3337302"/>
        <a:ext cx="2120765" cy="1241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7091B-8A13-4405-A10B-213772A1A0F1}">
      <dsp:nvSpPr>
        <dsp:cNvPr id="0" name=""/>
        <dsp:cNvSpPr/>
      </dsp:nvSpPr>
      <dsp:spPr>
        <a:xfrm>
          <a:off x="605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5 ~ 8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19177" y="1335760"/>
        <a:ext cx="2499266" cy="596958"/>
      </dsp:txXfrm>
    </dsp:sp>
    <dsp:sp modelId="{DAB5F1A1-E02C-4323-87CC-ECB43C4B40C2}">
      <dsp:nvSpPr>
        <dsp:cNvPr id="0" name=""/>
        <dsp:cNvSpPr/>
      </dsp:nvSpPr>
      <dsp:spPr>
        <a:xfrm rot="5400000">
          <a:off x="1213327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1C31-D637-46D4-9F5A-BDE60FDD6734}">
      <dsp:nvSpPr>
        <dsp:cNvPr id="0" name=""/>
        <dsp:cNvSpPr/>
      </dsp:nvSpPr>
      <dsp:spPr>
        <a:xfrm>
          <a:off x="605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原理图及PCB设计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19177" y="2191798"/>
        <a:ext cx="2499266" cy="596958"/>
      </dsp:txXfrm>
    </dsp:sp>
    <dsp:sp modelId="{74EA8F87-157D-447D-B9EE-54802DBB1F00}">
      <dsp:nvSpPr>
        <dsp:cNvPr id="0" name=""/>
        <dsp:cNvSpPr/>
      </dsp:nvSpPr>
      <dsp:spPr>
        <a:xfrm rot="5400000">
          <a:off x="1213327" y="2862813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E6540-FA2F-4A99-817F-17BD8C3A4506}">
      <dsp:nvSpPr>
        <dsp:cNvPr id="0" name=""/>
        <dsp:cNvSpPr/>
      </dsp:nvSpPr>
      <dsp:spPr>
        <a:xfrm>
          <a:off x="605" y="3029265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Simulink</a:t>
          </a: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仿真</a:t>
          </a:r>
        </a:p>
      </dsp:txBody>
      <dsp:txXfrm>
        <a:off x="19177" y="3047837"/>
        <a:ext cx="2499266" cy="596958"/>
      </dsp:txXfrm>
    </dsp:sp>
    <dsp:sp modelId="{ED12D7D4-EA84-4A0B-843E-8E160B5299E3}">
      <dsp:nvSpPr>
        <dsp:cNvPr id="0" name=""/>
        <dsp:cNvSpPr/>
      </dsp:nvSpPr>
      <dsp:spPr>
        <a:xfrm>
          <a:off x="2892114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9 ~ 11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2910686" y="1335760"/>
        <a:ext cx="2499266" cy="596958"/>
      </dsp:txXfrm>
    </dsp:sp>
    <dsp:sp modelId="{923D2742-98A5-44BA-815E-C73B4F9A717E}">
      <dsp:nvSpPr>
        <dsp:cNvPr id="0" name=""/>
        <dsp:cNvSpPr/>
      </dsp:nvSpPr>
      <dsp:spPr>
        <a:xfrm rot="5400000">
          <a:off x="4104835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CE0E1-3EA7-47AD-BA1E-027F0E24F9F4}">
      <dsp:nvSpPr>
        <dsp:cNvPr id="0" name=""/>
        <dsp:cNvSpPr/>
      </dsp:nvSpPr>
      <dsp:spPr>
        <a:xfrm>
          <a:off x="2892114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元件焊接与测试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2910686" y="2191798"/>
        <a:ext cx="2499266" cy="596958"/>
      </dsp:txXfrm>
    </dsp:sp>
    <dsp:sp modelId="{538D4FCB-ED65-447C-A122-F2D9E55AA2E8}">
      <dsp:nvSpPr>
        <dsp:cNvPr id="0" name=""/>
        <dsp:cNvSpPr/>
      </dsp:nvSpPr>
      <dsp:spPr>
        <a:xfrm rot="5400000">
          <a:off x="4104835" y="2862813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88B47-89FE-44E3-AF3B-234214A42A48}">
      <dsp:nvSpPr>
        <dsp:cNvPr id="0" name=""/>
        <dsp:cNvSpPr/>
      </dsp:nvSpPr>
      <dsp:spPr>
        <a:xfrm>
          <a:off x="2892114" y="3029265"/>
          <a:ext cx="2536410" cy="1206228"/>
        </a:xfrm>
        <a:prstGeom prst="roundRect">
          <a:avLst>
            <a:gd name="adj" fmla="val 10000"/>
          </a:avLst>
        </a:prstGeom>
        <a:solidFill>
          <a:srgbClr val="D3D8E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嵌入式编程及</a:t>
          </a:r>
          <a:endParaRPr lang="en-US" altLang="zh-CN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部分算法实现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2927443" y="3064594"/>
        <a:ext cx="2465752" cy="1135570"/>
      </dsp:txXfrm>
    </dsp:sp>
    <dsp:sp modelId="{47F2F17A-C6DF-48D5-9726-A28561779295}">
      <dsp:nvSpPr>
        <dsp:cNvPr id="0" name=""/>
        <dsp:cNvSpPr/>
      </dsp:nvSpPr>
      <dsp:spPr>
        <a:xfrm>
          <a:off x="5783622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12 ~ 14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5802194" y="1335760"/>
        <a:ext cx="2499266" cy="596958"/>
      </dsp:txXfrm>
    </dsp:sp>
    <dsp:sp modelId="{9CC0B6DF-131F-4858-99DD-E162F22E1167}">
      <dsp:nvSpPr>
        <dsp:cNvPr id="0" name=""/>
        <dsp:cNvSpPr/>
      </dsp:nvSpPr>
      <dsp:spPr>
        <a:xfrm rot="5400000">
          <a:off x="6996344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F8CDB-8750-49D0-826E-B53140BF6D2A}">
      <dsp:nvSpPr>
        <dsp:cNvPr id="0" name=""/>
        <dsp:cNvSpPr/>
      </dsp:nvSpPr>
      <dsp:spPr>
        <a:xfrm>
          <a:off x="5783622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全部基本功能实现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802194" y="2191798"/>
        <a:ext cx="2499266" cy="596958"/>
      </dsp:txXfrm>
    </dsp:sp>
    <dsp:sp modelId="{E8DE01E5-7D3F-4C61-8301-675A5AC07A14}">
      <dsp:nvSpPr>
        <dsp:cNvPr id="0" name=""/>
        <dsp:cNvSpPr/>
      </dsp:nvSpPr>
      <dsp:spPr>
        <a:xfrm rot="5400000">
          <a:off x="6996344" y="2862813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436E3-7C68-465B-A230-92CBFD42E395}">
      <dsp:nvSpPr>
        <dsp:cNvPr id="0" name=""/>
        <dsp:cNvSpPr/>
      </dsp:nvSpPr>
      <dsp:spPr>
        <a:xfrm>
          <a:off x="5783622" y="3029265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记录数据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802194" y="3047837"/>
        <a:ext cx="2499266" cy="596958"/>
      </dsp:txXfrm>
    </dsp:sp>
    <dsp:sp modelId="{541200DD-5F13-4C8E-B936-C5F1D42B190E}">
      <dsp:nvSpPr>
        <dsp:cNvPr id="0" name=""/>
        <dsp:cNvSpPr/>
      </dsp:nvSpPr>
      <dsp:spPr>
        <a:xfrm rot="5400000">
          <a:off x="6996344" y="3718852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034B9-A78A-4561-B5E4-B4EF7A715F4D}">
      <dsp:nvSpPr>
        <dsp:cNvPr id="0" name=""/>
        <dsp:cNvSpPr/>
      </dsp:nvSpPr>
      <dsp:spPr>
        <a:xfrm>
          <a:off x="5783622" y="3885304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rPr>
            <a:t>完成结题报告</a:t>
          </a:r>
          <a:endParaRPr lang="zh-CN" altLang="en-US" sz="2000" kern="1200" dirty="0">
            <a:solidFill>
              <a:schemeClr val="tx2">
                <a:lumMod val="75000"/>
              </a:schemeClr>
            </a:solidFill>
            <a:latin typeface="方正粗黑宋简体" panose="02000000000000000000" pitchFamily="2" charset="-122"/>
            <a:ea typeface="方正粗黑宋简体" panose="02000000000000000000" pitchFamily="2" charset="-122"/>
          </a:endParaRPr>
        </a:p>
      </dsp:txBody>
      <dsp:txXfrm>
        <a:off x="5802194" y="3903876"/>
        <a:ext cx="2499266" cy="596958"/>
      </dsp:txXfrm>
    </dsp:sp>
    <dsp:sp modelId="{DFC25A54-F336-456A-BF87-8721FC101D44}">
      <dsp:nvSpPr>
        <dsp:cNvPr id="0" name=""/>
        <dsp:cNvSpPr/>
      </dsp:nvSpPr>
      <dsp:spPr>
        <a:xfrm>
          <a:off x="8675131" y="1317188"/>
          <a:ext cx="2536410" cy="63410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方正粗黑宋简体" panose="02000000000000000000" pitchFamily="2" charset="-122"/>
            </a:rPr>
            <a:t>WEEK 15</a:t>
          </a:r>
          <a:endParaRPr lang="zh-CN" altLang="en-US" sz="2400" kern="1200" dirty="0">
            <a:solidFill>
              <a:schemeClr val="tx2">
                <a:lumMod val="75000"/>
              </a:schemeClr>
            </a:solidFill>
            <a:latin typeface="Franklin Gothic Medium" panose="020B0603020102020204" pitchFamily="34" charset="0"/>
            <a:ea typeface="方正粗黑宋简体" panose="02000000000000000000" pitchFamily="2" charset="-122"/>
          </a:endParaRPr>
        </a:p>
      </dsp:txBody>
      <dsp:txXfrm>
        <a:off x="8693703" y="1335760"/>
        <a:ext cx="2499266" cy="596958"/>
      </dsp:txXfrm>
    </dsp:sp>
    <dsp:sp modelId="{6E90C605-03E5-4194-B088-77D3C675D7BD}">
      <dsp:nvSpPr>
        <dsp:cNvPr id="0" name=""/>
        <dsp:cNvSpPr/>
      </dsp:nvSpPr>
      <dsp:spPr>
        <a:xfrm rot="5400000">
          <a:off x="9887852" y="2006774"/>
          <a:ext cx="110967" cy="11096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C14F3-EC2B-4461-A067-6CB51C4BCD0C}">
      <dsp:nvSpPr>
        <dsp:cNvPr id="0" name=""/>
        <dsp:cNvSpPr/>
      </dsp:nvSpPr>
      <dsp:spPr>
        <a:xfrm>
          <a:off x="8675131" y="2173226"/>
          <a:ext cx="2536410" cy="634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tx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rPr>
            <a:t>成果展示</a:t>
          </a:r>
        </a:p>
      </dsp:txBody>
      <dsp:txXfrm>
        <a:off x="8693703" y="2191798"/>
        <a:ext cx="2499266" cy="59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9DC1B-1992-42C9-984D-B5C8D0239BB5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F8F5-4843-4BDB-93F1-5A1BE5C3C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5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7F8F5-4843-4BDB-93F1-5A1BE5C3C5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49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16A57-37D7-8FCA-A055-CBD12E2C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DEE347-B1AD-F5A9-49C3-18CCCE57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41B83-9059-E931-B16F-694E9897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E00E1-D4DF-7BDA-1A9F-06E11CC6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B06D6-A0FA-4FC5-D5F5-91A6CF63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C0FF-C208-C5A3-2196-55EA6D40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CB72E-641F-87EA-2590-AE5D96A37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7966D-9DE4-8FD3-954E-3A04A051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1C1B8-8F46-E9C5-DE0B-8C9BE05F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34F0B-742E-F274-D763-D3BE70D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9D097-F4C1-CFBA-DD77-1E591B2D0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06E36D-FCF0-D511-DC49-7F0B5B1C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0EA84-80A0-486E-78B6-DD5DFFAB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72615-0411-19B4-099D-8513531B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9EA95-DEBC-312F-DE33-D024612D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5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3E303-98BD-6CF3-2144-B6C173DE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B01E3-C052-AA92-8EBC-841946BB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48389-0A7F-CA63-8834-4C45D4E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A4C84-9DF1-127F-BD7B-6FB1EFD8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740E0-9088-585E-532E-EF1E8E6B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BC5A-09F6-5B49-3D74-A2FADA98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879E9-D272-FA9D-F391-66093265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22500-BE6E-A48F-990A-E880AA9D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2D10F-CF29-BBA6-3739-7C0003B9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0EFC9-D177-F62F-7924-3245F92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7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359F9-FAD8-0226-1B3A-AF6DCFCE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163B4-39D6-1FF7-2DA8-8FA6F029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1A912-00EF-CE72-7C38-BDA07FB4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59A3A-FF51-18D1-D723-B5C36CE9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D21CE-C88F-FEAD-7E35-DBFABD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C60B6-1FCA-277D-3F1F-313CB0D3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2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9D89B-EF7B-9539-B1AF-ED0F83A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8395F-85D8-E9B8-5250-2FCBCF3B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711A5-D0CF-CA40-939C-58305D4F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190E73-D57B-4255-F5D6-8256E40F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183B1-D8DD-93C1-34BF-E3EBF486F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E17529-8E86-5F8B-9879-AFB7FDB6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59AF04-7D17-DF49-C446-2BDE6E9E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E3388D-17CF-983F-5079-BA6FB6AF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A0304-5667-29BB-EEDB-CD31C353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470EA0-D416-B3E3-E448-6F7772F2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5DDB5B-56BC-E5F7-9FAE-FAE34654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5692C-A520-8B8E-0B46-7A85662D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CE551-CBE8-A86D-A60C-26304555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5100D-A825-C474-0CE1-222993DC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159CA-8ADA-228B-3D99-F87023B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7BF6C-164C-D291-660A-6BD27FC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2BC63-BB30-2240-7770-11B2572A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68A0B-FBA8-E3CE-590B-D04B8122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63DF9-6B2F-FF3E-D783-213EA830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84926-C891-FC7F-C19B-5A94C3A6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4ED71-84C2-91FE-5042-63CC887F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3B592-B11F-34A4-BD3E-BF14DE18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6D263-8CCD-6E94-45EB-2BF2D97E2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2736CB-ECCE-5CB0-991E-89C2AD51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E0D90-6973-61AB-56AF-DA2CE7CD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3E117-EFCA-9F77-8ED8-74773A51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EC00EB-DE15-375B-3E51-E6EE9647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1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0923C-4AA7-F24C-440F-40763C81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5B3B4-DC7C-5C51-D2B7-8F0EAC42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5CFEF-3116-683C-579A-78AB6859C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E8ED6-00B6-4509-AA5D-DD3E7B86573B}" type="datetimeFigureOut">
              <a:rPr lang="zh-CN" altLang="en-US" smtClean="0"/>
              <a:t>2022.12.27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785FD-C2E0-80D1-B5B2-FE45611C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1E4F6-198A-0646-0125-E82783591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1134-8D94-4663-840A-336B4364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FE306-D22E-89E9-5C33-308622AAA5E8}"/>
              </a:ext>
            </a:extLst>
          </p:cNvPr>
          <p:cNvSpPr txBox="1"/>
          <p:nvPr/>
        </p:nvSpPr>
        <p:spPr>
          <a:xfrm>
            <a:off x="1410510" y="1479641"/>
            <a:ext cx="9370979" cy="372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模拟电路开题报告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zh-CN" altLang="zh-CN" sz="66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超级电容组及控制模块</a:t>
            </a:r>
          </a:p>
          <a:p>
            <a:pPr algn="ctr"/>
            <a:endParaRPr lang="en-US" altLang="zh-CN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endParaRPr lang="en-US" altLang="zh-CN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小组成员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</a:t>
            </a:r>
            <a:endParaRPr lang="en-US" altLang="zh-CN" sz="18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周弘毅 钟吴子正 陈骤 魏毓瞳</a:t>
            </a:r>
            <a:endParaRPr lang="zh-CN" altLang="zh-CN" sz="28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769DC-DD36-4758-551E-E481147434B0}"/>
              </a:ext>
            </a:extLst>
          </p:cNvPr>
          <p:cNvSpPr txBox="1"/>
          <p:nvPr/>
        </p:nvSpPr>
        <p:spPr>
          <a:xfrm>
            <a:off x="933979" y="1590841"/>
            <a:ext cx="10415893" cy="4336893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N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原理图及PCB设计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，焊接与测试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-------------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周弘毅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电路仿真、嵌入式编程与部分算法实现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钟吴子正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控制逻辑与部分算法实现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-------------------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陈骤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机械结构设计与电路测试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------------------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魏毓瞳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元件购买、实验数据记录及报告</a:t>
            </a:r>
            <a:r>
              <a:rPr lang="en-US" altLang="zh-CN" sz="2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------------</a:t>
            </a:r>
            <a:r>
              <a:rPr lang="zh-CN" altLang="en-US" sz="2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全体组员</a:t>
            </a:r>
            <a:endParaRPr lang="en-US" altLang="zh-CN" sz="28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Hei" pitchFamily="2" charset="-122"/>
              <a:ea typeface="Hei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</a:rPr>
              <a:t>P.S.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代码协作使用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CRA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提供的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GitLab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，原理共享与实验记录使用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Confluence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8898B2-2DEA-8BE9-89DE-590C86607347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组员分工</a:t>
            </a:r>
            <a:endParaRPr lang="en-US" altLang="zh-CN" sz="48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40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7AEFD0-CB04-A864-6E48-506BBEB5C4FD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进度安排</a:t>
            </a:r>
            <a:endParaRPr lang="en-US" altLang="zh-CN" sz="48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0F9796A-8A99-DB06-2027-EBBFF7F6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149078"/>
              </p:ext>
            </p:extLst>
          </p:nvPr>
        </p:nvGraphicFramePr>
        <p:xfrm>
          <a:off x="431861" y="787940"/>
          <a:ext cx="11212148" cy="5836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65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7AEFD0-CB04-A864-6E48-506BBEB5C4FD}"/>
              </a:ext>
            </a:extLst>
          </p:cNvPr>
          <p:cNvSpPr txBox="1"/>
          <p:nvPr/>
        </p:nvSpPr>
        <p:spPr>
          <a:xfrm>
            <a:off x="3716668" y="2767280"/>
            <a:ext cx="561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蟹蟹大家！</a:t>
            </a:r>
            <a:endParaRPr lang="en-US" altLang="zh-CN" sz="80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8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28EC27E1-7438-2F7A-2701-A2FAF4241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2" b="8955"/>
          <a:stretch/>
        </p:blipFill>
        <p:spPr bwMode="auto">
          <a:xfrm>
            <a:off x="690664" y="2227635"/>
            <a:ext cx="3314473" cy="26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FFC15935-DA90-AAD0-E555-32EA3542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305" y="2029672"/>
            <a:ext cx="2895390" cy="32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A78F73-2040-E12D-B5D1-87BF6007DC64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项目背景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C872E2C5-6361-AD9C-093F-1D665285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50" y="2062542"/>
            <a:ext cx="3297676" cy="329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5FEA0DD-984E-F7CF-2861-B17350506084}"/>
              </a:ext>
            </a:extLst>
          </p:cNvPr>
          <p:cNvSpPr txBox="1"/>
          <p:nvPr/>
        </p:nvSpPr>
        <p:spPr>
          <a:xfrm>
            <a:off x="3138791" y="5840471"/>
            <a:ext cx="591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各种移动机器人进入视野</a:t>
            </a:r>
          </a:p>
        </p:txBody>
      </p:sp>
    </p:spTree>
    <p:extLst>
      <p:ext uri="{BB962C8B-B14F-4D97-AF65-F5344CB8AC3E}">
        <p14:creationId xmlns:p14="http://schemas.microsoft.com/office/powerpoint/2010/main" val="42589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44CC9E2-ABDF-DD49-B37C-707B5CEA156E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514745-B7D8-0E94-08A4-307FE39A6D07}"/>
              </a:ext>
            </a:extLst>
          </p:cNvPr>
          <p:cNvSpPr txBox="1"/>
          <p:nvPr/>
        </p:nvSpPr>
        <p:spPr>
          <a:xfrm>
            <a:off x="690664" y="1548764"/>
            <a:ext cx="7218425" cy="140519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综合技术的快速发展，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移动机器人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登上舞台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在电源技术取得革命性突破之前，对电源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功率的分配与控制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，是实现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长续航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以及各个模块安全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稳定运行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的必要条件</a:t>
            </a:r>
            <a:endParaRPr lang="en-CN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13275-AFE7-AE5E-02D3-E6FC805E18B4}"/>
              </a:ext>
            </a:extLst>
          </p:cNvPr>
          <p:cNvSpPr txBox="1"/>
          <p:nvPr/>
        </p:nvSpPr>
        <p:spPr>
          <a:xfrm>
            <a:off x="4604324" y="3626102"/>
            <a:ext cx="7437115" cy="28983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超级电容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的加入，令机器人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能够完成诸如动能回收，功率补偿，瞬时功率爆发等更复杂的功能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数控电源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管理超级电容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，在实现传统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数控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电源可编程、高集成度和高控制精度的同时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，更加精准地分配与控制功率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现代控制算法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的引入使控制更加高效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endParaRPr lang="en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632C85-987C-FD91-E192-F06A2F98F381}"/>
              </a:ext>
            </a:extLst>
          </p:cNvPr>
          <p:cNvSpPr txBox="1"/>
          <p:nvPr/>
        </p:nvSpPr>
        <p:spPr>
          <a:xfrm>
            <a:off x="7898194" y="1093921"/>
            <a:ext cx="615553" cy="2356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客观要求</a:t>
            </a:r>
          </a:p>
        </p:txBody>
      </p:sp>
      <p:pic>
        <p:nvPicPr>
          <p:cNvPr id="8" name="Picture 6" descr="See the source image">
            <a:extLst>
              <a:ext uri="{FF2B5EF4-FFF2-40B4-BE49-F238E27FC236}">
                <a16:creationId xmlns:a16="http://schemas.microsoft.com/office/drawing/2014/main" id="{76DC31EF-54D0-9119-4E94-6FA74B1B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35" y="1072299"/>
            <a:ext cx="2069205" cy="235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73F4C4-CC0A-6CCC-33BE-7C94215A41B7}"/>
              </a:ext>
            </a:extLst>
          </p:cNvPr>
          <p:cNvSpPr txBox="1"/>
          <p:nvPr/>
        </p:nvSpPr>
        <p:spPr>
          <a:xfrm>
            <a:off x="3919007" y="3795674"/>
            <a:ext cx="615553" cy="2356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优势分析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8F08DF-2E75-2635-575E-38126110B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0" t="11658" r="9889" b="10670"/>
          <a:stretch/>
        </p:blipFill>
        <p:spPr>
          <a:xfrm>
            <a:off x="1027522" y="3700152"/>
            <a:ext cx="2667110" cy="25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6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32343" y="2045617"/>
            <a:ext cx="10179823" cy="392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容组容量满足</a:t>
            </a:r>
            <a:r>
              <a:rPr 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瞬时功率</a:t>
            </a: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需求，带有</a:t>
            </a:r>
            <a:r>
              <a:rPr 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电压</a:t>
            </a:r>
            <a:r>
              <a:rPr lang="zh-CN" sz="2400" kern="10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均衡</a:t>
            </a:r>
            <a:r>
              <a:rPr lang="zh-CN" sz="2400" kern="10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功能</a:t>
            </a:r>
            <a:endParaRPr lang="en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容组</a:t>
            </a:r>
            <a:r>
              <a:rPr lang="zh-CN" altLang="en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耐流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满足最大电流需求</a:t>
            </a: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尽可能实现更快的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充电速度</a:t>
            </a:r>
            <a:endParaRPr lang="en-US" altLang="zh-CN" sz="2400" kern="1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数字电源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控制目标：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AutoNum type="romanLcParenBoth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在机器人运动功率没有达到上限时，</a:t>
            </a:r>
            <a:r>
              <a:rPr 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充分利用剩余功率</a:t>
            </a: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为容组充电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AutoNum type="romanLcParenBoth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在机器人跳跃、爬坡、起步等高功率场景进行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功率补偿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，满足段时间高功率要求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857250" lvl="1" indent="-400050">
              <a:lnSpc>
                <a:spcPct val="150000"/>
              </a:lnSpc>
              <a:buAutoNum type="romanLcParenBoth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保证系统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安全工作</a:t>
            </a:r>
            <a:endParaRPr lang="en-CN" sz="2400" kern="100" dirty="0">
              <a:solidFill>
                <a:srgbClr val="C00000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0EA1AF-EF40-E6DD-6EC6-224C61AB66C1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基本需求</a:t>
            </a:r>
          </a:p>
        </p:txBody>
      </p:sp>
    </p:spTree>
    <p:extLst>
      <p:ext uri="{BB962C8B-B14F-4D97-AF65-F5344CB8AC3E}">
        <p14:creationId xmlns:p14="http://schemas.microsoft.com/office/powerpoint/2010/main" val="13777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32343" y="2045617"/>
            <a:ext cx="10179823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容组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带有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过充保护</a:t>
            </a:r>
            <a:endParaRPr lang="en-CN" sz="2400" kern="100" dirty="0">
              <a:solidFill>
                <a:srgbClr val="C00000"/>
              </a:solidFill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容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书数控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传递效率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达到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95%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以上，端口处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纹波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小于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电压变化率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控制误差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0.5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以内</a:t>
            </a:r>
            <a:endParaRPr lang="en-US" altLang="zh-CN" sz="2400" kern="1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加入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监视屏幕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，实时监测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系统参数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通讯总线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与其他设备交互，实现协同工作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其他</a:t>
            </a:r>
            <a:endParaRPr lang="en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0EA1AF-EF40-E6DD-6EC6-224C61AB66C1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进阶需求</a:t>
            </a:r>
          </a:p>
        </p:txBody>
      </p:sp>
    </p:spTree>
    <p:extLst>
      <p:ext uri="{BB962C8B-B14F-4D97-AF65-F5344CB8AC3E}">
        <p14:creationId xmlns:p14="http://schemas.microsoft.com/office/powerpoint/2010/main" val="36494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65688" y="1900839"/>
            <a:ext cx="9860624" cy="447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电路拓扑：</a:t>
            </a:r>
            <a:r>
              <a:rPr lang="zh-CN" altLang="en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双向同步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uck-Boost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电路，实现升降压控制充放电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逻辑控制：主控采用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STM32F334C8T6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（带有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HRTIM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外设，</a:t>
            </a:r>
            <a:r>
              <a:rPr lang="en-US" altLang="zh-CN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2.16GHz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），同时担任逻辑处理和开关电源控制的工作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电流采样：使用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TI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INA240A1PWR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（或者更先进的型号），实现精确控制电流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电压采样：将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的引脚配置为模拟输入，通过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分压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+ADC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实现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电容均压：使用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BW6101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电容管理芯片实现均压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方案验证：使用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Simulink</a:t>
            </a:r>
            <a:r>
              <a:rPr lang="zh-CN" altLang="en-US" sz="2400" kern="100" dirty="0">
                <a:solidFill>
                  <a:srgbClr val="C00000"/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仿真</a:t>
            </a:r>
            <a:r>
              <a:rPr lang="zh-CN" altLang="en-US" sz="2400" kern="100" dirty="0"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，保证方案可行性</a:t>
            </a:r>
            <a:endParaRPr lang="en-US" altLang="zh-CN" sz="2400" kern="100" dirty="0">
              <a:effectLst/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6055A3-4F09-8236-1D5A-EF886E9CF9B4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初步设计</a:t>
            </a:r>
            <a:r>
              <a:rPr lang="en-US" altLang="zh-CN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</a:t>
            </a:r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电子硬件</a:t>
            </a:r>
          </a:p>
        </p:txBody>
      </p:sp>
    </p:spTree>
    <p:extLst>
      <p:ext uri="{BB962C8B-B14F-4D97-AF65-F5344CB8AC3E}">
        <p14:creationId xmlns:p14="http://schemas.microsoft.com/office/powerpoint/2010/main" val="41300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34DAC-30DD-CF92-55A3-92F13F0519AB}"/>
              </a:ext>
            </a:extLst>
          </p:cNvPr>
          <p:cNvSpPr txBox="1"/>
          <p:nvPr/>
        </p:nvSpPr>
        <p:spPr>
          <a:xfrm>
            <a:off x="1160623" y="2022717"/>
            <a:ext cx="9463385" cy="281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底层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配置（引脚配置、中断等）使用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语言，基于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标准库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进行开发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控制逻辑使用</a:t>
            </a:r>
            <a:r>
              <a:rPr lang="en-US" altLang="zh-CN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C++11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标准），实现</a:t>
            </a: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初始化和实例逻辑更新</a:t>
            </a:r>
            <a:endParaRPr lang="en-US" altLang="zh-CN" sz="2400" kern="100" dirty="0">
              <a:solidFill>
                <a:srgbClr val="C0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通过高分辨率定时器（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HRTIM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）控制</a:t>
            </a:r>
            <a:r>
              <a:rPr lang="en-US" altLang="zh-CN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PWM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占空比，控制输出电压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电源滤波算法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的实现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补偿参数</a:t>
            </a:r>
            <a:r>
              <a:rPr lang="zh-CN" altLang="en-US" sz="2400" kern="100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Times New Roman" panose="02020603050405020304" pitchFamily="18" charset="0"/>
              </a:rPr>
              <a:t>的设定</a:t>
            </a:r>
            <a:endParaRPr lang="en-US" altLang="zh-CN" sz="2400" kern="100" dirty="0">
              <a:latin typeface="方正粗黑宋简体" panose="02000000000000000000" pitchFamily="2" charset="-122"/>
              <a:ea typeface="方正粗黑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EF82AA-2AAA-6BB2-F830-C2C471EA7862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初步设计</a:t>
            </a:r>
            <a:r>
              <a:rPr lang="en-US" altLang="zh-CN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-</a:t>
            </a:r>
            <a:r>
              <a:rPr lang="zh-CN" altLang="en-US" sz="4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298995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CC1448-0798-ED80-798B-01C0B431762F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进阶设计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C07B17-A422-BAF5-06B2-5620167288F3}"/>
              </a:ext>
            </a:extLst>
          </p:cNvPr>
          <p:cNvSpPr txBox="1"/>
          <p:nvPr/>
        </p:nvSpPr>
        <p:spPr>
          <a:xfrm>
            <a:off x="5365944" y="2094102"/>
            <a:ext cx="5057289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  <a:r>
              <a:rPr lang="en-US" altLang="zh-CN" sz="2400" dirty="0" err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使用</a:t>
            </a:r>
            <a:r>
              <a:rPr lang="en-US" altLang="zh-CN" sz="2400" dirty="0" err="1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USART或SPI连接屏幕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，实时显示电压，电流，功率等参数，监测与测试更加方便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50DD62-1C31-AD91-9C63-B117120D33C4}"/>
              </a:ext>
            </a:extLst>
          </p:cNvPr>
          <p:cNvSpPr txBox="1"/>
          <p:nvPr/>
        </p:nvSpPr>
        <p:spPr>
          <a:xfrm>
            <a:off x="654468" y="4611514"/>
            <a:ext cx="453098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buNone/>
            </a:pPr>
            <a:r>
              <a:rPr lang="en-US" altLang="zh-CN" sz="2400" dirty="0" err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</a:t>
            </a:r>
            <a:r>
              <a:rPr lang="en-US" altLang="zh-CN" sz="2400" dirty="0" err="1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CAN总线</a:t>
            </a:r>
            <a:r>
              <a:rPr lang="en-US" altLang="zh-CN" sz="2400" dirty="0" err="1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与其他嵌入式设备实现通讯</a:t>
            </a:r>
            <a:r>
              <a:rPr lang="zh-CN" altLang="en-US" sz="24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，实现设备间协同，获取关键参数</a:t>
            </a:r>
            <a:endParaRPr lang="en-US" altLang="zh-CN" sz="24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E4AC1B-EC6A-1AFC-A20C-4F2AAD2E813E}"/>
              </a:ext>
            </a:extLst>
          </p:cNvPr>
          <p:cNvSpPr txBox="1"/>
          <p:nvPr/>
        </p:nvSpPr>
        <p:spPr>
          <a:xfrm>
            <a:off x="4454834" y="1917777"/>
            <a:ext cx="615553" cy="2428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数据可视化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ECB027-54F1-0ACD-FAA6-9CF859D3EB1B}"/>
              </a:ext>
            </a:extLst>
          </p:cNvPr>
          <p:cNvSpPr txBox="1"/>
          <p:nvPr/>
        </p:nvSpPr>
        <p:spPr>
          <a:xfrm>
            <a:off x="5365945" y="4715947"/>
            <a:ext cx="615553" cy="19984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设备协同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C1F3E08-9B5D-E3C7-DECA-95D4E936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88" y="4290682"/>
            <a:ext cx="5641852" cy="211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42276C2-3FF3-1EDB-DB72-ADB5A460F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67" y="1567649"/>
            <a:ext cx="2667910" cy="266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4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55894B-429A-4C7D-949A-CE0F30E15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911023"/>
              </p:ext>
            </p:extLst>
          </p:nvPr>
        </p:nvGraphicFramePr>
        <p:xfrm>
          <a:off x="954615" y="1715679"/>
          <a:ext cx="9659967" cy="4619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5F07CC4-58D4-95D9-6D39-CA7621394554}"/>
              </a:ext>
            </a:extLst>
          </p:cNvPr>
          <p:cNvSpPr txBox="1"/>
          <p:nvPr/>
        </p:nvSpPr>
        <p:spPr>
          <a:xfrm>
            <a:off x="690664" y="450263"/>
            <a:ext cx="561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项目路线</a:t>
            </a:r>
          </a:p>
        </p:txBody>
      </p:sp>
    </p:spTree>
    <p:extLst>
      <p:ext uri="{BB962C8B-B14F-4D97-AF65-F5344CB8AC3E}">
        <p14:creationId xmlns:p14="http://schemas.microsoft.com/office/powerpoint/2010/main" val="11916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603</Words>
  <Application>Microsoft Office PowerPoint</Application>
  <PresentationFormat>宽屏</PresentationFormat>
  <Paragraphs>82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Hei</vt:lpstr>
      <vt:lpstr>等线</vt:lpstr>
      <vt:lpstr>等线 Light</vt:lpstr>
      <vt:lpstr>方正粗黑宋简体</vt:lpstr>
      <vt:lpstr>黑体</vt:lpstr>
      <vt:lpstr>Arial</vt:lpstr>
      <vt:lpstr>Franklin Gothic Medium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弘毅</dc:creator>
  <cp:lastModifiedBy>Cooper Chou</cp:lastModifiedBy>
  <cp:revision>6</cp:revision>
  <dcterms:created xsi:type="dcterms:W3CDTF">2022-10-08T04:41:28Z</dcterms:created>
  <dcterms:modified xsi:type="dcterms:W3CDTF">2022-12-27T15:43:38Z</dcterms:modified>
</cp:coreProperties>
</file>