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13"/>
  </p:notesMasterIdLst>
  <p:sldIdLst>
    <p:sldId id="357" r:id="rId3"/>
    <p:sldId id="320" r:id="rId4"/>
    <p:sldId id="337" r:id="rId5"/>
    <p:sldId id="309" r:id="rId6"/>
    <p:sldId id="355" r:id="rId7"/>
    <p:sldId id="354" r:id="rId8"/>
    <p:sldId id="298" r:id="rId9"/>
    <p:sldId id="260" r:id="rId10"/>
    <p:sldId id="356" r:id="rId11"/>
    <p:sldId id="3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68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5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1188" y="60"/>
      </p:cViewPr>
      <p:guideLst>
        <p:guide orient="horz" pos="24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E3503243-A816-45B2-8D73-8FD35BAB63ED}"/>
              </a:ext>
            </a:extLst>
          </p:cNvPr>
          <p:cNvGrpSpPr/>
          <p:nvPr userDrawn="1"/>
        </p:nvGrpSpPr>
        <p:grpSpPr>
          <a:xfrm>
            <a:off x="8766546" y="1684865"/>
            <a:ext cx="2664296" cy="4683693"/>
            <a:chOff x="445712" y="1449040"/>
            <a:chExt cx="2113018" cy="3924176"/>
          </a:xfrm>
        </p:grpSpPr>
        <p:sp>
          <p:nvSpPr>
            <p:cNvPr id="3" name="Rounded Rectangle 5">
              <a:extLst>
                <a:ext uri="{FF2B5EF4-FFF2-40B4-BE49-F238E27FC236}">
                  <a16:creationId xmlns:a16="http://schemas.microsoft.com/office/drawing/2014/main" id="{D0617E07-B62F-4C5A-8324-8121790C557C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595E3AE0-69B9-44BD-A213-EFFEE695836E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7">
              <a:extLst>
                <a:ext uri="{FF2B5EF4-FFF2-40B4-BE49-F238E27FC236}">
                  <a16:creationId xmlns:a16="http://schemas.microsoft.com/office/drawing/2014/main" id="{7F7644BA-95E4-4334-B15E-5641519DE454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8">
                <a:extLst>
                  <a:ext uri="{FF2B5EF4-FFF2-40B4-BE49-F238E27FC236}">
                    <a16:creationId xmlns:a16="http://schemas.microsoft.com/office/drawing/2014/main" id="{45589BD7-1AAE-47A5-A953-39874867B91A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10">
                <a:extLst>
                  <a:ext uri="{FF2B5EF4-FFF2-40B4-BE49-F238E27FC236}">
                    <a16:creationId xmlns:a16="http://schemas.microsoft.com/office/drawing/2014/main" id="{FC370075-FBF1-4459-A6DC-D8D76AEB076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7E3183AA-105B-47EF-AA5D-058969BF023A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8954464" y="2096435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FC2D6A0-18EB-4B00-815F-BF0C52FA5D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BDBE0CB-23EF-4EA9-9EFC-763B13F4C0A1}"/>
              </a:ext>
            </a:extLst>
          </p:cNvPr>
          <p:cNvSpPr/>
          <p:nvPr userDrawn="1"/>
        </p:nvSpPr>
        <p:spPr>
          <a:xfrm>
            <a:off x="1220558" y="0"/>
            <a:ext cx="8086725" cy="6858000"/>
          </a:xfrm>
          <a:custGeom>
            <a:avLst/>
            <a:gdLst>
              <a:gd name="connsiteX0" fmla="*/ 3133695 w 8086725"/>
              <a:gd name="connsiteY0" fmla="*/ 0 h 6858000"/>
              <a:gd name="connsiteX1" fmla="*/ 8086725 w 8086725"/>
              <a:gd name="connsiteY1" fmla="*/ 0 h 6858000"/>
              <a:gd name="connsiteX2" fmla="*/ 4953031 w 8086725"/>
              <a:gd name="connsiteY2" fmla="*/ 6858000 h 6858000"/>
              <a:gd name="connsiteX3" fmla="*/ 0 w 80867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6725" h="6858000">
                <a:moveTo>
                  <a:pt x="3133695" y="0"/>
                </a:moveTo>
                <a:lnTo>
                  <a:pt x="8086725" y="0"/>
                </a:lnTo>
                <a:lnTo>
                  <a:pt x="495303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CC899DDF-74C3-4C72-AED1-0962CD15547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81076" y="0"/>
            <a:ext cx="8086725" cy="6858000"/>
          </a:xfrm>
          <a:custGeom>
            <a:avLst/>
            <a:gdLst>
              <a:gd name="connsiteX0" fmla="*/ 3133695 w 8086725"/>
              <a:gd name="connsiteY0" fmla="*/ 0 h 6858000"/>
              <a:gd name="connsiteX1" fmla="*/ 8086725 w 8086725"/>
              <a:gd name="connsiteY1" fmla="*/ 0 h 6858000"/>
              <a:gd name="connsiteX2" fmla="*/ 4953031 w 8086725"/>
              <a:gd name="connsiteY2" fmla="*/ 6858000 h 6858000"/>
              <a:gd name="connsiteX3" fmla="*/ 0 w 80867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6725" h="6858000">
                <a:moveTo>
                  <a:pt x="3133695" y="0"/>
                </a:moveTo>
                <a:lnTo>
                  <a:pt x="8086725" y="0"/>
                </a:lnTo>
                <a:lnTo>
                  <a:pt x="495303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4">
            <a:extLst>
              <a:ext uri="{FF2B5EF4-FFF2-40B4-BE49-F238E27FC236}">
                <a16:creationId xmlns:a16="http://schemas.microsoft.com/office/drawing/2014/main" id="{975CB74E-F65F-47F8-A8AE-7B7FF78C2892}"/>
              </a:ext>
            </a:extLst>
          </p:cNvPr>
          <p:cNvGrpSpPr/>
          <p:nvPr userDrawn="1"/>
        </p:nvGrpSpPr>
        <p:grpSpPr>
          <a:xfrm>
            <a:off x="4079368" y="1970852"/>
            <a:ext cx="4033264" cy="3172231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1895E5FF-2AD1-4D60-B9DC-23569CF082CA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D141F39-0A15-4C0D-9357-F96ECF220458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21450A8-BB0B-4C76-AECE-EDEA1A12A97C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B5AAF11-525B-4526-A0C8-892969E72020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4A9E649-7CC2-4EA9-AB25-19096B52AE82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6FFB54-5A6B-402C-BF64-F9A0D4F6092E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9BDEE8A-9721-4F12-BF30-B3892398A2A0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BF995AF-82CD-4344-B5B9-370E1050E429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C682587B-FE10-4ADA-9DD2-A1F1EC01BC3D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222246" y="2124991"/>
            <a:ext cx="3722584" cy="215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5B4BF6DC-797F-4878-8F38-6D12B5EA5B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0D4AE3C9-25F7-435F-8241-E0E3E024E6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F9033F92-5447-4701-9973-78667CCF7DF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5524" y="1837041"/>
            <a:ext cx="2268000" cy="19862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>
            <a:extLst>
              <a:ext uri="{FF2B5EF4-FFF2-40B4-BE49-F238E27FC236}">
                <a16:creationId xmlns:a16="http://schemas.microsoft.com/office/drawing/2014/main" id="{81009FC0-F461-43C1-A305-424A4B8DBC21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603313" y="1837041"/>
            <a:ext cx="2268000" cy="19862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indent="0" algn="ctr">
              <a:buNone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2D3E3847-E4AC-4C7E-9A5E-BE2F9DB0A4D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301102" y="1837041"/>
            <a:ext cx="2268000" cy="19862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indent="0" algn="ctr">
              <a:buNone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C0A871EA-43B6-40F5-B8FE-1A422C77A0C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9016308" y="1837041"/>
            <a:ext cx="2268000" cy="19862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4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indent="0" algn="ctr">
              <a:buNone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9A757F5D-4C8E-4BEE-AD55-7B1F4C7E505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0338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90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6F757335-D800-4EEA-9CE9-408094DD27B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55342" y="764189"/>
            <a:ext cx="2319231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0649CB23-30FC-4222-A82E-B62216712CD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307482" y="764189"/>
            <a:ext cx="2319231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>
            <a:extLst>
              <a:ext uri="{FF2B5EF4-FFF2-40B4-BE49-F238E27FC236}">
                <a16:creationId xmlns:a16="http://schemas.microsoft.com/office/drawing/2014/main" id="{96DDDB5F-280B-4331-9598-C8195A43A25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588585"/>
            <a:ext cx="12192000" cy="31929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tIns="324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8B40CD-7F2F-4D2A-ABFB-C9D21AE99420}"/>
              </a:ext>
            </a:extLst>
          </p:cNvPr>
          <p:cNvSpPr/>
          <p:nvPr userDrawn="1"/>
        </p:nvSpPr>
        <p:spPr>
          <a:xfrm>
            <a:off x="0" y="1389109"/>
            <a:ext cx="12192000" cy="2138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00" dirty="0"/>
              <a:t>                     </a:t>
            </a:r>
            <a:endParaRPr lang="ko-KR" alt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53D3E8-EA73-4D55-A85B-305A0FC68ADE}"/>
              </a:ext>
            </a:extLst>
          </p:cNvPr>
          <p:cNvSpPr/>
          <p:nvPr userDrawn="1"/>
        </p:nvSpPr>
        <p:spPr>
          <a:xfrm>
            <a:off x="0" y="6638925"/>
            <a:ext cx="12192000" cy="2190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7A80772-5F48-444B-909E-60FACAB6B8FE}"/>
              </a:ext>
            </a:extLst>
          </p:cNvPr>
          <p:cNvSpPr/>
          <p:nvPr userDrawn="1"/>
        </p:nvSpPr>
        <p:spPr>
          <a:xfrm>
            <a:off x="4457700" y="0"/>
            <a:ext cx="7734300" cy="6858000"/>
          </a:xfrm>
          <a:custGeom>
            <a:avLst/>
            <a:gdLst>
              <a:gd name="connsiteX0" fmla="*/ 3160975 w 7734300"/>
              <a:gd name="connsiteY0" fmla="*/ 0 h 6858000"/>
              <a:gd name="connsiteX1" fmla="*/ 3167701 w 7734300"/>
              <a:gd name="connsiteY1" fmla="*/ 0 h 6858000"/>
              <a:gd name="connsiteX2" fmla="*/ 7734300 w 7734300"/>
              <a:gd name="connsiteY2" fmla="*/ 0 h 6858000"/>
              <a:gd name="connsiteX3" fmla="*/ 7734300 w 7734300"/>
              <a:gd name="connsiteY3" fmla="*/ 6858000 h 6858000"/>
              <a:gd name="connsiteX4" fmla="*/ 3167701 w 7734300"/>
              <a:gd name="connsiteY4" fmla="*/ 6858000 h 6858000"/>
              <a:gd name="connsiteX5" fmla="*/ 3160975 w 7734300"/>
              <a:gd name="connsiteY5" fmla="*/ 6858000 h 6858000"/>
              <a:gd name="connsiteX6" fmla="*/ 3160975 w 7734300"/>
              <a:gd name="connsiteY6" fmla="*/ 6850774 h 6858000"/>
              <a:gd name="connsiteX7" fmla="*/ 0 w 7734300"/>
              <a:gd name="connsiteY7" fmla="*/ 3454443 h 6858000"/>
              <a:gd name="connsiteX8" fmla="*/ 3160975 w 7734300"/>
              <a:gd name="connsiteY8" fmla="*/ 733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34300" h="6858000">
                <a:moveTo>
                  <a:pt x="3160975" y="0"/>
                </a:moveTo>
                <a:lnTo>
                  <a:pt x="3167701" y="0"/>
                </a:lnTo>
                <a:lnTo>
                  <a:pt x="7734300" y="0"/>
                </a:lnTo>
                <a:lnTo>
                  <a:pt x="7734300" y="6858000"/>
                </a:lnTo>
                <a:lnTo>
                  <a:pt x="3167701" y="6858000"/>
                </a:lnTo>
                <a:lnTo>
                  <a:pt x="3160975" y="6858000"/>
                </a:lnTo>
                <a:lnTo>
                  <a:pt x="3160975" y="6850774"/>
                </a:lnTo>
                <a:lnTo>
                  <a:pt x="0" y="3454443"/>
                </a:lnTo>
                <a:lnTo>
                  <a:pt x="3160975" y="73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DF16B449-F5B7-4D1C-B524-58A0CCD4754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7734300" cy="6858000"/>
          </a:xfrm>
          <a:custGeom>
            <a:avLst/>
            <a:gdLst>
              <a:gd name="connsiteX0" fmla="*/ 0 w 7302500"/>
              <a:gd name="connsiteY0" fmla="*/ 0 h 6858000"/>
              <a:gd name="connsiteX1" fmla="*/ 4311650 w 7302500"/>
              <a:gd name="connsiteY1" fmla="*/ 0 h 6858000"/>
              <a:gd name="connsiteX2" fmla="*/ 4318000 w 7302500"/>
              <a:gd name="connsiteY2" fmla="*/ 0 h 6858000"/>
              <a:gd name="connsiteX3" fmla="*/ 4318000 w 7302500"/>
              <a:gd name="connsiteY3" fmla="*/ 7226 h 6858000"/>
              <a:gd name="connsiteX4" fmla="*/ 7302500 w 7302500"/>
              <a:gd name="connsiteY4" fmla="*/ 3403557 h 6858000"/>
              <a:gd name="connsiteX5" fmla="*/ 4318000 w 7302500"/>
              <a:gd name="connsiteY5" fmla="*/ 6850666 h 6858000"/>
              <a:gd name="connsiteX6" fmla="*/ 4318000 w 7302500"/>
              <a:gd name="connsiteY6" fmla="*/ 6858000 h 6858000"/>
              <a:gd name="connsiteX7" fmla="*/ 4311650 w 7302500"/>
              <a:gd name="connsiteY7" fmla="*/ 6858000 h 6858000"/>
              <a:gd name="connsiteX8" fmla="*/ 0 w 73025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02500" h="6858000">
                <a:moveTo>
                  <a:pt x="0" y="0"/>
                </a:moveTo>
                <a:lnTo>
                  <a:pt x="4311650" y="0"/>
                </a:lnTo>
                <a:lnTo>
                  <a:pt x="4318000" y="0"/>
                </a:lnTo>
                <a:lnTo>
                  <a:pt x="4318000" y="7226"/>
                </a:lnTo>
                <a:lnTo>
                  <a:pt x="7302500" y="3403557"/>
                </a:lnTo>
                <a:lnTo>
                  <a:pt x="4318000" y="6850666"/>
                </a:lnTo>
                <a:lnTo>
                  <a:pt x="4318000" y="6858000"/>
                </a:lnTo>
                <a:lnTo>
                  <a:pt x="43116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9" r:id="rId5"/>
    <p:sldLayoutId id="2147483678" r:id="rId6"/>
    <p:sldLayoutId id="2147483677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Head Lines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B0BEB4-0DA1-4034-93AE-756C6370A585}"/>
              </a:ext>
            </a:extLst>
          </p:cNvPr>
          <p:cNvSpPr/>
          <p:nvPr/>
        </p:nvSpPr>
        <p:spPr>
          <a:xfrm>
            <a:off x="4044042" y="5782491"/>
            <a:ext cx="4114800" cy="553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AD2D96-234F-4F08-BB80-8FF4E20A9B84}"/>
              </a:ext>
            </a:extLst>
          </p:cNvPr>
          <p:cNvSpPr/>
          <p:nvPr/>
        </p:nvSpPr>
        <p:spPr>
          <a:xfrm>
            <a:off x="4135482" y="4855028"/>
            <a:ext cx="3931920" cy="553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F08FC-B901-491D-B2B5-F269B46EA291}"/>
              </a:ext>
            </a:extLst>
          </p:cNvPr>
          <p:cNvSpPr/>
          <p:nvPr/>
        </p:nvSpPr>
        <p:spPr>
          <a:xfrm>
            <a:off x="4226922" y="3927565"/>
            <a:ext cx="3749040" cy="553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0B4F4-2FEA-4E1F-9483-7A6D468DFD30}"/>
              </a:ext>
            </a:extLst>
          </p:cNvPr>
          <p:cNvSpPr/>
          <p:nvPr/>
        </p:nvSpPr>
        <p:spPr>
          <a:xfrm>
            <a:off x="4318362" y="3000102"/>
            <a:ext cx="3566160" cy="553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2C909D1B-5638-480A-9903-18753F95DB3A}"/>
              </a:ext>
            </a:extLst>
          </p:cNvPr>
          <p:cNvSpPr/>
          <p:nvPr/>
        </p:nvSpPr>
        <p:spPr>
          <a:xfrm>
            <a:off x="4044042" y="5408148"/>
            <a:ext cx="4114800" cy="374343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A17DB744-60F1-484F-9FB3-3715B052E356}"/>
              </a:ext>
            </a:extLst>
          </p:cNvPr>
          <p:cNvSpPr/>
          <p:nvPr/>
        </p:nvSpPr>
        <p:spPr>
          <a:xfrm>
            <a:off x="4135482" y="4480685"/>
            <a:ext cx="3931920" cy="374343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616350DA-C5D7-4184-B82A-E9F79C9A0BE1}"/>
              </a:ext>
            </a:extLst>
          </p:cNvPr>
          <p:cNvSpPr/>
          <p:nvPr/>
        </p:nvSpPr>
        <p:spPr>
          <a:xfrm>
            <a:off x="4226922" y="3553222"/>
            <a:ext cx="3749040" cy="374343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506527A7-FAB2-4C7B-BB30-B6B8C6A6EEFB}"/>
              </a:ext>
            </a:extLst>
          </p:cNvPr>
          <p:cNvSpPr/>
          <p:nvPr/>
        </p:nvSpPr>
        <p:spPr>
          <a:xfrm>
            <a:off x="4318362" y="2633788"/>
            <a:ext cx="3566160" cy="374343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EEEA00-B03E-4813-99F2-6DC6D4522A43}"/>
              </a:ext>
            </a:extLst>
          </p:cNvPr>
          <p:cNvSpPr/>
          <p:nvPr/>
        </p:nvSpPr>
        <p:spPr>
          <a:xfrm>
            <a:off x="5104287" y="5778476"/>
            <a:ext cx="2011680" cy="5531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4CF627-255E-4281-B03E-2C053D3E5341}"/>
              </a:ext>
            </a:extLst>
          </p:cNvPr>
          <p:cNvSpPr/>
          <p:nvPr/>
        </p:nvSpPr>
        <p:spPr>
          <a:xfrm>
            <a:off x="5195727" y="4851013"/>
            <a:ext cx="1828800" cy="5531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F83BCA-37BD-424C-BDF7-8F385598DDEA}"/>
              </a:ext>
            </a:extLst>
          </p:cNvPr>
          <p:cNvSpPr/>
          <p:nvPr/>
        </p:nvSpPr>
        <p:spPr>
          <a:xfrm>
            <a:off x="5287167" y="3923550"/>
            <a:ext cx="1645920" cy="5531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204934-F1C5-4B27-9AEF-5A2827E5EB25}"/>
              </a:ext>
            </a:extLst>
          </p:cNvPr>
          <p:cNvSpPr/>
          <p:nvPr/>
        </p:nvSpPr>
        <p:spPr>
          <a:xfrm>
            <a:off x="5378607" y="2996087"/>
            <a:ext cx="1463040" cy="5531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4A42097E-4D08-4058-9AC9-53ADFEACCD25}"/>
              </a:ext>
            </a:extLst>
          </p:cNvPr>
          <p:cNvSpPr/>
          <p:nvPr/>
        </p:nvSpPr>
        <p:spPr>
          <a:xfrm>
            <a:off x="5104287" y="5404133"/>
            <a:ext cx="2011680" cy="374343"/>
          </a:xfrm>
          <a:prstGeom prst="trapezoi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E61DE6D8-2DD7-46FC-9AEA-7CED49FCAF1D}"/>
              </a:ext>
            </a:extLst>
          </p:cNvPr>
          <p:cNvSpPr/>
          <p:nvPr/>
        </p:nvSpPr>
        <p:spPr>
          <a:xfrm>
            <a:off x="5195727" y="4476670"/>
            <a:ext cx="1828800" cy="374343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AE560749-3CF7-426C-B0B3-D5B160FC4179}"/>
              </a:ext>
            </a:extLst>
          </p:cNvPr>
          <p:cNvSpPr/>
          <p:nvPr/>
        </p:nvSpPr>
        <p:spPr>
          <a:xfrm>
            <a:off x="5287167" y="3549207"/>
            <a:ext cx="1645920" cy="374343"/>
          </a:xfrm>
          <a:prstGeom prst="trapezoi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apezoid 19">
            <a:extLst>
              <a:ext uri="{FF2B5EF4-FFF2-40B4-BE49-F238E27FC236}">
                <a16:creationId xmlns:a16="http://schemas.microsoft.com/office/drawing/2014/main" id="{8B68D5CD-6D3A-4369-A329-CF2C786FFE75}"/>
              </a:ext>
            </a:extLst>
          </p:cNvPr>
          <p:cNvSpPr/>
          <p:nvPr/>
        </p:nvSpPr>
        <p:spPr>
          <a:xfrm>
            <a:off x="5378607" y="2629773"/>
            <a:ext cx="1463040" cy="374343"/>
          </a:xfrm>
          <a:prstGeom prst="trapezoi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ardrop 1">
            <a:extLst>
              <a:ext uri="{FF2B5EF4-FFF2-40B4-BE49-F238E27FC236}">
                <a16:creationId xmlns:a16="http://schemas.microsoft.com/office/drawing/2014/main" id="{85E7098F-1F66-4132-A987-1B020CF72E36}"/>
              </a:ext>
            </a:extLst>
          </p:cNvPr>
          <p:cNvSpPr/>
          <p:nvPr/>
        </p:nvSpPr>
        <p:spPr>
          <a:xfrm rot="18805991">
            <a:off x="5898923" y="3104180"/>
            <a:ext cx="348602" cy="344965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Round Same Side Corner Rectangle 11">
            <a:extLst>
              <a:ext uri="{FF2B5EF4-FFF2-40B4-BE49-F238E27FC236}">
                <a16:creationId xmlns:a16="http://schemas.microsoft.com/office/drawing/2014/main" id="{091DED10-91A9-41A0-936D-FBC344C9EBC8}"/>
              </a:ext>
            </a:extLst>
          </p:cNvPr>
          <p:cNvSpPr>
            <a:spLocks noChangeAspect="1"/>
          </p:cNvSpPr>
          <p:nvPr/>
        </p:nvSpPr>
        <p:spPr>
          <a:xfrm rot="9900000">
            <a:off x="5877119" y="4977798"/>
            <a:ext cx="368635" cy="3130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3A21EB-F429-4982-9886-AC6436DD9C98}"/>
              </a:ext>
            </a:extLst>
          </p:cNvPr>
          <p:cNvSpPr txBox="1"/>
          <p:nvPr/>
        </p:nvSpPr>
        <p:spPr>
          <a:xfrm>
            <a:off x="648946" y="5859720"/>
            <a:ext cx="322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Presentations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836742" y="5912543"/>
            <a:ext cx="449390" cy="37565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3A21EB-F429-4982-9886-AC6436DD9C98}"/>
              </a:ext>
            </a:extLst>
          </p:cNvPr>
          <p:cNvSpPr txBox="1"/>
          <p:nvPr/>
        </p:nvSpPr>
        <p:spPr>
          <a:xfrm>
            <a:off x="8158842" y="4921889"/>
            <a:ext cx="127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Our Role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3A21EB-F429-4982-9886-AC6436DD9C98}"/>
              </a:ext>
            </a:extLst>
          </p:cNvPr>
          <p:cNvSpPr txBox="1"/>
          <p:nvPr/>
        </p:nvSpPr>
        <p:spPr>
          <a:xfrm>
            <a:off x="648945" y="4030185"/>
            <a:ext cx="322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Implementation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3A21EB-F429-4982-9886-AC6436DD9C98}"/>
              </a:ext>
            </a:extLst>
          </p:cNvPr>
          <p:cNvSpPr txBox="1"/>
          <p:nvPr/>
        </p:nvSpPr>
        <p:spPr>
          <a:xfrm>
            <a:off x="8158842" y="3091996"/>
            <a:ext cx="167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What is  Next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6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836742" y="4084131"/>
            <a:ext cx="434876" cy="301150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8538095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43" grpId="0"/>
      <p:bldP spid="44" grpId="0"/>
      <p:bldP spid="45" grpId="0"/>
      <p:bldP spid="4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930BC96-E94C-488D-942F-D02482512440}"/>
              </a:ext>
            </a:extLst>
          </p:cNvPr>
          <p:cNvSpPr txBox="1"/>
          <p:nvPr/>
        </p:nvSpPr>
        <p:spPr>
          <a:xfrm>
            <a:off x="7749982" y="1155620"/>
            <a:ext cx="407452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 smtClean="0">
                <a:solidFill>
                  <a:schemeClr val="accent4"/>
                </a:solidFill>
                <a:latin typeface="+mj-lt"/>
                <a:cs typeface="Arial" pitchFamily="34" charset="0"/>
              </a:rPr>
              <a:t>CREATIVITY</a:t>
            </a:r>
            <a:endParaRPr lang="en-US" altLang="ko-KR" sz="4400" b="1" dirty="0">
              <a:solidFill>
                <a:schemeClr val="accent4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9878CC-6C56-4B6E-B694-0503830C88DE}"/>
              </a:ext>
            </a:extLst>
          </p:cNvPr>
          <p:cNvSpPr txBox="1"/>
          <p:nvPr/>
        </p:nvSpPr>
        <p:spPr>
          <a:xfrm>
            <a:off x="7749982" y="1820558"/>
            <a:ext cx="407452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 smtClean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PLANET ACADEMY</a:t>
            </a:r>
            <a:endParaRPr lang="ko-KR" altLang="en-US" sz="3200" b="1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4" name="Picture 2" descr="May be an image of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30053" y="6250675"/>
            <a:ext cx="4011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c</a:t>
            </a:r>
            <a:r>
              <a:rPr lang="en-US" dirty="0" smtClean="0">
                <a:latin typeface="Berlin Sans FB Demi" panose="020E0802020502020306" pitchFamily="34" charset="0"/>
              </a:rPr>
              <a:t>ontact at creativeplanet@gmail.com</a:t>
            </a:r>
            <a:endParaRPr lang="en-US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90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930BC96-E94C-488D-942F-D02482512440}"/>
              </a:ext>
            </a:extLst>
          </p:cNvPr>
          <p:cNvSpPr txBox="1"/>
          <p:nvPr/>
        </p:nvSpPr>
        <p:spPr>
          <a:xfrm>
            <a:off x="7749982" y="1155620"/>
            <a:ext cx="407452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 smtClean="0">
                <a:solidFill>
                  <a:schemeClr val="accent4"/>
                </a:solidFill>
                <a:latin typeface="+mj-lt"/>
                <a:cs typeface="Arial" pitchFamily="34" charset="0"/>
              </a:rPr>
              <a:t>CREATIVITY</a:t>
            </a:r>
            <a:endParaRPr lang="en-US" altLang="ko-KR" sz="4400" b="1" dirty="0">
              <a:solidFill>
                <a:schemeClr val="accent4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9878CC-6C56-4B6E-B694-0503830C88DE}"/>
              </a:ext>
            </a:extLst>
          </p:cNvPr>
          <p:cNvSpPr txBox="1"/>
          <p:nvPr/>
        </p:nvSpPr>
        <p:spPr>
          <a:xfrm>
            <a:off x="7749982" y="1820558"/>
            <a:ext cx="407452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 smtClean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PLANET ACADEMY</a:t>
            </a:r>
            <a:endParaRPr lang="ko-KR" altLang="en-US" sz="3200" b="1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445B24-04E6-4D68-AAC1-619CA6110354}"/>
              </a:ext>
            </a:extLst>
          </p:cNvPr>
          <p:cNvSpPr txBox="1"/>
          <p:nvPr/>
        </p:nvSpPr>
        <p:spPr>
          <a:xfrm>
            <a:off x="7749982" y="2436110"/>
            <a:ext cx="3909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0" dirty="0" smtClean="0">
                <a:ea typeface="FZShuTi" pitchFamily="2" charset="-122"/>
                <a:cs typeface="Arial" pitchFamily="34" charset="0"/>
              </a:rPr>
              <a:t>WE BUILD FUTURE CREATORS</a:t>
            </a:r>
            <a:endParaRPr lang="ko-KR" altLang="en-US" sz="1400" b="0" dirty="0">
              <a:cs typeface="Arial" pitchFamily="34" charset="0"/>
            </a:endParaRPr>
          </a:p>
        </p:txBody>
      </p:sp>
      <p:pic>
        <p:nvPicPr>
          <p:cNvPr id="24" name="Picture 2" descr="May be an image of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7499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D68AC1-83E3-4082-AAB3-825BD711CE72}"/>
              </a:ext>
            </a:extLst>
          </p:cNvPr>
          <p:cNvSpPr txBox="1"/>
          <p:nvPr/>
        </p:nvSpPr>
        <p:spPr>
          <a:xfrm>
            <a:off x="7169022" y="1816507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1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DA2379D-2B3D-49E7-AA75-FB1E37A640EE}"/>
              </a:ext>
            </a:extLst>
          </p:cNvPr>
          <p:cNvGrpSpPr/>
          <p:nvPr/>
        </p:nvGrpSpPr>
        <p:grpSpPr>
          <a:xfrm>
            <a:off x="7863488" y="1885054"/>
            <a:ext cx="3434880" cy="693904"/>
            <a:chOff x="4355974" y="1331342"/>
            <a:chExt cx="3012729" cy="69390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26BA764-5AB4-46FA-A3A7-1C727219B0A6}"/>
                </a:ext>
              </a:extLst>
            </p:cNvPr>
            <p:cNvSpPr txBox="1"/>
            <p:nvPr/>
          </p:nvSpPr>
          <p:spPr>
            <a:xfrm>
              <a:off x="4355974" y="1331342"/>
              <a:ext cx="3012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CREATIVITY </a:t>
              </a:r>
              <a:r>
                <a:rPr lang="en-GB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PLANET 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Academy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233351-CF64-450A-9BF7-114DE6DC0B18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rief About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cademy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STEAM Education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20390A9-1183-4D78-9C32-0AD168339FA9}"/>
              </a:ext>
            </a:extLst>
          </p:cNvPr>
          <p:cNvSpPr/>
          <p:nvPr/>
        </p:nvSpPr>
        <p:spPr>
          <a:xfrm>
            <a:off x="7701358" y="1961997"/>
            <a:ext cx="54000" cy="5400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78FD60-1330-4BA7-B242-328D11A81C3E}"/>
              </a:ext>
            </a:extLst>
          </p:cNvPr>
          <p:cNvSpPr txBox="1"/>
          <p:nvPr/>
        </p:nvSpPr>
        <p:spPr>
          <a:xfrm>
            <a:off x="7169022" y="2974831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2</a:t>
            </a:r>
            <a:endParaRPr lang="ko-KR" altLang="en-US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080472E-C720-46EF-AC07-944DEF7262C2}"/>
              </a:ext>
            </a:extLst>
          </p:cNvPr>
          <p:cNvGrpSpPr/>
          <p:nvPr/>
        </p:nvGrpSpPr>
        <p:grpSpPr>
          <a:xfrm>
            <a:off x="7863488" y="3043378"/>
            <a:ext cx="3434878" cy="878570"/>
            <a:chOff x="4355975" y="1331342"/>
            <a:chExt cx="3012728" cy="87857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A1DD59-D373-413C-B40A-8FEC792AACBB}"/>
                </a:ext>
              </a:extLst>
            </p:cNvPr>
            <p:cNvSpPr txBox="1"/>
            <p:nvPr/>
          </p:nvSpPr>
          <p:spPr>
            <a:xfrm>
              <a:off x="4355975" y="1331342"/>
              <a:ext cx="3012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Academy 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Role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96469B-72DD-478E-8E91-A5029EEF6179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STEAM Camps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Other Types Of  Camps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F0732-0BD2-4DFC-ADA4-D3C1435F04E9}"/>
              </a:ext>
            </a:extLst>
          </p:cNvPr>
          <p:cNvSpPr/>
          <p:nvPr/>
        </p:nvSpPr>
        <p:spPr>
          <a:xfrm>
            <a:off x="7701358" y="3120321"/>
            <a:ext cx="54000" cy="5400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37093D-598A-4F18-998F-A50F9AC8FEE8}"/>
              </a:ext>
            </a:extLst>
          </p:cNvPr>
          <p:cNvSpPr txBox="1"/>
          <p:nvPr/>
        </p:nvSpPr>
        <p:spPr>
          <a:xfrm>
            <a:off x="7169022" y="4133155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3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D2861D2-4577-4AB7-BF9E-72AE36FF657A}"/>
              </a:ext>
            </a:extLst>
          </p:cNvPr>
          <p:cNvGrpSpPr/>
          <p:nvPr/>
        </p:nvGrpSpPr>
        <p:grpSpPr>
          <a:xfrm>
            <a:off x="7898333" y="4250848"/>
            <a:ext cx="3434878" cy="878570"/>
            <a:chOff x="4355975" y="1331342"/>
            <a:chExt cx="3012728" cy="87857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A1A2607-7F9B-475F-8BEF-F1A0BEF7C8C0}"/>
                </a:ext>
              </a:extLst>
            </p:cNvPr>
            <p:cNvSpPr txBox="1"/>
            <p:nvPr/>
          </p:nvSpPr>
          <p:spPr>
            <a:xfrm>
              <a:off x="4355975" y="1331342"/>
              <a:ext cx="3012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Academy success story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14484D-67E5-4A77-B5CC-4F2609F2CA41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Why is Age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ample Our Camps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75570A4-59B3-4CEC-B2AF-5A5A614FBB5E}"/>
              </a:ext>
            </a:extLst>
          </p:cNvPr>
          <p:cNvSpPr/>
          <p:nvPr/>
        </p:nvSpPr>
        <p:spPr>
          <a:xfrm>
            <a:off x="7701358" y="4278645"/>
            <a:ext cx="54000" cy="5400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4F80D5-4312-4C75-B4DD-91B313B372E6}"/>
              </a:ext>
            </a:extLst>
          </p:cNvPr>
          <p:cNvSpPr txBox="1"/>
          <p:nvPr/>
        </p:nvSpPr>
        <p:spPr>
          <a:xfrm>
            <a:off x="7169022" y="5291477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4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D85FD3B-83CD-4550-BA55-B6938AF22B83}"/>
              </a:ext>
            </a:extLst>
          </p:cNvPr>
          <p:cNvGrpSpPr/>
          <p:nvPr/>
        </p:nvGrpSpPr>
        <p:grpSpPr>
          <a:xfrm>
            <a:off x="7898333" y="5379923"/>
            <a:ext cx="3434878" cy="509238"/>
            <a:chOff x="4355975" y="1331342"/>
            <a:chExt cx="3012728" cy="50923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7907D63-7443-47AB-B955-05CCEAD848D6}"/>
                </a:ext>
              </a:extLst>
            </p:cNvPr>
            <p:cNvSpPr txBox="1"/>
            <p:nvPr/>
          </p:nvSpPr>
          <p:spPr>
            <a:xfrm>
              <a:off x="4355975" y="1331342"/>
              <a:ext cx="3012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mission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vision, and goal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919CA-6296-49AD-BD45-88E98DA989A7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- The Academy Next step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5ADF865-68AD-4DEF-833E-BF4E051F20F4}"/>
              </a:ext>
            </a:extLst>
          </p:cNvPr>
          <p:cNvSpPr/>
          <p:nvPr/>
        </p:nvSpPr>
        <p:spPr>
          <a:xfrm>
            <a:off x="7701358" y="5436967"/>
            <a:ext cx="54000" cy="5400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5E1976-42CE-414A-A2D8-2E7CC840A4A6}"/>
              </a:ext>
            </a:extLst>
          </p:cNvPr>
          <p:cNvSpPr/>
          <p:nvPr/>
        </p:nvSpPr>
        <p:spPr>
          <a:xfrm>
            <a:off x="1909293" y="1831606"/>
            <a:ext cx="2700000" cy="710886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D34DD7-1DF7-4279-A3C3-396F3A2D82C7}"/>
              </a:ext>
            </a:extLst>
          </p:cNvPr>
          <p:cNvSpPr/>
          <p:nvPr/>
        </p:nvSpPr>
        <p:spPr>
          <a:xfrm>
            <a:off x="3973934" y="2840121"/>
            <a:ext cx="2700000" cy="710886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391C22-0BC9-4C88-9AAA-BE774E64563F}"/>
              </a:ext>
            </a:extLst>
          </p:cNvPr>
          <p:cNvSpPr/>
          <p:nvPr/>
        </p:nvSpPr>
        <p:spPr>
          <a:xfrm>
            <a:off x="894523" y="3272518"/>
            <a:ext cx="2700000" cy="710886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668741-C1D2-4322-B2B2-F5F61AB13311}"/>
              </a:ext>
            </a:extLst>
          </p:cNvPr>
          <p:cNvSpPr/>
          <p:nvPr/>
        </p:nvSpPr>
        <p:spPr>
          <a:xfrm>
            <a:off x="3018666" y="4284154"/>
            <a:ext cx="2700000" cy="62308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27" name="그룹 1">
            <a:extLst>
              <a:ext uri="{FF2B5EF4-FFF2-40B4-BE49-F238E27FC236}">
                <a16:creationId xmlns:a16="http://schemas.microsoft.com/office/drawing/2014/main" id="{C3F5EC48-E023-47E6-8026-100FD7137CD2}"/>
              </a:ext>
            </a:extLst>
          </p:cNvPr>
          <p:cNvGrpSpPr/>
          <p:nvPr/>
        </p:nvGrpSpPr>
        <p:grpSpPr>
          <a:xfrm>
            <a:off x="2348561" y="1614522"/>
            <a:ext cx="2698118" cy="3783853"/>
            <a:chOff x="1424711" y="1905228"/>
            <a:chExt cx="2209824" cy="3099065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9E04B51-C545-4D2F-BCFE-815E9515D406}"/>
                </a:ext>
              </a:extLst>
            </p:cNvPr>
            <p:cNvSpPr/>
            <p:nvPr/>
          </p:nvSpPr>
          <p:spPr>
            <a:xfrm rot="12941625">
              <a:off x="1424711" y="4433696"/>
              <a:ext cx="404735" cy="570597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9" name="Rounded Rectangle 3">
              <a:extLst>
                <a:ext uri="{FF2B5EF4-FFF2-40B4-BE49-F238E27FC236}">
                  <a16:creationId xmlns:a16="http://schemas.microsoft.com/office/drawing/2014/main" id="{7B1DA22F-86AC-4B68-8576-0A1084E27A00}"/>
                </a:ext>
              </a:extLst>
            </p:cNvPr>
            <p:cNvSpPr/>
            <p:nvPr/>
          </p:nvSpPr>
          <p:spPr>
            <a:xfrm rot="12941625">
              <a:off x="1766893" y="3906380"/>
              <a:ext cx="403335" cy="685009"/>
            </a:xfrm>
            <a:custGeom>
              <a:avLst/>
              <a:gdLst/>
              <a:ahLst/>
              <a:cxnLst/>
              <a:rect l="l" t="t" r="r" b="b"/>
              <a:pathLst>
                <a:path w="720775" h="1224135">
                  <a:moveTo>
                    <a:pt x="720775" y="768849"/>
                  </a:moveTo>
                  <a:lnTo>
                    <a:pt x="720775" y="1224135"/>
                  </a:lnTo>
                  <a:lnTo>
                    <a:pt x="0" y="1224135"/>
                  </a:lnTo>
                  <a:lnTo>
                    <a:pt x="0" y="768850"/>
                  </a:lnTo>
                  <a:lnTo>
                    <a:pt x="0" y="120129"/>
                  </a:lnTo>
                  <a:cubicBezTo>
                    <a:pt x="0" y="53784"/>
                    <a:pt x="53784" y="0"/>
                    <a:pt x="120129" y="0"/>
                  </a:cubicBezTo>
                  <a:cubicBezTo>
                    <a:pt x="186474" y="0"/>
                    <a:pt x="240258" y="53784"/>
                    <a:pt x="240258" y="120129"/>
                  </a:cubicBezTo>
                  <a:lnTo>
                    <a:pt x="240258" y="120152"/>
                  </a:lnTo>
                  <a:cubicBezTo>
                    <a:pt x="240258" y="53807"/>
                    <a:pt x="294042" y="23"/>
                    <a:pt x="360387" y="23"/>
                  </a:cubicBezTo>
                  <a:cubicBezTo>
                    <a:pt x="426733" y="23"/>
                    <a:pt x="480516" y="53807"/>
                    <a:pt x="480516" y="120152"/>
                  </a:cubicBezTo>
                  <a:lnTo>
                    <a:pt x="480516" y="120175"/>
                  </a:lnTo>
                  <a:cubicBezTo>
                    <a:pt x="480516" y="53829"/>
                    <a:pt x="534300" y="45"/>
                    <a:pt x="600645" y="45"/>
                  </a:cubicBezTo>
                  <a:cubicBezTo>
                    <a:pt x="666991" y="45"/>
                    <a:pt x="720775" y="53829"/>
                    <a:pt x="720775" y="120175"/>
                  </a:cubicBezTo>
                  <a:lnTo>
                    <a:pt x="720775" y="7688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D786DC2-7C01-4A81-B40B-95F93D56EC04}"/>
                </a:ext>
              </a:extLst>
            </p:cNvPr>
            <p:cNvSpPr/>
            <p:nvPr/>
          </p:nvSpPr>
          <p:spPr>
            <a:xfrm rot="18341625">
              <a:off x="2017334" y="3474526"/>
              <a:ext cx="725305" cy="40333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C711534-653C-44D1-89BA-17ABB95C58E3}"/>
                </a:ext>
              </a:extLst>
            </p:cNvPr>
            <p:cNvSpPr/>
            <p:nvPr/>
          </p:nvSpPr>
          <p:spPr>
            <a:xfrm rot="18341625">
              <a:off x="2440514" y="2885471"/>
              <a:ext cx="725305" cy="40333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A69B817-6663-4C04-9F37-7C2C6629AE6C}"/>
                </a:ext>
              </a:extLst>
            </p:cNvPr>
            <p:cNvSpPr/>
            <p:nvPr/>
          </p:nvSpPr>
          <p:spPr>
            <a:xfrm rot="18341625">
              <a:off x="2860653" y="2294232"/>
              <a:ext cx="725305" cy="40333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3" name="Isosceles Triangle 37">
              <a:extLst>
                <a:ext uri="{FF2B5EF4-FFF2-40B4-BE49-F238E27FC236}">
                  <a16:creationId xmlns:a16="http://schemas.microsoft.com/office/drawing/2014/main" id="{D3595296-AF43-40C4-8CF8-8E8A75F2E450}"/>
                </a:ext>
              </a:extLst>
            </p:cNvPr>
            <p:cNvSpPr/>
            <p:nvPr/>
          </p:nvSpPr>
          <p:spPr>
            <a:xfrm rot="12941625">
              <a:off x="1459371" y="4842093"/>
              <a:ext cx="78768" cy="111048"/>
            </a:xfrm>
            <a:custGeom>
              <a:avLst/>
              <a:gdLst/>
              <a:ahLst/>
              <a:cxnLst/>
              <a:rect l="l" t="t" r="r" b="b"/>
              <a:pathLst>
                <a:path w="140762" h="198446">
                  <a:moveTo>
                    <a:pt x="140762" y="198446"/>
                  </a:moveTo>
                  <a:lnTo>
                    <a:pt x="0" y="198446"/>
                  </a:lnTo>
                  <a:lnTo>
                    <a:pt x="7038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" name="Rounded Rectangle 3">
              <a:extLst>
                <a:ext uri="{FF2B5EF4-FFF2-40B4-BE49-F238E27FC236}">
                  <a16:creationId xmlns:a16="http://schemas.microsoft.com/office/drawing/2014/main" id="{CB9344CE-1AAD-4BC8-B349-33B1542B91F8}"/>
                </a:ext>
              </a:extLst>
            </p:cNvPr>
            <p:cNvSpPr/>
            <p:nvPr/>
          </p:nvSpPr>
          <p:spPr>
            <a:xfrm rot="12941625">
              <a:off x="2416025" y="1905228"/>
              <a:ext cx="407082" cy="2860923"/>
            </a:xfrm>
            <a:custGeom>
              <a:avLst/>
              <a:gdLst/>
              <a:ahLst/>
              <a:cxnLst/>
              <a:rect l="l" t="t" r="r" b="b"/>
              <a:pathLst>
                <a:path w="727470" h="5112569">
                  <a:moveTo>
                    <a:pt x="727470" y="3816423"/>
                  </a:moveTo>
                  <a:lnTo>
                    <a:pt x="727470" y="5112569"/>
                  </a:lnTo>
                  <a:lnTo>
                    <a:pt x="6695" y="5112569"/>
                  </a:lnTo>
                  <a:lnTo>
                    <a:pt x="6695" y="3816425"/>
                  </a:lnTo>
                  <a:lnTo>
                    <a:pt x="1" y="3816425"/>
                  </a:lnTo>
                  <a:lnTo>
                    <a:pt x="1" y="2520281"/>
                  </a:lnTo>
                  <a:lnTo>
                    <a:pt x="0" y="2520281"/>
                  </a:lnTo>
                  <a:lnTo>
                    <a:pt x="0" y="1224135"/>
                  </a:lnTo>
                  <a:lnTo>
                    <a:pt x="0" y="768850"/>
                  </a:lnTo>
                  <a:lnTo>
                    <a:pt x="0" y="120129"/>
                  </a:lnTo>
                  <a:cubicBezTo>
                    <a:pt x="0" y="53784"/>
                    <a:pt x="53784" y="0"/>
                    <a:pt x="120129" y="0"/>
                  </a:cubicBezTo>
                  <a:cubicBezTo>
                    <a:pt x="186474" y="0"/>
                    <a:pt x="240258" y="53784"/>
                    <a:pt x="240258" y="120129"/>
                  </a:cubicBezTo>
                  <a:lnTo>
                    <a:pt x="240258" y="120152"/>
                  </a:lnTo>
                  <a:cubicBezTo>
                    <a:pt x="240258" y="53807"/>
                    <a:pt x="294042" y="23"/>
                    <a:pt x="360387" y="23"/>
                  </a:cubicBezTo>
                  <a:cubicBezTo>
                    <a:pt x="426733" y="23"/>
                    <a:pt x="480516" y="53807"/>
                    <a:pt x="480516" y="120152"/>
                  </a:cubicBezTo>
                  <a:lnTo>
                    <a:pt x="480516" y="120175"/>
                  </a:lnTo>
                  <a:cubicBezTo>
                    <a:pt x="480516" y="53829"/>
                    <a:pt x="534300" y="45"/>
                    <a:pt x="600645" y="45"/>
                  </a:cubicBezTo>
                  <a:cubicBezTo>
                    <a:pt x="666991" y="45"/>
                    <a:pt x="720775" y="53829"/>
                    <a:pt x="720775" y="120175"/>
                  </a:cubicBezTo>
                  <a:lnTo>
                    <a:pt x="720775" y="768849"/>
                  </a:lnTo>
                  <a:lnTo>
                    <a:pt x="720775" y="1224135"/>
                  </a:lnTo>
                  <a:lnTo>
                    <a:pt x="720775" y="2520279"/>
                  </a:lnTo>
                  <a:lnTo>
                    <a:pt x="720776" y="2520279"/>
                  </a:lnTo>
                  <a:lnTo>
                    <a:pt x="720776" y="3816423"/>
                  </a:lnTo>
                  <a:close/>
                </a:path>
              </a:pathLst>
            </a:custGeom>
            <a:gradFill>
              <a:gsLst>
                <a:gs pos="4800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C8F0CE1-8A64-4286-9200-9A66A4A887A8}"/>
                </a:ext>
              </a:extLst>
            </p:cNvPr>
            <p:cNvSpPr/>
            <p:nvPr/>
          </p:nvSpPr>
          <p:spPr>
            <a:xfrm rot="18341625">
              <a:off x="3393219" y="2003381"/>
              <a:ext cx="80589" cy="40204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39B2E00-B258-4D89-BE67-5EA1981FC073}"/>
                </a:ext>
              </a:extLst>
            </p:cNvPr>
            <p:cNvSpPr/>
            <p:nvPr/>
          </p:nvSpPr>
          <p:spPr>
            <a:xfrm rot="18341625" flipH="1">
              <a:off x="3425271" y="2162553"/>
              <a:ext cx="26247" cy="906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1611856-353A-44A0-9723-D709195B23F5}"/>
              </a:ext>
            </a:extLst>
          </p:cNvPr>
          <p:cNvSpPr txBox="1"/>
          <p:nvPr/>
        </p:nvSpPr>
        <p:spPr>
          <a:xfrm>
            <a:off x="2668607" y="2079325"/>
            <a:ext cx="1480863" cy="21544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  <a:cs typeface="Arial" pitchFamily="34" charset="0"/>
              </a:rPr>
              <a:t>NEXT STEP</a:t>
            </a:r>
            <a:endParaRPr lang="ko-KR" altLang="en-US" sz="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F31096-A0A3-44B8-B6E1-DCA7DAF17E5F}"/>
              </a:ext>
            </a:extLst>
          </p:cNvPr>
          <p:cNvSpPr txBox="1"/>
          <p:nvPr/>
        </p:nvSpPr>
        <p:spPr>
          <a:xfrm>
            <a:off x="5184628" y="3087840"/>
            <a:ext cx="1317789" cy="21544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  <a:cs typeface="Arial" pitchFamily="34" charset="0"/>
              </a:rPr>
              <a:t>STORY</a:t>
            </a:r>
            <a:endParaRPr lang="ko-KR" altLang="en-US" sz="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6AD513-2F84-4E3B-A73D-63B5F7167ABB}"/>
              </a:ext>
            </a:extLst>
          </p:cNvPr>
          <p:cNvSpPr txBox="1"/>
          <p:nvPr/>
        </p:nvSpPr>
        <p:spPr>
          <a:xfrm>
            <a:off x="4128514" y="4487975"/>
            <a:ext cx="1317789" cy="21544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  <a:cs typeface="Arial" pitchFamily="34" charset="0"/>
              </a:rPr>
              <a:t>BRIEF</a:t>
            </a:r>
            <a:endParaRPr lang="ko-KR" altLang="en-US" sz="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5BB994-545D-435B-A0D2-9F1A53843FE3}"/>
              </a:ext>
            </a:extLst>
          </p:cNvPr>
          <p:cNvSpPr txBox="1"/>
          <p:nvPr/>
        </p:nvSpPr>
        <p:spPr>
          <a:xfrm>
            <a:off x="1778086" y="3520237"/>
            <a:ext cx="1317789" cy="21544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  <a:cs typeface="Arial" pitchFamily="34" charset="0"/>
              </a:rPr>
              <a:t>CAMPS</a:t>
            </a:r>
            <a:endParaRPr lang="ko-KR" altLang="en-US" sz="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Block Arc 5">
            <a:extLst>
              <a:ext uri="{FF2B5EF4-FFF2-40B4-BE49-F238E27FC236}">
                <a16:creationId xmlns:a16="http://schemas.microsoft.com/office/drawing/2014/main" id="{F2660E53-DCC7-4DE6-870E-9341E1EE8889}"/>
              </a:ext>
            </a:extLst>
          </p:cNvPr>
          <p:cNvSpPr>
            <a:spLocks noChangeAspect="1"/>
          </p:cNvSpPr>
          <p:nvPr/>
        </p:nvSpPr>
        <p:spPr>
          <a:xfrm rot="10800000">
            <a:off x="3596687" y="4406022"/>
            <a:ext cx="351787" cy="379351"/>
          </a:xfrm>
          <a:custGeom>
            <a:avLst/>
            <a:gdLst/>
            <a:ahLst/>
            <a:cxnLst/>
            <a:rect l="l" t="t" r="r" b="b"/>
            <a:pathLst>
              <a:path w="3672275" h="3963955">
                <a:moveTo>
                  <a:pt x="984766" y="3417555"/>
                </a:moveTo>
                <a:cubicBezTo>
                  <a:pt x="932254" y="3417555"/>
                  <a:pt x="882982" y="3403623"/>
                  <a:pt x="841068" y="3378104"/>
                </a:cubicBezTo>
                <a:lnTo>
                  <a:pt x="840676" y="3378710"/>
                </a:lnTo>
                <a:lnTo>
                  <a:pt x="835545" y="3375094"/>
                </a:lnTo>
                <a:cubicBezTo>
                  <a:pt x="823791" y="3369308"/>
                  <a:pt x="813094" y="3361844"/>
                  <a:pt x="803763" y="3352697"/>
                </a:cubicBezTo>
                <a:cubicBezTo>
                  <a:pt x="147868" y="2908007"/>
                  <a:pt x="-148746" y="2089941"/>
                  <a:pt x="72539" y="1325492"/>
                </a:cubicBezTo>
                <a:cubicBezTo>
                  <a:pt x="298018" y="546553"/>
                  <a:pt x="1007805" y="7791"/>
                  <a:pt x="1818686" y="83"/>
                </a:cubicBezTo>
                <a:cubicBezTo>
                  <a:pt x="2629567" y="-7624"/>
                  <a:pt x="3349467" y="517549"/>
                  <a:pt x="3589711" y="1292061"/>
                </a:cubicBezTo>
                <a:cubicBezTo>
                  <a:pt x="3828334" y="2061344"/>
                  <a:pt x="3537615" y="2895621"/>
                  <a:pt x="2873980" y="3349798"/>
                </a:cubicBezTo>
                <a:cubicBezTo>
                  <a:pt x="2824845" y="3391084"/>
                  <a:pt x="2761401" y="3415171"/>
                  <a:pt x="2692355" y="3415171"/>
                </a:cubicBezTo>
                <a:cubicBezTo>
                  <a:pt x="2531252" y="3415171"/>
                  <a:pt x="2400652" y="3284038"/>
                  <a:pt x="2400652" y="3122277"/>
                </a:cubicBezTo>
                <a:cubicBezTo>
                  <a:pt x="2400652" y="3018609"/>
                  <a:pt x="2454292" y="2927520"/>
                  <a:pt x="2535552" y="2875976"/>
                </a:cubicBezTo>
                <a:lnTo>
                  <a:pt x="2534959" y="2875094"/>
                </a:lnTo>
                <a:cubicBezTo>
                  <a:pt x="2993902" y="2566441"/>
                  <a:pt x="3196002" y="1993261"/>
                  <a:pt x="3032146" y="1465012"/>
                </a:cubicBezTo>
                <a:cubicBezTo>
                  <a:pt x="2868290" y="936764"/>
                  <a:pt x="2377289" y="578575"/>
                  <a:pt x="1824236" y="583831"/>
                </a:cubicBezTo>
                <a:cubicBezTo>
                  <a:pt x="1271183" y="589088"/>
                  <a:pt x="787080" y="956545"/>
                  <a:pt x="633294" y="1487812"/>
                </a:cubicBezTo>
                <a:cubicBezTo>
                  <a:pt x="479508" y="2019079"/>
                  <a:pt x="692467" y="2588315"/>
                  <a:pt x="1157194" y="2888188"/>
                </a:cubicBezTo>
                <a:lnTo>
                  <a:pt x="1156634" y="2889057"/>
                </a:lnTo>
                <a:cubicBezTo>
                  <a:pt x="1229500" y="2941659"/>
                  <a:pt x="1276469" y="3027652"/>
                  <a:pt x="1276469" y="3124661"/>
                </a:cubicBezTo>
                <a:cubicBezTo>
                  <a:pt x="1276469" y="3286422"/>
                  <a:pt x="1145869" y="3417555"/>
                  <a:pt x="984766" y="3417555"/>
                </a:cubicBezTo>
                <a:close/>
                <a:moveTo>
                  <a:pt x="1836138" y="3963955"/>
                </a:moveTo>
                <a:cubicBezTo>
                  <a:pt x="1677062" y="3963955"/>
                  <a:pt x="1548106" y="3834999"/>
                  <a:pt x="1548106" y="3675923"/>
                </a:cubicBezTo>
                <a:lnTo>
                  <a:pt x="1548106" y="1958036"/>
                </a:lnTo>
                <a:cubicBezTo>
                  <a:pt x="1548106" y="1798960"/>
                  <a:pt x="1677062" y="1670004"/>
                  <a:pt x="1836138" y="1670004"/>
                </a:cubicBezTo>
                <a:cubicBezTo>
                  <a:pt x="1995214" y="1670004"/>
                  <a:pt x="2124170" y="1798960"/>
                  <a:pt x="2124170" y="1958036"/>
                </a:cubicBezTo>
                <a:lnTo>
                  <a:pt x="2124170" y="3675923"/>
                </a:lnTo>
                <a:cubicBezTo>
                  <a:pt x="2124170" y="3834999"/>
                  <a:pt x="1995214" y="3963955"/>
                  <a:pt x="1836138" y="39639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  <p:sp>
        <p:nvSpPr>
          <p:cNvPr id="45" name="Freeform 32">
            <a:extLst>
              <a:ext uri="{FF2B5EF4-FFF2-40B4-BE49-F238E27FC236}">
                <a16:creationId xmlns:a16="http://schemas.microsoft.com/office/drawing/2014/main" id="{47985B62-3C2F-492E-96A5-BE4C994EBC36}"/>
              </a:ext>
            </a:extLst>
          </p:cNvPr>
          <p:cNvSpPr/>
          <p:nvPr/>
        </p:nvSpPr>
        <p:spPr>
          <a:xfrm flipH="1">
            <a:off x="2206" y="5306386"/>
            <a:ext cx="2410675" cy="1239776"/>
          </a:xfrm>
          <a:custGeom>
            <a:avLst/>
            <a:gdLst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85725 w 4124325"/>
              <a:gd name="connsiteY2" fmla="*/ 9525 h 838200"/>
              <a:gd name="connsiteX3" fmla="*/ 123825 w 4124325"/>
              <a:gd name="connsiteY3" fmla="*/ 19050 h 838200"/>
              <a:gd name="connsiteX4" fmla="*/ 209550 w 4124325"/>
              <a:gd name="connsiteY4" fmla="*/ 28575 h 838200"/>
              <a:gd name="connsiteX5" fmla="*/ 285750 w 4124325"/>
              <a:gd name="connsiteY5" fmla="*/ 38100 h 838200"/>
              <a:gd name="connsiteX6" fmla="*/ 323850 w 4124325"/>
              <a:gd name="connsiteY6" fmla="*/ 57150 h 838200"/>
              <a:gd name="connsiteX7" fmla="*/ 323850 w 4124325"/>
              <a:gd name="connsiteY7" fmla="*/ 57150 h 838200"/>
              <a:gd name="connsiteX8" fmla="*/ 238125 w 4124325"/>
              <a:gd name="connsiteY8" fmla="*/ 352425 h 838200"/>
              <a:gd name="connsiteX9" fmla="*/ 971550 w 4124325"/>
              <a:gd name="connsiteY9" fmla="*/ 257175 h 838200"/>
              <a:gd name="connsiteX10" fmla="*/ 800100 w 4124325"/>
              <a:gd name="connsiteY10" fmla="*/ 609600 h 838200"/>
              <a:gd name="connsiteX11" fmla="*/ 2524125 w 4124325"/>
              <a:gd name="connsiteY11" fmla="*/ 495300 h 838200"/>
              <a:gd name="connsiteX12" fmla="*/ 2190750 w 4124325"/>
              <a:gd name="connsiteY12" fmla="*/ 838200 h 838200"/>
              <a:gd name="connsiteX13" fmla="*/ 4124325 w 4124325"/>
              <a:gd name="connsiteY13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85725 w 4124325"/>
              <a:gd name="connsiteY2" fmla="*/ 9525 h 838200"/>
              <a:gd name="connsiteX3" fmla="*/ 123825 w 4124325"/>
              <a:gd name="connsiteY3" fmla="*/ 19050 h 838200"/>
              <a:gd name="connsiteX4" fmla="*/ 285750 w 4124325"/>
              <a:gd name="connsiteY4" fmla="*/ 38100 h 838200"/>
              <a:gd name="connsiteX5" fmla="*/ 323850 w 4124325"/>
              <a:gd name="connsiteY5" fmla="*/ 57150 h 838200"/>
              <a:gd name="connsiteX6" fmla="*/ 323850 w 4124325"/>
              <a:gd name="connsiteY6" fmla="*/ 57150 h 838200"/>
              <a:gd name="connsiteX7" fmla="*/ 238125 w 4124325"/>
              <a:gd name="connsiteY7" fmla="*/ 352425 h 838200"/>
              <a:gd name="connsiteX8" fmla="*/ 971550 w 4124325"/>
              <a:gd name="connsiteY8" fmla="*/ 257175 h 838200"/>
              <a:gd name="connsiteX9" fmla="*/ 800100 w 4124325"/>
              <a:gd name="connsiteY9" fmla="*/ 609600 h 838200"/>
              <a:gd name="connsiteX10" fmla="*/ 2524125 w 4124325"/>
              <a:gd name="connsiteY10" fmla="*/ 495300 h 838200"/>
              <a:gd name="connsiteX11" fmla="*/ 2190750 w 4124325"/>
              <a:gd name="connsiteY11" fmla="*/ 838200 h 838200"/>
              <a:gd name="connsiteX12" fmla="*/ 4124325 w 4124325"/>
              <a:gd name="connsiteY12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85725 w 4124325"/>
              <a:gd name="connsiteY2" fmla="*/ 9525 h 838200"/>
              <a:gd name="connsiteX3" fmla="*/ 285750 w 4124325"/>
              <a:gd name="connsiteY3" fmla="*/ 38100 h 838200"/>
              <a:gd name="connsiteX4" fmla="*/ 323850 w 4124325"/>
              <a:gd name="connsiteY4" fmla="*/ 57150 h 838200"/>
              <a:gd name="connsiteX5" fmla="*/ 323850 w 4124325"/>
              <a:gd name="connsiteY5" fmla="*/ 57150 h 838200"/>
              <a:gd name="connsiteX6" fmla="*/ 238125 w 4124325"/>
              <a:gd name="connsiteY6" fmla="*/ 352425 h 838200"/>
              <a:gd name="connsiteX7" fmla="*/ 971550 w 4124325"/>
              <a:gd name="connsiteY7" fmla="*/ 257175 h 838200"/>
              <a:gd name="connsiteX8" fmla="*/ 800100 w 4124325"/>
              <a:gd name="connsiteY8" fmla="*/ 609600 h 838200"/>
              <a:gd name="connsiteX9" fmla="*/ 2524125 w 4124325"/>
              <a:gd name="connsiteY9" fmla="*/ 495300 h 838200"/>
              <a:gd name="connsiteX10" fmla="*/ 2190750 w 4124325"/>
              <a:gd name="connsiteY10" fmla="*/ 838200 h 838200"/>
              <a:gd name="connsiteX11" fmla="*/ 4124325 w 4124325"/>
              <a:gd name="connsiteY11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285750 w 4124325"/>
              <a:gd name="connsiteY2" fmla="*/ 38100 h 838200"/>
              <a:gd name="connsiteX3" fmla="*/ 323850 w 4124325"/>
              <a:gd name="connsiteY3" fmla="*/ 57150 h 838200"/>
              <a:gd name="connsiteX4" fmla="*/ 323850 w 4124325"/>
              <a:gd name="connsiteY4" fmla="*/ 57150 h 838200"/>
              <a:gd name="connsiteX5" fmla="*/ 238125 w 4124325"/>
              <a:gd name="connsiteY5" fmla="*/ 352425 h 838200"/>
              <a:gd name="connsiteX6" fmla="*/ 971550 w 4124325"/>
              <a:gd name="connsiteY6" fmla="*/ 257175 h 838200"/>
              <a:gd name="connsiteX7" fmla="*/ 800100 w 4124325"/>
              <a:gd name="connsiteY7" fmla="*/ 609600 h 838200"/>
              <a:gd name="connsiteX8" fmla="*/ 2524125 w 4124325"/>
              <a:gd name="connsiteY8" fmla="*/ 495300 h 838200"/>
              <a:gd name="connsiteX9" fmla="*/ 2190750 w 4124325"/>
              <a:gd name="connsiteY9" fmla="*/ 838200 h 838200"/>
              <a:gd name="connsiteX10" fmla="*/ 4124325 w 4124325"/>
              <a:gd name="connsiteY10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323850 w 4124325"/>
              <a:gd name="connsiteY3" fmla="*/ 57150 h 838200"/>
              <a:gd name="connsiteX4" fmla="*/ 238125 w 4124325"/>
              <a:gd name="connsiteY4" fmla="*/ 352425 h 838200"/>
              <a:gd name="connsiteX5" fmla="*/ 971550 w 4124325"/>
              <a:gd name="connsiteY5" fmla="*/ 257175 h 838200"/>
              <a:gd name="connsiteX6" fmla="*/ 800100 w 4124325"/>
              <a:gd name="connsiteY6" fmla="*/ 609600 h 838200"/>
              <a:gd name="connsiteX7" fmla="*/ 2524125 w 4124325"/>
              <a:gd name="connsiteY7" fmla="*/ 495300 h 838200"/>
              <a:gd name="connsiteX8" fmla="*/ 2190750 w 4124325"/>
              <a:gd name="connsiteY8" fmla="*/ 838200 h 838200"/>
              <a:gd name="connsiteX9" fmla="*/ 4124325 w 4124325"/>
              <a:gd name="connsiteY9" fmla="*/ 704850 h 838200"/>
              <a:gd name="connsiteX0" fmla="*/ 0 w 4124325"/>
              <a:gd name="connsiteY0" fmla="*/ 19050 h 857250"/>
              <a:gd name="connsiteX1" fmla="*/ 0 w 4124325"/>
              <a:gd name="connsiteY1" fmla="*/ 19050 h 857250"/>
              <a:gd name="connsiteX2" fmla="*/ 323850 w 4124325"/>
              <a:gd name="connsiteY2" fmla="*/ 76200 h 857250"/>
              <a:gd name="connsiteX3" fmla="*/ 400050 w 4124325"/>
              <a:gd name="connsiteY3" fmla="*/ 0 h 857250"/>
              <a:gd name="connsiteX4" fmla="*/ 238125 w 4124325"/>
              <a:gd name="connsiteY4" fmla="*/ 371475 h 857250"/>
              <a:gd name="connsiteX5" fmla="*/ 971550 w 4124325"/>
              <a:gd name="connsiteY5" fmla="*/ 276225 h 857250"/>
              <a:gd name="connsiteX6" fmla="*/ 800100 w 4124325"/>
              <a:gd name="connsiteY6" fmla="*/ 628650 h 857250"/>
              <a:gd name="connsiteX7" fmla="*/ 2524125 w 4124325"/>
              <a:gd name="connsiteY7" fmla="*/ 514350 h 857250"/>
              <a:gd name="connsiteX8" fmla="*/ 2190750 w 4124325"/>
              <a:gd name="connsiteY8" fmla="*/ 857250 h 857250"/>
              <a:gd name="connsiteX9" fmla="*/ 4124325 w 4124325"/>
              <a:gd name="connsiteY9" fmla="*/ 723900 h 85725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284758 w 4124325"/>
              <a:gd name="connsiteY6" fmla="*/ 437570 h 838200"/>
              <a:gd name="connsiteX7" fmla="*/ 2524125 w 4124325"/>
              <a:gd name="connsiteY7" fmla="*/ 495300 h 838200"/>
              <a:gd name="connsiteX8" fmla="*/ 2190750 w 4124325"/>
              <a:gd name="connsiteY8" fmla="*/ 838200 h 838200"/>
              <a:gd name="connsiteX9" fmla="*/ 4124325 w 4124325"/>
              <a:gd name="connsiteY9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698"/>
              <a:gd name="connsiteX1" fmla="*/ 0 w 4124325"/>
              <a:gd name="connsiteY1" fmla="*/ 0 h 838698"/>
              <a:gd name="connsiteX2" fmla="*/ 323850 w 4124325"/>
              <a:gd name="connsiteY2" fmla="*/ 57150 h 838698"/>
              <a:gd name="connsiteX3" fmla="*/ 238125 w 4124325"/>
              <a:gd name="connsiteY3" fmla="*/ 352425 h 838698"/>
              <a:gd name="connsiteX4" fmla="*/ 971550 w 4124325"/>
              <a:gd name="connsiteY4" fmla="*/ 257175 h 838698"/>
              <a:gd name="connsiteX5" fmla="*/ 704684 w 4124325"/>
              <a:gd name="connsiteY5" fmla="*/ 629478 h 838698"/>
              <a:gd name="connsiteX6" fmla="*/ 2524125 w 4124325"/>
              <a:gd name="connsiteY6" fmla="*/ 495300 h 838698"/>
              <a:gd name="connsiteX7" fmla="*/ 2190750 w 4124325"/>
              <a:gd name="connsiteY7" fmla="*/ 838200 h 838698"/>
              <a:gd name="connsiteX8" fmla="*/ 4124325 w 4124325"/>
              <a:gd name="connsiteY8" fmla="*/ 704850 h 838698"/>
              <a:gd name="connsiteX0" fmla="*/ 0 w 5281240"/>
              <a:gd name="connsiteY0" fmla="*/ 0 h 838698"/>
              <a:gd name="connsiteX1" fmla="*/ 0 w 5281240"/>
              <a:gd name="connsiteY1" fmla="*/ 0 h 838698"/>
              <a:gd name="connsiteX2" fmla="*/ 323850 w 5281240"/>
              <a:gd name="connsiteY2" fmla="*/ 57150 h 838698"/>
              <a:gd name="connsiteX3" fmla="*/ 238125 w 5281240"/>
              <a:gd name="connsiteY3" fmla="*/ 352425 h 838698"/>
              <a:gd name="connsiteX4" fmla="*/ 971550 w 5281240"/>
              <a:gd name="connsiteY4" fmla="*/ 257175 h 838698"/>
              <a:gd name="connsiteX5" fmla="*/ 704684 w 5281240"/>
              <a:gd name="connsiteY5" fmla="*/ 629478 h 838698"/>
              <a:gd name="connsiteX6" fmla="*/ 2524125 w 5281240"/>
              <a:gd name="connsiteY6" fmla="*/ 495300 h 838698"/>
              <a:gd name="connsiteX7" fmla="*/ 2190750 w 5281240"/>
              <a:gd name="connsiteY7" fmla="*/ 838200 h 838698"/>
              <a:gd name="connsiteX8" fmla="*/ 5281240 w 5281240"/>
              <a:gd name="connsiteY8" fmla="*/ 617385 h 838698"/>
              <a:gd name="connsiteX0" fmla="*/ 0 w 5281240"/>
              <a:gd name="connsiteY0" fmla="*/ 0 h 838698"/>
              <a:gd name="connsiteX1" fmla="*/ 0 w 5281240"/>
              <a:gd name="connsiteY1" fmla="*/ 0 h 838698"/>
              <a:gd name="connsiteX2" fmla="*/ 323850 w 5281240"/>
              <a:gd name="connsiteY2" fmla="*/ 57150 h 838698"/>
              <a:gd name="connsiteX3" fmla="*/ 238125 w 5281240"/>
              <a:gd name="connsiteY3" fmla="*/ 352425 h 838698"/>
              <a:gd name="connsiteX4" fmla="*/ 971550 w 5281240"/>
              <a:gd name="connsiteY4" fmla="*/ 257175 h 838698"/>
              <a:gd name="connsiteX5" fmla="*/ 396571 w 5281240"/>
              <a:gd name="connsiteY5" fmla="*/ 798444 h 838698"/>
              <a:gd name="connsiteX6" fmla="*/ 2524125 w 5281240"/>
              <a:gd name="connsiteY6" fmla="*/ 495300 h 838698"/>
              <a:gd name="connsiteX7" fmla="*/ 2190750 w 5281240"/>
              <a:gd name="connsiteY7" fmla="*/ 838200 h 838698"/>
              <a:gd name="connsiteX8" fmla="*/ 5281240 w 5281240"/>
              <a:gd name="connsiteY8" fmla="*/ 617385 h 838698"/>
              <a:gd name="connsiteX0" fmla="*/ 0 w 5281240"/>
              <a:gd name="connsiteY0" fmla="*/ 0 h 838698"/>
              <a:gd name="connsiteX1" fmla="*/ 0 w 5281240"/>
              <a:gd name="connsiteY1" fmla="*/ 0 h 838698"/>
              <a:gd name="connsiteX2" fmla="*/ 323850 w 5281240"/>
              <a:gd name="connsiteY2" fmla="*/ 57150 h 838698"/>
              <a:gd name="connsiteX3" fmla="*/ 238125 w 5281240"/>
              <a:gd name="connsiteY3" fmla="*/ 352425 h 838698"/>
              <a:gd name="connsiteX4" fmla="*/ 971550 w 5281240"/>
              <a:gd name="connsiteY4" fmla="*/ 257175 h 838698"/>
              <a:gd name="connsiteX5" fmla="*/ 396571 w 5281240"/>
              <a:gd name="connsiteY5" fmla="*/ 798444 h 838698"/>
              <a:gd name="connsiteX6" fmla="*/ 2524125 w 5281240"/>
              <a:gd name="connsiteY6" fmla="*/ 495300 h 838698"/>
              <a:gd name="connsiteX7" fmla="*/ 2190750 w 5281240"/>
              <a:gd name="connsiteY7" fmla="*/ 838200 h 838698"/>
              <a:gd name="connsiteX8" fmla="*/ 5281240 w 5281240"/>
              <a:gd name="connsiteY8" fmla="*/ 617385 h 838698"/>
              <a:gd name="connsiteX0" fmla="*/ 0 w 5281240"/>
              <a:gd name="connsiteY0" fmla="*/ 0 h 838698"/>
              <a:gd name="connsiteX1" fmla="*/ 0 w 5281240"/>
              <a:gd name="connsiteY1" fmla="*/ 0 h 838698"/>
              <a:gd name="connsiteX2" fmla="*/ 323850 w 5281240"/>
              <a:gd name="connsiteY2" fmla="*/ 57150 h 838698"/>
              <a:gd name="connsiteX3" fmla="*/ 238125 w 5281240"/>
              <a:gd name="connsiteY3" fmla="*/ 352425 h 838698"/>
              <a:gd name="connsiteX4" fmla="*/ 971550 w 5281240"/>
              <a:gd name="connsiteY4" fmla="*/ 257175 h 838698"/>
              <a:gd name="connsiteX5" fmla="*/ 396571 w 5281240"/>
              <a:gd name="connsiteY5" fmla="*/ 798444 h 838698"/>
              <a:gd name="connsiteX6" fmla="*/ 2524125 w 5281240"/>
              <a:gd name="connsiteY6" fmla="*/ 495300 h 838698"/>
              <a:gd name="connsiteX7" fmla="*/ 2190750 w 5281240"/>
              <a:gd name="connsiteY7" fmla="*/ 838200 h 838698"/>
              <a:gd name="connsiteX8" fmla="*/ 5281240 w 5281240"/>
              <a:gd name="connsiteY8" fmla="*/ 617385 h 838698"/>
              <a:gd name="connsiteX0" fmla="*/ 0 w 5281240"/>
              <a:gd name="connsiteY0" fmla="*/ 0 h 839532"/>
              <a:gd name="connsiteX1" fmla="*/ 0 w 5281240"/>
              <a:gd name="connsiteY1" fmla="*/ 0 h 839532"/>
              <a:gd name="connsiteX2" fmla="*/ 323850 w 5281240"/>
              <a:gd name="connsiteY2" fmla="*/ 57150 h 839532"/>
              <a:gd name="connsiteX3" fmla="*/ 238125 w 5281240"/>
              <a:gd name="connsiteY3" fmla="*/ 352425 h 839532"/>
              <a:gd name="connsiteX4" fmla="*/ 971550 w 5281240"/>
              <a:gd name="connsiteY4" fmla="*/ 257175 h 839532"/>
              <a:gd name="connsiteX5" fmla="*/ 396571 w 5281240"/>
              <a:gd name="connsiteY5" fmla="*/ 798444 h 839532"/>
              <a:gd name="connsiteX6" fmla="*/ 2295525 w 5281240"/>
              <a:gd name="connsiteY6" fmla="*/ 654326 h 839532"/>
              <a:gd name="connsiteX7" fmla="*/ 2190750 w 5281240"/>
              <a:gd name="connsiteY7" fmla="*/ 838200 h 839532"/>
              <a:gd name="connsiteX8" fmla="*/ 5281240 w 5281240"/>
              <a:gd name="connsiteY8" fmla="*/ 617385 h 839532"/>
              <a:gd name="connsiteX0" fmla="*/ 0 w 5281240"/>
              <a:gd name="connsiteY0" fmla="*/ 0 h 839532"/>
              <a:gd name="connsiteX1" fmla="*/ 0 w 5281240"/>
              <a:gd name="connsiteY1" fmla="*/ 0 h 839532"/>
              <a:gd name="connsiteX2" fmla="*/ 323850 w 5281240"/>
              <a:gd name="connsiteY2" fmla="*/ 57150 h 839532"/>
              <a:gd name="connsiteX3" fmla="*/ 238125 w 5281240"/>
              <a:gd name="connsiteY3" fmla="*/ 352425 h 839532"/>
              <a:gd name="connsiteX4" fmla="*/ 971550 w 5281240"/>
              <a:gd name="connsiteY4" fmla="*/ 257175 h 839532"/>
              <a:gd name="connsiteX5" fmla="*/ 396571 w 5281240"/>
              <a:gd name="connsiteY5" fmla="*/ 798444 h 839532"/>
              <a:gd name="connsiteX6" fmla="*/ 2295525 w 5281240"/>
              <a:gd name="connsiteY6" fmla="*/ 654326 h 839532"/>
              <a:gd name="connsiteX7" fmla="*/ 2190750 w 5281240"/>
              <a:gd name="connsiteY7" fmla="*/ 838200 h 839532"/>
              <a:gd name="connsiteX8" fmla="*/ 5281240 w 5281240"/>
              <a:gd name="connsiteY8" fmla="*/ 617385 h 839532"/>
              <a:gd name="connsiteX0" fmla="*/ 0 w 5281240"/>
              <a:gd name="connsiteY0" fmla="*/ 0 h 1146626"/>
              <a:gd name="connsiteX1" fmla="*/ 0 w 5281240"/>
              <a:gd name="connsiteY1" fmla="*/ 0 h 1146626"/>
              <a:gd name="connsiteX2" fmla="*/ 323850 w 5281240"/>
              <a:gd name="connsiteY2" fmla="*/ 57150 h 1146626"/>
              <a:gd name="connsiteX3" fmla="*/ 238125 w 5281240"/>
              <a:gd name="connsiteY3" fmla="*/ 352425 h 1146626"/>
              <a:gd name="connsiteX4" fmla="*/ 971550 w 5281240"/>
              <a:gd name="connsiteY4" fmla="*/ 257175 h 1146626"/>
              <a:gd name="connsiteX5" fmla="*/ 396571 w 5281240"/>
              <a:gd name="connsiteY5" fmla="*/ 798444 h 1146626"/>
              <a:gd name="connsiteX6" fmla="*/ 2295525 w 5281240"/>
              <a:gd name="connsiteY6" fmla="*/ 654326 h 1146626"/>
              <a:gd name="connsiteX7" fmla="*/ 1773307 w 5281240"/>
              <a:gd name="connsiteY7" fmla="*/ 1146313 h 1146626"/>
              <a:gd name="connsiteX8" fmla="*/ 5281240 w 5281240"/>
              <a:gd name="connsiteY8" fmla="*/ 617385 h 1146626"/>
              <a:gd name="connsiteX0" fmla="*/ 0 w 5281240"/>
              <a:gd name="connsiteY0" fmla="*/ 0 h 1146626"/>
              <a:gd name="connsiteX1" fmla="*/ 0 w 5281240"/>
              <a:gd name="connsiteY1" fmla="*/ 0 h 1146626"/>
              <a:gd name="connsiteX2" fmla="*/ 323850 w 5281240"/>
              <a:gd name="connsiteY2" fmla="*/ 57150 h 1146626"/>
              <a:gd name="connsiteX3" fmla="*/ 238125 w 5281240"/>
              <a:gd name="connsiteY3" fmla="*/ 352425 h 1146626"/>
              <a:gd name="connsiteX4" fmla="*/ 971550 w 5281240"/>
              <a:gd name="connsiteY4" fmla="*/ 257175 h 1146626"/>
              <a:gd name="connsiteX5" fmla="*/ 545658 w 5281240"/>
              <a:gd name="connsiteY5" fmla="*/ 778565 h 1146626"/>
              <a:gd name="connsiteX6" fmla="*/ 2295525 w 5281240"/>
              <a:gd name="connsiteY6" fmla="*/ 654326 h 1146626"/>
              <a:gd name="connsiteX7" fmla="*/ 1773307 w 5281240"/>
              <a:gd name="connsiteY7" fmla="*/ 1146313 h 1146626"/>
              <a:gd name="connsiteX8" fmla="*/ 5281240 w 5281240"/>
              <a:gd name="connsiteY8" fmla="*/ 617385 h 1146626"/>
              <a:gd name="connsiteX0" fmla="*/ 0 w 5281240"/>
              <a:gd name="connsiteY0" fmla="*/ 0 h 1146775"/>
              <a:gd name="connsiteX1" fmla="*/ 0 w 5281240"/>
              <a:gd name="connsiteY1" fmla="*/ 0 h 1146775"/>
              <a:gd name="connsiteX2" fmla="*/ 323850 w 5281240"/>
              <a:gd name="connsiteY2" fmla="*/ 57150 h 1146775"/>
              <a:gd name="connsiteX3" fmla="*/ 238125 w 5281240"/>
              <a:gd name="connsiteY3" fmla="*/ 352425 h 1146775"/>
              <a:gd name="connsiteX4" fmla="*/ 971550 w 5281240"/>
              <a:gd name="connsiteY4" fmla="*/ 257175 h 1146775"/>
              <a:gd name="connsiteX5" fmla="*/ 545658 w 5281240"/>
              <a:gd name="connsiteY5" fmla="*/ 778565 h 1146775"/>
              <a:gd name="connsiteX6" fmla="*/ 2255768 w 5281240"/>
              <a:gd name="connsiteY6" fmla="*/ 783534 h 1146775"/>
              <a:gd name="connsiteX7" fmla="*/ 1773307 w 5281240"/>
              <a:gd name="connsiteY7" fmla="*/ 1146313 h 1146775"/>
              <a:gd name="connsiteX8" fmla="*/ 5281240 w 5281240"/>
              <a:gd name="connsiteY8" fmla="*/ 617385 h 1146775"/>
              <a:gd name="connsiteX0" fmla="*/ 0 w 5281240"/>
              <a:gd name="connsiteY0" fmla="*/ 0 h 1246043"/>
              <a:gd name="connsiteX1" fmla="*/ 0 w 5281240"/>
              <a:gd name="connsiteY1" fmla="*/ 0 h 1246043"/>
              <a:gd name="connsiteX2" fmla="*/ 323850 w 5281240"/>
              <a:gd name="connsiteY2" fmla="*/ 57150 h 1246043"/>
              <a:gd name="connsiteX3" fmla="*/ 238125 w 5281240"/>
              <a:gd name="connsiteY3" fmla="*/ 352425 h 1246043"/>
              <a:gd name="connsiteX4" fmla="*/ 971550 w 5281240"/>
              <a:gd name="connsiteY4" fmla="*/ 257175 h 1246043"/>
              <a:gd name="connsiteX5" fmla="*/ 545658 w 5281240"/>
              <a:gd name="connsiteY5" fmla="*/ 778565 h 1246043"/>
              <a:gd name="connsiteX6" fmla="*/ 2255768 w 5281240"/>
              <a:gd name="connsiteY6" fmla="*/ 783534 h 1246043"/>
              <a:gd name="connsiteX7" fmla="*/ 1663976 w 5281240"/>
              <a:gd name="connsiteY7" fmla="*/ 1245705 h 1246043"/>
              <a:gd name="connsiteX8" fmla="*/ 5281240 w 5281240"/>
              <a:gd name="connsiteY8" fmla="*/ 617385 h 1246043"/>
              <a:gd name="connsiteX0" fmla="*/ 0 w 5281240"/>
              <a:gd name="connsiteY0" fmla="*/ 0 h 797420"/>
              <a:gd name="connsiteX1" fmla="*/ 0 w 5281240"/>
              <a:gd name="connsiteY1" fmla="*/ 0 h 797420"/>
              <a:gd name="connsiteX2" fmla="*/ 323850 w 5281240"/>
              <a:gd name="connsiteY2" fmla="*/ 57150 h 797420"/>
              <a:gd name="connsiteX3" fmla="*/ 238125 w 5281240"/>
              <a:gd name="connsiteY3" fmla="*/ 352425 h 797420"/>
              <a:gd name="connsiteX4" fmla="*/ 971550 w 5281240"/>
              <a:gd name="connsiteY4" fmla="*/ 257175 h 797420"/>
              <a:gd name="connsiteX5" fmla="*/ 545658 w 5281240"/>
              <a:gd name="connsiteY5" fmla="*/ 778565 h 797420"/>
              <a:gd name="connsiteX6" fmla="*/ 2255768 w 5281240"/>
              <a:gd name="connsiteY6" fmla="*/ 783534 h 797420"/>
              <a:gd name="connsiteX7" fmla="*/ 5281240 w 5281240"/>
              <a:gd name="connsiteY7" fmla="*/ 617385 h 797420"/>
              <a:gd name="connsiteX0" fmla="*/ 0 w 2256166"/>
              <a:gd name="connsiteY0" fmla="*/ 0 h 797420"/>
              <a:gd name="connsiteX1" fmla="*/ 0 w 2256166"/>
              <a:gd name="connsiteY1" fmla="*/ 0 h 797420"/>
              <a:gd name="connsiteX2" fmla="*/ 323850 w 2256166"/>
              <a:gd name="connsiteY2" fmla="*/ 57150 h 797420"/>
              <a:gd name="connsiteX3" fmla="*/ 238125 w 2256166"/>
              <a:gd name="connsiteY3" fmla="*/ 352425 h 797420"/>
              <a:gd name="connsiteX4" fmla="*/ 971550 w 2256166"/>
              <a:gd name="connsiteY4" fmla="*/ 257175 h 797420"/>
              <a:gd name="connsiteX5" fmla="*/ 545658 w 2256166"/>
              <a:gd name="connsiteY5" fmla="*/ 778565 h 797420"/>
              <a:gd name="connsiteX6" fmla="*/ 2255768 w 2256166"/>
              <a:gd name="connsiteY6" fmla="*/ 783534 h 797420"/>
              <a:gd name="connsiteX0" fmla="*/ 0 w 2255768"/>
              <a:gd name="connsiteY0" fmla="*/ 0 h 825368"/>
              <a:gd name="connsiteX1" fmla="*/ 0 w 2255768"/>
              <a:gd name="connsiteY1" fmla="*/ 0 h 825368"/>
              <a:gd name="connsiteX2" fmla="*/ 323850 w 2255768"/>
              <a:gd name="connsiteY2" fmla="*/ 57150 h 825368"/>
              <a:gd name="connsiteX3" fmla="*/ 238125 w 2255768"/>
              <a:gd name="connsiteY3" fmla="*/ 352425 h 825368"/>
              <a:gd name="connsiteX4" fmla="*/ 971550 w 2255768"/>
              <a:gd name="connsiteY4" fmla="*/ 257175 h 825368"/>
              <a:gd name="connsiteX5" fmla="*/ 545658 w 2255768"/>
              <a:gd name="connsiteY5" fmla="*/ 778565 h 825368"/>
              <a:gd name="connsiteX6" fmla="*/ 2255768 w 2255768"/>
              <a:gd name="connsiteY6" fmla="*/ 783534 h 825368"/>
              <a:gd name="connsiteX0" fmla="*/ 0 w 3100594"/>
              <a:gd name="connsiteY0" fmla="*/ 0 h 909785"/>
              <a:gd name="connsiteX1" fmla="*/ 0 w 3100594"/>
              <a:gd name="connsiteY1" fmla="*/ 0 h 909785"/>
              <a:gd name="connsiteX2" fmla="*/ 323850 w 3100594"/>
              <a:gd name="connsiteY2" fmla="*/ 57150 h 909785"/>
              <a:gd name="connsiteX3" fmla="*/ 238125 w 3100594"/>
              <a:gd name="connsiteY3" fmla="*/ 352425 h 909785"/>
              <a:gd name="connsiteX4" fmla="*/ 971550 w 3100594"/>
              <a:gd name="connsiteY4" fmla="*/ 257175 h 909785"/>
              <a:gd name="connsiteX5" fmla="*/ 545658 w 3100594"/>
              <a:gd name="connsiteY5" fmla="*/ 778565 h 909785"/>
              <a:gd name="connsiteX6" fmla="*/ 3100594 w 3100594"/>
              <a:gd name="connsiteY6" fmla="*/ 902803 h 909785"/>
              <a:gd name="connsiteX0" fmla="*/ 0 w 2683151"/>
              <a:gd name="connsiteY0" fmla="*/ 0 h 1153011"/>
              <a:gd name="connsiteX1" fmla="*/ 0 w 2683151"/>
              <a:gd name="connsiteY1" fmla="*/ 0 h 1153011"/>
              <a:gd name="connsiteX2" fmla="*/ 323850 w 2683151"/>
              <a:gd name="connsiteY2" fmla="*/ 57150 h 1153011"/>
              <a:gd name="connsiteX3" fmla="*/ 238125 w 2683151"/>
              <a:gd name="connsiteY3" fmla="*/ 352425 h 1153011"/>
              <a:gd name="connsiteX4" fmla="*/ 971550 w 2683151"/>
              <a:gd name="connsiteY4" fmla="*/ 257175 h 1153011"/>
              <a:gd name="connsiteX5" fmla="*/ 545658 w 2683151"/>
              <a:gd name="connsiteY5" fmla="*/ 778565 h 1153011"/>
              <a:gd name="connsiteX6" fmla="*/ 2683151 w 2683151"/>
              <a:gd name="connsiteY6" fmla="*/ 1151281 h 1153011"/>
              <a:gd name="connsiteX0" fmla="*/ 0 w 2683151"/>
              <a:gd name="connsiteY0" fmla="*/ 0 h 1151281"/>
              <a:gd name="connsiteX1" fmla="*/ 0 w 2683151"/>
              <a:gd name="connsiteY1" fmla="*/ 0 h 1151281"/>
              <a:gd name="connsiteX2" fmla="*/ 323850 w 2683151"/>
              <a:gd name="connsiteY2" fmla="*/ 57150 h 1151281"/>
              <a:gd name="connsiteX3" fmla="*/ 238125 w 2683151"/>
              <a:gd name="connsiteY3" fmla="*/ 352425 h 1151281"/>
              <a:gd name="connsiteX4" fmla="*/ 971550 w 2683151"/>
              <a:gd name="connsiteY4" fmla="*/ 257175 h 1151281"/>
              <a:gd name="connsiteX5" fmla="*/ 545658 w 2683151"/>
              <a:gd name="connsiteY5" fmla="*/ 778565 h 1151281"/>
              <a:gd name="connsiteX6" fmla="*/ 2683151 w 2683151"/>
              <a:gd name="connsiteY6" fmla="*/ 1151281 h 1151281"/>
              <a:gd name="connsiteX0" fmla="*/ 0 w 2683151"/>
              <a:gd name="connsiteY0" fmla="*/ 0 h 1151281"/>
              <a:gd name="connsiteX1" fmla="*/ 0 w 2683151"/>
              <a:gd name="connsiteY1" fmla="*/ 0 h 1151281"/>
              <a:gd name="connsiteX2" fmla="*/ 323850 w 2683151"/>
              <a:gd name="connsiteY2" fmla="*/ 57150 h 1151281"/>
              <a:gd name="connsiteX3" fmla="*/ 238125 w 2683151"/>
              <a:gd name="connsiteY3" fmla="*/ 352425 h 1151281"/>
              <a:gd name="connsiteX4" fmla="*/ 971550 w 2683151"/>
              <a:gd name="connsiteY4" fmla="*/ 257175 h 1151281"/>
              <a:gd name="connsiteX5" fmla="*/ 545658 w 2683151"/>
              <a:gd name="connsiteY5" fmla="*/ 778565 h 1151281"/>
              <a:gd name="connsiteX6" fmla="*/ 2683151 w 2683151"/>
              <a:gd name="connsiteY6" fmla="*/ 1151281 h 1151281"/>
              <a:gd name="connsiteX0" fmla="*/ 0 w 2683151"/>
              <a:gd name="connsiteY0" fmla="*/ 0 h 1151281"/>
              <a:gd name="connsiteX1" fmla="*/ 0 w 2683151"/>
              <a:gd name="connsiteY1" fmla="*/ 0 h 1151281"/>
              <a:gd name="connsiteX2" fmla="*/ 323850 w 2683151"/>
              <a:gd name="connsiteY2" fmla="*/ 57150 h 1151281"/>
              <a:gd name="connsiteX3" fmla="*/ 238125 w 2683151"/>
              <a:gd name="connsiteY3" fmla="*/ 352425 h 1151281"/>
              <a:gd name="connsiteX4" fmla="*/ 971550 w 2683151"/>
              <a:gd name="connsiteY4" fmla="*/ 257175 h 1151281"/>
              <a:gd name="connsiteX5" fmla="*/ 386632 w 2683151"/>
              <a:gd name="connsiteY5" fmla="*/ 887896 h 1151281"/>
              <a:gd name="connsiteX6" fmla="*/ 2683151 w 2683151"/>
              <a:gd name="connsiteY6" fmla="*/ 1151281 h 1151281"/>
              <a:gd name="connsiteX0" fmla="*/ 0 w 2683151"/>
              <a:gd name="connsiteY0" fmla="*/ 0 h 1151281"/>
              <a:gd name="connsiteX1" fmla="*/ 0 w 2683151"/>
              <a:gd name="connsiteY1" fmla="*/ 0 h 1151281"/>
              <a:gd name="connsiteX2" fmla="*/ 323850 w 2683151"/>
              <a:gd name="connsiteY2" fmla="*/ 57150 h 1151281"/>
              <a:gd name="connsiteX3" fmla="*/ 238125 w 2683151"/>
              <a:gd name="connsiteY3" fmla="*/ 352425 h 1151281"/>
              <a:gd name="connsiteX4" fmla="*/ 1220028 w 2683151"/>
              <a:gd name="connsiteY4" fmla="*/ 386384 h 1151281"/>
              <a:gd name="connsiteX5" fmla="*/ 386632 w 2683151"/>
              <a:gd name="connsiteY5" fmla="*/ 887896 h 1151281"/>
              <a:gd name="connsiteX6" fmla="*/ 2683151 w 2683151"/>
              <a:gd name="connsiteY6" fmla="*/ 1151281 h 1151281"/>
              <a:gd name="connsiteX0" fmla="*/ 0 w 2683151"/>
              <a:gd name="connsiteY0" fmla="*/ 0 h 1151281"/>
              <a:gd name="connsiteX1" fmla="*/ 0 w 2683151"/>
              <a:gd name="connsiteY1" fmla="*/ 0 h 1151281"/>
              <a:gd name="connsiteX2" fmla="*/ 323850 w 2683151"/>
              <a:gd name="connsiteY2" fmla="*/ 57150 h 1151281"/>
              <a:gd name="connsiteX3" fmla="*/ 168551 w 2683151"/>
              <a:gd name="connsiteY3" fmla="*/ 421999 h 1151281"/>
              <a:gd name="connsiteX4" fmla="*/ 1220028 w 2683151"/>
              <a:gd name="connsiteY4" fmla="*/ 386384 h 1151281"/>
              <a:gd name="connsiteX5" fmla="*/ 386632 w 2683151"/>
              <a:gd name="connsiteY5" fmla="*/ 887896 h 1151281"/>
              <a:gd name="connsiteX6" fmla="*/ 2683151 w 2683151"/>
              <a:gd name="connsiteY6" fmla="*/ 1151281 h 1151281"/>
              <a:gd name="connsiteX0" fmla="*/ 0 w 2683151"/>
              <a:gd name="connsiteY0" fmla="*/ 0 h 1151281"/>
              <a:gd name="connsiteX1" fmla="*/ 0 w 2683151"/>
              <a:gd name="connsiteY1" fmla="*/ 0 h 1151281"/>
              <a:gd name="connsiteX2" fmla="*/ 413302 w 2683151"/>
              <a:gd name="connsiteY2" fmla="*/ 47211 h 1151281"/>
              <a:gd name="connsiteX3" fmla="*/ 168551 w 2683151"/>
              <a:gd name="connsiteY3" fmla="*/ 421999 h 1151281"/>
              <a:gd name="connsiteX4" fmla="*/ 1220028 w 2683151"/>
              <a:gd name="connsiteY4" fmla="*/ 386384 h 1151281"/>
              <a:gd name="connsiteX5" fmla="*/ 386632 w 2683151"/>
              <a:gd name="connsiteY5" fmla="*/ 887896 h 1151281"/>
              <a:gd name="connsiteX6" fmla="*/ 2683151 w 2683151"/>
              <a:gd name="connsiteY6" fmla="*/ 1151281 h 1151281"/>
              <a:gd name="connsiteX0" fmla="*/ 0 w 2683151"/>
              <a:gd name="connsiteY0" fmla="*/ 0 h 1151281"/>
              <a:gd name="connsiteX1" fmla="*/ 0 w 2683151"/>
              <a:gd name="connsiteY1" fmla="*/ 0 h 1151281"/>
              <a:gd name="connsiteX2" fmla="*/ 413302 w 2683151"/>
              <a:gd name="connsiteY2" fmla="*/ 47211 h 1151281"/>
              <a:gd name="connsiteX3" fmla="*/ 168551 w 2683151"/>
              <a:gd name="connsiteY3" fmla="*/ 421999 h 1151281"/>
              <a:gd name="connsiteX4" fmla="*/ 1220028 w 2683151"/>
              <a:gd name="connsiteY4" fmla="*/ 386384 h 1151281"/>
              <a:gd name="connsiteX5" fmla="*/ 366753 w 2683151"/>
              <a:gd name="connsiteY5" fmla="*/ 838200 h 1151281"/>
              <a:gd name="connsiteX6" fmla="*/ 2683151 w 2683151"/>
              <a:gd name="connsiteY6" fmla="*/ 1151281 h 1151281"/>
              <a:gd name="connsiteX0" fmla="*/ 0 w 2683151"/>
              <a:gd name="connsiteY0" fmla="*/ 0 h 1151281"/>
              <a:gd name="connsiteX1" fmla="*/ 0 w 2683151"/>
              <a:gd name="connsiteY1" fmla="*/ 0 h 1151281"/>
              <a:gd name="connsiteX2" fmla="*/ 413302 w 2683151"/>
              <a:gd name="connsiteY2" fmla="*/ 47211 h 1151281"/>
              <a:gd name="connsiteX3" fmla="*/ 168551 w 2683151"/>
              <a:gd name="connsiteY3" fmla="*/ 421999 h 1151281"/>
              <a:gd name="connsiteX4" fmla="*/ 1220028 w 2683151"/>
              <a:gd name="connsiteY4" fmla="*/ 386384 h 1151281"/>
              <a:gd name="connsiteX5" fmla="*/ 376692 w 2683151"/>
              <a:gd name="connsiteY5" fmla="*/ 947530 h 1151281"/>
              <a:gd name="connsiteX6" fmla="*/ 2683151 w 2683151"/>
              <a:gd name="connsiteY6" fmla="*/ 1151281 h 1151281"/>
              <a:gd name="connsiteX0" fmla="*/ 0 w 2683151"/>
              <a:gd name="connsiteY0" fmla="*/ 7216 h 1158497"/>
              <a:gd name="connsiteX1" fmla="*/ 0 w 2683151"/>
              <a:gd name="connsiteY1" fmla="*/ 7216 h 1158497"/>
              <a:gd name="connsiteX2" fmla="*/ 433181 w 2683151"/>
              <a:gd name="connsiteY2" fmla="*/ 34549 h 1158497"/>
              <a:gd name="connsiteX3" fmla="*/ 168551 w 2683151"/>
              <a:gd name="connsiteY3" fmla="*/ 429215 h 1158497"/>
              <a:gd name="connsiteX4" fmla="*/ 1220028 w 2683151"/>
              <a:gd name="connsiteY4" fmla="*/ 393600 h 1158497"/>
              <a:gd name="connsiteX5" fmla="*/ 376692 w 2683151"/>
              <a:gd name="connsiteY5" fmla="*/ 954746 h 1158497"/>
              <a:gd name="connsiteX6" fmla="*/ 2683151 w 2683151"/>
              <a:gd name="connsiteY6" fmla="*/ 1158497 h 1158497"/>
              <a:gd name="connsiteX0" fmla="*/ 0 w 2683151"/>
              <a:gd name="connsiteY0" fmla="*/ 14163 h 1165444"/>
              <a:gd name="connsiteX1" fmla="*/ 0 w 2683151"/>
              <a:gd name="connsiteY1" fmla="*/ 14163 h 1165444"/>
              <a:gd name="connsiteX2" fmla="*/ 353668 w 2683151"/>
              <a:gd name="connsiteY2" fmla="*/ 31557 h 1165444"/>
              <a:gd name="connsiteX3" fmla="*/ 168551 w 2683151"/>
              <a:gd name="connsiteY3" fmla="*/ 436162 h 1165444"/>
              <a:gd name="connsiteX4" fmla="*/ 1220028 w 2683151"/>
              <a:gd name="connsiteY4" fmla="*/ 400547 h 1165444"/>
              <a:gd name="connsiteX5" fmla="*/ 376692 w 2683151"/>
              <a:gd name="connsiteY5" fmla="*/ 961693 h 1165444"/>
              <a:gd name="connsiteX6" fmla="*/ 2683151 w 2683151"/>
              <a:gd name="connsiteY6" fmla="*/ 1165444 h 1165444"/>
              <a:gd name="connsiteX0" fmla="*/ 0 w 2683151"/>
              <a:gd name="connsiteY0" fmla="*/ 8280 h 1159561"/>
              <a:gd name="connsiteX1" fmla="*/ 0 w 2683151"/>
              <a:gd name="connsiteY1" fmla="*/ 8280 h 1159561"/>
              <a:gd name="connsiteX2" fmla="*/ 353668 w 2683151"/>
              <a:gd name="connsiteY2" fmla="*/ 25674 h 1159561"/>
              <a:gd name="connsiteX3" fmla="*/ 89038 w 2683151"/>
              <a:gd name="connsiteY3" fmla="*/ 350766 h 1159561"/>
              <a:gd name="connsiteX4" fmla="*/ 1220028 w 2683151"/>
              <a:gd name="connsiteY4" fmla="*/ 394664 h 1159561"/>
              <a:gd name="connsiteX5" fmla="*/ 376692 w 2683151"/>
              <a:gd name="connsiteY5" fmla="*/ 955810 h 1159561"/>
              <a:gd name="connsiteX6" fmla="*/ 2683151 w 2683151"/>
              <a:gd name="connsiteY6" fmla="*/ 1159561 h 1159561"/>
              <a:gd name="connsiteX0" fmla="*/ 0 w 2683151"/>
              <a:gd name="connsiteY0" fmla="*/ 8280 h 1159561"/>
              <a:gd name="connsiteX1" fmla="*/ 0 w 2683151"/>
              <a:gd name="connsiteY1" fmla="*/ 8280 h 1159561"/>
              <a:gd name="connsiteX2" fmla="*/ 353668 w 2683151"/>
              <a:gd name="connsiteY2" fmla="*/ 25674 h 1159561"/>
              <a:gd name="connsiteX3" fmla="*/ 89038 w 2683151"/>
              <a:gd name="connsiteY3" fmla="*/ 350766 h 1159561"/>
              <a:gd name="connsiteX4" fmla="*/ 1279663 w 2683151"/>
              <a:gd name="connsiteY4" fmla="*/ 335029 h 1159561"/>
              <a:gd name="connsiteX5" fmla="*/ 376692 w 2683151"/>
              <a:gd name="connsiteY5" fmla="*/ 955810 h 1159561"/>
              <a:gd name="connsiteX6" fmla="*/ 2683151 w 2683151"/>
              <a:gd name="connsiteY6" fmla="*/ 1159561 h 1159561"/>
              <a:gd name="connsiteX0" fmla="*/ 0 w 2683151"/>
              <a:gd name="connsiteY0" fmla="*/ 8280 h 1159561"/>
              <a:gd name="connsiteX1" fmla="*/ 0 w 2683151"/>
              <a:gd name="connsiteY1" fmla="*/ 8280 h 1159561"/>
              <a:gd name="connsiteX2" fmla="*/ 353668 w 2683151"/>
              <a:gd name="connsiteY2" fmla="*/ 25674 h 1159561"/>
              <a:gd name="connsiteX3" fmla="*/ 89038 w 2683151"/>
              <a:gd name="connsiteY3" fmla="*/ 350766 h 1159561"/>
              <a:gd name="connsiteX4" fmla="*/ 1279663 w 2683151"/>
              <a:gd name="connsiteY4" fmla="*/ 335029 h 1159561"/>
              <a:gd name="connsiteX5" fmla="*/ 575475 w 2683151"/>
              <a:gd name="connsiteY5" fmla="*/ 965749 h 1159561"/>
              <a:gd name="connsiteX6" fmla="*/ 2683151 w 2683151"/>
              <a:gd name="connsiteY6" fmla="*/ 1159561 h 1159561"/>
              <a:gd name="connsiteX0" fmla="*/ 0 w 2683151"/>
              <a:gd name="connsiteY0" fmla="*/ 8280 h 1159561"/>
              <a:gd name="connsiteX1" fmla="*/ 0 w 2683151"/>
              <a:gd name="connsiteY1" fmla="*/ 8280 h 1159561"/>
              <a:gd name="connsiteX2" fmla="*/ 353668 w 2683151"/>
              <a:gd name="connsiteY2" fmla="*/ 25674 h 1159561"/>
              <a:gd name="connsiteX3" fmla="*/ 89038 w 2683151"/>
              <a:gd name="connsiteY3" fmla="*/ 350766 h 1159561"/>
              <a:gd name="connsiteX4" fmla="*/ 1279663 w 2683151"/>
              <a:gd name="connsiteY4" fmla="*/ 335029 h 1159561"/>
              <a:gd name="connsiteX5" fmla="*/ 714623 w 2683151"/>
              <a:gd name="connsiteY5" fmla="*/ 955810 h 1159561"/>
              <a:gd name="connsiteX6" fmla="*/ 2683151 w 2683151"/>
              <a:gd name="connsiteY6" fmla="*/ 1159561 h 1159561"/>
              <a:gd name="connsiteX0" fmla="*/ 0 w 2732846"/>
              <a:gd name="connsiteY0" fmla="*/ 8280 h 1149622"/>
              <a:gd name="connsiteX1" fmla="*/ 0 w 2732846"/>
              <a:gd name="connsiteY1" fmla="*/ 8280 h 1149622"/>
              <a:gd name="connsiteX2" fmla="*/ 353668 w 2732846"/>
              <a:gd name="connsiteY2" fmla="*/ 25674 h 1149622"/>
              <a:gd name="connsiteX3" fmla="*/ 89038 w 2732846"/>
              <a:gd name="connsiteY3" fmla="*/ 350766 h 1149622"/>
              <a:gd name="connsiteX4" fmla="*/ 1279663 w 2732846"/>
              <a:gd name="connsiteY4" fmla="*/ 335029 h 1149622"/>
              <a:gd name="connsiteX5" fmla="*/ 714623 w 2732846"/>
              <a:gd name="connsiteY5" fmla="*/ 955810 h 1149622"/>
              <a:gd name="connsiteX6" fmla="*/ 2732846 w 2732846"/>
              <a:gd name="connsiteY6" fmla="*/ 1149622 h 1149622"/>
              <a:gd name="connsiteX0" fmla="*/ 0 w 2732846"/>
              <a:gd name="connsiteY0" fmla="*/ 8280 h 1149894"/>
              <a:gd name="connsiteX1" fmla="*/ 0 w 2732846"/>
              <a:gd name="connsiteY1" fmla="*/ 8280 h 1149894"/>
              <a:gd name="connsiteX2" fmla="*/ 353668 w 2732846"/>
              <a:gd name="connsiteY2" fmla="*/ 25674 h 1149894"/>
              <a:gd name="connsiteX3" fmla="*/ 89038 w 2732846"/>
              <a:gd name="connsiteY3" fmla="*/ 350766 h 1149894"/>
              <a:gd name="connsiteX4" fmla="*/ 1279663 w 2732846"/>
              <a:gd name="connsiteY4" fmla="*/ 335029 h 1149894"/>
              <a:gd name="connsiteX5" fmla="*/ 714623 w 2732846"/>
              <a:gd name="connsiteY5" fmla="*/ 955810 h 1149894"/>
              <a:gd name="connsiteX6" fmla="*/ 2732846 w 2732846"/>
              <a:gd name="connsiteY6" fmla="*/ 1149622 h 1149894"/>
              <a:gd name="connsiteX0" fmla="*/ 0 w 2732846"/>
              <a:gd name="connsiteY0" fmla="*/ 8280 h 1149826"/>
              <a:gd name="connsiteX1" fmla="*/ 0 w 2732846"/>
              <a:gd name="connsiteY1" fmla="*/ 8280 h 1149826"/>
              <a:gd name="connsiteX2" fmla="*/ 353668 w 2732846"/>
              <a:gd name="connsiteY2" fmla="*/ 25674 h 1149826"/>
              <a:gd name="connsiteX3" fmla="*/ 89038 w 2732846"/>
              <a:gd name="connsiteY3" fmla="*/ 350766 h 1149826"/>
              <a:gd name="connsiteX4" fmla="*/ 1319420 w 2732846"/>
              <a:gd name="connsiteY4" fmla="*/ 474177 h 1149826"/>
              <a:gd name="connsiteX5" fmla="*/ 714623 w 2732846"/>
              <a:gd name="connsiteY5" fmla="*/ 955810 h 1149826"/>
              <a:gd name="connsiteX6" fmla="*/ 2732846 w 2732846"/>
              <a:gd name="connsiteY6" fmla="*/ 1149622 h 1149826"/>
              <a:gd name="connsiteX0" fmla="*/ 0 w 2732846"/>
              <a:gd name="connsiteY0" fmla="*/ 8280 h 1149826"/>
              <a:gd name="connsiteX1" fmla="*/ 0 w 2732846"/>
              <a:gd name="connsiteY1" fmla="*/ 8280 h 1149826"/>
              <a:gd name="connsiteX2" fmla="*/ 353668 w 2732846"/>
              <a:gd name="connsiteY2" fmla="*/ 25674 h 1149826"/>
              <a:gd name="connsiteX3" fmla="*/ 89038 w 2732846"/>
              <a:gd name="connsiteY3" fmla="*/ 350766 h 1149826"/>
              <a:gd name="connsiteX4" fmla="*/ 1319420 w 2732846"/>
              <a:gd name="connsiteY4" fmla="*/ 474177 h 1149826"/>
              <a:gd name="connsiteX5" fmla="*/ 714623 w 2732846"/>
              <a:gd name="connsiteY5" fmla="*/ 955810 h 1149826"/>
              <a:gd name="connsiteX6" fmla="*/ 2732846 w 2732846"/>
              <a:gd name="connsiteY6" fmla="*/ 1149622 h 1149826"/>
              <a:gd name="connsiteX0" fmla="*/ 0 w 2732846"/>
              <a:gd name="connsiteY0" fmla="*/ 8280 h 1149826"/>
              <a:gd name="connsiteX1" fmla="*/ 0 w 2732846"/>
              <a:gd name="connsiteY1" fmla="*/ 8280 h 1149826"/>
              <a:gd name="connsiteX2" fmla="*/ 353668 w 2732846"/>
              <a:gd name="connsiteY2" fmla="*/ 25674 h 1149826"/>
              <a:gd name="connsiteX3" fmla="*/ 89038 w 2732846"/>
              <a:gd name="connsiteY3" fmla="*/ 350766 h 1149826"/>
              <a:gd name="connsiteX4" fmla="*/ 1319420 w 2732846"/>
              <a:gd name="connsiteY4" fmla="*/ 474177 h 1149826"/>
              <a:gd name="connsiteX5" fmla="*/ 714623 w 2732846"/>
              <a:gd name="connsiteY5" fmla="*/ 955810 h 1149826"/>
              <a:gd name="connsiteX6" fmla="*/ 2732846 w 2732846"/>
              <a:gd name="connsiteY6" fmla="*/ 1149622 h 1149826"/>
              <a:gd name="connsiteX0" fmla="*/ 0 w 2732846"/>
              <a:gd name="connsiteY0" fmla="*/ 8280 h 1149826"/>
              <a:gd name="connsiteX1" fmla="*/ 0 w 2732846"/>
              <a:gd name="connsiteY1" fmla="*/ 8280 h 1149826"/>
              <a:gd name="connsiteX2" fmla="*/ 353668 w 2732846"/>
              <a:gd name="connsiteY2" fmla="*/ 25674 h 1149826"/>
              <a:gd name="connsiteX3" fmla="*/ 89038 w 2732846"/>
              <a:gd name="connsiteY3" fmla="*/ 350766 h 1149826"/>
              <a:gd name="connsiteX4" fmla="*/ 1319420 w 2732846"/>
              <a:gd name="connsiteY4" fmla="*/ 474177 h 1149826"/>
              <a:gd name="connsiteX5" fmla="*/ 714623 w 2732846"/>
              <a:gd name="connsiteY5" fmla="*/ 955810 h 1149826"/>
              <a:gd name="connsiteX6" fmla="*/ 2732846 w 2732846"/>
              <a:gd name="connsiteY6" fmla="*/ 1149622 h 1149826"/>
              <a:gd name="connsiteX0" fmla="*/ 0 w 2732846"/>
              <a:gd name="connsiteY0" fmla="*/ 8280 h 1149826"/>
              <a:gd name="connsiteX1" fmla="*/ 0 w 2732846"/>
              <a:gd name="connsiteY1" fmla="*/ 8280 h 1149826"/>
              <a:gd name="connsiteX2" fmla="*/ 353668 w 2732846"/>
              <a:gd name="connsiteY2" fmla="*/ 25674 h 1149826"/>
              <a:gd name="connsiteX3" fmla="*/ 89038 w 2732846"/>
              <a:gd name="connsiteY3" fmla="*/ 350766 h 1149826"/>
              <a:gd name="connsiteX4" fmla="*/ 1319420 w 2732846"/>
              <a:gd name="connsiteY4" fmla="*/ 474177 h 1149826"/>
              <a:gd name="connsiteX5" fmla="*/ 714623 w 2732846"/>
              <a:gd name="connsiteY5" fmla="*/ 955810 h 1149826"/>
              <a:gd name="connsiteX6" fmla="*/ 2732846 w 2732846"/>
              <a:gd name="connsiteY6" fmla="*/ 1149622 h 1149826"/>
              <a:gd name="connsiteX0" fmla="*/ 0 w 2732846"/>
              <a:gd name="connsiteY0" fmla="*/ 8280 h 1149976"/>
              <a:gd name="connsiteX1" fmla="*/ 0 w 2732846"/>
              <a:gd name="connsiteY1" fmla="*/ 8280 h 1149976"/>
              <a:gd name="connsiteX2" fmla="*/ 353668 w 2732846"/>
              <a:gd name="connsiteY2" fmla="*/ 25674 h 1149976"/>
              <a:gd name="connsiteX3" fmla="*/ 89038 w 2732846"/>
              <a:gd name="connsiteY3" fmla="*/ 350766 h 1149976"/>
              <a:gd name="connsiteX4" fmla="*/ 1319420 w 2732846"/>
              <a:gd name="connsiteY4" fmla="*/ 474177 h 1149976"/>
              <a:gd name="connsiteX5" fmla="*/ 714623 w 2732846"/>
              <a:gd name="connsiteY5" fmla="*/ 955810 h 1149976"/>
              <a:gd name="connsiteX6" fmla="*/ 2732846 w 2732846"/>
              <a:gd name="connsiteY6" fmla="*/ 1149622 h 1149976"/>
              <a:gd name="connsiteX0" fmla="*/ 0 w 2732846"/>
              <a:gd name="connsiteY0" fmla="*/ 8280 h 1150350"/>
              <a:gd name="connsiteX1" fmla="*/ 0 w 2732846"/>
              <a:gd name="connsiteY1" fmla="*/ 8280 h 1150350"/>
              <a:gd name="connsiteX2" fmla="*/ 353668 w 2732846"/>
              <a:gd name="connsiteY2" fmla="*/ 25674 h 1150350"/>
              <a:gd name="connsiteX3" fmla="*/ 89038 w 2732846"/>
              <a:gd name="connsiteY3" fmla="*/ 350766 h 1150350"/>
              <a:gd name="connsiteX4" fmla="*/ 1319420 w 2732846"/>
              <a:gd name="connsiteY4" fmla="*/ 474177 h 1150350"/>
              <a:gd name="connsiteX5" fmla="*/ 714623 w 2732846"/>
              <a:gd name="connsiteY5" fmla="*/ 955810 h 1150350"/>
              <a:gd name="connsiteX6" fmla="*/ 2732846 w 2732846"/>
              <a:gd name="connsiteY6" fmla="*/ 1149622 h 1150350"/>
              <a:gd name="connsiteX0" fmla="*/ 0 w 2732846"/>
              <a:gd name="connsiteY0" fmla="*/ 8280 h 1150350"/>
              <a:gd name="connsiteX1" fmla="*/ 0 w 2732846"/>
              <a:gd name="connsiteY1" fmla="*/ 8280 h 1150350"/>
              <a:gd name="connsiteX2" fmla="*/ 353668 w 2732846"/>
              <a:gd name="connsiteY2" fmla="*/ 25674 h 1150350"/>
              <a:gd name="connsiteX3" fmla="*/ 89038 w 2732846"/>
              <a:gd name="connsiteY3" fmla="*/ 350766 h 1150350"/>
              <a:gd name="connsiteX4" fmla="*/ 1319420 w 2732846"/>
              <a:gd name="connsiteY4" fmla="*/ 474177 h 1150350"/>
              <a:gd name="connsiteX5" fmla="*/ 714623 w 2732846"/>
              <a:gd name="connsiteY5" fmla="*/ 955810 h 1150350"/>
              <a:gd name="connsiteX6" fmla="*/ 2732846 w 2732846"/>
              <a:gd name="connsiteY6" fmla="*/ 1149622 h 1150350"/>
              <a:gd name="connsiteX0" fmla="*/ 0 w 2732846"/>
              <a:gd name="connsiteY0" fmla="*/ 8280 h 1150350"/>
              <a:gd name="connsiteX1" fmla="*/ 0 w 2732846"/>
              <a:gd name="connsiteY1" fmla="*/ 8280 h 1150350"/>
              <a:gd name="connsiteX2" fmla="*/ 353668 w 2732846"/>
              <a:gd name="connsiteY2" fmla="*/ 25674 h 1150350"/>
              <a:gd name="connsiteX3" fmla="*/ 89038 w 2732846"/>
              <a:gd name="connsiteY3" fmla="*/ 350766 h 1150350"/>
              <a:gd name="connsiteX4" fmla="*/ 1319420 w 2732846"/>
              <a:gd name="connsiteY4" fmla="*/ 474177 h 1150350"/>
              <a:gd name="connsiteX5" fmla="*/ 714623 w 2732846"/>
              <a:gd name="connsiteY5" fmla="*/ 955810 h 1150350"/>
              <a:gd name="connsiteX6" fmla="*/ 2732846 w 2732846"/>
              <a:gd name="connsiteY6" fmla="*/ 1149622 h 1150350"/>
              <a:gd name="connsiteX0" fmla="*/ 0 w 2732846"/>
              <a:gd name="connsiteY0" fmla="*/ 8280 h 1150350"/>
              <a:gd name="connsiteX1" fmla="*/ 0 w 2732846"/>
              <a:gd name="connsiteY1" fmla="*/ 8280 h 1150350"/>
              <a:gd name="connsiteX2" fmla="*/ 353668 w 2732846"/>
              <a:gd name="connsiteY2" fmla="*/ 25674 h 1150350"/>
              <a:gd name="connsiteX3" fmla="*/ 89038 w 2732846"/>
              <a:gd name="connsiteY3" fmla="*/ 350766 h 1150350"/>
              <a:gd name="connsiteX4" fmla="*/ 1319420 w 2732846"/>
              <a:gd name="connsiteY4" fmla="*/ 474177 h 1150350"/>
              <a:gd name="connsiteX5" fmla="*/ 714623 w 2732846"/>
              <a:gd name="connsiteY5" fmla="*/ 955810 h 1150350"/>
              <a:gd name="connsiteX6" fmla="*/ 2732846 w 2732846"/>
              <a:gd name="connsiteY6" fmla="*/ 1149622 h 1150350"/>
              <a:gd name="connsiteX0" fmla="*/ 0 w 2732846"/>
              <a:gd name="connsiteY0" fmla="*/ 8280 h 1150350"/>
              <a:gd name="connsiteX1" fmla="*/ 0 w 2732846"/>
              <a:gd name="connsiteY1" fmla="*/ 8280 h 1150350"/>
              <a:gd name="connsiteX2" fmla="*/ 353668 w 2732846"/>
              <a:gd name="connsiteY2" fmla="*/ 25674 h 1150350"/>
              <a:gd name="connsiteX3" fmla="*/ 89038 w 2732846"/>
              <a:gd name="connsiteY3" fmla="*/ 350766 h 1150350"/>
              <a:gd name="connsiteX4" fmla="*/ 1319420 w 2732846"/>
              <a:gd name="connsiteY4" fmla="*/ 474177 h 1150350"/>
              <a:gd name="connsiteX5" fmla="*/ 714623 w 2732846"/>
              <a:gd name="connsiteY5" fmla="*/ 955810 h 1150350"/>
              <a:gd name="connsiteX6" fmla="*/ 2732846 w 2732846"/>
              <a:gd name="connsiteY6" fmla="*/ 1149622 h 1150350"/>
              <a:gd name="connsiteX0" fmla="*/ 0 w 2732846"/>
              <a:gd name="connsiteY0" fmla="*/ 8280 h 1150350"/>
              <a:gd name="connsiteX1" fmla="*/ 0 w 2732846"/>
              <a:gd name="connsiteY1" fmla="*/ 8280 h 1150350"/>
              <a:gd name="connsiteX2" fmla="*/ 353668 w 2732846"/>
              <a:gd name="connsiteY2" fmla="*/ 25674 h 1150350"/>
              <a:gd name="connsiteX3" fmla="*/ 89038 w 2732846"/>
              <a:gd name="connsiteY3" fmla="*/ 350766 h 1150350"/>
              <a:gd name="connsiteX4" fmla="*/ 1319420 w 2732846"/>
              <a:gd name="connsiteY4" fmla="*/ 474177 h 1150350"/>
              <a:gd name="connsiteX5" fmla="*/ 714623 w 2732846"/>
              <a:gd name="connsiteY5" fmla="*/ 955810 h 1150350"/>
              <a:gd name="connsiteX6" fmla="*/ 2732846 w 2732846"/>
              <a:gd name="connsiteY6" fmla="*/ 1149622 h 1150350"/>
              <a:gd name="connsiteX0" fmla="*/ 0 w 2732846"/>
              <a:gd name="connsiteY0" fmla="*/ 34768 h 1176838"/>
              <a:gd name="connsiteX1" fmla="*/ 0 w 2732846"/>
              <a:gd name="connsiteY1" fmla="*/ 34768 h 1176838"/>
              <a:gd name="connsiteX2" fmla="*/ 353668 w 2732846"/>
              <a:gd name="connsiteY2" fmla="*/ 52162 h 1176838"/>
              <a:gd name="connsiteX3" fmla="*/ 89038 w 2732846"/>
              <a:gd name="connsiteY3" fmla="*/ 377254 h 1176838"/>
              <a:gd name="connsiteX4" fmla="*/ 1319420 w 2732846"/>
              <a:gd name="connsiteY4" fmla="*/ 500665 h 1176838"/>
              <a:gd name="connsiteX5" fmla="*/ 714623 w 2732846"/>
              <a:gd name="connsiteY5" fmla="*/ 982298 h 1176838"/>
              <a:gd name="connsiteX6" fmla="*/ 2732846 w 2732846"/>
              <a:gd name="connsiteY6" fmla="*/ 1176110 h 1176838"/>
              <a:gd name="connsiteX0" fmla="*/ 0 w 2732846"/>
              <a:gd name="connsiteY0" fmla="*/ 27158 h 1169228"/>
              <a:gd name="connsiteX1" fmla="*/ 0 w 2732846"/>
              <a:gd name="connsiteY1" fmla="*/ 27158 h 1169228"/>
              <a:gd name="connsiteX2" fmla="*/ 353668 w 2732846"/>
              <a:gd name="connsiteY2" fmla="*/ 44552 h 1169228"/>
              <a:gd name="connsiteX3" fmla="*/ 89038 w 2732846"/>
              <a:gd name="connsiteY3" fmla="*/ 369644 h 1169228"/>
              <a:gd name="connsiteX4" fmla="*/ 1319420 w 2732846"/>
              <a:gd name="connsiteY4" fmla="*/ 493055 h 1169228"/>
              <a:gd name="connsiteX5" fmla="*/ 714623 w 2732846"/>
              <a:gd name="connsiteY5" fmla="*/ 974688 h 1169228"/>
              <a:gd name="connsiteX6" fmla="*/ 2732846 w 2732846"/>
              <a:gd name="connsiteY6" fmla="*/ 1168500 h 1169228"/>
              <a:gd name="connsiteX0" fmla="*/ 0 w 2732846"/>
              <a:gd name="connsiteY0" fmla="*/ 13166 h 1155236"/>
              <a:gd name="connsiteX1" fmla="*/ 24714 w 2732846"/>
              <a:gd name="connsiteY1" fmla="*/ 809 h 1155236"/>
              <a:gd name="connsiteX2" fmla="*/ 353668 w 2732846"/>
              <a:gd name="connsiteY2" fmla="*/ 30560 h 1155236"/>
              <a:gd name="connsiteX3" fmla="*/ 89038 w 2732846"/>
              <a:gd name="connsiteY3" fmla="*/ 355652 h 1155236"/>
              <a:gd name="connsiteX4" fmla="*/ 1319420 w 2732846"/>
              <a:gd name="connsiteY4" fmla="*/ 479063 h 1155236"/>
              <a:gd name="connsiteX5" fmla="*/ 714623 w 2732846"/>
              <a:gd name="connsiteY5" fmla="*/ 960696 h 1155236"/>
              <a:gd name="connsiteX6" fmla="*/ 2732846 w 2732846"/>
              <a:gd name="connsiteY6" fmla="*/ 1154508 h 1155236"/>
              <a:gd name="connsiteX0" fmla="*/ 0 w 2732846"/>
              <a:gd name="connsiteY0" fmla="*/ 0 h 1142070"/>
              <a:gd name="connsiteX1" fmla="*/ 353668 w 2732846"/>
              <a:gd name="connsiteY1" fmla="*/ 17394 h 1142070"/>
              <a:gd name="connsiteX2" fmla="*/ 89038 w 2732846"/>
              <a:gd name="connsiteY2" fmla="*/ 342486 h 1142070"/>
              <a:gd name="connsiteX3" fmla="*/ 1319420 w 2732846"/>
              <a:gd name="connsiteY3" fmla="*/ 465897 h 1142070"/>
              <a:gd name="connsiteX4" fmla="*/ 714623 w 2732846"/>
              <a:gd name="connsiteY4" fmla="*/ 947530 h 1142070"/>
              <a:gd name="connsiteX5" fmla="*/ 2732846 w 2732846"/>
              <a:gd name="connsiteY5" fmla="*/ 1141342 h 1142070"/>
              <a:gd name="connsiteX0" fmla="*/ 0 w 2732846"/>
              <a:gd name="connsiteY0" fmla="*/ 0 h 1142070"/>
              <a:gd name="connsiteX1" fmla="*/ 353668 w 2732846"/>
              <a:gd name="connsiteY1" fmla="*/ 17394 h 1142070"/>
              <a:gd name="connsiteX2" fmla="*/ 89038 w 2732846"/>
              <a:gd name="connsiteY2" fmla="*/ 342486 h 1142070"/>
              <a:gd name="connsiteX3" fmla="*/ 1319420 w 2732846"/>
              <a:gd name="connsiteY3" fmla="*/ 465897 h 1142070"/>
              <a:gd name="connsiteX4" fmla="*/ 714623 w 2732846"/>
              <a:gd name="connsiteY4" fmla="*/ 947530 h 1142070"/>
              <a:gd name="connsiteX5" fmla="*/ 2732846 w 2732846"/>
              <a:gd name="connsiteY5" fmla="*/ 1141342 h 1142070"/>
              <a:gd name="connsiteX0" fmla="*/ 0 w 2732846"/>
              <a:gd name="connsiteY0" fmla="*/ 13890 h 1155960"/>
              <a:gd name="connsiteX1" fmla="*/ 353668 w 2732846"/>
              <a:gd name="connsiteY1" fmla="*/ 31284 h 1155960"/>
              <a:gd name="connsiteX2" fmla="*/ 89038 w 2732846"/>
              <a:gd name="connsiteY2" fmla="*/ 356376 h 1155960"/>
              <a:gd name="connsiteX3" fmla="*/ 1319420 w 2732846"/>
              <a:gd name="connsiteY3" fmla="*/ 479787 h 1155960"/>
              <a:gd name="connsiteX4" fmla="*/ 714623 w 2732846"/>
              <a:gd name="connsiteY4" fmla="*/ 961420 h 1155960"/>
              <a:gd name="connsiteX5" fmla="*/ 2732846 w 2732846"/>
              <a:gd name="connsiteY5" fmla="*/ 1155232 h 1155960"/>
              <a:gd name="connsiteX0" fmla="*/ 0 w 2732846"/>
              <a:gd name="connsiteY0" fmla="*/ 10746 h 1152816"/>
              <a:gd name="connsiteX1" fmla="*/ 353668 w 2732846"/>
              <a:gd name="connsiteY1" fmla="*/ 28140 h 1152816"/>
              <a:gd name="connsiteX2" fmla="*/ 89038 w 2732846"/>
              <a:gd name="connsiteY2" fmla="*/ 353232 h 1152816"/>
              <a:gd name="connsiteX3" fmla="*/ 1319420 w 2732846"/>
              <a:gd name="connsiteY3" fmla="*/ 476643 h 1152816"/>
              <a:gd name="connsiteX4" fmla="*/ 714623 w 2732846"/>
              <a:gd name="connsiteY4" fmla="*/ 958276 h 1152816"/>
              <a:gd name="connsiteX5" fmla="*/ 2732846 w 2732846"/>
              <a:gd name="connsiteY5" fmla="*/ 1152088 h 1152816"/>
              <a:gd name="connsiteX0" fmla="*/ 0 w 2732846"/>
              <a:gd name="connsiteY0" fmla="*/ 10746 h 1152816"/>
              <a:gd name="connsiteX1" fmla="*/ 353668 w 2732846"/>
              <a:gd name="connsiteY1" fmla="*/ 28140 h 1152816"/>
              <a:gd name="connsiteX2" fmla="*/ 89038 w 2732846"/>
              <a:gd name="connsiteY2" fmla="*/ 353232 h 1152816"/>
              <a:gd name="connsiteX3" fmla="*/ 1319420 w 2732846"/>
              <a:gd name="connsiteY3" fmla="*/ 476643 h 1152816"/>
              <a:gd name="connsiteX4" fmla="*/ 714623 w 2732846"/>
              <a:gd name="connsiteY4" fmla="*/ 958276 h 1152816"/>
              <a:gd name="connsiteX5" fmla="*/ 2732846 w 2732846"/>
              <a:gd name="connsiteY5" fmla="*/ 1152088 h 1152816"/>
              <a:gd name="connsiteX0" fmla="*/ 16003 w 2748849"/>
              <a:gd name="connsiteY0" fmla="*/ 10875 h 1152945"/>
              <a:gd name="connsiteX1" fmla="*/ 369671 w 2748849"/>
              <a:gd name="connsiteY1" fmla="*/ 28269 h 1152945"/>
              <a:gd name="connsiteX2" fmla="*/ 67971 w 2748849"/>
              <a:gd name="connsiteY2" fmla="*/ 324528 h 1152945"/>
              <a:gd name="connsiteX3" fmla="*/ 1335423 w 2748849"/>
              <a:gd name="connsiteY3" fmla="*/ 476772 h 1152945"/>
              <a:gd name="connsiteX4" fmla="*/ 730626 w 2748849"/>
              <a:gd name="connsiteY4" fmla="*/ 958405 h 1152945"/>
              <a:gd name="connsiteX5" fmla="*/ 2748849 w 2748849"/>
              <a:gd name="connsiteY5" fmla="*/ 1152217 h 1152945"/>
              <a:gd name="connsiteX0" fmla="*/ 0 w 2732846"/>
              <a:gd name="connsiteY0" fmla="*/ 10875 h 1152945"/>
              <a:gd name="connsiteX1" fmla="*/ 353668 w 2732846"/>
              <a:gd name="connsiteY1" fmla="*/ 28269 h 1152945"/>
              <a:gd name="connsiteX2" fmla="*/ 51968 w 2732846"/>
              <a:gd name="connsiteY2" fmla="*/ 324528 h 1152945"/>
              <a:gd name="connsiteX3" fmla="*/ 1319420 w 2732846"/>
              <a:gd name="connsiteY3" fmla="*/ 476772 h 1152945"/>
              <a:gd name="connsiteX4" fmla="*/ 714623 w 2732846"/>
              <a:gd name="connsiteY4" fmla="*/ 958405 h 1152945"/>
              <a:gd name="connsiteX5" fmla="*/ 2732846 w 2732846"/>
              <a:gd name="connsiteY5" fmla="*/ 1152217 h 1152945"/>
              <a:gd name="connsiteX0" fmla="*/ 0 w 2732846"/>
              <a:gd name="connsiteY0" fmla="*/ 10179 h 1152249"/>
              <a:gd name="connsiteX1" fmla="*/ 353668 w 2732846"/>
              <a:gd name="connsiteY1" fmla="*/ 27573 h 1152249"/>
              <a:gd name="connsiteX2" fmla="*/ 51968 w 2732846"/>
              <a:gd name="connsiteY2" fmla="*/ 323832 h 1152249"/>
              <a:gd name="connsiteX3" fmla="*/ 1319420 w 2732846"/>
              <a:gd name="connsiteY3" fmla="*/ 476076 h 1152249"/>
              <a:gd name="connsiteX4" fmla="*/ 714623 w 2732846"/>
              <a:gd name="connsiteY4" fmla="*/ 957709 h 1152249"/>
              <a:gd name="connsiteX5" fmla="*/ 2732846 w 2732846"/>
              <a:gd name="connsiteY5" fmla="*/ 1151521 h 1152249"/>
              <a:gd name="connsiteX0" fmla="*/ 0 w 2732846"/>
              <a:gd name="connsiteY0" fmla="*/ 19019 h 1161089"/>
              <a:gd name="connsiteX1" fmla="*/ 353668 w 2732846"/>
              <a:gd name="connsiteY1" fmla="*/ 36413 h 1161089"/>
              <a:gd name="connsiteX2" fmla="*/ 51968 w 2732846"/>
              <a:gd name="connsiteY2" fmla="*/ 332672 h 1161089"/>
              <a:gd name="connsiteX3" fmla="*/ 1319420 w 2732846"/>
              <a:gd name="connsiteY3" fmla="*/ 484916 h 1161089"/>
              <a:gd name="connsiteX4" fmla="*/ 714623 w 2732846"/>
              <a:gd name="connsiteY4" fmla="*/ 966549 h 1161089"/>
              <a:gd name="connsiteX5" fmla="*/ 2732846 w 2732846"/>
              <a:gd name="connsiteY5" fmla="*/ 1160361 h 1161089"/>
              <a:gd name="connsiteX0" fmla="*/ 0 w 2732846"/>
              <a:gd name="connsiteY0" fmla="*/ 17544 h 1159614"/>
              <a:gd name="connsiteX1" fmla="*/ 353668 w 2732846"/>
              <a:gd name="connsiteY1" fmla="*/ 34938 h 1159614"/>
              <a:gd name="connsiteX2" fmla="*/ 51968 w 2732846"/>
              <a:gd name="connsiteY2" fmla="*/ 331197 h 1159614"/>
              <a:gd name="connsiteX3" fmla="*/ 1319420 w 2732846"/>
              <a:gd name="connsiteY3" fmla="*/ 483441 h 1159614"/>
              <a:gd name="connsiteX4" fmla="*/ 714623 w 2732846"/>
              <a:gd name="connsiteY4" fmla="*/ 965074 h 1159614"/>
              <a:gd name="connsiteX5" fmla="*/ 2732846 w 2732846"/>
              <a:gd name="connsiteY5" fmla="*/ 1158886 h 1159614"/>
              <a:gd name="connsiteX0" fmla="*/ 0 w 2732846"/>
              <a:gd name="connsiteY0" fmla="*/ 19330 h 1161400"/>
              <a:gd name="connsiteX1" fmla="*/ 353668 w 2732846"/>
              <a:gd name="connsiteY1" fmla="*/ 36724 h 1161400"/>
              <a:gd name="connsiteX2" fmla="*/ 51968 w 2732846"/>
              <a:gd name="connsiteY2" fmla="*/ 332983 h 1161400"/>
              <a:gd name="connsiteX3" fmla="*/ 1319420 w 2732846"/>
              <a:gd name="connsiteY3" fmla="*/ 485227 h 1161400"/>
              <a:gd name="connsiteX4" fmla="*/ 714623 w 2732846"/>
              <a:gd name="connsiteY4" fmla="*/ 966860 h 1161400"/>
              <a:gd name="connsiteX5" fmla="*/ 2732846 w 2732846"/>
              <a:gd name="connsiteY5" fmla="*/ 1160672 h 1161400"/>
              <a:gd name="connsiteX0" fmla="*/ 0 w 2732846"/>
              <a:gd name="connsiteY0" fmla="*/ 21123 h 1163193"/>
              <a:gd name="connsiteX1" fmla="*/ 353668 w 2732846"/>
              <a:gd name="connsiteY1" fmla="*/ 38517 h 1163193"/>
              <a:gd name="connsiteX2" fmla="*/ 51968 w 2732846"/>
              <a:gd name="connsiteY2" fmla="*/ 334776 h 1163193"/>
              <a:gd name="connsiteX3" fmla="*/ 1319420 w 2732846"/>
              <a:gd name="connsiteY3" fmla="*/ 487020 h 1163193"/>
              <a:gd name="connsiteX4" fmla="*/ 714623 w 2732846"/>
              <a:gd name="connsiteY4" fmla="*/ 968653 h 1163193"/>
              <a:gd name="connsiteX5" fmla="*/ 2732846 w 2732846"/>
              <a:gd name="connsiteY5" fmla="*/ 1162465 h 1163193"/>
              <a:gd name="connsiteX0" fmla="*/ 0 w 2732846"/>
              <a:gd name="connsiteY0" fmla="*/ 21123 h 1163193"/>
              <a:gd name="connsiteX1" fmla="*/ 353668 w 2732846"/>
              <a:gd name="connsiteY1" fmla="*/ 38517 h 1163193"/>
              <a:gd name="connsiteX2" fmla="*/ 51968 w 2732846"/>
              <a:gd name="connsiteY2" fmla="*/ 334776 h 1163193"/>
              <a:gd name="connsiteX3" fmla="*/ 1319420 w 2732846"/>
              <a:gd name="connsiteY3" fmla="*/ 487020 h 1163193"/>
              <a:gd name="connsiteX4" fmla="*/ 714623 w 2732846"/>
              <a:gd name="connsiteY4" fmla="*/ 968653 h 1163193"/>
              <a:gd name="connsiteX5" fmla="*/ 2732846 w 2732846"/>
              <a:gd name="connsiteY5" fmla="*/ 1162465 h 1163193"/>
              <a:gd name="connsiteX0" fmla="*/ 0 w 2732846"/>
              <a:gd name="connsiteY0" fmla="*/ 21123 h 1163193"/>
              <a:gd name="connsiteX1" fmla="*/ 353668 w 2732846"/>
              <a:gd name="connsiteY1" fmla="*/ 38517 h 1163193"/>
              <a:gd name="connsiteX2" fmla="*/ 51968 w 2732846"/>
              <a:gd name="connsiteY2" fmla="*/ 334776 h 1163193"/>
              <a:gd name="connsiteX3" fmla="*/ 1319420 w 2732846"/>
              <a:gd name="connsiteY3" fmla="*/ 487020 h 1163193"/>
              <a:gd name="connsiteX4" fmla="*/ 714623 w 2732846"/>
              <a:gd name="connsiteY4" fmla="*/ 968653 h 1163193"/>
              <a:gd name="connsiteX5" fmla="*/ 2732846 w 2732846"/>
              <a:gd name="connsiteY5" fmla="*/ 1162465 h 1163193"/>
              <a:gd name="connsiteX0" fmla="*/ 0 w 2732846"/>
              <a:gd name="connsiteY0" fmla="*/ 21123 h 1163193"/>
              <a:gd name="connsiteX1" fmla="*/ 353668 w 2732846"/>
              <a:gd name="connsiteY1" fmla="*/ 38517 h 1163193"/>
              <a:gd name="connsiteX2" fmla="*/ 51968 w 2732846"/>
              <a:gd name="connsiteY2" fmla="*/ 334776 h 1163193"/>
              <a:gd name="connsiteX3" fmla="*/ 1319420 w 2732846"/>
              <a:gd name="connsiteY3" fmla="*/ 487020 h 1163193"/>
              <a:gd name="connsiteX4" fmla="*/ 714623 w 2732846"/>
              <a:gd name="connsiteY4" fmla="*/ 968653 h 1163193"/>
              <a:gd name="connsiteX5" fmla="*/ 2732846 w 2732846"/>
              <a:gd name="connsiteY5" fmla="*/ 1162465 h 1163193"/>
              <a:gd name="connsiteX0" fmla="*/ 0 w 2732846"/>
              <a:gd name="connsiteY0" fmla="*/ 21123 h 1163193"/>
              <a:gd name="connsiteX1" fmla="*/ 353668 w 2732846"/>
              <a:gd name="connsiteY1" fmla="*/ 38517 h 1163193"/>
              <a:gd name="connsiteX2" fmla="*/ 51968 w 2732846"/>
              <a:gd name="connsiteY2" fmla="*/ 334776 h 1163193"/>
              <a:gd name="connsiteX3" fmla="*/ 1319420 w 2732846"/>
              <a:gd name="connsiteY3" fmla="*/ 487020 h 1163193"/>
              <a:gd name="connsiteX4" fmla="*/ 714623 w 2732846"/>
              <a:gd name="connsiteY4" fmla="*/ 968653 h 1163193"/>
              <a:gd name="connsiteX5" fmla="*/ 2732846 w 2732846"/>
              <a:gd name="connsiteY5" fmla="*/ 1162465 h 1163193"/>
              <a:gd name="connsiteX0" fmla="*/ 0 w 2732846"/>
              <a:gd name="connsiteY0" fmla="*/ 21123 h 1163193"/>
              <a:gd name="connsiteX1" fmla="*/ 353668 w 2732846"/>
              <a:gd name="connsiteY1" fmla="*/ 38517 h 1163193"/>
              <a:gd name="connsiteX2" fmla="*/ 51968 w 2732846"/>
              <a:gd name="connsiteY2" fmla="*/ 334776 h 1163193"/>
              <a:gd name="connsiteX3" fmla="*/ 1319420 w 2732846"/>
              <a:gd name="connsiteY3" fmla="*/ 487020 h 1163193"/>
              <a:gd name="connsiteX4" fmla="*/ 714623 w 2732846"/>
              <a:gd name="connsiteY4" fmla="*/ 968653 h 1163193"/>
              <a:gd name="connsiteX5" fmla="*/ 2732846 w 2732846"/>
              <a:gd name="connsiteY5" fmla="*/ 1162465 h 1163193"/>
              <a:gd name="connsiteX0" fmla="*/ 0 w 2732846"/>
              <a:gd name="connsiteY0" fmla="*/ 21123 h 1163193"/>
              <a:gd name="connsiteX1" fmla="*/ 353668 w 2732846"/>
              <a:gd name="connsiteY1" fmla="*/ 38517 h 1163193"/>
              <a:gd name="connsiteX2" fmla="*/ 51968 w 2732846"/>
              <a:gd name="connsiteY2" fmla="*/ 334776 h 1163193"/>
              <a:gd name="connsiteX3" fmla="*/ 1319420 w 2732846"/>
              <a:gd name="connsiteY3" fmla="*/ 487020 h 1163193"/>
              <a:gd name="connsiteX4" fmla="*/ 714623 w 2732846"/>
              <a:gd name="connsiteY4" fmla="*/ 968653 h 1163193"/>
              <a:gd name="connsiteX5" fmla="*/ 2732846 w 2732846"/>
              <a:gd name="connsiteY5" fmla="*/ 1162465 h 1163193"/>
              <a:gd name="connsiteX0" fmla="*/ 0 w 2732846"/>
              <a:gd name="connsiteY0" fmla="*/ 21123 h 1168643"/>
              <a:gd name="connsiteX1" fmla="*/ 353668 w 2732846"/>
              <a:gd name="connsiteY1" fmla="*/ 38517 h 1168643"/>
              <a:gd name="connsiteX2" fmla="*/ 51968 w 2732846"/>
              <a:gd name="connsiteY2" fmla="*/ 334776 h 1168643"/>
              <a:gd name="connsiteX3" fmla="*/ 1319420 w 2732846"/>
              <a:gd name="connsiteY3" fmla="*/ 487020 h 1168643"/>
              <a:gd name="connsiteX4" fmla="*/ 714623 w 2732846"/>
              <a:gd name="connsiteY4" fmla="*/ 968653 h 1168643"/>
              <a:gd name="connsiteX5" fmla="*/ 2732846 w 2732846"/>
              <a:gd name="connsiteY5" fmla="*/ 1162465 h 1168643"/>
              <a:gd name="connsiteX0" fmla="*/ 0 w 2732846"/>
              <a:gd name="connsiteY0" fmla="*/ 21123 h 1164454"/>
              <a:gd name="connsiteX1" fmla="*/ 353668 w 2732846"/>
              <a:gd name="connsiteY1" fmla="*/ 38517 h 1164454"/>
              <a:gd name="connsiteX2" fmla="*/ 51968 w 2732846"/>
              <a:gd name="connsiteY2" fmla="*/ 334776 h 1164454"/>
              <a:gd name="connsiteX3" fmla="*/ 1319420 w 2732846"/>
              <a:gd name="connsiteY3" fmla="*/ 487020 h 1164454"/>
              <a:gd name="connsiteX4" fmla="*/ 714623 w 2732846"/>
              <a:gd name="connsiteY4" fmla="*/ 968653 h 1164454"/>
              <a:gd name="connsiteX5" fmla="*/ 2732846 w 2732846"/>
              <a:gd name="connsiteY5" fmla="*/ 1162465 h 1164454"/>
              <a:gd name="connsiteX0" fmla="*/ 0 w 2732846"/>
              <a:gd name="connsiteY0" fmla="*/ 21123 h 1163162"/>
              <a:gd name="connsiteX1" fmla="*/ 353668 w 2732846"/>
              <a:gd name="connsiteY1" fmla="*/ 38517 h 1163162"/>
              <a:gd name="connsiteX2" fmla="*/ 51968 w 2732846"/>
              <a:gd name="connsiteY2" fmla="*/ 334776 h 1163162"/>
              <a:gd name="connsiteX3" fmla="*/ 1319420 w 2732846"/>
              <a:gd name="connsiteY3" fmla="*/ 487020 h 1163162"/>
              <a:gd name="connsiteX4" fmla="*/ 714623 w 2732846"/>
              <a:gd name="connsiteY4" fmla="*/ 968653 h 1163162"/>
              <a:gd name="connsiteX5" fmla="*/ 2732846 w 2732846"/>
              <a:gd name="connsiteY5" fmla="*/ 1162465 h 1163162"/>
              <a:gd name="connsiteX0" fmla="*/ 0 w 2732846"/>
              <a:gd name="connsiteY0" fmla="*/ 21123 h 1163261"/>
              <a:gd name="connsiteX1" fmla="*/ 353668 w 2732846"/>
              <a:gd name="connsiteY1" fmla="*/ 38517 h 1163261"/>
              <a:gd name="connsiteX2" fmla="*/ 51968 w 2732846"/>
              <a:gd name="connsiteY2" fmla="*/ 334776 h 1163261"/>
              <a:gd name="connsiteX3" fmla="*/ 1319420 w 2732846"/>
              <a:gd name="connsiteY3" fmla="*/ 487020 h 1163261"/>
              <a:gd name="connsiteX4" fmla="*/ 813478 w 2732846"/>
              <a:gd name="connsiteY4" fmla="*/ 972771 h 1163261"/>
              <a:gd name="connsiteX5" fmla="*/ 2732846 w 2732846"/>
              <a:gd name="connsiteY5" fmla="*/ 1162465 h 1163261"/>
              <a:gd name="connsiteX0" fmla="*/ 0 w 2732846"/>
              <a:gd name="connsiteY0" fmla="*/ 12921 h 1155059"/>
              <a:gd name="connsiteX1" fmla="*/ 353668 w 2732846"/>
              <a:gd name="connsiteY1" fmla="*/ 30315 h 1155059"/>
              <a:gd name="connsiteX2" fmla="*/ 113752 w 2732846"/>
              <a:gd name="connsiteY2" fmla="*/ 355407 h 1155059"/>
              <a:gd name="connsiteX3" fmla="*/ 1319420 w 2732846"/>
              <a:gd name="connsiteY3" fmla="*/ 478818 h 1155059"/>
              <a:gd name="connsiteX4" fmla="*/ 813478 w 2732846"/>
              <a:gd name="connsiteY4" fmla="*/ 964569 h 1155059"/>
              <a:gd name="connsiteX5" fmla="*/ 2732846 w 2732846"/>
              <a:gd name="connsiteY5" fmla="*/ 1154263 h 1155059"/>
              <a:gd name="connsiteX0" fmla="*/ 0 w 2728727"/>
              <a:gd name="connsiteY0" fmla="*/ 12921 h 1269694"/>
              <a:gd name="connsiteX1" fmla="*/ 353668 w 2728727"/>
              <a:gd name="connsiteY1" fmla="*/ 30315 h 1269694"/>
              <a:gd name="connsiteX2" fmla="*/ 113752 w 2728727"/>
              <a:gd name="connsiteY2" fmla="*/ 355407 h 1269694"/>
              <a:gd name="connsiteX3" fmla="*/ 1319420 w 2728727"/>
              <a:gd name="connsiteY3" fmla="*/ 478818 h 1269694"/>
              <a:gd name="connsiteX4" fmla="*/ 813478 w 2728727"/>
              <a:gd name="connsiteY4" fmla="*/ 964569 h 1269694"/>
              <a:gd name="connsiteX5" fmla="*/ 2728727 w 2728727"/>
              <a:gd name="connsiteY5" fmla="*/ 1269593 h 1269694"/>
              <a:gd name="connsiteX0" fmla="*/ 0 w 2728727"/>
              <a:gd name="connsiteY0" fmla="*/ 12921 h 1269593"/>
              <a:gd name="connsiteX1" fmla="*/ 353668 w 2728727"/>
              <a:gd name="connsiteY1" fmla="*/ 30315 h 1269593"/>
              <a:gd name="connsiteX2" fmla="*/ 113752 w 2728727"/>
              <a:gd name="connsiteY2" fmla="*/ 355407 h 1269593"/>
              <a:gd name="connsiteX3" fmla="*/ 1319420 w 2728727"/>
              <a:gd name="connsiteY3" fmla="*/ 478818 h 1269593"/>
              <a:gd name="connsiteX4" fmla="*/ 813478 w 2728727"/>
              <a:gd name="connsiteY4" fmla="*/ 964569 h 1269593"/>
              <a:gd name="connsiteX5" fmla="*/ 2728727 w 2728727"/>
              <a:gd name="connsiteY5" fmla="*/ 1269593 h 1269593"/>
              <a:gd name="connsiteX0" fmla="*/ 0 w 2728727"/>
              <a:gd name="connsiteY0" fmla="*/ 12921 h 1269593"/>
              <a:gd name="connsiteX1" fmla="*/ 353668 w 2728727"/>
              <a:gd name="connsiteY1" fmla="*/ 30315 h 1269593"/>
              <a:gd name="connsiteX2" fmla="*/ 113752 w 2728727"/>
              <a:gd name="connsiteY2" fmla="*/ 355407 h 1269593"/>
              <a:gd name="connsiteX3" fmla="*/ 1319420 w 2728727"/>
              <a:gd name="connsiteY3" fmla="*/ 478818 h 1269593"/>
              <a:gd name="connsiteX4" fmla="*/ 813478 w 2728727"/>
              <a:gd name="connsiteY4" fmla="*/ 964569 h 1269593"/>
              <a:gd name="connsiteX5" fmla="*/ 2728727 w 2728727"/>
              <a:gd name="connsiteY5" fmla="*/ 1269593 h 1269593"/>
              <a:gd name="connsiteX0" fmla="*/ 0 w 2410675"/>
              <a:gd name="connsiteY0" fmla="*/ 12921 h 1239776"/>
              <a:gd name="connsiteX1" fmla="*/ 353668 w 2410675"/>
              <a:gd name="connsiteY1" fmla="*/ 30315 h 1239776"/>
              <a:gd name="connsiteX2" fmla="*/ 113752 w 2410675"/>
              <a:gd name="connsiteY2" fmla="*/ 355407 h 1239776"/>
              <a:gd name="connsiteX3" fmla="*/ 1319420 w 2410675"/>
              <a:gd name="connsiteY3" fmla="*/ 478818 h 1239776"/>
              <a:gd name="connsiteX4" fmla="*/ 813478 w 2410675"/>
              <a:gd name="connsiteY4" fmla="*/ 964569 h 1239776"/>
              <a:gd name="connsiteX5" fmla="*/ 2410675 w 2410675"/>
              <a:gd name="connsiteY5" fmla="*/ 1239776 h 1239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0675" h="1239776">
                <a:moveTo>
                  <a:pt x="0" y="12921"/>
                </a:moveTo>
                <a:cubicBezTo>
                  <a:pt x="138484" y="14600"/>
                  <a:pt x="334709" y="-26766"/>
                  <a:pt x="353668" y="30315"/>
                </a:cubicBezTo>
                <a:cubicBezTo>
                  <a:pt x="372627" y="87396"/>
                  <a:pt x="-3918" y="286589"/>
                  <a:pt x="113752" y="355407"/>
                </a:cubicBezTo>
                <a:cubicBezTo>
                  <a:pt x="296985" y="462569"/>
                  <a:pt x="1202799" y="377291"/>
                  <a:pt x="1319420" y="478818"/>
                </a:cubicBezTo>
                <a:cubicBezTo>
                  <a:pt x="1436041" y="580345"/>
                  <a:pt x="631602" y="837743"/>
                  <a:pt x="813478" y="964569"/>
                </a:cubicBezTo>
                <a:cubicBezTo>
                  <a:pt x="995354" y="1091395"/>
                  <a:pt x="1904649" y="1178843"/>
                  <a:pt x="2410675" y="1239776"/>
                </a:cubicBezTo>
              </a:path>
            </a:pathLst>
          </a:cu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0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1185023" y="3383449"/>
            <a:ext cx="427304" cy="441064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1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776543" y="2891148"/>
            <a:ext cx="225008" cy="551346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2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2157995" y="1990559"/>
            <a:ext cx="422356" cy="42579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47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/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CREATIVITY </a:t>
            </a:r>
            <a:r>
              <a:rPr lang="en-GB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PLANET</a:t>
            </a:r>
            <a:endParaRPr lang="en-US" sz="4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D8C84F5-DCB4-4DB5-93BD-8640A163AB07}"/>
              </a:ext>
            </a:extLst>
          </p:cNvPr>
          <p:cNvSpPr/>
          <p:nvPr/>
        </p:nvSpPr>
        <p:spPr>
          <a:xfrm>
            <a:off x="-1" y="0"/>
            <a:ext cx="6114755" cy="685800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" name="Graphic 57">
            <a:extLst>
              <a:ext uri="{FF2B5EF4-FFF2-40B4-BE49-F238E27FC236}">
                <a16:creationId xmlns:a16="http://schemas.microsoft.com/office/drawing/2014/main" id="{FCAA928E-6F74-4523-998C-ED5120F42554}"/>
              </a:ext>
            </a:extLst>
          </p:cNvPr>
          <p:cNvGrpSpPr/>
          <p:nvPr/>
        </p:nvGrpSpPr>
        <p:grpSpPr>
          <a:xfrm>
            <a:off x="6452974" y="1063756"/>
            <a:ext cx="5105532" cy="5598828"/>
            <a:chOff x="2662476" y="0"/>
            <a:chExt cx="6867047" cy="68580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02C83E2-214E-46EA-B14D-6AD3C2AD3FF6}"/>
                </a:ext>
              </a:extLst>
            </p:cNvPr>
            <p:cNvSpPr/>
            <p:nvPr/>
          </p:nvSpPr>
          <p:spPr>
            <a:xfrm>
              <a:off x="2662566" y="2855015"/>
              <a:ext cx="1157107" cy="1154658"/>
            </a:xfrm>
            <a:custGeom>
              <a:avLst/>
              <a:gdLst>
                <a:gd name="connsiteX0" fmla="*/ 400623 w 1157107"/>
                <a:gd name="connsiteY0" fmla="*/ 1125158 h 1154658"/>
                <a:gd name="connsiteX1" fmla="*/ 160503 w 1157107"/>
                <a:gd name="connsiteY1" fmla="*/ 973341 h 1154658"/>
                <a:gd name="connsiteX2" fmla="*/ 4976 w 1157107"/>
                <a:gd name="connsiteY2" fmla="*/ 647269 h 1154658"/>
                <a:gd name="connsiteX3" fmla="*/ 0 w 1157107"/>
                <a:gd name="connsiteY3" fmla="*/ 635689 h 1154658"/>
                <a:gd name="connsiteX4" fmla="*/ 0 w 1157107"/>
                <a:gd name="connsiteY4" fmla="*/ 521509 h 1154658"/>
                <a:gd name="connsiteX5" fmla="*/ 37638 w 1157107"/>
                <a:gd name="connsiteY5" fmla="*/ 370507 h 1154658"/>
                <a:gd name="connsiteX6" fmla="*/ 476079 w 1157107"/>
                <a:gd name="connsiteY6" fmla="*/ 9873 h 1154658"/>
                <a:gd name="connsiteX7" fmla="*/ 859693 w 1157107"/>
                <a:gd name="connsiteY7" fmla="*/ 75106 h 1154658"/>
                <a:gd name="connsiteX8" fmla="*/ 891721 w 1157107"/>
                <a:gd name="connsiteY8" fmla="*/ 89310 h 1154658"/>
                <a:gd name="connsiteX9" fmla="*/ 1127499 w 1157107"/>
                <a:gd name="connsiteY9" fmla="*/ 393668 h 1154658"/>
                <a:gd name="connsiteX10" fmla="*/ 1110218 w 1157107"/>
                <a:gd name="connsiteY10" fmla="*/ 802434 h 1154658"/>
                <a:gd name="connsiteX11" fmla="*/ 856617 w 1157107"/>
                <a:gd name="connsiteY11" fmla="*/ 1083630 h 1154658"/>
                <a:gd name="connsiteX12" fmla="*/ 592068 w 1157107"/>
                <a:gd name="connsiteY12" fmla="*/ 1154653 h 1154658"/>
                <a:gd name="connsiteX13" fmla="*/ 400623 w 1157107"/>
                <a:gd name="connsiteY13" fmla="*/ 1125158 h 1154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7107" h="1154658">
                  <a:moveTo>
                    <a:pt x="400623" y="1125158"/>
                  </a:moveTo>
                  <a:cubicBezTo>
                    <a:pt x="310600" y="1090325"/>
                    <a:pt x="227635" y="1044364"/>
                    <a:pt x="160503" y="973341"/>
                  </a:cubicBezTo>
                  <a:cubicBezTo>
                    <a:pt x="73556" y="881328"/>
                    <a:pt x="21443" y="772849"/>
                    <a:pt x="4976" y="647269"/>
                  </a:cubicBezTo>
                  <a:cubicBezTo>
                    <a:pt x="4433" y="642836"/>
                    <a:pt x="4886" y="638131"/>
                    <a:pt x="0" y="635689"/>
                  </a:cubicBezTo>
                  <a:cubicBezTo>
                    <a:pt x="0" y="597599"/>
                    <a:pt x="0" y="559509"/>
                    <a:pt x="0" y="521509"/>
                  </a:cubicBezTo>
                  <a:cubicBezTo>
                    <a:pt x="11490" y="470934"/>
                    <a:pt x="17552" y="419001"/>
                    <a:pt x="37638" y="370507"/>
                  </a:cubicBezTo>
                  <a:cubicBezTo>
                    <a:pt x="119789" y="172366"/>
                    <a:pt x="264277" y="49682"/>
                    <a:pt x="476079" y="9873"/>
                  </a:cubicBezTo>
                  <a:cubicBezTo>
                    <a:pt x="611520" y="-15641"/>
                    <a:pt x="739361" y="9059"/>
                    <a:pt x="859693" y="75106"/>
                  </a:cubicBezTo>
                  <a:cubicBezTo>
                    <a:pt x="869916" y="80715"/>
                    <a:pt x="881045" y="84606"/>
                    <a:pt x="891721" y="89310"/>
                  </a:cubicBezTo>
                  <a:cubicBezTo>
                    <a:pt x="1007800" y="161781"/>
                    <a:pt x="1086061" y="264289"/>
                    <a:pt x="1127499" y="393668"/>
                  </a:cubicBezTo>
                  <a:cubicBezTo>
                    <a:pt x="1171650" y="531461"/>
                    <a:pt x="1166855" y="668260"/>
                    <a:pt x="1110218" y="802434"/>
                  </a:cubicBezTo>
                  <a:cubicBezTo>
                    <a:pt x="1058195" y="925661"/>
                    <a:pt x="971791" y="1018579"/>
                    <a:pt x="856617" y="1083630"/>
                  </a:cubicBezTo>
                  <a:cubicBezTo>
                    <a:pt x="775370" y="1129501"/>
                    <a:pt x="687067" y="1155105"/>
                    <a:pt x="592068" y="1154653"/>
                  </a:cubicBezTo>
                  <a:cubicBezTo>
                    <a:pt x="526383" y="1154201"/>
                    <a:pt x="461603" y="1153024"/>
                    <a:pt x="400623" y="1125158"/>
                  </a:cubicBezTo>
                  <a:close/>
                </a:path>
              </a:pathLst>
            </a:custGeom>
            <a:solidFill>
              <a:schemeClr val="accent4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0443961-BC5A-41F1-8E4F-124D551F9E72}"/>
                </a:ext>
              </a:extLst>
            </p:cNvPr>
            <p:cNvSpPr/>
            <p:nvPr/>
          </p:nvSpPr>
          <p:spPr>
            <a:xfrm>
              <a:off x="6858109" y="2076397"/>
              <a:ext cx="1503485" cy="2706760"/>
            </a:xfrm>
            <a:custGeom>
              <a:avLst/>
              <a:gdLst>
                <a:gd name="connsiteX0" fmla="*/ 623152 w 1503485"/>
                <a:gd name="connsiteY0" fmla="*/ 91201 h 2706760"/>
                <a:gd name="connsiteX1" fmla="*/ 799307 w 1503485"/>
                <a:gd name="connsiteY1" fmla="*/ 174076 h 2706760"/>
                <a:gd name="connsiteX2" fmla="*/ 1040242 w 1503485"/>
                <a:gd name="connsiteY2" fmla="*/ 344530 h 2706760"/>
                <a:gd name="connsiteX3" fmla="*/ 1395446 w 1503485"/>
                <a:gd name="connsiteY3" fmla="*/ 861685 h 2706760"/>
                <a:gd name="connsiteX4" fmla="*/ 1477778 w 1503485"/>
                <a:gd name="connsiteY4" fmla="*/ 1187666 h 2706760"/>
                <a:gd name="connsiteX5" fmla="*/ 1501211 w 1503485"/>
                <a:gd name="connsiteY5" fmla="*/ 1312974 h 2706760"/>
                <a:gd name="connsiteX6" fmla="*/ 1493611 w 1503485"/>
                <a:gd name="connsiteY6" fmla="*/ 1442263 h 2706760"/>
                <a:gd name="connsiteX7" fmla="*/ 1444302 w 1503485"/>
                <a:gd name="connsiteY7" fmla="*/ 1692697 h 2706760"/>
                <a:gd name="connsiteX8" fmla="*/ 1162563 w 1503485"/>
                <a:gd name="connsiteY8" fmla="*/ 2235728 h 2706760"/>
                <a:gd name="connsiteX9" fmla="*/ 746288 w 1503485"/>
                <a:gd name="connsiteY9" fmla="*/ 2567138 h 2706760"/>
                <a:gd name="connsiteX10" fmla="*/ 527520 w 1503485"/>
                <a:gd name="connsiteY10" fmla="*/ 2656346 h 2706760"/>
                <a:gd name="connsiteX11" fmla="*/ 295542 w 1503485"/>
                <a:gd name="connsiteY11" fmla="*/ 2705926 h 2706760"/>
                <a:gd name="connsiteX12" fmla="*/ 261524 w 1503485"/>
                <a:gd name="connsiteY12" fmla="*/ 2675617 h 2706760"/>
                <a:gd name="connsiteX13" fmla="*/ 260981 w 1503485"/>
                <a:gd name="connsiteY13" fmla="*/ 2618980 h 2706760"/>
                <a:gd name="connsiteX14" fmla="*/ 260890 w 1503485"/>
                <a:gd name="connsiteY14" fmla="*/ 2483087 h 2706760"/>
                <a:gd name="connsiteX15" fmla="*/ 309747 w 1503485"/>
                <a:gd name="connsiteY15" fmla="*/ 2428440 h 2706760"/>
                <a:gd name="connsiteX16" fmla="*/ 493954 w 1503485"/>
                <a:gd name="connsiteY16" fmla="*/ 2379312 h 2706760"/>
                <a:gd name="connsiteX17" fmla="*/ 790621 w 1503485"/>
                <a:gd name="connsiteY17" fmla="*/ 2218176 h 2706760"/>
                <a:gd name="connsiteX18" fmla="*/ 932395 w 1503485"/>
                <a:gd name="connsiteY18" fmla="*/ 2087982 h 2706760"/>
                <a:gd name="connsiteX19" fmla="*/ 951666 w 1503485"/>
                <a:gd name="connsiteY19" fmla="*/ 2061926 h 2706760"/>
                <a:gd name="connsiteX20" fmla="*/ 1039065 w 1503485"/>
                <a:gd name="connsiteY20" fmla="*/ 1948651 h 2706760"/>
                <a:gd name="connsiteX21" fmla="*/ 157206 w 1503485"/>
                <a:gd name="connsiteY21" fmla="*/ 2156110 h 2706760"/>
                <a:gd name="connsiteX22" fmla="*/ 41398 w 1503485"/>
                <a:gd name="connsiteY22" fmla="*/ 2160905 h 2706760"/>
                <a:gd name="connsiteX23" fmla="*/ 7470 w 1503485"/>
                <a:gd name="connsiteY23" fmla="*/ 2156834 h 2706760"/>
                <a:gd name="connsiteX24" fmla="*/ 14618 w 1503485"/>
                <a:gd name="connsiteY24" fmla="*/ 2130234 h 2706760"/>
                <a:gd name="connsiteX25" fmla="*/ 75598 w 1503485"/>
                <a:gd name="connsiteY25" fmla="*/ 2090244 h 2706760"/>
                <a:gd name="connsiteX26" fmla="*/ 420488 w 1503485"/>
                <a:gd name="connsiteY26" fmla="*/ 1571823 h 2706760"/>
                <a:gd name="connsiteX27" fmla="*/ 446816 w 1503485"/>
                <a:gd name="connsiteY27" fmla="*/ 1308088 h 2706760"/>
                <a:gd name="connsiteX28" fmla="*/ 272561 w 1503485"/>
                <a:gd name="connsiteY28" fmla="*/ 815543 h 2706760"/>
                <a:gd name="connsiteX29" fmla="*/ 83469 w 1503485"/>
                <a:gd name="connsiteY29" fmla="*/ 621926 h 2706760"/>
                <a:gd name="connsiteX30" fmla="*/ 30994 w 1503485"/>
                <a:gd name="connsiteY30" fmla="*/ 588451 h 2706760"/>
                <a:gd name="connsiteX31" fmla="*/ 10184 w 1503485"/>
                <a:gd name="connsiteY31" fmla="*/ 550270 h 2706760"/>
                <a:gd name="connsiteX32" fmla="*/ 36965 w 1503485"/>
                <a:gd name="connsiteY32" fmla="*/ 547556 h 2706760"/>
                <a:gd name="connsiteX33" fmla="*/ 74060 w 1503485"/>
                <a:gd name="connsiteY33" fmla="*/ 547466 h 2706760"/>
                <a:gd name="connsiteX34" fmla="*/ 129159 w 1503485"/>
                <a:gd name="connsiteY34" fmla="*/ 547466 h 2706760"/>
                <a:gd name="connsiteX35" fmla="*/ 1040603 w 1503485"/>
                <a:gd name="connsiteY35" fmla="*/ 760082 h 2706760"/>
                <a:gd name="connsiteX36" fmla="*/ 606414 w 1503485"/>
                <a:gd name="connsiteY36" fmla="*/ 375473 h 2706760"/>
                <a:gd name="connsiteX37" fmla="*/ 489792 w 1503485"/>
                <a:gd name="connsiteY37" fmla="*/ 325078 h 2706760"/>
                <a:gd name="connsiteX38" fmla="*/ 312642 w 1503485"/>
                <a:gd name="connsiteY38" fmla="*/ 279569 h 2706760"/>
                <a:gd name="connsiteX39" fmla="*/ 307214 w 1503485"/>
                <a:gd name="connsiteY39" fmla="*/ 278936 h 2706760"/>
                <a:gd name="connsiteX40" fmla="*/ 261162 w 1503485"/>
                <a:gd name="connsiteY40" fmla="*/ 225737 h 2706760"/>
                <a:gd name="connsiteX41" fmla="*/ 259714 w 1503485"/>
                <a:gd name="connsiteY41" fmla="*/ 85320 h 2706760"/>
                <a:gd name="connsiteX42" fmla="*/ 261976 w 1503485"/>
                <a:gd name="connsiteY42" fmla="*/ 28682 h 2706760"/>
                <a:gd name="connsiteX43" fmla="*/ 294366 w 1503485"/>
                <a:gd name="connsiteY43" fmla="*/ 635 h 2706760"/>
                <a:gd name="connsiteX44" fmla="*/ 529511 w 1503485"/>
                <a:gd name="connsiteY44" fmla="*/ 51392 h 2706760"/>
                <a:gd name="connsiteX45" fmla="*/ 598995 w 1503485"/>
                <a:gd name="connsiteY45" fmla="*/ 74825 h 2706760"/>
                <a:gd name="connsiteX46" fmla="*/ 623152 w 1503485"/>
                <a:gd name="connsiteY46" fmla="*/ 91201 h 270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03485" h="2706760">
                  <a:moveTo>
                    <a:pt x="623152" y="91201"/>
                  </a:moveTo>
                  <a:cubicBezTo>
                    <a:pt x="682594" y="117348"/>
                    <a:pt x="742127" y="143224"/>
                    <a:pt x="799307" y="174076"/>
                  </a:cubicBezTo>
                  <a:cubicBezTo>
                    <a:pt x="887158" y="220218"/>
                    <a:pt x="966595" y="277760"/>
                    <a:pt x="1040242" y="344530"/>
                  </a:cubicBezTo>
                  <a:cubicBezTo>
                    <a:pt x="1199749" y="489019"/>
                    <a:pt x="1316733" y="662188"/>
                    <a:pt x="1395446" y="861685"/>
                  </a:cubicBezTo>
                  <a:cubicBezTo>
                    <a:pt x="1436793" y="966636"/>
                    <a:pt x="1463031" y="1075749"/>
                    <a:pt x="1477778" y="1187666"/>
                  </a:cubicBezTo>
                  <a:cubicBezTo>
                    <a:pt x="1483388" y="1229828"/>
                    <a:pt x="1496687" y="1270270"/>
                    <a:pt x="1501211" y="1312974"/>
                  </a:cubicBezTo>
                  <a:cubicBezTo>
                    <a:pt x="1505916" y="1357126"/>
                    <a:pt x="1503292" y="1400282"/>
                    <a:pt x="1493611" y="1442263"/>
                  </a:cubicBezTo>
                  <a:cubicBezTo>
                    <a:pt x="1474431" y="1525228"/>
                    <a:pt x="1465745" y="1610184"/>
                    <a:pt x="1444302" y="1692697"/>
                  </a:cubicBezTo>
                  <a:cubicBezTo>
                    <a:pt x="1391646" y="1895271"/>
                    <a:pt x="1297823" y="2076221"/>
                    <a:pt x="1162563" y="2235728"/>
                  </a:cubicBezTo>
                  <a:cubicBezTo>
                    <a:pt x="1045670" y="2373612"/>
                    <a:pt x="906429" y="2483720"/>
                    <a:pt x="746288" y="2567138"/>
                  </a:cubicBezTo>
                  <a:cubicBezTo>
                    <a:pt x="676261" y="2603599"/>
                    <a:pt x="602886" y="2632551"/>
                    <a:pt x="527520" y="2656346"/>
                  </a:cubicBezTo>
                  <a:cubicBezTo>
                    <a:pt x="451612" y="2679327"/>
                    <a:pt x="374617" y="2697512"/>
                    <a:pt x="295542" y="2705926"/>
                  </a:cubicBezTo>
                  <a:cubicBezTo>
                    <a:pt x="266771" y="2709002"/>
                    <a:pt x="262700" y="2704569"/>
                    <a:pt x="261524" y="2675617"/>
                  </a:cubicBezTo>
                  <a:cubicBezTo>
                    <a:pt x="260709" y="2656708"/>
                    <a:pt x="262609" y="2637799"/>
                    <a:pt x="260981" y="2618980"/>
                  </a:cubicBezTo>
                  <a:cubicBezTo>
                    <a:pt x="260709" y="2573652"/>
                    <a:pt x="260709" y="2528324"/>
                    <a:pt x="260890" y="2483087"/>
                  </a:cubicBezTo>
                  <a:cubicBezTo>
                    <a:pt x="261071" y="2439116"/>
                    <a:pt x="264690" y="2435135"/>
                    <a:pt x="309747" y="2428440"/>
                  </a:cubicBezTo>
                  <a:cubicBezTo>
                    <a:pt x="372989" y="2419030"/>
                    <a:pt x="434512" y="2402926"/>
                    <a:pt x="493954" y="2379312"/>
                  </a:cubicBezTo>
                  <a:cubicBezTo>
                    <a:pt x="603428" y="2345112"/>
                    <a:pt x="699242" y="2285851"/>
                    <a:pt x="790621" y="2218176"/>
                  </a:cubicBezTo>
                  <a:cubicBezTo>
                    <a:pt x="842463" y="2179724"/>
                    <a:pt x="887158" y="2133582"/>
                    <a:pt x="932395" y="2087982"/>
                  </a:cubicBezTo>
                  <a:cubicBezTo>
                    <a:pt x="940086" y="2080202"/>
                    <a:pt x="946781" y="2071787"/>
                    <a:pt x="951666" y="2061926"/>
                  </a:cubicBezTo>
                  <a:cubicBezTo>
                    <a:pt x="985142" y="2028540"/>
                    <a:pt x="1009661" y="1988279"/>
                    <a:pt x="1039065" y="1948651"/>
                  </a:cubicBezTo>
                  <a:cubicBezTo>
                    <a:pt x="759588" y="2085540"/>
                    <a:pt x="465002" y="2149053"/>
                    <a:pt x="157206" y="2156110"/>
                  </a:cubicBezTo>
                  <a:cubicBezTo>
                    <a:pt x="118754" y="2162534"/>
                    <a:pt x="80121" y="2163439"/>
                    <a:pt x="41398" y="2160905"/>
                  </a:cubicBezTo>
                  <a:cubicBezTo>
                    <a:pt x="30270" y="2158281"/>
                    <a:pt x="18779" y="2158010"/>
                    <a:pt x="7470" y="2156834"/>
                  </a:cubicBezTo>
                  <a:cubicBezTo>
                    <a:pt x="-9630" y="2142991"/>
                    <a:pt x="6927" y="2135844"/>
                    <a:pt x="14618" y="2130234"/>
                  </a:cubicBezTo>
                  <a:cubicBezTo>
                    <a:pt x="34251" y="2115939"/>
                    <a:pt x="55965" y="2104901"/>
                    <a:pt x="75598" y="2090244"/>
                  </a:cubicBezTo>
                  <a:cubicBezTo>
                    <a:pt x="252114" y="1958241"/>
                    <a:pt x="366475" y="1785163"/>
                    <a:pt x="420488" y="1571823"/>
                  </a:cubicBezTo>
                  <a:cubicBezTo>
                    <a:pt x="442383" y="1485238"/>
                    <a:pt x="452245" y="1397025"/>
                    <a:pt x="446816" y="1308088"/>
                  </a:cubicBezTo>
                  <a:cubicBezTo>
                    <a:pt x="435778" y="1127591"/>
                    <a:pt x="379322" y="962565"/>
                    <a:pt x="272561" y="815543"/>
                  </a:cubicBezTo>
                  <a:cubicBezTo>
                    <a:pt x="219000" y="741715"/>
                    <a:pt x="156301" y="676845"/>
                    <a:pt x="83469" y="621926"/>
                  </a:cubicBezTo>
                  <a:cubicBezTo>
                    <a:pt x="66822" y="609351"/>
                    <a:pt x="48365" y="599670"/>
                    <a:pt x="30994" y="588451"/>
                  </a:cubicBezTo>
                  <a:cubicBezTo>
                    <a:pt x="19594" y="581122"/>
                    <a:pt x="-6553" y="575422"/>
                    <a:pt x="10184" y="550270"/>
                  </a:cubicBezTo>
                  <a:cubicBezTo>
                    <a:pt x="18870" y="547285"/>
                    <a:pt x="27917" y="547647"/>
                    <a:pt x="36965" y="547556"/>
                  </a:cubicBezTo>
                  <a:cubicBezTo>
                    <a:pt x="49360" y="546923"/>
                    <a:pt x="61664" y="547375"/>
                    <a:pt x="74060" y="547466"/>
                  </a:cubicBezTo>
                  <a:cubicBezTo>
                    <a:pt x="92426" y="546923"/>
                    <a:pt x="110793" y="547194"/>
                    <a:pt x="129159" y="547466"/>
                  </a:cubicBezTo>
                  <a:cubicBezTo>
                    <a:pt x="445188" y="559047"/>
                    <a:pt x="751174" y="614508"/>
                    <a:pt x="1040603" y="760082"/>
                  </a:cubicBezTo>
                  <a:cubicBezTo>
                    <a:pt x="927238" y="591798"/>
                    <a:pt x="785736" y="462238"/>
                    <a:pt x="606414" y="375473"/>
                  </a:cubicBezTo>
                  <a:cubicBezTo>
                    <a:pt x="569319" y="354483"/>
                    <a:pt x="529601" y="339735"/>
                    <a:pt x="489792" y="325078"/>
                  </a:cubicBezTo>
                  <a:cubicBezTo>
                    <a:pt x="431979" y="304902"/>
                    <a:pt x="373351" y="288074"/>
                    <a:pt x="312642" y="279569"/>
                  </a:cubicBezTo>
                  <a:cubicBezTo>
                    <a:pt x="310832" y="279479"/>
                    <a:pt x="309023" y="279298"/>
                    <a:pt x="307214" y="278936"/>
                  </a:cubicBezTo>
                  <a:cubicBezTo>
                    <a:pt x="262881" y="271246"/>
                    <a:pt x="261524" y="269617"/>
                    <a:pt x="261162" y="225737"/>
                  </a:cubicBezTo>
                  <a:cubicBezTo>
                    <a:pt x="260800" y="178961"/>
                    <a:pt x="262247" y="132095"/>
                    <a:pt x="259714" y="85320"/>
                  </a:cubicBezTo>
                  <a:cubicBezTo>
                    <a:pt x="263243" y="66591"/>
                    <a:pt x="260709" y="47501"/>
                    <a:pt x="261976" y="28682"/>
                  </a:cubicBezTo>
                  <a:cubicBezTo>
                    <a:pt x="263605" y="4345"/>
                    <a:pt x="270571" y="-2260"/>
                    <a:pt x="294366" y="635"/>
                  </a:cubicBezTo>
                  <a:cubicBezTo>
                    <a:pt x="374255" y="10497"/>
                    <a:pt x="452788" y="26873"/>
                    <a:pt x="529511" y="51392"/>
                  </a:cubicBezTo>
                  <a:cubicBezTo>
                    <a:pt x="552672" y="59263"/>
                    <a:pt x="575743" y="67315"/>
                    <a:pt x="598995" y="74825"/>
                  </a:cubicBezTo>
                  <a:cubicBezTo>
                    <a:pt x="608586" y="77810"/>
                    <a:pt x="616818" y="83058"/>
                    <a:pt x="623152" y="91201"/>
                  </a:cubicBezTo>
                  <a:close/>
                </a:path>
              </a:pathLst>
            </a:custGeom>
            <a:solidFill>
              <a:schemeClr val="accent2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E1CD5F7-1306-44FA-A05B-B4BE500B0317}"/>
                </a:ext>
              </a:extLst>
            </p:cNvPr>
            <p:cNvSpPr/>
            <p:nvPr/>
          </p:nvSpPr>
          <p:spPr>
            <a:xfrm>
              <a:off x="3825287" y="2075782"/>
              <a:ext cx="1503558" cy="2707333"/>
            </a:xfrm>
            <a:custGeom>
              <a:avLst/>
              <a:gdLst>
                <a:gd name="connsiteX0" fmla="*/ 973120 w 1503558"/>
                <a:gd name="connsiteY0" fmla="*/ 2656690 h 2707333"/>
                <a:gd name="connsiteX1" fmla="*/ 532326 w 1503558"/>
                <a:gd name="connsiteY1" fmla="*/ 2412589 h 2707333"/>
                <a:gd name="connsiteX2" fmla="*/ 74071 w 1503558"/>
                <a:gd name="connsiteY2" fmla="*/ 1719641 h 2707333"/>
                <a:gd name="connsiteX3" fmla="*/ 48738 w 1503558"/>
                <a:gd name="connsiteY3" fmla="*/ 1609352 h 2707333"/>
                <a:gd name="connsiteX4" fmla="*/ 36433 w 1503558"/>
                <a:gd name="connsiteY4" fmla="*/ 1586734 h 2707333"/>
                <a:gd name="connsiteX5" fmla="*/ 2234 w 1503558"/>
                <a:gd name="connsiteY5" fmla="*/ 1394655 h 2707333"/>
                <a:gd name="connsiteX6" fmla="*/ 15624 w 1503558"/>
                <a:gd name="connsiteY6" fmla="*/ 1238948 h 2707333"/>
                <a:gd name="connsiteX7" fmla="*/ 37609 w 1503558"/>
                <a:gd name="connsiteY7" fmla="*/ 1164668 h 2707333"/>
                <a:gd name="connsiteX8" fmla="*/ 210236 w 1503558"/>
                <a:gd name="connsiteY8" fmla="*/ 668323 h 2707333"/>
                <a:gd name="connsiteX9" fmla="*/ 961449 w 1503558"/>
                <a:gd name="connsiteY9" fmla="*/ 63950 h 2707333"/>
                <a:gd name="connsiteX10" fmla="*/ 974115 w 1503558"/>
                <a:gd name="connsiteY10" fmla="*/ 59065 h 2707333"/>
                <a:gd name="connsiteX11" fmla="*/ 1004424 w 1503558"/>
                <a:gd name="connsiteY11" fmla="*/ 42146 h 2707333"/>
                <a:gd name="connsiteX12" fmla="*/ 1203741 w 1503558"/>
                <a:gd name="connsiteY12" fmla="*/ 889 h 2707333"/>
                <a:gd name="connsiteX13" fmla="*/ 1243098 w 1503558"/>
                <a:gd name="connsiteY13" fmla="*/ 36084 h 2707333"/>
                <a:gd name="connsiteX14" fmla="*/ 1243640 w 1503558"/>
                <a:gd name="connsiteY14" fmla="*/ 84940 h 2707333"/>
                <a:gd name="connsiteX15" fmla="*/ 1243731 w 1503558"/>
                <a:gd name="connsiteY15" fmla="*/ 219658 h 2707333"/>
                <a:gd name="connsiteX16" fmla="*/ 1193336 w 1503558"/>
                <a:gd name="connsiteY16" fmla="*/ 279280 h 2707333"/>
                <a:gd name="connsiteX17" fmla="*/ 1019081 w 1503558"/>
                <a:gd name="connsiteY17" fmla="*/ 322527 h 2707333"/>
                <a:gd name="connsiteX18" fmla="*/ 460218 w 1503558"/>
                <a:gd name="connsiteY18" fmla="*/ 764769 h 2707333"/>
                <a:gd name="connsiteX19" fmla="*/ 652839 w 1503558"/>
                <a:gd name="connsiteY19" fmla="*/ 678365 h 2707333"/>
                <a:gd name="connsiteX20" fmla="*/ 1012024 w 1503558"/>
                <a:gd name="connsiteY20" fmla="*/ 583186 h 2707333"/>
                <a:gd name="connsiteX21" fmla="*/ 1465937 w 1503558"/>
                <a:gd name="connsiteY21" fmla="*/ 547991 h 2707333"/>
                <a:gd name="connsiteX22" fmla="*/ 1492084 w 1503558"/>
                <a:gd name="connsiteY22" fmla="*/ 549891 h 2707333"/>
                <a:gd name="connsiteX23" fmla="*/ 1496518 w 1503558"/>
                <a:gd name="connsiteY23" fmla="*/ 569253 h 2707333"/>
                <a:gd name="connsiteX24" fmla="*/ 1465123 w 1503558"/>
                <a:gd name="connsiteY24" fmla="*/ 591962 h 2707333"/>
                <a:gd name="connsiteX25" fmla="*/ 1441599 w 1503558"/>
                <a:gd name="connsiteY25" fmla="*/ 608519 h 2707333"/>
                <a:gd name="connsiteX26" fmla="*/ 1174698 w 1503558"/>
                <a:gd name="connsiteY26" fmla="*/ 904372 h 2707333"/>
                <a:gd name="connsiteX27" fmla="*/ 1058529 w 1503558"/>
                <a:gd name="connsiteY27" fmla="*/ 1294047 h 2707333"/>
                <a:gd name="connsiteX28" fmla="*/ 1113990 w 1503558"/>
                <a:gd name="connsiteY28" fmla="*/ 1672775 h 2707333"/>
                <a:gd name="connsiteX29" fmla="*/ 1315025 w 1503558"/>
                <a:gd name="connsiteY29" fmla="*/ 1992333 h 2707333"/>
                <a:gd name="connsiteX30" fmla="*/ 1485389 w 1503558"/>
                <a:gd name="connsiteY30" fmla="*/ 2130669 h 2707333"/>
                <a:gd name="connsiteX31" fmla="*/ 1497784 w 1503558"/>
                <a:gd name="connsiteY31" fmla="*/ 2157088 h 2707333"/>
                <a:gd name="connsiteX32" fmla="*/ 1464037 w 1503558"/>
                <a:gd name="connsiteY32" fmla="*/ 2160435 h 2707333"/>
                <a:gd name="connsiteX33" fmla="*/ 1274311 w 1503558"/>
                <a:gd name="connsiteY33" fmla="*/ 2155550 h 2707333"/>
                <a:gd name="connsiteX34" fmla="*/ 1039710 w 1503558"/>
                <a:gd name="connsiteY34" fmla="*/ 2129674 h 2707333"/>
                <a:gd name="connsiteX35" fmla="*/ 640987 w 1503558"/>
                <a:gd name="connsiteY35" fmla="*/ 2026351 h 2707333"/>
                <a:gd name="connsiteX36" fmla="*/ 548883 w 1503558"/>
                <a:gd name="connsiteY36" fmla="*/ 1987628 h 2707333"/>
                <a:gd name="connsiteX37" fmla="*/ 462661 w 1503558"/>
                <a:gd name="connsiteY37" fmla="*/ 1945286 h 2707333"/>
                <a:gd name="connsiteX38" fmla="*/ 557659 w 1503558"/>
                <a:gd name="connsiteY38" fmla="*/ 2072132 h 2707333"/>
                <a:gd name="connsiteX39" fmla="*/ 904812 w 1503558"/>
                <a:gd name="connsiteY39" fmla="*/ 2338309 h 2707333"/>
                <a:gd name="connsiteX40" fmla="*/ 922907 w 1503558"/>
                <a:gd name="connsiteY40" fmla="*/ 2344099 h 2707333"/>
                <a:gd name="connsiteX41" fmla="*/ 1004244 w 1503558"/>
                <a:gd name="connsiteY41" fmla="*/ 2378842 h 2707333"/>
                <a:gd name="connsiteX42" fmla="*/ 1192884 w 1503558"/>
                <a:gd name="connsiteY42" fmla="*/ 2429779 h 2707333"/>
                <a:gd name="connsiteX43" fmla="*/ 1243731 w 1503558"/>
                <a:gd name="connsiteY43" fmla="*/ 2483883 h 2707333"/>
                <a:gd name="connsiteX44" fmla="*/ 1243731 w 1503558"/>
                <a:gd name="connsiteY44" fmla="*/ 2624029 h 2707333"/>
                <a:gd name="connsiteX45" fmla="*/ 1243098 w 1503558"/>
                <a:gd name="connsiteY45" fmla="*/ 2672885 h 2707333"/>
                <a:gd name="connsiteX46" fmla="*/ 1206455 w 1503558"/>
                <a:gd name="connsiteY46" fmla="*/ 2706180 h 2707333"/>
                <a:gd name="connsiteX47" fmla="*/ 980991 w 1503558"/>
                <a:gd name="connsiteY47" fmla="*/ 2657504 h 2707333"/>
                <a:gd name="connsiteX48" fmla="*/ 973120 w 1503558"/>
                <a:gd name="connsiteY48" fmla="*/ 2656690 h 270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503558" h="2707333">
                  <a:moveTo>
                    <a:pt x="973120" y="2656690"/>
                  </a:moveTo>
                  <a:cubicBezTo>
                    <a:pt x="816327" y="2593086"/>
                    <a:pt x="664782" y="2520345"/>
                    <a:pt x="532326" y="2412589"/>
                  </a:cubicBezTo>
                  <a:cubicBezTo>
                    <a:pt x="307044" y="2229377"/>
                    <a:pt x="153960" y="1998757"/>
                    <a:pt x="74071" y="1719641"/>
                  </a:cubicBezTo>
                  <a:cubicBezTo>
                    <a:pt x="63757" y="1683451"/>
                    <a:pt x="57062" y="1646085"/>
                    <a:pt x="48738" y="1609352"/>
                  </a:cubicBezTo>
                  <a:cubicBezTo>
                    <a:pt x="38786" y="1605010"/>
                    <a:pt x="37247" y="1595600"/>
                    <a:pt x="36433" y="1586734"/>
                  </a:cubicBezTo>
                  <a:cubicBezTo>
                    <a:pt x="30914" y="1521682"/>
                    <a:pt x="9562" y="1459526"/>
                    <a:pt x="2234" y="1394655"/>
                  </a:cubicBezTo>
                  <a:cubicBezTo>
                    <a:pt x="-3828" y="1341275"/>
                    <a:pt x="3048" y="1289886"/>
                    <a:pt x="15624" y="1238948"/>
                  </a:cubicBezTo>
                  <a:cubicBezTo>
                    <a:pt x="21776" y="1214067"/>
                    <a:pt x="19605" y="1186201"/>
                    <a:pt x="37609" y="1164668"/>
                  </a:cubicBezTo>
                  <a:cubicBezTo>
                    <a:pt x="62038" y="987699"/>
                    <a:pt x="118675" y="821678"/>
                    <a:pt x="210236" y="668323"/>
                  </a:cubicBezTo>
                  <a:cubicBezTo>
                    <a:pt x="385847" y="374279"/>
                    <a:pt x="636101" y="172158"/>
                    <a:pt x="961449" y="63950"/>
                  </a:cubicBezTo>
                  <a:cubicBezTo>
                    <a:pt x="965701" y="62502"/>
                    <a:pt x="969863" y="60693"/>
                    <a:pt x="974115" y="59065"/>
                  </a:cubicBezTo>
                  <a:cubicBezTo>
                    <a:pt x="982258" y="49836"/>
                    <a:pt x="992844" y="45312"/>
                    <a:pt x="1004424" y="42146"/>
                  </a:cubicBezTo>
                  <a:cubicBezTo>
                    <a:pt x="1070019" y="24322"/>
                    <a:pt x="1136066" y="8760"/>
                    <a:pt x="1203741" y="889"/>
                  </a:cubicBezTo>
                  <a:cubicBezTo>
                    <a:pt x="1234864" y="-2730"/>
                    <a:pt x="1242193" y="3875"/>
                    <a:pt x="1243098" y="36084"/>
                  </a:cubicBezTo>
                  <a:cubicBezTo>
                    <a:pt x="1243550" y="52369"/>
                    <a:pt x="1242012" y="68655"/>
                    <a:pt x="1243640" y="84940"/>
                  </a:cubicBezTo>
                  <a:cubicBezTo>
                    <a:pt x="1243912" y="129816"/>
                    <a:pt x="1243821" y="174782"/>
                    <a:pt x="1243731" y="219658"/>
                  </a:cubicBezTo>
                  <a:cubicBezTo>
                    <a:pt x="1243731" y="271138"/>
                    <a:pt x="1243640" y="271138"/>
                    <a:pt x="1193336" y="279280"/>
                  </a:cubicBezTo>
                  <a:cubicBezTo>
                    <a:pt x="1133713" y="287333"/>
                    <a:pt x="1076714" y="306242"/>
                    <a:pt x="1019081" y="322527"/>
                  </a:cubicBezTo>
                  <a:cubicBezTo>
                    <a:pt x="797870" y="403231"/>
                    <a:pt x="607601" y="542472"/>
                    <a:pt x="460218" y="764769"/>
                  </a:cubicBezTo>
                  <a:cubicBezTo>
                    <a:pt x="525269" y="730298"/>
                    <a:pt x="588421" y="702793"/>
                    <a:pt x="652839" y="678365"/>
                  </a:cubicBezTo>
                  <a:cubicBezTo>
                    <a:pt x="769280" y="634033"/>
                    <a:pt x="889521" y="604086"/>
                    <a:pt x="1012024" y="583186"/>
                  </a:cubicBezTo>
                  <a:cubicBezTo>
                    <a:pt x="1162213" y="557491"/>
                    <a:pt x="1313487" y="544824"/>
                    <a:pt x="1465937" y="547991"/>
                  </a:cubicBezTo>
                  <a:cubicBezTo>
                    <a:pt x="1474713" y="548082"/>
                    <a:pt x="1483489" y="547810"/>
                    <a:pt x="1492084" y="549891"/>
                  </a:cubicBezTo>
                  <a:cubicBezTo>
                    <a:pt x="1504479" y="553782"/>
                    <a:pt x="1504570" y="561019"/>
                    <a:pt x="1496518" y="569253"/>
                  </a:cubicBezTo>
                  <a:cubicBezTo>
                    <a:pt x="1487470" y="578572"/>
                    <a:pt x="1479780" y="589519"/>
                    <a:pt x="1465123" y="591962"/>
                  </a:cubicBezTo>
                  <a:cubicBezTo>
                    <a:pt x="1455352" y="593590"/>
                    <a:pt x="1449018" y="602185"/>
                    <a:pt x="1441599" y="608519"/>
                  </a:cubicBezTo>
                  <a:cubicBezTo>
                    <a:pt x="1329320" y="686056"/>
                    <a:pt x="1242012" y="786302"/>
                    <a:pt x="1174698" y="904372"/>
                  </a:cubicBezTo>
                  <a:cubicBezTo>
                    <a:pt x="1105757" y="1025156"/>
                    <a:pt x="1068119" y="1155983"/>
                    <a:pt x="1058529" y="1294047"/>
                  </a:cubicBezTo>
                  <a:cubicBezTo>
                    <a:pt x="1049481" y="1423788"/>
                    <a:pt x="1069114" y="1550182"/>
                    <a:pt x="1113990" y="1672775"/>
                  </a:cubicBezTo>
                  <a:cubicBezTo>
                    <a:pt x="1158322" y="1793740"/>
                    <a:pt x="1227264" y="1899234"/>
                    <a:pt x="1315025" y="1992333"/>
                  </a:cubicBezTo>
                  <a:cubicBezTo>
                    <a:pt x="1365420" y="2045803"/>
                    <a:pt x="1423957" y="2090227"/>
                    <a:pt x="1485389" y="2130669"/>
                  </a:cubicBezTo>
                  <a:cubicBezTo>
                    <a:pt x="1493894" y="2136278"/>
                    <a:pt x="1513165" y="2139264"/>
                    <a:pt x="1497784" y="2157088"/>
                  </a:cubicBezTo>
                  <a:cubicBezTo>
                    <a:pt x="1486565" y="2158807"/>
                    <a:pt x="1474985" y="2156726"/>
                    <a:pt x="1464037" y="2160435"/>
                  </a:cubicBezTo>
                  <a:cubicBezTo>
                    <a:pt x="1400614" y="2167945"/>
                    <a:pt x="1337463" y="2157721"/>
                    <a:pt x="1274311" y="2155550"/>
                  </a:cubicBezTo>
                  <a:cubicBezTo>
                    <a:pt x="1195779" y="2152745"/>
                    <a:pt x="1117518" y="2142160"/>
                    <a:pt x="1039710" y="2129674"/>
                  </a:cubicBezTo>
                  <a:cubicBezTo>
                    <a:pt x="903545" y="2107779"/>
                    <a:pt x="770547" y="2073670"/>
                    <a:pt x="640987" y="2026351"/>
                  </a:cubicBezTo>
                  <a:cubicBezTo>
                    <a:pt x="608687" y="2017304"/>
                    <a:pt x="579283" y="2001290"/>
                    <a:pt x="548883" y="1987628"/>
                  </a:cubicBezTo>
                  <a:cubicBezTo>
                    <a:pt x="522284" y="1972066"/>
                    <a:pt x="491794" y="1964286"/>
                    <a:pt x="462661" y="1945286"/>
                  </a:cubicBezTo>
                  <a:cubicBezTo>
                    <a:pt x="491341" y="1992785"/>
                    <a:pt x="523279" y="2033408"/>
                    <a:pt x="557659" y="2072132"/>
                  </a:cubicBezTo>
                  <a:cubicBezTo>
                    <a:pt x="656187" y="2183235"/>
                    <a:pt x="771452" y="2272624"/>
                    <a:pt x="904812" y="2338309"/>
                  </a:cubicBezTo>
                  <a:cubicBezTo>
                    <a:pt x="910512" y="2341114"/>
                    <a:pt x="916664" y="2342833"/>
                    <a:pt x="922907" y="2344099"/>
                  </a:cubicBezTo>
                  <a:cubicBezTo>
                    <a:pt x="951316" y="2352695"/>
                    <a:pt x="975292" y="2371604"/>
                    <a:pt x="1004244" y="2378842"/>
                  </a:cubicBezTo>
                  <a:cubicBezTo>
                    <a:pt x="1065405" y="2402004"/>
                    <a:pt x="1128194" y="2419194"/>
                    <a:pt x="1192884" y="2429779"/>
                  </a:cubicBezTo>
                  <a:cubicBezTo>
                    <a:pt x="1239026" y="2434303"/>
                    <a:pt x="1243550" y="2439008"/>
                    <a:pt x="1243731" y="2483883"/>
                  </a:cubicBezTo>
                  <a:cubicBezTo>
                    <a:pt x="1243821" y="2530568"/>
                    <a:pt x="1244002" y="2577344"/>
                    <a:pt x="1243731" y="2624029"/>
                  </a:cubicBezTo>
                  <a:cubicBezTo>
                    <a:pt x="1242012" y="2640315"/>
                    <a:pt x="1243640" y="2656600"/>
                    <a:pt x="1243098" y="2672885"/>
                  </a:cubicBezTo>
                  <a:cubicBezTo>
                    <a:pt x="1242102" y="2705728"/>
                    <a:pt x="1238031" y="2709980"/>
                    <a:pt x="1206455" y="2706180"/>
                  </a:cubicBezTo>
                  <a:cubicBezTo>
                    <a:pt x="1129823" y="2696861"/>
                    <a:pt x="1054638" y="2680847"/>
                    <a:pt x="980991" y="2657504"/>
                  </a:cubicBezTo>
                  <a:cubicBezTo>
                    <a:pt x="978458" y="2656600"/>
                    <a:pt x="975834" y="2656509"/>
                    <a:pt x="973120" y="2656690"/>
                  </a:cubicBezTo>
                  <a:close/>
                </a:path>
              </a:pathLst>
            </a:custGeom>
            <a:solidFill>
              <a:schemeClr val="accent4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EF482E8-B2FA-4ACF-AA30-7D345EC5E3E0}"/>
                </a:ext>
              </a:extLst>
            </p:cNvPr>
            <p:cNvSpPr/>
            <p:nvPr/>
          </p:nvSpPr>
          <p:spPr>
            <a:xfrm>
              <a:off x="5520017" y="5701773"/>
              <a:ext cx="1148821" cy="1159091"/>
            </a:xfrm>
            <a:custGeom>
              <a:avLst/>
              <a:gdLst>
                <a:gd name="connsiteX0" fmla="*/ 894001 w 1148821"/>
                <a:gd name="connsiteY0" fmla="*/ 100926 h 1159091"/>
                <a:gd name="connsiteX1" fmla="*/ 973167 w 1148821"/>
                <a:gd name="connsiteY1" fmla="*/ 170683 h 1159091"/>
                <a:gd name="connsiteX2" fmla="*/ 1148779 w 1148821"/>
                <a:gd name="connsiteY2" fmla="*/ 574834 h 1159091"/>
                <a:gd name="connsiteX3" fmla="*/ 683014 w 1148821"/>
                <a:gd name="connsiteY3" fmla="*/ 1148264 h 1159091"/>
                <a:gd name="connsiteX4" fmla="*/ 420184 w 1148821"/>
                <a:gd name="connsiteY4" fmla="*/ 1137770 h 1159091"/>
                <a:gd name="connsiteX5" fmla="*/ 399104 w 1148821"/>
                <a:gd name="connsiteY5" fmla="*/ 1133698 h 1159091"/>
                <a:gd name="connsiteX6" fmla="*/ 188206 w 1148821"/>
                <a:gd name="connsiteY6" fmla="*/ 1009386 h 1159091"/>
                <a:gd name="connsiteX7" fmla="*/ 1647 w 1148821"/>
                <a:gd name="connsiteY7" fmla="*/ 624776 h 1159091"/>
                <a:gd name="connsiteX8" fmla="*/ 338576 w 1148821"/>
                <a:gd name="connsiteY8" fmla="*/ 59308 h 1159091"/>
                <a:gd name="connsiteX9" fmla="*/ 520702 w 1148821"/>
                <a:gd name="connsiteY9" fmla="*/ 11809 h 1159091"/>
                <a:gd name="connsiteX10" fmla="*/ 546849 w 1148821"/>
                <a:gd name="connsiteY10" fmla="*/ 499 h 1159091"/>
                <a:gd name="connsiteX11" fmla="*/ 711785 w 1148821"/>
                <a:gd name="connsiteY11" fmla="*/ 18142 h 1159091"/>
                <a:gd name="connsiteX12" fmla="*/ 733680 w 1148821"/>
                <a:gd name="connsiteY12" fmla="*/ 32075 h 1159091"/>
                <a:gd name="connsiteX13" fmla="*/ 894001 w 1148821"/>
                <a:gd name="connsiteY13" fmla="*/ 100926 h 1159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8821" h="1159091">
                  <a:moveTo>
                    <a:pt x="894001" y="100926"/>
                  </a:moveTo>
                  <a:cubicBezTo>
                    <a:pt x="920420" y="124088"/>
                    <a:pt x="947924" y="146254"/>
                    <a:pt x="973167" y="170683"/>
                  </a:cubicBezTo>
                  <a:cubicBezTo>
                    <a:pt x="1087437" y="281062"/>
                    <a:pt x="1146879" y="417318"/>
                    <a:pt x="1148779" y="574834"/>
                  </a:cubicBezTo>
                  <a:cubicBezTo>
                    <a:pt x="1152126" y="856573"/>
                    <a:pt x="959958" y="1092170"/>
                    <a:pt x="683014" y="1148264"/>
                  </a:cubicBezTo>
                  <a:cubicBezTo>
                    <a:pt x="595253" y="1165998"/>
                    <a:pt x="507040" y="1161564"/>
                    <a:pt x="420184" y="1137770"/>
                  </a:cubicBezTo>
                  <a:cubicBezTo>
                    <a:pt x="413308" y="1135869"/>
                    <a:pt x="406161" y="1135055"/>
                    <a:pt x="399104" y="1133698"/>
                  </a:cubicBezTo>
                  <a:cubicBezTo>
                    <a:pt x="322471" y="1102936"/>
                    <a:pt x="249458" y="1066385"/>
                    <a:pt x="188206" y="1009386"/>
                  </a:cubicBezTo>
                  <a:cubicBezTo>
                    <a:pt x="76289" y="905249"/>
                    <a:pt x="13137" y="777950"/>
                    <a:pt x="1647" y="624776"/>
                  </a:cubicBezTo>
                  <a:cubicBezTo>
                    <a:pt x="-17534" y="368642"/>
                    <a:pt x="133017" y="150778"/>
                    <a:pt x="338576" y="59308"/>
                  </a:cubicBezTo>
                  <a:cubicBezTo>
                    <a:pt x="396661" y="33432"/>
                    <a:pt x="457369" y="17509"/>
                    <a:pt x="520702" y="11809"/>
                  </a:cubicBezTo>
                  <a:cubicBezTo>
                    <a:pt x="527126" y="2852"/>
                    <a:pt x="536897" y="952"/>
                    <a:pt x="546849" y="499"/>
                  </a:cubicBezTo>
                  <a:cubicBezTo>
                    <a:pt x="602672" y="-1853"/>
                    <a:pt x="657681" y="4118"/>
                    <a:pt x="711785" y="18142"/>
                  </a:cubicBezTo>
                  <a:cubicBezTo>
                    <a:pt x="720380" y="20404"/>
                    <a:pt x="729246" y="23028"/>
                    <a:pt x="733680" y="32075"/>
                  </a:cubicBezTo>
                  <a:cubicBezTo>
                    <a:pt x="790950" y="46008"/>
                    <a:pt x="841164" y="76679"/>
                    <a:pt x="894001" y="100926"/>
                  </a:cubicBezTo>
                  <a:close/>
                </a:path>
              </a:pathLst>
            </a:custGeom>
            <a:solidFill>
              <a:schemeClr val="accent3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D4B6832-FC95-449D-9B5E-0B35EDD93C6F}"/>
                </a:ext>
              </a:extLst>
            </p:cNvPr>
            <p:cNvSpPr/>
            <p:nvPr/>
          </p:nvSpPr>
          <p:spPr>
            <a:xfrm>
              <a:off x="8368504" y="2855662"/>
              <a:ext cx="1164832" cy="1154836"/>
            </a:xfrm>
            <a:custGeom>
              <a:avLst/>
              <a:gdLst>
                <a:gd name="connsiteX0" fmla="*/ 43834 w 1164832"/>
                <a:gd name="connsiteY0" fmla="*/ 365155 h 1154836"/>
                <a:gd name="connsiteX1" fmla="*/ 145528 w 1164832"/>
                <a:gd name="connsiteY1" fmla="*/ 199948 h 1154836"/>
                <a:gd name="connsiteX2" fmla="*/ 536289 w 1164832"/>
                <a:gd name="connsiteY2" fmla="*/ 2079 h 1154836"/>
                <a:gd name="connsiteX3" fmla="*/ 888327 w 1164832"/>
                <a:gd name="connsiteY3" fmla="*/ 85768 h 1154836"/>
                <a:gd name="connsiteX4" fmla="*/ 1135143 w 1164832"/>
                <a:gd name="connsiteY4" fmla="*/ 396640 h 1154836"/>
                <a:gd name="connsiteX5" fmla="*/ 982783 w 1164832"/>
                <a:gd name="connsiteY5" fmla="*/ 994679 h 1154836"/>
                <a:gd name="connsiteX6" fmla="*/ 617535 w 1164832"/>
                <a:gd name="connsiteY6" fmla="*/ 1153644 h 1154836"/>
                <a:gd name="connsiteX7" fmla="*/ 420119 w 1164832"/>
                <a:gd name="connsiteY7" fmla="*/ 1129758 h 1154836"/>
                <a:gd name="connsiteX8" fmla="*/ 182985 w 1164832"/>
                <a:gd name="connsiteY8" fmla="*/ 987894 h 1154836"/>
                <a:gd name="connsiteX9" fmla="*/ 68262 w 1164832"/>
                <a:gd name="connsiteY9" fmla="*/ 831825 h 1154836"/>
                <a:gd name="connsiteX10" fmla="*/ 54872 w 1164832"/>
                <a:gd name="connsiteY10" fmla="*/ 808663 h 1154836"/>
                <a:gd name="connsiteX11" fmla="*/ 37591 w 1164832"/>
                <a:gd name="connsiteY11" fmla="*/ 782244 h 1154836"/>
                <a:gd name="connsiteX12" fmla="*/ 2849 w 1164832"/>
                <a:gd name="connsiteY12" fmla="*/ 638118 h 1154836"/>
                <a:gd name="connsiteX13" fmla="*/ 23930 w 1164832"/>
                <a:gd name="connsiteY13" fmla="*/ 405507 h 1154836"/>
                <a:gd name="connsiteX14" fmla="*/ 43834 w 1164832"/>
                <a:gd name="connsiteY14" fmla="*/ 365155 h 115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64832" h="1154836">
                  <a:moveTo>
                    <a:pt x="43834" y="365155"/>
                  </a:moveTo>
                  <a:cubicBezTo>
                    <a:pt x="71881" y="306437"/>
                    <a:pt x="101919" y="249166"/>
                    <a:pt x="145528" y="199948"/>
                  </a:cubicBezTo>
                  <a:cubicBezTo>
                    <a:pt x="249755" y="82330"/>
                    <a:pt x="378863" y="15650"/>
                    <a:pt x="536289" y="2079"/>
                  </a:cubicBezTo>
                  <a:cubicBezTo>
                    <a:pt x="663497" y="-8869"/>
                    <a:pt x="779034" y="24064"/>
                    <a:pt x="888327" y="85768"/>
                  </a:cubicBezTo>
                  <a:cubicBezTo>
                    <a:pt x="1014268" y="154710"/>
                    <a:pt x="1094157" y="262375"/>
                    <a:pt x="1135143" y="396640"/>
                  </a:cubicBezTo>
                  <a:cubicBezTo>
                    <a:pt x="1204899" y="625089"/>
                    <a:pt x="1150795" y="827029"/>
                    <a:pt x="982783" y="994679"/>
                  </a:cubicBezTo>
                  <a:cubicBezTo>
                    <a:pt x="883441" y="1093840"/>
                    <a:pt x="759400" y="1146587"/>
                    <a:pt x="617535" y="1153644"/>
                  </a:cubicBezTo>
                  <a:cubicBezTo>
                    <a:pt x="550222" y="1156992"/>
                    <a:pt x="483904" y="1154549"/>
                    <a:pt x="420119" y="1129758"/>
                  </a:cubicBezTo>
                  <a:cubicBezTo>
                    <a:pt x="333173" y="1095740"/>
                    <a:pt x="250569" y="1054755"/>
                    <a:pt x="182985" y="987894"/>
                  </a:cubicBezTo>
                  <a:cubicBezTo>
                    <a:pt x="136390" y="941752"/>
                    <a:pt x="97214" y="890724"/>
                    <a:pt x="68262" y="831825"/>
                  </a:cubicBezTo>
                  <a:cubicBezTo>
                    <a:pt x="64372" y="823863"/>
                    <a:pt x="59396" y="816353"/>
                    <a:pt x="54872" y="808663"/>
                  </a:cubicBezTo>
                  <a:cubicBezTo>
                    <a:pt x="43925" y="803234"/>
                    <a:pt x="41391" y="792106"/>
                    <a:pt x="37591" y="782244"/>
                  </a:cubicBezTo>
                  <a:cubicBezTo>
                    <a:pt x="19496" y="735831"/>
                    <a:pt x="7011" y="687788"/>
                    <a:pt x="2849" y="638118"/>
                  </a:cubicBezTo>
                  <a:cubicBezTo>
                    <a:pt x="-3665" y="559404"/>
                    <a:pt x="44" y="481415"/>
                    <a:pt x="23930" y="405507"/>
                  </a:cubicBezTo>
                  <a:cubicBezTo>
                    <a:pt x="28453" y="391121"/>
                    <a:pt x="30263" y="375198"/>
                    <a:pt x="43834" y="365155"/>
                  </a:cubicBezTo>
                  <a:close/>
                </a:path>
              </a:pathLst>
            </a:custGeom>
            <a:solidFill>
              <a:schemeClr val="accent2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9FE9B82-2BC7-4569-B30B-26DB3A1AC15F}"/>
                </a:ext>
              </a:extLst>
            </p:cNvPr>
            <p:cNvSpPr/>
            <p:nvPr/>
          </p:nvSpPr>
          <p:spPr>
            <a:xfrm>
              <a:off x="5520261" y="4"/>
              <a:ext cx="1156234" cy="1156729"/>
            </a:xfrm>
            <a:custGeom>
              <a:avLst/>
              <a:gdLst>
                <a:gd name="connsiteX0" fmla="*/ 398045 w 1156234"/>
                <a:gd name="connsiteY0" fmla="*/ 1124419 h 1156729"/>
                <a:gd name="connsiteX1" fmla="*/ 220985 w 1156234"/>
                <a:gd name="connsiteY1" fmla="*/ 1027791 h 1156729"/>
                <a:gd name="connsiteX2" fmla="*/ 8279 w 1156234"/>
                <a:gd name="connsiteY2" fmla="*/ 669691 h 1156729"/>
                <a:gd name="connsiteX3" fmla="*/ 194838 w 1156234"/>
                <a:gd name="connsiteY3" fmla="*/ 143580 h 1156729"/>
                <a:gd name="connsiteX4" fmla="*/ 667117 w 1156234"/>
                <a:gd name="connsiteY4" fmla="*/ 7867 h 1156729"/>
                <a:gd name="connsiteX5" fmla="*/ 881090 w 1156234"/>
                <a:gd name="connsiteY5" fmla="*/ 86400 h 1156729"/>
                <a:gd name="connsiteX6" fmla="*/ 1089364 w 1156234"/>
                <a:gd name="connsiteY6" fmla="*/ 305077 h 1156729"/>
                <a:gd name="connsiteX7" fmla="*/ 1156225 w 1156234"/>
                <a:gd name="connsiteY7" fmla="*/ 571255 h 1156729"/>
                <a:gd name="connsiteX8" fmla="*/ 1020331 w 1156234"/>
                <a:gd name="connsiteY8" fmla="*/ 946635 h 1156729"/>
                <a:gd name="connsiteX9" fmla="*/ 653817 w 1156234"/>
                <a:gd name="connsiteY9" fmla="*/ 1149752 h 1156729"/>
                <a:gd name="connsiteX10" fmla="*/ 418583 w 1156234"/>
                <a:gd name="connsiteY10" fmla="*/ 1130118 h 1156729"/>
                <a:gd name="connsiteX11" fmla="*/ 398045 w 1156234"/>
                <a:gd name="connsiteY11" fmla="*/ 1124419 h 115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6234" h="1156729">
                  <a:moveTo>
                    <a:pt x="398045" y="1124419"/>
                  </a:moveTo>
                  <a:cubicBezTo>
                    <a:pt x="335979" y="1097819"/>
                    <a:pt x="274275" y="1070586"/>
                    <a:pt x="220985" y="1027791"/>
                  </a:cubicBezTo>
                  <a:cubicBezTo>
                    <a:pt x="105268" y="934964"/>
                    <a:pt x="30988" y="816985"/>
                    <a:pt x="8279" y="669691"/>
                  </a:cubicBezTo>
                  <a:cubicBezTo>
                    <a:pt x="-23840" y="461418"/>
                    <a:pt x="37321" y="283454"/>
                    <a:pt x="194838" y="143580"/>
                  </a:cubicBezTo>
                  <a:cubicBezTo>
                    <a:pt x="329193" y="24062"/>
                    <a:pt x="488429" y="-19456"/>
                    <a:pt x="667117" y="7867"/>
                  </a:cubicBezTo>
                  <a:cubicBezTo>
                    <a:pt x="744111" y="19629"/>
                    <a:pt x="813506" y="50029"/>
                    <a:pt x="881090" y="86400"/>
                  </a:cubicBezTo>
                  <a:cubicBezTo>
                    <a:pt x="975818" y="135256"/>
                    <a:pt x="1039693" y="213517"/>
                    <a:pt x="1089364" y="305077"/>
                  </a:cubicBezTo>
                  <a:cubicBezTo>
                    <a:pt x="1134420" y="388043"/>
                    <a:pt x="1156768" y="478066"/>
                    <a:pt x="1156225" y="571255"/>
                  </a:cubicBezTo>
                  <a:cubicBezTo>
                    <a:pt x="1155320" y="711129"/>
                    <a:pt x="1111802" y="838156"/>
                    <a:pt x="1020331" y="946635"/>
                  </a:cubicBezTo>
                  <a:cubicBezTo>
                    <a:pt x="923975" y="1060905"/>
                    <a:pt x="801744" y="1130661"/>
                    <a:pt x="653817" y="1149752"/>
                  </a:cubicBezTo>
                  <a:cubicBezTo>
                    <a:pt x="575104" y="1159885"/>
                    <a:pt x="494672" y="1163142"/>
                    <a:pt x="418583" y="1130118"/>
                  </a:cubicBezTo>
                  <a:cubicBezTo>
                    <a:pt x="411797" y="1127042"/>
                    <a:pt x="403926" y="1129576"/>
                    <a:pt x="398045" y="1124419"/>
                  </a:cubicBezTo>
                  <a:close/>
                </a:path>
              </a:pathLst>
            </a:custGeom>
            <a:solidFill>
              <a:schemeClr val="accent1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733E6CC-FC21-4291-9237-D7D31A02537A}"/>
                </a:ext>
              </a:extLst>
            </p:cNvPr>
            <p:cNvSpPr/>
            <p:nvPr/>
          </p:nvSpPr>
          <p:spPr>
            <a:xfrm>
              <a:off x="4745026" y="1175347"/>
              <a:ext cx="2706760" cy="1503485"/>
            </a:xfrm>
            <a:custGeom>
              <a:avLst/>
              <a:gdLst>
                <a:gd name="connsiteX0" fmla="*/ 91201 w 2706760"/>
                <a:gd name="connsiteY0" fmla="*/ 880334 h 1503485"/>
                <a:gd name="connsiteX1" fmla="*/ 174076 w 2706760"/>
                <a:gd name="connsiteY1" fmla="*/ 704179 h 1503485"/>
                <a:gd name="connsiteX2" fmla="*/ 344531 w 2706760"/>
                <a:gd name="connsiteY2" fmla="*/ 463244 h 1503485"/>
                <a:gd name="connsiteX3" fmla="*/ 861685 w 2706760"/>
                <a:gd name="connsiteY3" fmla="*/ 108040 h 1503485"/>
                <a:gd name="connsiteX4" fmla="*/ 1187666 w 2706760"/>
                <a:gd name="connsiteY4" fmla="*/ 25707 h 1503485"/>
                <a:gd name="connsiteX5" fmla="*/ 1312974 w 2706760"/>
                <a:gd name="connsiteY5" fmla="*/ 2274 h 1503485"/>
                <a:gd name="connsiteX6" fmla="*/ 1442263 w 2706760"/>
                <a:gd name="connsiteY6" fmla="*/ 9874 h 1503485"/>
                <a:gd name="connsiteX7" fmla="*/ 1692697 w 2706760"/>
                <a:gd name="connsiteY7" fmla="*/ 59183 h 1503485"/>
                <a:gd name="connsiteX8" fmla="*/ 2235728 w 2706760"/>
                <a:gd name="connsiteY8" fmla="*/ 340922 h 1503485"/>
                <a:gd name="connsiteX9" fmla="*/ 2567137 w 2706760"/>
                <a:gd name="connsiteY9" fmla="*/ 757197 h 1503485"/>
                <a:gd name="connsiteX10" fmla="*/ 2656346 w 2706760"/>
                <a:gd name="connsiteY10" fmla="*/ 975966 h 1503485"/>
                <a:gd name="connsiteX11" fmla="*/ 2705926 w 2706760"/>
                <a:gd name="connsiteY11" fmla="*/ 1207943 h 1503485"/>
                <a:gd name="connsiteX12" fmla="*/ 2675617 w 2706760"/>
                <a:gd name="connsiteY12" fmla="*/ 1241962 h 1503485"/>
                <a:gd name="connsiteX13" fmla="*/ 2618980 w 2706760"/>
                <a:gd name="connsiteY13" fmla="*/ 1242505 h 1503485"/>
                <a:gd name="connsiteX14" fmla="*/ 2483086 w 2706760"/>
                <a:gd name="connsiteY14" fmla="*/ 1242595 h 1503485"/>
                <a:gd name="connsiteX15" fmla="*/ 2428439 w 2706760"/>
                <a:gd name="connsiteY15" fmla="*/ 1193739 h 1503485"/>
                <a:gd name="connsiteX16" fmla="*/ 2379312 w 2706760"/>
                <a:gd name="connsiteY16" fmla="*/ 1009532 h 1503485"/>
                <a:gd name="connsiteX17" fmla="*/ 2218176 w 2706760"/>
                <a:gd name="connsiteY17" fmla="*/ 712864 h 1503485"/>
                <a:gd name="connsiteX18" fmla="*/ 2087982 w 2706760"/>
                <a:gd name="connsiteY18" fmla="*/ 571090 h 1503485"/>
                <a:gd name="connsiteX19" fmla="*/ 2061925 w 2706760"/>
                <a:gd name="connsiteY19" fmla="*/ 551819 h 1503485"/>
                <a:gd name="connsiteX20" fmla="*/ 1948651 w 2706760"/>
                <a:gd name="connsiteY20" fmla="*/ 464420 h 1503485"/>
                <a:gd name="connsiteX21" fmla="*/ 2156110 w 2706760"/>
                <a:gd name="connsiteY21" fmla="*/ 1346279 h 1503485"/>
                <a:gd name="connsiteX22" fmla="*/ 2160905 w 2706760"/>
                <a:gd name="connsiteY22" fmla="*/ 1462087 h 1503485"/>
                <a:gd name="connsiteX23" fmla="*/ 2156834 w 2706760"/>
                <a:gd name="connsiteY23" fmla="*/ 1496016 h 1503485"/>
                <a:gd name="connsiteX24" fmla="*/ 2130234 w 2706760"/>
                <a:gd name="connsiteY24" fmla="*/ 1488868 h 1503485"/>
                <a:gd name="connsiteX25" fmla="*/ 2090244 w 2706760"/>
                <a:gd name="connsiteY25" fmla="*/ 1427888 h 1503485"/>
                <a:gd name="connsiteX26" fmla="*/ 1571823 w 2706760"/>
                <a:gd name="connsiteY26" fmla="*/ 1082997 h 1503485"/>
                <a:gd name="connsiteX27" fmla="*/ 1308089 w 2706760"/>
                <a:gd name="connsiteY27" fmla="*/ 1056669 h 1503485"/>
                <a:gd name="connsiteX28" fmla="*/ 815543 w 2706760"/>
                <a:gd name="connsiteY28" fmla="*/ 1230924 h 1503485"/>
                <a:gd name="connsiteX29" fmla="*/ 621927 w 2706760"/>
                <a:gd name="connsiteY29" fmla="*/ 1420016 h 1503485"/>
                <a:gd name="connsiteX30" fmla="*/ 588451 w 2706760"/>
                <a:gd name="connsiteY30" fmla="*/ 1472492 h 1503485"/>
                <a:gd name="connsiteX31" fmla="*/ 550270 w 2706760"/>
                <a:gd name="connsiteY31" fmla="*/ 1493301 h 1503485"/>
                <a:gd name="connsiteX32" fmla="*/ 547556 w 2706760"/>
                <a:gd name="connsiteY32" fmla="*/ 1466521 h 1503485"/>
                <a:gd name="connsiteX33" fmla="*/ 547466 w 2706760"/>
                <a:gd name="connsiteY33" fmla="*/ 1429426 h 1503485"/>
                <a:gd name="connsiteX34" fmla="*/ 547466 w 2706760"/>
                <a:gd name="connsiteY34" fmla="*/ 1374327 h 1503485"/>
                <a:gd name="connsiteX35" fmla="*/ 760082 w 2706760"/>
                <a:gd name="connsiteY35" fmla="*/ 462882 h 1503485"/>
                <a:gd name="connsiteX36" fmla="*/ 375473 w 2706760"/>
                <a:gd name="connsiteY36" fmla="*/ 897071 h 1503485"/>
                <a:gd name="connsiteX37" fmla="*/ 325078 w 2706760"/>
                <a:gd name="connsiteY37" fmla="*/ 1013694 h 1503485"/>
                <a:gd name="connsiteX38" fmla="*/ 279569 w 2706760"/>
                <a:gd name="connsiteY38" fmla="*/ 1190844 h 1503485"/>
                <a:gd name="connsiteX39" fmla="*/ 278936 w 2706760"/>
                <a:gd name="connsiteY39" fmla="*/ 1196272 h 1503485"/>
                <a:gd name="connsiteX40" fmla="*/ 225737 w 2706760"/>
                <a:gd name="connsiteY40" fmla="*/ 1242324 h 1503485"/>
                <a:gd name="connsiteX41" fmla="*/ 85320 w 2706760"/>
                <a:gd name="connsiteY41" fmla="*/ 1243771 h 1503485"/>
                <a:gd name="connsiteX42" fmla="*/ 28682 w 2706760"/>
                <a:gd name="connsiteY42" fmla="*/ 1241510 h 1503485"/>
                <a:gd name="connsiteX43" fmla="*/ 635 w 2706760"/>
                <a:gd name="connsiteY43" fmla="*/ 1209119 h 1503485"/>
                <a:gd name="connsiteX44" fmla="*/ 51392 w 2706760"/>
                <a:gd name="connsiteY44" fmla="*/ 973975 h 1503485"/>
                <a:gd name="connsiteX45" fmla="*/ 74825 w 2706760"/>
                <a:gd name="connsiteY45" fmla="*/ 904490 h 1503485"/>
                <a:gd name="connsiteX46" fmla="*/ 91201 w 2706760"/>
                <a:gd name="connsiteY46" fmla="*/ 880334 h 150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706760" h="1503485">
                  <a:moveTo>
                    <a:pt x="91201" y="880334"/>
                  </a:moveTo>
                  <a:cubicBezTo>
                    <a:pt x="117348" y="820892"/>
                    <a:pt x="143224" y="761359"/>
                    <a:pt x="174076" y="704179"/>
                  </a:cubicBezTo>
                  <a:cubicBezTo>
                    <a:pt x="220218" y="616328"/>
                    <a:pt x="277760" y="536891"/>
                    <a:pt x="344531" y="463244"/>
                  </a:cubicBezTo>
                  <a:cubicBezTo>
                    <a:pt x="489019" y="303737"/>
                    <a:pt x="662188" y="186753"/>
                    <a:pt x="861685" y="108040"/>
                  </a:cubicBezTo>
                  <a:cubicBezTo>
                    <a:pt x="966636" y="66692"/>
                    <a:pt x="1075749" y="40455"/>
                    <a:pt x="1187666" y="25707"/>
                  </a:cubicBezTo>
                  <a:cubicBezTo>
                    <a:pt x="1229827" y="20098"/>
                    <a:pt x="1270270" y="6798"/>
                    <a:pt x="1312974" y="2274"/>
                  </a:cubicBezTo>
                  <a:cubicBezTo>
                    <a:pt x="1357126" y="-2430"/>
                    <a:pt x="1400283" y="193"/>
                    <a:pt x="1442263" y="9874"/>
                  </a:cubicBezTo>
                  <a:cubicBezTo>
                    <a:pt x="1525228" y="29055"/>
                    <a:pt x="1610184" y="37740"/>
                    <a:pt x="1692697" y="59183"/>
                  </a:cubicBezTo>
                  <a:cubicBezTo>
                    <a:pt x="1895271" y="111839"/>
                    <a:pt x="2076221" y="205662"/>
                    <a:pt x="2235728" y="340922"/>
                  </a:cubicBezTo>
                  <a:cubicBezTo>
                    <a:pt x="2373612" y="457816"/>
                    <a:pt x="2483720" y="597056"/>
                    <a:pt x="2567137" y="757197"/>
                  </a:cubicBezTo>
                  <a:cubicBezTo>
                    <a:pt x="2603599" y="827225"/>
                    <a:pt x="2632551" y="900600"/>
                    <a:pt x="2656346" y="975966"/>
                  </a:cubicBezTo>
                  <a:cubicBezTo>
                    <a:pt x="2679327" y="1051874"/>
                    <a:pt x="2697512" y="1128868"/>
                    <a:pt x="2705926" y="1207943"/>
                  </a:cubicBezTo>
                  <a:cubicBezTo>
                    <a:pt x="2709002" y="1236714"/>
                    <a:pt x="2704569" y="1240786"/>
                    <a:pt x="2675617" y="1241962"/>
                  </a:cubicBezTo>
                  <a:cubicBezTo>
                    <a:pt x="2656708" y="1242776"/>
                    <a:pt x="2637798" y="1240876"/>
                    <a:pt x="2618980" y="1242505"/>
                  </a:cubicBezTo>
                  <a:cubicBezTo>
                    <a:pt x="2573652" y="1242776"/>
                    <a:pt x="2528324" y="1242776"/>
                    <a:pt x="2483086" y="1242595"/>
                  </a:cubicBezTo>
                  <a:cubicBezTo>
                    <a:pt x="2439115" y="1242414"/>
                    <a:pt x="2435135" y="1238795"/>
                    <a:pt x="2428439" y="1193739"/>
                  </a:cubicBezTo>
                  <a:cubicBezTo>
                    <a:pt x="2419030" y="1130497"/>
                    <a:pt x="2402926" y="1068974"/>
                    <a:pt x="2379312" y="1009532"/>
                  </a:cubicBezTo>
                  <a:cubicBezTo>
                    <a:pt x="2345112" y="900057"/>
                    <a:pt x="2285851" y="804244"/>
                    <a:pt x="2218176" y="712864"/>
                  </a:cubicBezTo>
                  <a:cubicBezTo>
                    <a:pt x="2179724" y="661022"/>
                    <a:pt x="2133582" y="616328"/>
                    <a:pt x="2087982" y="571090"/>
                  </a:cubicBezTo>
                  <a:cubicBezTo>
                    <a:pt x="2080202" y="563400"/>
                    <a:pt x="2071787" y="556705"/>
                    <a:pt x="2061925" y="551819"/>
                  </a:cubicBezTo>
                  <a:cubicBezTo>
                    <a:pt x="2028540" y="518343"/>
                    <a:pt x="1988279" y="493825"/>
                    <a:pt x="1948651" y="464420"/>
                  </a:cubicBezTo>
                  <a:cubicBezTo>
                    <a:pt x="2085540" y="743897"/>
                    <a:pt x="2149053" y="1038484"/>
                    <a:pt x="2156110" y="1346279"/>
                  </a:cubicBezTo>
                  <a:cubicBezTo>
                    <a:pt x="2162534" y="1384731"/>
                    <a:pt x="2163438" y="1423364"/>
                    <a:pt x="2160905" y="1462087"/>
                  </a:cubicBezTo>
                  <a:cubicBezTo>
                    <a:pt x="2158281" y="1473216"/>
                    <a:pt x="2158010" y="1484706"/>
                    <a:pt x="2156834" y="1496016"/>
                  </a:cubicBezTo>
                  <a:cubicBezTo>
                    <a:pt x="2142991" y="1513115"/>
                    <a:pt x="2135844" y="1496558"/>
                    <a:pt x="2130234" y="1488868"/>
                  </a:cubicBezTo>
                  <a:cubicBezTo>
                    <a:pt x="2115939" y="1469235"/>
                    <a:pt x="2104901" y="1447521"/>
                    <a:pt x="2090244" y="1427888"/>
                  </a:cubicBezTo>
                  <a:cubicBezTo>
                    <a:pt x="1958241" y="1251371"/>
                    <a:pt x="1785163" y="1137011"/>
                    <a:pt x="1571823" y="1082997"/>
                  </a:cubicBezTo>
                  <a:cubicBezTo>
                    <a:pt x="1485238" y="1061103"/>
                    <a:pt x="1397025" y="1051241"/>
                    <a:pt x="1308089" y="1056669"/>
                  </a:cubicBezTo>
                  <a:cubicBezTo>
                    <a:pt x="1127591" y="1067707"/>
                    <a:pt x="962565" y="1124164"/>
                    <a:pt x="815543" y="1230924"/>
                  </a:cubicBezTo>
                  <a:cubicBezTo>
                    <a:pt x="741715" y="1284485"/>
                    <a:pt x="676845" y="1347184"/>
                    <a:pt x="621927" y="1420016"/>
                  </a:cubicBezTo>
                  <a:cubicBezTo>
                    <a:pt x="609351" y="1436664"/>
                    <a:pt x="599670" y="1455121"/>
                    <a:pt x="588451" y="1472492"/>
                  </a:cubicBezTo>
                  <a:cubicBezTo>
                    <a:pt x="581122" y="1483892"/>
                    <a:pt x="575422" y="1510039"/>
                    <a:pt x="550270" y="1493301"/>
                  </a:cubicBezTo>
                  <a:cubicBezTo>
                    <a:pt x="547285" y="1484616"/>
                    <a:pt x="547647" y="1475568"/>
                    <a:pt x="547556" y="1466521"/>
                  </a:cubicBezTo>
                  <a:cubicBezTo>
                    <a:pt x="546923" y="1454126"/>
                    <a:pt x="547375" y="1441821"/>
                    <a:pt x="547466" y="1429426"/>
                  </a:cubicBezTo>
                  <a:cubicBezTo>
                    <a:pt x="546923" y="1411060"/>
                    <a:pt x="547194" y="1392693"/>
                    <a:pt x="547466" y="1374327"/>
                  </a:cubicBezTo>
                  <a:cubicBezTo>
                    <a:pt x="559046" y="1058298"/>
                    <a:pt x="614508" y="752312"/>
                    <a:pt x="760082" y="462882"/>
                  </a:cubicBezTo>
                  <a:cubicBezTo>
                    <a:pt x="591798" y="576247"/>
                    <a:pt x="462238" y="717750"/>
                    <a:pt x="375473" y="897071"/>
                  </a:cubicBezTo>
                  <a:cubicBezTo>
                    <a:pt x="354483" y="934166"/>
                    <a:pt x="339735" y="973885"/>
                    <a:pt x="325078" y="1013694"/>
                  </a:cubicBezTo>
                  <a:cubicBezTo>
                    <a:pt x="304902" y="1071507"/>
                    <a:pt x="288074" y="1130135"/>
                    <a:pt x="279569" y="1190844"/>
                  </a:cubicBezTo>
                  <a:cubicBezTo>
                    <a:pt x="279479" y="1192653"/>
                    <a:pt x="279298" y="1194462"/>
                    <a:pt x="278936" y="1196272"/>
                  </a:cubicBezTo>
                  <a:cubicBezTo>
                    <a:pt x="271246" y="1240605"/>
                    <a:pt x="269617" y="1241962"/>
                    <a:pt x="225737" y="1242324"/>
                  </a:cubicBezTo>
                  <a:cubicBezTo>
                    <a:pt x="178961" y="1242686"/>
                    <a:pt x="132095" y="1241238"/>
                    <a:pt x="85320" y="1243771"/>
                  </a:cubicBezTo>
                  <a:cubicBezTo>
                    <a:pt x="66591" y="1240243"/>
                    <a:pt x="47501" y="1242776"/>
                    <a:pt x="28682" y="1241510"/>
                  </a:cubicBezTo>
                  <a:cubicBezTo>
                    <a:pt x="4345" y="1239881"/>
                    <a:pt x="-2260" y="1232914"/>
                    <a:pt x="635" y="1209119"/>
                  </a:cubicBezTo>
                  <a:cubicBezTo>
                    <a:pt x="10497" y="1129230"/>
                    <a:pt x="26873" y="1050698"/>
                    <a:pt x="51392" y="973975"/>
                  </a:cubicBezTo>
                  <a:cubicBezTo>
                    <a:pt x="59263" y="950814"/>
                    <a:pt x="67225" y="927742"/>
                    <a:pt x="74825" y="904490"/>
                  </a:cubicBezTo>
                  <a:cubicBezTo>
                    <a:pt x="77901" y="894810"/>
                    <a:pt x="83148" y="886667"/>
                    <a:pt x="91201" y="880334"/>
                  </a:cubicBezTo>
                  <a:close/>
                </a:path>
              </a:pathLst>
            </a:custGeom>
            <a:solidFill>
              <a:schemeClr val="accent1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367035A-C3D5-416D-9606-1A94C0EA120E}"/>
                </a:ext>
              </a:extLst>
            </p:cNvPr>
            <p:cNvSpPr/>
            <p:nvPr/>
          </p:nvSpPr>
          <p:spPr>
            <a:xfrm>
              <a:off x="4744917" y="4206038"/>
              <a:ext cx="2706760" cy="1503485"/>
            </a:xfrm>
            <a:custGeom>
              <a:avLst/>
              <a:gdLst>
                <a:gd name="connsiteX0" fmla="*/ 2615560 w 2706760"/>
                <a:gd name="connsiteY0" fmla="*/ 623152 h 1503485"/>
                <a:gd name="connsiteX1" fmla="*/ 2532685 w 2706760"/>
                <a:gd name="connsiteY1" fmla="*/ 799307 h 1503485"/>
                <a:gd name="connsiteX2" fmla="*/ 2362230 w 2706760"/>
                <a:gd name="connsiteY2" fmla="*/ 1040241 h 1503485"/>
                <a:gd name="connsiteX3" fmla="*/ 1845075 w 2706760"/>
                <a:gd name="connsiteY3" fmla="*/ 1395446 h 1503485"/>
                <a:gd name="connsiteX4" fmla="*/ 1519094 w 2706760"/>
                <a:gd name="connsiteY4" fmla="*/ 1477778 h 1503485"/>
                <a:gd name="connsiteX5" fmla="*/ 1393786 w 2706760"/>
                <a:gd name="connsiteY5" fmla="*/ 1501211 h 1503485"/>
                <a:gd name="connsiteX6" fmla="*/ 1264498 w 2706760"/>
                <a:gd name="connsiteY6" fmla="*/ 1493611 h 1503485"/>
                <a:gd name="connsiteX7" fmla="*/ 1014063 w 2706760"/>
                <a:gd name="connsiteY7" fmla="*/ 1444303 h 1503485"/>
                <a:gd name="connsiteX8" fmla="*/ 471033 w 2706760"/>
                <a:gd name="connsiteY8" fmla="*/ 1162564 h 1503485"/>
                <a:gd name="connsiteX9" fmla="*/ 139623 w 2706760"/>
                <a:gd name="connsiteY9" fmla="*/ 746288 h 1503485"/>
                <a:gd name="connsiteX10" fmla="*/ 50415 w 2706760"/>
                <a:gd name="connsiteY10" fmla="*/ 527520 h 1503485"/>
                <a:gd name="connsiteX11" fmla="*/ 834 w 2706760"/>
                <a:gd name="connsiteY11" fmla="*/ 295542 h 1503485"/>
                <a:gd name="connsiteX12" fmla="*/ 31143 w 2706760"/>
                <a:gd name="connsiteY12" fmla="*/ 261524 h 1503485"/>
                <a:gd name="connsiteX13" fmla="*/ 87781 w 2706760"/>
                <a:gd name="connsiteY13" fmla="*/ 260981 h 1503485"/>
                <a:gd name="connsiteX14" fmla="*/ 223674 w 2706760"/>
                <a:gd name="connsiteY14" fmla="*/ 260890 h 1503485"/>
                <a:gd name="connsiteX15" fmla="*/ 278321 w 2706760"/>
                <a:gd name="connsiteY15" fmla="*/ 309747 h 1503485"/>
                <a:gd name="connsiteX16" fmla="*/ 327449 w 2706760"/>
                <a:gd name="connsiteY16" fmla="*/ 493954 h 1503485"/>
                <a:gd name="connsiteX17" fmla="*/ 488585 w 2706760"/>
                <a:gd name="connsiteY17" fmla="*/ 790621 h 1503485"/>
                <a:gd name="connsiteX18" fmla="*/ 618778 w 2706760"/>
                <a:gd name="connsiteY18" fmla="*/ 932395 h 1503485"/>
                <a:gd name="connsiteX19" fmla="*/ 644835 w 2706760"/>
                <a:gd name="connsiteY19" fmla="*/ 951667 h 1503485"/>
                <a:gd name="connsiteX20" fmla="*/ 758109 w 2706760"/>
                <a:gd name="connsiteY20" fmla="*/ 1039065 h 1503485"/>
                <a:gd name="connsiteX21" fmla="*/ 550650 w 2706760"/>
                <a:gd name="connsiteY21" fmla="*/ 157206 h 1503485"/>
                <a:gd name="connsiteX22" fmla="*/ 545855 w 2706760"/>
                <a:gd name="connsiteY22" fmla="*/ 41398 h 1503485"/>
                <a:gd name="connsiteX23" fmla="*/ 549927 w 2706760"/>
                <a:gd name="connsiteY23" fmla="*/ 7470 h 1503485"/>
                <a:gd name="connsiteX24" fmla="*/ 576526 w 2706760"/>
                <a:gd name="connsiteY24" fmla="*/ 14618 h 1503485"/>
                <a:gd name="connsiteX25" fmla="*/ 616516 w 2706760"/>
                <a:gd name="connsiteY25" fmla="*/ 75598 h 1503485"/>
                <a:gd name="connsiteX26" fmla="*/ 1134937 w 2706760"/>
                <a:gd name="connsiteY26" fmla="*/ 420488 h 1503485"/>
                <a:gd name="connsiteX27" fmla="*/ 1398672 w 2706760"/>
                <a:gd name="connsiteY27" fmla="*/ 446817 h 1503485"/>
                <a:gd name="connsiteX28" fmla="*/ 1891218 w 2706760"/>
                <a:gd name="connsiteY28" fmla="*/ 272562 h 1503485"/>
                <a:gd name="connsiteX29" fmla="*/ 2084834 w 2706760"/>
                <a:gd name="connsiteY29" fmla="*/ 83469 h 1503485"/>
                <a:gd name="connsiteX30" fmla="*/ 2118310 w 2706760"/>
                <a:gd name="connsiteY30" fmla="*/ 30994 h 1503485"/>
                <a:gd name="connsiteX31" fmla="*/ 2156490 w 2706760"/>
                <a:gd name="connsiteY31" fmla="*/ 10184 h 1503485"/>
                <a:gd name="connsiteX32" fmla="*/ 2159204 w 2706760"/>
                <a:gd name="connsiteY32" fmla="*/ 36965 h 1503485"/>
                <a:gd name="connsiteX33" fmla="*/ 2159295 w 2706760"/>
                <a:gd name="connsiteY33" fmla="*/ 74060 h 1503485"/>
                <a:gd name="connsiteX34" fmla="*/ 2159295 w 2706760"/>
                <a:gd name="connsiteY34" fmla="*/ 129159 h 1503485"/>
                <a:gd name="connsiteX35" fmla="*/ 1946679 w 2706760"/>
                <a:gd name="connsiteY35" fmla="*/ 1040604 h 1503485"/>
                <a:gd name="connsiteX36" fmla="*/ 2331288 w 2706760"/>
                <a:gd name="connsiteY36" fmla="*/ 606414 h 1503485"/>
                <a:gd name="connsiteX37" fmla="*/ 2381682 w 2706760"/>
                <a:gd name="connsiteY37" fmla="*/ 489792 h 1503485"/>
                <a:gd name="connsiteX38" fmla="*/ 2427191 w 2706760"/>
                <a:gd name="connsiteY38" fmla="*/ 312642 h 1503485"/>
                <a:gd name="connsiteX39" fmla="*/ 2427824 w 2706760"/>
                <a:gd name="connsiteY39" fmla="*/ 307214 h 1503485"/>
                <a:gd name="connsiteX40" fmla="*/ 2481024 w 2706760"/>
                <a:gd name="connsiteY40" fmla="*/ 261162 h 1503485"/>
                <a:gd name="connsiteX41" fmla="*/ 2621440 w 2706760"/>
                <a:gd name="connsiteY41" fmla="*/ 259714 h 1503485"/>
                <a:gd name="connsiteX42" fmla="*/ 2678078 w 2706760"/>
                <a:gd name="connsiteY42" fmla="*/ 261976 h 1503485"/>
                <a:gd name="connsiteX43" fmla="*/ 2706125 w 2706760"/>
                <a:gd name="connsiteY43" fmla="*/ 294366 h 1503485"/>
                <a:gd name="connsiteX44" fmla="*/ 2655369 w 2706760"/>
                <a:gd name="connsiteY44" fmla="*/ 529510 h 1503485"/>
                <a:gd name="connsiteX45" fmla="*/ 2631936 w 2706760"/>
                <a:gd name="connsiteY45" fmla="*/ 598996 h 1503485"/>
                <a:gd name="connsiteX46" fmla="*/ 2615560 w 2706760"/>
                <a:gd name="connsiteY46" fmla="*/ 623152 h 150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706760" h="1503485">
                  <a:moveTo>
                    <a:pt x="2615560" y="623152"/>
                  </a:moveTo>
                  <a:cubicBezTo>
                    <a:pt x="2589413" y="682594"/>
                    <a:pt x="2563537" y="742126"/>
                    <a:pt x="2532685" y="799307"/>
                  </a:cubicBezTo>
                  <a:cubicBezTo>
                    <a:pt x="2486543" y="887158"/>
                    <a:pt x="2429001" y="966595"/>
                    <a:pt x="2362230" y="1040241"/>
                  </a:cubicBezTo>
                  <a:cubicBezTo>
                    <a:pt x="2217742" y="1199749"/>
                    <a:pt x="2044572" y="1316733"/>
                    <a:pt x="1845075" y="1395446"/>
                  </a:cubicBezTo>
                  <a:cubicBezTo>
                    <a:pt x="1740124" y="1436793"/>
                    <a:pt x="1631012" y="1463031"/>
                    <a:pt x="1519094" y="1477778"/>
                  </a:cubicBezTo>
                  <a:cubicBezTo>
                    <a:pt x="1476933" y="1483388"/>
                    <a:pt x="1436491" y="1496688"/>
                    <a:pt x="1393786" y="1501211"/>
                  </a:cubicBezTo>
                  <a:cubicBezTo>
                    <a:pt x="1349635" y="1505916"/>
                    <a:pt x="1306478" y="1503292"/>
                    <a:pt x="1264498" y="1493611"/>
                  </a:cubicBezTo>
                  <a:cubicBezTo>
                    <a:pt x="1181532" y="1474431"/>
                    <a:pt x="1096576" y="1465745"/>
                    <a:pt x="1014063" y="1444303"/>
                  </a:cubicBezTo>
                  <a:cubicBezTo>
                    <a:pt x="811490" y="1391646"/>
                    <a:pt x="630540" y="1297824"/>
                    <a:pt x="471033" y="1162564"/>
                  </a:cubicBezTo>
                  <a:cubicBezTo>
                    <a:pt x="333149" y="1045670"/>
                    <a:pt x="223041" y="906429"/>
                    <a:pt x="139623" y="746288"/>
                  </a:cubicBezTo>
                  <a:cubicBezTo>
                    <a:pt x="103162" y="676261"/>
                    <a:pt x="74209" y="602886"/>
                    <a:pt x="50415" y="527520"/>
                  </a:cubicBezTo>
                  <a:cubicBezTo>
                    <a:pt x="27434" y="451611"/>
                    <a:pt x="9248" y="374618"/>
                    <a:pt x="834" y="295542"/>
                  </a:cubicBezTo>
                  <a:cubicBezTo>
                    <a:pt x="-2242" y="266771"/>
                    <a:pt x="2191" y="262700"/>
                    <a:pt x="31143" y="261524"/>
                  </a:cubicBezTo>
                  <a:cubicBezTo>
                    <a:pt x="50053" y="260710"/>
                    <a:pt x="68962" y="262609"/>
                    <a:pt x="87781" y="260981"/>
                  </a:cubicBezTo>
                  <a:cubicBezTo>
                    <a:pt x="133109" y="260710"/>
                    <a:pt x="178437" y="260710"/>
                    <a:pt x="223674" y="260890"/>
                  </a:cubicBezTo>
                  <a:cubicBezTo>
                    <a:pt x="267645" y="261071"/>
                    <a:pt x="271626" y="264691"/>
                    <a:pt x="278321" y="309747"/>
                  </a:cubicBezTo>
                  <a:cubicBezTo>
                    <a:pt x="287730" y="372989"/>
                    <a:pt x="303835" y="434512"/>
                    <a:pt x="327449" y="493954"/>
                  </a:cubicBezTo>
                  <a:cubicBezTo>
                    <a:pt x="361648" y="603429"/>
                    <a:pt x="420909" y="699241"/>
                    <a:pt x="488585" y="790621"/>
                  </a:cubicBezTo>
                  <a:cubicBezTo>
                    <a:pt x="527037" y="842463"/>
                    <a:pt x="573179" y="887158"/>
                    <a:pt x="618778" y="932395"/>
                  </a:cubicBezTo>
                  <a:cubicBezTo>
                    <a:pt x="626559" y="940086"/>
                    <a:pt x="634973" y="946781"/>
                    <a:pt x="644835" y="951667"/>
                  </a:cubicBezTo>
                  <a:cubicBezTo>
                    <a:pt x="678220" y="985142"/>
                    <a:pt x="718481" y="1009661"/>
                    <a:pt x="758109" y="1039065"/>
                  </a:cubicBezTo>
                  <a:cubicBezTo>
                    <a:pt x="621221" y="759589"/>
                    <a:pt x="557707" y="465002"/>
                    <a:pt x="550650" y="157206"/>
                  </a:cubicBezTo>
                  <a:cubicBezTo>
                    <a:pt x="544227" y="118754"/>
                    <a:pt x="543322" y="80121"/>
                    <a:pt x="545855" y="41398"/>
                  </a:cubicBezTo>
                  <a:cubicBezTo>
                    <a:pt x="548479" y="30270"/>
                    <a:pt x="548751" y="18779"/>
                    <a:pt x="549927" y="7470"/>
                  </a:cubicBezTo>
                  <a:cubicBezTo>
                    <a:pt x="563769" y="-9630"/>
                    <a:pt x="570917" y="6927"/>
                    <a:pt x="576526" y="14618"/>
                  </a:cubicBezTo>
                  <a:cubicBezTo>
                    <a:pt x="590821" y="34251"/>
                    <a:pt x="601859" y="55965"/>
                    <a:pt x="616516" y="75598"/>
                  </a:cubicBezTo>
                  <a:cubicBezTo>
                    <a:pt x="748519" y="252114"/>
                    <a:pt x="921598" y="366475"/>
                    <a:pt x="1134937" y="420488"/>
                  </a:cubicBezTo>
                  <a:cubicBezTo>
                    <a:pt x="1221522" y="442383"/>
                    <a:pt x="1309735" y="452245"/>
                    <a:pt x="1398672" y="446817"/>
                  </a:cubicBezTo>
                  <a:cubicBezTo>
                    <a:pt x="1579169" y="435778"/>
                    <a:pt x="1744196" y="379322"/>
                    <a:pt x="1891218" y="272562"/>
                  </a:cubicBezTo>
                  <a:cubicBezTo>
                    <a:pt x="1965045" y="219000"/>
                    <a:pt x="2029916" y="156301"/>
                    <a:pt x="2084834" y="83469"/>
                  </a:cubicBezTo>
                  <a:cubicBezTo>
                    <a:pt x="2097410" y="66822"/>
                    <a:pt x="2107091" y="48365"/>
                    <a:pt x="2118310" y="30994"/>
                  </a:cubicBezTo>
                  <a:cubicBezTo>
                    <a:pt x="2125638" y="19594"/>
                    <a:pt x="2131338" y="-6553"/>
                    <a:pt x="2156490" y="10184"/>
                  </a:cubicBezTo>
                  <a:cubicBezTo>
                    <a:pt x="2159476" y="18870"/>
                    <a:pt x="2159114" y="27917"/>
                    <a:pt x="2159204" y="36965"/>
                  </a:cubicBezTo>
                  <a:cubicBezTo>
                    <a:pt x="2159838" y="49360"/>
                    <a:pt x="2159385" y="61665"/>
                    <a:pt x="2159295" y="74060"/>
                  </a:cubicBezTo>
                  <a:cubicBezTo>
                    <a:pt x="2159838" y="92426"/>
                    <a:pt x="2159566" y="110793"/>
                    <a:pt x="2159295" y="129159"/>
                  </a:cubicBezTo>
                  <a:cubicBezTo>
                    <a:pt x="2147714" y="445188"/>
                    <a:pt x="2092253" y="751174"/>
                    <a:pt x="1946679" y="1040604"/>
                  </a:cubicBezTo>
                  <a:cubicBezTo>
                    <a:pt x="2114962" y="927238"/>
                    <a:pt x="2244522" y="785735"/>
                    <a:pt x="2331288" y="606414"/>
                  </a:cubicBezTo>
                  <a:cubicBezTo>
                    <a:pt x="2352278" y="569319"/>
                    <a:pt x="2367025" y="529601"/>
                    <a:pt x="2381682" y="489792"/>
                  </a:cubicBezTo>
                  <a:cubicBezTo>
                    <a:pt x="2401858" y="431979"/>
                    <a:pt x="2418686" y="373351"/>
                    <a:pt x="2427191" y="312642"/>
                  </a:cubicBezTo>
                  <a:cubicBezTo>
                    <a:pt x="2427282" y="310833"/>
                    <a:pt x="2427462" y="309023"/>
                    <a:pt x="2427824" y="307214"/>
                  </a:cubicBezTo>
                  <a:cubicBezTo>
                    <a:pt x="2435515" y="262881"/>
                    <a:pt x="2437143" y="261524"/>
                    <a:pt x="2481024" y="261162"/>
                  </a:cubicBezTo>
                  <a:cubicBezTo>
                    <a:pt x="2527799" y="260800"/>
                    <a:pt x="2574665" y="262248"/>
                    <a:pt x="2621440" y="259714"/>
                  </a:cubicBezTo>
                  <a:cubicBezTo>
                    <a:pt x="2640169" y="263243"/>
                    <a:pt x="2659259" y="260710"/>
                    <a:pt x="2678078" y="261976"/>
                  </a:cubicBezTo>
                  <a:cubicBezTo>
                    <a:pt x="2702416" y="263605"/>
                    <a:pt x="2709021" y="270571"/>
                    <a:pt x="2706125" y="294366"/>
                  </a:cubicBezTo>
                  <a:cubicBezTo>
                    <a:pt x="2696263" y="374256"/>
                    <a:pt x="2679887" y="452788"/>
                    <a:pt x="2655369" y="529510"/>
                  </a:cubicBezTo>
                  <a:cubicBezTo>
                    <a:pt x="2647497" y="552672"/>
                    <a:pt x="2639445" y="575743"/>
                    <a:pt x="2631936" y="598996"/>
                  </a:cubicBezTo>
                  <a:cubicBezTo>
                    <a:pt x="2628859" y="608586"/>
                    <a:pt x="2623612" y="616728"/>
                    <a:pt x="2615560" y="623152"/>
                  </a:cubicBezTo>
                  <a:close/>
                </a:path>
              </a:pathLst>
            </a:custGeom>
            <a:solidFill>
              <a:schemeClr val="accent3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FADB22F-7036-4D92-AF83-269903846458}"/>
              </a:ext>
            </a:extLst>
          </p:cNvPr>
          <p:cNvSpPr txBox="1"/>
          <p:nvPr/>
        </p:nvSpPr>
        <p:spPr>
          <a:xfrm flipH="1">
            <a:off x="141709" y="1968242"/>
            <a:ext cx="52452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anose="02020602080505020303" pitchFamily="18" charset="0"/>
                <a:cs typeface="Arial" pitchFamily="34" charset="0"/>
              </a:rPr>
              <a:t>Is a planet For your Kids which give the kid an interaction with every part in an isolated protected planet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anose="02020602080505020303" pitchFamily="18" charset="0"/>
                <a:cs typeface="Arial" pitchFamily="34" charset="0"/>
              </a:rPr>
              <a:t>. Its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anose="02020602080505020303" pitchFamily="18" charset="0"/>
                <a:cs typeface="Arial" pitchFamily="34" charset="0"/>
              </a:rPr>
              <a:t>goal is to Build a successful and leadership personality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Baskerville Old Face" panose="02020602080505020303" pitchFamily="18" charset="0"/>
              <a:cs typeface="Arial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CREATIVITY </a:t>
            </a:r>
            <a:r>
              <a:rPr lang="en-GB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PLANET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sp>
        <p:nvSpPr>
          <p:cNvPr id="31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8811502" y="1351010"/>
            <a:ext cx="362870" cy="362870"/>
          </a:xfrm>
          <a:prstGeom prst="hear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 rot="5400000">
            <a:off x="10946889" y="3682101"/>
            <a:ext cx="362870" cy="362870"/>
          </a:xfrm>
          <a:prstGeom prst="hear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 rot="10547875">
            <a:off x="8848686" y="6013515"/>
            <a:ext cx="362870" cy="362870"/>
          </a:xfrm>
          <a:prstGeom prst="hear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 rot="16200000">
            <a:off x="6628278" y="3690649"/>
            <a:ext cx="362870" cy="362870"/>
          </a:xfrm>
          <a:prstGeom prst="hear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8546442" y="3387973"/>
            <a:ext cx="967357" cy="9168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STEAM Education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A7DFE4F-04CF-4C01-BBA1-5538CB7A2EE7}"/>
              </a:ext>
            </a:extLst>
          </p:cNvPr>
          <p:cNvSpPr/>
          <p:nvPr/>
        </p:nvSpPr>
        <p:spPr>
          <a:xfrm rot="5400000">
            <a:off x="7693258" y="1616177"/>
            <a:ext cx="1197836" cy="136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AEDC17-BC84-4DB9-9487-29F54C3EE9E5}"/>
              </a:ext>
            </a:extLst>
          </p:cNvPr>
          <p:cNvSpPr/>
          <p:nvPr/>
        </p:nvSpPr>
        <p:spPr>
          <a:xfrm>
            <a:off x="8405777" y="2421136"/>
            <a:ext cx="3786223" cy="136790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BA5648-0403-45FB-A551-DCD418FFEB09}"/>
              </a:ext>
            </a:extLst>
          </p:cNvPr>
          <p:cNvSpPr/>
          <p:nvPr/>
        </p:nvSpPr>
        <p:spPr>
          <a:xfrm>
            <a:off x="6306490" y="2421136"/>
            <a:ext cx="2894618" cy="136790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9068F4-BC6C-4A69-8293-369AD9240A4E}"/>
              </a:ext>
            </a:extLst>
          </p:cNvPr>
          <p:cNvSpPr/>
          <p:nvPr/>
        </p:nvSpPr>
        <p:spPr>
          <a:xfrm>
            <a:off x="6306490" y="3933056"/>
            <a:ext cx="2678594" cy="136790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6FDBDD-0464-4365-B0A1-DC543DE15CAA}"/>
              </a:ext>
            </a:extLst>
          </p:cNvPr>
          <p:cNvSpPr/>
          <p:nvPr/>
        </p:nvSpPr>
        <p:spPr>
          <a:xfrm rot="5400000">
            <a:off x="7234633" y="3595628"/>
            <a:ext cx="5156743" cy="136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C9ABE3-F679-41CC-96F3-1233EBEB96BB}"/>
              </a:ext>
            </a:extLst>
          </p:cNvPr>
          <p:cNvSpPr/>
          <p:nvPr/>
        </p:nvSpPr>
        <p:spPr>
          <a:xfrm>
            <a:off x="8717571" y="3933056"/>
            <a:ext cx="3474429" cy="136790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A59EEC-1156-4377-9B73-3A311CAB2C0C}"/>
              </a:ext>
            </a:extLst>
          </p:cNvPr>
          <p:cNvGrpSpPr/>
          <p:nvPr/>
        </p:nvGrpSpPr>
        <p:grpSpPr>
          <a:xfrm>
            <a:off x="806104" y="2362446"/>
            <a:ext cx="5166792" cy="716555"/>
            <a:chOff x="3017859" y="4305423"/>
            <a:chExt cx="1886852" cy="71655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F9535F-6F59-4352-A98E-39EDAA78A444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use of tools, machines, and computer systems to solve problems and improve the world.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8A3684-23EC-4724-B608-57BD3FA91CA8}"/>
                </a:ext>
              </a:extLst>
            </p:cNvPr>
            <p:cNvSpPr txBox="1"/>
            <p:nvPr/>
          </p:nvSpPr>
          <p:spPr>
            <a:xfrm>
              <a:off x="3017859" y="4305423"/>
              <a:ext cx="1886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TECHNOLOGY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D883A8D-CD4E-4C64-829E-3BFE1C920DA0}"/>
              </a:ext>
            </a:extLst>
          </p:cNvPr>
          <p:cNvGrpSpPr/>
          <p:nvPr/>
        </p:nvGrpSpPr>
        <p:grpSpPr>
          <a:xfrm>
            <a:off x="825506" y="1541613"/>
            <a:ext cx="5166792" cy="738664"/>
            <a:chOff x="3017859" y="4283314"/>
            <a:chExt cx="1886852" cy="73866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6AC2243-803C-40CE-837D-BB5D0C1CD299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study of the natural world, including physical, chemical, and biological sciences.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2181B0-AFE8-48A2-A35A-B9B583FCC7B7}"/>
                </a:ext>
              </a:extLst>
            </p:cNvPr>
            <p:cNvSpPr txBox="1"/>
            <p:nvPr/>
          </p:nvSpPr>
          <p:spPr>
            <a:xfrm>
              <a:off x="3017859" y="4283314"/>
              <a:ext cx="1886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2"/>
                  </a:solidFill>
                  <a:cs typeface="Arial" pitchFamily="34" charset="0"/>
                </a:rPr>
                <a:t>SCIENCE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4F8AAD-CA66-481F-B2E7-418D409B1F50}"/>
              </a:ext>
            </a:extLst>
          </p:cNvPr>
          <p:cNvGrpSpPr/>
          <p:nvPr/>
        </p:nvGrpSpPr>
        <p:grpSpPr>
          <a:xfrm>
            <a:off x="790754" y="4481007"/>
            <a:ext cx="5201544" cy="879113"/>
            <a:chOff x="2839267" y="4251217"/>
            <a:chExt cx="1899543" cy="87911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7F3288-16EC-4D3F-B59F-EF630BF9AEA2}"/>
                </a:ext>
              </a:extLst>
            </p:cNvPr>
            <p:cNvSpPr txBox="1"/>
            <p:nvPr/>
          </p:nvSpPr>
          <p:spPr>
            <a:xfrm>
              <a:off x="2839267" y="4483999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expression of creativity through various forms of art, such as music, painting, sculpture, and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dance. Expression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of creativity through various forms of art, such as music, painting, sculpture, and dance.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FF9C8D-F214-4E44-ACD9-D77906AB5E4A}"/>
                </a:ext>
              </a:extLst>
            </p:cNvPr>
            <p:cNvSpPr txBox="1"/>
            <p:nvPr/>
          </p:nvSpPr>
          <p:spPr>
            <a:xfrm>
              <a:off x="2853688" y="4251217"/>
              <a:ext cx="18851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3">
                      <a:lumMod val="75000"/>
                    </a:schemeClr>
                  </a:solidFill>
                  <a:cs typeface="Arial" pitchFamily="34" charset="0"/>
                </a:rPr>
                <a:t>ARTS</a:t>
              </a:r>
              <a:endParaRPr lang="ko-KR" altLang="en-US" sz="1200" b="1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Rectangle 9">
            <a:extLst>
              <a:ext uri="{FF2B5EF4-FFF2-40B4-BE49-F238E27FC236}">
                <a16:creationId xmlns:a16="http://schemas.microsoft.com/office/drawing/2014/main" id="{9BFA1A2F-697C-45EB-B20A-90BD1A53429B}"/>
              </a:ext>
            </a:extLst>
          </p:cNvPr>
          <p:cNvSpPr/>
          <p:nvPr/>
        </p:nvSpPr>
        <p:spPr>
          <a:xfrm>
            <a:off x="8102674" y="4445315"/>
            <a:ext cx="396823" cy="37146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Frame 17">
            <a:extLst>
              <a:ext uri="{FF2B5EF4-FFF2-40B4-BE49-F238E27FC236}">
                <a16:creationId xmlns:a16="http://schemas.microsoft.com/office/drawing/2014/main" id="{5F8FCA13-AA88-482E-B5E2-AB938370F661}"/>
              </a:ext>
            </a:extLst>
          </p:cNvPr>
          <p:cNvSpPr/>
          <p:nvPr/>
        </p:nvSpPr>
        <p:spPr>
          <a:xfrm>
            <a:off x="9640253" y="2913319"/>
            <a:ext cx="383539" cy="38353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18E9DC-2715-46F0-8A86-C2474CEF4FA5}"/>
              </a:ext>
            </a:extLst>
          </p:cNvPr>
          <p:cNvSpPr txBox="1"/>
          <p:nvPr/>
        </p:nvSpPr>
        <p:spPr>
          <a:xfrm>
            <a:off x="6880137" y="2951200"/>
            <a:ext cx="1157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SCIENCE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9E64DB-7F34-4222-A54F-38C2403EC26D}"/>
              </a:ext>
            </a:extLst>
          </p:cNvPr>
          <p:cNvSpPr txBox="1"/>
          <p:nvPr/>
        </p:nvSpPr>
        <p:spPr>
          <a:xfrm rot="5400000">
            <a:off x="7722440" y="5483231"/>
            <a:ext cx="1157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9662C0-ACD7-40FB-81C1-7D6E4CB66F18}"/>
              </a:ext>
            </a:extLst>
          </p:cNvPr>
          <p:cNvSpPr txBox="1"/>
          <p:nvPr/>
        </p:nvSpPr>
        <p:spPr>
          <a:xfrm>
            <a:off x="10209519" y="4475195"/>
            <a:ext cx="164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TECHNOLOGY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C27E6B-5852-47ED-9270-AA29D13EC635}"/>
              </a:ext>
            </a:extLst>
          </p:cNvPr>
          <p:cNvSpPr txBox="1"/>
          <p:nvPr/>
        </p:nvSpPr>
        <p:spPr>
          <a:xfrm rot="5400000">
            <a:off x="9337970" y="2356088"/>
            <a:ext cx="915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ART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24775" y="936382"/>
            <a:ext cx="69360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EG" sz="3200" b="1" dirty="0">
                <a:latin typeface="Constantia" panose="02030602050306030303" pitchFamily="18" charset="0"/>
                <a:cs typeface="Aref_Menna" panose="02000000000000000000" pitchFamily="2" charset="-78"/>
                <a:sym typeface="Arial"/>
              </a:rPr>
              <a:t> </a:t>
            </a:r>
            <a:r>
              <a:rPr lang="en-US" b="1" dirty="0" smtClean="0">
                <a:latin typeface="Constantia" panose="02030602050306030303" pitchFamily="18" charset="0"/>
                <a:cs typeface="Aref_Menna" panose="02000000000000000000" pitchFamily="2" charset="-78"/>
                <a:sym typeface="Arial"/>
              </a:rPr>
              <a:t>based </a:t>
            </a:r>
            <a:r>
              <a:rPr lang="en-US" b="1" dirty="0">
                <a:latin typeface="Constantia" panose="02030602050306030303" pitchFamily="18" charset="0"/>
                <a:cs typeface="Aref_Menna" panose="02000000000000000000" pitchFamily="2" charset="-78"/>
                <a:sym typeface="Arial"/>
              </a:rPr>
              <a:t>on interdependence between the branches of science </a:t>
            </a:r>
            <a:endParaRPr lang="en-US" b="1" dirty="0">
              <a:latin typeface="Constantia" panose="02030602050306030303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29DE6DA-B628-4F4E-AB38-FD32697E1279}"/>
              </a:ext>
            </a:extLst>
          </p:cNvPr>
          <p:cNvSpPr/>
          <p:nvPr/>
        </p:nvSpPr>
        <p:spPr>
          <a:xfrm rot="10800000">
            <a:off x="8985083" y="5469127"/>
            <a:ext cx="3212883" cy="13680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36" name="Rectangle 4">
            <a:extLst>
              <a:ext uri="{FF2B5EF4-FFF2-40B4-BE49-F238E27FC236}">
                <a16:creationId xmlns:a16="http://schemas.microsoft.com/office/drawing/2014/main" id="{9A7DFE4F-04CF-4C01-BBA1-5538CB7A2EE7}"/>
              </a:ext>
            </a:extLst>
          </p:cNvPr>
          <p:cNvSpPr/>
          <p:nvPr/>
        </p:nvSpPr>
        <p:spPr>
          <a:xfrm rot="10800000">
            <a:off x="6306490" y="5469126"/>
            <a:ext cx="1578108" cy="13680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9DE6DA-B628-4F4E-AB38-FD32697E1279}"/>
              </a:ext>
            </a:extLst>
          </p:cNvPr>
          <p:cNvSpPr/>
          <p:nvPr/>
        </p:nvSpPr>
        <p:spPr>
          <a:xfrm rot="5400000">
            <a:off x="6766605" y="4639521"/>
            <a:ext cx="3068962" cy="136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37" name="Rounded Rectangle 32">
            <a:extLst>
              <a:ext uri="{FF2B5EF4-FFF2-40B4-BE49-F238E27FC236}">
                <a16:creationId xmlns:a16="http://schemas.microsoft.com/office/drawing/2014/main" id="{02E10F73-8C76-47B8-8E3A-E61C5B8D9F63}"/>
              </a:ext>
            </a:extLst>
          </p:cNvPr>
          <p:cNvSpPr/>
          <p:nvPr/>
        </p:nvSpPr>
        <p:spPr>
          <a:xfrm>
            <a:off x="8026107" y="5931415"/>
            <a:ext cx="388601" cy="38860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18E9DC-2715-46F0-8A86-C2474CEF4FA5}"/>
              </a:ext>
            </a:extLst>
          </p:cNvPr>
          <p:cNvSpPr txBox="1"/>
          <p:nvPr/>
        </p:nvSpPr>
        <p:spPr>
          <a:xfrm rot="5400000">
            <a:off x="7612670" y="5291087"/>
            <a:ext cx="1157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MATH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39662C0-ACD7-40FB-81C1-7D6E4CB66F18}"/>
              </a:ext>
            </a:extLst>
          </p:cNvPr>
          <p:cNvSpPr txBox="1"/>
          <p:nvPr/>
        </p:nvSpPr>
        <p:spPr>
          <a:xfrm>
            <a:off x="10085571" y="6020113"/>
            <a:ext cx="164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Engineering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8052181" y="2893839"/>
            <a:ext cx="409635" cy="462657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2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9669716" y="5888220"/>
            <a:ext cx="325734" cy="529812"/>
            <a:chOff x="2071598" y="2060848"/>
            <a:chExt cx="1917605" cy="3137144"/>
          </a:xfrm>
          <a:solidFill>
            <a:schemeClr val="bg1"/>
          </a:solidFill>
        </p:grpSpPr>
        <p:sp>
          <p:nvSpPr>
            <p:cNvPr id="43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4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5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6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47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9560857" y="4393000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E8A3684-23EC-4724-B608-57BD3FA91CA8}"/>
              </a:ext>
            </a:extLst>
          </p:cNvPr>
          <p:cNvSpPr txBox="1"/>
          <p:nvPr/>
        </p:nvSpPr>
        <p:spPr>
          <a:xfrm>
            <a:off x="806104" y="3542371"/>
            <a:ext cx="5166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ENGINEERING</a:t>
            </a:r>
            <a:endParaRPr lang="ko-KR" altLang="en-US" sz="1200" b="1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5506" y="3779857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 application of scientific and mathematical principles to design and build new technologies and systems.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B4F8AAD-CA66-481F-B2E7-418D409B1F50}"/>
              </a:ext>
            </a:extLst>
          </p:cNvPr>
          <p:cNvGrpSpPr/>
          <p:nvPr/>
        </p:nvGrpSpPr>
        <p:grpSpPr>
          <a:xfrm>
            <a:off x="808130" y="5586260"/>
            <a:ext cx="5201544" cy="694447"/>
            <a:chOff x="2839267" y="4251217"/>
            <a:chExt cx="1899543" cy="69444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B7F3288-16EC-4D3F-B59F-EF630BF9AEA2}"/>
                </a:ext>
              </a:extLst>
            </p:cNvPr>
            <p:cNvSpPr txBox="1"/>
            <p:nvPr/>
          </p:nvSpPr>
          <p:spPr>
            <a:xfrm>
              <a:off x="2839267" y="4483999"/>
              <a:ext cx="1886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study of numbers, quantities, and shapes, and their relationships with each other.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DFF9C8D-F214-4E44-ACD9-D77906AB5E4A}"/>
                </a:ext>
              </a:extLst>
            </p:cNvPr>
            <p:cNvSpPr txBox="1"/>
            <p:nvPr/>
          </p:nvSpPr>
          <p:spPr>
            <a:xfrm>
              <a:off x="2853688" y="4251217"/>
              <a:ext cx="18851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C000"/>
                  </a:solidFill>
                  <a:cs typeface="Arial" pitchFamily="34" charset="0"/>
                </a:rPr>
                <a:t>MATH</a:t>
              </a:r>
              <a:endParaRPr lang="ko-KR" altLang="en-US" sz="1200" b="1" dirty="0">
                <a:solidFill>
                  <a:srgbClr val="FFC000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19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CAMPS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2BA2DD-085D-4942-9A89-8DD90D998475}"/>
              </a:ext>
            </a:extLst>
          </p:cNvPr>
          <p:cNvSpPr/>
          <p:nvPr/>
        </p:nvSpPr>
        <p:spPr>
          <a:xfrm>
            <a:off x="1511114" y="1571175"/>
            <a:ext cx="2160000" cy="4212000"/>
          </a:xfrm>
          <a:prstGeom prst="rect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7FBFE3-9FC7-4587-959B-8FE29D306DD0}"/>
              </a:ext>
            </a:extLst>
          </p:cNvPr>
          <p:cNvSpPr/>
          <p:nvPr/>
        </p:nvSpPr>
        <p:spPr>
          <a:xfrm>
            <a:off x="3896328" y="1595265"/>
            <a:ext cx="2160000" cy="4212000"/>
          </a:xfrm>
          <a:prstGeom prst="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3974A-FD0E-4BBE-8C9A-56315AB627DF}"/>
              </a:ext>
            </a:extLst>
          </p:cNvPr>
          <p:cNvSpPr/>
          <p:nvPr/>
        </p:nvSpPr>
        <p:spPr>
          <a:xfrm>
            <a:off x="6281542" y="1595265"/>
            <a:ext cx="2160000" cy="4212000"/>
          </a:xfrm>
          <a:prstGeom prst="rect">
            <a:avLst/>
          </a:prstGeom>
          <a:solidFill>
            <a:schemeClr val="accent3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C4934F-7461-439B-BDC6-2952A36E5A5A}"/>
              </a:ext>
            </a:extLst>
          </p:cNvPr>
          <p:cNvSpPr/>
          <p:nvPr/>
        </p:nvSpPr>
        <p:spPr>
          <a:xfrm>
            <a:off x="8666756" y="1595265"/>
            <a:ext cx="2160000" cy="421200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760E78-0C4C-477E-B7F2-08AB9DD27D3B}"/>
              </a:ext>
            </a:extLst>
          </p:cNvPr>
          <p:cNvSpPr txBox="1"/>
          <p:nvPr/>
        </p:nvSpPr>
        <p:spPr>
          <a:xfrm>
            <a:off x="1667282" y="1797938"/>
            <a:ext cx="1847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STEAM CAMP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EEB1EB-2DBC-4FF7-BC80-1650C8A29F4E}"/>
              </a:ext>
            </a:extLst>
          </p:cNvPr>
          <p:cNvSpPr txBox="1"/>
          <p:nvPr/>
        </p:nvSpPr>
        <p:spPr>
          <a:xfrm>
            <a:off x="4052496" y="1797938"/>
            <a:ext cx="1847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CHAMPION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077767-3049-442D-BFA7-B72A48D9D832}"/>
              </a:ext>
            </a:extLst>
          </p:cNvPr>
          <p:cNvSpPr txBox="1"/>
          <p:nvPr/>
        </p:nvSpPr>
        <p:spPr>
          <a:xfrm>
            <a:off x="6437710" y="1797938"/>
            <a:ext cx="1847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SAFARY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90F2A2-3EA6-4B0E-9E18-A46BDA113EE5}"/>
              </a:ext>
            </a:extLst>
          </p:cNvPr>
          <p:cNvSpPr txBox="1"/>
          <p:nvPr/>
        </p:nvSpPr>
        <p:spPr>
          <a:xfrm>
            <a:off x="8846306" y="1797938"/>
            <a:ext cx="1847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LANGUAGES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8B4C95-736D-4EEB-8A9C-5EB5163ABD22}"/>
              </a:ext>
            </a:extLst>
          </p:cNvPr>
          <p:cNvSpPr txBox="1"/>
          <p:nvPr/>
        </p:nvSpPr>
        <p:spPr>
          <a:xfrm>
            <a:off x="1667282" y="2605147"/>
            <a:ext cx="184766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 STEAM camp for children is a fun and interactive program that combines science, technology, engineering, arts, and mathematics to foster critical thinking, creativity, and problem-solving skills in a collaborative environment.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9F1D05-A6DC-4104-B5FC-69640C32101F}"/>
              </a:ext>
            </a:extLst>
          </p:cNvPr>
          <p:cNvSpPr txBox="1"/>
          <p:nvPr/>
        </p:nvSpPr>
        <p:spPr>
          <a:xfrm>
            <a:off x="4049116" y="2605147"/>
            <a:ext cx="184766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 champion camp for children is a program that focuses on developing physical and mental abilities through sports, games, and fitness activities, with a focus on building confidence and leadership skills in a fun and supportive environment.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FFFFDE-CB59-423B-A86B-525A0CAB911D}"/>
              </a:ext>
            </a:extLst>
          </p:cNvPr>
          <p:cNvSpPr txBox="1"/>
          <p:nvPr/>
        </p:nvSpPr>
        <p:spPr>
          <a:xfrm>
            <a:off x="6437710" y="2605147"/>
            <a:ext cx="184766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 safari camp for children is an outdoor educational program that provides fun and interactive opportunities for kids to learn about wildlife, nature, and conservation, and develop a deeper appreciation for the natural world.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196E7A-383A-4916-8516-4AA62AA9AF6A}"/>
              </a:ext>
            </a:extLst>
          </p:cNvPr>
          <p:cNvSpPr txBox="1"/>
          <p:nvPr/>
        </p:nvSpPr>
        <p:spPr>
          <a:xfrm>
            <a:off x="8826304" y="2617662"/>
            <a:ext cx="18876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 languages camp for children is an educational program that provides an immersive and fun environment for kids to learn and practice different languages, with a focus on developing fluency and cultural understanding.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39816" y="986400"/>
            <a:ext cx="65967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Aref_Menna" panose="02000000000000000000" pitchFamily="2" charset="-78"/>
                <a:cs typeface="Aref_Menna" panose="02000000000000000000" pitchFamily="2" charset="-78"/>
                <a:sym typeface="Arial"/>
              </a:rPr>
              <a:t>More Than one for Your Kid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835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Academy success story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grpSp>
        <p:nvGrpSpPr>
          <p:cNvPr id="3" name="Graphic 3">
            <a:extLst>
              <a:ext uri="{FF2B5EF4-FFF2-40B4-BE49-F238E27FC236}">
                <a16:creationId xmlns:a16="http://schemas.microsoft.com/office/drawing/2014/main" id="{65D97DCB-BCFE-4EF1-B019-7E7C6C94AC47}"/>
              </a:ext>
            </a:extLst>
          </p:cNvPr>
          <p:cNvGrpSpPr/>
          <p:nvPr/>
        </p:nvGrpSpPr>
        <p:grpSpPr>
          <a:xfrm>
            <a:off x="581482" y="1681427"/>
            <a:ext cx="5425130" cy="4737134"/>
            <a:chOff x="1413130" y="-1668337"/>
            <a:chExt cx="9765327" cy="8526921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CBC10E2-4791-454E-8AFD-3BFCB05F199A}"/>
                </a:ext>
              </a:extLst>
            </p:cNvPr>
            <p:cNvSpPr/>
            <p:nvPr/>
          </p:nvSpPr>
          <p:spPr>
            <a:xfrm>
              <a:off x="1413130" y="1419286"/>
              <a:ext cx="7155770" cy="5439298"/>
            </a:xfrm>
            <a:custGeom>
              <a:avLst/>
              <a:gdLst>
                <a:gd name="connsiteX0" fmla="*/ 1005 w 7155770"/>
                <a:gd name="connsiteY0" fmla="*/ 1973084 h 5439298"/>
                <a:gd name="connsiteX1" fmla="*/ 740251 w 7155770"/>
                <a:gd name="connsiteY1" fmla="*/ 427475 h 5439298"/>
                <a:gd name="connsiteX2" fmla="*/ 2022873 w 7155770"/>
                <a:gd name="connsiteY2" fmla="*/ 2616 h 5439298"/>
                <a:gd name="connsiteX3" fmla="*/ 3624925 w 7155770"/>
                <a:gd name="connsiteY3" fmla="*/ 1033290 h 5439298"/>
                <a:gd name="connsiteX4" fmla="*/ 3735179 w 7155770"/>
                <a:gd name="connsiteY4" fmla="*/ 1330567 h 5439298"/>
                <a:gd name="connsiteX5" fmla="*/ 3744245 w 7155770"/>
                <a:gd name="connsiteY5" fmla="*/ 1424152 h 5439298"/>
                <a:gd name="connsiteX6" fmla="*/ 3833809 w 7155770"/>
                <a:gd name="connsiteY6" fmla="*/ 1604522 h 5439298"/>
                <a:gd name="connsiteX7" fmla="*/ 4431361 w 7155770"/>
                <a:gd name="connsiteY7" fmla="*/ 2115362 h 5439298"/>
                <a:gd name="connsiteX8" fmla="*/ 4263860 w 7155770"/>
                <a:gd name="connsiteY8" fmla="*/ 2552286 h 5439298"/>
                <a:gd name="connsiteX9" fmla="*/ 4362635 w 7155770"/>
                <a:gd name="connsiteY9" fmla="*/ 2928964 h 5439298"/>
                <a:gd name="connsiteX10" fmla="*/ 4406869 w 7155770"/>
                <a:gd name="connsiteY10" fmla="*/ 2975756 h 5439298"/>
                <a:gd name="connsiteX11" fmla="*/ 4520340 w 7155770"/>
                <a:gd name="connsiteY11" fmla="*/ 2867256 h 5439298"/>
                <a:gd name="connsiteX12" fmla="*/ 4618458 w 7155770"/>
                <a:gd name="connsiteY12" fmla="*/ 2875372 h 5439298"/>
                <a:gd name="connsiteX13" fmla="*/ 4737485 w 7155770"/>
                <a:gd name="connsiteY13" fmla="*/ 2917485 h 5439298"/>
                <a:gd name="connsiteX14" fmla="*/ 4815570 w 7155770"/>
                <a:gd name="connsiteY14" fmla="*/ 3005586 h 5439298"/>
                <a:gd name="connsiteX15" fmla="*/ 5361797 w 7155770"/>
                <a:gd name="connsiteY15" fmla="*/ 3811365 h 5439298"/>
                <a:gd name="connsiteX16" fmla="*/ 5238968 w 7155770"/>
                <a:gd name="connsiteY16" fmla="*/ 3747537 h 5439298"/>
                <a:gd name="connsiteX17" fmla="*/ 4673146 w 7155770"/>
                <a:gd name="connsiteY17" fmla="*/ 2979046 h 5439298"/>
                <a:gd name="connsiteX18" fmla="*/ 5282616 w 7155770"/>
                <a:gd name="connsiteY18" fmla="*/ 3857938 h 5439298"/>
                <a:gd name="connsiteX19" fmla="*/ 5312300 w 7155770"/>
                <a:gd name="connsiteY19" fmla="*/ 3886671 h 5439298"/>
                <a:gd name="connsiteX20" fmla="*/ 5364210 w 7155770"/>
                <a:gd name="connsiteY20" fmla="*/ 3880603 h 5439298"/>
                <a:gd name="connsiteX21" fmla="*/ 6084008 w 7155770"/>
                <a:gd name="connsiteY21" fmla="*/ 3746660 h 5439298"/>
                <a:gd name="connsiteX22" fmla="*/ 6274833 w 7155770"/>
                <a:gd name="connsiteY22" fmla="*/ 3769032 h 5439298"/>
                <a:gd name="connsiteX23" fmla="*/ 6656994 w 7155770"/>
                <a:gd name="connsiteY23" fmla="*/ 4013741 h 5439298"/>
                <a:gd name="connsiteX24" fmla="*/ 6999602 w 7155770"/>
                <a:gd name="connsiteY24" fmla="*/ 4280604 h 5439298"/>
                <a:gd name="connsiteX25" fmla="*/ 7101741 w 7155770"/>
                <a:gd name="connsiteY25" fmla="*/ 4656259 h 5439298"/>
                <a:gd name="connsiteX26" fmla="*/ 7155771 w 7155770"/>
                <a:gd name="connsiteY26" fmla="*/ 5438129 h 5439298"/>
                <a:gd name="connsiteX27" fmla="*/ 5847999 w 7155770"/>
                <a:gd name="connsiteY27" fmla="*/ 5439299 h 5439298"/>
                <a:gd name="connsiteX28" fmla="*/ 5800330 w 7155770"/>
                <a:gd name="connsiteY28" fmla="*/ 5429867 h 5439298"/>
                <a:gd name="connsiteX29" fmla="*/ 5773570 w 7155770"/>
                <a:gd name="connsiteY29" fmla="*/ 5391337 h 5439298"/>
                <a:gd name="connsiteX30" fmla="*/ 5339133 w 7155770"/>
                <a:gd name="connsiteY30" fmla="*/ 4811624 h 5439298"/>
                <a:gd name="connsiteX31" fmla="*/ 5262510 w 7155770"/>
                <a:gd name="connsiteY31" fmla="*/ 4726155 h 5439298"/>
                <a:gd name="connsiteX32" fmla="*/ 5280277 w 7155770"/>
                <a:gd name="connsiteY32" fmla="*/ 4621091 h 5439298"/>
                <a:gd name="connsiteX33" fmla="*/ 5170973 w 7155770"/>
                <a:gd name="connsiteY33" fmla="*/ 4571155 h 5439298"/>
                <a:gd name="connsiteX34" fmla="*/ 5144286 w 7155770"/>
                <a:gd name="connsiteY34" fmla="*/ 4462290 h 5439298"/>
                <a:gd name="connsiteX35" fmla="*/ 5171338 w 7155770"/>
                <a:gd name="connsiteY35" fmla="*/ 4428512 h 5439298"/>
                <a:gd name="connsiteX36" fmla="*/ 5125642 w 7155770"/>
                <a:gd name="connsiteY36" fmla="*/ 4135401 h 5439298"/>
                <a:gd name="connsiteX37" fmla="*/ 4438380 w 7155770"/>
                <a:gd name="connsiteY37" fmla="*/ 3036952 h 5439298"/>
                <a:gd name="connsiteX38" fmla="*/ 4391003 w 7155770"/>
                <a:gd name="connsiteY38" fmla="*/ 3254097 h 5439298"/>
                <a:gd name="connsiteX39" fmla="*/ 4553168 w 7155770"/>
                <a:gd name="connsiteY39" fmla="*/ 3542017 h 5439298"/>
                <a:gd name="connsiteX40" fmla="*/ 4311163 w 7155770"/>
                <a:gd name="connsiteY40" fmla="*/ 4045180 h 5439298"/>
                <a:gd name="connsiteX41" fmla="*/ 3818528 w 7155770"/>
                <a:gd name="connsiteY41" fmla="*/ 4122241 h 5439298"/>
                <a:gd name="connsiteX42" fmla="*/ 3622585 w 7155770"/>
                <a:gd name="connsiteY42" fmla="*/ 4285868 h 5439298"/>
                <a:gd name="connsiteX43" fmla="*/ 3627630 w 7155770"/>
                <a:gd name="connsiteY43" fmla="*/ 4516978 h 5439298"/>
                <a:gd name="connsiteX44" fmla="*/ 3614470 w 7155770"/>
                <a:gd name="connsiteY44" fmla="*/ 4997111 h 5439298"/>
                <a:gd name="connsiteX45" fmla="*/ 3557076 w 7155770"/>
                <a:gd name="connsiteY45" fmla="*/ 5438714 h 5439298"/>
                <a:gd name="connsiteX46" fmla="*/ 1151658 w 7155770"/>
                <a:gd name="connsiteY46" fmla="*/ 5438714 h 5439298"/>
                <a:gd name="connsiteX47" fmla="*/ 1155533 w 7155770"/>
                <a:gd name="connsiteY47" fmla="*/ 5402816 h 5439298"/>
                <a:gd name="connsiteX48" fmla="*/ 1179148 w 7155770"/>
                <a:gd name="connsiteY48" fmla="*/ 4610636 h 5439298"/>
                <a:gd name="connsiteX49" fmla="*/ 893277 w 7155770"/>
                <a:gd name="connsiteY49" fmla="*/ 3879214 h 5439298"/>
                <a:gd name="connsiteX50" fmla="*/ 555495 w 7155770"/>
                <a:gd name="connsiteY50" fmla="*/ 3500050 h 5439298"/>
                <a:gd name="connsiteX51" fmla="*/ 293238 w 7155770"/>
                <a:gd name="connsiteY51" fmla="*/ 3083378 h 5439298"/>
                <a:gd name="connsiteX52" fmla="*/ 1005 w 7155770"/>
                <a:gd name="connsiteY52" fmla="*/ 1973084 h 5439298"/>
                <a:gd name="connsiteX53" fmla="*/ 5932591 w 7155770"/>
                <a:gd name="connsiteY53" fmla="*/ 4678631 h 5439298"/>
                <a:gd name="connsiteX54" fmla="*/ 6059881 w 7155770"/>
                <a:gd name="connsiteY54" fmla="*/ 4810162 h 5439298"/>
                <a:gd name="connsiteX55" fmla="*/ 6088541 w 7155770"/>
                <a:gd name="connsiteY55" fmla="*/ 4813013 h 5439298"/>
                <a:gd name="connsiteX56" fmla="*/ 6250413 w 7155770"/>
                <a:gd name="connsiteY56" fmla="*/ 4738072 h 5439298"/>
                <a:gd name="connsiteX57" fmla="*/ 6321479 w 7155770"/>
                <a:gd name="connsiteY57" fmla="*/ 4690841 h 5439298"/>
                <a:gd name="connsiteX58" fmla="*/ 6288943 w 7155770"/>
                <a:gd name="connsiteY58" fmla="*/ 4676438 h 5439298"/>
                <a:gd name="connsiteX59" fmla="*/ 6044161 w 7155770"/>
                <a:gd name="connsiteY59" fmla="*/ 4613780 h 5439298"/>
                <a:gd name="connsiteX60" fmla="*/ 6015428 w 7155770"/>
                <a:gd name="connsiteY60" fmla="*/ 4616193 h 5439298"/>
                <a:gd name="connsiteX61" fmla="*/ 5932591 w 7155770"/>
                <a:gd name="connsiteY61" fmla="*/ 4678631 h 543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55770" h="5439298">
                  <a:moveTo>
                    <a:pt x="1005" y="1973084"/>
                  </a:moveTo>
                  <a:cubicBezTo>
                    <a:pt x="20015" y="1383501"/>
                    <a:pt x="281394" y="797135"/>
                    <a:pt x="740251" y="427475"/>
                  </a:cubicBezTo>
                  <a:cubicBezTo>
                    <a:pt x="1113127" y="127054"/>
                    <a:pt x="1545006" y="-21950"/>
                    <a:pt x="2022873" y="2616"/>
                  </a:cubicBezTo>
                  <a:cubicBezTo>
                    <a:pt x="2749031" y="39903"/>
                    <a:pt x="3293138" y="377393"/>
                    <a:pt x="3624925" y="1033290"/>
                  </a:cubicBezTo>
                  <a:cubicBezTo>
                    <a:pt x="3672375" y="1127021"/>
                    <a:pt x="3701328" y="1230402"/>
                    <a:pt x="3735179" y="1330567"/>
                  </a:cubicBezTo>
                  <a:cubicBezTo>
                    <a:pt x="3744976" y="1359593"/>
                    <a:pt x="3746512" y="1393225"/>
                    <a:pt x="3744245" y="1424152"/>
                  </a:cubicBezTo>
                  <a:cubicBezTo>
                    <a:pt x="3738542" y="1503041"/>
                    <a:pt x="3771736" y="1560434"/>
                    <a:pt x="3833809" y="1604522"/>
                  </a:cubicBezTo>
                  <a:cubicBezTo>
                    <a:pt x="4027266" y="1741755"/>
                    <a:pt x="4320010" y="1897120"/>
                    <a:pt x="4431361" y="2115362"/>
                  </a:cubicBezTo>
                  <a:cubicBezTo>
                    <a:pt x="4547611" y="2343255"/>
                    <a:pt x="4272925" y="2362411"/>
                    <a:pt x="4263860" y="2552286"/>
                  </a:cubicBezTo>
                  <a:cubicBezTo>
                    <a:pt x="4258815" y="2657715"/>
                    <a:pt x="4518293" y="2841155"/>
                    <a:pt x="4362635" y="2928964"/>
                  </a:cubicBezTo>
                  <a:cubicBezTo>
                    <a:pt x="4377404" y="2944537"/>
                    <a:pt x="4392100" y="2960183"/>
                    <a:pt x="4406869" y="2975756"/>
                  </a:cubicBezTo>
                  <a:cubicBezTo>
                    <a:pt x="4421199" y="2922384"/>
                    <a:pt x="4465871" y="2876615"/>
                    <a:pt x="4520340" y="2867256"/>
                  </a:cubicBezTo>
                  <a:cubicBezTo>
                    <a:pt x="4552875" y="2861627"/>
                    <a:pt x="4586142" y="2868500"/>
                    <a:pt x="4618458" y="2875372"/>
                  </a:cubicBezTo>
                  <a:cubicBezTo>
                    <a:pt x="4659913" y="2884219"/>
                    <a:pt x="4702538" y="2893504"/>
                    <a:pt x="4737485" y="2917485"/>
                  </a:cubicBezTo>
                  <a:cubicBezTo>
                    <a:pt x="4770021" y="2939857"/>
                    <a:pt x="4793198" y="2973051"/>
                    <a:pt x="4815570" y="3005586"/>
                  </a:cubicBezTo>
                  <a:cubicBezTo>
                    <a:pt x="4999523" y="3272888"/>
                    <a:pt x="5181647" y="3541505"/>
                    <a:pt x="5361797" y="3811365"/>
                  </a:cubicBezTo>
                  <a:cubicBezTo>
                    <a:pt x="5316614" y="3833664"/>
                    <a:pt x="5268798" y="3788115"/>
                    <a:pt x="5238968" y="3747537"/>
                  </a:cubicBezTo>
                  <a:cubicBezTo>
                    <a:pt x="5050336" y="3491349"/>
                    <a:pt x="4861705" y="3235234"/>
                    <a:pt x="4673146" y="2979046"/>
                  </a:cubicBezTo>
                  <a:cubicBezTo>
                    <a:pt x="4876327" y="3272010"/>
                    <a:pt x="5079435" y="3564974"/>
                    <a:pt x="5282616" y="3857938"/>
                  </a:cubicBezTo>
                  <a:cubicBezTo>
                    <a:pt x="5290585" y="3869416"/>
                    <a:pt x="5299286" y="3881553"/>
                    <a:pt x="5312300" y="3886671"/>
                  </a:cubicBezTo>
                  <a:cubicBezTo>
                    <a:pt x="5328897" y="3893251"/>
                    <a:pt x="5347540" y="3886817"/>
                    <a:pt x="5364210" y="3880603"/>
                  </a:cubicBezTo>
                  <a:cubicBezTo>
                    <a:pt x="5594078" y="3795207"/>
                    <a:pt x="5838787" y="3749657"/>
                    <a:pt x="6084008" y="3746660"/>
                  </a:cubicBezTo>
                  <a:cubicBezTo>
                    <a:pt x="6148347" y="3745856"/>
                    <a:pt x="6213929" y="3748195"/>
                    <a:pt x="6274833" y="3769032"/>
                  </a:cubicBezTo>
                  <a:cubicBezTo>
                    <a:pt x="6419158" y="3818457"/>
                    <a:pt x="6538990" y="3920669"/>
                    <a:pt x="6656994" y="4013741"/>
                  </a:cubicBezTo>
                  <a:cubicBezTo>
                    <a:pt x="6765787" y="4099576"/>
                    <a:pt x="6914060" y="4170423"/>
                    <a:pt x="6999602" y="4280604"/>
                  </a:cubicBezTo>
                  <a:cubicBezTo>
                    <a:pt x="7080392" y="4384717"/>
                    <a:pt x="7092602" y="4524802"/>
                    <a:pt x="7101741" y="4656259"/>
                  </a:cubicBezTo>
                  <a:cubicBezTo>
                    <a:pt x="7119727" y="4916907"/>
                    <a:pt x="7137712" y="5177481"/>
                    <a:pt x="7155771" y="5438129"/>
                  </a:cubicBezTo>
                  <a:cubicBezTo>
                    <a:pt x="6719871" y="5438495"/>
                    <a:pt x="6283899" y="5438934"/>
                    <a:pt x="5847999" y="5439299"/>
                  </a:cubicBezTo>
                  <a:cubicBezTo>
                    <a:pt x="5831548" y="5439299"/>
                    <a:pt x="5814002" y="5439006"/>
                    <a:pt x="5800330" y="5429867"/>
                  </a:cubicBezTo>
                  <a:cubicBezTo>
                    <a:pt x="5787169" y="5421094"/>
                    <a:pt x="5780150" y="5405813"/>
                    <a:pt x="5773570" y="5391337"/>
                  </a:cubicBezTo>
                  <a:cubicBezTo>
                    <a:pt x="5672528" y="5169951"/>
                    <a:pt x="5523231" y="4970718"/>
                    <a:pt x="5339133" y="4811624"/>
                  </a:cubicBezTo>
                  <a:cubicBezTo>
                    <a:pt x="5309961" y="4786400"/>
                    <a:pt x="5279033" y="4761030"/>
                    <a:pt x="5262510" y="4726155"/>
                  </a:cubicBezTo>
                  <a:cubicBezTo>
                    <a:pt x="5246060" y="4691280"/>
                    <a:pt x="5249057" y="4643683"/>
                    <a:pt x="5280277" y="4621091"/>
                  </a:cubicBezTo>
                  <a:cubicBezTo>
                    <a:pt x="5241380" y="4609978"/>
                    <a:pt x="5201095" y="4598134"/>
                    <a:pt x="5170973" y="4571155"/>
                  </a:cubicBezTo>
                  <a:cubicBezTo>
                    <a:pt x="5140850" y="4544177"/>
                    <a:pt x="5124326" y="4497457"/>
                    <a:pt x="5144286" y="4462290"/>
                  </a:cubicBezTo>
                  <a:cubicBezTo>
                    <a:pt x="5151378" y="4449714"/>
                    <a:pt x="5162345" y="4439844"/>
                    <a:pt x="5171338" y="4428512"/>
                  </a:cubicBezTo>
                  <a:cubicBezTo>
                    <a:pt x="5237067" y="4345601"/>
                    <a:pt x="5181720" y="4225111"/>
                    <a:pt x="5125642" y="4135401"/>
                  </a:cubicBezTo>
                  <a:cubicBezTo>
                    <a:pt x="4896579" y="3769251"/>
                    <a:pt x="4667443" y="3403102"/>
                    <a:pt x="4438380" y="3036952"/>
                  </a:cubicBezTo>
                  <a:cubicBezTo>
                    <a:pt x="4438892" y="3037829"/>
                    <a:pt x="4384569" y="3217614"/>
                    <a:pt x="4391003" y="3254097"/>
                  </a:cubicBezTo>
                  <a:cubicBezTo>
                    <a:pt x="4410671" y="3365887"/>
                    <a:pt x="4514125" y="3437099"/>
                    <a:pt x="4553168" y="3542017"/>
                  </a:cubicBezTo>
                  <a:cubicBezTo>
                    <a:pt x="4636809" y="3766985"/>
                    <a:pt x="4558505" y="4006503"/>
                    <a:pt x="4311163" y="4045180"/>
                  </a:cubicBezTo>
                  <a:cubicBezTo>
                    <a:pt x="4146952" y="4070843"/>
                    <a:pt x="3982740" y="4096505"/>
                    <a:pt x="3818528" y="4122241"/>
                  </a:cubicBezTo>
                  <a:cubicBezTo>
                    <a:pt x="3720045" y="4137668"/>
                    <a:pt x="3648394" y="4181974"/>
                    <a:pt x="3622585" y="4285868"/>
                  </a:cubicBezTo>
                  <a:cubicBezTo>
                    <a:pt x="3603868" y="4361175"/>
                    <a:pt x="3615493" y="4440356"/>
                    <a:pt x="3627630" y="4516978"/>
                  </a:cubicBezTo>
                  <a:cubicBezTo>
                    <a:pt x="3653146" y="4678047"/>
                    <a:pt x="3640644" y="4836775"/>
                    <a:pt x="3614470" y="4997111"/>
                  </a:cubicBezTo>
                  <a:cubicBezTo>
                    <a:pt x="3590562" y="5143557"/>
                    <a:pt x="3575866" y="5291464"/>
                    <a:pt x="3557076" y="5438714"/>
                  </a:cubicBezTo>
                  <a:cubicBezTo>
                    <a:pt x="2755246" y="5438714"/>
                    <a:pt x="1953488" y="5438714"/>
                    <a:pt x="1151658" y="5438714"/>
                  </a:cubicBezTo>
                  <a:cubicBezTo>
                    <a:pt x="1152901" y="5426723"/>
                    <a:pt x="1153193" y="5414587"/>
                    <a:pt x="1155533" y="5402816"/>
                  </a:cubicBezTo>
                  <a:cubicBezTo>
                    <a:pt x="1207955" y="5140048"/>
                    <a:pt x="1215193" y="4876109"/>
                    <a:pt x="1179148" y="4610636"/>
                  </a:cubicBezTo>
                  <a:cubicBezTo>
                    <a:pt x="1143469" y="4348014"/>
                    <a:pt x="1052955" y="4092631"/>
                    <a:pt x="893277" y="3879214"/>
                  </a:cubicBezTo>
                  <a:cubicBezTo>
                    <a:pt x="791650" y="3743370"/>
                    <a:pt x="667577" y="3626901"/>
                    <a:pt x="555495" y="3500050"/>
                  </a:cubicBezTo>
                  <a:cubicBezTo>
                    <a:pt x="440049" y="3369470"/>
                    <a:pt x="372054" y="3235454"/>
                    <a:pt x="293238" y="3083378"/>
                  </a:cubicBezTo>
                  <a:cubicBezTo>
                    <a:pt x="107604" y="2724979"/>
                    <a:pt x="-12301" y="2384418"/>
                    <a:pt x="1005" y="1973084"/>
                  </a:cubicBezTo>
                  <a:close/>
                  <a:moveTo>
                    <a:pt x="5932591" y="4678631"/>
                  </a:moveTo>
                  <a:cubicBezTo>
                    <a:pt x="5975581" y="4723449"/>
                    <a:pt x="6016963" y="4767610"/>
                    <a:pt x="6059881" y="4810162"/>
                  </a:cubicBezTo>
                  <a:cubicBezTo>
                    <a:pt x="6065291" y="4815572"/>
                    <a:pt x="6080645" y="4816523"/>
                    <a:pt x="6088541" y="4813013"/>
                  </a:cubicBezTo>
                  <a:cubicBezTo>
                    <a:pt x="6143010" y="4789178"/>
                    <a:pt x="6197260" y="4764685"/>
                    <a:pt x="6250413" y="4738072"/>
                  </a:cubicBezTo>
                  <a:cubicBezTo>
                    <a:pt x="6273443" y="4726521"/>
                    <a:pt x="6293769" y="4709485"/>
                    <a:pt x="6321479" y="4690841"/>
                  </a:cubicBezTo>
                  <a:cubicBezTo>
                    <a:pt x="6305321" y="4683457"/>
                    <a:pt x="6296986" y="4676146"/>
                    <a:pt x="6288943" y="4676438"/>
                  </a:cubicBezTo>
                  <a:cubicBezTo>
                    <a:pt x="6200916" y="4679947"/>
                    <a:pt x="6122173" y="4649020"/>
                    <a:pt x="6044161" y="4613780"/>
                  </a:cubicBezTo>
                  <a:cubicBezTo>
                    <a:pt x="6036338" y="4610271"/>
                    <a:pt x="6022520" y="4611368"/>
                    <a:pt x="6015428" y="4616193"/>
                  </a:cubicBezTo>
                  <a:cubicBezTo>
                    <a:pt x="5988449" y="4634544"/>
                    <a:pt x="5963152" y="4655235"/>
                    <a:pt x="5932591" y="4678631"/>
                  </a:cubicBezTo>
                  <a:close/>
                </a:path>
              </a:pathLst>
            </a:custGeom>
            <a:solidFill>
              <a:schemeClr val="accent1"/>
            </a:solidFill>
            <a:ln w="7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5FDBBCB-417B-4110-918D-EEE359C68C4B}"/>
                </a:ext>
              </a:extLst>
            </p:cNvPr>
            <p:cNvSpPr/>
            <p:nvPr/>
          </p:nvSpPr>
          <p:spPr>
            <a:xfrm>
              <a:off x="7046579" y="-1668337"/>
              <a:ext cx="4131878" cy="2776227"/>
            </a:xfrm>
            <a:custGeom>
              <a:avLst/>
              <a:gdLst>
                <a:gd name="connsiteX0" fmla="*/ 3658104 w 3658104"/>
                <a:gd name="connsiteY0" fmla="*/ 1440326 h 2594697"/>
                <a:gd name="connsiteX1" fmla="*/ 3639022 w 3658104"/>
                <a:gd name="connsiteY1" fmla="*/ 1517826 h 2594697"/>
                <a:gd name="connsiteX2" fmla="*/ 3252108 w 3658104"/>
                <a:gd name="connsiteY2" fmla="*/ 1916804 h 2594697"/>
                <a:gd name="connsiteX3" fmla="*/ 3127596 w 3658104"/>
                <a:gd name="connsiteY3" fmla="*/ 1956358 h 2594697"/>
                <a:gd name="connsiteX4" fmla="*/ 3113339 w 3658104"/>
                <a:gd name="connsiteY4" fmla="*/ 2085841 h 2594697"/>
                <a:gd name="connsiteX5" fmla="*/ 2703029 w 3658104"/>
                <a:gd name="connsiteY5" fmla="*/ 2528175 h 2594697"/>
                <a:gd name="connsiteX6" fmla="*/ 1985352 w 3658104"/>
                <a:gd name="connsiteY6" fmla="*/ 2427937 h 2594697"/>
                <a:gd name="connsiteX7" fmla="*/ 1882628 w 3658104"/>
                <a:gd name="connsiteY7" fmla="*/ 2494397 h 2594697"/>
                <a:gd name="connsiteX8" fmla="*/ 976977 w 3658104"/>
                <a:gd name="connsiteY8" fmla="*/ 2376027 h 2594697"/>
                <a:gd name="connsiteX9" fmla="*/ 888145 w 3658104"/>
                <a:gd name="connsiteY9" fmla="*/ 2256121 h 2594697"/>
                <a:gd name="connsiteX10" fmla="*/ 833968 w 3658104"/>
                <a:gd name="connsiteY10" fmla="*/ 2231701 h 2594697"/>
                <a:gd name="connsiteX11" fmla="*/ 204100 w 3658104"/>
                <a:gd name="connsiteY11" fmla="*/ 2073046 h 2594697"/>
                <a:gd name="connsiteX12" fmla="*/ 162352 w 3658104"/>
                <a:gd name="connsiteY12" fmla="*/ 1269388 h 2594697"/>
                <a:gd name="connsiteX13" fmla="*/ 177560 w 3658104"/>
                <a:gd name="connsiteY13" fmla="*/ 1252133 h 2594697"/>
                <a:gd name="connsiteX14" fmla="*/ 110369 w 3658104"/>
                <a:gd name="connsiteY14" fmla="*/ 989511 h 2594697"/>
                <a:gd name="connsiteX15" fmla="*/ 421099 w 3658104"/>
                <a:gd name="connsiteY15" fmla="*/ 502433 h 2594697"/>
                <a:gd name="connsiteX16" fmla="*/ 858023 w 3658104"/>
                <a:gd name="connsiteY16" fmla="*/ 411114 h 2594697"/>
                <a:gd name="connsiteX17" fmla="*/ 895383 w 3658104"/>
                <a:gd name="connsiteY17" fmla="*/ 393494 h 2594697"/>
                <a:gd name="connsiteX18" fmla="*/ 1430059 w 3658104"/>
                <a:gd name="connsiteY18" fmla="*/ 7311 h 2594697"/>
                <a:gd name="connsiteX19" fmla="*/ 1457403 w 3658104"/>
                <a:gd name="connsiteY19" fmla="*/ 0 h 2594697"/>
                <a:gd name="connsiteX20" fmla="*/ 1618252 w 3658104"/>
                <a:gd name="connsiteY20" fmla="*/ 0 h 2594697"/>
                <a:gd name="connsiteX21" fmla="*/ 1645669 w 3658104"/>
                <a:gd name="connsiteY21" fmla="*/ 7092 h 2594697"/>
                <a:gd name="connsiteX22" fmla="*/ 2088587 w 3658104"/>
                <a:gd name="connsiteY22" fmla="*/ 239226 h 2594697"/>
                <a:gd name="connsiteX23" fmla="*/ 2135014 w 3658104"/>
                <a:gd name="connsiteY23" fmla="*/ 247122 h 2594697"/>
                <a:gd name="connsiteX24" fmla="*/ 2670786 w 3658104"/>
                <a:gd name="connsiteY24" fmla="*/ 213417 h 2594697"/>
                <a:gd name="connsiteX25" fmla="*/ 3140903 w 3658104"/>
                <a:gd name="connsiteY25" fmla="*/ 782821 h 2594697"/>
                <a:gd name="connsiteX26" fmla="*/ 3164299 w 3658104"/>
                <a:gd name="connsiteY26" fmla="*/ 810677 h 2594697"/>
                <a:gd name="connsiteX27" fmla="*/ 3254009 w 3658104"/>
                <a:gd name="connsiteY27" fmla="*/ 841165 h 2594697"/>
                <a:gd name="connsiteX28" fmla="*/ 3639899 w 3658104"/>
                <a:gd name="connsiteY28" fmla="*/ 1246504 h 2594697"/>
                <a:gd name="connsiteX29" fmla="*/ 3657958 w 3658104"/>
                <a:gd name="connsiteY29" fmla="*/ 1316107 h 2594697"/>
                <a:gd name="connsiteX30" fmla="*/ 3658104 w 3658104"/>
                <a:gd name="connsiteY30" fmla="*/ 1440326 h 2594697"/>
                <a:gd name="connsiteX31" fmla="*/ 2443039 w 3658104"/>
                <a:gd name="connsiteY31" fmla="*/ 2463104 h 2594697"/>
                <a:gd name="connsiteX32" fmla="*/ 2853861 w 3658104"/>
                <a:gd name="connsiteY32" fmla="*/ 2324774 h 2594697"/>
                <a:gd name="connsiteX33" fmla="*/ 3023776 w 3658104"/>
                <a:gd name="connsiteY33" fmla="*/ 1922653 h 2594697"/>
                <a:gd name="connsiteX34" fmla="*/ 3079050 w 3658104"/>
                <a:gd name="connsiteY34" fmla="*/ 1849174 h 2594697"/>
                <a:gd name="connsiteX35" fmla="*/ 3379909 w 3658104"/>
                <a:gd name="connsiteY35" fmla="*/ 1726271 h 2594697"/>
                <a:gd name="connsiteX36" fmla="*/ 3456020 w 3658104"/>
                <a:gd name="connsiteY36" fmla="*/ 1106931 h 2594697"/>
                <a:gd name="connsiteX37" fmla="*/ 3108441 w 3658104"/>
                <a:gd name="connsiteY37" fmla="*/ 913620 h 2594697"/>
                <a:gd name="connsiteX38" fmla="*/ 3042347 w 3658104"/>
                <a:gd name="connsiteY38" fmla="*/ 820694 h 2594697"/>
                <a:gd name="connsiteX39" fmla="*/ 3039422 w 3658104"/>
                <a:gd name="connsiteY39" fmla="*/ 704736 h 2594697"/>
                <a:gd name="connsiteX40" fmla="*/ 2745362 w 3658104"/>
                <a:gd name="connsiteY40" fmla="*/ 359716 h 2594697"/>
                <a:gd name="connsiteX41" fmla="*/ 2139109 w 3658104"/>
                <a:gd name="connsiteY41" fmla="*/ 365784 h 2594697"/>
                <a:gd name="connsiteX42" fmla="*/ 2044428 w 3658104"/>
                <a:gd name="connsiteY42" fmla="*/ 344289 h 2594697"/>
                <a:gd name="connsiteX43" fmla="*/ 1971680 w 3658104"/>
                <a:gd name="connsiteY43" fmla="*/ 267594 h 2594697"/>
                <a:gd name="connsiteX44" fmla="*/ 1386118 w 3658104"/>
                <a:gd name="connsiteY44" fmla="*/ 129337 h 2594697"/>
                <a:gd name="connsiteX45" fmla="*/ 960746 w 3658104"/>
                <a:gd name="connsiteY45" fmla="*/ 491831 h 2594697"/>
                <a:gd name="connsiteX46" fmla="*/ 895383 w 3658104"/>
                <a:gd name="connsiteY46" fmla="*/ 528607 h 2594697"/>
                <a:gd name="connsiteX47" fmla="*/ 402016 w 3658104"/>
                <a:gd name="connsiteY47" fmla="*/ 639739 h 2594697"/>
                <a:gd name="connsiteX48" fmla="*/ 272753 w 3658104"/>
                <a:gd name="connsiteY48" fmla="*/ 1217551 h 2594697"/>
                <a:gd name="connsiteX49" fmla="*/ 250600 w 3658104"/>
                <a:gd name="connsiteY49" fmla="*/ 1327367 h 2594697"/>
                <a:gd name="connsiteX50" fmla="*/ 268366 w 3658104"/>
                <a:gd name="connsiteY50" fmla="*/ 1989917 h 2594697"/>
                <a:gd name="connsiteX51" fmla="*/ 850053 w 3658104"/>
                <a:gd name="connsiteY51" fmla="*/ 2115013 h 2594697"/>
                <a:gd name="connsiteX52" fmla="*/ 948902 w 3658104"/>
                <a:gd name="connsiteY52" fmla="*/ 2160709 h 2594697"/>
                <a:gd name="connsiteX53" fmla="*/ 1029326 w 3658104"/>
                <a:gd name="connsiteY53" fmla="*/ 2281565 h 2594697"/>
                <a:gd name="connsiteX54" fmla="*/ 1936878 w 3658104"/>
                <a:gd name="connsiteY54" fmla="*/ 2328211 h 2594697"/>
                <a:gd name="connsiteX55" fmla="*/ 2028050 w 3658104"/>
                <a:gd name="connsiteY55" fmla="*/ 2324848 h 2594697"/>
                <a:gd name="connsiteX56" fmla="*/ 2443039 w 3658104"/>
                <a:gd name="connsiteY56" fmla="*/ 2463104 h 2594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658104" h="2594697">
                  <a:moveTo>
                    <a:pt x="3658104" y="1440326"/>
                  </a:moveTo>
                  <a:cubicBezTo>
                    <a:pt x="3651817" y="1466208"/>
                    <a:pt x="3646698" y="1492383"/>
                    <a:pt x="3639022" y="1517826"/>
                  </a:cubicBezTo>
                  <a:cubicBezTo>
                    <a:pt x="3578923" y="1717498"/>
                    <a:pt x="3441837" y="1843106"/>
                    <a:pt x="3252108" y="1916804"/>
                  </a:cubicBezTo>
                  <a:cubicBezTo>
                    <a:pt x="3211531" y="1932596"/>
                    <a:pt x="3168978" y="1943344"/>
                    <a:pt x="3127596" y="1956358"/>
                  </a:cubicBezTo>
                  <a:cubicBezTo>
                    <a:pt x="3123136" y="1999275"/>
                    <a:pt x="3122698" y="2043582"/>
                    <a:pt x="3113339" y="2085841"/>
                  </a:cubicBezTo>
                  <a:cubicBezTo>
                    <a:pt x="3063038" y="2312711"/>
                    <a:pt x="2914472" y="2453746"/>
                    <a:pt x="2703029" y="2528175"/>
                  </a:cubicBezTo>
                  <a:cubicBezTo>
                    <a:pt x="2449473" y="2617446"/>
                    <a:pt x="2208932" y="2579866"/>
                    <a:pt x="1985352" y="2427937"/>
                  </a:cubicBezTo>
                  <a:cubicBezTo>
                    <a:pt x="1951793" y="2449798"/>
                    <a:pt x="1918088" y="2473632"/>
                    <a:pt x="1882628" y="2494397"/>
                  </a:cubicBezTo>
                  <a:cubicBezTo>
                    <a:pt x="1592297" y="2664311"/>
                    <a:pt x="1203116" y="2614083"/>
                    <a:pt x="976977" y="2376027"/>
                  </a:cubicBezTo>
                  <a:cubicBezTo>
                    <a:pt x="942907" y="2340201"/>
                    <a:pt x="914319" y="2298308"/>
                    <a:pt x="888145" y="2256121"/>
                  </a:cubicBezTo>
                  <a:cubicBezTo>
                    <a:pt x="873523" y="2232506"/>
                    <a:pt x="861532" y="2226803"/>
                    <a:pt x="833968" y="2231701"/>
                  </a:cubicBezTo>
                  <a:cubicBezTo>
                    <a:pt x="600665" y="2273083"/>
                    <a:pt x="387248" y="2227168"/>
                    <a:pt x="204100" y="2073046"/>
                  </a:cubicBezTo>
                  <a:cubicBezTo>
                    <a:pt x="-51942" y="1857582"/>
                    <a:pt x="-68466" y="1511611"/>
                    <a:pt x="162352" y="1269388"/>
                  </a:cubicBezTo>
                  <a:cubicBezTo>
                    <a:pt x="167324" y="1264124"/>
                    <a:pt x="171930" y="1258567"/>
                    <a:pt x="177560" y="1252133"/>
                  </a:cubicBezTo>
                  <a:cubicBezTo>
                    <a:pt x="134643" y="1169662"/>
                    <a:pt x="107517" y="1083169"/>
                    <a:pt x="110369" y="989511"/>
                  </a:cubicBezTo>
                  <a:cubicBezTo>
                    <a:pt x="117168" y="765566"/>
                    <a:pt x="233491" y="610128"/>
                    <a:pt x="421099" y="502433"/>
                  </a:cubicBezTo>
                  <a:cubicBezTo>
                    <a:pt x="556066" y="425006"/>
                    <a:pt x="703681" y="399709"/>
                    <a:pt x="858023" y="411114"/>
                  </a:cubicBezTo>
                  <a:cubicBezTo>
                    <a:pt x="874546" y="412357"/>
                    <a:pt x="886390" y="413600"/>
                    <a:pt x="895383" y="393494"/>
                  </a:cubicBezTo>
                  <a:cubicBezTo>
                    <a:pt x="998984" y="161872"/>
                    <a:pt x="1187543" y="47085"/>
                    <a:pt x="1430059" y="7311"/>
                  </a:cubicBezTo>
                  <a:cubicBezTo>
                    <a:pt x="1439344" y="5776"/>
                    <a:pt x="1448337" y="2486"/>
                    <a:pt x="1457403" y="0"/>
                  </a:cubicBezTo>
                  <a:cubicBezTo>
                    <a:pt x="1510995" y="0"/>
                    <a:pt x="1564660" y="0"/>
                    <a:pt x="1618252" y="0"/>
                  </a:cubicBezTo>
                  <a:cubicBezTo>
                    <a:pt x="1627391" y="2413"/>
                    <a:pt x="1636383" y="5703"/>
                    <a:pt x="1645669" y="7092"/>
                  </a:cubicBezTo>
                  <a:cubicBezTo>
                    <a:pt x="1820409" y="32901"/>
                    <a:pt x="1971315" y="104698"/>
                    <a:pt x="2088587" y="239226"/>
                  </a:cubicBezTo>
                  <a:cubicBezTo>
                    <a:pt x="2104819" y="257870"/>
                    <a:pt x="2116590" y="254945"/>
                    <a:pt x="2135014" y="247122"/>
                  </a:cubicBezTo>
                  <a:cubicBezTo>
                    <a:pt x="2309535" y="172839"/>
                    <a:pt x="2488662" y="160922"/>
                    <a:pt x="2670786" y="213417"/>
                  </a:cubicBezTo>
                  <a:cubicBezTo>
                    <a:pt x="2956658" y="295815"/>
                    <a:pt x="3145290" y="531532"/>
                    <a:pt x="3140903" y="782821"/>
                  </a:cubicBezTo>
                  <a:cubicBezTo>
                    <a:pt x="3140757" y="792253"/>
                    <a:pt x="3154063" y="806363"/>
                    <a:pt x="3164299" y="810677"/>
                  </a:cubicBezTo>
                  <a:cubicBezTo>
                    <a:pt x="3193398" y="822887"/>
                    <a:pt x="3224910" y="829102"/>
                    <a:pt x="3254009" y="841165"/>
                  </a:cubicBezTo>
                  <a:cubicBezTo>
                    <a:pt x="3442494" y="919104"/>
                    <a:pt x="3581263" y="1044785"/>
                    <a:pt x="3639899" y="1246504"/>
                  </a:cubicBezTo>
                  <a:cubicBezTo>
                    <a:pt x="3646553" y="1269534"/>
                    <a:pt x="3651963" y="1292930"/>
                    <a:pt x="3657958" y="1316107"/>
                  </a:cubicBezTo>
                  <a:cubicBezTo>
                    <a:pt x="3658104" y="1357489"/>
                    <a:pt x="3658104" y="1398871"/>
                    <a:pt x="3658104" y="1440326"/>
                  </a:cubicBezTo>
                  <a:close/>
                  <a:moveTo>
                    <a:pt x="2443039" y="2463104"/>
                  </a:moveTo>
                  <a:cubicBezTo>
                    <a:pt x="2594383" y="2459595"/>
                    <a:pt x="2734468" y="2420918"/>
                    <a:pt x="2853861" y="2324774"/>
                  </a:cubicBezTo>
                  <a:cubicBezTo>
                    <a:pt x="2981736" y="2221758"/>
                    <a:pt x="3051120" y="2092348"/>
                    <a:pt x="3023776" y="1922653"/>
                  </a:cubicBezTo>
                  <a:cubicBezTo>
                    <a:pt x="3016904" y="1880174"/>
                    <a:pt x="3036205" y="1856120"/>
                    <a:pt x="3079050" y="1849174"/>
                  </a:cubicBezTo>
                  <a:cubicBezTo>
                    <a:pt x="3188792" y="1831335"/>
                    <a:pt x="3290127" y="1793243"/>
                    <a:pt x="3379909" y="1726271"/>
                  </a:cubicBezTo>
                  <a:cubicBezTo>
                    <a:pt x="3593180" y="1567250"/>
                    <a:pt x="3626374" y="1304921"/>
                    <a:pt x="3456020" y="1106931"/>
                  </a:cubicBezTo>
                  <a:cubicBezTo>
                    <a:pt x="3364409" y="1000478"/>
                    <a:pt x="3244577" y="941330"/>
                    <a:pt x="3108441" y="913620"/>
                  </a:cubicBezTo>
                  <a:cubicBezTo>
                    <a:pt x="3045856" y="900899"/>
                    <a:pt x="3036278" y="885399"/>
                    <a:pt x="3042347" y="820694"/>
                  </a:cubicBezTo>
                  <a:cubicBezTo>
                    <a:pt x="3045929" y="782382"/>
                    <a:pt x="3047391" y="741951"/>
                    <a:pt x="3039422" y="704736"/>
                  </a:cubicBezTo>
                  <a:cubicBezTo>
                    <a:pt x="3003670" y="537746"/>
                    <a:pt x="2894731" y="428588"/>
                    <a:pt x="2745362" y="359716"/>
                  </a:cubicBezTo>
                  <a:cubicBezTo>
                    <a:pt x="2543716" y="266643"/>
                    <a:pt x="2340169" y="269421"/>
                    <a:pt x="2139109" y="365784"/>
                  </a:cubicBezTo>
                  <a:cubicBezTo>
                    <a:pt x="2087125" y="390716"/>
                    <a:pt x="2081057" y="388742"/>
                    <a:pt x="2044428" y="344289"/>
                  </a:cubicBezTo>
                  <a:cubicBezTo>
                    <a:pt x="2022055" y="317164"/>
                    <a:pt x="1998659" y="289893"/>
                    <a:pt x="1971680" y="267594"/>
                  </a:cubicBezTo>
                  <a:cubicBezTo>
                    <a:pt x="1799499" y="125462"/>
                    <a:pt x="1601436" y="82106"/>
                    <a:pt x="1386118" y="129337"/>
                  </a:cubicBezTo>
                  <a:cubicBezTo>
                    <a:pt x="1182205" y="174009"/>
                    <a:pt x="1028229" y="283825"/>
                    <a:pt x="960746" y="491831"/>
                  </a:cubicBezTo>
                  <a:cubicBezTo>
                    <a:pt x="950364" y="523855"/>
                    <a:pt x="928284" y="533286"/>
                    <a:pt x="895383" y="528607"/>
                  </a:cubicBezTo>
                  <a:cubicBezTo>
                    <a:pt x="717061" y="503310"/>
                    <a:pt x="550655" y="535845"/>
                    <a:pt x="402016" y="639739"/>
                  </a:cubicBezTo>
                  <a:cubicBezTo>
                    <a:pt x="215871" y="769880"/>
                    <a:pt x="131426" y="1000844"/>
                    <a:pt x="272753" y="1217551"/>
                  </a:cubicBezTo>
                  <a:cubicBezTo>
                    <a:pt x="302364" y="1262954"/>
                    <a:pt x="295783" y="1286862"/>
                    <a:pt x="250600" y="1327367"/>
                  </a:cubicBezTo>
                  <a:cubicBezTo>
                    <a:pt x="33746" y="1521847"/>
                    <a:pt x="39815" y="1808596"/>
                    <a:pt x="268366" y="1989917"/>
                  </a:cubicBezTo>
                  <a:cubicBezTo>
                    <a:pt x="440401" y="2126419"/>
                    <a:pt x="636856" y="2163780"/>
                    <a:pt x="850053" y="2115013"/>
                  </a:cubicBezTo>
                  <a:cubicBezTo>
                    <a:pt x="915051" y="2100171"/>
                    <a:pt x="918121" y="2102876"/>
                    <a:pt x="948902" y="2160709"/>
                  </a:cubicBezTo>
                  <a:cubicBezTo>
                    <a:pt x="971567" y="2203334"/>
                    <a:pt x="997156" y="2246032"/>
                    <a:pt x="1029326" y="2281565"/>
                  </a:cubicBezTo>
                  <a:cubicBezTo>
                    <a:pt x="1254149" y="2530076"/>
                    <a:pt x="1673671" y="2550694"/>
                    <a:pt x="1936878" y="2328211"/>
                  </a:cubicBezTo>
                  <a:cubicBezTo>
                    <a:pt x="1978040" y="2293409"/>
                    <a:pt x="1986302" y="2292751"/>
                    <a:pt x="2028050" y="2324848"/>
                  </a:cubicBezTo>
                  <a:cubicBezTo>
                    <a:pt x="2150515" y="2418944"/>
                    <a:pt x="2290452" y="2459741"/>
                    <a:pt x="2443039" y="2463104"/>
                  </a:cubicBezTo>
                  <a:close/>
                </a:path>
              </a:pathLst>
            </a:custGeom>
            <a:solidFill>
              <a:schemeClr val="accent2"/>
            </a:solidFill>
            <a:ln w="7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5C3A0A2-2F2F-433A-91C1-7574DE2C1E09}"/>
                </a:ext>
              </a:extLst>
            </p:cNvPr>
            <p:cNvSpPr/>
            <p:nvPr/>
          </p:nvSpPr>
          <p:spPr>
            <a:xfrm>
              <a:off x="5450095" y="-57267"/>
              <a:ext cx="1400875" cy="958545"/>
            </a:xfrm>
            <a:custGeom>
              <a:avLst/>
              <a:gdLst>
                <a:gd name="connsiteX0" fmla="*/ 1269220 w 1400875"/>
                <a:gd name="connsiteY0" fmla="*/ 632077 h 958544"/>
                <a:gd name="connsiteX1" fmla="*/ 1057046 w 1400875"/>
                <a:gd name="connsiteY1" fmla="*/ 894041 h 958544"/>
                <a:gd name="connsiteX2" fmla="*/ 905995 w 1400875"/>
                <a:gd name="connsiteY2" fmla="*/ 880149 h 958544"/>
                <a:gd name="connsiteX3" fmla="*/ 868342 w 1400875"/>
                <a:gd name="connsiteY3" fmla="*/ 887022 h 958544"/>
                <a:gd name="connsiteX4" fmla="*/ 468048 w 1400875"/>
                <a:gd name="connsiteY4" fmla="*/ 885633 h 958544"/>
                <a:gd name="connsiteX5" fmla="*/ 406560 w 1400875"/>
                <a:gd name="connsiteY5" fmla="*/ 872107 h 958544"/>
                <a:gd name="connsiteX6" fmla="*/ 86179 w 1400875"/>
                <a:gd name="connsiteY6" fmla="*/ 770699 h 958544"/>
                <a:gd name="connsiteX7" fmla="*/ 48379 w 1400875"/>
                <a:gd name="connsiteY7" fmla="*/ 565252 h 958544"/>
                <a:gd name="connsiteX8" fmla="*/ 46698 w 1400875"/>
                <a:gd name="connsiteY8" fmla="*/ 529719 h 958544"/>
                <a:gd name="connsiteX9" fmla="*/ 190657 w 1400875"/>
                <a:gd name="connsiteY9" fmla="*/ 193399 h 958544"/>
                <a:gd name="connsiteX10" fmla="*/ 242348 w 1400875"/>
                <a:gd name="connsiteY10" fmla="*/ 148654 h 958544"/>
                <a:gd name="connsiteX11" fmla="*/ 444213 w 1400875"/>
                <a:gd name="connsiteY11" fmla="*/ 3232 h 958544"/>
                <a:gd name="connsiteX12" fmla="*/ 654925 w 1400875"/>
                <a:gd name="connsiteY12" fmla="*/ 45930 h 958544"/>
                <a:gd name="connsiteX13" fmla="*/ 704276 w 1400875"/>
                <a:gd name="connsiteY13" fmla="*/ 45637 h 958544"/>
                <a:gd name="connsiteX14" fmla="*/ 1067429 w 1400875"/>
                <a:gd name="connsiteY14" fmla="*/ 99229 h 958544"/>
                <a:gd name="connsiteX15" fmla="*/ 1087608 w 1400875"/>
                <a:gd name="connsiteY15" fmla="*/ 120286 h 958544"/>
                <a:gd name="connsiteX16" fmla="*/ 1231348 w 1400875"/>
                <a:gd name="connsiteY16" fmla="*/ 222132 h 958544"/>
                <a:gd name="connsiteX17" fmla="*/ 1392196 w 1400875"/>
                <a:gd name="connsiteY17" fmla="*/ 384735 h 958544"/>
                <a:gd name="connsiteX18" fmla="*/ 1325810 w 1400875"/>
                <a:gd name="connsiteY18" fmla="*/ 593839 h 958544"/>
                <a:gd name="connsiteX19" fmla="*/ 1269220 w 1400875"/>
                <a:gd name="connsiteY19" fmla="*/ 632077 h 958544"/>
                <a:gd name="connsiteX20" fmla="*/ 1009596 w 1400875"/>
                <a:gd name="connsiteY20" fmla="*/ 827946 h 958544"/>
                <a:gd name="connsiteX21" fmla="*/ 1154871 w 1400875"/>
                <a:gd name="connsiteY21" fmla="*/ 779546 h 958544"/>
                <a:gd name="connsiteX22" fmla="*/ 1206855 w 1400875"/>
                <a:gd name="connsiteY22" fmla="*/ 655839 h 958544"/>
                <a:gd name="connsiteX23" fmla="*/ 1254379 w 1400875"/>
                <a:gd name="connsiteY23" fmla="*/ 552530 h 958544"/>
                <a:gd name="connsiteX24" fmla="*/ 1277994 w 1400875"/>
                <a:gd name="connsiteY24" fmla="*/ 329901 h 958544"/>
                <a:gd name="connsiteX25" fmla="*/ 1123360 w 1400875"/>
                <a:gd name="connsiteY25" fmla="*/ 271995 h 958544"/>
                <a:gd name="connsiteX26" fmla="*/ 1072327 w 1400875"/>
                <a:gd name="connsiteY26" fmla="*/ 231929 h 958544"/>
                <a:gd name="connsiteX27" fmla="*/ 1006452 w 1400875"/>
                <a:gd name="connsiteY27" fmla="*/ 139368 h 958544"/>
                <a:gd name="connsiteX28" fmla="*/ 712611 w 1400875"/>
                <a:gd name="connsiteY28" fmla="*/ 127231 h 958544"/>
                <a:gd name="connsiteX29" fmla="*/ 646882 w 1400875"/>
                <a:gd name="connsiteY29" fmla="*/ 125038 h 958544"/>
                <a:gd name="connsiteX30" fmla="*/ 460737 w 1400875"/>
                <a:gd name="connsiteY30" fmla="*/ 75833 h 958544"/>
                <a:gd name="connsiteX31" fmla="*/ 299376 w 1400875"/>
                <a:gd name="connsiteY31" fmla="*/ 190328 h 958544"/>
                <a:gd name="connsiteX32" fmla="*/ 210398 w 1400875"/>
                <a:gd name="connsiteY32" fmla="*/ 267023 h 958544"/>
                <a:gd name="connsiteX33" fmla="*/ 71410 w 1400875"/>
                <a:gd name="connsiteY33" fmla="*/ 365214 h 958544"/>
                <a:gd name="connsiteX34" fmla="*/ 119299 w 1400875"/>
                <a:gd name="connsiteY34" fmla="*/ 507419 h 958544"/>
                <a:gd name="connsiteX35" fmla="*/ 120469 w 1400875"/>
                <a:gd name="connsiteY35" fmla="*/ 576730 h 958544"/>
                <a:gd name="connsiteX36" fmla="*/ 143353 w 1400875"/>
                <a:gd name="connsiteY36" fmla="*/ 734069 h 958544"/>
                <a:gd name="connsiteX37" fmla="*/ 406779 w 1400875"/>
                <a:gd name="connsiteY37" fmla="*/ 793510 h 958544"/>
                <a:gd name="connsiteX38" fmla="*/ 489982 w 1400875"/>
                <a:gd name="connsiteY38" fmla="*/ 811569 h 958544"/>
                <a:gd name="connsiteX39" fmla="*/ 835075 w 1400875"/>
                <a:gd name="connsiteY39" fmla="*/ 815810 h 958544"/>
                <a:gd name="connsiteX40" fmla="*/ 905044 w 1400875"/>
                <a:gd name="connsiteY40" fmla="*/ 800310 h 958544"/>
                <a:gd name="connsiteX41" fmla="*/ 1009596 w 1400875"/>
                <a:gd name="connsiteY41" fmla="*/ 827946 h 95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400875" h="958544">
                  <a:moveTo>
                    <a:pt x="1269220" y="632077"/>
                  </a:moveTo>
                  <a:cubicBezTo>
                    <a:pt x="1285524" y="779838"/>
                    <a:pt x="1205393" y="881758"/>
                    <a:pt x="1057046" y="894041"/>
                  </a:cubicBezTo>
                  <a:cubicBezTo>
                    <a:pt x="1007476" y="898135"/>
                    <a:pt x="956443" y="884244"/>
                    <a:pt x="905995" y="880149"/>
                  </a:cubicBezTo>
                  <a:cubicBezTo>
                    <a:pt x="893492" y="879126"/>
                    <a:pt x="876969" y="879857"/>
                    <a:pt x="868342" y="887022"/>
                  </a:cubicBezTo>
                  <a:cubicBezTo>
                    <a:pt x="753262" y="982142"/>
                    <a:pt x="585321" y="983092"/>
                    <a:pt x="468048" y="885633"/>
                  </a:cubicBezTo>
                  <a:cubicBezTo>
                    <a:pt x="447723" y="868744"/>
                    <a:pt x="431419" y="866916"/>
                    <a:pt x="406560" y="872107"/>
                  </a:cubicBezTo>
                  <a:cubicBezTo>
                    <a:pt x="281464" y="898281"/>
                    <a:pt x="171575" y="868670"/>
                    <a:pt x="86179" y="770699"/>
                  </a:cubicBezTo>
                  <a:cubicBezTo>
                    <a:pt x="34195" y="711039"/>
                    <a:pt x="23814" y="640924"/>
                    <a:pt x="48379" y="565252"/>
                  </a:cubicBezTo>
                  <a:cubicBezTo>
                    <a:pt x="51889" y="554431"/>
                    <a:pt x="52766" y="537469"/>
                    <a:pt x="46698" y="529719"/>
                  </a:cubicBezTo>
                  <a:cubicBezTo>
                    <a:pt x="-51786" y="404403"/>
                    <a:pt x="9849" y="228712"/>
                    <a:pt x="190657" y="193399"/>
                  </a:cubicBezTo>
                  <a:cubicBezTo>
                    <a:pt x="219318" y="187769"/>
                    <a:pt x="232186" y="176802"/>
                    <a:pt x="242348" y="148654"/>
                  </a:cubicBezTo>
                  <a:cubicBezTo>
                    <a:pt x="275834" y="55654"/>
                    <a:pt x="352164" y="15880"/>
                    <a:pt x="444213" y="3232"/>
                  </a:cubicBezTo>
                  <a:cubicBezTo>
                    <a:pt x="518642" y="-7004"/>
                    <a:pt x="590147" y="7034"/>
                    <a:pt x="654925" y="45930"/>
                  </a:cubicBezTo>
                  <a:cubicBezTo>
                    <a:pt x="673496" y="57043"/>
                    <a:pt x="686510" y="54484"/>
                    <a:pt x="704276" y="45637"/>
                  </a:cubicBezTo>
                  <a:cubicBezTo>
                    <a:pt x="823670" y="-13877"/>
                    <a:pt x="970627" y="8350"/>
                    <a:pt x="1067429" y="99229"/>
                  </a:cubicBezTo>
                  <a:cubicBezTo>
                    <a:pt x="1074520" y="105882"/>
                    <a:pt x="1081320" y="112901"/>
                    <a:pt x="1087608" y="120286"/>
                  </a:cubicBezTo>
                  <a:cubicBezTo>
                    <a:pt x="1145440" y="187988"/>
                    <a:pt x="1145659" y="187477"/>
                    <a:pt x="1231348" y="222132"/>
                  </a:cubicBezTo>
                  <a:cubicBezTo>
                    <a:pt x="1307970" y="253132"/>
                    <a:pt x="1367776" y="301972"/>
                    <a:pt x="1392196" y="384735"/>
                  </a:cubicBezTo>
                  <a:cubicBezTo>
                    <a:pt x="1415666" y="464356"/>
                    <a:pt x="1390880" y="542733"/>
                    <a:pt x="1325810" y="593839"/>
                  </a:cubicBezTo>
                  <a:cubicBezTo>
                    <a:pt x="1307751" y="607876"/>
                    <a:pt x="1287791" y="619574"/>
                    <a:pt x="1269220" y="632077"/>
                  </a:cubicBezTo>
                  <a:close/>
                  <a:moveTo>
                    <a:pt x="1009596" y="827946"/>
                  </a:moveTo>
                  <a:cubicBezTo>
                    <a:pt x="1063627" y="823706"/>
                    <a:pt x="1112758" y="811789"/>
                    <a:pt x="1154871" y="779546"/>
                  </a:cubicBezTo>
                  <a:cubicBezTo>
                    <a:pt x="1195157" y="748692"/>
                    <a:pt x="1218772" y="708480"/>
                    <a:pt x="1206855" y="655839"/>
                  </a:cubicBezTo>
                  <a:cubicBezTo>
                    <a:pt x="1190770" y="584992"/>
                    <a:pt x="1189893" y="585211"/>
                    <a:pt x="1254379" y="552530"/>
                  </a:cubicBezTo>
                  <a:cubicBezTo>
                    <a:pt x="1355274" y="501351"/>
                    <a:pt x="1366022" y="401040"/>
                    <a:pt x="1277994" y="329901"/>
                  </a:cubicBezTo>
                  <a:cubicBezTo>
                    <a:pt x="1233029" y="293564"/>
                    <a:pt x="1180315" y="275724"/>
                    <a:pt x="1123360" y="271995"/>
                  </a:cubicBezTo>
                  <a:cubicBezTo>
                    <a:pt x="1095065" y="270167"/>
                    <a:pt x="1084098" y="257373"/>
                    <a:pt x="1072327" y="231929"/>
                  </a:cubicBezTo>
                  <a:cubicBezTo>
                    <a:pt x="1056608" y="197932"/>
                    <a:pt x="1035112" y="162326"/>
                    <a:pt x="1006452" y="139368"/>
                  </a:cubicBezTo>
                  <a:cubicBezTo>
                    <a:pt x="923030" y="72689"/>
                    <a:pt x="803052" y="69911"/>
                    <a:pt x="712611" y="127231"/>
                  </a:cubicBezTo>
                  <a:cubicBezTo>
                    <a:pt x="688484" y="142512"/>
                    <a:pt x="669986" y="142366"/>
                    <a:pt x="646882" y="125038"/>
                  </a:cubicBezTo>
                  <a:cubicBezTo>
                    <a:pt x="591901" y="83949"/>
                    <a:pt x="528512" y="69911"/>
                    <a:pt x="460737" y="75833"/>
                  </a:cubicBezTo>
                  <a:cubicBezTo>
                    <a:pt x="380751" y="82779"/>
                    <a:pt x="305299" y="129059"/>
                    <a:pt x="299376" y="190328"/>
                  </a:cubicBezTo>
                  <a:cubicBezTo>
                    <a:pt x="293308" y="253205"/>
                    <a:pt x="261211" y="260955"/>
                    <a:pt x="210398" y="267023"/>
                  </a:cubicBezTo>
                  <a:cubicBezTo>
                    <a:pt x="149129" y="274335"/>
                    <a:pt x="95756" y="302995"/>
                    <a:pt x="71410" y="365214"/>
                  </a:cubicBezTo>
                  <a:cubicBezTo>
                    <a:pt x="48087" y="424728"/>
                    <a:pt x="79233" y="468230"/>
                    <a:pt x="119299" y="507419"/>
                  </a:cubicBezTo>
                  <a:cubicBezTo>
                    <a:pt x="142841" y="530450"/>
                    <a:pt x="133775" y="553042"/>
                    <a:pt x="120469" y="576730"/>
                  </a:cubicBezTo>
                  <a:cubicBezTo>
                    <a:pt x="86837" y="636683"/>
                    <a:pt x="92832" y="686985"/>
                    <a:pt x="143353" y="734069"/>
                  </a:cubicBezTo>
                  <a:cubicBezTo>
                    <a:pt x="219025" y="804477"/>
                    <a:pt x="308296" y="824803"/>
                    <a:pt x="406779" y="793510"/>
                  </a:cubicBezTo>
                  <a:cubicBezTo>
                    <a:pt x="440338" y="782836"/>
                    <a:pt x="463223" y="782397"/>
                    <a:pt x="489982" y="811569"/>
                  </a:cubicBezTo>
                  <a:cubicBezTo>
                    <a:pt x="576036" y="905446"/>
                    <a:pt x="761816" y="907128"/>
                    <a:pt x="835075" y="815810"/>
                  </a:cubicBezTo>
                  <a:cubicBezTo>
                    <a:pt x="854816" y="791171"/>
                    <a:pt x="875361" y="788392"/>
                    <a:pt x="905044" y="800310"/>
                  </a:cubicBezTo>
                  <a:cubicBezTo>
                    <a:pt x="938238" y="813543"/>
                    <a:pt x="974575" y="819027"/>
                    <a:pt x="1009596" y="827946"/>
                  </a:cubicBezTo>
                  <a:close/>
                </a:path>
              </a:pathLst>
            </a:custGeom>
            <a:solidFill>
              <a:schemeClr val="accent2"/>
            </a:solidFill>
            <a:ln w="7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372746C-D209-4443-9313-854F2F31BCC6}"/>
                </a:ext>
              </a:extLst>
            </p:cNvPr>
            <p:cNvSpPr/>
            <p:nvPr/>
          </p:nvSpPr>
          <p:spPr>
            <a:xfrm>
              <a:off x="4537436" y="642987"/>
              <a:ext cx="803355" cy="698826"/>
            </a:xfrm>
            <a:custGeom>
              <a:avLst/>
              <a:gdLst>
                <a:gd name="connsiteX0" fmla="*/ 803355 w 803355"/>
                <a:gd name="connsiteY0" fmla="*/ 398362 h 698826"/>
                <a:gd name="connsiteX1" fmla="*/ 709112 w 803355"/>
                <a:gd name="connsiteY1" fmla="*/ 542614 h 698826"/>
                <a:gd name="connsiteX2" fmla="*/ 673360 w 803355"/>
                <a:gd name="connsiteY2" fmla="*/ 582094 h 698826"/>
                <a:gd name="connsiteX3" fmla="*/ 430991 w 803355"/>
                <a:gd name="connsiteY3" fmla="*/ 675167 h 698826"/>
                <a:gd name="connsiteX4" fmla="*/ 392314 w 803355"/>
                <a:gd name="connsiteY4" fmla="*/ 672974 h 698826"/>
                <a:gd name="connsiteX5" fmla="*/ 187378 w 803355"/>
                <a:gd name="connsiteY5" fmla="*/ 611047 h 698826"/>
                <a:gd name="connsiteX6" fmla="*/ 151260 w 803355"/>
                <a:gd name="connsiteY6" fmla="*/ 588309 h 698826"/>
                <a:gd name="connsiteX7" fmla="*/ 23312 w 803355"/>
                <a:gd name="connsiteY7" fmla="*/ 332048 h 698826"/>
                <a:gd name="connsiteX8" fmla="*/ 35595 w 803355"/>
                <a:gd name="connsiteY8" fmla="*/ 275239 h 698826"/>
                <a:gd name="connsiteX9" fmla="*/ 184527 w 803355"/>
                <a:gd name="connsiteY9" fmla="*/ 91214 h 698826"/>
                <a:gd name="connsiteX10" fmla="*/ 235779 w 803355"/>
                <a:gd name="connsiteY10" fmla="*/ 64162 h 698826"/>
                <a:gd name="connsiteX11" fmla="*/ 472446 w 803355"/>
                <a:gd name="connsiteY11" fmla="*/ 47785 h 698826"/>
                <a:gd name="connsiteX12" fmla="*/ 523113 w 803355"/>
                <a:gd name="connsiteY12" fmla="*/ 64674 h 698826"/>
                <a:gd name="connsiteX13" fmla="*/ 706261 w 803355"/>
                <a:gd name="connsiteY13" fmla="*/ 207098 h 698826"/>
                <a:gd name="connsiteX14" fmla="*/ 734263 w 803355"/>
                <a:gd name="connsiteY14" fmla="*/ 253598 h 698826"/>
                <a:gd name="connsiteX15" fmla="*/ 803355 w 803355"/>
                <a:gd name="connsiteY15" fmla="*/ 398362 h 698826"/>
                <a:gd name="connsiteX16" fmla="*/ 514632 w 803355"/>
                <a:gd name="connsiteY16" fmla="*/ 635760 h 698826"/>
                <a:gd name="connsiteX17" fmla="*/ 618087 w 803355"/>
                <a:gd name="connsiteY17" fmla="*/ 535887 h 698826"/>
                <a:gd name="connsiteX18" fmla="*/ 659615 w 803355"/>
                <a:gd name="connsiteY18" fmla="*/ 486024 h 698826"/>
                <a:gd name="connsiteX19" fmla="*/ 699681 w 803355"/>
                <a:gd name="connsiteY19" fmla="*/ 469647 h 698826"/>
                <a:gd name="connsiteX20" fmla="*/ 679428 w 803355"/>
                <a:gd name="connsiteY20" fmla="*/ 300244 h 698826"/>
                <a:gd name="connsiteX21" fmla="*/ 645431 w 803355"/>
                <a:gd name="connsiteY21" fmla="*/ 246652 h 698826"/>
                <a:gd name="connsiteX22" fmla="*/ 509953 w 803355"/>
                <a:gd name="connsiteY22" fmla="*/ 138079 h 698826"/>
                <a:gd name="connsiteX23" fmla="*/ 441592 w 803355"/>
                <a:gd name="connsiteY23" fmla="*/ 117534 h 698826"/>
                <a:gd name="connsiteX24" fmla="*/ 265755 w 803355"/>
                <a:gd name="connsiteY24" fmla="*/ 132888 h 698826"/>
                <a:gd name="connsiteX25" fmla="*/ 214503 w 803355"/>
                <a:gd name="connsiteY25" fmla="*/ 161329 h 698826"/>
                <a:gd name="connsiteX26" fmla="*/ 103005 w 803355"/>
                <a:gd name="connsiteY26" fmla="*/ 287157 h 698826"/>
                <a:gd name="connsiteX27" fmla="*/ 90942 w 803355"/>
                <a:gd name="connsiteY27" fmla="*/ 346159 h 698826"/>
                <a:gd name="connsiteX28" fmla="*/ 73980 w 803355"/>
                <a:gd name="connsiteY28" fmla="*/ 460873 h 698826"/>
                <a:gd name="connsiteX29" fmla="*/ 179335 w 803355"/>
                <a:gd name="connsiteY29" fmla="*/ 516805 h 698826"/>
                <a:gd name="connsiteX30" fmla="*/ 232123 w 803355"/>
                <a:gd name="connsiteY30" fmla="*/ 549121 h 698826"/>
                <a:gd name="connsiteX31" fmla="*/ 388585 w 803355"/>
                <a:gd name="connsiteY31" fmla="*/ 596205 h 698826"/>
                <a:gd name="connsiteX32" fmla="*/ 449854 w 803355"/>
                <a:gd name="connsiteY32" fmla="*/ 599642 h 698826"/>
                <a:gd name="connsiteX33" fmla="*/ 514632 w 803355"/>
                <a:gd name="connsiteY33" fmla="*/ 635760 h 69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803355" h="698826">
                  <a:moveTo>
                    <a:pt x="803355" y="398362"/>
                  </a:moveTo>
                  <a:cubicBezTo>
                    <a:pt x="799699" y="459630"/>
                    <a:pt x="767530" y="508470"/>
                    <a:pt x="709112" y="542614"/>
                  </a:cubicBezTo>
                  <a:cubicBezTo>
                    <a:pt x="694344" y="551241"/>
                    <a:pt x="678990" y="566522"/>
                    <a:pt x="673360" y="582094"/>
                  </a:cubicBezTo>
                  <a:cubicBezTo>
                    <a:pt x="634976" y="688767"/>
                    <a:pt x="531813" y="728686"/>
                    <a:pt x="430991" y="675167"/>
                  </a:cubicBezTo>
                  <a:cubicBezTo>
                    <a:pt x="420462" y="669611"/>
                    <a:pt x="403427" y="668587"/>
                    <a:pt x="392314" y="672974"/>
                  </a:cubicBezTo>
                  <a:cubicBezTo>
                    <a:pt x="310281" y="704998"/>
                    <a:pt x="238484" y="683210"/>
                    <a:pt x="187378" y="611047"/>
                  </a:cubicBezTo>
                  <a:cubicBezTo>
                    <a:pt x="179701" y="600153"/>
                    <a:pt x="164347" y="590283"/>
                    <a:pt x="151260" y="588309"/>
                  </a:cubicBezTo>
                  <a:cubicBezTo>
                    <a:pt x="25506" y="569958"/>
                    <a:pt x="-37298" y="444057"/>
                    <a:pt x="23312" y="332048"/>
                  </a:cubicBezTo>
                  <a:cubicBezTo>
                    <a:pt x="32232" y="315598"/>
                    <a:pt x="36911" y="293956"/>
                    <a:pt x="35595" y="275239"/>
                  </a:cubicBezTo>
                  <a:cubicBezTo>
                    <a:pt x="28942" y="181216"/>
                    <a:pt x="90869" y="102400"/>
                    <a:pt x="184527" y="91214"/>
                  </a:cubicBezTo>
                  <a:cubicBezTo>
                    <a:pt x="206168" y="88655"/>
                    <a:pt x="221375" y="82879"/>
                    <a:pt x="235779" y="64162"/>
                  </a:cubicBezTo>
                  <a:cubicBezTo>
                    <a:pt x="296097" y="-14727"/>
                    <a:pt x="399844" y="-21673"/>
                    <a:pt x="472446" y="47785"/>
                  </a:cubicBezTo>
                  <a:cubicBezTo>
                    <a:pt x="488092" y="62773"/>
                    <a:pt x="501618" y="67379"/>
                    <a:pt x="523113" y="64674"/>
                  </a:cubicBezTo>
                  <a:cubicBezTo>
                    <a:pt x="615674" y="53122"/>
                    <a:pt x="694417" y="114171"/>
                    <a:pt x="706261" y="207098"/>
                  </a:cubicBezTo>
                  <a:cubicBezTo>
                    <a:pt x="709039" y="228739"/>
                    <a:pt x="717520" y="241169"/>
                    <a:pt x="734263" y="253598"/>
                  </a:cubicBezTo>
                  <a:cubicBezTo>
                    <a:pt x="780105" y="287668"/>
                    <a:pt x="802990" y="334461"/>
                    <a:pt x="803355" y="398362"/>
                  </a:cubicBezTo>
                  <a:close/>
                  <a:moveTo>
                    <a:pt x="514632" y="635760"/>
                  </a:moveTo>
                  <a:cubicBezTo>
                    <a:pt x="575023" y="630130"/>
                    <a:pt x="613115" y="595767"/>
                    <a:pt x="618087" y="535887"/>
                  </a:cubicBezTo>
                  <a:cubicBezTo>
                    <a:pt x="620426" y="507958"/>
                    <a:pt x="628981" y="490118"/>
                    <a:pt x="659615" y="486024"/>
                  </a:cubicBezTo>
                  <a:cubicBezTo>
                    <a:pt x="673506" y="484196"/>
                    <a:pt x="687910" y="477616"/>
                    <a:pt x="699681" y="469647"/>
                  </a:cubicBezTo>
                  <a:cubicBezTo>
                    <a:pt x="762485" y="427241"/>
                    <a:pt x="751957" y="336800"/>
                    <a:pt x="679428" y="300244"/>
                  </a:cubicBezTo>
                  <a:cubicBezTo>
                    <a:pt x="655959" y="288400"/>
                    <a:pt x="640825" y="279919"/>
                    <a:pt x="645431" y="246652"/>
                  </a:cubicBezTo>
                  <a:cubicBezTo>
                    <a:pt x="655740" y="172004"/>
                    <a:pt x="582188" y="114098"/>
                    <a:pt x="509953" y="138079"/>
                  </a:cubicBezTo>
                  <a:cubicBezTo>
                    <a:pt x="479830" y="148096"/>
                    <a:pt x="461040" y="143782"/>
                    <a:pt x="441592" y="117534"/>
                  </a:cubicBezTo>
                  <a:cubicBezTo>
                    <a:pt x="389462" y="47273"/>
                    <a:pt x="305675" y="54657"/>
                    <a:pt x="265755" y="132888"/>
                  </a:cubicBezTo>
                  <a:cubicBezTo>
                    <a:pt x="253765" y="156431"/>
                    <a:pt x="240239" y="164108"/>
                    <a:pt x="214503" y="161329"/>
                  </a:cubicBezTo>
                  <a:cubicBezTo>
                    <a:pt x="131666" y="152263"/>
                    <a:pt x="85824" y="206659"/>
                    <a:pt x="103005" y="287157"/>
                  </a:cubicBezTo>
                  <a:cubicBezTo>
                    <a:pt x="106954" y="305508"/>
                    <a:pt x="102275" y="331829"/>
                    <a:pt x="90942" y="346159"/>
                  </a:cubicBezTo>
                  <a:cubicBezTo>
                    <a:pt x="62062" y="382715"/>
                    <a:pt x="52265" y="419637"/>
                    <a:pt x="73980" y="460873"/>
                  </a:cubicBezTo>
                  <a:cubicBezTo>
                    <a:pt x="95841" y="502328"/>
                    <a:pt x="131593" y="523312"/>
                    <a:pt x="179335" y="516805"/>
                  </a:cubicBezTo>
                  <a:cubicBezTo>
                    <a:pt x="207192" y="513003"/>
                    <a:pt x="221303" y="524189"/>
                    <a:pt x="232123" y="549121"/>
                  </a:cubicBezTo>
                  <a:cubicBezTo>
                    <a:pt x="263415" y="621503"/>
                    <a:pt x="324026" y="640073"/>
                    <a:pt x="388585" y="596205"/>
                  </a:cubicBezTo>
                  <a:cubicBezTo>
                    <a:pt x="412420" y="579974"/>
                    <a:pt x="428505" y="582753"/>
                    <a:pt x="449854" y="599642"/>
                  </a:cubicBezTo>
                  <a:cubicBezTo>
                    <a:pt x="469083" y="614703"/>
                    <a:pt x="492917" y="623915"/>
                    <a:pt x="514632" y="635760"/>
                  </a:cubicBezTo>
                  <a:close/>
                </a:path>
              </a:pathLst>
            </a:custGeom>
            <a:solidFill>
              <a:schemeClr val="accent2"/>
            </a:solidFill>
            <a:ln w="7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" name="Graphic 67">
            <a:extLst>
              <a:ext uri="{FF2B5EF4-FFF2-40B4-BE49-F238E27FC236}">
                <a16:creationId xmlns:a16="http://schemas.microsoft.com/office/drawing/2014/main" id="{34CD0920-7D08-4385-92A3-1706E9F992DC}"/>
              </a:ext>
            </a:extLst>
          </p:cNvPr>
          <p:cNvGrpSpPr/>
          <p:nvPr/>
        </p:nvGrpSpPr>
        <p:grpSpPr>
          <a:xfrm>
            <a:off x="1052874" y="3816135"/>
            <a:ext cx="1219566" cy="2024819"/>
            <a:chOff x="6096000" y="3534767"/>
            <a:chExt cx="1947951" cy="3234141"/>
          </a:xfrm>
          <a:solidFill>
            <a:schemeClr val="bg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40B7C4F-5843-4813-B92B-38E012BCB8AA}"/>
                </a:ext>
              </a:extLst>
            </p:cNvPr>
            <p:cNvSpPr/>
            <p:nvPr/>
          </p:nvSpPr>
          <p:spPr>
            <a:xfrm>
              <a:off x="6567737" y="5962034"/>
              <a:ext cx="977303" cy="240139"/>
            </a:xfrm>
            <a:custGeom>
              <a:avLst/>
              <a:gdLst>
                <a:gd name="connsiteX0" fmla="*/ 512486 w 977303"/>
                <a:gd name="connsiteY0" fmla="*/ 240135 h 240139"/>
                <a:gd name="connsiteX1" fmla="*/ 64186 w 977303"/>
                <a:gd name="connsiteY1" fmla="*/ 136798 h 240139"/>
                <a:gd name="connsiteX2" fmla="*/ 623 w 977303"/>
                <a:gd name="connsiteY2" fmla="*/ 44118 h 240139"/>
                <a:gd name="connsiteX3" fmla="*/ 52784 w 977303"/>
                <a:gd name="connsiteY3" fmla="*/ 4141 h 240139"/>
                <a:gd name="connsiteX4" fmla="*/ 161380 w 977303"/>
                <a:gd name="connsiteY4" fmla="*/ 54265 h 240139"/>
                <a:gd name="connsiteX5" fmla="*/ 518256 w 977303"/>
                <a:gd name="connsiteY5" fmla="*/ 125599 h 240139"/>
                <a:gd name="connsiteX6" fmla="*/ 876014 w 977303"/>
                <a:gd name="connsiteY6" fmla="*/ 44525 h 240139"/>
                <a:gd name="connsiteX7" fmla="*/ 917518 w 977303"/>
                <a:gd name="connsiteY7" fmla="*/ 26267 h 240139"/>
                <a:gd name="connsiteX8" fmla="*/ 937540 w 977303"/>
                <a:gd name="connsiteY8" fmla="*/ 26811 h 240139"/>
                <a:gd name="connsiteX9" fmla="*/ 948061 w 977303"/>
                <a:gd name="connsiteY9" fmla="*/ 136561 h 240139"/>
                <a:gd name="connsiteX10" fmla="*/ 916296 w 977303"/>
                <a:gd name="connsiteY10" fmla="*/ 154445 h 240139"/>
                <a:gd name="connsiteX11" fmla="*/ 633334 w 977303"/>
                <a:gd name="connsiteY11" fmla="*/ 232397 h 240139"/>
                <a:gd name="connsiteX12" fmla="*/ 512486 w 977303"/>
                <a:gd name="connsiteY12" fmla="*/ 240135 h 240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7303" h="240139">
                  <a:moveTo>
                    <a:pt x="512486" y="240135"/>
                  </a:moveTo>
                  <a:cubicBezTo>
                    <a:pt x="355497" y="238642"/>
                    <a:pt x="206617" y="201006"/>
                    <a:pt x="64186" y="136798"/>
                  </a:cubicBezTo>
                  <a:cubicBezTo>
                    <a:pt x="25533" y="119355"/>
                    <a:pt x="6494" y="84706"/>
                    <a:pt x="623" y="44118"/>
                  </a:cubicBezTo>
                  <a:cubicBezTo>
                    <a:pt x="-4331" y="9910"/>
                    <a:pt x="20917" y="-8857"/>
                    <a:pt x="52784" y="4141"/>
                  </a:cubicBezTo>
                  <a:cubicBezTo>
                    <a:pt x="89706" y="19209"/>
                    <a:pt x="124389" y="39197"/>
                    <a:pt x="161380" y="54265"/>
                  </a:cubicBezTo>
                  <a:cubicBezTo>
                    <a:pt x="275814" y="100860"/>
                    <a:pt x="394014" y="128552"/>
                    <a:pt x="518256" y="125599"/>
                  </a:cubicBezTo>
                  <a:cubicBezTo>
                    <a:pt x="642904" y="122681"/>
                    <a:pt x="761614" y="92919"/>
                    <a:pt x="876014" y="44525"/>
                  </a:cubicBezTo>
                  <a:cubicBezTo>
                    <a:pt x="889927" y="38654"/>
                    <a:pt x="903909" y="32851"/>
                    <a:pt x="917518" y="26267"/>
                  </a:cubicBezTo>
                  <a:cubicBezTo>
                    <a:pt x="924712" y="22772"/>
                    <a:pt x="930380" y="23722"/>
                    <a:pt x="937540" y="26811"/>
                  </a:cubicBezTo>
                  <a:cubicBezTo>
                    <a:pt x="985594" y="47749"/>
                    <a:pt x="991295" y="101505"/>
                    <a:pt x="948061" y="136561"/>
                  </a:cubicBezTo>
                  <a:cubicBezTo>
                    <a:pt x="938558" y="144264"/>
                    <a:pt x="927427" y="149457"/>
                    <a:pt x="916296" y="154445"/>
                  </a:cubicBezTo>
                  <a:cubicBezTo>
                    <a:pt x="825957" y="194898"/>
                    <a:pt x="731478" y="220282"/>
                    <a:pt x="633334" y="232397"/>
                  </a:cubicBezTo>
                  <a:cubicBezTo>
                    <a:pt x="593153" y="237352"/>
                    <a:pt x="552973" y="240271"/>
                    <a:pt x="512486" y="240135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8178DA3-E9DC-4A97-BC85-946FB30AF995}"/>
                </a:ext>
              </a:extLst>
            </p:cNvPr>
            <p:cNvSpPr/>
            <p:nvPr/>
          </p:nvSpPr>
          <p:spPr>
            <a:xfrm>
              <a:off x="6723880" y="6404824"/>
              <a:ext cx="651205" cy="364999"/>
            </a:xfrm>
            <a:custGeom>
              <a:avLst/>
              <a:gdLst>
                <a:gd name="connsiteX0" fmla="*/ 313313 w 651205"/>
                <a:gd name="connsiteY0" fmla="*/ 365000 h 364999"/>
                <a:gd name="connsiteX1" fmla="*/ 242420 w 651205"/>
                <a:gd name="connsiteY1" fmla="*/ 307478 h 364999"/>
                <a:gd name="connsiteX2" fmla="*/ 216017 w 651205"/>
                <a:gd name="connsiteY2" fmla="*/ 272014 h 364999"/>
                <a:gd name="connsiteX3" fmla="*/ 13993 w 651205"/>
                <a:gd name="connsiteY3" fmla="*/ 50681 h 364999"/>
                <a:gd name="connsiteX4" fmla="*/ 521 w 651205"/>
                <a:gd name="connsiteY4" fmla="*/ 15557 h 364999"/>
                <a:gd name="connsiteX5" fmla="*/ 16640 w 651205"/>
                <a:gd name="connsiteY5" fmla="*/ 1201 h 364999"/>
                <a:gd name="connsiteX6" fmla="*/ 50170 w 651205"/>
                <a:gd name="connsiteY6" fmla="*/ 15523 h 364999"/>
                <a:gd name="connsiteX7" fmla="*/ 355971 w 651205"/>
                <a:gd name="connsiteY7" fmla="*/ 82479 h 364999"/>
                <a:gd name="connsiteX8" fmla="*/ 565155 w 651205"/>
                <a:gd name="connsiteY8" fmla="*/ 35918 h 364999"/>
                <a:gd name="connsiteX9" fmla="*/ 614499 w 651205"/>
                <a:gd name="connsiteY9" fmla="*/ 16982 h 364999"/>
                <a:gd name="connsiteX10" fmla="*/ 645075 w 651205"/>
                <a:gd name="connsiteY10" fmla="*/ 20783 h 364999"/>
                <a:gd name="connsiteX11" fmla="*/ 648639 w 651205"/>
                <a:gd name="connsiteY11" fmla="*/ 49086 h 364999"/>
                <a:gd name="connsiteX12" fmla="*/ 613005 w 651205"/>
                <a:gd name="connsiteY12" fmla="*/ 112445 h 364999"/>
                <a:gd name="connsiteX13" fmla="*/ 399613 w 651205"/>
                <a:gd name="connsiteY13" fmla="*/ 284299 h 364999"/>
                <a:gd name="connsiteX14" fmla="*/ 385394 w 651205"/>
                <a:gd name="connsiteY14" fmla="*/ 300588 h 364999"/>
                <a:gd name="connsiteX15" fmla="*/ 376197 w 651205"/>
                <a:gd name="connsiteY15" fmla="*/ 327975 h 364999"/>
                <a:gd name="connsiteX16" fmla="*/ 313313 w 651205"/>
                <a:gd name="connsiteY16" fmla="*/ 365000 h 36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1205" h="364999">
                  <a:moveTo>
                    <a:pt x="313313" y="365000"/>
                  </a:moveTo>
                  <a:cubicBezTo>
                    <a:pt x="281073" y="364796"/>
                    <a:pt x="248257" y="338496"/>
                    <a:pt x="242420" y="307478"/>
                  </a:cubicBezTo>
                  <a:cubicBezTo>
                    <a:pt x="239128" y="289966"/>
                    <a:pt x="229558" y="280905"/>
                    <a:pt x="216017" y="272014"/>
                  </a:cubicBezTo>
                  <a:cubicBezTo>
                    <a:pt x="129920" y="215476"/>
                    <a:pt x="65305" y="139119"/>
                    <a:pt x="13993" y="50681"/>
                  </a:cubicBezTo>
                  <a:cubicBezTo>
                    <a:pt x="7681" y="39787"/>
                    <a:pt x="2693" y="28079"/>
                    <a:pt x="521" y="15557"/>
                  </a:cubicBezTo>
                  <a:cubicBezTo>
                    <a:pt x="-1787" y="2118"/>
                    <a:pt x="3575" y="-2430"/>
                    <a:pt x="16640" y="1201"/>
                  </a:cubicBezTo>
                  <a:cubicBezTo>
                    <a:pt x="28450" y="4493"/>
                    <a:pt x="39140" y="10432"/>
                    <a:pt x="50170" y="15523"/>
                  </a:cubicBezTo>
                  <a:cubicBezTo>
                    <a:pt x="147194" y="60319"/>
                    <a:pt x="248290" y="86348"/>
                    <a:pt x="355971" y="82479"/>
                  </a:cubicBezTo>
                  <a:cubicBezTo>
                    <a:pt x="428595" y="79866"/>
                    <a:pt x="497588" y="61167"/>
                    <a:pt x="565155" y="35918"/>
                  </a:cubicBezTo>
                  <a:cubicBezTo>
                    <a:pt x="581648" y="29742"/>
                    <a:pt x="598005" y="23192"/>
                    <a:pt x="614499" y="16982"/>
                  </a:cubicBezTo>
                  <a:cubicBezTo>
                    <a:pt x="625256" y="12944"/>
                    <a:pt x="635980" y="11891"/>
                    <a:pt x="645075" y="20783"/>
                  </a:cubicBezTo>
                  <a:cubicBezTo>
                    <a:pt x="653593" y="29097"/>
                    <a:pt x="651659" y="39244"/>
                    <a:pt x="648639" y="49086"/>
                  </a:cubicBezTo>
                  <a:cubicBezTo>
                    <a:pt x="641410" y="72773"/>
                    <a:pt x="628005" y="93203"/>
                    <a:pt x="613005" y="112445"/>
                  </a:cubicBezTo>
                  <a:cubicBezTo>
                    <a:pt x="555381" y="186460"/>
                    <a:pt x="487848" y="248293"/>
                    <a:pt x="399613" y="284299"/>
                  </a:cubicBezTo>
                  <a:cubicBezTo>
                    <a:pt x="391977" y="287421"/>
                    <a:pt x="387396" y="292546"/>
                    <a:pt x="385394" y="300588"/>
                  </a:cubicBezTo>
                  <a:cubicBezTo>
                    <a:pt x="383086" y="309955"/>
                    <a:pt x="380609" y="319287"/>
                    <a:pt x="376197" y="327975"/>
                  </a:cubicBezTo>
                  <a:cubicBezTo>
                    <a:pt x="362351" y="355430"/>
                    <a:pt x="337645" y="363371"/>
                    <a:pt x="313313" y="365000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EA65861-A98A-41CF-A0AE-3EED8EC083C0}"/>
                </a:ext>
              </a:extLst>
            </p:cNvPr>
            <p:cNvSpPr/>
            <p:nvPr/>
          </p:nvSpPr>
          <p:spPr>
            <a:xfrm>
              <a:off x="6596475" y="6167312"/>
              <a:ext cx="911638" cy="241271"/>
            </a:xfrm>
            <a:custGeom>
              <a:avLst/>
              <a:gdLst>
                <a:gd name="connsiteX0" fmla="*/ 480661 w 911638"/>
                <a:gd name="connsiteY0" fmla="*/ 241258 h 241271"/>
                <a:gd name="connsiteX1" fmla="*/ 56489 w 911638"/>
                <a:gd name="connsiteY1" fmla="*/ 137175 h 241271"/>
                <a:gd name="connsiteX2" fmla="*/ 664 w 911638"/>
                <a:gd name="connsiteY2" fmla="*/ 27561 h 241271"/>
                <a:gd name="connsiteX3" fmla="*/ 39046 w 911638"/>
                <a:gd name="connsiteY3" fmla="*/ 1362 h 241271"/>
                <a:gd name="connsiteX4" fmla="*/ 71150 w 911638"/>
                <a:gd name="connsiteY4" fmla="*/ 15615 h 241271"/>
                <a:gd name="connsiteX5" fmla="*/ 372811 w 911638"/>
                <a:gd name="connsiteY5" fmla="*/ 119257 h 241271"/>
                <a:gd name="connsiteX6" fmla="*/ 658691 w 911638"/>
                <a:gd name="connsiteY6" fmla="*/ 100083 h 241271"/>
                <a:gd name="connsiteX7" fmla="*/ 853011 w 911638"/>
                <a:gd name="connsiteY7" fmla="*/ 28036 h 241271"/>
                <a:gd name="connsiteX8" fmla="*/ 875375 w 911638"/>
                <a:gd name="connsiteY8" fmla="*/ 28172 h 241271"/>
                <a:gd name="connsiteX9" fmla="*/ 877174 w 911638"/>
                <a:gd name="connsiteY9" fmla="*/ 140976 h 241271"/>
                <a:gd name="connsiteX10" fmla="*/ 756360 w 911638"/>
                <a:gd name="connsiteY10" fmla="*/ 193612 h 241271"/>
                <a:gd name="connsiteX11" fmla="*/ 557425 w 911638"/>
                <a:gd name="connsiteY11" fmla="*/ 237322 h 241271"/>
                <a:gd name="connsiteX12" fmla="*/ 480661 w 911638"/>
                <a:gd name="connsiteY12" fmla="*/ 241258 h 241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1638" h="241271">
                  <a:moveTo>
                    <a:pt x="480661" y="241258"/>
                  </a:moveTo>
                  <a:cubicBezTo>
                    <a:pt x="331137" y="239799"/>
                    <a:pt x="189995" y="203691"/>
                    <a:pt x="56489" y="137175"/>
                  </a:cubicBezTo>
                  <a:cubicBezTo>
                    <a:pt x="21365" y="119664"/>
                    <a:pt x="-4528" y="66418"/>
                    <a:pt x="664" y="27561"/>
                  </a:cubicBezTo>
                  <a:cubicBezTo>
                    <a:pt x="3514" y="6181"/>
                    <a:pt x="18379" y="-3864"/>
                    <a:pt x="39046" y="1362"/>
                  </a:cubicBezTo>
                  <a:cubicBezTo>
                    <a:pt x="50584" y="4280"/>
                    <a:pt x="60969" y="9812"/>
                    <a:pt x="71150" y="15615"/>
                  </a:cubicBezTo>
                  <a:cubicBezTo>
                    <a:pt x="165154" y="69269"/>
                    <a:pt x="265436" y="104393"/>
                    <a:pt x="372811" y="119257"/>
                  </a:cubicBezTo>
                  <a:cubicBezTo>
                    <a:pt x="469496" y="132662"/>
                    <a:pt x="564382" y="124008"/>
                    <a:pt x="658691" y="100083"/>
                  </a:cubicBezTo>
                  <a:cubicBezTo>
                    <a:pt x="726157" y="82945"/>
                    <a:pt x="790670" y="58545"/>
                    <a:pt x="853011" y="28036"/>
                  </a:cubicBezTo>
                  <a:cubicBezTo>
                    <a:pt x="861258" y="23997"/>
                    <a:pt x="867672" y="24235"/>
                    <a:pt x="875375" y="28172"/>
                  </a:cubicBezTo>
                  <a:cubicBezTo>
                    <a:pt x="922649" y="52300"/>
                    <a:pt x="924176" y="111112"/>
                    <a:pt x="877174" y="140976"/>
                  </a:cubicBezTo>
                  <a:cubicBezTo>
                    <a:pt x="839810" y="164732"/>
                    <a:pt x="798815" y="181225"/>
                    <a:pt x="756360" y="193612"/>
                  </a:cubicBezTo>
                  <a:cubicBezTo>
                    <a:pt x="691066" y="212650"/>
                    <a:pt x="624992" y="228634"/>
                    <a:pt x="557425" y="237322"/>
                  </a:cubicBezTo>
                  <a:cubicBezTo>
                    <a:pt x="532006" y="240546"/>
                    <a:pt x="506350" y="241394"/>
                    <a:pt x="480661" y="241258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5CA87EB-E6D2-4959-BDFB-D755129C1EE3}"/>
                </a:ext>
              </a:extLst>
            </p:cNvPr>
            <p:cNvSpPr/>
            <p:nvPr/>
          </p:nvSpPr>
          <p:spPr>
            <a:xfrm>
              <a:off x="6095993" y="3534768"/>
              <a:ext cx="1947818" cy="2449128"/>
            </a:xfrm>
            <a:custGeom>
              <a:avLst/>
              <a:gdLst>
                <a:gd name="connsiteX0" fmla="*/ 1946566 w 1947818"/>
                <a:gd name="connsiteY0" fmla="*/ 865173 h 2449128"/>
                <a:gd name="connsiteX1" fmla="*/ 1798976 w 1947818"/>
                <a:gd name="connsiteY1" fmla="*/ 420776 h 2449128"/>
                <a:gd name="connsiteX2" fmla="*/ 1297056 w 1947818"/>
                <a:gd name="connsiteY2" fmla="*/ 45846 h 2449128"/>
                <a:gd name="connsiteX3" fmla="*/ 318262 w 1947818"/>
                <a:gd name="connsiteY3" fmla="*/ 239895 h 2449128"/>
                <a:gd name="connsiteX4" fmla="*/ 14870 w 1947818"/>
                <a:gd name="connsiteY4" fmla="*/ 742290 h 2449128"/>
                <a:gd name="connsiteX5" fmla="*/ 24644 w 1947818"/>
                <a:gd name="connsiteY5" fmla="*/ 1114403 h 2449128"/>
                <a:gd name="connsiteX6" fmla="*/ 364212 w 1947818"/>
                <a:gd name="connsiteY6" fmla="*/ 1833040 h 2449128"/>
                <a:gd name="connsiteX7" fmla="*/ 453770 w 1947818"/>
                <a:gd name="connsiteY7" fmla="*/ 2016093 h 2449128"/>
                <a:gd name="connsiteX8" fmla="*/ 471994 w 1947818"/>
                <a:gd name="connsiteY8" fmla="*/ 2254565 h 2449128"/>
                <a:gd name="connsiteX9" fmla="*/ 481802 w 1947818"/>
                <a:gd name="connsiteY9" fmla="*/ 2284022 h 2449128"/>
                <a:gd name="connsiteX10" fmla="*/ 742705 w 1947818"/>
                <a:gd name="connsiteY10" fmla="*/ 2420005 h 2449128"/>
                <a:gd name="connsiteX11" fmla="*/ 1050305 w 1947818"/>
                <a:gd name="connsiteY11" fmla="*/ 2446814 h 2449128"/>
                <a:gd name="connsiteX12" fmla="*/ 1265835 w 1947818"/>
                <a:gd name="connsiteY12" fmla="*/ 2404564 h 2449128"/>
                <a:gd name="connsiteX13" fmla="*/ 1414952 w 1947818"/>
                <a:gd name="connsiteY13" fmla="*/ 2304451 h 2449128"/>
                <a:gd name="connsiteX14" fmla="*/ 1420178 w 1947818"/>
                <a:gd name="connsiteY14" fmla="*/ 2289112 h 2449128"/>
                <a:gd name="connsiteX15" fmla="*/ 1429103 w 1947818"/>
                <a:gd name="connsiteY15" fmla="*/ 2045957 h 2449128"/>
                <a:gd name="connsiteX16" fmla="*/ 1519645 w 1947818"/>
                <a:gd name="connsiteY16" fmla="*/ 1856490 h 2449128"/>
                <a:gd name="connsiteX17" fmla="*/ 1681047 w 1947818"/>
                <a:gd name="connsiteY17" fmla="*/ 1600610 h 2449128"/>
                <a:gd name="connsiteX18" fmla="*/ 1912731 w 1947818"/>
                <a:gd name="connsiteY18" fmla="*/ 1158215 h 2449128"/>
                <a:gd name="connsiteX19" fmla="*/ 1946566 w 1947818"/>
                <a:gd name="connsiteY19" fmla="*/ 865173 h 2449128"/>
                <a:gd name="connsiteX20" fmla="*/ 1724214 w 1947818"/>
                <a:gd name="connsiteY20" fmla="*/ 1291822 h 2449128"/>
                <a:gd name="connsiteX21" fmla="*/ 1612292 w 1947818"/>
                <a:gd name="connsiteY21" fmla="*/ 1474298 h 2449128"/>
                <a:gd name="connsiteX22" fmla="*/ 1402802 w 1947818"/>
                <a:gd name="connsiteY22" fmla="*/ 1817939 h 2449128"/>
                <a:gd name="connsiteX23" fmla="*/ 1297090 w 1947818"/>
                <a:gd name="connsiteY23" fmla="*/ 2110912 h 2449128"/>
                <a:gd name="connsiteX24" fmla="*/ 1292034 w 1947818"/>
                <a:gd name="connsiteY24" fmla="*/ 2163615 h 2449128"/>
                <a:gd name="connsiteX25" fmla="*/ 1282667 w 1947818"/>
                <a:gd name="connsiteY25" fmla="*/ 2176104 h 2449128"/>
                <a:gd name="connsiteX26" fmla="*/ 1107352 w 1947818"/>
                <a:gd name="connsiteY26" fmla="*/ 2226635 h 2449128"/>
                <a:gd name="connsiteX27" fmla="*/ 1095406 w 1947818"/>
                <a:gd name="connsiteY27" fmla="*/ 2227110 h 2449128"/>
                <a:gd name="connsiteX28" fmla="*/ 1097341 w 1947818"/>
                <a:gd name="connsiteY28" fmla="*/ 2215538 h 2449128"/>
                <a:gd name="connsiteX29" fmla="*/ 1353153 w 1947818"/>
                <a:gd name="connsiteY29" fmla="*/ 1465712 h 2449128"/>
                <a:gd name="connsiteX30" fmla="*/ 1356377 w 1947818"/>
                <a:gd name="connsiteY30" fmla="*/ 1454955 h 2449128"/>
                <a:gd name="connsiteX31" fmla="*/ 1375450 w 1947818"/>
                <a:gd name="connsiteY31" fmla="*/ 1432523 h 2449128"/>
                <a:gd name="connsiteX32" fmla="*/ 1627054 w 1947818"/>
                <a:gd name="connsiteY32" fmla="*/ 1374661 h 2449128"/>
                <a:gd name="connsiteX33" fmla="*/ 1650844 w 1947818"/>
                <a:gd name="connsiteY33" fmla="*/ 1372421 h 2449128"/>
                <a:gd name="connsiteX34" fmla="*/ 1664045 w 1947818"/>
                <a:gd name="connsiteY34" fmla="*/ 1357387 h 2449128"/>
                <a:gd name="connsiteX35" fmla="*/ 1658717 w 1947818"/>
                <a:gd name="connsiteY35" fmla="*/ 1141654 h 2449128"/>
                <a:gd name="connsiteX36" fmla="*/ 1646228 w 1947818"/>
                <a:gd name="connsiteY36" fmla="*/ 609259 h 2449128"/>
                <a:gd name="connsiteX37" fmla="*/ 1625290 w 1947818"/>
                <a:gd name="connsiteY37" fmla="*/ 590831 h 2449128"/>
                <a:gd name="connsiteX38" fmla="*/ 1607710 w 1947818"/>
                <a:gd name="connsiteY38" fmla="*/ 592291 h 2449128"/>
                <a:gd name="connsiteX39" fmla="*/ 1592168 w 1947818"/>
                <a:gd name="connsiteY39" fmla="*/ 609564 h 2449128"/>
                <a:gd name="connsiteX40" fmla="*/ 1609102 w 1947818"/>
                <a:gd name="connsiteY40" fmla="*/ 1319820 h 2449128"/>
                <a:gd name="connsiteX41" fmla="*/ 1591014 w 1947818"/>
                <a:gd name="connsiteY41" fmla="*/ 1339062 h 2449128"/>
                <a:gd name="connsiteX42" fmla="*/ 1399850 w 1947818"/>
                <a:gd name="connsiteY42" fmla="*/ 1370181 h 2449128"/>
                <a:gd name="connsiteX43" fmla="*/ 1184116 w 1947818"/>
                <a:gd name="connsiteY43" fmla="*/ 1466289 h 2449128"/>
                <a:gd name="connsiteX44" fmla="*/ 1134874 w 1947818"/>
                <a:gd name="connsiteY44" fmla="*/ 1524626 h 2449128"/>
                <a:gd name="connsiteX45" fmla="*/ 1305031 w 1947818"/>
                <a:gd name="connsiteY45" fmla="*/ 1460792 h 2449128"/>
                <a:gd name="connsiteX46" fmla="*/ 1293934 w 1947818"/>
                <a:gd name="connsiteY46" fmla="*/ 1493744 h 2449128"/>
                <a:gd name="connsiteX47" fmla="*/ 1044467 w 1947818"/>
                <a:gd name="connsiteY47" fmla="*/ 2225753 h 2449128"/>
                <a:gd name="connsiteX48" fmla="*/ 1028144 w 1947818"/>
                <a:gd name="connsiteY48" fmla="*/ 2238886 h 2449128"/>
                <a:gd name="connsiteX49" fmla="*/ 912387 w 1947818"/>
                <a:gd name="connsiteY49" fmla="*/ 2236985 h 2449128"/>
                <a:gd name="connsiteX50" fmla="*/ 895792 w 1947818"/>
                <a:gd name="connsiteY50" fmla="*/ 2223547 h 2449128"/>
                <a:gd name="connsiteX51" fmla="*/ 685692 w 1947818"/>
                <a:gd name="connsiteY51" fmla="*/ 1652600 h 2449128"/>
                <a:gd name="connsiteX52" fmla="*/ 619176 w 1947818"/>
                <a:gd name="connsiteY52" fmla="*/ 1471719 h 2449128"/>
                <a:gd name="connsiteX53" fmla="*/ 615579 w 1947818"/>
                <a:gd name="connsiteY53" fmla="*/ 1460927 h 2449128"/>
                <a:gd name="connsiteX54" fmla="*/ 833892 w 1947818"/>
                <a:gd name="connsiteY54" fmla="*/ 1531821 h 2449128"/>
                <a:gd name="connsiteX55" fmla="*/ 773417 w 1947818"/>
                <a:gd name="connsiteY55" fmla="*/ 1470565 h 2449128"/>
                <a:gd name="connsiteX56" fmla="*/ 622366 w 1947818"/>
                <a:gd name="connsiteY56" fmla="*/ 1407817 h 2449128"/>
                <a:gd name="connsiteX57" fmla="*/ 440026 w 1947818"/>
                <a:gd name="connsiteY57" fmla="*/ 1372489 h 2449128"/>
                <a:gd name="connsiteX58" fmla="*/ 359529 w 1947818"/>
                <a:gd name="connsiteY58" fmla="*/ 1367534 h 2449128"/>
                <a:gd name="connsiteX59" fmla="*/ 350298 w 1947818"/>
                <a:gd name="connsiteY59" fmla="*/ 1356437 h 2449128"/>
                <a:gd name="connsiteX60" fmla="*/ 344970 w 1947818"/>
                <a:gd name="connsiteY60" fmla="*/ 1123056 h 2449128"/>
                <a:gd name="connsiteX61" fmla="*/ 333635 w 1947818"/>
                <a:gd name="connsiteY61" fmla="*/ 636103 h 2449128"/>
                <a:gd name="connsiteX62" fmla="*/ 319008 w 1947818"/>
                <a:gd name="connsiteY62" fmla="*/ 622494 h 2449128"/>
                <a:gd name="connsiteX63" fmla="*/ 290027 w 1947818"/>
                <a:gd name="connsiteY63" fmla="*/ 622019 h 2449128"/>
                <a:gd name="connsiteX64" fmla="*/ 279710 w 1947818"/>
                <a:gd name="connsiteY64" fmla="*/ 632845 h 2449128"/>
                <a:gd name="connsiteX65" fmla="*/ 282900 w 1947818"/>
                <a:gd name="connsiteY65" fmla="*/ 765299 h 2449128"/>
                <a:gd name="connsiteX66" fmla="*/ 292368 w 1947818"/>
                <a:gd name="connsiteY66" fmla="*/ 1162694 h 2449128"/>
                <a:gd name="connsiteX67" fmla="*/ 297425 w 1947818"/>
                <a:gd name="connsiteY67" fmla="*/ 1391052 h 2449128"/>
                <a:gd name="connsiteX68" fmla="*/ 311509 w 1947818"/>
                <a:gd name="connsiteY68" fmla="*/ 1404491 h 2449128"/>
                <a:gd name="connsiteX69" fmla="*/ 493204 w 1947818"/>
                <a:gd name="connsiteY69" fmla="*/ 1422443 h 2449128"/>
                <a:gd name="connsiteX70" fmla="*/ 498193 w 1947818"/>
                <a:gd name="connsiteY70" fmla="*/ 1423258 h 2449128"/>
                <a:gd name="connsiteX71" fmla="*/ 553407 w 1947818"/>
                <a:gd name="connsiteY71" fmla="*/ 1439344 h 2449128"/>
                <a:gd name="connsiteX72" fmla="*/ 575941 w 1947818"/>
                <a:gd name="connsiteY72" fmla="*/ 1490520 h 2449128"/>
                <a:gd name="connsiteX73" fmla="*/ 840951 w 1947818"/>
                <a:gd name="connsiteY73" fmla="*/ 2209090 h 2449128"/>
                <a:gd name="connsiteX74" fmla="*/ 843123 w 1947818"/>
                <a:gd name="connsiteY74" fmla="*/ 2214995 h 2449128"/>
                <a:gd name="connsiteX75" fmla="*/ 836777 w 1947818"/>
                <a:gd name="connsiteY75" fmla="*/ 2222121 h 2449128"/>
                <a:gd name="connsiteX76" fmla="*/ 773858 w 1947818"/>
                <a:gd name="connsiteY76" fmla="*/ 2204067 h 2449128"/>
                <a:gd name="connsiteX77" fmla="*/ 602785 w 1947818"/>
                <a:gd name="connsiteY77" fmla="*/ 2140403 h 2449128"/>
                <a:gd name="connsiteX78" fmla="*/ 592808 w 1947818"/>
                <a:gd name="connsiteY78" fmla="*/ 2126285 h 2449128"/>
                <a:gd name="connsiteX79" fmla="*/ 548453 w 1947818"/>
                <a:gd name="connsiteY79" fmla="*/ 1946829 h 2449128"/>
                <a:gd name="connsiteX80" fmla="*/ 487265 w 1947818"/>
                <a:gd name="connsiteY80" fmla="*/ 1814307 h 2449128"/>
                <a:gd name="connsiteX81" fmla="*/ 255174 w 1947818"/>
                <a:gd name="connsiteY81" fmla="*/ 1393021 h 2449128"/>
                <a:gd name="connsiteX82" fmla="*/ 118376 w 1947818"/>
                <a:gd name="connsiteY82" fmla="*/ 922967 h 2449128"/>
                <a:gd name="connsiteX83" fmla="*/ 287414 w 1947818"/>
                <a:gd name="connsiteY83" fmla="*/ 446262 h 2449128"/>
                <a:gd name="connsiteX84" fmla="*/ 426146 w 1947818"/>
                <a:gd name="connsiteY84" fmla="*/ 307225 h 2449128"/>
                <a:gd name="connsiteX85" fmla="*/ 594640 w 1947818"/>
                <a:gd name="connsiteY85" fmla="*/ 203922 h 2449128"/>
                <a:gd name="connsiteX86" fmla="*/ 1528639 w 1947818"/>
                <a:gd name="connsiteY86" fmla="*/ 315302 h 2449128"/>
                <a:gd name="connsiteX87" fmla="*/ 1792902 w 1947818"/>
                <a:gd name="connsiteY87" fmla="*/ 1134764 h 2449128"/>
                <a:gd name="connsiteX88" fmla="*/ 1724214 w 1947818"/>
                <a:gd name="connsiteY88" fmla="*/ 1291822 h 244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947818" h="2449128">
                  <a:moveTo>
                    <a:pt x="1946566" y="865173"/>
                  </a:moveTo>
                  <a:cubicBezTo>
                    <a:pt x="1938251" y="707946"/>
                    <a:pt x="1888127" y="553501"/>
                    <a:pt x="1798976" y="420776"/>
                  </a:cubicBezTo>
                  <a:cubicBezTo>
                    <a:pt x="1682133" y="246818"/>
                    <a:pt x="1496704" y="109002"/>
                    <a:pt x="1297056" y="45846"/>
                  </a:cubicBezTo>
                  <a:cubicBezTo>
                    <a:pt x="965260" y="-59085"/>
                    <a:pt x="585885" y="20462"/>
                    <a:pt x="318262" y="239895"/>
                  </a:cubicBezTo>
                  <a:cubicBezTo>
                    <a:pt x="165073" y="365528"/>
                    <a:pt x="53931" y="546884"/>
                    <a:pt x="14870" y="742290"/>
                  </a:cubicBezTo>
                  <a:cubicBezTo>
                    <a:pt x="-9632" y="864936"/>
                    <a:pt x="-2098" y="992808"/>
                    <a:pt x="24644" y="1114403"/>
                  </a:cubicBezTo>
                  <a:cubicBezTo>
                    <a:pt x="82472" y="1377478"/>
                    <a:pt x="225378" y="1606311"/>
                    <a:pt x="364212" y="1833040"/>
                  </a:cubicBezTo>
                  <a:cubicBezTo>
                    <a:pt x="399947" y="1891377"/>
                    <a:pt x="429030" y="1952598"/>
                    <a:pt x="453770" y="2016093"/>
                  </a:cubicBezTo>
                  <a:cubicBezTo>
                    <a:pt x="484041" y="2093672"/>
                    <a:pt x="484652" y="2173728"/>
                    <a:pt x="471994" y="2254565"/>
                  </a:cubicBezTo>
                  <a:cubicBezTo>
                    <a:pt x="470026" y="2267121"/>
                    <a:pt x="472333" y="2275266"/>
                    <a:pt x="481802" y="2284022"/>
                  </a:cubicBezTo>
                  <a:cubicBezTo>
                    <a:pt x="556496" y="2353116"/>
                    <a:pt x="645036" y="2395401"/>
                    <a:pt x="742705" y="2420005"/>
                  </a:cubicBezTo>
                  <a:cubicBezTo>
                    <a:pt x="843768" y="2445457"/>
                    <a:pt x="946425" y="2453670"/>
                    <a:pt x="1050305" y="2446814"/>
                  </a:cubicBezTo>
                  <a:cubicBezTo>
                    <a:pt x="1123913" y="2441962"/>
                    <a:pt x="1196401" y="2430932"/>
                    <a:pt x="1265835" y="2404564"/>
                  </a:cubicBezTo>
                  <a:cubicBezTo>
                    <a:pt x="1323255" y="2382742"/>
                    <a:pt x="1374431" y="2351487"/>
                    <a:pt x="1414952" y="2304451"/>
                  </a:cubicBezTo>
                  <a:cubicBezTo>
                    <a:pt x="1418718" y="2300073"/>
                    <a:pt x="1422316" y="2296442"/>
                    <a:pt x="1420178" y="2289112"/>
                  </a:cubicBezTo>
                  <a:cubicBezTo>
                    <a:pt x="1396253" y="2207121"/>
                    <a:pt x="1404126" y="2126319"/>
                    <a:pt x="1429103" y="2045957"/>
                  </a:cubicBezTo>
                  <a:cubicBezTo>
                    <a:pt x="1450110" y="1978356"/>
                    <a:pt x="1484385" y="1917101"/>
                    <a:pt x="1519645" y="1856490"/>
                  </a:cubicBezTo>
                  <a:cubicBezTo>
                    <a:pt x="1570380" y="1769274"/>
                    <a:pt x="1628547" y="1686706"/>
                    <a:pt x="1681047" y="1600610"/>
                  </a:cubicBezTo>
                  <a:cubicBezTo>
                    <a:pt x="1767653" y="1458552"/>
                    <a:pt x="1865458" y="1319650"/>
                    <a:pt x="1912731" y="1158215"/>
                  </a:cubicBezTo>
                  <a:cubicBezTo>
                    <a:pt x="1940695" y="1062514"/>
                    <a:pt x="1951792" y="963284"/>
                    <a:pt x="1946566" y="865173"/>
                  </a:cubicBezTo>
                  <a:close/>
                  <a:moveTo>
                    <a:pt x="1724214" y="1291822"/>
                  </a:moveTo>
                  <a:cubicBezTo>
                    <a:pt x="1689938" y="1354401"/>
                    <a:pt x="1650335" y="1414401"/>
                    <a:pt x="1612292" y="1474298"/>
                  </a:cubicBezTo>
                  <a:cubicBezTo>
                    <a:pt x="1540381" y="1587544"/>
                    <a:pt x="1472474" y="1703301"/>
                    <a:pt x="1402802" y="1817939"/>
                  </a:cubicBezTo>
                  <a:cubicBezTo>
                    <a:pt x="1347724" y="1908583"/>
                    <a:pt x="1311615" y="2005811"/>
                    <a:pt x="1297090" y="2110912"/>
                  </a:cubicBezTo>
                  <a:cubicBezTo>
                    <a:pt x="1294681" y="2128389"/>
                    <a:pt x="1293255" y="2146002"/>
                    <a:pt x="1292034" y="2163615"/>
                  </a:cubicBezTo>
                  <a:cubicBezTo>
                    <a:pt x="1291559" y="2170402"/>
                    <a:pt x="1289523" y="2173830"/>
                    <a:pt x="1282667" y="2176104"/>
                  </a:cubicBezTo>
                  <a:cubicBezTo>
                    <a:pt x="1224840" y="2195108"/>
                    <a:pt x="1167012" y="2214011"/>
                    <a:pt x="1107352" y="2226635"/>
                  </a:cubicBezTo>
                  <a:cubicBezTo>
                    <a:pt x="1103347" y="2227483"/>
                    <a:pt x="1098460" y="2230266"/>
                    <a:pt x="1095406" y="2227110"/>
                  </a:cubicBezTo>
                  <a:cubicBezTo>
                    <a:pt x="1092080" y="2223682"/>
                    <a:pt x="1096085" y="2219237"/>
                    <a:pt x="1097341" y="2215538"/>
                  </a:cubicBezTo>
                  <a:cubicBezTo>
                    <a:pt x="1182521" y="1965562"/>
                    <a:pt x="1267837" y="1715654"/>
                    <a:pt x="1353153" y="1465712"/>
                  </a:cubicBezTo>
                  <a:cubicBezTo>
                    <a:pt x="1354375" y="1462149"/>
                    <a:pt x="1356852" y="1458314"/>
                    <a:pt x="1356377" y="1454955"/>
                  </a:cubicBezTo>
                  <a:cubicBezTo>
                    <a:pt x="1354205" y="1439785"/>
                    <a:pt x="1365201" y="1437342"/>
                    <a:pt x="1375450" y="1432523"/>
                  </a:cubicBezTo>
                  <a:cubicBezTo>
                    <a:pt x="1455166" y="1394887"/>
                    <a:pt x="1540991" y="1384333"/>
                    <a:pt x="1627054" y="1374661"/>
                  </a:cubicBezTo>
                  <a:cubicBezTo>
                    <a:pt x="1634995" y="1373779"/>
                    <a:pt x="1643004" y="1371980"/>
                    <a:pt x="1650844" y="1372421"/>
                  </a:cubicBezTo>
                  <a:cubicBezTo>
                    <a:pt x="1662687" y="1373100"/>
                    <a:pt x="1664350" y="1367772"/>
                    <a:pt x="1664045" y="1357387"/>
                  </a:cubicBezTo>
                  <a:cubicBezTo>
                    <a:pt x="1661941" y="1285476"/>
                    <a:pt x="1660414" y="1213565"/>
                    <a:pt x="1658717" y="1141654"/>
                  </a:cubicBezTo>
                  <a:cubicBezTo>
                    <a:pt x="1654543" y="964200"/>
                    <a:pt x="1650369" y="786746"/>
                    <a:pt x="1646228" y="609259"/>
                  </a:cubicBezTo>
                  <a:cubicBezTo>
                    <a:pt x="1645753" y="588626"/>
                    <a:pt x="1645787" y="588660"/>
                    <a:pt x="1625290" y="590831"/>
                  </a:cubicBezTo>
                  <a:cubicBezTo>
                    <a:pt x="1619453" y="591442"/>
                    <a:pt x="1613581" y="591951"/>
                    <a:pt x="1607710" y="592291"/>
                  </a:cubicBezTo>
                  <a:cubicBezTo>
                    <a:pt x="1591591" y="593173"/>
                    <a:pt x="1591760" y="593105"/>
                    <a:pt x="1592168" y="609564"/>
                  </a:cubicBezTo>
                  <a:cubicBezTo>
                    <a:pt x="1597869" y="846305"/>
                    <a:pt x="1603502" y="1083045"/>
                    <a:pt x="1609102" y="1319820"/>
                  </a:cubicBezTo>
                  <a:cubicBezTo>
                    <a:pt x="1609509" y="1337501"/>
                    <a:pt x="1609305" y="1337331"/>
                    <a:pt x="1591014" y="1339062"/>
                  </a:cubicBezTo>
                  <a:cubicBezTo>
                    <a:pt x="1526602" y="1345170"/>
                    <a:pt x="1461852" y="1351143"/>
                    <a:pt x="1399850" y="1370181"/>
                  </a:cubicBezTo>
                  <a:cubicBezTo>
                    <a:pt x="1324273" y="1393394"/>
                    <a:pt x="1252328" y="1425905"/>
                    <a:pt x="1184116" y="1466289"/>
                  </a:cubicBezTo>
                  <a:cubicBezTo>
                    <a:pt x="1161141" y="1479864"/>
                    <a:pt x="1149569" y="1503042"/>
                    <a:pt x="1134874" y="1524626"/>
                  </a:cubicBezTo>
                  <a:cubicBezTo>
                    <a:pt x="1190734" y="1503687"/>
                    <a:pt x="1246627" y="1482715"/>
                    <a:pt x="1305031" y="1460792"/>
                  </a:cubicBezTo>
                  <a:cubicBezTo>
                    <a:pt x="1300789" y="1473416"/>
                    <a:pt x="1297430" y="1483597"/>
                    <a:pt x="1293934" y="1493744"/>
                  </a:cubicBezTo>
                  <a:cubicBezTo>
                    <a:pt x="1210722" y="1737713"/>
                    <a:pt x="1127408" y="1981682"/>
                    <a:pt x="1044467" y="2225753"/>
                  </a:cubicBezTo>
                  <a:cubicBezTo>
                    <a:pt x="1041447" y="2234610"/>
                    <a:pt x="1037680" y="2238004"/>
                    <a:pt x="1028144" y="2238886"/>
                  </a:cubicBezTo>
                  <a:cubicBezTo>
                    <a:pt x="989457" y="2242381"/>
                    <a:pt x="950939" y="2241431"/>
                    <a:pt x="912387" y="2236985"/>
                  </a:cubicBezTo>
                  <a:cubicBezTo>
                    <a:pt x="903292" y="2235933"/>
                    <a:pt x="898982" y="2232302"/>
                    <a:pt x="895792" y="2223547"/>
                  </a:cubicBezTo>
                  <a:cubicBezTo>
                    <a:pt x="825985" y="2033163"/>
                    <a:pt x="755770" y="1842882"/>
                    <a:pt x="685692" y="1652600"/>
                  </a:cubicBezTo>
                  <a:cubicBezTo>
                    <a:pt x="663497" y="1592329"/>
                    <a:pt x="641337" y="1532024"/>
                    <a:pt x="619176" y="1471719"/>
                  </a:cubicBezTo>
                  <a:cubicBezTo>
                    <a:pt x="618056" y="1468665"/>
                    <a:pt x="617140" y="1465543"/>
                    <a:pt x="615579" y="1460927"/>
                  </a:cubicBezTo>
                  <a:cubicBezTo>
                    <a:pt x="689255" y="1484853"/>
                    <a:pt x="761573" y="1508337"/>
                    <a:pt x="833892" y="1531821"/>
                  </a:cubicBezTo>
                  <a:cubicBezTo>
                    <a:pt x="816856" y="1507556"/>
                    <a:pt x="800397" y="1484411"/>
                    <a:pt x="773417" y="1470565"/>
                  </a:cubicBezTo>
                  <a:cubicBezTo>
                    <a:pt x="724651" y="1445588"/>
                    <a:pt x="673169" y="1427636"/>
                    <a:pt x="622366" y="1407817"/>
                  </a:cubicBezTo>
                  <a:cubicBezTo>
                    <a:pt x="563656" y="1384910"/>
                    <a:pt x="501994" y="1377987"/>
                    <a:pt x="440026" y="1372489"/>
                  </a:cubicBezTo>
                  <a:cubicBezTo>
                    <a:pt x="413250" y="1370114"/>
                    <a:pt x="386372" y="1368586"/>
                    <a:pt x="359529" y="1367534"/>
                  </a:cubicBezTo>
                  <a:cubicBezTo>
                    <a:pt x="350875" y="1367195"/>
                    <a:pt x="350468" y="1362987"/>
                    <a:pt x="350298" y="1356437"/>
                  </a:cubicBezTo>
                  <a:cubicBezTo>
                    <a:pt x="348601" y="1278655"/>
                    <a:pt x="346802" y="1200839"/>
                    <a:pt x="344970" y="1123056"/>
                  </a:cubicBezTo>
                  <a:cubicBezTo>
                    <a:pt x="341135" y="960738"/>
                    <a:pt x="337097" y="798421"/>
                    <a:pt x="333635" y="636103"/>
                  </a:cubicBezTo>
                  <a:cubicBezTo>
                    <a:pt x="333398" y="624564"/>
                    <a:pt x="329529" y="621714"/>
                    <a:pt x="319008" y="622494"/>
                  </a:cubicBezTo>
                  <a:cubicBezTo>
                    <a:pt x="309404" y="623207"/>
                    <a:pt x="299631" y="622867"/>
                    <a:pt x="290027" y="622019"/>
                  </a:cubicBezTo>
                  <a:cubicBezTo>
                    <a:pt x="281305" y="621272"/>
                    <a:pt x="279473" y="624870"/>
                    <a:pt x="279710" y="632845"/>
                  </a:cubicBezTo>
                  <a:cubicBezTo>
                    <a:pt x="281000" y="676996"/>
                    <a:pt x="281848" y="721147"/>
                    <a:pt x="282900" y="765299"/>
                  </a:cubicBezTo>
                  <a:cubicBezTo>
                    <a:pt x="286056" y="897752"/>
                    <a:pt x="289212" y="1030206"/>
                    <a:pt x="292368" y="1162694"/>
                  </a:cubicBezTo>
                  <a:cubicBezTo>
                    <a:pt x="294167" y="1238814"/>
                    <a:pt x="296135" y="1314933"/>
                    <a:pt x="297425" y="1391052"/>
                  </a:cubicBezTo>
                  <a:cubicBezTo>
                    <a:pt x="297595" y="1402014"/>
                    <a:pt x="301871" y="1404220"/>
                    <a:pt x="311509" y="1404491"/>
                  </a:cubicBezTo>
                  <a:cubicBezTo>
                    <a:pt x="372458" y="1406256"/>
                    <a:pt x="433103" y="1411686"/>
                    <a:pt x="493204" y="1422443"/>
                  </a:cubicBezTo>
                  <a:cubicBezTo>
                    <a:pt x="494867" y="1422749"/>
                    <a:pt x="496530" y="1422885"/>
                    <a:pt x="498193" y="1423258"/>
                  </a:cubicBezTo>
                  <a:cubicBezTo>
                    <a:pt x="517061" y="1427364"/>
                    <a:pt x="538000" y="1428586"/>
                    <a:pt x="553407" y="1439344"/>
                  </a:cubicBezTo>
                  <a:cubicBezTo>
                    <a:pt x="569256" y="1450373"/>
                    <a:pt x="569425" y="1472941"/>
                    <a:pt x="575941" y="1490520"/>
                  </a:cubicBezTo>
                  <a:cubicBezTo>
                    <a:pt x="664583" y="1729907"/>
                    <a:pt x="752716" y="1969532"/>
                    <a:pt x="840951" y="2209090"/>
                  </a:cubicBezTo>
                  <a:cubicBezTo>
                    <a:pt x="841663" y="2211058"/>
                    <a:pt x="842240" y="2213094"/>
                    <a:pt x="843123" y="2214995"/>
                  </a:cubicBezTo>
                  <a:cubicBezTo>
                    <a:pt x="846584" y="2222427"/>
                    <a:pt x="843801" y="2224124"/>
                    <a:pt x="836777" y="2222121"/>
                  </a:cubicBezTo>
                  <a:cubicBezTo>
                    <a:pt x="815804" y="2216149"/>
                    <a:pt x="794628" y="2210685"/>
                    <a:pt x="773858" y="2204067"/>
                  </a:cubicBezTo>
                  <a:cubicBezTo>
                    <a:pt x="715827" y="2185572"/>
                    <a:pt x="659323" y="2162936"/>
                    <a:pt x="602785" y="2140403"/>
                  </a:cubicBezTo>
                  <a:cubicBezTo>
                    <a:pt x="595455" y="2137484"/>
                    <a:pt x="593656" y="2132767"/>
                    <a:pt x="592808" y="2126285"/>
                  </a:cubicBezTo>
                  <a:cubicBezTo>
                    <a:pt x="584968" y="2064758"/>
                    <a:pt x="569391" y="2004962"/>
                    <a:pt x="548453" y="1946829"/>
                  </a:cubicBezTo>
                  <a:cubicBezTo>
                    <a:pt x="531926" y="1901015"/>
                    <a:pt x="511598" y="1856389"/>
                    <a:pt x="487265" y="1814307"/>
                  </a:cubicBezTo>
                  <a:cubicBezTo>
                    <a:pt x="407006" y="1675541"/>
                    <a:pt x="324337" y="1537827"/>
                    <a:pt x="255174" y="1393021"/>
                  </a:cubicBezTo>
                  <a:cubicBezTo>
                    <a:pt x="185129" y="1246347"/>
                    <a:pt x="120141" y="1087830"/>
                    <a:pt x="118376" y="922967"/>
                  </a:cubicBezTo>
                  <a:cubicBezTo>
                    <a:pt x="116476" y="743647"/>
                    <a:pt x="173218" y="584655"/>
                    <a:pt x="287414" y="446262"/>
                  </a:cubicBezTo>
                  <a:cubicBezTo>
                    <a:pt x="329291" y="395527"/>
                    <a:pt x="373952" y="347202"/>
                    <a:pt x="426146" y="307225"/>
                  </a:cubicBezTo>
                  <a:cubicBezTo>
                    <a:pt x="478510" y="267078"/>
                    <a:pt x="536371" y="235110"/>
                    <a:pt x="594640" y="203922"/>
                  </a:cubicBezTo>
                  <a:cubicBezTo>
                    <a:pt x="882557" y="49919"/>
                    <a:pt x="1279579" y="114568"/>
                    <a:pt x="1528639" y="315302"/>
                  </a:cubicBezTo>
                  <a:cubicBezTo>
                    <a:pt x="1765583" y="506296"/>
                    <a:pt x="1884292" y="840332"/>
                    <a:pt x="1792902" y="1134764"/>
                  </a:cubicBezTo>
                  <a:cubicBezTo>
                    <a:pt x="1775798" y="1189708"/>
                    <a:pt x="1751737" y="1241596"/>
                    <a:pt x="1724214" y="1291822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0CE6603-F45D-4CF9-9550-801A5BC372D0}"/>
                </a:ext>
              </a:extLst>
            </p:cNvPr>
            <p:cNvSpPr/>
            <p:nvPr/>
          </p:nvSpPr>
          <p:spPr>
            <a:xfrm>
              <a:off x="7096986" y="4006191"/>
              <a:ext cx="475101" cy="977515"/>
            </a:xfrm>
            <a:custGeom>
              <a:avLst/>
              <a:gdLst>
                <a:gd name="connsiteX0" fmla="*/ 16020 w 475101"/>
                <a:gd name="connsiteY0" fmla="*/ 977491 h 977515"/>
                <a:gd name="connsiteX1" fmla="*/ 15952 w 475101"/>
                <a:gd name="connsiteY1" fmla="*/ 896214 h 977515"/>
                <a:gd name="connsiteX2" fmla="*/ 4618 w 475101"/>
                <a:gd name="connsiteY2" fmla="*/ 393004 h 977515"/>
                <a:gd name="connsiteX3" fmla="*/ 70 w 475101"/>
                <a:gd name="connsiteY3" fmla="*/ 210155 h 977515"/>
                <a:gd name="connsiteX4" fmla="*/ 4380 w 475101"/>
                <a:gd name="connsiteY4" fmla="*/ 193865 h 977515"/>
                <a:gd name="connsiteX5" fmla="*/ 148780 w 475101"/>
                <a:gd name="connsiteY5" fmla="*/ 64568 h 977515"/>
                <a:gd name="connsiteX6" fmla="*/ 272037 w 475101"/>
                <a:gd name="connsiteY6" fmla="*/ 20145 h 977515"/>
                <a:gd name="connsiteX7" fmla="*/ 444637 w 475101"/>
                <a:gd name="connsiteY7" fmla="*/ 156 h 977515"/>
                <a:gd name="connsiteX8" fmla="*/ 456956 w 475101"/>
                <a:gd name="connsiteY8" fmla="*/ 11321 h 977515"/>
                <a:gd name="connsiteX9" fmla="*/ 471888 w 475101"/>
                <a:gd name="connsiteY9" fmla="*/ 652007 h 977515"/>
                <a:gd name="connsiteX10" fmla="*/ 475078 w 475101"/>
                <a:gd name="connsiteY10" fmla="*/ 770547 h 977515"/>
                <a:gd name="connsiteX11" fmla="*/ 464117 w 475101"/>
                <a:gd name="connsiteY11" fmla="*/ 782594 h 977515"/>
                <a:gd name="connsiteX12" fmla="*/ 252014 w 475101"/>
                <a:gd name="connsiteY12" fmla="*/ 817515 h 977515"/>
                <a:gd name="connsiteX13" fmla="*/ 141280 w 475101"/>
                <a:gd name="connsiteY13" fmla="*/ 878702 h 977515"/>
                <a:gd name="connsiteX14" fmla="*/ 27423 w 475101"/>
                <a:gd name="connsiteY14" fmla="*/ 972401 h 977515"/>
                <a:gd name="connsiteX15" fmla="*/ 16020 w 475101"/>
                <a:gd name="connsiteY15" fmla="*/ 977491 h 977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75101" h="977515">
                  <a:moveTo>
                    <a:pt x="16020" y="977491"/>
                  </a:moveTo>
                  <a:cubicBezTo>
                    <a:pt x="16020" y="950478"/>
                    <a:pt x="16529" y="923329"/>
                    <a:pt x="15952" y="896214"/>
                  </a:cubicBezTo>
                  <a:cubicBezTo>
                    <a:pt x="12321" y="728466"/>
                    <a:pt x="8486" y="560718"/>
                    <a:pt x="4618" y="393004"/>
                  </a:cubicBezTo>
                  <a:cubicBezTo>
                    <a:pt x="3226" y="332055"/>
                    <a:pt x="1563" y="271105"/>
                    <a:pt x="70" y="210155"/>
                  </a:cubicBezTo>
                  <a:cubicBezTo>
                    <a:pt x="-66" y="204352"/>
                    <a:pt x="-473" y="198888"/>
                    <a:pt x="4380" y="193865"/>
                  </a:cubicBezTo>
                  <a:cubicBezTo>
                    <a:pt x="49312" y="147169"/>
                    <a:pt x="95533" y="102067"/>
                    <a:pt x="148780" y="64568"/>
                  </a:cubicBezTo>
                  <a:cubicBezTo>
                    <a:pt x="186008" y="38335"/>
                    <a:pt x="228496" y="28086"/>
                    <a:pt x="272037" y="20145"/>
                  </a:cubicBezTo>
                  <a:cubicBezTo>
                    <a:pt x="329152" y="9760"/>
                    <a:pt x="386912" y="5179"/>
                    <a:pt x="444637" y="156"/>
                  </a:cubicBezTo>
                  <a:cubicBezTo>
                    <a:pt x="453902" y="-658"/>
                    <a:pt x="456753" y="1514"/>
                    <a:pt x="456956" y="11321"/>
                  </a:cubicBezTo>
                  <a:cubicBezTo>
                    <a:pt x="461708" y="224883"/>
                    <a:pt x="466798" y="438445"/>
                    <a:pt x="471888" y="652007"/>
                  </a:cubicBezTo>
                  <a:cubicBezTo>
                    <a:pt x="472839" y="691509"/>
                    <a:pt x="473687" y="731045"/>
                    <a:pt x="475078" y="770547"/>
                  </a:cubicBezTo>
                  <a:cubicBezTo>
                    <a:pt x="475384" y="779201"/>
                    <a:pt x="472771" y="781780"/>
                    <a:pt x="464117" y="782594"/>
                  </a:cubicBezTo>
                  <a:cubicBezTo>
                    <a:pt x="392647" y="789382"/>
                    <a:pt x="321380" y="797628"/>
                    <a:pt x="252014" y="817515"/>
                  </a:cubicBezTo>
                  <a:cubicBezTo>
                    <a:pt x="210374" y="829461"/>
                    <a:pt x="175589" y="853657"/>
                    <a:pt x="141280" y="878702"/>
                  </a:cubicBezTo>
                  <a:cubicBezTo>
                    <a:pt x="101540" y="907718"/>
                    <a:pt x="64074" y="939550"/>
                    <a:pt x="27423" y="972401"/>
                  </a:cubicBezTo>
                  <a:cubicBezTo>
                    <a:pt x="25115" y="974471"/>
                    <a:pt x="23418" y="977831"/>
                    <a:pt x="16020" y="977491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569B049-0C89-4071-A7BA-D2B19C327D7A}"/>
                </a:ext>
              </a:extLst>
            </p:cNvPr>
            <p:cNvSpPr/>
            <p:nvPr/>
          </p:nvSpPr>
          <p:spPr>
            <a:xfrm>
              <a:off x="6557519" y="4029591"/>
              <a:ext cx="483979" cy="957654"/>
            </a:xfrm>
            <a:custGeom>
              <a:avLst/>
              <a:gdLst>
                <a:gd name="connsiteX0" fmla="*/ 483950 w 483979"/>
                <a:gd name="connsiteY0" fmla="*/ 957655 h 957654"/>
                <a:gd name="connsiteX1" fmla="*/ 411427 w 483979"/>
                <a:gd name="connsiteY1" fmla="*/ 901727 h 957654"/>
                <a:gd name="connsiteX2" fmla="*/ 345455 w 483979"/>
                <a:gd name="connsiteY2" fmla="*/ 855336 h 957654"/>
                <a:gd name="connsiteX3" fmla="*/ 174246 w 483979"/>
                <a:gd name="connsiteY3" fmla="*/ 793979 h 957654"/>
                <a:gd name="connsiteX4" fmla="*/ 31102 w 483979"/>
                <a:gd name="connsiteY4" fmla="*/ 782136 h 957654"/>
                <a:gd name="connsiteX5" fmla="*/ 17731 w 483979"/>
                <a:gd name="connsiteY5" fmla="*/ 768323 h 957654"/>
                <a:gd name="connsiteX6" fmla="*/ 10197 w 483979"/>
                <a:gd name="connsiteY6" fmla="*/ 436561 h 957654"/>
                <a:gd name="connsiteX7" fmla="*/ 423 w 483979"/>
                <a:gd name="connsiteY7" fmla="*/ 21552 h 957654"/>
                <a:gd name="connsiteX8" fmla="*/ 21023 w 483979"/>
                <a:gd name="connsiteY8" fmla="*/ 478 h 957654"/>
                <a:gd name="connsiteX9" fmla="*/ 215580 w 483979"/>
                <a:gd name="connsiteY9" fmla="*/ 15919 h 957654"/>
                <a:gd name="connsiteX10" fmla="*/ 334154 w 483979"/>
                <a:gd name="connsiteY10" fmla="*/ 65229 h 957654"/>
                <a:gd name="connsiteX11" fmla="*/ 460398 w 483979"/>
                <a:gd name="connsiteY11" fmla="*/ 171551 h 957654"/>
                <a:gd name="connsiteX12" fmla="*/ 466303 w 483979"/>
                <a:gd name="connsiteY12" fmla="*/ 185974 h 957654"/>
                <a:gd name="connsiteX13" fmla="*/ 476721 w 483979"/>
                <a:gd name="connsiteY13" fmla="*/ 640078 h 957654"/>
                <a:gd name="connsiteX14" fmla="*/ 483950 w 483979"/>
                <a:gd name="connsiteY14" fmla="*/ 944080 h 957654"/>
                <a:gd name="connsiteX15" fmla="*/ 483950 w 483979"/>
                <a:gd name="connsiteY15" fmla="*/ 957655 h 957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3979" h="957654">
                  <a:moveTo>
                    <a:pt x="483950" y="957655"/>
                  </a:moveTo>
                  <a:cubicBezTo>
                    <a:pt x="458531" y="937972"/>
                    <a:pt x="435319" y="919374"/>
                    <a:pt x="411427" y="901727"/>
                  </a:cubicBezTo>
                  <a:cubicBezTo>
                    <a:pt x="389810" y="885743"/>
                    <a:pt x="367378" y="870913"/>
                    <a:pt x="345455" y="855336"/>
                  </a:cubicBezTo>
                  <a:cubicBezTo>
                    <a:pt x="294109" y="818821"/>
                    <a:pt x="236112" y="801411"/>
                    <a:pt x="174246" y="793979"/>
                  </a:cubicBezTo>
                  <a:cubicBezTo>
                    <a:pt x="126667" y="788244"/>
                    <a:pt x="78952" y="784206"/>
                    <a:pt x="31102" y="782136"/>
                  </a:cubicBezTo>
                  <a:cubicBezTo>
                    <a:pt x="20683" y="781694"/>
                    <a:pt x="17934" y="778504"/>
                    <a:pt x="17731" y="768323"/>
                  </a:cubicBezTo>
                  <a:cubicBezTo>
                    <a:pt x="15491" y="657725"/>
                    <a:pt x="12776" y="547160"/>
                    <a:pt x="10197" y="436561"/>
                  </a:cubicBezTo>
                  <a:cubicBezTo>
                    <a:pt x="6939" y="298236"/>
                    <a:pt x="3613" y="159911"/>
                    <a:pt x="423" y="21552"/>
                  </a:cubicBezTo>
                  <a:cubicBezTo>
                    <a:pt x="-154" y="-3628"/>
                    <a:pt x="-3140" y="-65"/>
                    <a:pt x="21023" y="478"/>
                  </a:cubicBezTo>
                  <a:cubicBezTo>
                    <a:pt x="86181" y="1937"/>
                    <a:pt x="151067" y="5840"/>
                    <a:pt x="215580" y="15919"/>
                  </a:cubicBezTo>
                  <a:cubicBezTo>
                    <a:pt x="259358" y="22774"/>
                    <a:pt x="298283" y="39742"/>
                    <a:pt x="334154" y="65229"/>
                  </a:cubicBezTo>
                  <a:cubicBezTo>
                    <a:pt x="379188" y="97197"/>
                    <a:pt x="420421" y="133577"/>
                    <a:pt x="460398" y="171551"/>
                  </a:cubicBezTo>
                  <a:cubicBezTo>
                    <a:pt x="464742" y="175692"/>
                    <a:pt x="466201" y="180137"/>
                    <a:pt x="466303" y="185974"/>
                  </a:cubicBezTo>
                  <a:cubicBezTo>
                    <a:pt x="469662" y="337331"/>
                    <a:pt x="473192" y="488721"/>
                    <a:pt x="476721" y="640078"/>
                  </a:cubicBezTo>
                  <a:cubicBezTo>
                    <a:pt x="479097" y="741412"/>
                    <a:pt x="481540" y="842746"/>
                    <a:pt x="483950" y="944080"/>
                  </a:cubicBezTo>
                  <a:cubicBezTo>
                    <a:pt x="484017" y="947813"/>
                    <a:pt x="483950" y="951580"/>
                    <a:pt x="483950" y="957655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2A89641-FF00-4793-9CCB-6CB081661BCB}"/>
                </a:ext>
              </a:extLst>
            </p:cNvPr>
            <p:cNvSpPr/>
            <p:nvPr/>
          </p:nvSpPr>
          <p:spPr>
            <a:xfrm>
              <a:off x="6462144" y="4088986"/>
              <a:ext cx="545896" cy="957342"/>
            </a:xfrm>
            <a:custGeom>
              <a:avLst/>
              <a:gdLst>
                <a:gd name="connsiteX0" fmla="*/ 545897 w 545896"/>
                <a:gd name="connsiteY0" fmla="*/ 957343 h 957342"/>
                <a:gd name="connsiteX1" fmla="*/ 449076 w 545896"/>
                <a:gd name="connsiteY1" fmla="*/ 908983 h 957342"/>
                <a:gd name="connsiteX2" fmla="*/ 116601 w 545896"/>
                <a:gd name="connsiteY2" fmla="*/ 800285 h 957342"/>
                <a:gd name="connsiteX3" fmla="*/ 29927 w 545896"/>
                <a:gd name="connsiteY3" fmla="*/ 784267 h 957342"/>
                <a:gd name="connsiteX4" fmla="*/ 18118 w 545896"/>
                <a:gd name="connsiteY4" fmla="*/ 770557 h 957342"/>
                <a:gd name="connsiteX5" fmla="*/ 12043 w 545896"/>
                <a:gd name="connsiteY5" fmla="*/ 514472 h 957342"/>
                <a:gd name="connsiteX6" fmla="*/ 29 w 545896"/>
                <a:gd name="connsiteY6" fmla="*/ 16150 h 957342"/>
                <a:gd name="connsiteX7" fmla="*/ 15403 w 545896"/>
                <a:gd name="connsiteY7" fmla="*/ 268 h 957342"/>
                <a:gd name="connsiteX8" fmla="*/ 59486 w 545896"/>
                <a:gd name="connsiteY8" fmla="*/ 1897 h 957342"/>
                <a:gd name="connsiteX9" fmla="*/ 71975 w 545896"/>
                <a:gd name="connsiteY9" fmla="*/ 15301 h 957342"/>
                <a:gd name="connsiteX10" fmla="*/ 77880 w 545896"/>
                <a:gd name="connsiteY10" fmla="*/ 291612 h 957342"/>
                <a:gd name="connsiteX11" fmla="*/ 88230 w 545896"/>
                <a:gd name="connsiteY11" fmla="*/ 731903 h 957342"/>
                <a:gd name="connsiteX12" fmla="*/ 109135 w 545896"/>
                <a:gd name="connsiteY12" fmla="*/ 753724 h 957342"/>
                <a:gd name="connsiteX13" fmla="*/ 310310 w 545896"/>
                <a:gd name="connsiteY13" fmla="*/ 777547 h 957342"/>
                <a:gd name="connsiteX14" fmla="*/ 394133 w 545896"/>
                <a:gd name="connsiteY14" fmla="*/ 811416 h 957342"/>
                <a:gd name="connsiteX15" fmla="*/ 512571 w 545896"/>
                <a:gd name="connsiteY15" fmla="*/ 880816 h 957342"/>
                <a:gd name="connsiteX16" fmla="*/ 526417 w 545896"/>
                <a:gd name="connsiteY16" fmla="*/ 899345 h 957342"/>
                <a:gd name="connsiteX17" fmla="*/ 545897 w 545896"/>
                <a:gd name="connsiteY17" fmla="*/ 957343 h 957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5896" h="957342">
                  <a:moveTo>
                    <a:pt x="545897" y="957343"/>
                  </a:moveTo>
                  <a:cubicBezTo>
                    <a:pt x="511926" y="940442"/>
                    <a:pt x="480026" y="925612"/>
                    <a:pt x="449076" y="908983"/>
                  </a:cubicBezTo>
                  <a:cubicBezTo>
                    <a:pt x="344688" y="852852"/>
                    <a:pt x="232630" y="820613"/>
                    <a:pt x="116601" y="800285"/>
                  </a:cubicBezTo>
                  <a:cubicBezTo>
                    <a:pt x="87653" y="795228"/>
                    <a:pt x="58875" y="789256"/>
                    <a:pt x="29927" y="784267"/>
                  </a:cubicBezTo>
                  <a:cubicBezTo>
                    <a:pt x="21443" y="782808"/>
                    <a:pt x="18287" y="779618"/>
                    <a:pt x="18118" y="770557"/>
                  </a:cubicBezTo>
                  <a:cubicBezTo>
                    <a:pt x="16387" y="685172"/>
                    <a:pt x="14045" y="599822"/>
                    <a:pt x="12043" y="514472"/>
                  </a:cubicBezTo>
                  <a:cubicBezTo>
                    <a:pt x="8106" y="348353"/>
                    <a:pt x="4407" y="182269"/>
                    <a:pt x="29" y="16150"/>
                  </a:cubicBezTo>
                  <a:cubicBezTo>
                    <a:pt x="-310" y="3458"/>
                    <a:pt x="2133" y="-1226"/>
                    <a:pt x="15403" y="268"/>
                  </a:cubicBezTo>
                  <a:cubicBezTo>
                    <a:pt x="29995" y="1863"/>
                    <a:pt x="44792" y="2304"/>
                    <a:pt x="59486" y="1897"/>
                  </a:cubicBezTo>
                  <a:cubicBezTo>
                    <a:pt x="69938" y="1591"/>
                    <a:pt x="71805" y="6037"/>
                    <a:pt x="71975" y="15301"/>
                  </a:cubicBezTo>
                  <a:cubicBezTo>
                    <a:pt x="73705" y="107405"/>
                    <a:pt x="75742" y="199508"/>
                    <a:pt x="77880" y="291612"/>
                  </a:cubicBezTo>
                  <a:cubicBezTo>
                    <a:pt x="81273" y="438387"/>
                    <a:pt x="84735" y="585128"/>
                    <a:pt x="88230" y="731903"/>
                  </a:cubicBezTo>
                  <a:cubicBezTo>
                    <a:pt x="88705" y="752401"/>
                    <a:pt x="88841" y="752638"/>
                    <a:pt x="109135" y="753724"/>
                  </a:cubicBezTo>
                  <a:cubicBezTo>
                    <a:pt x="176702" y="757355"/>
                    <a:pt x="244100" y="762310"/>
                    <a:pt x="310310" y="777547"/>
                  </a:cubicBezTo>
                  <a:cubicBezTo>
                    <a:pt x="340106" y="784403"/>
                    <a:pt x="367256" y="797536"/>
                    <a:pt x="394133" y="811416"/>
                  </a:cubicBezTo>
                  <a:cubicBezTo>
                    <a:pt x="434857" y="832423"/>
                    <a:pt x="474529" y="855194"/>
                    <a:pt x="512571" y="880816"/>
                  </a:cubicBezTo>
                  <a:cubicBezTo>
                    <a:pt x="519630" y="885567"/>
                    <a:pt x="523872" y="891268"/>
                    <a:pt x="526417" y="899345"/>
                  </a:cubicBezTo>
                  <a:cubicBezTo>
                    <a:pt x="532221" y="918010"/>
                    <a:pt x="538804" y="936472"/>
                    <a:pt x="545897" y="957343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113345F-0DE0-4860-9D8A-0E40E5B550E3}"/>
                </a:ext>
              </a:extLst>
            </p:cNvPr>
            <p:cNvSpPr/>
            <p:nvPr/>
          </p:nvSpPr>
          <p:spPr>
            <a:xfrm>
              <a:off x="7151796" y="4061393"/>
              <a:ext cx="518292" cy="981711"/>
            </a:xfrm>
            <a:custGeom>
              <a:avLst/>
              <a:gdLst>
                <a:gd name="connsiteX0" fmla="*/ 0 w 518292"/>
                <a:gd name="connsiteY0" fmla="*/ 981712 h 981711"/>
                <a:gd name="connsiteX1" fmla="*/ 18597 w 518292"/>
                <a:gd name="connsiteY1" fmla="*/ 916893 h 981711"/>
                <a:gd name="connsiteX2" fmla="*/ 27794 w 518292"/>
                <a:gd name="connsiteY2" fmla="*/ 905355 h 981711"/>
                <a:gd name="connsiteX3" fmla="*/ 192623 w 518292"/>
                <a:gd name="connsiteY3" fmla="*/ 803613 h 981711"/>
                <a:gd name="connsiteX4" fmla="*/ 321480 w 518292"/>
                <a:gd name="connsiteY4" fmla="*/ 770593 h 981711"/>
                <a:gd name="connsiteX5" fmla="*/ 434013 w 518292"/>
                <a:gd name="connsiteY5" fmla="*/ 757188 h 981711"/>
                <a:gd name="connsiteX6" fmla="*/ 447079 w 518292"/>
                <a:gd name="connsiteY6" fmla="*/ 741883 h 981711"/>
                <a:gd name="connsiteX7" fmla="*/ 429364 w 518292"/>
                <a:gd name="connsiteY7" fmla="*/ 21786 h 981711"/>
                <a:gd name="connsiteX8" fmla="*/ 444839 w 518292"/>
                <a:gd name="connsiteY8" fmla="*/ 3630 h 981711"/>
                <a:gd name="connsiteX9" fmla="*/ 487497 w 518292"/>
                <a:gd name="connsiteY9" fmla="*/ 236 h 981711"/>
                <a:gd name="connsiteX10" fmla="*/ 500562 w 518292"/>
                <a:gd name="connsiteY10" fmla="*/ 12148 h 981711"/>
                <a:gd name="connsiteX11" fmla="*/ 504431 w 518292"/>
                <a:gd name="connsiteY11" fmla="*/ 169783 h 981711"/>
                <a:gd name="connsiteX12" fmla="*/ 518277 w 518292"/>
                <a:gd name="connsiteY12" fmla="*/ 767607 h 981711"/>
                <a:gd name="connsiteX13" fmla="*/ 504804 w 518292"/>
                <a:gd name="connsiteY13" fmla="*/ 784880 h 981711"/>
                <a:gd name="connsiteX14" fmla="*/ 249738 w 518292"/>
                <a:gd name="connsiteY14" fmla="*/ 853500 h 981711"/>
                <a:gd name="connsiteX15" fmla="*/ 78258 w 518292"/>
                <a:gd name="connsiteY15" fmla="*/ 938001 h 981711"/>
                <a:gd name="connsiteX16" fmla="*/ 0 w 518292"/>
                <a:gd name="connsiteY16" fmla="*/ 981712 h 981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18292" h="981711">
                  <a:moveTo>
                    <a:pt x="0" y="981712"/>
                  </a:moveTo>
                  <a:cubicBezTo>
                    <a:pt x="6855" y="957922"/>
                    <a:pt x="12862" y="937459"/>
                    <a:pt x="18597" y="916893"/>
                  </a:cubicBezTo>
                  <a:cubicBezTo>
                    <a:pt x="20090" y="911565"/>
                    <a:pt x="23722" y="908409"/>
                    <a:pt x="27794" y="905355"/>
                  </a:cubicBezTo>
                  <a:cubicBezTo>
                    <a:pt x="79717" y="866531"/>
                    <a:pt x="134015" y="831373"/>
                    <a:pt x="192623" y="803613"/>
                  </a:cubicBezTo>
                  <a:cubicBezTo>
                    <a:pt x="233177" y="784405"/>
                    <a:pt x="277566" y="777788"/>
                    <a:pt x="321480" y="770593"/>
                  </a:cubicBezTo>
                  <a:cubicBezTo>
                    <a:pt x="358776" y="764485"/>
                    <a:pt x="396242" y="759428"/>
                    <a:pt x="434013" y="757188"/>
                  </a:cubicBezTo>
                  <a:cubicBezTo>
                    <a:pt x="445212" y="756543"/>
                    <a:pt x="447350" y="752471"/>
                    <a:pt x="447079" y="741883"/>
                  </a:cubicBezTo>
                  <a:cubicBezTo>
                    <a:pt x="441004" y="501851"/>
                    <a:pt x="435438" y="261818"/>
                    <a:pt x="429364" y="21786"/>
                  </a:cubicBezTo>
                  <a:cubicBezTo>
                    <a:pt x="429058" y="9603"/>
                    <a:pt x="431027" y="3494"/>
                    <a:pt x="444839" y="3630"/>
                  </a:cubicBezTo>
                  <a:cubicBezTo>
                    <a:pt x="459058" y="3800"/>
                    <a:pt x="473345" y="1899"/>
                    <a:pt x="487497" y="236"/>
                  </a:cubicBezTo>
                  <a:cubicBezTo>
                    <a:pt x="497101" y="-884"/>
                    <a:pt x="500393" y="1797"/>
                    <a:pt x="500562" y="12148"/>
                  </a:cubicBezTo>
                  <a:cubicBezTo>
                    <a:pt x="501377" y="64716"/>
                    <a:pt x="503209" y="117249"/>
                    <a:pt x="504431" y="169783"/>
                  </a:cubicBezTo>
                  <a:cubicBezTo>
                    <a:pt x="509013" y="369057"/>
                    <a:pt x="513390" y="568332"/>
                    <a:pt x="518277" y="767607"/>
                  </a:cubicBezTo>
                  <a:cubicBezTo>
                    <a:pt x="518549" y="778670"/>
                    <a:pt x="515257" y="782505"/>
                    <a:pt x="504804" y="784880"/>
                  </a:cubicBezTo>
                  <a:cubicBezTo>
                    <a:pt x="418911" y="804496"/>
                    <a:pt x="332984" y="824247"/>
                    <a:pt x="249738" y="853500"/>
                  </a:cubicBezTo>
                  <a:cubicBezTo>
                    <a:pt x="189298" y="874744"/>
                    <a:pt x="134388" y="907730"/>
                    <a:pt x="78258" y="938001"/>
                  </a:cubicBezTo>
                  <a:cubicBezTo>
                    <a:pt x="52805" y="951780"/>
                    <a:pt x="27760" y="966203"/>
                    <a:pt x="0" y="981712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C95F071-EA9A-46B2-99DA-8C7CE0117F6A}"/>
              </a:ext>
            </a:extLst>
          </p:cNvPr>
          <p:cNvSpPr txBox="1"/>
          <p:nvPr/>
        </p:nvSpPr>
        <p:spPr>
          <a:xfrm flipH="1">
            <a:off x="3853211" y="2055432"/>
            <a:ext cx="1965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Why this Age,</a:t>
            </a:r>
            <a:b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is 5 year is good?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Rounded Rectangle 27">
            <a:extLst>
              <a:ext uri="{FF2B5EF4-FFF2-40B4-BE49-F238E27FC236}">
                <a16:creationId xmlns:a16="http://schemas.microsoft.com/office/drawing/2014/main" id="{93CAB1E2-4AEF-43DC-B369-4DBCD40A66F3}"/>
              </a:ext>
            </a:extLst>
          </p:cNvPr>
          <p:cNvSpPr/>
          <p:nvPr/>
        </p:nvSpPr>
        <p:spPr>
          <a:xfrm>
            <a:off x="5323607" y="5839429"/>
            <a:ext cx="418599" cy="32154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59402A1B-3D1D-4E74-982E-9FC8BF4DFE07}"/>
              </a:ext>
            </a:extLst>
          </p:cNvPr>
          <p:cNvSpPr/>
          <p:nvPr/>
        </p:nvSpPr>
        <p:spPr>
          <a:xfrm>
            <a:off x="8434751" y="5824126"/>
            <a:ext cx="376186" cy="35214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1804BEFB-DD56-4512-B416-5E62C687B551}"/>
              </a:ext>
            </a:extLst>
          </p:cNvPr>
          <p:cNvSpPr/>
          <p:nvPr/>
        </p:nvSpPr>
        <p:spPr>
          <a:xfrm>
            <a:off x="8399685" y="4666862"/>
            <a:ext cx="446317" cy="26253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835B82-1F2A-4869-B5A9-09C837E9A522}"/>
              </a:ext>
            </a:extLst>
          </p:cNvPr>
          <p:cNvSpPr txBox="1"/>
          <p:nvPr/>
        </p:nvSpPr>
        <p:spPr>
          <a:xfrm>
            <a:off x="5915283" y="4639306"/>
            <a:ext cx="2594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Create strong relationships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D27B04-7ACC-429F-8F39-F4488B400BB3}"/>
              </a:ext>
            </a:extLst>
          </p:cNvPr>
          <p:cNvSpPr txBox="1"/>
          <p:nvPr/>
        </p:nvSpPr>
        <p:spPr>
          <a:xfrm>
            <a:off x="8967454" y="4666961"/>
            <a:ext cx="2594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Learning through play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3E4A2A-EAC5-4EA1-A885-DAED2AE70B78}"/>
              </a:ext>
            </a:extLst>
          </p:cNvPr>
          <p:cNvSpPr txBox="1"/>
          <p:nvPr/>
        </p:nvSpPr>
        <p:spPr>
          <a:xfrm>
            <a:off x="5915283" y="5811034"/>
            <a:ext cx="2594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Feed their natural curiosity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B9E99D-8C1F-40BF-A067-630D3F85A433}"/>
              </a:ext>
            </a:extLst>
          </p:cNvPr>
          <p:cNvSpPr txBox="1"/>
          <p:nvPr/>
        </p:nvSpPr>
        <p:spPr>
          <a:xfrm>
            <a:off x="8967454" y="5727268"/>
            <a:ext cx="2594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Find the right environment for your child to develop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C9BA6F1-6E0E-412E-B127-53602F681EE2}"/>
              </a:ext>
            </a:extLst>
          </p:cNvPr>
          <p:cNvSpPr txBox="1"/>
          <p:nvPr/>
        </p:nvSpPr>
        <p:spPr>
          <a:xfrm>
            <a:off x="7212386" y="2503153"/>
            <a:ext cx="4849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4"/>
                </a:solidFill>
                <a:cs typeface="Arial" pitchFamily="34" charset="0"/>
              </a:rPr>
              <a:t>“CRITICAL YEARS”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6CD6CA-4E3D-4233-BF92-0E9FFAFB5E5E}"/>
              </a:ext>
            </a:extLst>
          </p:cNvPr>
          <p:cNvSpPr txBox="1"/>
          <p:nvPr/>
        </p:nvSpPr>
        <p:spPr>
          <a:xfrm>
            <a:off x="6542840" y="1545740"/>
            <a:ext cx="4849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Why the first five years of your child’s life are the most important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E1DCEA-0415-449F-9394-4FF909945F5F}"/>
              </a:ext>
            </a:extLst>
          </p:cNvPr>
          <p:cNvSpPr txBox="1"/>
          <p:nvPr/>
        </p:nvSpPr>
        <p:spPr>
          <a:xfrm>
            <a:off x="6542840" y="3275901"/>
            <a:ext cx="4849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cs typeface="Arial" pitchFamily="34" charset="0"/>
              </a:rPr>
              <a:t>During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cs typeface="Arial" pitchFamily="34" charset="0"/>
              </a:rPr>
              <a:t>this time, babies’ brains are growing and they are learning to interact with the world around them.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cs typeface="Arial" pitchFamily="34" charset="0"/>
              </a:rPr>
              <a:t>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cs typeface="Arial" pitchFamily="34" charset="0"/>
            </a:endParaRPr>
          </a:p>
        </p:txBody>
      </p:sp>
      <p:sp>
        <p:nvSpPr>
          <p:cNvPr id="46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5321640" y="4615031"/>
            <a:ext cx="422531" cy="414279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Academy success story</a:t>
            </a:r>
            <a:endParaRPr lang="ko-KR" altLang="en-US" dirty="0"/>
          </a:p>
        </p:txBody>
      </p:sp>
      <p:grpSp>
        <p:nvGrpSpPr>
          <p:cNvPr id="3" name="그룹 4">
            <a:extLst>
              <a:ext uri="{FF2B5EF4-FFF2-40B4-BE49-F238E27FC236}">
                <a16:creationId xmlns:a16="http://schemas.microsoft.com/office/drawing/2014/main" id="{2275FDE2-2994-449B-88FB-4B767BD2C830}"/>
              </a:ext>
            </a:extLst>
          </p:cNvPr>
          <p:cNvGrpSpPr/>
          <p:nvPr/>
        </p:nvGrpSpPr>
        <p:grpSpPr>
          <a:xfrm>
            <a:off x="452913" y="3962909"/>
            <a:ext cx="2691526" cy="2533425"/>
            <a:chOff x="919228" y="3823327"/>
            <a:chExt cx="2292846" cy="303467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9DEF125-1956-4BD5-92C2-1718AEC2729A}"/>
                </a:ext>
              </a:extLst>
            </p:cNvPr>
            <p:cNvSpPr/>
            <p:nvPr userDrawn="1"/>
          </p:nvSpPr>
          <p:spPr>
            <a:xfrm>
              <a:off x="919228" y="3823327"/>
              <a:ext cx="2292846" cy="360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5237EE7-9618-457E-8C2A-166188B24606}"/>
                </a:ext>
              </a:extLst>
            </p:cNvPr>
            <p:cNvSpPr/>
            <p:nvPr userDrawn="1"/>
          </p:nvSpPr>
          <p:spPr>
            <a:xfrm>
              <a:off x="919228" y="4183368"/>
              <a:ext cx="2292846" cy="2674631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pSp>
        <p:nvGrpSpPr>
          <p:cNvPr id="7" name="그룹 1">
            <a:extLst>
              <a:ext uri="{FF2B5EF4-FFF2-40B4-BE49-F238E27FC236}">
                <a16:creationId xmlns:a16="http://schemas.microsoft.com/office/drawing/2014/main" id="{55CB7A07-5D42-4473-B3DE-03C9D6F322C4}"/>
              </a:ext>
            </a:extLst>
          </p:cNvPr>
          <p:cNvGrpSpPr/>
          <p:nvPr/>
        </p:nvGrpSpPr>
        <p:grpSpPr>
          <a:xfrm>
            <a:off x="3379381" y="4013721"/>
            <a:ext cx="2731959" cy="2482614"/>
            <a:chOff x="3362631" y="3924506"/>
            <a:chExt cx="2292846" cy="293349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484E16B-EF93-455F-AFCD-25A058B455D9}"/>
                </a:ext>
              </a:extLst>
            </p:cNvPr>
            <p:cNvSpPr/>
            <p:nvPr userDrawn="1"/>
          </p:nvSpPr>
          <p:spPr>
            <a:xfrm>
              <a:off x="3362631" y="3924506"/>
              <a:ext cx="2292846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C524A3-936E-45C4-B74B-38533E793C29}"/>
                </a:ext>
              </a:extLst>
            </p:cNvPr>
            <p:cNvSpPr/>
            <p:nvPr userDrawn="1"/>
          </p:nvSpPr>
          <p:spPr>
            <a:xfrm>
              <a:off x="3362631" y="4183368"/>
              <a:ext cx="2292846" cy="2674631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pSp>
        <p:nvGrpSpPr>
          <p:cNvPr id="11" name="그룹 3">
            <a:extLst>
              <a:ext uri="{FF2B5EF4-FFF2-40B4-BE49-F238E27FC236}">
                <a16:creationId xmlns:a16="http://schemas.microsoft.com/office/drawing/2014/main" id="{1EDBC806-3C4E-4155-BD52-974F8A60B8A6}"/>
              </a:ext>
            </a:extLst>
          </p:cNvPr>
          <p:cNvGrpSpPr/>
          <p:nvPr/>
        </p:nvGrpSpPr>
        <p:grpSpPr>
          <a:xfrm>
            <a:off x="9003886" y="3997499"/>
            <a:ext cx="2892840" cy="2498835"/>
            <a:chOff x="9038721" y="3823327"/>
            <a:chExt cx="2292846" cy="303467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1816617-A662-4258-82C4-16F56DB3C8EE}"/>
                </a:ext>
              </a:extLst>
            </p:cNvPr>
            <p:cNvSpPr/>
            <p:nvPr userDrawn="1"/>
          </p:nvSpPr>
          <p:spPr>
            <a:xfrm>
              <a:off x="9038721" y="3823327"/>
              <a:ext cx="2292846" cy="360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BB70154-A8F4-467F-A300-36E3388EAA6F}"/>
                </a:ext>
              </a:extLst>
            </p:cNvPr>
            <p:cNvSpPr/>
            <p:nvPr userDrawn="1"/>
          </p:nvSpPr>
          <p:spPr>
            <a:xfrm>
              <a:off x="9038721" y="4183368"/>
              <a:ext cx="2292846" cy="2674631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pSp>
        <p:nvGrpSpPr>
          <p:cNvPr id="15" name="그룹 2">
            <a:extLst>
              <a:ext uri="{FF2B5EF4-FFF2-40B4-BE49-F238E27FC236}">
                <a16:creationId xmlns:a16="http://schemas.microsoft.com/office/drawing/2014/main" id="{D00BAC75-386B-42CA-AB4B-7E42902A895B}"/>
              </a:ext>
            </a:extLst>
          </p:cNvPr>
          <p:cNvGrpSpPr/>
          <p:nvPr/>
        </p:nvGrpSpPr>
        <p:grpSpPr>
          <a:xfrm>
            <a:off x="6162970" y="4008150"/>
            <a:ext cx="2770890" cy="2488184"/>
            <a:chOff x="6200676" y="3823327"/>
            <a:chExt cx="2292846" cy="303467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7EC7154-94A6-4EDD-A872-9C3B2ADAA026}"/>
                </a:ext>
              </a:extLst>
            </p:cNvPr>
            <p:cNvSpPr/>
            <p:nvPr userDrawn="1"/>
          </p:nvSpPr>
          <p:spPr>
            <a:xfrm>
              <a:off x="6200676" y="3823327"/>
              <a:ext cx="2292846" cy="360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1BFA7F1-BCC5-4A6A-8365-45426639D7FF}"/>
                </a:ext>
              </a:extLst>
            </p:cNvPr>
            <p:cNvSpPr/>
            <p:nvPr userDrawn="1"/>
          </p:nvSpPr>
          <p:spPr>
            <a:xfrm>
              <a:off x="6200676" y="4183368"/>
              <a:ext cx="2292846" cy="2674631"/>
            </a:xfrm>
            <a:prstGeom prst="rect">
              <a:avLst/>
            </a:pr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415E7D8-DF72-4E52-A2E3-CBE0BFA7DA56}"/>
              </a:ext>
            </a:extLst>
          </p:cNvPr>
          <p:cNvSpPr txBox="1">
            <a:spLocks/>
          </p:cNvSpPr>
          <p:nvPr/>
        </p:nvSpPr>
        <p:spPr>
          <a:xfrm>
            <a:off x="686128" y="4006236"/>
            <a:ext cx="2332397" cy="262466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2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/>
              <a:t>Exploring</a:t>
            </a:r>
            <a:endParaRPr lang="en-US" sz="1400" b="1" dirty="0"/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B6987EEE-6731-4DF4-A72A-6331921350E5}"/>
              </a:ext>
            </a:extLst>
          </p:cNvPr>
          <p:cNvSpPr txBox="1">
            <a:spLocks/>
          </p:cNvSpPr>
          <p:nvPr/>
        </p:nvSpPr>
        <p:spPr>
          <a:xfrm>
            <a:off x="3802231" y="4047181"/>
            <a:ext cx="1883523" cy="262466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2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/>
              <a:t>Team Work</a:t>
            </a:r>
            <a:endParaRPr lang="en-US" sz="1400" b="1" dirty="0"/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3A1D25AA-675C-4954-ADEB-A4E8E8E5C029}"/>
              </a:ext>
            </a:extLst>
          </p:cNvPr>
          <p:cNvSpPr txBox="1">
            <a:spLocks/>
          </p:cNvSpPr>
          <p:nvPr/>
        </p:nvSpPr>
        <p:spPr>
          <a:xfrm>
            <a:off x="6392508" y="4018857"/>
            <a:ext cx="2330210" cy="319114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2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/>
              <a:t>Hand skills</a:t>
            </a:r>
            <a:endParaRPr lang="en-US" sz="1400" b="1" dirty="0"/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DEF334A7-B830-40FD-BBF9-75BA2D0B10A9}"/>
              </a:ext>
            </a:extLst>
          </p:cNvPr>
          <p:cNvSpPr txBox="1">
            <a:spLocks/>
          </p:cNvSpPr>
          <p:nvPr/>
        </p:nvSpPr>
        <p:spPr>
          <a:xfrm>
            <a:off x="9168802" y="4008150"/>
            <a:ext cx="2492982" cy="270375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2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/>
              <a:t>Showing honor</a:t>
            </a:r>
            <a:endParaRPr lang="en-US" sz="14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73190A-B690-4EA3-AEA3-758042DECF78}"/>
              </a:ext>
            </a:extLst>
          </p:cNvPr>
          <p:cNvSpPr txBox="1"/>
          <p:nvPr/>
        </p:nvSpPr>
        <p:spPr>
          <a:xfrm>
            <a:off x="3676370" y="4632622"/>
            <a:ext cx="19546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Children work in teams to develop their cooperation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C6B8E2-717D-4BA6-B351-0F33655F5738}"/>
              </a:ext>
            </a:extLst>
          </p:cNvPr>
          <p:cNvSpPr txBox="1"/>
          <p:nvPr/>
        </p:nvSpPr>
        <p:spPr>
          <a:xfrm>
            <a:off x="6501146" y="4632622"/>
            <a:ext cx="19546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Children use their hands to build things in their way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8D8257-DBBD-4474-8774-801F59EA7344}"/>
              </a:ext>
            </a:extLst>
          </p:cNvPr>
          <p:cNvSpPr txBox="1"/>
          <p:nvPr/>
        </p:nvSpPr>
        <p:spPr>
          <a:xfrm>
            <a:off x="9168802" y="4648802"/>
            <a:ext cx="2466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Certificates are distributed at the end of each camp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Text Placeholder 16">
            <a:extLst>
              <a:ext uri="{FF2B5EF4-FFF2-40B4-BE49-F238E27FC236}">
                <a16:creationId xmlns:a16="http://schemas.microsoft.com/office/drawing/2014/main" id="{E4726AAF-2A28-41EA-9594-3C22805E1327}"/>
              </a:ext>
            </a:extLst>
          </p:cNvPr>
          <p:cNvSpPr txBox="1">
            <a:spLocks/>
          </p:cNvSpPr>
          <p:nvPr/>
        </p:nvSpPr>
        <p:spPr>
          <a:xfrm>
            <a:off x="6496848" y="6011332"/>
            <a:ext cx="1963266" cy="216024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200" b="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91288" y="1133623"/>
            <a:ext cx="64774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ef_Menna" panose="02000000000000000000" pitchFamily="2" charset="-78"/>
                <a:cs typeface="Aref_Menna" panose="02000000000000000000" pitchFamily="2" charset="-78"/>
                <a:sym typeface="Arial"/>
              </a:rPr>
              <a:t>we </a:t>
            </a:r>
            <a:r>
              <a:rPr lang="en-US" b="1" dirty="0">
                <a:latin typeface="Aref_Menna" panose="02000000000000000000" pitchFamily="2" charset="-78"/>
                <a:cs typeface="Aref_Menna" panose="02000000000000000000" pitchFamily="2" charset="-78"/>
                <a:sym typeface="Arial"/>
              </a:rPr>
              <a:t>all connected together for your kids</a:t>
            </a:r>
            <a:endParaRPr lang="en-US" b="1" dirty="0">
              <a:latin typeface="Aref_Menna" panose="02000000000000000000" pitchFamily="2" charset="-78"/>
              <a:cs typeface="Aref_Menna" panose="02000000000000000000" pitchFamily="2" charset="-78"/>
            </a:endParaRPr>
          </a:p>
        </p:txBody>
      </p:sp>
      <p:pic>
        <p:nvPicPr>
          <p:cNvPr id="24" name="Picture Placeholder 23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4" r="11984"/>
          <a:stretch>
            <a:fillRect/>
          </a:stretch>
        </p:blipFill>
        <p:spPr/>
      </p:pic>
      <p:pic>
        <p:nvPicPr>
          <p:cNvPr id="25" name="Picture Placeholder 24"/>
          <p:cNvPicPr>
            <a:picLocks noGrp="1" noChangeAspect="1"/>
          </p:cNvPicPr>
          <p:nvPr>
            <p:ph type="pic" sz="quarter" idx="3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1" r="12011"/>
          <a:stretch>
            <a:fillRect/>
          </a:stretch>
        </p:blipFill>
        <p:spPr/>
      </p:pic>
      <p:pic>
        <p:nvPicPr>
          <p:cNvPr id="26" name="Picture Placeholder 25"/>
          <p:cNvPicPr>
            <a:picLocks noGrp="1" noChangeAspect="1"/>
          </p:cNvPicPr>
          <p:nvPr>
            <p:ph type="pic" sz="quarter" idx="38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4" r="11984"/>
          <a:stretch>
            <a:fillRect/>
          </a:stretch>
        </p:blipFill>
        <p:spPr/>
      </p:pic>
      <p:pic>
        <p:nvPicPr>
          <p:cNvPr id="27" name="Picture Placeholder 26"/>
          <p:cNvPicPr>
            <a:picLocks noGrp="1" noChangeAspect="1"/>
          </p:cNvPicPr>
          <p:nvPr>
            <p:ph type="pic" sz="quarter" idx="4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4" r="7194"/>
          <a:stretch>
            <a:fillRect/>
          </a:stretch>
        </p:blipFill>
        <p:spPr/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273190A-B690-4EA3-AEA3-758042DECF78}"/>
              </a:ext>
            </a:extLst>
          </p:cNvPr>
          <p:cNvSpPr txBox="1"/>
          <p:nvPr/>
        </p:nvSpPr>
        <p:spPr>
          <a:xfrm>
            <a:off x="905524" y="4596614"/>
            <a:ext cx="1954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Children learn to </a:t>
            </a:r>
            <a:r>
              <a:rPr lang="en-US" altLang="ko-KR" sz="1400" dirty="0"/>
              <a:t>explore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new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things </a:t>
            </a:r>
            <a:r>
              <a:rPr lang="en-US" altLang="ko-KR" sz="1400" dirty="0"/>
              <a:t>And ask questions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4519255" y="4062984"/>
            <a:ext cx="11573197" cy="724247"/>
          </a:xfrm>
        </p:spPr>
        <p:txBody>
          <a:bodyPr/>
          <a:lstStyle/>
          <a:p>
            <a:r>
              <a:rPr lang="en-US" sz="3200" dirty="0" smtClean="0">
                <a:latin typeface="Arial Black" panose="020B0A04020102020204" pitchFamily="34" charset="0"/>
              </a:rPr>
              <a:t>Goal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E318BA-9A86-4702-BF45-655AB9F9D4D4}"/>
              </a:ext>
            </a:extLst>
          </p:cNvPr>
          <p:cNvGrpSpPr/>
          <p:nvPr/>
        </p:nvGrpSpPr>
        <p:grpSpPr>
          <a:xfrm>
            <a:off x="7053942" y="1369638"/>
            <a:ext cx="5170498" cy="5521778"/>
            <a:chOff x="0" y="1250309"/>
            <a:chExt cx="5170498" cy="5521778"/>
          </a:xfrm>
        </p:grpSpPr>
        <p:sp>
          <p:nvSpPr>
            <p:cNvPr id="5" name="Graphic 3">
              <a:extLst>
                <a:ext uri="{FF2B5EF4-FFF2-40B4-BE49-F238E27FC236}">
                  <a16:creationId xmlns:a16="http://schemas.microsoft.com/office/drawing/2014/main" id="{3C5EBCEA-4F46-43A5-9DD2-0E5A257D91E5}"/>
                </a:ext>
              </a:extLst>
            </p:cNvPr>
            <p:cNvSpPr/>
            <p:nvPr/>
          </p:nvSpPr>
          <p:spPr>
            <a:xfrm>
              <a:off x="0" y="2969544"/>
              <a:ext cx="498633" cy="498633"/>
            </a:xfrm>
            <a:custGeom>
              <a:avLst/>
              <a:gdLst>
                <a:gd name="connsiteX0" fmla="*/ 0 w 498633"/>
                <a:gd name="connsiteY0" fmla="*/ 0 h 498633"/>
                <a:gd name="connsiteX1" fmla="*/ 0 w 498633"/>
                <a:gd name="connsiteY1" fmla="*/ 498634 h 498633"/>
                <a:gd name="connsiteX2" fmla="*/ 498634 w 498633"/>
                <a:gd name="connsiteY2" fmla="*/ 498634 h 498633"/>
                <a:gd name="connsiteX3" fmla="*/ 498634 w 498633"/>
                <a:gd name="connsiteY3" fmla="*/ 0 h 498633"/>
                <a:gd name="connsiteX4" fmla="*/ 0 w 498633"/>
                <a:gd name="connsiteY4" fmla="*/ 0 h 498633"/>
                <a:gd name="connsiteX5" fmla="*/ 453390 w 498633"/>
                <a:gd name="connsiteY5" fmla="*/ 453390 h 498633"/>
                <a:gd name="connsiteX6" fmla="*/ 45244 w 498633"/>
                <a:gd name="connsiteY6" fmla="*/ 453390 h 498633"/>
                <a:gd name="connsiteX7" fmla="*/ 45244 w 498633"/>
                <a:gd name="connsiteY7" fmla="*/ 45244 h 498633"/>
                <a:gd name="connsiteX8" fmla="*/ 453390 w 498633"/>
                <a:gd name="connsiteY8" fmla="*/ 45244 h 498633"/>
                <a:gd name="connsiteX9" fmla="*/ 453390 w 498633"/>
                <a:gd name="connsiteY9" fmla="*/ 453390 h 49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8633" h="498633">
                  <a:moveTo>
                    <a:pt x="0" y="0"/>
                  </a:moveTo>
                  <a:lnTo>
                    <a:pt x="0" y="498634"/>
                  </a:lnTo>
                  <a:lnTo>
                    <a:pt x="498634" y="498634"/>
                  </a:lnTo>
                  <a:lnTo>
                    <a:pt x="498634" y="0"/>
                  </a:lnTo>
                  <a:lnTo>
                    <a:pt x="0" y="0"/>
                  </a:lnTo>
                  <a:close/>
                  <a:moveTo>
                    <a:pt x="453390" y="453390"/>
                  </a:moveTo>
                  <a:lnTo>
                    <a:pt x="45244" y="453390"/>
                  </a:lnTo>
                  <a:lnTo>
                    <a:pt x="45244" y="45244"/>
                  </a:lnTo>
                  <a:lnTo>
                    <a:pt x="453390" y="45244"/>
                  </a:lnTo>
                  <a:lnTo>
                    <a:pt x="453390" y="453390"/>
                  </a:lnTo>
                  <a:close/>
                </a:path>
              </a:pathLst>
            </a:custGeom>
            <a:solidFill>
              <a:srgbClr val="1B43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Graphic 3">
              <a:extLst>
                <a:ext uri="{FF2B5EF4-FFF2-40B4-BE49-F238E27FC236}">
                  <a16:creationId xmlns:a16="http://schemas.microsoft.com/office/drawing/2014/main" id="{3C5EBCEA-4F46-43A5-9DD2-0E5A257D91E5}"/>
                </a:ext>
              </a:extLst>
            </p:cNvPr>
            <p:cNvSpPr/>
            <p:nvPr/>
          </p:nvSpPr>
          <p:spPr>
            <a:xfrm>
              <a:off x="0" y="2287078"/>
              <a:ext cx="498633" cy="498633"/>
            </a:xfrm>
            <a:custGeom>
              <a:avLst/>
              <a:gdLst>
                <a:gd name="connsiteX0" fmla="*/ 0 w 498633"/>
                <a:gd name="connsiteY0" fmla="*/ 0 h 498633"/>
                <a:gd name="connsiteX1" fmla="*/ 0 w 498633"/>
                <a:gd name="connsiteY1" fmla="*/ 498634 h 498633"/>
                <a:gd name="connsiteX2" fmla="*/ 498634 w 498633"/>
                <a:gd name="connsiteY2" fmla="*/ 498634 h 498633"/>
                <a:gd name="connsiteX3" fmla="*/ 498634 w 498633"/>
                <a:gd name="connsiteY3" fmla="*/ 0 h 498633"/>
                <a:gd name="connsiteX4" fmla="*/ 0 w 498633"/>
                <a:gd name="connsiteY4" fmla="*/ 0 h 498633"/>
                <a:gd name="connsiteX5" fmla="*/ 453390 w 498633"/>
                <a:gd name="connsiteY5" fmla="*/ 453485 h 498633"/>
                <a:gd name="connsiteX6" fmla="*/ 45244 w 498633"/>
                <a:gd name="connsiteY6" fmla="*/ 453485 h 498633"/>
                <a:gd name="connsiteX7" fmla="*/ 45244 w 498633"/>
                <a:gd name="connsiteY7" fmla="*/ 45244 h 498633"/>
                <a:gd name="connsiteX8" fmla="*/ 453390 w 498633"/>
                <a:gd name="connsiteY8" fmla="*/ 45244 h 498633"/>
                <a:gd name="connsiteX9" fmla="*/ 453390 w 498633"/>
                <a:gd name="connsiteY9" fmla="*/ 453485 h 49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8633" h="498633">
                  <a:moveTo>
                    <a:pt x="0" y="0"/>
                  </a:moveTo>
                  <a:lnTo>
                    <a:pt x="0" y="498634"/>
                  </a:lnTo>
                  <a:lnTo>
                    <a:pt x="498634" y="498634"/>
                  </a:lnTo>
                  <a:lnTo>
                    <a:pt x="498634" y="0"/>
                  </a:lnTo>
                  <a:lnTo>
                    <a:pt x="0" y="0"/>
                  </a:lnTo>
                  <a:close/>
                  <a:moveTo>
                    <a:pt x="453390" y="453485"/>
                  </a:moveTo>
                  <a:lnTo>
                    <a:pt x="45244" y="453485"/>
                  </a:lnTo>
                  <a:lnTo>
                    <a:pt x="45244" y="45244"/>
                  </a:lnTo>
                  <a:lnTo>
                    <a:pt x="453390" y="45244"/>
                  </a:lnTo>
                  <a:lnTo>
                    <a:pt x="453390" y="453485"/>
                  </a:lnTo>
                  <a:close/>
                </a:path>
              </a:pathLst>
            </a:custGeom>
            <a:solidFill>
              <a:srgbClr val="1B43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3">
              <a:extLst>
                <a:ext uri="{FF2B5EF4-FFF2-40B4-BE49-F238E27FC236}">
                  <a16:creationId xmlns:a16="http://schemas.microsoft.com/office/drawing/2014/main" id="{3C5EBCEA-4F46-43A5-9DD2-0E5A257D91E5}"/>
                </a:ext>
              </a:extLst>
            </p:cNvPr>
            <p:cNvSpPr/>
            <p:nvPr/>
          </p:nvSpPr>
          <p:spPr>
            <a:xfrm>
              <a:off x="0" y="3652011"/>
              <a:ext cx="498633" cy="498633"/>
            </a:xfrm>
            <a:custGeom>
              <a:avLst/>
              <a:gdLst>
                <a:gd name="connsiteX0" fmla="*/ 0 w 498633"/>
                <a:gd name="connsiteY0" fmla="*/ 0 h 498633"/>
                <a:gd name="connsiteX1" fmla="*/ 0 w 498633"/>
                <a:gd name="connsiteY1" fmla="*/ 498634 h 498633"/>
                <a:gd name="connsiteX2" fmla="*/ 498634 w 498633"/>
                <a:gd name="connsiteY2" fmla="*/ 498634 h 498633"/>
                <a:gd name="connsiteX3" fmla="*/ 498634 w 498633"/>
                <a:gd name="connsiteY3" fmla="*/ 0 h 498633"/>
                <a:gd name="connsiteX4" fmla="*/ 0 w 498633"/>
                <a:gd name="connsiteY4" fmla="*/ 0 h 498633"/>
                <a:gd name="connsiteX5" fmla="*/ 453390 w 498633"/>
                <a:gd name="connsiteY5" fmla="*/ 453390 h 498633"/>
                <a:gd name="connsiteX6" fmla="*/ 45244 w 498633"/>
                <a:gd name="connsiteY6" fmla="*/ 453390 h 498633"/>
                <a:gd name="connsiteX7" fmla="*/ 45244 w 498633"/>
                <a:gd name="connsiteY7" fmla="*/ 45244 h 498633"/>
                <a:gd name="connsiteX8" fmla="*/ 453390 w 498633"/>
                <a:gd name="connsiteY8" fmla="*/ 45244 h 498633"/>
                <a:gd name="connsiteX9" fmla="*/ 453390 w 498633"/>
                <a:gd name="connsiteY9" fmla="*/ 453390 h 49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8633" h="498633">
                  <a:moveTo>
                    <a:pt x="0" y="0"/>
                  </a:moveTo>
                  <a:lnTo>
                    <a:pt x="0" y="498634"/>
                  </a:lnTo>
                  <a:lnTo>
                    <a:pt x="498634" y="498634"/>
                  </a:lnTo>
                  <a:lnTo>
                    <a:pt x="498634" y="0"/>
                  </a:lnTo>
                  <a:lnTo>
                    <a:pt x="0" y="0"/>
                  </a:lnTo>
                  <a:close/>
                  <a:moveTo>
                    <a:pt x="453390" y="453390"/>
                  </a:moveTo>
                  <a:lnTo>
                    <a:pt x="45244" y="453390"/>
                  </a:lnTo>
                  <a:lnTo>
                    <a:pt x="45244" y="45244"/>
                  </a:lnTo>
                  <a:lnTo>
                    <a:pt x="453390" y="45244"/>
                  </a:lnTo>
                  <a:lnTo>
                    <a:pt x="453390" y="453390"/>
                  </a:lnTo>
                  <a:close/>
                </a:path>
              </a:pathLst>
            </a:custGeom>
            <a:solidFill>
              <a:srgbClr val="1B43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3">
              <a:extLst>
                <a:ext uri="{FF2B5EF4-FFF2-40B4-BE49-F238E27FC236}">
                  <a16:creationId xmlns:a16="http://schemas.microsoft.com/office/drawing/2014/main" id="{3C5EBCEA-4F46-43A5-9DD2-0E5A257D91E5}"/>
                </a:ext>
              </a:extLst>
            </p:cNvPr>
            <p:cNvSpPr/>
            <p:nvPr/>
          </p:nvSpPr>
          <p:spPr>
            <a:xfrm>
              <a:off x="888203" y="1250309"/>
              <a:ext cx="4282295" cy="5521778"/>
            </a:xfrm>
            <a:custGeom>
              <a:avLst/>
              <a:gdLst>
                <a:gd name="connsiteX0" fmla="*/ 1901956 w 4094127"/>
                <a:gd name="connsiteY0" fmla="*/ 1955317 h 4477730"/>
                <a:gd name="connsiteX1" fmla="*/ 2162941 w 4094127"/>
                <a:gd name="connsiteY1" fmla="*/ 1728717 h 4477730"/>
                <a:gd name="connsiteX2" fmla="*/ 2425260 w 4094127"/>
                <a:gd name="connsiteY2" fmla="*/ 1467256 h 4477730"/>
                <a:gd name="connsiteX3" fmla="*/ 2620903 w 4094127"/>
                <a:gd name="connsiteY3" fmla="*/ 1246085 h 4477730"/>
                <a:gd name="connsiteX4" fmla="*/ 2795877 w 4094127"/>
                <a:gd name="connsiteY4" fmla="*/ 1029392 h 4477730"/>
                <a:gd name="connsiteX5" fmla="*/ 2963327 w 4094127"/>
                <a:gd name="connsiteY5" fmla="*/ 734498 h 4477730"/>
                <a:gd name="connsiteX6" fmla="*/ 3094867 w 4094127"/>
                <a:gd name="connsiteY6" fmla="*/ 321970 h 4477730"/>
                <a:gd name="connsiteX7" fmla="*/ 3097534 w 4094127"/>
                <a:gd name="connsiteY7" fmla="*/ 308540 h 4477730"/>
                <a:gd name="connsiteX8" fmla="*/ 3103820 w 4094127"/>
                <a:gd name="connsiteY8" fmla="*/ 265772 h 4477730"/>
                <a:gd name="connsiteX9" fmla="*/ 3111250 w 4094127"/>
                <a:gd name="connsiteY9" fmla="*/ 259772 h 4477730"/>
                <a:gd name="connsiteX10" fmla="*/ 3738376 w 4094127"/>
                <a:gd name="connsiteY10" fmla="*/ 977 h 4477730"/>
                <a:gd name="connsiteX11" fmla="*/ 3756283 w 4094127"/>
                <a:gd name="connsiteY11" fmla="*/ 59651 h 4477730"/>
                <a:gd name="connsiteX12" fmla="*/ 3764094 w 4094127"/>
                <a:gd name="connsiteY12" fmla="*/ 160997 h 4477730"/>
                <a:gd name="connsiteX13" fmla="*/ 3825911 w 4094127"/>
                <a:gd name="connsiteY13" fmla="*/ 963479 h 4477730"/>
                <a:gd name="connsiteX14" fmla="*/ 3887252 w 4094127"/>
                <a:gd name="connsiteY14" fmla="*/ 1761007 h 4477730"/>
                <a:gd name="connsiteX15" fmla="*/ 3948307 w 4094127"/>
                <a:gd name="connsiteY15" fmla="*/ 2557392 h 4477730"/>
                <a:gd name="connsiteX16" fmla="*/ 4009838 w 4094127"/>
                <a:gd name="connsiteY16" fmla="*/ 3358254 h 4477730"/>
                <a:gd name="connsiteX17" fmla="*/ 4071751 w 4094127"/>
                <a:gd name="connsiteY17" fmla="*/ 4157116 h 4477730"/>
                <a:gd name="connsiteX18" fmla="*/ 4093754 w 4094127"/>
                <a:gd name="connsiteY18" fmla="*/ 4445247 h 4477730"/>
                <a:gd name="connsiteX19" fmla="*/ 4090706 w 4094127"/>
                <a:gd name="connsiteY19" fmla="*/ 4467250 h 4477730"/>
                <a:gd name="connsiteX20" fmla="*/ 4015078 w 4094127"/>
                <a:gd name="connsiteY20" fmla="*/ 4474203 h 4477730"/>
                <a:gd name="connsiteX21" fmla="*/ 3905540 w 4094127"/>
                <a:gd name="connsiteY21" fmla="*/ 4474489 h 4477730"/>
                <a:gd name="connsiteX22" fmla="*/ 3656270 w 4094127"/>
                <a:gd name="connsiteY22" fmla="*/ 4477727 h 4477730"/>
                <a:gd name="connsiteX23" fmla="*/ 3633887 w 4094127"/>
                <a:gd name="connsiteY23" fmla="*/ 4421149 h 4477730"/>
                <a:gd name="connsiteX24" fmla="*/ 3619980 w 4094127"/>
                <a:gd name="connsiteY24" fmla="*/ 4320279 h 4477730"/>
                <a:gd name="connsiteX25" fmla="*/ 3592167 w 4094127"/>
                <a:gd name="connsiteY25" fmla="*/ 4118635 h 4477730"/>
                <a:gd name="connsiteX26" fmla="*/ 3536541 w 4094127"/>
                <a:gd name="connsiteY26" fmla="*/ 3715251 h 4477730"/>
                <a:gd name="connsiteX27" fmla="*/ 3426718 w 4094127"/>
                <a:gd name="connsiteY27" fmla="*/ 2925533 h 4477730"/>
                <a:gd name="connsiteX28" fmla="*/ 3392333 w 4094127"/>
                <a:gd name="connsiteY28" fmla="*/ 2671692 h 4477730"/>
                <a:gd name="connsiteX29" fmla="*/ 3355852 w 4094127"/>
                <a:gd name="connsiteY29" fmla="*/ 2435853 h 4477730"/>
                <a:gd name="connsiteX30" fmla="*/ 3352995 w 4094127"/>
                <a:gd name="connsiteY30" fmla="*/ 2438615 h 4477730"/>
                <a:gd name="connsiteX31" fmla="*/ 3343374 w 4094127"/>
                <a:gd name="connsiteY31" fmla="*/ 2447950 h 4477730"/>
                <a:gd name="connsiteX32" fmla="*/ 3336993 w 4094127"/>
                <a:gd name="connsiteY32" fmla="*/ 2453951 h 4477730"/>
                <a:gd name="connsiteX33" fmla="*/ 3278128 w 4094127"/>
                <a:gd name="connsiteY33" fmla="*/ 2510910 h 4477730"/>
                <a:gd name="connsiteX34" fmla="*/ 3204024 w 4094127"/>
                <a:gd name="connsiteY34" fmla="*/ 2580348 h 4477730"/>
                <a:gd name="connsiteX35" fmla="*/ 3055815 w 4094127"/>
                <a:gd name="connsiteY35" fmla="*/ 2719127 h 4477730"/>
                <a:gd name="connsiteX36" fmla="*/ 2759397 w 4094127"/>
                <a:gd name="connsiteY36" fmla="*/ 2996685 h 4477730"/>
                <a:gd name="connsiteX37" fmla="*/ 2600329 w 4094127"/>
                <a:gd name="connsiteY37" fmla="*/ 3144799 h 4477730"/>
                <a:gd name="connsiteX38" fmla="*/ 2420497 w 4094127"/>
                <a:gd name="connsiteY38" fmla="*/ 3315201 h 4477730"/>
                <a:gd name="connsiteX39" fmla="*/ 2199327 w 4094127"/>
                <a:gd name="connsiteY39" fmla="*/ 3520656 h 4477730"/>
                <a:gd name="connsiteX40" fmla="*/ 1775369 w 4094127"/>
                <a:gd name="connsiteY40" fmla="*/ 3664197 h 4477730"/>
                <a:gd name="connsiteX41" fmla="*/ 1410466 w 4094127"/>
                <a:gd name="connsiteY41" fmla="*/ 3655339 h 4477730"/>
                <a:gd name="connsiteX42" fmla="*/ 1125478 w 4094127"/>
                <a:gd name="connsiteY42" fmla="*/ 3559327 h 4477730"/>
                <a:gd name="connsiteX43" fmla="*/ 689995 w 4094127"/>
                <a:gd name="connsiteY43" fmla="*/ 3272148 h 4477730"/>
                <a:gd name="connsiteX44" fmla="*/ 543215 w 4094127"/>
                <a:gd name="connsiteY44" fmla="*/ 3155943 h 4477730"/>
                <a:gd name="connsiteX45" fmla="*/ 264037 w 4094127"/>
                <a:gd name="connsiteY45" fmla="*/ 2916485 h 4477730"/>
                <a:gd name="connsiteX46" fmla="*/ 98492 w 4094127"/>
                <a:gd name="connsiteY46" fmla="*/ 2740177 h 4477730"/>
                <a:gd name="connsiteX47" fmla="*/ 6671 w 4094127"/>
                <a:gd name="connsiteY47" fmla="*/ 2595397 h 4477730"/>
                <a:gd name="connsiteX48" fmla="*/ 21435 w 4094127"/>
                <a:gd name="connsiteY48" fmla="*/ 2435186 h 4477730"/>
                <a:gd name="connsiteX49" fmla="*/ 110399 w 4094127"/>
                <a:gd name="connsiteY49" fmla="*/ 2384132 h 4477730"/>
                <a:gd name="connsiteX50" fmla="*/ 141641 w 4094127"/>
                <a:gd name="connsiteY50" fmla="*/ 2396991 h 4477730"/>
                <a:gd name="connsiteX51" fmla="*/ 321663 w 4094127"/>
                <a:gd name="connsiteY51" fmla="*/ 2843714 h 4477730"/>
                <a:gd name="connsiteX52" fmla="*/ 554740 w 4094127"/>
                <a:gd name="connsiteY52" fmla="*/ 2944393 h 4477730"/>
                <a:gd name="connsiteX53" fmla="*/ 756194 w 4094127"/>
                <a:gd name="connsiteY53" fmla="*/ 2765799 h 4477730"/>
                <a:gd name="connsiteX54" fmla="*/ 1066137 w 4094127"/>
                <a:gd name="connsiteY54" fmla="*/ 2178393 h 4477730"/>
                <a:gd name="connsiteX55" fmla="*/ 1072805 w 4094127"/>
                <a:gd name="connsiteY55" fmla="*/ 1921598 h 4477730"/>
                <a:gd name="connsiteX56" fmla="*/ 1053279 w 4094127"/>
                <a:gd name="connsiteY56" fmla="*/ 1911311 h 4477730"/>
                <a:gd name="connsiteX57" fmla="*/ 1040134 w 4094127"/>
                <a:gd name="connsiteY57" fmla="*/ 1911597 h 4477730"/>
                <a:gd name="connsiteX58" fmla="*/ 1038801 w 4094127"/>
                <a:gd name="connsiteY58" fmla="*/ 1853114 h 4477730"/>
                <a:gd name="connsiteX59" fmla="*/ 1119954 w 4094127"/>
                <a:gd name="connsiteY59" fmla="*/ 1912454 h 4477730"/>
                <a:gd name="connsiteX60" fmla="*/ 1206060 w 4094127"/>
                <a:gd name="connsiteY60" fmla="*/ 1986654 h 4477730"/>
                <a:gd name="connsiteX61" fmla="*/ 1500572 w 4094127"/>
                <a:gd name="connsiteY61" fmla="*/ 2153818 h 4477730"/>
                <a:gd name="connsiteX62" fmla="*/ 1670213 w 4094127"/>
                <a:gd name="connsiteY62" fmla="*/ 2118480 h 4477730"/>
                <a:gd name="connsiteX63" fmla="*/ 1820232 w 4094127"/>
                <a:gd name="connsiteY63" fmla="*/ 2018849 h 4477730"/>
                <a:gd name="connsiteX64" fmla="*/ 1901956 w 4094127"/>
                <a:gd name="connsiteY64" fmla="*/ 1955317 h 4477730"/>
                <a:gd name="connsiteX0" fmla="*/ 1901956 w 4094127"/>
                <a:gd name="connsiteY0" fmla="*/ 1955317 h 4477729"/>
                <a:gd name="connsiteX1" fmla="*/ 2162941 w 4094127"/>
                <a:gd name="connsiteY1" fmla="*/ 1728717 h 4477729"/>
                <a:gd name="connsiteX2" fmla="*/ 2425260 w 4094127"/>
                <a:gd name="connsiteY2" fmla="*/ 1467256 h 4477729"/>
                <a:gd name="connsiteX3" fmla="*/ 2620903 w 4094127"/>
                <a:gd name="connsiteY3" fmla="*/ 1246085 h 4477729"/>
                <a:gd name="connsiteX4" fmla="*/ 2795877 w 4094127"/>
                <a:gd name="connsiteY4" fmla="*/ 1029392 h 4477729"/>
                <a:gd name="connsiteX5" fmla="*/ 2963327 w 4094127"/>
                <a:gd name="connsiteY5" fmla="*/ 734498 h 4477729"/>
                <a:gd name="connsiteX6" fmla="*/ 3094867 w 4094127"/>
                <a:gd name="connsiteY6" fmla="*/ 321970 h 4477729"/>
                <a:gd name="connsiteX7" fmla="*/ 3097534 w 4094127"/>
                <a:gd name="connsiteY7" fmla="*/ 308540 h 4477729"/>
                <a:gd name="connsiteX8" fmla="*/ 3103820 w 4094127"/>
                <a:gd name="connsiteY8" fmla="*/ 265772 h 4477729"/>
                <a:gd name="connsiteX9" fmla="*/ 3111250 w 4094127"/>
                <a:gd name="connsiteY9" fmla="*/ 259772 h 4477729"/>
                <a:gd name="connsiteX10" fmla="*/ 3738376 w 4094127"/>
                <a:gd name="connsiteY10" fmla="*/ 977 h 4477729"/>
                <a:gd name="connsiteX11" fmla="*/ 3756283 w 4094127"/>
                <a:gd name="connsiteY11" fmla="*/ 59651 h 4477729"/>
                <a:gd name="connsiteX12" fmla="*/ 3764094 w 4094127"/>
                <a:gd name="connsiteY12" fmla="*/ 160997 h 4477729"/>
                <a:gd name="connsiteX13" fmla="*/ 3887252 w 4094127"/>
                <a:gd name="connsiteY13" fmla="*/ 1761007 h 4477729"/>
                <a:gd name="connsiteX14" fmla="*/ 3948307 w 4094127"/>
                <a:gd name="connsiteY14" fmla="*/ 2557392 h 4477729"/>
                <a:gd name="connsiteX15" fmla="*/ 4009838 w 4094127"/>
                <a:gd name="connsiteY15" fmla="*/ 3358254 h 4477729"/>
                <a:gd name="connsiteX16" fmla="*/ 4071751 w 4094127"/>
                <a:gd name="connsiteY16" fmla="*/ 4157116 h 4477729"/>
                <a:gd name="connsiteX17" fmla="*/ 4093754 w 4094127"/>
                <a:gd name="connsiteY17" fmla="*/ 4445247 h 4477729"/>
                <a:gd name="connsiteX18" fmla="*/ 4090706 w 4094127"/>
                <a:gd name="connsiteY18" fmla="*/ 4467250 h 4477729"/>
                <a:gd name="connsiteX19" fmla="*/ 4015078 w 4094127"/>
                <a:gd name="connsiteY19" fmla="*/ 4474203 h 4477729"/>
                <a:gd name="connsiteX20" fmla="*/ 3905540 w 4094127"/>
                <a:gd name="connsiteY20" fmla="*/ 4474489 h 4477729"/>
                <a:gd name="connsiteX21" fmla="*/ 3656270 w 4094127"/>
                <a:gd name="connsiteY21" fmla="*/ 4477727 h 4477729"/>
                <a:gd name="connsiteX22" fmla="*/ 3633887 w 4094127"/>
                <a:gd name="connsiteY22" fmla="*/ 4421149 h 4477729"/>
                <a:gd name="connsiteX23" fmla="*/ 3619980 w 4094127"/>
                <a:gd name="connsiteY23" fmla="*/ 4320279 h 4477729"/>
                <a:gd name="connsiteX24" fmla="*/ 3592167 w 4094127"/>
                <a:gd name="connsiteY24" fmla="*/ 4118635 h 4477729"/>
                <a:gd name="connsiteX25" fmla="*/ 3536541 w 4094127"/>
                <a:gd name="connsiteY25" fmla="*/ 3715251 h 4477729"/>
                <a:gd name="connsiteX26" fmla="*/ 3426718 w 4094127"/>
                <a:gd name="connsiteY26" fmla="*/ 2925533 h 4477729"/>
                <a:gd name="connsiteX27" fmla="*/ 3392333 w 4094127"/>
                <a:gd name="connsiteY27" fmla="*/ 2671692 h 4477729"/>
                <a:gd name="connsiteX28" fmla="*/ 3355852 w 4094127"/>
                <a:gd name="connsiteY28" fmla="*/ 2435853 h 4477729"/>
                <a:gd name="connsiteX29" fmla="*/ 3352995 w 4094127"/>
                <a:gd name="connsiteY29" fmla="*/ 2438615 h 4477729"/>
                <a:gd name="connsiteX30" fmla="*/ 3343374 w 4094127"/>
                <a:gd name="connsiteY30" fmla="*/ 2447950 h 4477729"/>
                <a:gd name="connsiteX31" fmla="*/ 3336993 w 4094127"/>
                <a:gd name="connsiteY31" fmla="*/ 2453951 h 4477729"/>
                <a:gd name="connsiteX32" fmla="*/ 3278128 w 4094127"/>
                <a:gd name="connsiteY32" fmla="*/ 2510910 h 4477729"/>
                <a:gd name="connsiteX33" fmla="*/ 3204024 w 4094127"/>
                <a:gd name="connsiteY33" fmla="*/ 2580348 h 4477729"/>
                <a:gd name="connsiteX34" fmla="*/ 3055815 w 4094127"/>
                <a:gd name="connsiteY34" fmla="*/ 2719127 h 4477729"/>
                <a:gd name="connsiteX35" fmla="*/ 2759397 w 4094127"/>
                <a:gd name="connsiteY35" fmla="*/ 2996685 h 4477729"/>
                <a:gd name="connsiteX36" fmla="*/ 2600329 w 4094127"/>
                <a:gd name="connsiteY36" fmla="*/ 3144799 h 4477729"/>
                <a:gd name="connsiteX37" fmla="*/ 2420497 w 4094127"/>
                <a:gd name="connsiteY37" fmla="*/ 3315201 h 4477729"/>
                <a:gd name="connsiteX38" fmla="*/ 2199327 w 4094127"/>
                <a:gd name="connsiteY38" fmla="*/ 3520656 h 4477729"/>
                <a:gd name="connsiteX39" fmla="*/ 1775369 w 4094127"/>
                <a:gd name="connsiteY39" fmla="*/ 3664197 h 4477729"/>
                <a:gd name="connsiteX40" fmla="*/ 1410466 w 4094127"/>
                <a:gd name="connsiteY40" fmla="*/ 3655339 h 4477729"/>
                <a:gd name="connsiteX41" fmla="*/ 1125478 w 4094127"/>
                <a:gd name="connsiteY41" fmla="*/ 3559327 h 4477729"/>
                <a:gd name="connsiteX42" fmla="*/ 689995 w 4094127"/>
                <a:gd name="connsiteY42" fmla="*/ 3272148 h 4477729"/>
                <a:gd name="connsiteX43" fmla="*/ 543215 w 4094127"/>
                <a:gd name="connsiteY43" fmla="*/ 3155943 h 4477729"/>
                <a:gd name="connsiteX44" fmla="*/ 264037 w 4094127"/>
                <a:gd name="connsiteY44" fmla="*/ 2916485 h 4477729"/>
                <a:gd name="connsiteX45" fmla="*/ 98492 w 4094127"/>
                <a:gd name="connsiteY45" fmla="*/ 2740177 h 4477729"/>
                <a:gd name="connsiteX46" fmla="*/ 6671 w 4094127"/>
                <a:gd name="connsiteY46" fmla="*/ 2595397 h 4477729"/>
                <a:gd name="connsiteX47" fmla="*/ 21435 w 4094127"/>
                <a:gd name="connsiteY47" fmla="*/ 2435186 h 4477729"/>
                <a:gd name="connsiteX48" fmla="*/ 110399 w 4094127"/>
                <a:gd name="connsiteY48" fmla="*/ 2384132 h 4477729"/>
                <a:gd name="connsiteX49" fmla="*/ 141641 w 4094127"/>
                <a:gd name="connsiteY49" fmla="*/ 2396991 h 4477729"/>
                <a:gd name="connsiteX50" fmla="*/ 321663 w 4094127"/>
                <a:gd name="connsiteY50" fmla="*/ 2843714 h 4477729"/>
                <a:gd name="connsiteX51" fmla="*/ 554740 w 4094127"/>
                <a:gd name="connsiteY51" fmla="*/ 2944393 h 4477729"/>
                <a:gd name="connsiteX52" fmla="*/ 756194 w 4094127"/>
                <a:gd name="connsiteY52" fmla="*/ 2765799 h 4477729"/>
                <a:gd name="connsiteX53" fmla="*/ 1066137 w 4094127"/>
                <a:gd name="connsiteY53" fmla="*/ 2178393 h 4477729"/>
                <a:gd name="connsiteX54" fmla="*/ 1072805 w 4094127"/>
                <a:gd name="connsiteY54" fmla="*/ 1921598 h 4477729"/>
                <a:gd name="connsiteX55" fmla="*/ 1053279 w 4094127"/>
                <a:gd name="connsiteY55" fmla="*/ 1911311 h 4477729"/>
                <a:gd name="connsiteX56" fmla="*/ 1040134 w 4094127"/>
                <a:gd name="connsiteY56" fmla="*/ 1911597 h 4477729"/>
                <a:gd name="connsiteX57" fmla="*/ 1038801 w 4094127"/>
                <a:gd name="connsiteY57" fmla="*/ 1853114 h 4477729"/>
                <a:gd name="connsiteX58" fmla="*/ 1119954 w 4094127"/>
                <a:gd name="connsiteY58" fmla="*/ 1912454 h 4477729"/>
                <a:gd name="connsiteX59" fmla="*/ 1206060 w 4094127"/>
                <a:gd name="connsiteY59" fmla="*/ 1986654 h 4477729"/>
                <a:gd name="connsiteX60" fmla="*/ 1500572 w 4094127"/>
                <a:gd name="connsiteY60" fmla="*/ 2153818 h 4477729"/>
                <a:gd name="connsiteX61" fmla="*/ 1670213 w 4094127"/>
                <a:gd name="connsiteY61" fmla="*/ 2118480 h 4477729"/>
                <a:gd name="connsiteX62" fmla="*/ 1820232 w 4094127"/>
                <a:gd name="connsiteY62" fmla="*/ 2018849 h 4477729"/>
                <a:gd name="connsiteX63" fmla="*/ 1901956 w 4094127"/>
                <a:gd name="connsiteY63" fmla="*/ 1955317 h 4477729"/>
                <a:gd name="connsiteX0" fmla="*/ 3887252 w 4094127"/>
                <a:gd name="connsiteY0" fmla="*/ 1761007 h 4477729"/>
                <a:gd name="connsiteX1" fmla="*/ 3948307 w 4094127"/>
                <a:gd name="connsiteY1" fmla="*/ 2557392 h 4477729"/>
                <a:gd name="connsiteX2" fmla="*/ 4009838 w 4094127"/>
                <a:gd name="connsiteY2" fmla="*/ 3358254 h 4477729"/>
                <a:gd name="connsiteX3" fmla="*/ 4071751 w 4094127"/>
                <a:gd name="connsiteY3" fmla="*/ 4157116 h 4477729"/>
                <a:gd name="connsiteX4" fmla="*/ 4093754 w 4094127"/>
                <a:gd name="connsiteY4" fmla="*/ 4445247 h 4477729"/>
                <a:gd name="connsiteX5" fmla="*/ 4090706 w 4094127"/>
                <a:gd name="connsiteY5" fmla="*/ 4467250 h 4477729"/>
                <a:gd name="connsiteX6" fmla="*/ 4015078 w 4094127"/>
                <a:gd name="connsiteY6" fmla="*/ 4474203 h 4477729"/>
                <a:gd name="connsiteX7" fmla="*/ 3905540 w 4094127"/>
                <a:gd name="connsiteY7" fmla="*/ 4474489 h 4477729"/>
                <a:gd name="connsiteX8" fmla="*/ 3656270 w 4094127"/>
                <a:gd name="connsiteY8" fmla="*/ 4477727 h 4477729"/>
                <a:gd name="connsiteX9" fmla="*/ 3633887 w 4094127"/>
                <a:gd name="connsiteY9" fmla="*/ 4421149 h 4477729"/>
                <a:gd name="connsiteX10" fmla="*/ 3619980 w 4094127"/>
                <a:gd name="connsiteY10" fmla="*/ 4320279 h 4477729"/>
                <a:gd name="connsiteX11" fmla="*/ 3592167 w 4094127"/>
                <a:gd name="connsiteY11" fmla="*/ 4118635 h 4477729"/>
                <a:gd name="connsiteX12" fmla="*/ 3536541 w 4094127"/>
                <a:gd name="connsiteY12" fmla="*/ 3715251 h 4477729"/>
                <a:gd name="connsiteX13" fmla="*/ 3426718 w 4094127"/>
                <a:gd name="connsiteY13" fmla="*/ 2925533 h 4477729"/>
                <a:gd name="connsiteX14" fmla="*/ 3392333 w 4094127"/>
                <a:gd name="connsiteY14" fmla="*/ 2671692 h 4477729"/>
                <a:gd name="connsiteX15" fmla="*/ 3355852 w 4094127"/>
                <a:gd name="connsiteY15" fmla="*/ 2435853 h 4477729"/>
                <a:gd name="connsiteX16" fmla="*/ 3352995 w 4094127"/>
                <a:gd name="connsiteY16" fmla="*/ 2438615 h 4477729"/>
                <a:gd name="connsiteX17" fmla="*/ 3343374 w 4094127"/>
                <a:gd name="connsiteY17" fmla="*/ 2447950 h 4477729"/>
                <a:gd name="connsiteX18" fmla="*/ 3336993 w 4094127"/>
                <a:gd name="connsiteY18" fmla="*/ 2453951 h 4477729"/>
                <a:gd name="connsiteX19" fmla="*/ 3278128 w 4094127"/>
                <a:gd name="connsiteY19" fmla="*/ 2510910 h 4477729"/>
                <a:gd name="connsiteX20" fmla="*/ 3204024 w 4094127"/>
                <a:gd name="connsiteY20" fmla="*/ 2580348 h 4477729"/>
                <a:gd name="connsiteX21" fmla="*/ 3055815 w 4094127"/>
                <a:gd name="connsiteY21" fmla="*/ 2719127 h 4477729"/>
                <a:gd name="connsiteX22" fmla="*/ 2759397 w 4094127"/>
                <a:gd name="connsiteY22" fmla="*/ 2996685 h 4477729"/>
                <a:gd name="connsiteX23" fmla="*/ 2600329 w 4094127"/>
                <a:gd name="connsiteY23" fmla="*/ 3144799 h 4477729"/>
                <a:gd name="connsiteX24" fmla="*/ 2420497 w 4094127"/>
                <a:gd name="connsiteY24" fmla="*/ 3315201 h 4477729"/>
                <a:gd name="connsiteX25" fmla="*/ 2199327 w 4094127"/>
                <a:gd name="connsiteY25" fmla="*/ 3520656 h 4477729"/>
                <a:gd name="connsiteX26" fmla="*/ 1775369 w 4094127"/>
                <a:gd name="connsiteY26" fmla="*/ 3664197 h 4477729"/>
                <a:gd name="connsiteX27" fmla="*/ 1410466 w 4094127"/>
                <a:gd name="connsiteY27" fmla="*/ 3655339 h 4477729"/>
                <a:gd name="connsiteX28" fmla="*/ 1125478 w 4094127"/>
                <a:gd name="connsiteY28" fmla="*/ 3559327 h 4477729"/>
                <a:gd name="connsiteX29" fmla="*/ 689995 w 4094127"/>
                <a:gd name="connsiteY29" fmla="*/ 3272148 h 4477729"/>
                <a:gd name="connsiteX30" fmla="*/ 543215 w 4094127"/>
                <a:gd name="connsiteY30" fmla="*/ 3155943 h 4477729"/>
                <a:gd name="connsiteX31" fmla="*/ 264037 w 4094127"/>
                <a:gd name="connsiteY31" fmla="*/ 2916485 h 4477729"/>
                <a:gd name="connsiteX32" fmla="*/ 98492 w 4094127"/>
                <a:gd name="connsiteY32" fmla="*/ 2740177 h 4477729"/>
                <a:gd name="connsiteX33" fmla="*/ 6671 w 4094127"/>
                <a:gd name="connsiteY33" fmla="*/ 2595397 h 4477729"/>
                <a:gd name="connsiteX34" fmla="*/ 21435 w 4094127"/>
                <a:gd name="connsiteY34" fmla="*/ 2435186 h 4477729"/>
                <a:gd name="connsiteX35" fmla="*/ 110399 w 4094127"/>
                <a:gd name="connsiteY35" fmla="*/ 2384132 h 4477729"/>
                <a:gd name="connsiteX36" fmla="*/ 141641 w 4094127"/>
                <a:gd name="connsiteY36" fmla="*/ 2396991 h 4477729"/>
                <a:gd name="connsiteX37" fmla="*/ 321663 w 4094127"/>
                <a:gd name="connsiteY37" fmla="*/ 2843714 h 4477729"/>
                <a:gd name="connsiteX38" fmla="*/ 554740 w 4094127"/>
                <a:gd name="connsiteY38" fmla="*/ 2944393 h 4477729"/>
                <a:gd name="connsiteX39" fmla="*/ 756194 w 4094127"/>
                <a:gd name="connsiteY39" fmla="*/ 2765799 h 4477729"/>
                <a:gd name="connsiteX40" fmla="*/ 1066137 w 4094127"/>
                <a:gd name="connsiteY40" fmla="*/ 2178393 h 4477729"/>
                <a:gd name="connsiteX41" fmla="*/ 1072805 w 4094127"/>
                <a:gd name="connsiteY41" fmla="*/ 1921598 h 4477729"/>
                <a:gd name="connsiteX42" fmla="*/ 1053279 w 4094127"/>
                <a:gd name="connsiteY42" fmla="*/ 1911311 h 4477729"/>
                <a:gd name="connsiteX43" fmla="*/ 1040134 w 4094127"/>
                <a:gd name="connsiteY43" fmla="*/ 1911597 h 4477729"/>
                <a:gd name="connsiteX44" fmla="*/ 1038801 w 4094127"/>
                <a:gd name="connsiteY44" fmla="*/ 1853114 h 4477729"/>
                <a:gd name="connsiteX45" fmla="*/ 1119954 w 4094127"/>
                <a:gd name="connsiteY45" fmla="*/ 1912454 h 4477729"/>
                <a:gd name="connsiteX46" fmla="*/ 1206060 w 4094127"/>
                <a:gd name="connsiteY46" fmla="*/ 1986654 h 4477729"/>
                <a:gd name="connsiteX47" fmla="*/ 1500572 w 4094127"/>
                <a:gd name="connsiteY47" fmla="*/ 2153818 h 4477729"/>
                <a:gd name="connsiteX48" fmla="*/ 1670213 w 4094127"/>
                <a:gd name="connsiteY48" fmla="*/ 2118480 h 4477729"/>
                <a:gd name="connsiteX49" fmla="*/ 1820232 w 4094127"/>
                <a:gd name="connsiteY49" fmla="*/ 2018849 h 4477729"/>
                <a:gd name="connsiteX50" fmla="*/ 1901956 w 4094127"/>
                <a:gd name="connsiteY50" fmla="*/ 1955317 h 4477729"/>
                <a:gd name="connsiteX51" fmla="*/ 2162941 w 4094127"/>
                <a:gd name="connsiteY51" fmla="*/ 1728717 h 4477729"/>
                <a:gd name="connsiteX52" fmla="*/ 2425260 w 4094127"/>
                <a:gd name="connsiteY52" fmla="*/ 1467256 h 4477729"/>
                <a:gd name="connsiteX53" fmla="*/ 2620903 w 4094127"/>
                <a:gd name="connsiteY53" fmla="*/ 1246085 h 4477729"/>
                <a:gd name="connsiteX54" fmla="*/ 2795877 w 4094127"/>
                <a:gd name="connsiteY54" fmla="*/ 1029392 h 4477729"/>
                <a:gd name="connsiteX55" fmla="*/ 2963327 w 4094127"/>
                <a:gd name="connsiteY55" fmla="*/ 734498 h 4477729"/>
                <a:gd name="connsiteX56" fmla="*/ 3094867 w 4094127"/>
                <a:gd name="connsiteY56" fmla="*/ 321970 h 4477729"/>
                <a:gd name="connsiteX57" fmla="*/ 3097534 w 4094127"/>
                <a:gd name="connsiteY57" fmla="*/ 308540 h 4477729"/>
                <a:gd name="connsiteX58" fmla="*/ 3103820 w 4094127"/>
                <a:gd name="connsiteY58" fmla="*/ 265772 h 4477729"/>
                <a:gd name="connsiteX59" fmla="*/ 3111250 w 4094127"/>
                <a:gd name="connsiteY59" fmla="*/ 259772 h 4477729"/>
                <a:gd name="connsiteX60" fmla="*/ 3738376 w 4094127"/>
                <a:gd name="connsiteY60" fmla="*/ 977 h 4477729"/>
                <a:gd name="connsiteX61" fmla="*/ 3756283 w 4094127"/>
                <a:gd name="connsiteY61" fmla="*/ 59651 h 4477729"/>
                <a:gd name="connsiteX62" fmla="*/ 3855534 w 4094127"/>
                <a:gd name="connsiteY62" fmla="*/ 252437 h 4477729"/>
                <a:gd name="connsiteX0" fmla="*/ 3887252 w 4094127"/>
                <a:gd name="connsiteY0" fmla="*/ 1760036 h 4476758"/>
                <a:gd name="connsiteX1" fmla="*/ 3948307 w 4094127"/>
                <a:gd name="connsiteY1" fmla="*/ 2556421 h 4476758"/>
                <a:gd name="connsiteX2" fmla="*/ 4009838 w 4094127"/>
                <a:gd name="connsiteY2" fmla="*/ 3357283 h 4476758"/>
                <a:gd name="connsiteX3" fmla="*/ 4071751 w 4094127"/>
                <a:gd name="connsiteY3" fmla="*/ 4156145 h 4476758"/>
                <a:gd name="connsiteX4" fmla="*/ 4093754 w 4094127"/>
                <a:gd name="connsiteY4" fmla="*/ 4444276 h 4476758"/>
                <a:gd name="connsiteX5" fmla="*/ 4090706 w 4094127"/>
                <a:gd name="connsiteY5" fmla="*/ 4466279 h 4476758"/>
                <a:gd name="connsiteX6" fmla="*/ 4015078 w 4094127"/>
                <a:gd name="connsiteY6" fmla="*/ 4473232 h 4476758"/>
                <a:gd name="connsiteX7" fmla="*/ 3905540 w 4094127"/>
                <a:gd name="connsiteY7" fmla="*/ 4473518 h 4476758"/>
                <a:gd name="connsiteX8" fmla="*/ 3656270 w 4094127"/>
                <a:gd name="connsiteY8" fmla="*/ 4476756 h 4476758"/>
                <a:gd name="connsiteX9" fmla="*/ 3633887 w 4094127"/>
                <a:gd name="connsiteY9" fmla="*/ 4420178 h 4476758"/>
                <a:gd name="connsiteX10" fmla="*/ 3619980 w 4094127"/>
                <a:gd name="connsiteY10" fmla="*/ 4319308 h 4476758"/>
                <a:gd name="connsiteX11" fmla="*/ 3592167 w 4094127"/>
                <a:gd name="connsiteY11" fmla="*/ 4117664 h 4476758"/>
                <a:gd name="connsiteX12" fmla="*/ 3536541 w 4094127"/>
                <a:gd name="connsiteY12" fmla="*/ 3714280 h 4476758"/>
                <a:gd name="connsiteX13" fmla="*/ 3426718 w 4094127"/>
                <a:gd name="connsiteY13" fmla="*/ 2924562 h 4476758"/>
                <a:gd name="connsiteX14" fmla="*/ 3392333 w 4094127"/>
                <a:gd name="connsiteY14" fmla="*/ 2670721 h 4476758"/>
                <a:gd name="connsiteX15" fmla="*/ 3355852 w 4094127"/>
                <a:gd name="connsiteY15" fmla="*/ 2434882 h 4476758"/>
                <a:gd name="connsiteX16" fmla="*/ 3352995 w 4094127"/>
                <a:gd name="connsiteY16" fmla="*/ 2437644 h 4476758"/>
                <a:gd name="connsiteX17" fmla="*/ 3343374 w 4094127"/>
                <a:gd name="connsiteY17" fmla="*/ 2446979 h 4476758"/>
                <a:gd name="connsiteX18" fmla="*/ 3336993 w 4094127"/>
                <a:gd name="connsiteY18" fmla="*/ 2452980 h 4476758"/>
                <a:gd name="connsiteX19" fmla="*/ 3278128 w 4094127"/>
                <a:gd name="connsiteY19" fmla="*/ 2509939 h 4476758"/>
                <a:gd name="connsiteX20" fmla="*/ 3204024 w 4094127"/>
                <a:gd name="connsiteY20" fmla="*/ 2579377 h 4476758"/>
                <a:gd name="connsiteX21" fmla="*/ 3055815 w 4094127"/>
                <a:gd name="connsiteY21" fmla="*/ 2718156 h 4476758"/>
                <a:gd name="connsiteX22" fmla="*/ 2759397 w 4094127"/>
                <a:gd name="connsiteY22" fmla="*/ 2995714 h 4476758"/>
                <a:gd name="connsiteX23" fmla="*/ 2600329 w 4094127"/>
                <a:gd name="connsiteY23" fmla="*/ 3143828 h 4476758"/>
                <a:gd name="connsiteX24" fmla="*/ 2420497 w 4094127"/>
                <a:gd name="connsiteY24" fmla="*/ 3314230 h 4476758"/>
                <a:gd name="connsiteX25" fmla="*/ 2199327 w 4094127"/>
                <a:gd name="connsiteY25" fmla="*/ 3519685 h 4476758"/>
                <a:gd name="connsiteX26" fmla="*/ 1775369 w 4094127"/>
                <a:gd name="connsiteY26" fmla="*/ 3663226 h 4476758"/>
                <a:gd name="connsiteX27" fmla="*/ 1410466 w 4094127"/>
                <a:gd name="connsiteY27" fmla="*/ 3654368 h 4476758"/>
                <a:gd name="connsiteX28" fmla="*/ 1125478 w 4094127"/>
                <a:gd name="connsiteY28" fmla="*/ 3558356 h 4476758"/>
                <a:gd name="connsiteX29" fmla="*/ 689995 w 4094127"/>
                <a:gd name="connsiteY29" fmla="*/ 3271177 h 4476758"/>
                <a:gd name="connsiteX30" fmla="*/ 543215 w 4094127"/>
                <a:gd name="connsiteY30" fmla="*/ 3154972 h 4476758"/>
                <a:gd name="connsiteX31" fmla="*/ 264037 w 4094127"/>
                <a:gd name="connsiteY31" fmla="*/ 2915514 h 4476758"/>
                <a:gd name="connsiteX32" fmla="*/ 98492 w 4094127"/>
                <a:gd name="connsiteY32" fmla="*/ 2739206 h 4476758"/>
                <a:gd name="connsiteX33" fmla="*/ 6671 w 4094127"/>
                <a:gd name="connsiteY33" fmla="*/ 2594426 h 4476758"/>
                <a:gd name="connsiteX34" fmla="*/ 21435 w 4094127"/>
                <a:gd name="connsiteY34" fmla="*/ 2434215 h 4476758"/>
                <a:gd name="connsiteX35" fmla="*/ 110399 w 4094127"/>
                <a:gd name="connsiteY35" fmla="*/ 2383161 h 4476758"/>
                <a:gd name="connsiteX36" fmla="*/ 141641 w 4094127"/>
                <a:gd name="connsiteY36" fmla="*/ 2396020 h 4476758"/>
                <a:gd name="connsiteX37" fmla="*/ 321663 w 4094127"/>
                <a:gd name="connsiteY37" fmla="*/ 2842743 h 4476758"/>
                <a:gd name="connsiteX38" fmla="*/ 554740 w 4094127"/>
                <a:gd name="connsiteY38" fmla="*/ 2943422 h 4476758"/>
                <a:gd name="connsiteX39" fmla="*/ 756194 w 4094127"/>
                <a:gd name="connsiteY39" fmla="*/ 2764828 h 4476758"/>
                <a:gd name="connsiteX40" fmla="*/ 1066137 w 4094127"/>
                <a:gd name="connsiteY40" fmla="*/ 2177422 h 4476758"/>
                <a:gd name="connsiteX41" fmla="*/ 1072805 w 4094127"/>
                <a:gd name="connsiteY41" fmla="*/ 1920627 h 4476758"/>
                <a:gd name="connsiteX42" fmla="*/ 1053279 w 4094127"/>
                <a:gd name="connsiteY42" fmla="*/ 1910340 h 4476758"/>
                <a:gd name="connsiteX43" fmla="*/ 1040134 w 4094127"/>
                <a:gd name="connsiteY43" fmla="*/ 1910626 h 4476758"/>
                <a:gd name="connsiteX44" fmla="*/ 1038801 w 4094127"/>
                <a:gd name="connsiteY44" fmla="*/ 1852143 h 4476758"/>
                <a:gd name="connsiteX45" fmla="*/ 1119954 w 4094127"/>
                <a:gd name="connsiteY45" fmla="*/ 1911483 h 4476758"/>
                <a:gd name="connsiteX46" fmla="*/ 1206060 w 4094127"/>
                <a:gd name="connsiteY46" fmla="*/ 1985683 h 4476758"/>
                <a:gd name="connsiteX47" fmla="*/ 1500572 w 4094127"/>
                <a:gd name="connsiteY47" fmla="*/ 2152847 h 4476758"/>
                <a:gd name="connsiteX48" fmla="*/ 1670213 w 4094127"/>
                <a:gd name="connsiteY48" fmla="*/ 2117509 h 4476758"/>
                <a:gd name="connsiteX49" fmla="*/ 1820232 w 4094127"/>
                <a:gd name="connsiteY49" fmla="*/ 2017878 h 4476758"/>
                <a:gd name="connsiteX50" fmla="*/ 1901956 w 4094127"/>
                <a:gd name="connsiteY50" fmla="*/ 1954346 h 4476758"/>
                <a:gd name="connsiteX51" fmla="*/ 2162941 w 4094127"/>
                <a:gd name="connsiteY51" fmla="*/ 1727746 h 4476758"/>
                <a:gd name="connsiteX52" fmla="*/ 2425260 w 4094127"/>
                <a:gd name="connsiteY52" fmla="*/ 1466285 h 4476758"/>
                <a:gd name="connsiteX53" fmla="*/ 2620903 w 4094127"/>
                <a:gd name="connsiteY53" fmla="*/ 1245114 h 4476758"/>
                <a:gd name="connsiteX54" fmla="*/ 2795877 w 4094127"/>
                <a:gd name="connsiteY54" fmla="*/ 1028421 h 4476758"/>
                <a:gd name="connsiteX55" fmla="*/ 2963327 w 4094127"/>
                <a:gd name="connsiteY55" fmla="*/ 733527 h 4476758"/>
                <a:gd name="connsiteX56" fmla="*/ 3094867 w 4094127"/>
                <a:gd name="connsiteY56" fmla="*/ 320999 h 4476758"/>
                <a:gd name="connsiteX57" fmla="*/ 3097534 w 4094127"/>
                <a:gd name="connsiteY57" fmla="*/ 307569 h 4476758"/>
                <a:gd name="connsiteX58" fmla="*/ 3103820 w 4094127"/>
                <a:gd name="connsiteY58" fmla="*/ 264801 h 4476758"/>
                <a:gd name="connsiteX59" fmla="*/ 3111250 w 4094127"/>
                <a:gd name="connsiteY59" fmla="*/ 258801 h 4476758"/>
                <a:gd name="connsiteX60" fmla="*/ 3738376 w 4094127"/>
                <a:gd name="connsiteY60" fmla="*/ 6 h 4476758"/>
                <a:gd name="connsiteX61" fmla="*/ 3855534 w 4094127"/>
                <a:gd name="connsiteY61" fmla="*/ 251466 h 4476758"/>
                <a:gd name="connsiteX0" fmla="*/ 3887252 w 4094127"/>
                <a:gd name="connsiteY0" fmla="*/ 1760030 h 4476752"/>
                <a:gd name="connsiteX1" fmla="*/ 3948307 w 4094127"/>
                <a:gd name="connsiteY1" fmla="*/ 2556415 h 4476752"/>
                <a:gd name="connsiteX2" fmla="*/ 4009838 w 4094127"/>
                <a:gd name="connsiteY2" fmla="*/ 3357277 h 4476752"/>
                <a:gd name="connsiteX3" fmla="*/ 4071751 w 4094127"/>
                <a:gd name="connsiteY3" fmla="*/ 4156139 h 4476752"/>
                <a:gd name="connsiteX4" fmla="*/ 4093754 w 4094127"/>
                <a:gd name="connsiteY4" fmla="*/ 4444270 h 4476752"/>
                <a:gd name="connsiteX5" fmla="*/ 4090706 w 4094127"/>
                <a:gd name="connsiteY5" fmla="*/ 4466273 h 4476752"/>
                <a:gd name="connsiteX6" fmla="*/ 4015078 w 4094127"/>
                <a:gd name="connsiteY6" fmla="*/ 4473226 h 4476752"/>
                <a:gd name="connsiteX7" fmla="*/ 3905540 w 4094127"/>
                <a:gd name="connsiteY7" fmla="*/ 4473512 h 4476752"/>
                <a:gd name="connsiteX8" fmla="*/ 3656270 w 4094127"/>
                <a:gd name="connsiteY8" fmla="*/ 4476750 h 4476752"/>
                <a:gd name="connsiteX9" fmla="*/ 3633887 w 4094127"/>
                <a:gd name="connsiteY9" fmla="*/ 4420172 h 4476752"/>
                <a:gd name="connsiteX10" fmla="*/ 3619980 w 4094127"/>
                <a:gd name="connsiteY10" fmla="*/ 4319302 h 4476752"/>
                <a:gd name="connsiteX11" fmla="*/ 3592167 w 4094127"/>
                <a:gd name="connsiteY11" fmla="*/ 4117658 h 4476752"/>
                <a:gd name="connsiteX12" fmla="*/ 3536541 w 4094127"/>
                <a:gd name="connsiteY12" fmla="*/ 3714274 h 4476752"/>
                <a:gd name="connsiteX13" fmla="*/ 3426718 w 4094127"/>
                <a:gd name="connsiteY13" fmla="*/ 2924556 h 4476752"/>
                <a:gd name="connsiteX14" fmla="*/ 3392333 w 4094127"/>
                <a:gd name="connsiteY14" fmla="*/ 2670715 h 4476752"/>
                <a:gd name="connsiteX15" fmla="*/ 3355852 w 4094127"/>
                <a:gd name="connsiteY15" fmla="*/ 2434876 h 4476752"/>
                <a:gd name="connsiteX16" fmla="*/ 3352995 w 4094127"/>
                <a:gd name="connsiteY16" fmla="*/ 2437638 h 4476752"/>
                <a:gd name="connsiteX17" fmla="*/ 3343374 w 4094127"/>
                <a:gd name="connsiteY17" fmla="*/ 2446973 h 4476752"/>
                <a:gd name="connsiteX18" fmla="*/ 3336993 w 4094127"/>
                <a:gd name="connsiteY18" fmla="*/ 2452974 h 4476752"/>
                <a:gd name="connsiteX19" fmla="*/ 3278128 w 4094127"/>
                <a:gd name="connsiteY19" fmla="*/ 2509933 h 4476752"/>
                <a:gd name="connsiteX20" fmla="*/ 3204024 w 4094127"/>
                <a:gd name="connsiteY20" fmla="*/ 2579371 h 4476752"/>
                <a:gd name="connsiteX21" fmla="*/ 3055815 w 4094127"/>
                <a:gd name="connsiteY21" fmla="*/ 2718150 h 4476752"/>
                <a:gd name="connsiteX22" fmla="*/ 2759397 w 4094127"/>
                <a:gd name="connsiteY22" fmla="*/ 2995708 h 4476752"/>
                <a:gd name="connsiteX23" fmla="*/ 2600329 w 4094127"/>
                <a:gd name="connsiteY23" fmla="*/ 3143822 h 4476752"/>
                <a:gd name="connsiteX24" fmla="*/ 2420497 w 4094127"/>
                <a:gd name="connsiteY24" fmla="*/ 3314224 h 4476752"/>
                <a:gd name="connsiteX25" fmla="*/ 2199327 w 4094127"/>
                <a:gd name="connsiteY25" fmla="*/ 3519679 h 4476752"/>
                <a:gd name="connsiteX26" fmla="*/ 1775369 w 4094127"/>
                <a:gd name="connsiteY26" fmla="*/ 3663220 h 4476752"/>
                <a:gd name="connsiteX27" fmla="*/ 1410466 w 4094127"/>
                <a:gd name="connsiteY27" fmla="*/ 3654362 h 4476752"/>
                <a:gd name="connsiteX28" fmla="*/ 1125478 w 4094127"/>
                <a:gd name="connsiteY28" fmla="*/ 3558350 h 4476752"/>
                <a:gd name="connsiteX29" fmla="*/ 689995 w 4094127"/>
                <a:gd name="connsiteY29" fmla="*/ 3271171 h 4476752"/>
                <a:gd name="connsiteX30" fmla="*/ 543215 w 4094127"/>
                <a:gd name="connsiteY30" fmla="*/ 3154966 h 4476752"/>
                <a:gd name="connsiteX31" fmla="*/ 264037 w 4094127"/>
                <a:gd name="connsiteY31" fmla="*/ 2915508 h 4476752"/>
                <a:gd name="connsiteX32" fmla="*/ 98492 w 4094127"/>
                <a:gd name="connsiteY32" fmla="*/ 2739200 h 4476752"/>
                <a:gd name="connsiteX33" fmla="*/ 6671 w 4094127"/>
                <a:gd name="connsiteY33" fmla="*/ 2594420 h 4476752"/>
                <a:gd name="connsiteX34" fmla="*/ 21435 w 4094127"/>
                <a:gd name="connsiteY34" fmla="*/ 2434209 h 4476752"/>
                <a:gd name="connsiteX35" fmla="*/ 110399 w 4094127"/>
                <a:gd name="connsiteY35" fmla="*/ 2383155 h 4476752"/>
                <a:gd name="connsiteX36" fmla="*/ 141641 w 4094127"/>
                <a:gd name="connsiteY36" fmla="*/ 2396014 h 4476752"/>
                <a:gd name="connsiteX37" fmla="*/ 321663 w 4094127"/>
                <a:gd name="connsiteY37" fmla="*/ 2842737 h 4476752"/>
                <a:gd name="connsiteX38" fmla="*/ 554740 w 4094127"/>
                <a:gd name="connsiteY38" fmla="*/ 2943416 h 4476752"/>
                <a:gd name="connsiteX39" fmla="*/ 756194 w 4094127"/>
                <a:gd name="connsiteY39" fmla="*/ 2764822 h 4476752"/>
                <a:gd name="connsiteX40" fmla="*/ 1066137 w 4094127"/>
                <a:gd name="connsiteY40" fmla="*/ 2177416 h 4476752"/>
                <a:gd name="connsiteX41" fmla="*/ 1072805 w 4094127"/>
                <a:gd name="connsiteY41" fmla="*/ 1920621 h 4476752"/>
                <a:gd name="connsiteX42" fmla="*/ 1053279 w 4094127"/>
                <a:gd name="connsiteY42" fmla="*/ 1910334 h 4476752"/>
                <a:gd name="connsiteX43" fmla="*/ 1040134 w 4094127"/>
                <a:gd name="connsiteY43" fmla="*/ 1910620 h 4476752"/>
                <a:gd name="connsiteX44" fmla="*/ 1038801 w 4094127"/>
                <a:gd name="connsiteY44" fmla="*/ 1852137 h 4476752"/>
                <a:gd name="connsiteX45" fmla="*/ 1119954 w 4094127"/>
                <a:gd name="connsiteY45" fmla="*/ 1911477 h 4476752"/>
                <a:gd name="connsiteX46" fmla="*/ 1206060 w 4094127"/>
                <a:gd name="connsiteY46" fmla="*/ 1985677 h 4476752"/>
                <a:gd name="connsiteX47" fmla="*/ 1500572 w 4094127"/>
                <a:gd name="connsiteY47" fmla="*/ 2152841 h 4476752"/>
                <a:gd name="connsiteX48" fmla="*/ 1670213 w 4094127"/>
                <a:gd name="connsiteY48" fmla="*/ 2117503 h 4476752"/>
                <a:gd name="connsiteX49" fmla="*/ 1820232 w 4094127"/>
                <a:gd name="connsiteY49" fmla="*/ 2017872 h 4476752"/>
                <a:gd name="connsiteX50" fmla="*/ 1901956 w 4094127"/>
                <a:gd name="connsiteY50" fmla="*/ 1954340 h 4476752"/>
                <a:gd name="connsiteX51" fmla="*/ 2162941 w 4094127"/>
                <a:gd name="connsiteY51" fmla="*/ 1727740 h 4476752"/>
                <a:gd name="connsiteX52" fmla="*/ 2425260 w 4094127"/>
                <a:gd name="connsiteY52" fmla="*/ 1466279 h 4476752"/>
                <a:gd name="connsiteX53" fmla="*/ 2620903 w 4094127"/>
                <a:gd name="connsiteY53" fmla="*/ 1245108 h 4476752"/>
                <a:gd name="connsiteX54" fmla="*/ 2795877 w 4094127"/>
                <a:gd name="connsiteY54" fmla="*/ 1028415 h 4476752"/>
                <a:gd name="connsiteX55" fmla="*/ 2963327 w 4094127"/>
                <a:gd name="connsiteY55" fmla="*/ 733521 h 4476752"/>
                <a:gd name="connsiteX56" fmla="*/ 3094867 w 4094127"/>
                <a:gd name="connsiteY56" fmla="*/ 320993 h 4476752"/>
                <a:gd name="connsiteX57" fmla="*/ 3097534 w 4094127"/>
                <a:gd name="connsiteY57" fmla="*/ 307563 h 4476752"/>
                <a:gd name="connsiteX58" fmla="*/ 3103820 w 4094127"/>
                <a:gd name="connsiteY58" fmla="*/ 264795 h 4476752"/>
                <a:gd name="connsiteX59" fmla="*/ 3111250 w 4094127"/>
                <a:gd name="connsiteY59" fmla="*/ 258795 h 4476752"/>
                <a:gd name="connsiteX60" fmla="*/ 3738376 w 4094127"/>
                <a:gd name="connsiteY60" fmla="*/ 0 h 4476752"/>
                <a:gd name="connsiteX0" fmla="*/ 3948307 w 4094127"/>
                <a:gd name="connsiteY0" fmla="*/ 2556415 h 4476752"/>
                <a:gd name="connsiteX1" fmla="*/ 4009838 w 4094127"/>
                <a:gd name="connsiteY1" fmla="*/ 3357277 h 4476752"/>
                <a:gd name="connsiteX2" fmla="*/ 4071751 w 4094127"/>
                <a:gd name="connsiteY2" fmla="*/ 4156139 h 4476752"/>
                <a:gd name="connsiteX3" fmla="*/ 4093754 w 4094127"/>
                <a:gd name="connsiteY3" fmla="*/ 4444270 h 4476752"/>
                <a:gd name="connsiteX4" fmla="*/ 4090706 w 4094127"/>
                <a:gd name="connsiteY4" fmla="*/ 4466273 h 4476752"/>
                <a:gd name="connsiteX5" fmla="*/ 4015078 w 4094127"/>
                <a:gd name="connsiteY5" fmla="*/ 4473226 h 4476752"/>
                <a:gd name="connsiteX6" fmla="*/ 3905540 w 4094127"/>
                <a:gd name="connsiteY6" fmla="*/ 4473512 h 4476752"/>
                <a:gd name="connsiteX7" fmla="*/ 3656270 w 4094127"/>
                <a:gd name="connsiteY7" fmla="*/ 4476750 h 4476752"/>
                <a:gd name="connsiteX8" fmla="*/ 3633887 w 4094127"/>
                <a:gd name="connsiteY8" fmla="*/ 4420172 h 4476752"/>
                <a:gd name="connsiteX9" fmla="*/ 3619980 w 4094127"/>
                <a:gd name="connsiteY9" fmla="*/ 4319302 h 4476752"/>
                <a:gd name="connsiteX10" fmla="*/ 3592167 w 4094127"/>
                <a:gd name="connsiteY10" fmla="*/ 4117658 h 4476752"/>
                <a:gd name="connsiteX11" fmla="*/ 3536541 w 4094127"/>
                <a:gd name="connsiteY11" fmla="*/ 3714274 h 4476752"/>
                <a:gd name="connsiteX12" fmla="*/ 3426718 w 4094127"/>
                <a:gd name="connsiteY12" fmla="*/ 2924556 h 4476752"/>
                <a:gd name="connsiteX13" fmla="*/ 3392333 w 4094127"/>
                <a:gd name="connsiteY13" fmla="*/ 2670715 h 4476752"/>
                <a:gd name="connsiteX14" fmla="*/ 3355852 w 4094127"/>
                <a:gd name="connsiteY14" fmla="*/ 2434876 h 4476752"/>
                <a:gd name="connsiteX15" fmla="*/ 3352995 w 4094127"/>
                <a:gd name="connsiteY15" fmla="*/ 2437638 h 4476752"/>
                <a:gd name="connsiteX16" fmla="*/ 3343374 w 4094127"/>
                <a:gd name="connsiteY16" fmla="*/ 2446973 h 4476752"/>
                <a:gd name="connsiteX17" fmla="*/ 3336993 w 4094127"/>
                <a:gd name="connsiteY17" fmla="*/ 2452974 h 4476752"/>
                <a:gd name="connsiteX18" fmla="*/ 3278128 w 4094127"/>
                <a:gd name="connsiteY18" fmla="*/ 2509933 h 4476752"/>
                <a:gd name="connsiteX19" fmla="*/ 3204024 w 4094127"/>
                <a:gd name="connsiteY19" fmla="*/ 2579371 h 4476752"/>
                <a:gd name="connsiteX20" fmla="*/ 3055815 w 4094127"/>
                <a:gd name="connsiteY20" fmla="*/ 2718150 h 4476752"/>
                <a:gd name="connsiteX21" fmla="*/ 2759397 w 4094127"/>
                <a:gd name="connsiteY21" fmla="*/ 2995708 h 4476752"/>
                <a:gd name="connsiteX22" fmla="*/ 2600329 w 4094127"/>
                <a:gd name="connsiteY22" fmla="*/ 3143822 h 4476752"/>
                <a:gd name="connsiteX23" fmla="*/ 2420497 w 4094127"/>
                <a:gd name="connsiteY23" fmla="*/ 3314224 h 4476752"/>
                <a:gd name="connsiteX24" fmla="*/ 2199327 w 4094127"/>
                <a:gd name="connsiteY24" fmla="*/ 3519679 h 4476752"/>
                <a:gd name="connsiteX25" fmla="*/ 1775369 w 4094127"/>
                <a:gd name="connsiteY25" fmla="*/ 3663220 h 4476752"/>
                <a:gd name="connsiteX26" fmla="*/ 1410466 w 4094127"/>
                <a:gd name="connsiteY26" fmla="*/ 3654362 h 4476752"/>
                <a:gd name="connsiteX27" fmla="*/ 1125478 w 4094127"/>
                <a:gd name="connsiteY27" fmla="*/ 3558350 h 4476752"/>
                <a:gd name="connsiteX28" fmla="*/ 689995 w 4094127"/>
                <a:gd name="connsiteY28" fmla="*/ 3271171 h 4476752"/>
                <a:gd name="connsiteX29" fmla="*/ 543215 w 4094127"/>
                <a:gd name="connsiteY29" fmla="*/ 3154966 h 4476752"/>
                <a:gd name="connsiteX30" fmla="*/ 264037 w 4094127"/>
                <a:gd name="connsiteY30" fmla="*/ 2915508 h 4476752"/>
                <a:gd name="connsiteX31" fmla="*/ 98492 w 4094127"/>
                <a:gd name="connsiteY31" fmla="*/ 2739200 h 4476752"/>
                <a:gd name="connsiteX32" fmla="*/ 6671 w 4094127"/>
                <a:gd name="connsiteY32" fmla="*/ 2594420 h 4476752"/>
                <a:gd name="connsiteX33" fmla="*/ 21435 w 4094127"/>
                <a:gd name="connsiteY33" fmla="*/ 2434209 h 4476752"/>
                <a:gd name="connsiteX34" fmla="*/ 110399 w 4094127"/>
                <a:gd name="connsiteY34" fmla="*/ 2383155 h 4476752"/>
                <a:gd name="connsiteX35" fmla="*/ 141641 w 4094127"/>
                <a:gd name="connsiteY35" fmla="*/ 2396014 h 4476752"/>
                <a:gd name="connsiteX36" fmla="*/ 321663 w 4094127"/>
                <a:gd name="connsiteY36" fmla="*/ 2842737 h 4476752"/>
                <a:gd name="connsiteX37" fmla="*/ 554740 w 4094127"/>
                <a:gd name="connsiteY37" fmla="*/ 2943416 h 4476752"/>
                <a:gd name="connsiteX38" fmla="*/ 756194 w 4094127"/>
                <a:gd name="connsiteY38" fmla="*/ 2764822 h 4476752"/>
                <a:gd name="connsiteX39" fmla="*/ 1066137 w 4094127"/>
                <a:gd name="connsiteY39" fmla="*/ 2177416 h 4476752"/>
                <a:gd name="connsiteX40" fmla="*/ 1072805 w 4094127"/>
                <a:gd name="connsiteY40" fmla="*/ 1920621 h 4476752"/>
                <a:gd name="connsiteX41" fmla="*/ 1053279 w 4094127"/>
                <a:gd name="connsiteY41" fmla="*/ 1910334 h 4476752"/>
                <a:gd name="connsiteX42" fmla="*/ 1040134 w 4094127"/>
                <a:gd name="connsiteY42" fmla="*/ 1910620 h 4476752"/>
                <a:gd name="connsiteX43" fmla="*/ 1038801 w 4094127"/>
                <a:gd name="connsiteY43" fmla="*/ 1852137 h 4476752"/>
                <a:gd name="connsiteX44" fmla="*/ 1119954 w 4094127"/>
                <a:gd name="connsiteY44" fmla="*/ 1911477 h 4476752"/>
                <a:gd name="connsiteX45" fmla="*/ 1206060 w 4094127"/>
                <a:gd name="connsiteY45" fmla="*/ 1985677 h 4476752"/>
                <a:gd name="connsiteX46" fmla="*/ 1500572 w 4094127"/>
                <a:gd name="connsiteY46" fmla="*/ 2152841 h 4476752"/>
                <a:gd name="connsiteX47" fmla="*/ 1670213 w 4094127"/>
                <a:gd name="connsiteY47" fmla="*/ 2117503 h 4476752"/>
                <a:gd name="connsiteX48" fmla="*/ 1820232 w 4094127"/>
                <a:gd name="connsiteY48" fmla="*/ 2017872 h 4476752"/>
                <a:gd name="connsiteX49" fmla="*/ 1901956 w 4094127"/>
                <a:gd name="connsiteY49" fmla="*/ 1954340 h 4476752"/>
                <a:gd name="connsiteX50" fmla="*/ 2162941 w 4094127"/>
                <a:gd name="connsiteY50" fmla="*/ 1727740 h 4476752"/>
                <a:gd name="connsiteX51" fmla="*/ 2425260 w 4094127"/>
                <a:gd name="connsiteY51" fmla="*/ 1466279 h 4476752"/>
                <a:gd name="connsiteX52" fmla="*/ 2620903 w 4094127"/>
                <a:gd name="connsiteY52" fmla="*/ 1245108 h 4476752"/>
                <a:gd name="connsiteX53" fmla="*/ 2795877 w 4094127"/>
                <a:gd name="connsiteY53" fmla="*/ 1028415 h 4476752"/>
                <a:gd name="connsiteX54" fmla="*/ 2963327 w 4094127"/>
                <a:gd name="connsiteY54" fmla="*/ 733521 h 4476752"/>
                <a:gd name="connsiteX55" fmla="*/ 3094867 w 4094127"/>
                <a:gd name="connsiteY55" fmla="*/ 320993 h 4476752"/>
                <a:gd name="connsiteX56" fmla="*/ 3097534 w 4094127"/>
                <a:gd name="connsiteY56" fmla="*/ 307563 h 4476752"/>
                <a:gd name="connsiteX57" fmla="*/ 3103820 w 4094127"/>
                <a:gd name="connsiteY57" fmla="*/ 264795 h 4476752"/>
                <a:gd name="connsiteX58" fmla="*/ 3111250 w 4094127"/>
                <a:gd name="connsiteY58" fmla="*/ 258795 h 4476752"/>
                <a:gd name="connsiteX59" fmla="*/ 3738376 w 4094127"/>
                <a:gd name="connsiteY59" fmla="*/ 0 h 4476752"/>
                <a:gd name="connsiteX0" fmla="*/ 4009838 w 4094127"/>
                <a:gd name="connsiteY0" fmla="*/ 3357277 h 4476752"/>
                <a:gd name="connsiteX1" fmla="*/ 4071751 w 4094127"/>
                <a:gd name="connsiteY1" fmla="*/ 4156139 h 4476752"/>
                <a:gd name="connsiteX2" fmla="*/ 4093754 w 4094127"/>
                <a:gd name="connsiteY2" fmla="*/ 4444270 h 4476752"/>
                <a:gd name="connsiteX3" fmla="*/ 4090706 w 4094127"/>
                <a:gd name="connsiteY3" fmla="*/ 4466273 h 4476752"/>
                <a:gd name="connsiteX4" fmla="*/ 4015078 w 4094127"/>
                <a:gd name="connsiteY4" fmla="*/ 4473226 h 4476752"/>
                <a:gd name="connsiteX5" fmla="*/ 3905540 w 4094127"/>
                <a:gd name="connsiteY5" fmla="*/ 4473512 h 4476752"/>
                <a:gd name="connsiteX6" fmla="*/ 3656270 w 4094127"/>
                <a:gd name="connsiteY6" fmla="*/ 4476750 h 4476752"/>
                <a:gd name="connsiteX7" fmla="*/ 3633887 w 4094127"/>
                <a:gd name="connsiteY7" fmla="*/ 4420172 h 4476752"/>
                <a:gd name="connsiteX8" fmla="*/ 3619980 w 4094127"/>
                <a:gd name="connsiteY8" fmla="*/ 4319302 h 4476752"/>
                <a:gd name="connsiteX9" fmla="*/ 3592167 w 4094127"/>
                <a:gd name="connsiteY9" fmla="*/ 4117658 h 4476752"/>
                <a:gd name="connsiteX10" fmla="*/ 3536541 w 4094127"/>
                <a:gd name="connsiteY10" fmla="*/ 3714274 h 4476752"/>
                <a:gd name="connsiteX11" fmla="*/ 3426718 w 4094127"/>
                <a:gd name="connsiteY11" fmla="*/ 2924556 h 4476752"/>
                <a:gd name="connsiteX12" fmla="*/ 3392333 w 4094127"/>
                <a:gd name="connsiteY12" fmla="*/ 2670715 h 4476752"/>
                <a:gd name="connsiteX13" fmla="*/ 3355852 w 4094127"/>
                <a:gd name="connsiteY13" fmla="*/ 2434876 h 4476752"/>
                <a:gd name="connsiteX14" fmla="*/ 3352995 w 4094127"/>
                <a:gd name="connsiteY14" fmla="*/ 2437638 h 4476752"/>
                <a:gd name="connsiteX15" fmla="*/ 3343374 w 4094127"/>
                <a:gd name="connsiteY15" fmla="*/ 2446973 h 4476752"/>
                <a:gd name="connsiteX16" fmla="*/ 3336993 w 4094127"/>
                <a:gd name="connsiteY16" fmla="*/ 2452974 h 4476752"/>
                <a:gd name="connsiteX17" fmla="*/ 3278128 w 4094127"/>
                <a:gd name="connsiteY17" fmla="*/ 2509933 h 4476752"/>
                <a:gd name="connsiteX18" fmla="*/ 3204024 w 4094127"/>
                <a:gd name="connsiteY18" fmla="*/ 2579371 h 4476752"/>
                <a:gd name="connsiteX19" fmla="*/ 3055815 w 4094127"/>
                <a:gd name="connsiteY19" fmla="*/ 2718150 h 4476752"/>
                <a:gd name="connsiteX20" fmla="*/ 2759397 w 4094127"/>
                <a:gd name="connsiteY20" fmla="*/ 2995708 h 4476752"/>
                <a:gd name="connsiteX21" fmla="*/ 2600329 w 4094127"/>
                <a:gd name="connsiteY21" fmla="*/ 3143822 h 4476752"/>
                <a:gd name="connsiteX22" fmla="*/ 2420497 w 4094127"/>
                <a:gd name="connsiteY22" fmla="*/ 3314224 h 4476752"/>
                <a:gd name="connsiteX23" fmla="*/ 2199327 w 4094127"/>
                <a:gd name="connsiteY23" fmla="*/ 3519679 h 4476752"/>
                <a:gd name="connsiteX24" fmla="*/ 1775369 w 4094127"/>
                <a:gd name="connsiteY24" fmla="*/ 3663220 h 4476752"/>
                <a:gd name="connsiteX25" fmla="*/ 1410466 w 4094127"/>
                <a:gd name="connsiteY25" fmla="*/ 3654362 h 4476752"/>
                <a:gd name="connsiteX26" fmla="*/ 1125478 w 4094127"/>
                <a:gd name="connsiteY26" fmla="*/ 3558350 h 4476752"/>
                <a:gd name="connsiteX27" fmla="*/ 689995 w 4094127"/>
                <a:gd name="connsiteY27" fmla="*/ 3271171 h 4476752"/>
                <a:gd name="connsiteX28" fmla="*/ 543215 w 4094127"/>
                <a:gd name="connsiteY28" fmla="*/ 3154966 h 4476752"/>
                <a:gd name="connsiteX29" fmla="*/ 264037 w 4094127"/>
                <a:gd name="connsiteY29" fmla="*/ 2915508 h 4476752"/>
                <a:gd name="connsiteX30" fmla="*/ 98492 w 4094127"/>
                <a:gd name="connsiteY30" fmla="*/ 2739200 h 4476752"/>
                <a:gd name="connsiteX31" fmla="*/ 6671 w 4094127"/>
                <a:gd name="connsiteY31" fmla="*/ 2594420 h 4476752"/>
                <a:gd name="connsiteX32" fmla="*/ 21435 w 4094127"/>
                <a:gd name="connsiteY32" fmla="*/ 2434209 h 4476752"/>
                <a:gd name="connsiteX33" fmla="*/ 110399 w 4094127"/>
                <a:gd name="connsiteY33" fmla="*/ 2383155 h 4476752"/>
                <a:gd name="connsiteX34" fmla="*/ 141641 w 4094127"/>
                <a:gd name="connsiteY34" fmla="*/ 2396014 h 4476752"/>
                <a:gd name="connsiteX35" fmla="*/ 321663 w 4094127"/>
                <a:gd name="connsiteY35" fmla="*/ 2842737 h 4476752"/>
                <a:gd name="connsiteX36" fmla="*/ 554740 w 4094127"/>
                <a:gd name="connsiteY36" fmla="*/ 2943416 h 4476752"/>
                <a:gd name="connsiteX37" fmla="*/ 756194 w 4094127"/>
                <a:gd name="connsiteY37" fmla="*/ 2764822 h 4476752"/>
                <a:gd name="connsiteX38" fmla="*/ 1066137 w 4094127"/>
                <a:gd name="connsiteY38" fmla="*/ 2177416 h 4476752"/>
                <a:gd name="connsiteX39" fmla="*/ 1072805 w 4094127"/>
                <a:gd name="connsiteY39" fmla="*/ 1920621 h 4476752"/>
                <a:gd name="connsiteX40" fmla="*/ 1053279 w 4094127"/>
                <a:gd name="connsiteY40" fmla="*/ 1910334 h 4476752"/>
                <a:gd name="connsiteX41" fmla="*/ 1040134 w 4094127"/>
                <a:gd name="connsiteY41" fmla="*/ 1910620 h 4476752"/>
                <a:gd name="connsiteX42" fmla="*/ 1038801 w 4094127"/>
                <a:gd name="connsiteY42" fmla="*/ 1852137 h 4476752"/>
                <a:gd name="connsiteX43" fmla="*/ 1119954 w 4094127"/>
                <a:gd name="connsiteY43" fmla="*/ 1911477 h 4476752"/>
                <a:gd name="connsiteX44" fmla="*/ 1206060 w 4094127"/>
                <a:gd name="connsiteY44" fmla="*/ 1985677 h 4476752"/>
                <a:gd name="connsiteX45" fmla="*/ 1500572 w 4094127"/>
                <a:gd name="connsiteY45" fmla="*/ 2152841 h 4476752"/>
                <a:gd name="connsiteX46" fmla="*/ 1670213 w 4094127"/>
                <a:gd name="connsiteY46" fmla="*/ 2117503 h 4476752"/>
                <a:gd name="connsiteX47" fmla="*/ 1820232 w 4094127"/>
                <a:gd name="connsiteY47" fmla="*/ 2017872 h 4476752"/>
                <a:gd name="connsiteX48" fmla="*/ 1901956 w 4094127"/>
                <a:gd name="connsiteY48" fmla="*/ 1954340 h 4476752"/>
                <a:gd name="connsiteX49" fmla="*/ 2162941 w 4094127"/>
                <a:gd name="connsiteY49" fmla="*/ 1727740 h 4476752"/>
                <a:gd name="connsiteX50" fmla="*/ 2425260 w 4094127"/>
                <a:gd name="connsiteY50" fmla="*/ 1466279 h 4476752"/>
                <a:gd name="connsiteX51" fmla="*/ 2620903 w 4094127"/>
                <a:gd name="connsiteY51" fmla="*/ 1245108 h 4476752"/>
                <a:gd name="connsiteX52" fmla="*/ 2795877 w 4094127"/>
                <a:gd name="connsiteY52" fmla="*/ 1028415 h 4476752"/>
                <a:gd name="connsiteX53" fmla="*/ 2963327 w 4094127"/>
                <a:gd name="connsiteY53" fmla="*/ 733521 h 4476752"/>
                <a:gd name="connsiteX54" fmla="*/ 3094867 w 4094127"/>
                <a:gd name="connsiteY54" fmla="*/ 320993 h 4476752"/>
                <a:gd name="connsiteX55" fmla="*/ 3097534 w 4094127"/>
                <a:gd name="connsiteY55" fmla="*/ 307563 h 4476752"/>
                <a:gd name="connsiteX56" fmla="*/ 3103820 w 4094127"/>
                <a:gd name="connsiteY56" fmla="*/ 264795 h 4476752"/>
                <a:gd name="connsiteX57" fmla="*/ 3111250 w 4094127"/>
                <a:gd name="connsiteY57" fmla="*/ 258795 h 4476752"/>
                <a:gd name="connsiteX58" fmla="*/ 3738376 w 4094127"/>
                <a:gd name="connsiteY58" fmla="*/ 0 h 4476752"/>
                <a:gd name="connsiteX0" fmla="*/ 4071751 w 4094127"/>
                <a:gd name="connsiteY0" fmla="*/ 4156139 h 4476752"/>
                <a:gd name="connsiteX1" fmla="*/ 4093754 w 4094127"/>
                <a:gd name="connsiteY1" fmla="*/ 4444270 h 4476752"/>
                <a:gd name="connsiteX2" fmla="*/ 4090706 w 4094127"/>
                <a:gd name="connsiteY2" fmla="*/ 4466273 h 4476752"/>
                <a:gd name="connsiteX3" fmla="*/ 4015078 w 4094127"/>
                <a:gd name="connsiteY3" fmla="*/ 4473226 h 4476752"/>
                <a:gd name="connsiteX4" fmla="*/ 3905540 w 4094127"/>
                <a:gd name="connsiteY4" fmla="*/ 4473512 h 4476752"/>
                <a:gd name="connsiteX5" fmla="*/ 3656270 w 4094127"/>
                <a:gd name="connsiteY5" fmla="*/ 4476750 h 4476752"/>
                <a:gd name="connsiteX6" fmla="*/ 3633887 w 4094127"/>
                <a:gd name="connsiteY6" fmla="*/ 4420172 h 4476752"/>
                <a:gd name="connsiteX7" fmla="*/ 3619980 w 4094127"/>
                <a:gd name="connsiteY7" fmla="*/ 4319302 h 4476752"/>
                <a:gd name="connsiteX8" fmla="*/ 3592167 w 4094127"/>
                <a:gd name="connsiteY8" fmla="*/ 4117658 h 4476752"/>
                <a:gd name="connsiteX9" fmla="*/ 3536541 w 4094127"/>
                <a:gd name="connsiteY9" fmla="*/ 3714274 h 4476752"/>
                <a:gd name="connsiteX10" fmla="*/ 3426718 w 4094127"/>
                <a:gd name="connsiteY10" fmla="*/ 2924556 h 4476752"/>
                <a:gd name="connsiteX11" fmla="*/ 3392333 w 4094127"/>
                <a:gd name="connsiteY11" fmla="*/ 2670715 h 4476752"/>
                <a:gd name="connsiteX12" fmla="*/ 3355852 w 4094127"/>
                <a:gd name="connsiteY12" fmla="*/ 2434876 h 4476752"/>
                <a:gd name="connsiteX13" fmla="*/ 3352995 w 4094127"/>
                <a:gd name="connsiteY13" fmla="*/ 2437638 h 4476752"/>
                <a:gd name="connsiteX14" fmla="*/ 3343374 w 4094127"/>
                <a:gd name="connsiteY14" fmla="*/ 2446973 h 4476752"/>
                <a:gd name="connsiteX15" fmla="*/ 3336993 w 4094127"/>
                <a:gd name="connsiteY15" fmla="*/ 2452974 h 4476752"/>
                <a:gd name="connsiteX16" fmla="*/ 3278128 w 4094127"/>
                <a:gd name="connsiteY16" fmla="*/ 2509933 h 4476752"/>
                <a:gd name="connsiteX17" fmla="*/ 3204024 w 4094127"/>
                <a:gd name="connsiteY17" fmla="*/ 2579371 h 4476752"/>
                <a:gd name="connsiteX18" fmla="*/ 3055815 w 4094127"/>
                <a:gd name="connsiteY18" fmla="*/ 2718150 h 4476752"/>
                <a:gd name="connsiteX19" fmla="*/ 2759397 w 4094127"/>
                <a:gd name="connsiteY19" fmla="*/ 2995708 h 4476752"/>
                <a:gd name="connsiteX20" fmla="*/ 2600329 w 4094127"/>
                <a:gd name="connsiteY20" fmla="*/ 3143822 h 4476752"/>
                <a:gd name="connsiteX21" fmla="*/ 2420497 w 4094127"/>
                <a:gd name="connsiteY21" fmla="*/ 3314224 h 4476752"/>
                <a:gd name="connsiteX22" fmla="*/ 2199327 w 4094127"/>
                <a:gd name="connsiteY22" fmla="*/ 3519679 h 4476752"/>
                <a:gd name="connsiteX23" fmla="*/ 1775369 w 4094127"/>
                <a:gd name="connsiteY23" fmla="*/ 3663220 h 4476752"/>
                <a:gd name="connsiteX24" fmla="*/ 1410466 w 4094127"/>
                <a:gd name="connsiteY24" fmla="*/ 3654362 h 4476752"/>
                <a:gd name="connsiteX25" fmla="*/ 1125478 w 4094127"/>
                <a:gd name="connsiteY25" fmla="*/ 3558350 h 4476752"/>
                <a:gd name="connsiteX26" fmla="*/ 689995 w 4094127"/>
                <a:gd name="connsiteY26" fmla="*/ 3271171 h 4476752"/>
                <a:gd name="connsiteX27" fmla="*/ 543215 w 4094127"/>
                <a:gd name="connsiteY27" fmla="*/ 3154966 h 4476752"/>
                <a:gd name="connsiteX28" fmla="*/ 264037 w 4094127"/>
                <a:gd name="connsiteY28" fmla="*/ 2915508 h 4476752"/>
                <a:gd name="connsiteX29" fmla="*/ 98492 w 4094127"/>
                <a:gd name="connsiteY29" fmla="*/ 2739200 h 4476752"/>
                <a:gd name="connsiteX30" fmla="*/ 6671 w 4094127"/>
                <a:gd name="connsiteY30" fmla="*/ 2594420 h 4476752"/>
                <a:gd name="connsiteX31" fmla="*/ 21435 w 4094127"/>
                <a:gd name="connsiteY31" fmla="*/ 2434209 h 4476752"/>
                <a:gd name="connsiteX32" fmla="*/ 110399 w 4094127"/>
                <a:gd name="connsiteY32" fmla="*/ 2383155 h 4476752"/>
                <a:gd name="connsiteX33" fmla="*/ 141641 w 4094127"/>
                <a:gd name="connsiteY33" fmla="*/ 2396014 h 4476752"/>
                <a:gd name="connsiteX34" fmla="*/ 321663 w 4094127"/>
                <a:gd name="connsiteY34" fmla="*/ 2842737 h 4476752"/>
                <a:gd name="connsiteX35" fmla="*/ 554740 w 4094127"/>
                <a:gd name="connsiteY35" fmla="*/ 2943416 h 4476752"/>
                <a:gd name="connsiteX36" fmla="*/ 756194 w 4094127"/>
                <a:gd name="connsiteY36" fmla="*/ 2764822 h 4476752"/>
                <a:gd name="connsiteX37" fmla="*/ 1066137 w 4094127"/>
                <a:gd name="connsiteY37" fmla="*/ 2177416 h 4476752"/>
                <a:gd name="connsiteX38" fmla="*/ 1072805 w 4094127"/>
                <a:gd name="connsiteY38" fmla="*/ 1920621 h 4476752"/>
                <a:gd name="connsiteX39" fmla="*/ 1053279 w 4094127"/>
                <a:gd name="connsiteY39" fmla="*/ 1910334 h 4476752"/>
                <a:gd name="connsiteX40" fmla="*/ 1040134 w 4094127"/>
                <a:gd name="connsiteY40" fmla="*/ 1910620 h 4476752"/>
                <a:gd name="connsiteX41" fmla="*/ 1038801 w 4094127"/>
                <a:gd name="connsiteY41" fmla="*/ 1852137 h 4476752"/>
                <a:gd name="connsiteX42" fmla="*/ 1119954 w 4094127"/>
                <a:gd name="connsiteY42" fmla="*/ 1911477 h 4476752"/>
                <a:gd name="connsiteX43" fmla="*/ 1206060 w 4094127"/>
                <a:gd name="connsiteY43" fmla="*/ 1985677 h 4476752"/>
                <a:gd name="connsiteX44" fmla="*/ 1500572 w 4094127"/>
                <a:gd name="connsiteY44" fmla="*/ 2152841 h 4476752"/>
                <a:gd name="connsiteX45" fmla="*/ 1670213 w 4094127"/>
                <a:gd name="connsiteY45" fmla="*/ 2117503 h 4476752"/>
                <a:gd name="connsiteX46" fmla="*/ 1820232 w 4094127"/>
                <a:gd name="connsiteY46" fmla="*/ 2017872 h 4476752"/>
                <a:gd name="connsiteX47" fmla="*/ 1901956 w 4094127"/>
                <a:gd name="connsiteY47" fmla="*/ 1954340 h 4476752"/>
                <a:gd name="connsiteX48" fmla="*/ 2162941 w 4094127"/>
                <a:gd name="connsiteY48" fmla="*/ 1727740 h 4476752"/>
                <a:gd name="connsiteX49" fmla="*/ 2425260 w 4094127"/>
                <a:gd name="connsiteY49" fmla="*/ 1466279 h 4476752"/>
                <a:gd name="connsiteX50" fmla="*/ 2620903 w 4094127"/>
                <a:gd name="connsiteY50" fmla="*/ 1245108 h 4476752"/>
                <a:gd name="connsiteX51" fmla="*/ 2795877 w 4094127"/>
                <a:gd name="connsiteY51" fmla="*/ 1028415 h 4476752"/>
                <a:gd name="connsiteX52" fmla="*/ 2963327 w 4094127"/>
                <a:gd name="connsiteY52" fmla="*/ 733521 h 4476752"/>
                <a:gd name="connsiteX53" fmla="*/ 3094867 w 4094127"/>
                <a:gd name="connsiteY53" fmla="*/ 320993 h 4476752"/>
                <a:gd name="connsiteX54" fmla="*/ 3097534 w 4094127"/>
                <a:gd name="connsiteY54" fmla="*/ 307563 h 4476752"/>
                <a:gd name="connsiteX55" fmla="*/ 3103820 w 4094127"/>
                <a:gd name="connsiteY55" fmla="*/ 264795 h 4476752"/>
                <a:gd name="connsiteX56" fmla="*/ 3111250 w 4094127"/>
                <a:gd name="connsiteY56" fmla="*/ 258795 h 4476752"/>
                <a:gd name="connsiteX57" fmla="*/ 3738376 w 4094127"/>
                <a:gd name="connsiteY57" fmla="*/ 0 h 4476752"/>
                <a:gd name="connsiteX0" fmla="*/ 4093754 w 4094127"/>
                <a:gd name="connsiteY0" fmla="*/ 4444270 h 4476752"/>
                <a:gd name="connsiteX1" fmla="*/ 4090706 w 4094127"/>
                <a:gd name="connsiteY1" fmla="*/ 4466273 h 4476752"/>
                <a:gd name="connsiteX2" fmla="*/ 4015078 w 4094127"/>
                <a:gd name="connsiteY2" fmla="*/ 4473226 h 4476752"/>
                <a:gd name="connsiteX3" fmla="*/ 3905540 w 4094127"/>
                <a:gd name="connsiteY3" fmla="*/ 4473512 h 4476752"/>
                <a:gd name="connsiteX4" fmla="*/ 3656270 w 4094127"/>
                <a:gd name="connsiteY4" fmla="*/ 4476750 h 4476752"/>
                <a:gd name="connsiteX5" fmla="*/ 3633887 w 4094127"/>
                <a:gd name="connsiteY5" fmla="*/ 4420172 h 4476752"/>
                <a:gd name="connsiteX6" fmla="*/ 3619980 w 4094127"/>
                <a:gd name="connsiteY6" fmla="*/ 4319302 h 4476752"/>
                <a:gd name="connsiteX7" fmla="*/ 3592167 w 4094127"/>
                <a:gd name="connsiteY7" fmla="*/ 4117658 h 4476752"/>
                <a:gd name="connsiteX8" fmla="*/ 3536541 w 4094127"/>
                <a:gd name="connsiteY8" fmla="*/ 3714274 h 4476752"/>
                <a:gd name="connsiteX9" fmla="*/ 3426718 w 4094127"/>
                <a:gd name="connsiteY9" fmla="*/ 2924556 h 4476752"/>
                <a:gd name="connsiteX10" fmla="*/ 3392333 w 4094127"/>
                <a:gd name="connsiteY10" fmla="*/ 2670715 h 4476752"/>
                <a:gd name="connsiteX11" fmla="*/ 3355852 w 4094127"/>
                <a:gd name="connsiteY11" fmla="*/ 2434876 h 4476752"/>
                <a:gd name="connsiteX12" fmla="*/ 3352995 w 4094127"/>
                <a:gd name="connsiteY12" fmla="*/ 2437638 h 4476752"/>
                <a:gd name="connsiteX13" fmla="*/ 3343374 w 4094127"/>
                <a:gd name="connsiteY13" fmla="*/ 2446973 h 4476752"/>
                <a:gd name="connsiteX14" fmla="*/ 3336993 w 4094127"/>
                <a:gd name="connsiteY14" fmla="*/ 2452974 h 4476752"/>
                <a:gd name="connsiteX15" fmla="*/ 3278128 w 4094127"/>
                <a:gd name="connsiteY15" fmla="*/ 2509933 h 4476752"/>
                <a:gd name="connsiteX16" fmla="*/ 3204024 w 4094127"/>
                <a:gd name="connsiteY16" fmla="*/ 2579371 h 4476752"/>
                <a:gd name="connsiteX17" fmla="*/ 3055815 w 4094127"/>
                <a:gd name="connsiteY17" fmla="*/ 2718150 h 4476752"/>
                <a:gd name="connsiteX18" fmla="*/ 2759397 w 4094127"/>
                <a:gd name="connsiteY18" fmla="*/ 2995708 h 4476752"/>
                <a:gd name="connsiteX19" fmla="*/ 2600329 w 4094127"/>
                <a:gd name="connsiteY19" fmla="*/ 3143822 h 4476752"/>
                <a:gd name="connsiteX20" fmla="*/ 2420497 w 4094127"/>
                <a:gd name="connsiteY20" fmla="*/ 3314224 h 4476752"/>
                <a:gd name="connsiteX21" fmla="*/ 2199327 w 4094127"/>
                <a:gd name="connsiteY21" fmla="*/ 3519679 h 4476752"/>
                <a:gd name="connsiteX22" fmla="*/ 1775369 w 4094127"/>
                <a:gd name="connsiteY22" fmla="*/ 3663220 h 4476752"/>
                <a:gd name="connsiteX23" fmla="*/ 1410466 w 4094127"/>
                <a:gd name="connsiteY23" fmla="*/ 3654362 h 4476752"/>
                <a:gd name="connsiteX24" fmla="*/ 1125478 w 4094127"/>
                <a:gd name="connsiteY24" fmla="*/ 3558350 h 4476752"/>
                <a:gd name="connsiteX25" fmla="*/ 689995 w 4094127"/>
                <a:gd name="connsiteY25" fmla="*/ 3271171 h 4476752"/>
                <a:gd name="connsiteX26" fmla="*/ 543215 w 4094127"/>
                <a:gd name="connsiteY26" fmla="*/ 3154966 h 4476752"/>
                <a:gd name="connsiteX27" fmla="*/ 264037 w 4094127"/>
                <a:gd name="connsiteY27" fmla="*/ 2915508 h 4476752"/>
                <a:gd name="connsiteX28" fmla="*/ 98492 w 4094127"/>
                <a:gd name="connsiteY28" fmla="*/ 2739200 h 4476752"/>
                <a:gd name="connsiteX29" fmla="*/ 6671 w 4094127"/>
                <a:gd name="connsiteY29" fmla="*/ 2594420 h 4476752"/>
                <a:gd name="connsiteX30" fmla="*/ 21435 w 4094127"/>
                <a:gd name="connsiteY30" fmla="*/ 2434209 h 4476752"/>
                <a:gd name="connsiteX31" fmla="*/ 110399 w 4094127"/>
                <a:gd name="connsiteY31" fmla="*/ 2383155 h 4476752"/>
                <a:gd name="connsiteX32" fmla="*/ 141641 w 4094127"/>
                <a:gd name="connsiteY32" fmla="*/ 2396014 h 4476752"/>
                <a:gd name="connsiteX33" fmla="*/ 321663 w 4094127"/>
                <a:gd name="connsiteY33" fmla="*/ 2842737 h 4476752"/>
                <a:gd name="connsiteX34" fmla="*/ 554740 w 4094127"/>
                <a:gd name="connsiteY34" fmla="*/ 2943416 h 4476752"/>
                <a:gd name="connsiteX35" fmla="*/ 756194 w 4094127"/>
                <a:gd name="connsiteY35" fmla="*/ 2764822 h 4476752"/>
                <a:gd name="connsiteX36" fmla="*/ 1066137 w 4094127"/>
                <a:gd name="connsiteY36" fmla="*/ 2177416 h 4476752"/>
                <a:gd name="connsiteX37" fmla="*/ 1072805 w 4094127"/>
                <a:gd name="connsiteY37" fmla="*/ 1920621 h 4476752"/>
                <a:gd name="connsiteX38" fmla="*/ 1053279 w 4094127"/>
                <a:gd name="connsiteY38" fmla="*/ 1910334 h 4476752"/>
                <a:gd name="connsiteX39" fmla="*/ 1040134 w 4094127"/>
                <a:gd name="connsiteY39" fmla="*/ 1910620 h 4476752"/>
                <a:gd name="connsiteX40" fmla="*/ 1038801 w 4094127"/>
                <a:gd name="connsiteY40" fmla="*/ 1852137 h 4476752"/>
                <a:gd name="connsiteX41" fmla="*/ 1119954 w 4094127"/>
                <a:gd name="connsiteY41" fmla="*/ 1911477 h 4476752"/>
                <a:gd name="connsiteX42" fmla="*/ 1206060 w 4094127"/>
                <a:gd name="connsiteY42" fmla="*/ 1985677 h 4476752"/>
                <a:gd name="connsiteX43" fmla="*/ 1500572 w 4094127"/>
                <a:gd name="connsiteY43" fmla="*/ 2152841 h 4476752"/>
                <a:gd name="connsiteX44" fmla="*/ 1670213 w 4094127"/>
                <a:gd name="connsiteY44" fmla="*/ 2117503 h 4476752"/>
                <a:gd name="connsiteX45" fmla="*/ 1820232 w 4094127"/>
                <a:gd name="connsiteY45" fmla="*/ 2017872 h 4476752"/>
                <a:gd name="connsiteX46" fmla="*/ 1901956 w 4094127"/>
                <a:gd name="connsiteY46" fmla="*/ 1954340 h 4476752"/>
                <a:gd name="connsiteX47" fmla="*/ 2162941 w 4094127"/>
                <a:gd name="connsiteY47" fmla="*/ 1727740 h 4476752"/>
                <a:gd name="connsiteX48" fmla="*/ 2425260 w 4094127"/>
                <a:gd name="connsiteY48" fmla="*/ 1466279 h 4476752"/>
                <a:gd name="connsiteX49" fmla="*/ 2620903 w 4094127"/>
                <a:gd name="connsiteY49" fmla="*/ 1245108 h 4476752"/>
                <a:gd name="connsiteX50" fmla="*/ 2795877 w 4094127"/>
                <a:gd name="connsiteY50" fmla="*/ 1028415 h 4476752"/>
                <a:gd name="connsiteX51" fmla="*/ 2963327 w 4094127"/>
                <a:gd name="connsiteY51" fmla="*/ 733521 h 4476752"/>
                <a:gd name="connsiteX52" fmla="*/ 3094867 w 4094127"/>
                <a:gd name="connsiteY52" fmla="*/ 320993 h 4476752"/>
                <a:gd name="connsiteX53" fmla="*/ 3097534 w 4094127"/>
                <a:gd name="connsiteY53" fmla="*/ 307563 h 4476752"/>
                <a:gd name="connsiteX54" fmla="*/ 3103820 w 4094127"/>
                <a:gd name="connsiteY54" fmla="*/ 264795 h 4476752"/>
                <a:gd name="connsiteX55" fmla="*/ 3111250 w 4094127"/>
                <a:gd name="connsiteY55" fmla="*/ 258795 h 4476752"/>
                <a:gd name="connsiteX56" fmla="*/ 3738376 w 4094127"/>
                <a:gd name="connsiteY56" fmla="*/ 0 h 4476752"/>
                <a:gd name="connsiteX0" fmla="*/ 4093754 w 4105625"/>
                <a:gd name="connsiteY0" fmla="*/ 4444270 h 4476752"/>
                <a:gd name="connsiteX1" fmla="*/ 4090706 w 4105625"/>
                <a:gd name="connsiteY1" fmla="*/ 4466273 h 4476752"/>
                <a:gd name="connsiteX2" fmla="*/ 3905540 w 4105625"/>
                <a:gd name="connsiteY2" fmla="*/ 4473512 h 4476752"/>
                <a:gd name="connsiteX3" fmla="*/ 3656270 w 4105625"/>
                <a:gd name="connsiteY3" fmla="*/ 4476750 h 4476752"/>
                <a:gd name="connsiteX4" fmla="*/ 3633887 w 4105625"/>
                <a:gd name="connsiteY4" fmla="*/ 4420172 h 4476752"/>
                <a:gd name="connsiteX5" fmla="*/ 3619980 w 4105625"/>
                <a:gd name="connsiteY5" fmla="*/ 4319302 h 4476752"/>
                <a:gd name="connsiteX6" fmla="*/ 3592167 w 4105625"/>
                <a:gd name="connsiteY6" fmla="*/ 4117658 h 4476752"/>
                <a:gd name="connsiteX7" fmla="*/ 3536541 w 4105625"/>
                <a:gd name="connsiteY7" fmla="*/ 3714274 h 4476752"/>
                <a:gd name="connsiteX8" fmla="*/ 3426718 w 4105625"/>
                <a:gd name="connsiteY8" fmla="*/ 2924556 h 4476752"/>
                <a:gd name="connsiteX9" fmla="*/ 3392333 w 4105625"/>
                <a:gd name="connsiteY9" fmla="*/ 2670715 h 4476752"/>
                <a:gd name="connsiteX10" fmla="*/ 3355852 w 4105625"/>
                <a:gd name="connsiteY10" fmla="*/ 2434876 h 4476752"/>
                <a:gd name="connsiteX11" fmla="*/ 3352995 w 4105625"/>
                <a:gd name="connsiteY11" fmla="*/ 2437638 h 4476752"/>
                <a:gd name="connsiteX12" fmla="*/ 3343374 w 4105625"/>
                <a:gd name="connsiteY12" fmla="*/ 2446973 h 4476752"/>
                <a:gd name="connsiteX13" fmla="*/ 3336993 w 4105625"/>
                <a:gd name="connsiteY13" fmla="*/ 2452974 h 4476752"/>
                <a:gd name="connsiteX14" fmla="*/ 3278128 w 4105625"/>
                <a:gd name="connsiteY14" fmla="*/ 2509933 h 4476752"/>
                <a:gd name="connsiteX15" fmla="*/ 3204024 w 4105625"/>
                <a:gd name="connsiteY15" fmla="*/ 2579371 h 4476752"/>
                <a:gd name="connsiteX16" fmla="*/ 3055815 w 4105625"/>
                <a:gd name="connsiteY16" fmla="*/ 2718150 h 4476752"/>
                <a:gd name="connsiteX17" fmla="*/ 2759397 w 4105625"/>
                <a:gd name="connsiteY17" fmla="*/ 2995708 h 4476752"/>
                <a:gd name="connsiteX18" fmla="*/ 2600329 w 4105625"/>
                <a:gd name="connsiteY18" fmla="*/ 3143822 h 4476752"/>
                <a:gd name="connsiteX19" fmla="*/ 2420497 w 4105625"/>
                <a:gd name="connsiteY19" fmla="*/ 3314224 h 4476752"/>
                <a:gd name="connsiteX20" fmla="*/ 2199327 w 4105625"/>
                <a:gd name="connsiteY20" fmla="*/ 3519679 h 4476752"/>
                <a:gd name="connsiteX21" fmla="*/ 1775369 w 4105625"/>
                <a:gd name="connsiteY21" fmla="*/ 3663220 h 4476752"/>
                <a:gd name="connsiteX22" fmla="*/ 1410466 w 4105625"/>
                <a:gd name="connsiteY22" fmla="*/ 3654362 h 4476752"/>
                <a:gd name="connsiteX23" fmla="*/ 1125478 w 4105625"/>
                <a:gd name="connsiteY23" fmla="*/ 3558350 h 4476752"/>
                <a:gd name="connsiteX24" fmla="*/ 689995 w 4105625"/>
                <a:gd name="connsiteY24" fmla="*/ 3271171 h 4476752"/>
                <a:gd name="connsiteX25" fmla="*/ 543215 w 4105625"/>
                <a:gd name="connsiteY25" fmla="*/ 3154966 h 4476752"/>
                <a:gd name="connsiteX26" fmla="*/ 264037 w 4105625"/>
                <a:gd name="connsiteY26" fmla="*/ 2915508 h 4476752"/>
                <a:gd name="connsiteX27" fmla="*/ 98492 w 4105625"/>
                <a:gd name="connsiteY27" fmla="*/ 2739200 h 4476752"/>
                <a:gd name="connsiteX28" fmla="*/ 6671 w 4105625"/>
                <a:gd name="connsiteY28" fmla="*/ 2594420 h 4476752"/>
                <a:gd name="connsiteX29" fmla="*/ 21435 w 4105625"/>
                <a:gd name="connsiteY29" fmla="*/ 2434209 h 4476752"/>
                <a:gd name="connsiteX30" fmla="*/ 110399 w 4105625"/>
                <a:gd name="connsiteY30" fmla="*/ 2383155 h 4476752"/>
                <a:gd name="connsiteX31" fmla="*/ 141641 w 4105625"/>
                <a:gd name="connsiteY31" fmla="*/ 2396014 h 4476752"/>
                <a:gd name="connsiteX32" fmla="*/ 321663 w 4105625"/>
                <a:gd name="connsiteY32" fmla="*/ 2842737 h 4476752"/>
                <a:gd name="connsiteX33" fmla="*/ 554740 w 4105625"/>
                <a:gd name="connsiteY33" fmla="*/ 2943416 h 4476752"/>
                <a:gd name="connsiteX34" fmla="*/ 756194 w 4105625"/>
                <a:gd name="connsiteY34" fmla="*/ 2764822 h 4476752"/>
                <a:gd name="connsiteX35" fmla="*/ 1066137 w 4105625"/>
                <a:gd name="connsiteY35" fmla="*/ 2177416 h 4476752"/>
                <a:gd name="connsiteX36" fmla="*/ 1072805 w 4105625"/>
                <a:gd name="connsiteY36" fmla="*/ 1920621 h 4476752"/>
                <a:gd name="connsiteX37" fmla="*/ 1053279 w 4105625"/>
                <a:gd name="connsiteY37" fmla="*/ 1910334 h 4476752"/>
                <a:gd name="connsiteX38" fmla="*/ 1040134 w 4105625"/>
                <a:gd name="connsiteY38" fmla="*/ 1910620 h 4476752"/>
                <a:gd name="connsiteX39" fmla="*/ 1038801 w 4105625"/>
                <a:gd name="connsiteY39" fmla="*/ 1852137 h 4476752"/>
                <a:gd name="connsiteX40" fmla="*/ 1119954 w 4105625"/>
                <a:gd name="connsiteY40" fmla="*/ 1911477 h 4476752"/>
                <a:gd name="connsiteX41" fmla="*/ 1206060 w 4105625"/>
                <a:gd name="connsiteY41" fmla="*/ 1985677 h 4476752"/>
                <a:gd name="connsiteX42" fmla="*/ 1500572 w 4105625"/>
                <a:gd name="connsiteY42" fmla="*/ 2152841 h 4476752"/>
                <a:gd name="connsiteX43" fmla="*/ 1670213 w 4105625"/>
                <a:gd name="connsiteY43" fmla="*/ 2117503 h 4476752"/>
                <a:gd name="connsiteX44" fmla="*/ 1820232 w 4105625"/>
                <a:gd name="connsiteY44" fmla="*/ 2017872 h 4476752"/>
                <a:gd name="connsiteX45" fmla="*/ 1901956 w 4105625"/>
                <a:gd name="connsiteY45" fmla="*/ 1954340 h 4476752"/>
                <a:gd name="connsiteX46" fmla="*/ 2162941 w 4105625"/>
                <a:gd name="connsiteY46" fmla="*/ 1727740 h 4476752"/>
                <a:gd name="connsiteX47" fmla="*/ 2425260 w 4105625"/>
                <a:gd name="connsiteY47" fmla="*/ 1466279 h 4476752"/>
                <a:gd name="connsiteX48" fmla="*/ 2620903 w 4105625"/>
                <a:gd name="connsiteY48" fmla="*/ 1245108 h 4476752"/>
                <a:gd name="connsiteX49" fmla="*/ 2795877 w 4105625"/>
                <a:gd name="connsiteY49" fmla="*/ 1028415 h 4476752"/>
                <a:gd name="connsiteX50" fmla="*/ 2963327 w 4105625"/>
                <a:gd name="connsiteY50" fmla="*/ 733521 h 4476752"/>
                <a:gd name="connsiteX51" fmla="*/ 3094867 w 4105625"/>
                <a:gd name="connsiteY51" fmla="*/ 320993 h 4476752"/>
                <a:gd name="connsiteX52" fmla="*/ 3097534 w 4105625"/>
                <a:gd name="connsiteY52" fmla="*/ 307563 h 4476752"/>
                <a:gd name="connsiteX53" fmla="*/ 3103820 w 4105625"/>
                <a:gd name="connsiteY53" fmla="*/ 264795 h 4476752"/>
                <a:gd name="connsiteX54" fmla="*/ 3111250 w 4105625"/>
                <a:gd name="connsiteY54" fmla="*/ 258795 h 4476752"/>
                <a:gd name="connsiteX55" fmla="*/ 3738376 w 4105625"/>
                <a:gd name="connsiteY55" fmla="*/ 0 h 4476752"/>
                <a:gd name="connsiteX0" fmla="*/ 4093754 w 4124054"/>
                <a:gd name="connsiteY0" fmla="*/ 4444270 h 4479150"/>
                <a:gd name="connsiteX1" fmla="*/ 4090706 w 4124054"/>
                <a:gd name="connsiteY1" fmla="*/ 4466273 h 4479150"/>
                <a:gd name="connsiteX2" fmla="*/ 3656270 w 4124054"/>
                <a:gd name="connsiteY2" fmla="*/ 4476750 h 4479150"/>
                <a:gd name="connsiteX3" fmla="*/ 3633887 w 4124054"/>
                <a:gd name="connsiteY3" fmla="*/ 4420172 h 4479150"/>
                <a:gd name="connsiteX4" fmla="*/ 3619980 w 4124054"/>
                <a:gd name="connsiteY4" fmla="*/ 4319302 h 4479150"/>
                <a:gd name="connsiteX5" fmla="*/ 3592167 w 4124054"/>
                <a:gd name="connsiteY5" fmla="*/ 4117658 h 4479150"/>
                <a:gd name="connsiteX6" fmla="*/ 3536541 w 4124054"/>
                <a:gd name="connsiteY6" fmla="*/ 3714274 h 4479150"/>
                <a:gd name="connsiteX7" fmla="*/ 3426718 w 4124054"/>
                <a:gd name="connsiteY7" fmla="*/ 2924556 h 4479150"/>
                <a:gd name="connsiteX8" fmla="*/ 3392333 w 4124054"/>
                <a:gd name="connsiteY8" fmla="*/ 2670715 h 4479150"/>
                <a:gd name="connsiteX9" fmla="*/ 3355852 w 4124054"/>
                <a:gd name="connsiteY9" fmla="*/ 2434876 h 4479150"/>
                <a:gd name="connsiteX10" fmla="*/ 3352995 w 4124054"/>
                <a:gd name="connsiteY10" fmla="*/ 2437638 h 4479150"/>
                <a:gd name="connsiteX11" fmla="*/ 3343374 w 4124054"/>
                <a:gd name="connsiteY11" fmla="*/ 2446973 h 4479150"/>
                <a:gd name="connsiteX12" fmla="*/ 3336993 w 4124054"/>
                <a:gd name="connsiteY12" fmla="*/ 2452974 h 4479150"/>
                <a:gd name="connsiteX13" fmla="*/ 3278128 w 4124054"/>
                <a:gd name="connsiteY13" fmla="*/ 2509933 h 4479150"/>
                <a:gd name="connsiteX14" fmla="*/ 3204024 w 4124054"/>
                <a:gd name="connsiteY14" fmla="*/ 2579371 h 4479150"/>
                <a:gd name="connsiteX15" fmla="*/ 3055815 w 4124054"/>
                <a:gd name="connsiteY15" fmla="*/ 2718150 h 4479150"/>
                <a:gd name="connsiteX16" fmla="*/ 2759397 w 4124054"/>
                <a:gd name="connsiteY16" fmla="*/ 2995708 h 4479150"/>
                <a:gd name="connsiteX17" fmla="*/ 2600329 w 4124054"/>
                <a:gd name="connsiteY17" fmla="*/ 3143822 h 4479150"/>
                <a:gd name="connsiteX18" fmla="*/ 2420497 w 4124054"/>
                <a:gd name="connsiteY18" fmla="*/ 3314224 h 4479150"/>
                <a:gd name="connsiteX19" fmla="*/ 2199327 w 4124054"/>
                <a:gd name="connsiteY19" fmla="*/ 3519679 h 4479150"/>
                <a:gd name="connsiteX20" fmla="*/ 1775369 w 4124054"/>
                <a:gd name="connsiteY20" fmla="*/ 3663220 h 4479150"/>
                <a:gd name="connsiteX21" fmla="*/ 1410466 w 4124054"/>
                <a:gd name="connsiteY21" fmla="*/ 3654362 h 4479150"/>
                <a:gd name="connsiteX22" fmla="*/ 1125478 w 4124054"/>
                <a:gd name="connsiteY22" fmla="*/ 3558350 h 4479150"/>
                <a:gd name="connsiteX23" fmla="*/ 689995 w 4124054"/>
                <a:gd name="connsiteY23" fmla="*/ 3271171 h 4479150"/>
                <a:gd name="connsiteX24" fmla="*/ 543215 w 4124054"/>
                <a:gd name="connsiteY24" fmla="*/ 3154966 h 4479150"/>
                <a:gd name="connsiteX25" fmla="*/ 264037 w 4124054"/>
                <a:gd name="connsiteY25" fmla="*/ 2915508 h 4479150"/>
                <a:gd name="connsiteX26" fmla="*/ 98492 w 4124054"/>
                <a:gd name="connsiteY26" fmla="*/ 2739200 h 4479150"/>
                <a:gd name="connsiteX27" fmla="*/ 6671 w 4124054"/>
                <a:gd name="connsiteY27" fmla="*/ 2594420 h 4479150"/>
                <a:gd name="connsiteX28" fmla="*/ 21435 w 4124054"/>
                <a:gd name="connsiteY28" fmla="*/ 2434209 h 4479150"/>
                <a:gd name="connsiteX29" fmla="*/ 110399 w 4124054"/>
                <a:gd name="connsiteY29" fmla="*/ 2383155 h 4479150"/>
                <a:gd name="connsiteX30" fmla="*/ 141641 w 4124054"/>
                <a:gd name="connsiteY30" fmla="*/ 2396014 h 4479150"/>
                <a:gd name="connsiteX31" fmla="*/ 321663 w 4124054"/>
                <a:gd name="connsiteY31" fmla="*/ 2842737 h 4479150"/>
                <a:gd name="connsiteX32" fmla="*/ 554740 w 4124054"/>
                <a:gd name="connsiteY32" fmla="*/ 2943416 h 4479150"/>
                <a:gd name="connsiteX33" fmla="*/ 756194 w 4124054"/>
                <a:gd name="connsiteY33" fmla="*/ 2764822 h 4479150"/>
                <a:gd name="connsiteX34" fmla="*/ 1066137 w 4124054"/>
                <a:gd name="connsiteY34" fmla="*/ 2177416 h 4479150"/>
                <a:gd name="connsiteX35" fmla="*/ 1072805 w 4124054"/>
                <a:gd name="connsiteY35" fmla="*/ 1920621 h 4479150"/>
                <a:gd name="connsiteX36" fmla="*/ 1053279 w 4124054"/>
                <a:gd name="connsiteY36" fmla="*/ 1910334 h 4479150"/>
                <a:gd name="connsiteX37" fmla="*/ 1040134 w 4124054"/>
                <a:gd name="connsiteY37" fmla="*/ 1910620 h 4479150"/>
                <a:gd name="connsiteX38" fmla="*/ 1038801 w 4124054"/>
                <a:gd name="connsiteY38" fmla="*/ 1852137 h 4479150"/>
                <a:gd name="connsiteX39" fmla="*/ 1119954 w 4124054"/>
                <a:gd name="connsiteY39" fmla="*/ 1911477 h 4479150"/>
                <a:gd name="connsiteX40" fmla="*/ 1206060 w 4124054"/>
                <a:gd name="connsiteY40" fmla="*/ 1985677 h 4479150"/>
                <a:gd name="connsiteX41" fmla="*/ 1500572 w 4124054"/>
                <a:gd name="connsiteY41" fmla="*/ 2152841 h 4479150"/>
                <a:gd name="connsiteX42" fmla="*/ 1670213 w 4124054"/>
                <a:gd name="connsiteY42" fmla="*/ 2117503 h 4479150"/>
                <a:gd name="connsiteX43" fmla="*/ 1820232 w 4124054"/>
                <a:gd name="connsiteY43" fmla="*/ 2017872 h 4479150"/>
                <a:gd name="connsiteX44" fmla="*/ 1901956 w 4124054"/>
                <a:gd name="connsiteY44" fmla="*/ 1954340 h 4479150"/>
                <a:gd name="connsiteX45" fmla="*/ 2162941 w 4124054"/>
                <a:gd name="connsiteY45" fmla="*/ 1727740 h 4479150"/>
                <a:gd name="connsiteX46" fmla="*/ 2425260 w 4124054"/>
                <a:gd name="connsiteY46" fmla="*/ 1466279 h 4479150"/>
                <a:gd name="connsiteX47" fmla="*/ 2620903 w 4124054"/>
                <a:gd name="connsiteY47" fmla="*/ 1245108 h 4479150"/>
                <a:gd name="connsiteX48" fmla="*/ 2795877 w 4124054"/>
                <a:gd name="connsiteY48" fmla="*/ 1028415 h 4479150"/>
                <a:gd name="connsiteX49" fmla="*/ 2963327 w 4124054"/>
                <a:gd name="connsiteY49" fmla="*/ 733521 h 4479150"/>
                <a:gd name="connsiteX50" fmla="*/ 3094867 w 4124054"/>
                <a:gd name="connsiteY50" fmla="*/ 320993 h 4479150"/>
                <a:gd name="connsiteX51" fmla="*/ 3097534 w 4124054"/>
                <a:gd name="connsiteY51" fmla="*/ 307563 h 4479150"/>
                <a:gd name="connsiteX52" fmla="*/ 3103820 w 4124054"/>
                <a:gd name="connsiteY52" fmla="*/ 264795 h 4479150"/>
                <a:gd name="connsiteX53" fmla="*/ 3111250 w 4124054"/>
                <a:gd name="connsiteY53" fmla="*/ 258795 h 4479150"/>
                <a:gd name="connsiteX54" fmla="*/ 3738376 w 4124054"/>
                <a:gd name="connsiteY54" fmla="*/ 0 h 4479150"/>
                <a:gd name="connsiteX0" fmla="*/ 4093754 w 4124054"/>
                <a:gd name="connsiteY0" fmla="*/ 4444270 h 4479150"/>
                <a:gd name="connsiteX1" fmla="*/ 4090706 w 4124054"/>
                <a:gd name="connsiteY1" fmla="*/ 4466273 h 4479150"/>
                <a:gd name="connsiteX2" fmla="*/ 3656270 w 4124054"/>
                <a:gd name="connsiteY2" fmla="*/ 4476750 h 4479150"/>
                <a:gd name="connsiteX3" fmla="*/ 3633887 w 4124054"/>
                <a:gd name="connsiteY3" fmla="*/ 4420172 h 4479150"/>
                <a:gd name="connsiteX4" fmla="*/ 3619980 w 4124054"/>
                <a:gd name="connsiteY4" fmla="*/ 4319302 h 4479150"/>
                <a:gd name="connsiteX5" fmla="*/ 3536541 w 4124054"/>
                <a:gd name="connsiteY5" fmla="*/ 3714274 h 4479150"/>
                <a:gd name="connsiteX6" fmla="*/ 3426718 w 4124054"/>
                <a:gd name="connsiteY6" fmla="*/ 2924556 h 4479150"/>
                <a:gd name="connsiteX7" fmla="*/ 3392333 w 4124054"/>
                <a:gd name="connsiteY7" fmla="*/ 2670715 h 4479150"/>
                <a:gd name="connsiteX8" fmla="*/ 3355852 w 4124054"/>
                <a:gd name="connsiteY8" fmla="*/ 2434876 h 4479150"/>
                <a:gd name="connsiteX9" fmla="*/ 3352995 w 4124054"/>
                <a:gd name="connsiteY9" fmla="*/ 2437638 h 4479150"/>
                <a:gd name="connsiteX10" fmla="*/ 3343374 w 4124054"/>
                <a:gd name="connsiteY10" fmla="*/ 2446973 h 4479150"/>
                <a:gd name="connsiteX11" fmla="*/ 3336993 w 4124054"/>
                <a:gd name="connsiteY11" fmla="*/ 2452974 h 4479150"/>
                <a:gd name="connsiteX12" fmla="*/ 3278128 w 4124054"/>
                <a:gd name="connsiteY12" fmla="*/ 2509933 h 4479150"/>
                <a:gd name="connsiteX13" fmla="*/ 3204024 w 4124054"/>
                <a:gd name="connsiteY13" fmla="*/ 2579371 h 4479150"/>
                <a:gd name="connsiteX14" fmla="*/ 3055815 w 4124054"/>
                <a:gd name="connsiteY14" fmla="*/ 2718150 h 4479150"/>
                <a:gd name="connsiteX15" fmla="*/ 2759397 w 4124054"/>
                <a:gd name="connsiteY15" fmla="*/ 2995708 h 4479150"/>
                <a:gd name="connsiteX16" fmla="*/ 2600329 w 4124054"/>
                <a:gd name="connsiteY16" fmla="*/ 3143822 h 4479150"/>
                <a:gd name="connsiteX17" fmla="*/ 2420497 w 4124054"/>
                <a:gd name="connsiteY17" fmla="*/ 3314224 h 4479150"/>
                <a:gd name="connsiteX18" fmla="*/ 2199327 w 4124054"/>
                <a:gd name="connsiteY18" fmla="*/ 3519679 h 4479150"/>
                <a:gd name="connsiteX19" fmla="*/ 1775369 w 4124054"/>
                <a:gd name="connsiteY19" fmla="*/ 3663220 h 4479150"/>
                <a:gd name="connsiteX20" fmla="*/ 1410466 w 4124054"/>
                <a:gd name="connsiteY20" fmla="*/ 3654362 h 4479150"/>
                <a:gd name="connsiteX21" fmla="*/ 1125478 w 4124054"/>
                <a:gd name="connsiteY21" fmla="*/ 3558350 h 4479150"/>
                <a:gd name="connsiteX22" fmla="*/ 689995 w 4124054"/>
                <a:gd name="connsiteY22" fmla="*/ 3271171 h 4479150"/>
                <a:gd name="connsiteX23" fmla="*/ 543215 w 4124054"/>
                <a:gd name="connsiteY23" fmla="*/ 3154966 h 4479150"/>
                <a:gd name="connsiteX24" fmla="*/ 264037 w 4124054"/>
                <a:gd name="connsiteY24" fmla="*/ 2915508 h 4479150"/>
                <a:gd name="connsiteX25" fmla="*/ 98492 w 4124054"/>
                <a:gd name="connsiteY25" fmla="*/ 2739200 h 4479150"/>
                <a:gd name="connsiteX26" fmla="*/ 6671 w 4124054"/>
                <a:gd name="connsiteY26" fmla="*/ 2594420 h 4479150"/>
                <a:gd name="connsiteX27" fmla="*/ 21435 w 4124054"/>
                <a:gd name="connsiteY27" fmla="*/ 2434209 h 4479150"/>
                <a:gd name="connsiteX28" fmla="*/ 110399 w 4124054"/>
                <a:gd name="connsiteY28" fmla="*/ 2383155 h 4479150"/>
                <a:gd name="connsiteX29" fmla="*/ 141641 w 4124054"/>
                <a:gd name="connsiteY29" fmla="*/ 2396014 h 4479150"/>
                <a:gd name="connsiteX30" fmla="*/ 321663 w 4124054"/>
                <a:gd name="connsiteY30" fmla="*/ 2842737 h 4479150"/>
                <a:gd name="connsiteX31" fmla="*/ 554740 w 4124054"/>
                <a:gd name="connsiteY31" fmla="*/ 2943416 h 4479150"/>
                <a:gd name="connsiteX32" fmla="*/ 756194 w 4124054"/>
                <a:gd name="connsiteY32" fmla="*/ 2764822 h 4479150"/>
                <a:gd name="connsiteX33" fmla="*/ 1066137 w 4124054"/>
                <a:gd name="connsiteY33" fmla="*/ 2177416 h 4479150"/>
                <a:gd name="connsiteX34" fmla="*/ 1072805 w 4124054"/>
                <a:gd name="connsiteY34" fmla="*/ 1920621 h 4479150"/>
                <a:gd name="connsiteX35" fmla="*/ 1053279 w 4124054"/>
                <a:gd name="connsiteY35" fmla="*/ 1910334 h 4479150"/>
                <a:gd name="connsiteX36" fmla="*/ 1040134 w 4124054"/>
                <a:gd name="connsiteY36" fmla="*/ 1910620 h 4479150"/>
                <a:gd name="connsiteX37" fmla="*/ 1038801 w 4124054"/>
                <a:gd name="connsiteY37" fmla="*/ 1852137 h 4479150"/>
                <a:gd name="connsiteX38" fmla="*/ 1119954 w 4124054"/>
                <a:gd name="connsiteY38" fmla="*/ 1911477 h 4479150"/>
                <a:gd name="connsiteX39" fmla="*/ 1206060 w 4124054"/>
                <a:gd name="connsiteY39" fmla="*/ 1985677 h 4479150"/>
                <a:gd name="connsiteX40" fmla="*/ 1500572 w 4124054"/>
                <a:gd name="connsiteY40" fmla="*/ 2152841 h 4479150"/>
                <a:gd name="connsiteX41" fmla="*/ 1670213 w 4124054"/>
                <a:gd name="connsiteY41" fmla="*/ 2117503 h 4479150"/>
                <a:gd name="connsiteX42" fmla="*/ 1820232 w 4124054"/>
                <a:gd name="connsiteY42" fmla="*/ 2017872 h 4479150"/>
                <a:gd name="connsiteX43" fmla="*/ 1901956 w 4124054"/>
                <a:gd name="connsiteY43" fmla="*/ 1954340 h 4479150"/>
                <a:gd name="connsiteX44" fmla="*/ 2162941 w 4124054"/>
                <a:gd name="connsiteY44" fmla="*/ 1727740 h 4479150"/>
                <a:gd name="connsiteX45" fmla="*/ 2425260 w 4124054"/>
                <a:gd name="connsiteY45" fmla="*/ 1466279 h 4479150"/>
                <a:gd name="connsiteX46" fmla="*/ 2620903 w 4124054"/>
                <a:gd name="connsiteY46" fmla="*/ 1245108 h 4479150"/>
                <a:gd name="connsiteX47" fmla="*/ 2795877 w 4124054"/>
                <a:gd name="connsiteY47" fmla="*/ 1028415 h 4479150"/>
                <a:gd name="connsiteX48" fmla="*/ 2963327 w 4124054"/>
                <a:gd name="connsiteY48" fmla="*/ 733521 h 4479150"/>
                <a:gd name="connsiteX49" fmla="*/ 3094867 w 4124054"/>
                <a:gd name="connsiteY49" fmla="*/ 320993 h 4479150"/>
                <a:gd name="connsiteX50" fmla="*/ 3097534 w 4124054"/>
                <a:gd name="connsiteY50" fmla="*/ 307563 h 4479150"/>
                <a:gd name="connsiteX51" fmla="*/ 3103820 w 4124054"/>
                <a:gd name="connsiteY51" fmla="*/ 264795 h 4479150"/>
                <a:gd name="connsiteX52" fmla="*/ 3111250 w 4124054"/>
                <a:gd name="connsiteY52" fmla="*/ 258795 h 4479150"/>
                <a:gd name="connsiteX53" fmla="*/ 3738376 w 4124054"/>
                <a:gd name="connsiteY53" fmla="*/ 0 h 4479150"/>
                <a:gd name="connsiteX0" fmla="*/ 4093754 w 4124054"/>
                <a:gd name="connsiteY0" fmla="*/ 4444270 h 4479150"/>
                <a:gd name="connsiteX1" fmla="*/ 4090706 w 4124054"/>
                <a:gd name="connsiteY1" fmla="*/ 4466273 h 4479150"/>
                <a:gd name="connsiteX2" fmla="*/ 3656270 w 4124054"/>
                <a:gd name="connsiteY2" fmla="*/ 4476750 h 4479150"/>
                <a:gd name="connsiteX3" fmla="*/ 3633887 w 4124054"/>
                <a:gd name="connsiteY3" fmla="*/ 4420172 h 4479150"/>
                <a:gd name="connsiteX4" fmla="*/ 3619980 w 4124054"/>
                <a:gd name="connsiteY4" fmla="*/ 4319302 h 4479150"/>
                <a:gd name="connsiteX5" fmla="*/ 3426718 w 4124054"/>
                <a:gd name="connsiteY5" fmla="*/ 2924556 h 4479150"/>
                <a:gd name="connsiteX6" fmla="*/ 3392333 w 4124054"/>
                <a:gd name="connsiteY6" fmla="*/ 2670715 h 4479150"/>
                <a:gd name="connsiteX7" fmla="*/ 3355852 w 4124054"/>
                <a:gd name="connsiteY7" fmla="*/ 2434876 h 4479150"/>
                <a:gd name="connsiteX8" fmla="*/ 3352995 w 4124054"/>
                <a:gd name="connsiteY8" fmla="*/ 2437638 h 4479150"/>
                <a:gd name="connsiteX9" fmla="*/ 3343374 w 4124054"/>
                <a:gd name="connsiteY9" fmla="*/ 2446973 h 4479150"/>
                <a:gd name="connsiteX10" fmla="*/ 3336993 w 4124054"/>
                <a:gd name="connsiteY10" fmla="*/ 2452974 h 4479150"/>
                <a:gd name="connsiteX11" fmla="*/ 3278128 w 4124054"/>
                <a:gd name="connsiteY11" fmla="*/ 2509933 h 4479150"/>
                <a:gd name="connsiteX12" fmla="*/ 3204024 w 4124054"/>
                <a:gd name="connsiteY12" fmla="*/ 2579371 h 4479150"/>
                <a:gd name="connsiteX13" fmla="*/ 3055815 w 4124054"/>
                <a:gd name="connsiteY13" fmla="*/ 2718150 h 4479150"/>
                <a:gd name="connsiteX14" fmla="*/ 2759397 w 4124054"/>
                <a:gd name="connsiteY14" fmla="*/ 2995708 h 4479150"/>
                <a:gd name="connsiteX15" fmla="*/ 2600329 w 4124054"/>
                <a:gd name="connsiteY15" fmla="*/ 3143822 h 4479150"/>
                <a:gd name="connsiteX16" fmla="*/ 2420497 w 4124054"/>
                <a:gd name="connsiteY16" fmla="*/ 3314224 h 4479150"/>
                <a:gd name="connsiteX17" fmla="*/ 2199327 w 4124054"/>
                <a:gd name="connsiteY17" fmla="*/ 3519679 h 4479150"/>
                <a:gd name="connsiteX18" fmla="*/ 1775369 w 4124054"/>
                <a:gd name="connsiteY18" fmla="*/ 3663220 h 4479150"/>
                <a:gd name="connsiteX19" fmla="*/ 1410466 w 4124054"/>
                <a:gd name="connsiteY19" fmla="*/ 3654362 h 4479150"/>
                <a:gd name="connsiteX20" fmla="*/ 1125478 w 4124054"/>
                <a:gd name="connsiteY20" fmla="*/ 3558350 h 4479150"/>
                <a:gd name="connsiteX21" fmla="*/ 689995 w 4124054"/>
                <a:gd name="connsiteY21" fmla="*/ 3271171 h 4479150"/>
                <a:gd name="connsiteX22" fmla="*/ 543215 w 4124054"/>
                <a:gd name="connsiteY22" fmla="*/ 3154966 h 4479150"/>
                <a:gd name="connsiteX23" fmla="*/ 264037 w 4124054"/>
                <a:gd name="connsiteY23" fmla="*/ 2915508 h 4479150"/>
                <a:gd name="connsiteX24" fmla="*/ 98492 w 4124054"/>
                <a:gd name="connsiteY24" fmla="*/ 2739200 h 4479150"/>
                <a:gd name="connsiteX25" fmla="*/ 6671 w 4124054"/>
                <a:gd name="connsiteY25" fmla="*/ 2594420 h 4479150"/>
                <a:gd name="connsiteX26" fmla="*/ 21435 w 4124054"/>
                <a:gd name="connsiteY26" fmla="*/ 2434209 h 4479150"/>
                <a:gd name="connsiteX27" fmla="*/ 110399 w 4124054"/>
                <a:gd name="connsiteY27" fmla="*/ 2383155 h 4479150"/>
                <a:gd name="connsiteX28" fmla="*/ 141641 w 4124054"/>
                <a:gd name="connsiteY28" fmla="*/ 2396014 h 4479150"/>
                <a:gd name="connsiteX29" fmla="*/ 321663 w 4124054"/>
                <a:gd name="connsiteY29" fmla="*/ 2842737 h 4479150"/>
                <a:gd name="connsiteX30" fmla="*/ 554740 w 4124054"/>
                <a:gd name="connsiteY30" fmla="*/ 2943416 h 4479150"/>
                <a:gd name="connsiteX31" fmla="*/ 756194 w 4124054"/>
                <a:gd name="connsiteY31" fmla="*/ 2764822 h 4479150"/>
                <a:gd name="connsiteX32" fmla="*/ 1066137 w 4124054"/>
                <a:gd name="connsiteY32" fmla="*/ 2177416 h 4479150"/>
                <a:gd name="connsiteX33" fmla="*/ 1072805 w 4124054"/>
                <a:gd name="connsiteY33" fmla="*/ 1920621 h 4479150"/>
                <a:gd name="connsiteX34" fmla="*/ 1053279 w 4124054"/>
                <a:gd name="connsiteY34" fmla="*/ 1910334 h 4479150"/>
                <a:gd name="connsiteX35" fmla="*/ 1040134 w 4124054"/>
                <a:gd name="connsiteY35" fmla="*/ 1910620 h 4479150"/>
                <a:gd name="connsiteX36" fmla="*/ 1038801 w 4124054"/>
                <a:gd name="connsiteY36" fmla="*/ 1852137 h 4479150"/>
                <a:gd name="connsiteX37" fmla="*/ 1119954 w 4124054"/>
                <a:gd name="connsiteY37" fmla="*/ 1911477 h 4479150"/>
                <a:gd name="connsiteX38" fmla="*/ 1206060 w 4124054"/>
                <a:gd name="connsiteY38" fmla="*/ 1985677 h 4479150"/>
                <a:gd name="connsiteX39" fmla="*/ 1500572 w 4124054"/>
                <a:gd name="connsiteY39" fmla="*/ 2152841 h 4479150"/>
                <a:gd name="connsiteX40" fmla="*/ 1670213 w 4124054"/>
                <a:gd name="connsiteY40" fmla="*/ 2117503 h 4479150"/>
                <a:gd name="connsiteX41" fmla="*/ 1820232 w 4124054"/>
                <a:gd name="connsiteY41" fmla="*/ 2017872 h 4479150"/>
                <a:gd name="connsiteX42" fmla="*/ 1901956 w 4124054"/>
                <a:gd name="connsiteY42" fmla="*/ 1954340 h 4479150"/>
                <a:gd name="connsiteX43" fmla="*/ 2162941 w 4124054"/>
                <a:gd name="connsiteY43" fmla="*/ 1727740 h 4479150"/>
                <a:gd name="connsiteX44" fmla="*/ 2425260 w 4124054"/>
                <a:gd name="connsiteY44" fmla="*/ 1466279 h 4479150"/>
                <a:gd name="connsiteX45" fmla="*/ 2620903 w 4124054"/>
                <a:gd name="connsiteY45" fmla="*/ 1245108 h 4479150"/>
                <a:gd name="connsiteX46" fmla="*/ 2795877 w 4124054"/>
                <a:gd name="connsiteY46" fmla="*/ 1028415 h 4479150"/>
                <a:gd name="connsiteX47" fmla="*/ 2963327 w 4124054"/>
                <a:gd name="connsiteY47" fmla="*/ 733521 h 4479150"/>
                <a:gd name="connsiteX48" fmla="*/ 3094867 w 4124054"/>
                <a:gd name="connsiteY48" fmla="*/ 320993 h 4479150"/>
                <a:gd name="connsiteX49" fmla="*/ 3097534 w 4124054"/>
                <a:gd name="connsiteY49" fmla="*/ 307563 h 4479150"/>
                <a:gd name="connsiteX50" fmla="*/ 3103820 w 4124054"/>
                <a:gd name="connsiteY50" fmla="*/ 264795 h 4479150"/>
                <a:gd name="connsiteX51" fmla="*/ 3111250 w 4124054"/>
                <a:gd name="connsiteY51" fmla="*/ 258795 h 4479150"/>
                <a:gd name="connsiteX52" fmla="*/ 3738376 w 4124054"/>
                <a:gd name="connsiteY52" fmla="*/ 0 h 4479150"/>
                <a:gd name="connsiteX0" fmla="*/ 4093754 w 4124054"/>
                <a:gd name="connsiteY0" fmla="*/ 4444270 h 4479150"/>
                <a:gd name="connsiteX1" fmla="*/ 4090706 w 4124054"/>
                <a:gd name="connsiteY1" fmla="*/ 4466273 h 4479150"/>
                <a:gd name="connsiteX2" fmla="*/ 3656270 w 4124054"/>
                <a:gd name="connsiteY2" fmla="*/ 4476750 h 4479150"/>
                <a:gd name="connsiteX3" fmla="*/ 3633887 w 4124054"/>
                <a:gd name="connsiteY3" fmla="*/ 4420172 h 4479150"/>
                <a:gd name="connsiteX4" fmla="*/ 3619980 w 4124054"/>
                <a:gd name="connsiteY4" fmla="*/ 4319302 h 4479150"/>
                <a:gd name="connsiteX5" fmla="*/ 3392333 w 4124054"/>
                <a:gd name="connsiteY5" fmla="*/ 2670715 h 4479150"/>
                <a:gd name="connsiteX6" fmla="*/ 3355852 w 4124054"/>
                <a:gd name="connsiteY6" fmla="*/ 2434876 h 4479150"/>
                <a:gd name="connsiteX7" fmla="*/ 3352995 w 4124054"/>
                <a:gd name="connsiteY7" fmla="*/ 2437638 h 4479150"/>
                <a:gd name="connsiteX8" fmla="*/ 3343374 w 4124054"/>
                <a:gd name="connsiteY8" fmla="*/ 2446973 h 4479150"/>
                <a:gd name="connsiteX9" fmla="*/ 3336993 w 4124054"/>
                <a:gd name="connsiteY9" fmla="*/ 2452974 h 4479150"/>
                <a:gd name="connsiteX10" fmla="*/ 3278128 w 4124054"/>
                <a:gd name="connsiteY10" fmla="*/ 2509933 h 4479150"/>
                <a:gd name="connsiteX11" fmla="*/ 3204024 w 4124054"/>
                <a:gd name="connsiteY11" fmla="*/ 2579371 h 4479150"/>
                <a:gd name="connsiteX12" fmla="*/ 3055815 w 4124054"/>
                <a:gd name="connsiteY12" fmla="*/ 2718150 h 4479150"/>
                <a:gd name="connsiteX13" fmla="*/ 2759397 w 4124054"/>
                <a:gd name="connsiteY13" fmla="*/ 2995708 h 4479150"/>
                <a:gd name="connsiteX14" fmla="*/ 2600329 w 4124054"/>
                <a:gd name="connsiteY14" fmla="*/ 3143822 h 4479150"/>
                <a:gd name="connsiteX15" fmla="*/ 2420497 w 4124054"/>
                <a:gd name="connsiteY15" fmla="*/ 3314224 h 4479150"/>
                <a:gd name="connsiteX16" fmla="*/ 2199327 w 4124054"/>
                <a:gd name="connsiteY16" fmla="*/ 3519679 h 4479150"/>
                <a:gd name="connsiteX17" fmla="*/ 1775369 w 4124054"/>
                <a:gd name="connsiteY17" fmla="*/ 3663220 h 4479150"/>
                <a:gd name="connsiteX18" fmla="*/ 1410466 w 4124054"/>
                <a:gd name="connsiteY18" fmla="*/ 3654362 h 4479150"/>
                <a:gd name="connsiteX19" fmla="*/ 1125478 w 4124054"/>
                <a:gd name="connsiteY19" fmla="*/ 3558350 h 4479150"/>
                <a:gd name="connsiteX20" fmla="*/ 689995 w 4124054"/>
                <a:gd name="connsiteY20" fmla="*/ 3271171 h 4479150"/>
                <a:gd name="connsiteX21" fmla="*/ 543215 w 4124054"/>
                <a:gd name="connsiteY21" fmla="*/ 3154966 h 4479150"/>
                <a:gd name="connsiteX22" fmla="*/ 264037 w 4124054"/>
                <a:gd name="connsiteY22" fmla="*/ 2915508 h 4479150"/>
                <a:gd name="connsiteX23" fmla="*/ 98492 w 4124054"/>
                <a:gd name="connsiteY23" fmla="*/ 2739200 h 4479150"/>
                <a:gd name="connsiteX24" fmla="*/ 6671 w 4124054"/>
                <a:gd name="connsiteY24" fmla="*/ 2594420 h 4479150"/>
                <a:gd name="connsiteX25" fmla="*/ 21435 w 4124054"/>
                <a:gd name="connsiteY25" fmla="*/ 2434209 h 4479150"/>
                <a:gd name="connsiteX26" fmla="*/ 110399 w 4124054"/>
                <a:gd name="connsiteY26" fmla="*/ 2383155 h 4479150"/>
                <a:gd name="connsiteX27" fmla="*/ 141641 w 4124054"/>
                <a:gd name="connsiteY27" fmla="*/ 2396014 h 4479150"/>
                <a:gd name="connsiteX28" fmla="*/ 321663 w 4124054"/>
                <a:gd name="connsiteY28" fmla="*/ 2842737 h 4479150"/>
                <a:gd name="connsiteX29" fmla="*/ 554740 w 4124054"/>
                <a:gd name="connsiteY29" fmla="*/ 2943416 h 4479150"/>
                <a:gd name="connsiteX30" fmla="*/ 756194 w 4124054"/>
                <a:gd name="connsiteY30" fmla="*/ 2764822 h 4479150"/>
                <a:gd name="connsiteX31" fmla="*/ 1066137 w 4124054"/>
                <a:gd name="connsiteY31" fmla="*/ 2177416 h 4479150"/>
                <a:gd name="connsiteX32" fmla="*/ 1072805 w 4124054"/>
                <a:gd name="connsiteY32" fmla="*/ 1920621 h 4479150"/>
                <a:gd name="connsiteX33" fmla="*/ 1053279 w 4124054"/>
                <a:gd name="connsiteY33" fmla="*/ 1910334 h 4479150"/>
                <a:gd name="connsiteX34" fmla="*/ 1040134 w 4124054"/>
                <a:gd name="connsiteY34" fmla="*/ 1910620 h 4479150"/>
                <a:gd name="connsiteX35" fmla="*/ 1038801 w 4124054"/>
                <a:gd name="connsiteY35" fmla="*/ 1852137 h 4479150"/>
                <a:gd name="connsiteX36" fmla="*/ 1119954 w 4124054"/>
                <a:gd name="connsiteY36" fmla="*/ 1911477 h 4479150"/>
                <a:gd name="connsiteX37" fmla="*/ 1206060 w 4124054"/>
                <a:gd name="connsiteY37" fmla="*/ 1985677 h 4479150"/>
                <a:gd name="connsiteX38" fmla="*/ 1500572 w 4124054"/>
                <a:gd name="connsiteY38" fmla="*/ 2152841 h 4479150"/>
                <a:gd name="connsiteX39" fmla="*/ 1670213 w 4124054"/>
                <a:gd name="connsiteY39" fmla="*/ 2117503 h 4479150"/>
                <a:gd name="connsiteX40" fmla="*/ 1820232 w 4124054"/>
                <a:gd name="connsiteY40" fmla="*/ 2017872 h 4479150"/>
                <a:gd name="connsiteX41" fmla="*/ 1901956 w 4124054"/>
                <a:gd name="connsiteY41" fmla="*/ 1954340 h 4479150"/>
                <a:gd name="connsiteX42" fmla="*/ 2162941 w 4124054"/>
                <a:gd name="connsiteY42" fmla="*/ 1727740 h 4479150"/>
                <a:gd name="connsiteX43" fmla="*/ 2425260 w 4124054"/>
                <a:gd name="connsiteY43" fmla="*/ 1466279 h 4479150"/>
                <a:gd name="connsiteX44" fmla="*/ 2620903 w 4124054"/>
                <a:gd name="connsiteY44" fmla="*/ 1245108 h 4479150"/>
                <a:gd name="connsiteX45" fmla="*/ 2795877 w 4124054"/>
                <a:gd name="connsiteY45" fmla="*/ 1028415 h 4479150"/>
                <a:gd name="connsiteX46" fmla="*/ 2963327 w 4124054"/>
                <a:gd name="connsiteY46" fmla="*/ 733521 h 4479150"/>
                <a:gd name="connsiteX47" fmla="*/ 3094867 w 4124054"/>
                <a:gd name="connsiteY47" fmla="*/ 320993 h 4479150"/>
                <a:gd name="connsiteX48" fmla="*/ 3097534 w 4124054"/>
                <a:gd name="connsiteY48" fmla="*/ 307563 h 4479150"/>
                <a:gd name="connsiteX49" fmla="*/ 3103820 w 4124054"/>
                <a:gd name="connsiteY49" fmla="*/ 264795 h 4479150"/>
                <a:gd name="connsiteX50" fmla="*/ 3111250 w 4124054"/>
                <a:gd name="connsiteY50" fmla="*/ 258795 h 4479150"/>
                <a:gd name="connsiteX51" fmla="*/ 3738376 w 4124054"/>
                <a:gd name="connsiteY51" fmla="*/ 0 h 4479150"/>
                <a:gd name="connsiteX0" fmla="*/ 4093754 w 4124054"/>
                <a:gd name="connsiteY0" fmla="*/ 4444270 h 4479150"/>
                <a:gd name="connsiteX1" fmla="*/ 4090706 w 4124054"/>
                <a:gd name="connsiteY1" fmla="*/ 4466273 h 4479150"/>
                <a:gd name="connsiteX2" fmla="*/ 3656270 w 4124054"/>
                <a:gd name="connsiteY2" fmla="*/ 4476750 h 4479150"/>
                <a:gd name="connsiteX3" fmla="*/ 3633887 w 4124054"/>
                <a:gd name="connsiteY3" fmla="*/ 4420172 h 4479150"/>
                <a:gd name="connsiteX4" fmla="*/ 3619980 w 4124054"/>
                <a:gd name="connsiteY4" fmla="*/ 4319302 h 4479150"/>
                <a:gd name="connsiteX5" fmla="*/ 3355852 w 4124054"/>
                <a:gd name="connsiteY5" fmla="*/ 2434876 h 4479150"/>
                <a:gd name="connsiteX6" fmla="*/ 3352995 w 4124054"/>
                <a:gd name="connsiteY6" fmla="*/ 2437638 h 4479150"/>
                <a:gd name="connsiteX7" fmla="*/ 3343374 w 4124054"/>
                <a:gd name="connsiteY7" fmla="*/ 2446973 h 4479150"/>
                <a:gd name="connsiteX8" fmla="*/ 3336993 w 4124054"/>
                <a:gd name="connsiteY8" fmla="*/ 2452974 h 4479150"/>
                <a:gd name="connsiteX9" fmla="*/ 3278128 w 4124054"/>
                <a:gd name="connsiteY9" fmla="*/ 2509933 h 4479150"/>
                <a:gd name="connsiteX10" fmla="*/ 3204024 w 4124054"/>
                <a:gd name="connsiteY10" fmla="*/ 2579371 h 4479150"/>
                <a:gd name="connsiteX11" fmla="*/ 3055815 w 4124054"/>
                <a:gd name="connsiteY11" fmla="*/ 2718150 h 4479150"/>
                <a:gd name="connsiteX12" fmla="*/ 2759397 w 4124054"/>
                <a:gd name="connsiteY12" fmla="*/ 2995708 h 4479150"/>
                <a:gd name="connsiteX13" fmla="*/ 2600329 w 4124054"/>
                <a:gd name="connsiteY13" fmla="*/ 3143822 h 4479150"/>
                <a:gd name="connsiteX14" fmla="*/ 2420497 w 4124054"/>
                <a:gd name="connsiteY14" fmla="*/ 3314224 h 4479150"/>
                <a:gd name="connsiteX15" fmla="*/ 2199327 w 4124054"/>
                <a:gd name="connsiteY15" fmla="*/ 3519679 h 4479150"/>
                <a:gd name="connsiteX16" fmla="*/ 1775369 w 4124054"/>
                <a:gd name="connsiteY16" fmla="*/ 3663220 h 4479150"/>
                <a:gd name="connsiteX17" fmla="*/ 1410466 w 4124054"/>
                <a:gd name="connsiteY17" fmla="*/ 3654362 h 4479150"/>
                <a:gd name="connsiteX18" fmla="*/ 1125478 w 4124054"/>
                <a:gd name="connsiteY18" fmla="*/ 3558350 h 4479150"/>
                <a:gd name="connsiteX19" fmla="*/ 689995 w 4124054"/>
                <a:gd name="connsiteY19" fmla="*/ 3271171 h 4479150"/>
                <a:gd name="connsiteX20" fmla="*/ 543215 w 4124054"/>
                <a:gd name="connsiteY20" fmla="*/ 3154966 h 4479150"/>
                <a:gd name="connsiteX21" fmla="*/ 264037 w 4124054"/>
                <a:gd name="connsiteY21" fmla="*/ 2915508 h 4479150"/>
                <a:gd name="connsiteX22" fmla="*/ 98492 w 4124054"/>
                <a:gd name="connsiteY22" fmla="*/ 2739200 h 4479150"/>
                <a:gd name="connsiteX23" fmla="*/ 6671 w 4124054"/>
                <a:gd name="connsiteY23" fmla="*/ 2594420 h 4479150"/>
                <a:gd name="connsiteX24" fmla="*/ 21435 w 4124054"/>
                <a:gd name="connsiteY24" fmla="*/ 2434209 h 4479150"/>
                <a:gd name="connsiteX25" fmla="*/ 110399 w 4124054"/>
                <a:gd name="connsiteY25" fmla="*/ 2383155 h 4479150"/>
                <a:gd name="connsiteX26" fmla="*/ 141641 w 4124054"/>
                <a:gd name="connsiteY26" fmla="*/ 2396014 h 4479150"/>
                <a:gd name="connsiteX27" fmla="*/ 321663 w 4124054"/>
                <a:gd name="connsiteY27" fmla="*/ 2842737 h 4479150"/>
                <a:gd name="connsiteX28" fmla="*/ 554740 w 4124054"/>
                <a:gd name="connsiteY28" fmla="*/ 2943416 h 4479150"/>
                <a:gd name="connsiteX29" fmla="*/ 756194 w 4124054"/>
                <a:gd name="connsiteY29" fmla="*/ 2764822 h 4479150"/>
                <a:gd name="connsiteX30" fmla="*/ 1066137 w 4124054"/>
                <a:gd name="connsiteY30" fmla="*/ 2177416 h 4479150"/>
                <a:gd name="connsiteX31" fmla="*/ 1072805 w 4124054"/>
                <a:gd name="connsiteY31" fmla="*/ 1920621 h 4479150"/>
                <a:gd name="connsiteX32" fmla="*/ 1053279 w 4124054"/>
                <a:gd name="connsiteY32" fmla="*/ 1910334 h 4479150"/>
                <a:gd name="connsiteX33" fmla="*/ 1040134 w 4124054"/>
                <a:gd name="connsiteY33" fmla="*/ 1910620 h 4479150"/>
                <a:gd name="connsiteX34" fmla="*/ 1038801 w 4124054"/>
                <a:gd name="connsiteY34" fmla="*/ 1852137 h 4479150"/>
                <a:gd name="connsiteX35" fmla="*/ 1119954 w 4124054"/>
                <a:gd name="connsiteY35" fmla="*/ 1911477 h 4479150"/>
                <a:gd name="connsiteX36" fmla="*/ 1206060 w 4124054"/>
                <a:gd name="connsiteY36" fmla="*/ 1985677 h 4479150"/>
                <a:gd name="connsiteX37" fmla="*/ 1500572 w 4124054"/>
                <a:gd name="connsiteY37" fmla="*/ 2152841 h 4479150"/>
                <a:gd name="connsiteX38" fmla="*/ 1670213 w 4124054"/>
                <a:gd name="connsiteY38" fmla="*/ 2117503 h 4479150"/>
                <a:gd name="connsiteX39" fmla="*/ 1820232 w 4124054"/>
                <a:gd name="connsiteY39" fmla="*/ 2017872 h 4479150"/>
                <a:gd name="connsiteX40" fmla="*/ 1901956 w 4124054"/>
                <a:gd name="connsiteY40" fmla="*/ 1954340 h 4479150"/>
                <a:gd name="connsiteX41" fmla="*/ 2162941 w 4124054"/>
                <a:gd name="connsiteY41" fmla="*/ 1727740 h 4479150"/>
                <a:gd name="connsiteX42" fmla="*/ 2425260 w 4124054"/>
                <a:gd name="connsiteY42" fmla="*/ 1466279 h 4479150"/>
                <a:gd name="connsiteX43" fmla="*/ 2620903 w 4124054"/>
                <a:gd name="connsiteY43" fmla="*/ 1245108 h 4479150"/>
                <a:gd name="connsiteX44" fmla="*/ 2795877 w 4124054"/>
                <a:gd name="connsiteY44" fmla="*/ 1028415 h 4479150"/>
                <a:gd name="connsiteX45" fmla="*/ 2963327 w 4124054"/>
                <a:gd name="connsiteY45" fmla="*/ 733521 h 4479150"/>
                <a:gd name="connsiteX46" fmla="*/ 3094867 w 4124054"/>
                <a:gd name="connsiteY46" fmla="*/ 320993 h 4479150"/>
                <a:gd name="connsiteX47" fmla="*/ 3097534 w 4124054"/>
                <a:gd name="connsiteY47" fmla="*/ 307563 h 4479150"/>
                <a:gd name="connsiteX48" fmla="*/ 3103820 w 4124054"/>
                <a:gd name="connsiteY48" fmla="*/ 264795 h 4479150"/>
                <a:gd name="connsiteX49" fmla="*/ 3111250 w 4124054"/>
                <a:gd name="connsiteY49" fmla="*/ 258795 h 4479150"/>
                <a:gd name="connsiteX50" fmla="*/ 3738376 w 4124054"/>
                <a:gd name="connsiteY50" fmla="*/ 0 h 4479150"/>
                <a:gd name="connsiteX0" fmla="*/ 4093754 w 4124054"/>
                <a:gd name="connsiteY0" fmla="*/ 4444270 h 4585616"/>
                <a:gd name="connsiteX1" fmla="*/ 4090706 w 4124054"/>
                <a:gd name="connsiteY1" fmla="*/ 4466273 h 4585616"/>
                <a:gd name="connsiteX2" fmla="*/ 3656270 w 4124054"/>
                <a:gd name="connsiteY2" fmla="*/ 4476750 h 4585616"/>
                <a:gd name="connsiteX3" fmla="*/ 3633887 w 4124054"/>
                <a:gd name="connsiteY3" fmla="*/ 4420172 h 4585616"/>
                <a:gd name="connsiteX4" fmla="*/ 3355852 w 4124054"/>
                <a:gd name="connsiteY4" fmla="*/ 2434876 h 4585616"/>
                <a:gd name="connsiteX5" fmla="*/ 3352995 w 4124054"/>
                <a:gd name="connsiteY5" fmla="*/ 2437638 h 4585616"/>
                <a:gd name="connsiteX6" fmla="*/ 3343374 w 4124054"/>
                <a:gd name="connsiteY6" fmla="*/ 2446973 h 4585616"/>
                <a:gd name="connsiteX7" fmla="*/ 3336993 w 4124054"/>
                <a:gd name="connsiteY7" fmla="*/ 2452974 h 4585616"/>
                <a:gd name="connsiteX8" fmla="*/ 3278128 w 4124054"/>
                <a:gd name="connsiteY8" fmla="*/ 2509933 h 4585616"/>
                <a:gd name="connsiteX9" fmla="*/ 3204024 w 4124054"/>
                <a:gd name="connsiteY9" fmla="*/ 2579371 h 4585616"/>
                <a:gd name="connsiteX10" fmla="*/ 3055815 w 4124054"/>
                <a:gd name="connsiteY10" fmla="*/ 2718150 h 4585616"/>
                <a:gd name="connsiteX11" fmla="*/ 2759397 w 4124054"/>
                <a:gd name="connsiteY11" fmla="*/ 2995708 h 4585616"/>
                <a:gd name="connsiteX12" fmla="*/ 2600329 w 4124054"/>
                <a:gd name="connsiteY12" fmla="*/ 3143822 h 4585616"/>
                <a:gd name="connsiteX13" fmla="*/ 2420497 w 4124054"/>
                <a:gd name="connsiteY13" fmla="*/ 3314224 h 4585616"/>
                <a:gd name="connsiteX14" fmla="*/ 2199327 w 4124054"/>
                <a:gd name="connsiteY14" fmla="*/ 3519679 h 4585616"/>
                <a:gd name="connsiteX15" fmla="*/ 1775369 w 4124054"/>
                <a:gd name="connsiteY15" fmla="*/ 3663220 h 4585616"/>
                <a:gd name="connsiteX16" fmla="*/ 1410466 w 4124054"/>
                <a:gd name="connsiteY16" fmla="*/ 3654362 h 4585616"/>
                <a:gd name="connsiteX17" fmla="*/ 1125478 w 4124054"/>
                <a:gd name="connsiteY17" fmla="*/ 3558350 h 4585616"/>
                <a:gd name="connsiteX18" fmla="*/ 689995 w 4124054"/>
                <a:gd name="connsiteY18" fmla="*/ 3271171 h 4585616"/>
                <a:gd name="connsiteX19" fmla="*/ 543215 w 4124054"/>
                <a:gd name="connsiteY19" fmla="*/ 3154966 h 4585616"/>
                <a:gd name="connsiteX20" fmla="*/ 264037 w 4124054"/>
                <a:gd name="connsiteY20" fmla="*/ 2915508 h 4585616"/>
                <a:gd name="connsiteX21" fmla="*/ 98492 w 4124054"/>
                <a:gd name="connsiteY21" fmla="*/ 2739200 h 4585616"/>
                <a:gd name="connsiteX22" fmla="*/ 6671 w 4124054"/>
                <a:gd name="connsiteY22" fmla="*/ 2594420 h 4585616"/>
                <a:gd name="connsiteX23" fmla="*/ 21435 w 4124054"/>
                <a:gd name="connsiteY23" fmla="*/ 2434209 h 4585616"/>
                <a:gd name="connsiteX24" fmla="*/ 110399 w 4124054"/>
                <a:gd name="connsiteY24" fmla="*/ 2383155 h 4585616"/>
                <a:gd name="connsiteX25" fmla="*/ 141641 w 4124054"/>
                <a:gd name="connsiteY25" fmla="*/ 2396014 h 4585616"/>
                <a:gd name="connsiteX26" fmla="*/ 321663 w 4124054"/>
                <a:gd name="connsiteY26" fmla="*/ 2842737 h 4585616"/>
                <a:gd name="connsiteX27" fmla="*/ 554740 w 4124054"/>
                <a:gd name="connsiteY27" fmla="*/ 2943416 h 4585616"/>
                <a:gd name="connsiteX28" fmla="*/ 756194 w 4124054"/>
                <a:gd name="connsiteY28" fmla="*/ 2764822 h 4585616"/>
                <a:gd name="connsiteX29" fmla="*/ 1066137 w 4124054"/>
                <a:gd name="connsiteY29" fmla="*/ 2177416 h 4585616"/>
                <a:gd name="connsiteX30" fmla="*/ 1072805 w 4124054"/>
                <a:gd name="connsiteY30" fmla="*/ 1920621 h 4585616"/>
                <a:gd name="connsiteX31" fmla="*/ 1053279 w 4124054"/>
                <a:gd name="connsiteY31" fmla="*/ 1910334 h 4585616"/>
                <a:gd name="connsiteX32" fmla="*/ 1040134 w 4124054"/>
                <a:gd name="connsiteY32" fmla="*/ 1910620 h 4585616"/>
                <a:gd name="connsiteX33" fmla="*/ 1038801 w 4124054"/>
                <a:gd name="connsiteY33" fmla="*/ 1852137 h 4585616"/>
                <a:gd name="connsiteX34" fmla="*/ 1119954 w 4124054"/>
                <a:gd name="connsiteY34" fmla="*/ 1911477 h 4585616"/>
                <a:gd name="connsiteX35" fmla="*/ 1206060 w 4124054"/>
                <a:gd name="connsiteY35" fmla="*/ 1985677 h 4585616"/>
                <a:gd name="connsiteX36" fmla="*/ 1500572 w 4124054"/>
                <a:gd name="connsiteY36" fmla="*/ 2152841 h 4585616"/>
                <a:gd name="connsiteX37" fmla="*/ 1670213 w 4124054"/>
                <a:gd name="connsiteY37" fmla="*/ 2117503 h 4585616"/>
                <a:gd name="connsiteX38" fmla="*/ 1820232 w 4124054"/>
                <a:gd name="connsiteY38" fmla="*/ 2017872 h 4585616"/>
                <a:gd name="connsiteX39" fmla="*/ 1901956 w 4124054"/>
                <a:gd name="connsiteY39" fmla="*/ 1954340 h 4585616"/>
                <a:gd name="connsiteX40" fmla="*/ 2162941 w 4124054"/>
                <a:gd name="connsiteY40" fmla="*/ 1727740 h 4585616"/>
                <a:gd name="connsiteX41" fmla="*/ 2425260 w 4124054"/>
                <a:gd name="connsiteY41" fmla="*/ 1466279 h 4585616"/>
                <a:gd name="connsiteX42" fmla="*/ 2620903 w 4124054"/>
                <a:gd name="connsiteY42" fmla="*/ 1245108 h 4585616"/>
                <a:gd name="connsiteX43" fmla="*/ 2795877 w 4124054"/>
                <a:gd name="connsiteY43" fmla="*/ 1028415 h 4585616"/>
                <a:gd name="connsiteX44" fmla="*/ 2963327 w 4124054"/>
                <a:gd name="connsiteY44" fmla="*/ 733521 h 4585616"/>
                <a:gd name="connsiteX45" fmla="*/ 3094867 w 4124054"/>
                <a:gd name="connsiteY45" fmla="*/ 320993 h 4585616"/>
                <a:gd name="connsiteX46" fmla="*/ 3097534 w 4124054"/>
                <a:gd name="connsiteY46" fmla="*/ 307563 h 4585616"/>
                <a:gd name="connsiteX47" fmla="*/ 3103820 w 4124054"/>
                <a:gd name="connsiteY47" fmla="*/ 264795 h 4585616"/>
                <a:gd name="connsiteX48" fmla="*/ 3111250 w 4124054"/>
                <a:gd name="connsiteY48" fmla="*/ 258795 h 4585616"/>
                <a:gd name="connsiteX49" fmla="*/ 3738376 w 4124054"/>
                <a:gd name="connsiteY49" fmla="*/ 0 h 4585616"/>
                <a:gd name="connsiteX0" fmla="*/ 4093754 w 4124054"/>
                <a:gd name="connsiteY0" fmla="*/ 4444270 h 4625728"/>
                <a:gd name="connsiteX1" fmla="*/ 4090706 w 4124054"/>
                <a:gd name="connsiteY1" fmla="*/ 4466273 h 4625728"/>
                <a:gd name="connsiteX2" fmla="*/ 3656270 w 4124054"/>
                <a:gd name="connsiteY2" fmla="*/ 4476750 h 4625728"/>
                <a:gd name="connsiteX3" fmla="*/ 3355852 w 4124054"/>
                <a:gd name="connsiteY3" fmla="*/ 2434876 h 4625728"/>
                <a:gd name="connsiteX4" fmla="*/ 3352995 w 4124054"/>
                <a:gd name="connsiteY4" fmla="*/ 2437638 h 4625728"/>
                <a:gd name="connsiteX5" fmla="*/ 3343374 w 4124054"/>
                <a:gd name="connsiteY5" fmla="*/ 2446973 h 4625728"/>
                <a:gd name="connsiteX6" fmla="*/ 3336993 w 4124054"/>
                <a:gd name="connsiteY6" fmla="*/ 2452974 h 4625728"/>
                <a:gd name="connsiteX7" fmla="*/ 3278128 w 4124054"/>
                <a:gd name="connsiteY7" fmla="*/ 2509933 h 4625728"/>
                <a:gd name="connsiteX8" fmla="*/ 3204024 w 4124054"/>
                <a:gd name="connsiteY8" fmla="*/ 2579371 h 4625728"/>
                <a:gd name="connsiteX9" fmla="*/ 3055815 w 4124054"/>
                <a:gd name="connsiteY9" fmla="*/ 2718150 h 4625728"/>
                <a:gd name="connsiteX10" fmla="*/ 2759397 w 4124054"/>
                <a:gd name="connsiteY10" fmla="*/ 2995708 h 4625728"/>
                <a:gd name="connsiteX11" fmla="*/ 2600329 w 4124054"/>
                <a:gd name="connsiteY11" fmla="*/ 3143822 h 4625728"/>
                <a:gd name="connsiteX12" fmla="*/ 2420497 w 4124054"/>
                <a:gd name="connsiteY12" fmla="*/ 3314224 h 4625728"/>
                <a:gd name="connsiteX13" fmla="*/ 2199327 w 4124054"/>
                <a:gd name="connsiteY13" fmla="*/ 3519679 h 4625728"/>
                <a:gd name="connsiteX14" fmla="*/ 1775369 w 4124054"/>
                <a:gd name="connsiteY14" fmla="*/ 3663220 h 4625728"/>
                <a:gd name="connsiteX15" fmla="*/ 1410466 w 4124054"/>
                <a:gd name="connsiteY15" fmla="*/ 3654362 h 4625728"/>
                <a:gd name="connsiteX16" fmla="*/ 1125478 w 4124054"/>
                <a:gd name="connsiteY16" fmla="*/ 3558350 h 4625728"/>
                <a:gd name="connsiteX17" fmla="*/ 689995 w 4124054"/>
                <a:gd name="connsiteY17" fmla="*/ 3271171 h 4625728"/>
                <a:gd name="connsiteX18" fmla="*/ 543215 w 4124054"/>
                <a:gd name="connsiteY18" fmla="*/ 3154966 h 4625728"/>
                <a:gd name="connsiteX19" fmla="*/ 264037 w 4124054"/>
                <a:gd name="connsiteY19" fmla="*/ 2915508 h 4625728"/>
                <a:gd name="connsiteX20" fmla="*/ 98492 w 4124054"/>
                <a:gd name="connsiteY20" fmla="*/ 2739200 h 4625728"/>
                <a:gd name="connsiteX21" fmla="*/ 6671 w 4124054"/>
                <a:gd name="connsiteY21" fmla="*/ 2594420 h 4625728"/>
                <a:gd name="connsiteX22" fmla="*/ 21435 w 4124054"/>
                <a:gd name="connsiteY22" fmla="*/ 2434209 h 4625728"/>
                <a:gd name="connsiteX23" fmla="*/ 110399 w 4124054"/>
                <a:gd name="connsiteY23" fmla="*/ 2383155 h 4625728"/>
                <a:gd name="connsiteX24" fmla="*/ 141641 w 4124054"/>
                <a:gd name="connsiteY24" fmla="*/ 2396014 h 4625728"/>
                <a:gd name="connsiteX25" fmla="*/ 321663 w 4124054"/>
                <a:gd name="connsiteY25" fmla="*/ 2842737 h 4625728"/>
                <a:gd name="connsiteX26" fmla="*/ 554740 w 4124054"/>
                <a:gd name="connsiteY26" fmla="*/ 2943416 h 4625728"/>
                <a:gd name="connsiteX27" fmla="*/ 756194 w 4124054"/>
                <a:gd name="connsiteY27" fmla="*/ 2764822 h 4625728"/>
                <a:gd name="connsiteX28" fmla="*/ 1066137 w 4124054"/>
                <a:gd name="connsiteY28" fmla="*/ 2177416 h 4625728"/>
                <a:gd name="connsiteX29" fmla="*/ 1072805 w 4124054"/>
                <a:gd name="connsiteY29" fmla="*/ 1920621 h 4625728"/>
                <a:gd name="connsiteX30" fmla="*/ 1053279 w 4124054"/>
                <a:gd name="connsiteY30" fmla="*/ 1910334 h 4625728"/>
                <a:gd name="connsiteX31" fmla="*/ 1040134 w 4124054"/>
                <a:gd name="connsiteY31" fmla="*/ 1910620 h 4625728"/>
                <a:gd name="connsiteX32" fmla="*/ 1038801 w 4124054"/>
                <a:gd name="connsiteY32" fmla="*/ 1852137 h 4625728"/>
                <a:gd name="connsiteX33" fmla="*/ 1119954 w 4124054"/>
                <a:gd name="connsiteY33" fmla="*/ 1911477 h 4625728"/>
                <a:gd name="connsiteX34" fmla="*/ 1206060 w 4124054"/>
                <a:gd name="connsiteY34" fmla="*/ 1985677 h 4625728"/>
                <a:gd name="connsiteX35" fmla="*/ 1500572 w 4124054"/>
                <a:gd name="connsiteY35" fmla="*/ 2152841 h 4625728"/>
                <a:gd name="connsiteX36" fmla="*/ 1670213 w 4124054"/>
                <a:gd name="connsiteY36" fmla="*/ 2117503 h 4625728"/>
                <a:gd name="connsiteX37" fmla="*/ 1820232 w 4124054"/>
                <a:gd name="connsiteY37" fmla="*/ 2017872 h 4625728"/>
                <a:gd name="connsiteX38" fmla="*/ 1901956 w 4124054"/>
                <a:gd name="connsiteY38" fmla="*/ 1954340 h 4625728"/>
                <a:gd name="connsiteX39" fmla="*/ 2162941 w 4124054"/>
                <a:gd name="connsiteY39" fmla="*/ 1727740 h 4625728"/>
                <a:gd name="connsiteX40" fmla="*/ 2425260 w 4124054"/>
                <a:gd name="connsiteY40" fmla="*/ 1466279 h 4625728"/>
                <a:gd name="connsiteX41" fmla="*/ 2620903 w 4124054"/>
                <a:gd name="connsiteY41" fmla="*/ 1245108 h 4625728"/>
                <a:gd name="connsiteX42" fmla="*/ 2795877 w 4124054"/>
                <a:gd name="connsiteY42" fmla="*/ 1028415 h 4625728"/>
                <a:gd name="connsiteX43" fmla="*/ 2963327 w 4124054"/>
                <a:gd name="connsiteY43" fmla="*/ 733521 h 4625728"/>
                <a:gd name="connsiteX44" fmla="*/ 3094867 w 4124054"/>
                <a:gd name="connsiteY44" fmla="*/ 320993 h 4625728"/>
                <a:gd name="connsiteX45" fmla="*/ 3097534 w 4124054"/>
                <a:gd name="connsiteY45" fmla="*/ 307563 h 4625728"/>
                <a:gd name="connsiteX46" fmla="*/ 3103820 w 4124054"/>
                <a:gd name="connsiteY46" fmla="*/ 264795 h 4625728"/>
                <a:gd name="connsiteX47" fmla="*/ 3111250 w 4124054"/>
                <a:gd name="connsiteY47" fmla="*/ 258795 h 4625728"/>
                <a:gd name="connsiteX48" fmla="*/ 3738376 w 4124054"/>
                <a:gd name="connsiteY48" fmla="*/ 0 h 4625728"/>
                <a:gd name="connsiteX0" fmla="*/ 4093754 w 4115033"/>
                <a:gd name="connsiteY0" fmla="*/ 4444270 h 5313685"/>
                <a:gd name="connsiteX1" fmla="*/ 4090706 w 4115033"/>
                <a:gd name="connsiteY1" fmla="*/ 4466273 h 5313685"/>
                <a:gd name="connsiteX2" fmla="*/ 3778190 w 4115033"/>
                <a:gd name="connsiteY2" fmla="*/ 5243104 h 5313685"/>
                <a:gd name="connsiteX3" fmla="*/ 3355852 w 4115033"/>
                <a:gd name="connsiteY3" fmla="*/ 2434876 h 5313685"/>
                <a:gd name="connsiteX4" fmla="*/ 3352995 w 4115033"/>
                <a:gd name="connsiteY4" fmla="*/ 2437638 h 5313685"/>
                <a:gd name="connsiteX5" fmla="*/ 3343374 w 4115033"/>
                <a:gd name="connsiteY5" fmla="*/ 2446973 h 5313685"/>
                <a:gd name="connsiteX6" fmla="*/ 3336993 w 4115033"/>
                <a:gd name="connsiteY6" fmla="*/ 2452974 h 5313685"/>
                <a:gd name="connsiteX7" fmla="*/ 3278128 w 4115033"/>
                <a:gd name="connsiteY7" fmla="*/ 2509933 h 5313685"/>
                <a:gd name="connsiteX8" fmla="*/ 3204024 w 4115033"/>
                <a:gd name="connsiteY8" fmla="*/ 2579371 h 5313685"/>
                <a:gd name="connsiteX9" fmla="*/ 3055815 w 4115033"/>
                <a:gd name="connsiteY9" fmla="*/ 2718150 h 5313685"/>
                <a:gd name="connsiteX10" fmla="*/ 2759397 w 4115033"/>
                <a:gd name="connsiteY10" fmla="*/ 2995708 h 5313685"/>
                <a:gd name="connsiteX11" fmla="*/ 2600329 w 4115033"/>
                <a:gd name="connsiteY11" fmla="*/ 3143822 h 5313685"/>
                <a:gd name="connsiteX12" fmla="*/ 2420497 w 4115033"/>
                <a:gd name="connsiteY12" fmla="*/ 3314224 h 5313685"/>
                <a:gd name="connsiteX13" fmla="*/ 2199327 w 4115033"/>
                <a:gd name="connsiteY13" fmla="*/ 3519679 h 5313685"/>
                <a:gd name="connsiteX14" fmla="*/ 1775369 w 4115033"/>
                <a:gd name="connsiteY14" fmla="*/ 3663220 h 5313685"/>
                <a:gd name="connsiteX15" fmla="*/ 1410466 w 4115033"/>
                <a:gd name="connsiteY15" fmla="*/ 3654362 h 5313685"/>
                <a:gd name="connsiteX16" fmla="*/ 1125478 w 4115033"/>
                <a:gd name="connsiteY16" fmla="*/ 3558350 h 5313685"/>
                <a:gd name="connsiteX17" fmla="*/ 689995 w 4115033"/>
                <a:gd name="connsiteY17" fmla="*/ 3271171 h 5313685"/>
                <a:gd name="connsiteX18" fmla="*/ 543215 w 4115033"/>
                <a:gd name="connsiteY18" fmla="*/ 3154966 h 5313685"/>
                <a:gd name="connsiteX19" fmla="*/ 264037 w 4115033"/>
                <a:gd name="connsiteY19" fmla="*/ 2915508 h 5313685"/>
                <a:gd name="connsiteX20" fmla="*/ 98492 w 4115033"/>
                <a:gd name="connsiteY20" fmla="*/ 2739200 h 5313685"/>
                <a:gd name="connsiteX21" fmla="*/ 6671 w 4115033"/>
                <a:gd name="connsiteY21" fmla="*/ 2594420 h 5313685"/>
                <a:gd name="connsiteX22" fmla="*/ 21435 w 4115033"/>
                <a:gd name="connsiteY22" fmla="*/ 2434209 h 5313685"/>
                <a:gd name="connsiteX23" fmla="*/ 110399 w 4115033"/>
                <a:gd name="connsiteY23" fmla="*/ 2383155 h 5313685"/>
                <a:gd name="connsiteX24" fmla="*/ 141641 w 4115033"/>
                <a:gd name="connsiteY24" fmla="*/ 2396014 h 5313685"/>
                <a:gd name="connsiteX25" fmla="*/ 321663 w 4115033"/>
                <a:gd name="connsiteY25" fmla="*/ 2842737 h 5313685"/>
                <a:gd name="connsiteX26" fmla="*/ 554740 w 4115033"/>
                <a:gd name="connsiteY26" fmla="*/ 2943416 h 5313685"/>
                <a:gd name="connsiteX27" fmla="*/ 756194 w 4115033"/>
                <a:gd name="connsiteY27" fmla="*/ 2764822 h 5313685"/>
                <a:gd name="connsiteX28" fmla="*/ 1066137 w 4115033"/>
                <a:gd name="connsiteY28" fmla="*/ 2177416 h 5313685"/>
                <a:gd name="connsiteX29" fmla="*/ 1072805 w 4115033"/>
                <a:gd name="connsiteY29" fmla="*/ 1920621 h 5313685"/>
                <a:gd name="connsiteX30" fmla="*/ 1053279 w 4115033"/>
                <a:gd name="connsiteY30" fmla="*/ 1910334 h 5313685"/>
                <a:gd name="connsiteX31" fmla="*/ 1040134 w 4115033"/>
                <a:gd name="connsiteY31" fmla="*/ 1910620 h 5313685"/>
                <a:gd name="connsiteX32" fmla="*/ 1038801 w 4115033"/>
                <a:gd name="connsiteY32" fmla="*/ 1852137 h 5313685"/>
                <a:gd name="connsiteX33" fmla="*/ 1119954 w 4115033"/>
                <a:gd name="connsiteY33" fmla="*/ 1911477 h 5313685"/>
                <a:gd name="connsiteX34" fmla="*/ 1206060 w 4115033"/>
                <a:gd name="connsiteY34" fmla="*/ 1985677 h 5313685"/>
                <a:gd name="connsiteX35" fmla="*/ 1500572 w 4115033"/>
                <a:gd name="connsiteY35" fmla="*/ 2152841 h 5313685"/>
                <a:gd name="connsiteX36" fmla="*/ 1670213 w 4115033"/>
                <a:gd name="connsiteY36" fmla="*/ 2117503 h 5313685"/>
                <a:gd name="connsiteX37" fmla="*/ 1820232 w 4115033"/>
                <a:gd name="connsiteY37" fmla="*/ 2017872 h 5313685"/>
                <a:gd name="connsiteX38" fmla="*/ 1901956 w 4115033"/>
                <a:gd name="connsiteY38" fmla="*/ 1954340 h 5313685"/>
                <a:gd name="connsiteX39" fmla="*/ 2162941 w 4115033"/>
                <a:gd name="connsiteY39" fmla="*/ 1727740 h 5313685"/>
                <a:gd name="connsiteX40" fmla="*/ 2425260 w 4115033"/>
                <a:gd name="connsiteY40" fmla="*/ 1466279 h 5313685"/>
                <a:gd name="connsiteX41" fmla="*/ 2620903 w 4115033"/>
                <a:gd name="connsiteY41" fmla="*/ 1245108 h 5313685"/>
                <a:gd name="connsiteX42" fmla="*/ 2795877 w 4115033"/>
                <a:gd name="connsiteY42" fmla="*/ 1028415 h 5313685"/>
                <a:gd name="connsiteX43" fmla="*/ 2963327 w 4115033"/>
                <a:gd name="connsiteY43" fmla="*/ 733521 h 5313685"/>
                <a:gd name="connsiteX44" fmla="*/ 3094867 w 4115033"/>
                <a:gd name="connsiteY44" fmla="*/ 320993 h 5313685"/>
                <a:gd name="connsiteX45" fmla="*/ 3097534 w 4115033"/>
                <a:gd name="connsiteY45" fmla="*/ 307563 h 5313685"/>
                <a:gd name="connsiteX46" fmla="*/ 3103820 w 4115033"/>
                <a:gd name="connsiteY46" fmla="*/ 264795 h 5313685"/>
                <a:gd name="connsiteX47" fmla="*/ 3111250 w 4115033"/>
                <a:gd name="connsiteY47" fmla="*/ 258795 h 5313685"/>
                <a:gd name="connsiteX48" fmla="*/ 3738376 w 4115033"/>
                <a:gd name="connsiteY48" fmla="*/ 0 h 5313685"/>
                <a:gd name="connsiteX0" fmla="*/ 4093754 w 4115033"/>
                <a:gd name="connsiteY0" fmla="*/ 4444270 h 5243104"/>
                <a:gd name="connsiteX1" fmla="*/ 4090706 w 4115033"/>
                <a:gd name="connsiteY1" fmla="*/ 4466273 h 5243104"/>
                <a:gd name="connsiteX2" fmla="*/ 3778190 w 4115033"/>
                <a:gd name="connsiteY2" fmla="*/ 5243104 h 5243104"/>
                <a:gd name="connsiteX3" fmla="*/ 3355852 w 4115033"/>
                <a:gd name="connsiteY3" fmla="*/ 2434876 h 5243104"/>
                <a:gd name="connsiteX4" fmla="*/ 3352995 w 4115033"/>
                <a:gd name="connsiteY4" fmla="*/ 2437638 h 5243104"/>
                <a:gd name="connsiteX5" fmla="*/ 3343374 w 4115033"/>
                <a:gd name="connsiteY5" fmla="*/ 2446973 h 5243104"/>
                <a:gd name="connsiteX6" fmla="*/ 3336993 w 4115033"/>
                <a:gd name="connsiteY6" fmla="*/ 2452974 h 5243104"/>
                <a:gd name="connsiteX7" fmla="*/ 3278128 w 4115033"/>
                <a:gd name="connsiteY7" fmla="*/ 2509933 h 5243104"/>
                <a:gd name="connsiteX8" fmla="*/ 3204024 w 4115033"/>
                <a:gd name="connsiteY8" fmla="*/ 2579371 h 5243104"/>
                <a:gd name="connsiteX9" fmla="*/ 3055815 w 4115033"/>
                <a:gd name="connsiteY9" fmla="*/ 2718150 h 5243104"/>
                <a:gd name="connsiteX10" fmla="*/ 2759397 w 4115033"/>
                <a:gd name="connsiteY10" fmla="*/ 2995708 h 5243104"/>
                <a:gd name="connsiteX11" fmla="*/ 2600329 w 4115033"/>
                <a:gd name="connsiteY11" fmla="*/ 3143822 h 5243104"/>
                <a:gd name="connsiteX12" fmla="*/ 2420497 w 4115033"/>
                <a:gd name="connsiteY12" fmla="*/ 3314224 h 5243104"/>
                <a:gd name="connsiteX13" fmla="*/ 2199327 w 4115033"/>
                <a:gd name="connsiteY13" fmla="*/ 3519679 h 5243104"/>
                <a:gd name="connsiteX14" fmla="*/ 1775369 w 4115033"/>
                <a:gd name="connsiteY14" fmla="*/ 3663220 h 5243104"/>
                <a:gd name="connsiteX15" fmla="*/ 1410466 w 4115033"/>
                <a:gd name="connsiteY15" fmla="*/ 3654362 h 5243104"/>
                <a:gd name="connsiteX16" fmla="*/ 1125478 w 4115033"/>
                <a:gd name="connsiteY16" fmla="*/ 3558350 h 5243104"/>
                <a:gd name="connsiteX17" fmla="*/ 689995 w 4115033"/>
                <a:gd name="connsiteY17" fmla="*/ 3271171 h 5243104"/>
                <a:gd name="connsiteX18" fmla="*/ 543215 w 4115033"/>
                <a:gd name="connsiteY18" fmla="*/ 3154966 h 5243104"/>
                <a:gd name="connsiteX19" fmla="*/ 264037 w 4115033"/>
                <a:gd name="connsiteY19" fmla="*/ 2915508 h 5243104"/>
                <a:gd name="connsiteX20" fmla="*/ 98492 w 4115033"/>
                <a:gd name="connsiteY20" fmla="*/ 2739200 h 5243104"/>
                <a:gd name="connsiteX21" fmla="*/ 6671 w 4115033"/>
                <a:gd name="connsiteY21" fmla="*/ 2594420 h 5243104"/>
                <a:gd name="connsiteX22" fmla="*/ 21435 w 4115033"/>
                <a:gd name="connsiteY22" fmla="*/ 2434209 h 5243104"/>
                <a:gd name="connsiteX23" fmla="*/ 110399 w 4115033"/>
                <a:gd name="connsiteY23" fmla="*/ 2383155 h 5243104"/>
                <a:gd name="connsiteX24" fmla="*/ 141641 w 4115033"/>
                <a:gd name="connsiteY24" fmla="*/ 2396014 h 5243104"/>
                <a:gd name="connsiteX25" fmla="*/ 321663 w 4115033"/>
                <a:gd name="connsiteY25" fmla="*/ 2842737 h 5243104"/>
                <a:gd name="connsiteX26" fmla="*/ 554740 w 4115033"/>
                <a:gd name="connsiteY26" fmla="*/ 2943416 h 5243104"/>
                <a:gd name="connsiteX27" fmla="*/ 756194 w 4115033"/>
                <a:gd name="connsiteY27" fmla="*/ 2764822 h 5243104"/>
                <a:gd name="connsiteX28" fmla="*/ 1066137 w 4115033"/>
                <a:gd name="connsiteY28" fmla="*/ 2177416 h 5243104"/>
                <a:gd name="connsiteX29" fmla="*/ 1072805 w 4115033"/>
                <a:gd name="connsiteY29" fmla="*/ 1920621 h 5243104"/>
                <a:gd name="connsiteX30" fmla="*/ 1053279 w 4115033"/>
                <a:gd name="connsiteY30" fmla="*/ 1910334 h 5243104"/>
                <a:gd name="connsiteX31" fmla="*/ 1040134 w 4115033"/>
                <a:gd name="connsiteY31" fmla="*/ 1910620 h 5243104"/>
                <a:gd name="connsiteX32" fmla="*/ 1038801 w 4115033"/>
                <a:gd name="connsiteY32" fmla="*/ 1852137 h 5243104"/>
                <a:gd name="connsiteX33" fmla="*/ 1119954 w 4115033"/>
                <a:gd name="connsiteY33" fmla="*/ 1911477 h 5243104"/>
                <a:gd name="connsiteX34" fmla="*/ 1206060 w 4115033"/>
                <a:gd name="connsiteY34" fmla="*/ 1985677 h 5243104"/>
                <a:gd name="connsiteX35" fmla="*/ 1500572 w 4115033"/>
                <a:gd name="connsiteY35" fmla="*/ 2152841 h 5243104"/>
                <a:gd name="connsiteX36" fmla="*/ 1670213 w 4115033"/>
                <a:gd name="connsiteY36" fmla="*/ 2117503 h 5243104"/>
                <a:gd name="connsiteX37" fmla="*/ 1820232 w 4115033"/>
                <a:gd name="connsiteY37" fmla="*/ 2017872 h 5243104"/>
                <a:gd name="connsiteX38" fmla="*/ 1901956 w 4115033"/>
                <a:gd name="connsiteY38" fmla="*/ 1954340 h 5243104"/>
                <a:gd name="connsiteX39" fmla="*/ 2162941 w 4115033"/>
                <a:gd name="connsiteY39" fmla="*/ 1727740 h 5243104"/>
                <a:gd name="connsiteX40" fmla="*/ 2425260 w 4115033"/>
                <a:gd name="connsiteY40" fmla="*/ 1466279 h 5243104"/>
                <a:gd name="connsiteX41" fmla="*/ 2620903 w 4115033"/>
                <a:gd name="connsiteY41" fmla="*/ 1245108 h 5243104"/>
                <a:gd name="connsiteX42" fmla="*/ 2795877 w 4115033"/>
                <a:gd name="connsiteY42" fmla="*/ 1028415 h 5243104"/>
                <a:gd name="connsiteX43" fmla="*/ 2963327 w 4115033"/>
                <a:gd name="connsiteY43" fmla="*/ 733521 h 5243104"/>
                <a:gd name="connsiteX44" fmla="*/ 3094867 w 4115033"/>
                <a:gd name="connsiteY44" fmla="*/ 320993 h 5243104"/>
                <a:gd name="connsiteX45" fmla="*/ 3097534 w 4115033"/>
                <a:gd name="connsiteY45" fmla="*/ 307563 h 5243104"/>
                <a:gd name="connsiteX46" fmla="*/ 3103820 w 4115033"/>
                <a:gd name="connsiteY46" fmla="*/ 264795 h 5243104"/>
                <a:gd name="connsiteX47" fmla="*/ 3111250 w 4115033"/>
                <a:gd name="connsiteY47" fmla="*/ 258795 h 5243104"/>
                <a:gd name="connsiteX48" fmla="*/ 3738376 w 4115033"/>
                <a:gd name="connsiteY48" fmla="*/ 0 h 5243104"/>
                <a:gd name="connsiteX0" fmla="*/ 4093754 w 4247676"/>
                <a:gd name="connsiteY0" fmla="*/ 4444270 h 5282024"/>
                <a:gd name="connsiteX1" fmla="*/ 4238752 w 4247676"/>
                <a:gd name="connsiteY1" fmla="*/ 5223919 h 5282024"/>
                <a:gd name="connsiteX2" fmla="*/ 3778190 w 4247676"/>
                <a:gd name="connsiteY2" fmla="*/ 5243104 h 5282024"/>
                <a:gd name="connsiteX3" fmla="*/ 3355852 w 4247676"/>
                <a:gd name="connsiteY3" fmla="*/ 2434876 h 5282024"/>
                <a:gd name="connsiteX4" fmla="*/ 3352995 w 4247676"/>
                <a:gd name="connsiteY4" fmla="*/ 2437638 h 5282024"/>
                <a:gd name="connsiteX5" fmla="*/ 3343374 w 4247676"/>
                <a:gd name="connsiteY5" fmla="*/ 2446973 h 5282024"/>
                <a:gd name="connsiteX6" fmla="*/ 3336993 w 4247676"/>
                <a:gd name="connsiteY6" fmla="*/ 2452974 h 5282024"/>
                <a:gd name="connsiteX7" fmla="*/ 3278128 w 4247676"/>
                <a:gd name="connsiteY7" fmla="*/ 2509933 h 5282024"/>
                <a:gd name="connsiteX8" fmla="*/ 3204024 w 4247676"/>
                <a:gd name="connsiteY8" fmla="*/ 2579371 h 5282024"/>
                <a:gd name="connsiteX9" fmla="*/ 3055815 w 4247676"/>
                <a:gd name="connsiteY9" fmla="*/ 2718150 h 5282024"/>
                <a:gd name="connsiteX10" fmla="*/ 2759397 w 4247676"/>
                <a:gd name="connsiteY10" fmla="*/ 2995708 h 5282024"/>
                <a:gd name="connsiteX11" fmla="*/ 2600329 w 4247676"/>
                <a:gd name="connsiteY11" fmla="*/ 3143822 h 5282024"/>
                <a:gd name="connsiteX12" fmla="*/ 2420497 w 4247676"/>
                <a:gd name="connsiteY12" fmla="*/ 3314224 h 5282024"/>
                <a:gd name="connsiteX13" fmla="*/ 2199327 w 4247676"/>
                <a:gd name="connsiteY13" fmla="*/ 3519679 h 5282024"/>
                <a:gd name="connsiteX14" fmla="*/ 1775369 w 4247676"/>
                <a:gd name="connsiteY14" fmla="*/ 3663220 h 5282024"/>
                <a:gd name="connsiteX15" fmla="*/ 1410466 w 4247676"/>
                <a:gd name="connsiteY15" fmla="*/ 3654362 h 5282024"/>
                <a:gd name="connsiteX16" fmla="*/ 1125478 w 4247676"/>
                <a:gd name="connsiteY16" fmla="*/ 3558350 h 5282024"/>
                <a:gd name="connsiteX17" fmla="*/ 689995 w 4247676"/>
                <a:gd name="connsiteY17" fmla="*/ 3271171 h 5282024"/>
                <a:gd name="connsiteX18" fmla="*/ 543215 w 4247676"/>
                <a:gd name="connsiteY18" fmla="*/ 3154966 h 5282024"/>
                <a:gd name="connsiteX19" fmla="*/ 264037 w 4247676"/>
                <a:gd name="connsiteY19" fmla="*/ 2915508 h 5282024"/>
                <a:gd name="connsiteX20" fmla="*/ 98492 w 4247676"/>
                <a:gd name="connsiteY20" fmla="*/ 2739200 h 5282024"/>
                <a:gd name="connsiteX21" fmla="*/ 6671 w 4247676"/>
                <a:gd name="connsiteY21" fmla="*/ 2594420 h 5282024"/>
                <a:gd name="connsiteX22" fmla="*/ 21435 w 4247676"/>
                <a:gd name="connsiteY22" fmla="*/ 2434209 h 5282024"/>
                <a:gd name="connsiteX23" fmla="*/ 110399 w 4247676"/>
                <a:gd name="connsiteY23" fmla="*/ 2383155 h 5282024"/>
                <a:gd name="connsiteX24" fmla="*/ 141641 w 4247676"/>
                <a:gd name="connsiteY24" fmla="*/ 2396014 h 5282024"/>
                <a:gd name="connsiteX25" fmla="*/ 321663 w 4247676"/>
                <a:gd name="connsiteY25" fmla="*/ 2842737 h 5282024"/>
                <a:gd name="connsiteX26" fmla="*/ 554740 w 4247676"/>
                <a:gd name="connsiteY26" fmla="*/ 2943416 h 5282024"/>
                <a:gd name="connsiteX27" fmla="*/ 756194 w 4247676"/>
                <a:gd name="connsiteY27" fmla="*/ 2764822 h 5282024"/>
                <a:gd name="connsiteX28" fmla="*/ 1066137 w 4247676"/>
                <a:gd name="connsiteY28" fmla="*/ 2177416 h 5282024"/>
                <a:gd name="connsiteX29" fmla="*/ 1072805 w 4247676"/>
                <a:gd name="connsiteY29" fmla="*/ 1920621 h 5282024"/>
                <a:gd name="connsiteX30" fmla="*/ 1053279 w 4247676"/>
                <a:gd name="connsiteY30" fmla="*/ 1910334 h 5282024"/>
                <a:gd name="connsiteX31" fmla="*/ 1040134 w 4247676"/>
                <a:gd name="connsiteY31" fmla="*/ 1910620 h 5282024"/>
                <a:gd name="connsiteX32" fmla="*/ 1038801 w 4247676"/>
                <a:gd name="connsiteY32" fmla="*/ 1852137 h 5282024"/>
                <a:gd name="connsiteX33" fmla="*/ 1119954 w 4247676"/>
                <a:gd name="connsiteY33" fmla="*/ 1911477 h 5282024"/>
                <a:gd name="connsiteX34" fmla="*/ 1206060 w 4247676"/>
                <a:gd name="connsiteY34" fmla="*/ 1985677 h 5282024"/>
                <a:gd name="connsiteX35" fmla="*/ 1500572 w 4247676"/>
                <a:gd name="connsiteY35" fmla="*/ 2152841 h 5282024"/>
                <a:gd name="connsiteX36" fmla="*/ 1670213 w 4247676"/>
                <a:gd name="connsiteY36" fmla="*/ 2117503 h 5282024"/>
                <a:gd name="connsiteX37" fmla="*/ 1820232 w 4247676"/>
                <a:gd name="connsiteY37" fmla="*/ 2017872 h 5282024"/>
                <a:gd name="connsiteX38" fmla="*/ 1901956 w 4247676"/>
                <a:gd name="connsiteY38" fmla="*/ 1954340 h 5282024"/>
                <a:gd name="connsiteX39" fmla="*/ 2162941 w 4247676"/>
                <a:gd name="connsiteY39" fmla="*/ 1727740 h 5282024"/>
                <a:gd name="connsiteX40" fmla="*/ 2425260 w 4247676"/>
                <a:gd name="connsiteY40" fmla="*/ 1466279 h 5282024"/>
                <a:gd name="connsiteX41" fmla="*/ 2620903 w 4247676"/>
                <a:gd name="connsiteY41" fmla="*/ 1245108 h 5282024"/>
                <a:gd name="connsiteX42" fmla="*/ 2795877 w 4247676"/>
                <a:gd name="connsiteY42" fmla="*/ 1028415 h 5282024"/>
                <a:gd name="connsiteX43" fmla="*/ 2963327 w 4247676"/>
                <a:gd name="connsiteY43" fmla="*/ 733521 h 5282024"/>
                <a:gd name="connsiteX44" fmla="*/ 3094867 w 4247676"/>
                <a:gd name="connsiteY44" fmla="*/ 320993 h 5282024"/>
                <a:gd name="connsiteX45" fmla="*/ 3097534 w 4247676"/>
                <a:gd name="connsiteY45" fmla="*/ 307563 h 5282024"/>
                <a:gd name="connsiteX46" fmla="*/ 3103820 w 4247676"/>
                <a:gd name="connsiteY46" fmla="*/ 264795 h 5282024"/>
                <a:gd name="connsiteX47" fmla="*/ 3111250 w 4247676"/>
                <a:gd name="connsiteY47" fmla="*/ 258795 h 5282024"/>
                <a:gd name="connsiteX48" fmla="*/ 3738376 w 4247676"/>
                <a:gd name="connsiteY48" fmla="*/ 0 h 5282024"/>
                <a:gd name="connsiteX0" fmla="*/ 4093754 w 4247676"/>
                <a:gd name="connsiteY0" fmla="*/ 4444270 h 5243104"/>
                <a:gd name="connsiteX1" fmla="*/ 4238752 w 4247676"/>
                <a:gd name="connsiteY1" fmla="*/ 5223919 h 5243104"/>
                <a:gd name="connsiteX2" fmla="*/ 3778190 w 4247676"/>
                <a:gd name="connsiteY2" fmla="*/ 5243104 h 5243104"/>
                <a:gd name="connsiteX3" fmla="*/ 3355852 w 4247676"/>
                <a:gd name="connsiteY3" fmla="*/ 2434876 h 5243104"/>
                <a:gd name="connsiteX4" fmla="*/ 3352995 w 4247676"/>
                <a:gd name="connsiteY4" fmla="*/ 2437638 h 5243104"/>
                <a:gd name="connsiteX5" fmla="*/ 3343374 w 4247676"/>
                <a:gd name="connsiteY5" fmla="*/ 2446973 h 5243104"/>
                <a:gd name="connsiteX6" fmla="*/ 3336993 w 4247676"/>
                <a:gd name="connsiteY6" fmla="*/ 2452974 h 5243104"/>
                <a:gd name="connsiteX7" fmla="*/ 3278128 w 4247676"/>
                <a:gd name="connsiteY7" fmla="*/ 2509933 h 5243104"/>
                <a:gd name="connsiteX8" fmla="*/ 3204024 w 4247676"/>
                <a:gd name="connsiteY8" fmla="*/ 2579371 h 5243104"/>
                <a:gd name="connsiteX9" fmla="*/ 3055815 w 4247676"/>
                <a:gd name="connsiteY9" fmla="*/ 2718150 h 5243104"/>
                <a:gd name="connsiteX10" fmla="*/ 2759397 w 4247676"/>
                <a:gd name="connsiteY10" fmla="*/ 2995708 h 5243104"/>
                <a:gd name="connsiteX11" fmla="*/ 2600329 w 4247676"/>
                <a:gd name="connsiteY11" fmla="*/ 3143822 h 5243104"/>
                <a:gd name="connsiteX12" fmla="*/ 2420497 w 4247676"/>
                <a:gd name="connsiteY12" fmla="*/ 3314224 h 5243104"/>
                <a:gd name="connsiteX13" fmla="*/ 2199327 w 4247676"/>
                <a:gd name="connsiteY13" fmla="*/ 3519679 h 5243104"/>
                <a:gd name="connsiteX14" fmla="*/ 1775369 w 4247676"/>
                <a:gd name="connsiteY14" fmla="*/ 3663220 h 5243104"/>
                <a:gd name="connsiteX15" fmla="*/ 1410466 w 4247676"/>
                <a:gd name="connsiteY15" fmla="*/ 3654362 h 5243104"/>
                <a:gd name="connsiteX16" fmla="*/ 1125478 w 4247676"/>
                <a:gd name="connsiteY16" fmla="*/ 3558350 h 5243104"/>
                <a:gd name="connsiteX17" fmla="*/ 689995 w 4247676"/>
                <a:gd name="connsiteY17" fmla="*/ 3271171 h 5243104"/>
                <a:gd name="connsiteX18" fmla="*/ 543215 w 4247676"/>
                <a:gd name="connsiteY18" fmla="*/ 3154966 h 5243104"/>
                <a:gd name="connsiteX19" fmla="*/ 264037 w 4247676"/>
                <a:gd name="connsiteY19" fmla="*/ 2915508 h 5243104"/>
                <a:gd name="connsiteX20" fmla="*/ 98492 w 4247676"/>
                <a:gd name="connsiteY20" fmla="*/ 2739200 h 5243104"/>
                <a:gd name="connsiteX21" fmla="*/ 6671 w 4247676"/>
                <a:gd name="connsiteY21" fmla="*/ 2594420 h 5243104"/>
                <a:gd name="connsiteX22" fmla="*/ 21435 w 4247676"/>
                <a:gd name="connsiteY22" fmla="*/ 2434209 h 5243104"/>
                <a:gd name="connsiteX23" fmla="*/ 110399 w 4247676"/>
                <a:gd name="connsiteY23" fmla="*/ 2383155 h 5243104"/>
                <a:gd name="connsiteX24" fmla="*/ 141641 w 4247676"/>
                <a:gd name="connsiteY24" fmla="*/ 2396014 h 5243104"/>
                <a:gd name="connsiteX25" fmla="*/ 321663 w 4247676"/>
                <a:gd name="connsiteY25" fmla="*/ 2842737 h 5243104"/>
                <a:gd name="connsiteX26" fmla="*/ 554740 w 4247676"/>
                <a:gd name="connsiteY26" fmla="*/ 2943416 h 5243104"/>
                <a:gd name="connsiteX27" fmla="*/ 756194 w 4247676"/>
                <a:gd name="connsiteY27" fmla="*/ 2764822 h 5243104"/>
                <a:gd name="connsiteX28" fmla="*/ 1066137 w 4247676"/>
                <a:gd name="connsiteY28" fmla="*/ 2177416 h 5243104"/>
                <a:gd name="connsiteX29" fmla="*/ 1072805 w 4247676"/>
                <a:gd name="connsiteY29" fmla="*/ 1920621 h 5243104"/>
                <a:gd name="connsiteX30" fmla="*/ 1053279 w 4247676"/>
                <a:gd name="connsiteY30" fmla="*/ 1910334 h 5243104"/>
                <a:gd name="connsiteX31" fmla="*/ 1040134 w 4247676"/>
                <a:gd name="connsiteY31" fmla="*/ 1910620 h 5243104"/>
                <a:gd name="connsiteX32" fmla="*/ 1038801 w 4247676"/>
                <a:gd name="connsiteY32" fmla="*/ 1852137 h 5243104"/>
                <a:gd name="connsiteX33" fmla="*/ 1119954 w 4247676"/>
                <a:gd name="connsiteY33" fmla="*/ 1911477 h 5243104"/>
                <a:gd name="connsiteX34" fmla="*/ 1206060 w 4247676"/>
                <a:gd name="connsiteY34" fmla="*/ 1985677 h 5243104"/>
                <a:gd name="connsiteX35" fmla="*/ 1500572 w 4247676"/>
                <a:gd name="connsiteY35" fmla="*/ 2152841 h 5243104"/>
                <a:gd name="connsiteX36" fmla="*/ 1670213 w 4247676"/>
                <a:gd name="connsiteY36" fmla="*/ 2117503 h 5243104"/>
                <a:gd name="connsiteX37" fmla="*/ 1820232 w 4247676"/>
                <a:gd name="connsiteY37" fmla="*/ 2017872 h 5243104"/>
                <a:gd name="connsiteX38" fmla="*/ 1901956 w 4247676"/>
                <a:gd name="connsiteY38" fmla="*/ 1954340 h 5243104"/>
                <a:gd name="connsiteX39" fmla="*/ 2162941 w 4247676"/>
                <a:gd name="connsiteY39" fmla="*/ 1727740 h 5243104"/>
                <a:gd name="connsiteX40" fmla="*/ 2425260 w 4247676"/>
                <a:gd name="connsiteY40" fmla="*/ 1466279 h 5243104"/>
                <a:gd name="connsiteX41" fmla="*/ 2620903 w 4247676"/>
                <a:gd name="connsiteY41" fmla="*/ 1245108 h 5243104"/>
                <a:gd name="connsiteX42" fmla="*/ 2795877 w 4247676"/>
                <a:gd name="connsiteY42" fmla="*/ 1028415 h 5243104"/>
                <a:gd name="connsiteX43" fmla="*/ 2963327 w 4247676"/>
                <a:gd name="connsiteY43" fmla="*/ 733521 h 5243104"/>
                <a:gd name="connsiteX44" fmla="*/ 3094867 w 4247676"/>
                <a:gd name="connsiteY44" fmla="*/ 320993 h 5243104"/>
                <a:gd name="connsiteX45" fmla="*/ 3097534 w 4247676"/>
                <a:gd name="connsiteY45" fmla="*/ 307563 h 5243104"/>
                <a:gd name="connsiteX46" fmla="*/ 3103820 w 4247676"/>
                <a:gd name="connsiteY46" fmla="*/ 264795 h 5243104"/>
                <a:gd name="connsiteX47" fmla="*/ 3111250 w 4247676"/>
                <a:gd name="connsiteY47" fmla="*/ 258795 h 5243104"/>
                <a:gd name="connsiteX48" fmla="*/ 3738376 w 4247676"/>
                <a:gd name="connsiteY48" fmla="*/ 0 h 5243104"/>
                <a:gd name="connsiteX0" fmla="*/ 4238752 w 4238752"/>
                <a:gd name="connsiteY0" fmla="*/ 5223919 h 5243104"/>
                <a:gd name="connsiteX1" fmla="*/ 3778190 w 4238752"/>
                <a:gd name="connsiteY1" fmla="*/ 5243104 h 5243104"/>
                <a:gd name="connsiteX2" fmla="*/ 3355852 w 4238752"/>
                <a:gd name="connsiteY2" fmla="*/ 2434876 h 5243104"/>
                <a:gd name="connsiteX3" fmla="*/ 3352995 w 4238752"/>
                <a:gd name="connsiteY3" fmla="*/ 2437638 h 5243104"/>
                <a:gd name="connsiteX4" fmla="*/ 3343374 w 4238752"/>
                <a:gd name="connsiteY4" fmla="*/ 2446973 h 5243104"/>
                <a:gd name="connsiteX5" fmla="*/ 3336993 w 4238752"/>
                <a:gd name="connsiteY5" fmla="*/ 2452974 h 5243104"/>
                <a:gd name="connsiteX6" fmla="*/ 3278128 w 4238752"/>
                <a:gd name="connsiteY6" fmla="*/ 2509933 h 5243104"/>
                <a:gd name="connsiteX7" fmla="*/ 3204024 w 4238752"/>
                <a:gd name="connsiteY7" fmla="*/ 2579371 h 5243104"/>
                <a:gd name="connsiteX8" fmla="*/ 3055815 w 4238752"/>
                <a:gd name="connsiteY8" fmla="*/ 2718150 h 5243104"/>
                <a:gd name="connsiteX9" fmla="*/ 2759397 w 4238752"/>
                <a:gd name="connsiteY9" fmla="*/ 2995708 h 5243104"/>
                <a:gd name="connsiteX10" fmla="*/ 2600329 w 4238752"/>
                <a:gd name="connsiteY10" fmla="*/ 3143822 h 5243104"/>
                <a:gd name="connsiteX11" fmla="*/ 2420497 w 4238752"/>
                <a:gd name="connsiteY11" fmla="*/ 3314224 h 5243104"/>
                <a:gd name="connsiteX12" fmla="*/ 2199327 w 4238752"/>
                <a:gd name="connsiteY12" fmla="*/ 3519679 h 5243104"/>
                <a:gd name="connsiteX13" fmla="*/ 1775369 w 4238752"/>
                <a:gd name="connsiteY13" fmla="*/ 3663220 h 5243104"/>
                <a:gd name="connsiteX14" fmla="*/ 1410466 w 4238752"/>
                <a:gd name="connsiteY14" fmla="*/ 3654362 h 5243104"/>
                <a:gd name="connsiteX15" fmla="*/ 1125478 w 4238752"/>
                <a:gd name="connsiteY15" fmla="*/ 3558350 h 5243104"/>
                <a:gd name="connsiteX16" fmla="*/ 689995 w 4238752"/>
                <a:gd name="connsiteY16" fmla="*/ 3271171 h 5243104"/>
                <a:gd name="connsiteX17" fmla="*/ 543215 w 4238752"/>
                <a:gd name="connsiteY17" fmla="*/ 3154966 h 5243104"/>
                <a:gd name="connsiteX18" fmla="*/ 264037 w 4238752"/>
                <a:gd name="connsiteY18" fmla="*/ 2915508 h 5243104"/>
                <a:gd name="connsiteX19" fmla="*/ 98492 w 4238752"/>
                <a:gd name="connsiteY19" fmla="*/ 2739200 h 5243104"/>
                <a:gd name="connsiteX20" fmla="*/ 6671 w 4238752"/>
                <a:gd name="connsiteY20" fmla="*/ 2594420 h 5243104"/>
                <a:gd name="connsiteX21" fmla="*/ 21435 w 4238752"/>
                <a:gd name="connsiteY21" fmla="*/ 2434209 h 5243104"/>
                <a:gd name="connsiteX22" fmla="*/ 110399 w 4238752"/>
                <a:gd name="connsiteY22" fmla="*/ 2383155 h 5243104"/>
                <a:gd name="connsiteX23" fmla="*/ 141641 w 4238752"/>
                <a:gd name="connsiteY23" fmla="*/ 2396014 h 5243104"/>
                <a:gd name="connsiteX24" fmla="*/ 321663 w 4238752"/>
                <a:gd name="connsiteY24" fmla="*/ 2842737 h 5243104"/>
                <a:gd name="connsiteX25" fmla="*/ 554740 w 4238752"/>
                <a:gd name="connsiteY25" fmla="*/ 2943416 h 5243104"/>
                <a:gd name="connsiteX26" fmla="*/ 756194 w 4238752"/>
                <a:gd name="connsiteY26" fmla="*/ 2764822 h 5243104"/>
                <a:gd name="connsiteX27" fmla="*/ 1066137 w 4238752"/>
                <a:gd name="connsiteY27" fmla="*/ 2177416 h 5243104"/>
                <a:gd name="connsiteX28" fmla="*/ 1072805 w 4238752"/>
                <a:gd name="connsiteY28" fmla="*/ 1920621 h 5243104"/>
                <a:gd name="connsiteX29" fmla="*/ 1053279 w 4238752"/>
                <a:gd name="connsiteY29" fmla="*/ 1910334 h 5243104"/>
                <a:gd name="connsiteX30" fmla="*/ 1040134 w 4238752"/>
                <a:gd name="connsiteY30" fmla="*/ 1910620 h 5243104"/>
                <a:gd name="connsiteX31" fmla="*/ 1038801 w 4238752"/>
                <a:gd name="connsiteY31" fmla="*/ 1852137 h 5243104"/>
                <a:gd name="connsiteX32" fmla="*/ 1119954 w 4238752"/>
                <a:gd name="connsiteY32" fmla="*/ 1911477 h 5243104"/>
                <a:gd name="connsiteX33" fmla="*/ 1206060 w 4238752"/>
                <a:gd name="connsiteY33" fmla="*/ 1985677 h 5243104"/>
                <a:gd name="connsiteX34" fmla="*/ 1500572 w 4238752"/>
                <a:gd name="connsiteY34" fmla="*/ 2152841 h 5243104"/>
                <a:gd name="connsiteX35" fmla="*/ 1670213 w 4238752"/>
                <a:gd name="connsiteY35" fmla="*/ 2117503 h 5243104"/>
                <a:gd name="connsiteX36" fmla="*/ 1820232 w 4238752"/>
                <a:gd name="connsiteY36" fmla="*/ 2017872 h 5243104"/>
                <a:gd name="connsiteX37" fmla="*/ 1901956 w 4238752"/>
                <a:gd name="connsiteY37" fmla="*/ 1954340 h 5243104"/>
                <a:gd name="connsiteX38" fmla="*/ 2162941 w 4238752"/>
                <a:gd name="connsiteY38" fmla="*/ 1727740 h 5243104"/>
                <a:gd name="connsiteX39" fmla="*/ 2425260 w 4238752"/>
                <a:gd name="connsiteY39" fmla="*/ 1466279 h 5243104"/>
                <a:gd name="connsiteX40" fmla="*/ 2620903 w 4238752"/>
                <a:gd name="connsiteY40" fmla="*/ 1245108 h 5243104"/>
                <a:gd name="connsiteX41" fmla="*/ 2795877 w 4238752"/>
                <a:gd name="connsiteY41" fmla="*/ 1028415 h 5243104"/>
                <a:gd name="connsiteX42" fmla="*/ 2963327 w 4238752"/>
                <a:gd name="connsiteY42" fmla="*/ 733521 h 5243104"/>
                <a:gd name="connsiteX43" fmla="*/ 3094867 w 4238752"/>
                <a:gd name="connsiteY43" fmla="*/ 320993 h 5243104"/>
                <a:gd name="connsiteX44" fmla="*/ 3097534 w 4238752"/>
                <a:gd name="connsiteY44" fmla="*/ 307563 h 5243104"/>
                <a:gd name="connsiteX45" fmla="*/ 3103820 w 4238752"/>
                <a:gd name="connsiteY45" fmla="*/ 264795 h 5243104"/>
                <a:gd name="connsiteX46" fmla="*/ 3111250 w 4238752"/>
                <a:gd name="connsiteY46" fmla="*/ 258795 h 5243104"/>
                <a:gd name="connsiteX47" fmla="*/ 3738376 w 4238752"/>
                <a:gd name="connsiteY47" fmla="*/ 0 h 5243104"/>
                <a:gd name="connsiteX0" fmla="*/ 4238752 w 4269599"/>
                <a:gd name="connsiteY0" fmla="*/ 5502593 h 5521778"/>
                <a:gd name="connsiteX1" fmla="*/ 3778190 w 4269599"/>
                <a:gd name="connsiteY1" fmla="*/ 5521778 h 5521778"/>
                <a:gd name="connsiteX2" fmla="*/ 3355852 w 4269599"/>
                <a:gd name="connsiteY2" fmla="*/ 2713550 h 5521778"/>
                <a:gd name="connsiteX3" fmla="*/ 3352995 w 4269599"/>
                <a:gd name="connsiteY3" fmla="*/ 2716312 h 5521778"/>
                <a:gd name="connsiteX4" fmla="*/ 3343374 w 4269599"/>
                <a:gd name="connsiteY4" fmla="*/ 2725647 h 5521778"/>
                <a:gd name="connsiteX5" fmla="*/ 3336993 w 4269599"/>
                <a:gd name="connsiteY5" fmla="*/ 2731648 h 5521778"/>
                <a:gd name="connsiteX6" fmla="*/ 3278128 w 4269599"/>
                <a:gd name="connsiteY6" fmla="*/ 2788607 h 5521778"/>
                <a:gd name="connsiteX7" fmla="*/ 3204024 w 4269599"/>
                <a:gd name="connsiteY7" fmla="*/ 2858045 h 5521778"/>
                <a:gd name="connsiteX8" fmla="*/ 3055815 w 4269599"/>
                <a:gd name="connsiteY8" fmla="*/ 2996824 h 5521778"/>
                <a:gd name="connsiteX9" fmla="*/ 2759397 w 4269599"/>
                <a:gd name="connsiteY9" fmla="*/ 3274382 h 5521778"/>
                <a:gd name="connsiteX10" fmla="*/ 2600329 w 4269599"/>
                <a:gd name="connsiteY10" fmla="*/ 3422496 h 5521778"/>
                <a:gd name="connsiteX11" fmla="*/ 2420497 w 4269599"/>
                <a:gd name="connsiteY11" fmla="*/ 3592898 h 5521778"/>
                <a:gd name="connsiteX12" fmla="*/ 2199327 w 4269599"/>
                <a:gd name="connsiteY12" fmla="*/ 3798353 h 5521778"/>
                <a:gd name="connsiteX13" fmla="*/ 1775369 w 4269599"/>
                <a:gd name="connsiteY13" fmla="*/ 3941894 h 5521778"/>
                <a:gd name="connsiteX14" fmla="*/ 1410466 w 4269599"/>
                <a:gd name="connsiteY14" fmla="*/ 3933036 h 5521778"/>
                <a:gd name="connsiteX15" fmla="*/ 1125478 w 4269599"/>
                <a:gd name="connsiteY15" fmla="*/ 3837024 h 5521778"/>
                <a:gd name="connsiteX16" fmla="*/ 689995 w 4269599"/>
                <a:gd name="connsiteY16" fmla="*/ 3549845 h 5521778"/>
                <a:gd name="connsiteX17" fmla="*/ 543215 w 4269599"/>
                <a:gd name="connsiteY17" fmla="*/ 3433640 h 5521778"/>
                <a:gd name="connsiteX18" fmla="*/ 264037 w 4269599"/>
                <a:gd name="connsiteY18" fmla="*/ 3194182 h 5521778"/>
                <a:gd name="connsiteX19" fmla="*/ 98492 w 4269599"/>
                <a:gd name="connsiteY19" fmla="*/ 3017874 h 5521778"/>
                <a:gd name="connsiteX20" fmla="*/ 6671 w 4269599"/>
                <a:gd name="connsiteY20" fmla="*/ 2873094 h 5521778"/>
                <a:gd name="connsiteX21" fmla="*/ 21435 w 4269599"/>
                <a:gd name="connsiteY21" fmla="*/ 2712883 h 5521778"/>
                <a:gd name="connsiteX22" fmla="*/ 110399 w 4269599"/>
                <a:gd name="connsiteY22" fmla="*/ 2661829 h 5521778"/>
                <a:gd name="connsiteX23" fmla="*/ 141641 w 4269599"/>
                <a:gd name="connsiteY23" fmla="*/ 2674688 h 5521778"/>
                <a:gd name="connsiteX24" fmla="*/ 321663 w 4269599"/>
                <a:gd name="connsiteY24" fmla="*/ 3121411 h 5521778"/>
                <a:gd name="connsiteX25" fmla="*/ 554740 w 4269599"/>
                <a:gd name="connsiteY25" fmla="*/ 3222090 h 5521778"/>
                <a:gd name="connsiteX26" fmla="*/ 756194 w 4269599"/>
                <a:gd name="connsiteY26" fmla="*/ 3043496 h 5521778"/>
                <a:gd name="connsiteX27" fmla="*/ 1066137 w 4269599"/>
                <a:gd name="connsiteY27" fmla="*/ 2456090 h 5521778"/>
                <a:gd name="connsiteX28" fmla="*/ 1072805 w 4269599"/>
                <a:gd name="connsiteY28" fmla="*/ 2199295 h 5521778"/>
                <a:gd name="connsiteX29" fmla="*/ 1053279 w 4269599"/>
                <a:gd name="connsiteY29" fmla="*/ 2189008 h 5521778"/>
                <a:gd name="connsiteX30" fmla="*/ 1040134 w 4269599"/>
                <a:gd name="connsiteY30" fmla="*/ 2189294 h 5521778"/>
                <a:gd name="connsiteX31" fmla="*/ 1038801 w 4269599"/>
                <a:gd name="connsiteY31" fmla="*/ 2130811 h 5521778"/>
                <a:gd name="connsiteX32" fmla="*/ 1119954 w 4269599"/>
                <a:gd name="connsiteY32" fmla="*/ 2190151 h 5521778"/>
                <a:gd name="connsiteX33" fmla="*/ 1206060 w 4269599"/>
                <a:gd name="connsiteY33" fmla="*/ 2264351 h 5521778"/>
                <a:gd name="connsiteX34" fmla="*/ 1500572 w 4269599"/>
                <a:gd name="connsiteY34" fmla="*/ 2431515 h 5521778"/>
                <a:gd name="connsiteX35" fmla="*/ 1670213 w 4269599"/>
                <a:gd name="connsiteY35" fmla="*/ 2396177 h 5521778"/>
                <a:gd name="connsiteX36" fmla="*/ 1820232 w 4269599"/>
                <a:gd name="connsiteY36" fmla="*/ 2296546 h 5521778"/>
                <a:gd name="connsiteX37" fmla="*/ 1901956 w 4269599"/>
                <a:gd name="connsiteY37" fmla="*/ 2233014 h 5521778"/>
                <a:gd name="connsiteX38" fmla="*/ 2162941 w 4269599"/>
                <a:gd name="connsiteY38" fmla="*/ 2006414 h 5521778"/>
                <a:gd name="connsiteX39" fmla="*/ 2425260 w 4269599"/>
                <a:gd name="connsiteY39" fmla="*/ 1744953 h 5521778"/>
                <a:gd name="connsiteX40" fmla="*/ 2620903 w 4269599"/>
                <a:gd name="connsiteY40" fmla="*/ 1523782 h 5521778"/>
                <a:gd name="connsiteX41" fmla="*/ 2795877 w 4269599"/>
                <a:gd name="connsiteY41" fmla="*/ 1307089 h 5521778"/>
                <a:gd name="connsiteX42" fmla="*/ 2963327 w 4269599"/>
                <a:gd name="connsiteY42" fmla="*/ 1012195 h 5521778"/>
                <a:gd name="connsiteX43" fmla="*/ 3094867 w 4269599"/>
                <a:gd name="connsiteY43" fmla="*/ 599667 h 5521778"/>
                <a:gd name="connsiteX44" fmla="*/ 3097534 w 4269599"/>
                <a:gd name="connsiteY44" fmla="*/ 586237 h 5521778"/>
                <a:gd name="connsiteX45" fmla="*/ 3103820 w 4269599"/>
                <a:gd name="connsiteY45" fmla="*/ 543469 h 5521778"/>
                <a:gd name="connsiteX46" fmla="*/ 3111250 w 4269599"/>
                <a:gd name="connsiteY46" fmla="*/ 537469 h 5521778"/>
                <a:gd name="connsiteX47" fmla="*/ 4269599 w 4269599"/>
                <a:gd name="connsiteY47" fmla="*/ 0 h 5521778"/>
                <a:gd name="connsiteX0" fmla="*/ 4291003 w 4291003"/>
                <a:gd name="connsiteY0" fmla="*/ 5650639 h 5652216"/>
                <a:gd name="connsiteX1" fmla="*/ 3778190 w 4291003"/>
                <a:gd name="connsiteY1" fmla="*/ 5521778 h 5652216"/>
                <a:gd name="connsiteX2" fmla="*/ 3355852 w 4291003"/>
                <a:gd name="connsiteY2" fmla="*/ 2713550 h 5652216"/>
                <a:gd name="connsiteX3" fmla="*/ 3352995 w 4291003"/>
                <a:gd name="connsiteY3" fmla="*/ 2716312 h 5652216"/>
                <a:gd name="connsiteX4" fmla="*/ 3343374 w 4291003"/>
                <a:gd name="connsiteY4" fmla="*/ 2725647 h 5652216"/>
                <a:gd name="connsiteX5" fmla="*/ 3336993 w 4291003"/>
                <a:gd name="connsiteY5" fmla="*/ 2731648 h 5652216"/>
                <a:gd name="connsiteX6" fmla="*/ 3278128 w 4291003"/>
                <a:gd name="connsiteY6" fmla="*/ 2788607 h 5652216"/>
                <a:gd name="connsiteX7" fmla="*/ 3204024 w 4291003"/>
                <a:gd name="connsiteY7" fmla="*/ 2858045 h 5652216"/>
                <a:gd name="connsiteX8" fmla="*/ 3055815 w 4291003"/>
                <a:gd name="connsiteY8" fmla="*/ 2996824 h 5652216"/>
                <a:gd name="connsiteX9" fmla="*/ 2759397 w 4291003"/>
                <a:gd name="connsiteY9" fmla="*/ 3274382 h 5652216"/>
                <a:gd name="connsiteX10" fmla="*/ 2600329 w 4291003"/>
                <a:gd name="connsiteY10" fmla="*/ 3422496 h 5652216"/>
                <a:gd name="connsiteX11" fmla="*/ 2420497 w 4291003"/>
                <a:gd name="connsiteY11" fmla="*/ 3592898 h 5652216"/>
                <a:gd name="connsiteX12" fmla="*/ 2199327 w 4291003"/>
                <a:gd name="connsiteY12" fmla="*/ 3798353 h 5652216"/>
                <a:gd name="connsiteX13" fmla="*/ 1775369 w 4291003"/>
                <a:gd name="connsiteY13" fmla="*/ 3941894 h 5652216"/>
                <a:gd name="connsiteX14" fmla="*/ 1410466 w 4291003"/>
                <a:gd name="connsiteY14" fmla="*/ 3933036 h 5652216"/>
                <a:gd name="connsiteX15" fmla="*/ 1125478 w 4291003"/>
                <a:gd name="connsiteY15" fmla="*/ 3837024 h 5652216"/>
                <a:gd name="connsiteX16" fmla="*/ 689995 w 4291003"/>
                <a:gd name="connsiteY16" fmla="*/ 3549845 h 5652216"/>
                <a:gd name="connsiteX17" fmla="*/ 543215 w 4291003"/>
                <a:gd name="connsiteY17" fmla="*/ 3433640 h 5652216"/>
                <a:gd name="connsiteX18" fmla="*/ 264037 w 4291003"/>
                <a:gd name="connsiteY18" fmla="*/ 3194182 h 5652216"/>
                <a:gd name="connsiteX19" fmla="*/ 98492 w 4291003"/>
                <a:gd name="connsiteY19" fmla="*/ 3017874 h 5652216"/>
                <a:gd name="connsiteX20" fmla="*/ 6671 w 4291003"/>
                <a:gd name="connsiteY20" fmla="*/ 2873094 h 5652216"/>
                <a:gd name="connsiteX21" fmla="*/ 21435 w 4291003"/>
                <a:gd name="connsiteY21" fmla="*/ 2712883 h 5652216"/>
                <a:gd name="connsiteX22" fmla="*/ 110399 w 4291003"/>
                <a:gd name="connsiteY22" fmla="*/ 2661829 h 5652216"/>
                <a:gd name="connsiteX23" fmla="*/ 141641 w 4291003"/>
                <a:gd name="connsiteY23" fmla="*/ 2674688 h 5652216"/>
                <a:gd name="connsiteX24" fmla="*/ 321663 w 4291003"/>
                <a:gd name="connsiteY24" fmla="*/ 3121411 h 5652216"/>
                <a:gd name="connsiteX25" fmla="*/ 554740 w 4291003"/>
                <a:gd name="connsiteY25" fmla="*/ 3222090 h 5652216"/>
                <a:gd name="connsiteX26" fmla="*/ 756194 w 4291003"/>
                <a:gd name="connsiteY26" fmla="*/ 3043496 h 5652216"/>
                <a:gd name="connsiteX27" fmla="*/ 1066137 w 4291003"/>
                <a:gd name="connsiteY27" fmla="*/ 2456090 h 5652216"/>
                <a:gd name="connsiteX28" fmla="*/ 1072805 w 4291003"/>
                <a:gd name="connsiteY28" fmla="*/ 2199295 h 5652216"/>
                <a:gd name="connsiteX29" fmla="*/ 1053279 w 4291003"/>
                <a:gd name="connsiteY29" fmla="*/ 2189008 h 5652216"/>
                <a:gd name="connsiteX30" fmla="*/ 1040134 w 4291003"/>
                <a:gd name="connsiteY30" fmla="*/ 2189294 h 5652216"/>
                <a:gd name="connsiteX31" fmla="*/ 1038801 w 4291003"/>
                <a:gd name="connsiteY31" fmla="*/ 2130811 h 5652216"/>
                <a:gd name="connsiteX32" fmla="*/ 1119954 w 4291003"/>
                <a:gd name="connsiteY32" fmla="*/ 2190151 h 5652216"/>
                <a:gd name="connsiteX33" fmla="*/ 1206060 w 4291003"/>
                <a:gd name="connsiteY33" fmla="*/ 2264351 h 5652216"/>
                <a:gd name="connsiteX34" fmla="*/ 1500572 w 4291003"/>
                <a:gd name="connsiteY34" fmla="*/ 2431515 h 5652216"/>
                <a:gd name="connsiteX35" fmla="*/ 1670213 w 4291003"/>
                <a:gd name="connsiteY35" fmla="*/ 2396177 h 5652216"/>
                <a:gd name="connsiteX36" fmla="*/ 1820232 w 4291003"/>
                <a:gd name="connsiteY36" fmla="*/ 2296546 h 5652216"/>
                <a:gd name="connsiteX37" fmla="*/ 1901956 w 4291003"/>
                <a:gd name="connsiteY37" fmla="*/ 2233014 h 5652216"/>
                <a:gd name="connsiteX38" fmla="*/ 2162941 w 4291003"/>
                <a:gd name="connsiteY38" fmla="*/ 2006414 h 5652216"/>
                <a:gd name="connsiteX39" fmla="*/ 2425260 w 4291003"/>
                <a:gd name="connsiteY39" fmla="*/ 1744953 h 5652216"/>
                <a:gd name="connsiteX40" fmla="*/ 2620903 w 4291003"/>
                <a:gd name="connsiteY40" fmla="*/ 1523782 h 5652216"/>
                <a:gd name="connsiteX41" fmla="*/ 2795877 w 4291003"/>
                <a:gd name="connsiteY41" fmla="*/ 1307089 h 5652216"/>
                <a:gd name="connsiteX42" fmla="*/ 2963327 w 4291003"/>
                <a:gd name="connsiteY42" fmla="*/ 1012195 h 5652216"/>
                <a:gd name="connsiteX43" fmla="*/ 3094867 w 4291003"/>
                <a:gd name="connsiteY43" fmla="*/ 599667 h 5652216"/>
                <a:gd name="connsiteX44" fmla="*/ 3097534 w 4291003"/>
                <a:gd name="connsiteY44" fmla="*/ 586237 h 5652216"/>
                <a:gd name="connsiteX45" fmla="*/ 3103820 w 4291003"/>
                <a:gd name="connsiteY45" fmla="*/ 543469 h 5652216"/>
                <a:gd name="connsiteX46" fmla="*/ 3111250 w 4291003"/>
                <a:gd name="connsiteY46" fmla="*/ 537469 h 5652216"/>
                <a:gd name="connsiteX47" fmla="*/ 4269599 w 4291003"/>
                <a:gd name="connsiteY47" fmla="*/ 0 h 5652216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352995 w 4282295"/>
                <a:gd name="connsiteY3" fmla="*/ 2716312 h 5521778"/>
                <a:gd name="connsiteX4" fmla="*/ 3343374 w 4282295"/>
                <a:gd name="connsiteY4" fmla="*/ 2725647 h 5521778"/>
                <a:gd name="connsiteX5" fmla="*/ 3336993 w 4282295"/>
                <a:gd name="connsiteY5" fmla="*/ 2731648 h 5521778"/>
                <a:gd name="connsiteX6" fmla="*/ 3278128 w 4282295"/>
                <a:gd name="connsiteY6" fmla="*/ 2788607 h 5521778"/>
                <a:gd name="connsiteX7" fmla="*/ 3204024 w 4282295"/>
                <a:gd name="connsiteY7" fmla="*/ 2858045 h 5521778"/>
                <a:gd name="connsiteX8" fmla="*/ 3055815 w 4282295"/>
                <a:gd name="connsiteY8" fmla="*/ 2996824 h 5521778"/>
                <a:gd name="connsiteX9" fmla="*/ 2759397 w 4282295"/>
                <a:gd name="connsiteY9" fmla="*/ 3274382 h 5521778"/>
                <a:gd name="connsiteX10" fmla="*/ 2600329 w 4282295"/>
                <a:gd name="connsiteY10" fmla="*/ 3422496 h 5521778"/>
                <a:gd name="connsiteX11" fmla="*/ 2420497 w 4282295"/>
                <a:gd name="connsiteY11" fmla="*/ 3592898 h 5521778"/>
                <a:gd name="connsiteX12" fmla="*/ 2199327 w 4282295"/>
                <a:gd name="connsiteY12" fmla="*/ 3798353 h 5521778"/>
                <a:gd name="connsiteX13" fmla="*/ 1775369 w 4282295"/>
                <a:gd name="connsiteY13" fmla="*/ 3941894 h 5521778"/>
                <a:gd name="connsiteX14" fmla="*/ 1410466 w 4282295"/>
                <a:gd name="connsiteY14" fmla="*/ 3933036 h 5521778"/>
                <a:gd name="connsiteX15" fmla="*/ 1125478 w 4282295"/>
                <a:gd name="connsiteY15" fmla="*/ 3837024 h 5521778"/>
                <a:gd name="connsiteX16" fmla="*/ 689995 w 4282295"/>
                <a:gd name="connsiteY16" fmla="*/ 3549845 h 5521778"/>
                <a:gd name="connsiteX17" fmla="*/ 543215 w 4282295"/>
                <a:gd name="connsiteY17" fmla="*/ 3433640 h 5521778"/>
                <a:gd name="connsiteX18" fmla="*/ 264037 w 4282295"/>
                <a:gd name="connsiteY18" fmla="*/ 3194182 h 5521778"/>
                <a:gd name="connsiteX19" fmla="*/ 98492 w 4282295"/>
                <a:gd name="connsiteY19" fmla="*/ 3017874 h 5521778"/>
                <a:gd name="connsiteX20" fmla="*/ 6671 w 4282295"/>
                <a:gd name="connsiteY20" fmla="*/ 2873094 h 5521778"/>
                <a:gd name="connsiteX21" fmla="*/ 21435 w 4282295"/>
                <a:gd name="connsiteY21" fmla="*/ 2712883 h 5521778"/>
                <a:gd name="connsiteX22" fmla="*/ 110399 w 4282295"/>
                <a:gd name="connsiteY22" fmla="*/ 2661829 h 5521778"/>
                <a:gd name="connsiteX23" fmla="*/ 141641 w 4282295"/>
                <a:gd name="connsiteY23" fmla="*/ 2674688 h 5521778"/>
                <a:gd name="connsiteX24" fmla="*/ 321663 w 4282295"/>
                <a:gd name="connsiteY24" fmla="*/ 3121411 h 5521778"/>
                <a:gd name="connsiteX25" fmla="*/ 554740 w 4282295"/>
                <a:gd name="connsiteY25" fmla="*/ 3222090 h 5521778"/>
                <a:gd name="connsiteX26" fmla="*/ 756194 w 4282295"/>
                <a:gd name="connsiteY26" fmla="*/ 3043496 h 5521778"/>
                <a:gd name="connsiteX27" fmla="*/ 1066137 w 4282295"/>
                <a:gd name="connsiteY27" fmla="*/ 2456090 h 5521778"/>
                <a:gd name="connsiteX28" fmla="*/ 1072805 w 4282295"/>
                <a:gd name="connsiteY28" fmla="*/ 2199295 h 5521778"/>
                <a:gd name="connsiteX29" fmla="*/ 1053279 w 4282295"/>
                <a:gd name="connsiteY29" fmla="*/ 2189008 h 5521778"/>
                <a:gd name="connsiteX30" fmla="*/ 1040134 w 4282295"/>
                <a:gd name="connsiteY30" fmla="*/ 2189294 h 5521778"/>
                <a:gd name="connsiteX31" fmla="*/ 1038801 w 4282295"/>
                <a:gd name="connsiteY31" fmla="*/ 2130811 h 5521778"/>
                <a:gd name="connsiteX32" fmla="*/ 1119954 w 4282295"/>
                <a:gd name="connsiteY32" fmla="*/ 2190151 h 5521778"/>
                <a:gd name="connsiteX33" fmla="*/ 1206060 w 4282295"/>
                <a:gd name="connsiteY33" fmla="*/ 2264351 h 5521778"/>
                <a:gd name="connsiteX34" fmla="*/ 1500572 w 4282295"/>
                <a:gd name="connsiteY34" fmla="*/ 2431515 h 5521778"/>
                <a:gd name="connsiteX35" fmla="*/ 1670213 w 4282295"/>
                <a:gd name="connsiteY35" fmla="*/ 2396177 h 5521778"/>
                <a:gd name="connsiteX36" fmla="*/ 1820232 w 4282295"/>
                <a:gd name="connsiteY36" fmla="*/ 2296546 h 5521778"/>
                <a:gd name="connsiteX37" fmla="*/ 1901956 w 4282295"/>
                <a:gd name="connsiteY37" fmla="*/ 2233014 h 5521778"/>
                <a:gd name="connsiteX38" fmla="*/ 2162941 w 4282295"/>
                <a:gd name="connsiteY38" fmla="*/ 2006414 h 5521778"/>
                <a:gd name="connsiteX39" fmla="*/ 2425260 w 4282295"/>
                <a:gd name="connsiteY39" fmla="*/ 1744953 h 5521778"/>
                <a:gd name="connsiteX40" fmla="*/ 2620903 w 4282295"/>
                <a:gd name="connsiteY40" fmla="*/ 1523782 h 5521778"/>
                <a:gd name="connsiteX41" fmla="*/ 2795877 w 4282295"/>
                <a:gd name="connsiteY41" fmla="*/ 1307089 h 5521778"/>
                <a:gd name="connsiteX42" fmla="*/ 2963327 w 4282295"/>
                <a:gd name="connsiteY42" fmla="*/ 1012195 h 5521778"/>
                <a:gd name="connsiteX43" fmla="*/ 3094867 w 4282295"/>
                <a:gd name="connsiteY43" fmla="*/ 599667 h 5521778"/>
                <a:gd name="connsiteX44" fmla="*/ 3097534 w 4282295"/>
                <a:gd name="connsiteY44" fmla="*/ 586237 h 5521778"/>
                <a:gd name="connsiteX45" fmla="*/ 3103820 w 4282295"/>
                <a:gd name="connsiteY45" fmla="*/ 543469 h 5521778"/>
                <a:gd name="connsiteX46" fmla="*/ 3111250 w 4282295"/>
                <a:gd name="connsiteY46" fmla="*/ 537469 h 5521778"/>
                <a:gd name="connsiteX47" fmla="*/ 4269599 w 4282295"/>
                <a:gd name="connsiteY47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352995 w 4282295"/>
                <a:gd name="connsiteY3" fmla="*/ 2716312 h 5521778"/>
                <a:gd name="connsiteX4" fmla="*/ 3343374 w 4282295"/>
                <a:gd name="connsiteY4" fmla="*/ 2725647 h 5521778"/>
                <a:gd name="connsiteX5" fmla="*/ 3336993 w 4282295"/>
                <a:gd name="connsiteY5" fmla="*/ 2731648 h 5521778"/>
                <a:gd name="connsiteX6" fmla="*/ 3278128 w 4282295"/>
                <a:gd name="connsiteY6" fmla="*/ 2788607 h 5521778"/>
                <a:gd name="connsiteX7" fmla="*/ 3204024 w 4282295"/>
                <a:gd name="connsiteY7" fmla="*/ 2858045 h 5521778"/>
                <a:gd name="connsiteX8" fmla="*/ 3055815 w 4282295"/>
                <a:gd name="connsiteY8" fmla="*/ 2996824 h 5521778"/>
                <a:gd name="connsiteX9" fmla="*/ 2759397 w 4282295"/>
                <a:gd name="connsiteY9" fmla="*/ 3274382 h 5521778"/>
                <a:gd name="connsiteX10" fmla="*/ 2600329 w 4282295"/>
                <a:gd name="connsiteY10" fmla="*/ 3422496 h 5521778"/>
                <a:gd name="connsiteX11" fmla="*/ 2420497 w 4282295"/>
                <a:gd name="connsiteY11" fmla="*/ 3592898 h 5521778"/>
                <a:gd name="connsiteX12" fmla="*/ 2199327 w 4282295"/>
                <a:gd name="connsiteY12" fmla="*/ 3798353 h 5521778"/>
                <a:gd name="connsiteX13" fmla="*/ 1775369 w 4282295"/>
                <a:gd name="connsiteY13" fmla="*/ 3941894 h 5521778"/>
                <a:gd name="connsiteX14" fmla="*/ 1410466 w 4282295"/>
                <a:gd name="connsiteY14" fmla="*/ 3933036 h 5521778"/>
                <a:gd name="connsiteX15" fmla="*/ 1125478 w 4282295"/>
                <a:gd name="connsiteY15" fmla="*/ 3837024 h 5521778"/>
                <a:gd name="connsiteX16" fmla="*/ 689995 w 4282295"/>
                <a:gd name="connsiteY16" fmla="*/ 3549845 h 5521778"/>
                <a:gd name="connsiteX17" fmla="*/ 543215 w 4282295"/>
                <a:gd name="connsiteY17" fmla="*/ 3433640 h 5521778"/>
                <a:gd name="connsiteX18" fmla="*/ 264037 w 4282295"/>
                <a:gd name="connsiteY18" fmla="*/ 3194182 h 5521778"/>
                <a:gd name="connsiteX19" fmla="*/ 98492 w 4282295"/>
                <a:gd name="connsiteY19" fmla="*/ 3017874 h 5521778"/>
                <a:gd name="connsiteX20" fmla="*/ 6671 w 4282295"/>
                <a:gd name="connsiteY20" fmla="*/ 2873094 h 5521778"/>
                <a:gd name="connsiteX21" fmla="*/ 21435 w 4282295"/>
                <a:gd name="connsiteY21" fmla="*/ 2712883 h 5521778"/>
                <a:gd name="connsiteX22" fmla="*/ 110399 w 4282295"/>
                <a:gd name="connsiteY22" fmla="*/ 2661829 h 5521778"/>
                <a:gd name="connsiteX23" fmla="*/ 141641 w 4282295"/>
                <a:gd name="connsiteY23" fmla="*/ 2674688 h 5521778"/>
                <a:gd name="connsiteX24" fmla="*/ 321663 w 4282295"/>
                <a:gd name="connsiteY24" fmla="*/ 3121411 h 5521778"/>
                <a:gd name="connsiteX25" fmla="*/ 554740 w 4282295"/>
                <a:gd name="connsiteY25" fmla="*/ 3222090 h 5521778"/>
                <a:gd name="connsiteX26" fmla="*/ 756194 w 4282295"/>
                <a:gd name="connsiteY26" fmla="*/ 3043496 h 5521778"/>
                <a:gd name="connsiteX27" fmla="*/ 1066137 w 4282295"/>
                <a:gd name="connsiteY27" fmla="*/ 2456090 h 5521778"/>
                <a:gd name="connsiteX28" fmla="*/ 1072805 w 4282295"/>
                <a:gd name="connsiteY28" fmla="*/ 2199295 h 5521778"/>
                <a:gd name="connsiteX29" fmla="*/ 1053279 w 4282295"/>
                <a:gd name="connsiteY29" fmla="*/ 2189008 h 5521778"/>
                <a:gd name="connsiteX30" fmla="*/ 1040134 w 4282295"/>
                <a:gd name="connsiteY30" fmla="*/ 2189294 h 5521778"/>
                <a:gd name="connsiteX31" fmla="*/ 1038801 w 4282295"/>
                <a:gd name="connsiteY31" fmla="*/ 2130811 h 5521778"/>
                <a:gd name="connsiteX32" fmla="*/ 1119954 w 4282295"/>
                <a:gd name="connsiteY32" fmla="*/ 2190151 h 5521778"/>
                <a:gd name="connsiteX33" fmla="*/ 1206060 w 4282295"/>
                <a:gd name="connsiteY33" fmla="*/ 2264351 h 5521778"/>
                <a:gd name="connsiteX34" fmla="*/ 1500572 w 4282295"/>
                <a:gd name="connsiteY34" fmla="*/ 2431515 h 5521778"/>
                <a:gd name="connsiteX35" fmla="*/ 1670213 w 4282295"/>
                <a:gd name="connsiteY35" fmla="*/ 2396177 h 5521778"/>
                <a:gd name="connsiteX36" fmla="*/ 1820232 w 4282295"/>
                <a:gd name="connsiteY36" fmla="*/ 2296546 h 5521778"/>
                <a:gd name="connsiteX37" fmla="*/ 1901956 w 4282295"/>
                <a:gd name="connsiteY37" fmla="*/ 2233014 h 5521778"/>
                <a:gd name="connsiteX38" fmla="*/ 2162941 w 4282295"/>
                <a:gd name="connsiteY38" fmla="*/ 2006414 h 5521778"/>
                <a:gd name="connsiteX39" fmla="*/ 2425260 w 4282295"/>
                <a:gd name="connsiteY39" fmla="*/ 1744953 h 5521778"/>
                <a:gd name="connsiteX40" fmla="*/ 2620903 w 4282295"/>
                <a:gd name="connsiteY40" fmla="*/ 1523782 h 5521778"/>
                <a:gd name="connsiteX41" fmla="*/ 2795877 w 4282295"/>
                <a:gd name="connsiteY41" fmla="*/ 1307089 h 5521778"/>
                <a:gd name="connsiteX42" fmla="*/ 2963327 w 4282295"/>
                <a:gd name="connsiteY42" fmla="*/ 1012195 h 5521778"/>
                <a:gd name="connsiteX43" fmla="*/ 3094867 w 4282295"/>
                <a:gd name="connsiteY43" fmla="*/ 599667 h 5521778"/>
                <a:gd name="connsiteX44" fmla="*/ 3097534 w 4282295"/>
                <a:gd name="connsiteY44" fmla="*/ 586237 h 5521778"/>
                <a:gd name="connsiteX45" fmla="*/ 3103820 w 4282295"/>
                <a:gd name="connsiteY45" fmla="*/ 543469 h 5521778"/>
                <a:gd name="connsiteX46" fmla="*/ 3111250 w 4282295"/>
                <a:gd name="connsiteY46" fmla="*/ 537469 h 5521778"/>
                <a:gd name="connsiteX47" fmla="*/ 4269599 w 4282295"/>
                <a:gd name="connsiteY47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352995 w 4282295"/>
                <a:gd name="connsiteY3" fmla="*/ 2716312 h 5521778"/>
                <a:gd name="connsiteX4" fmla="*/ 3343374 w 4282295"/>
                <a:gd name="connsiteY4" fmla="*/ 2725647 h 5521778"/>
                <a:gd name="connsiteX5" fmla="*/ 3336993 w 4282295"/>
                <a:gd name="connsiteY5" fmla="*/ 2731648 h 5521778"/>
                <a:gd name="connsiteX6" fmla="*/ 3278128 w 4282295"/>
                <a:gd name="connsiteY6" fmla="*/ 2788607 h 5521778"/>
                <a:gd name="connsiteX7" fmla="*/ 3204024 w 4282295"/>
                <a:gd name="connsiteY7" fmla="*/ 2858045 h 5521778"/>
                <a:gd name="connsiteX8" fmla="*/ 3055815 w 4282295"/>
                <a:gd name="connsiteY8" fmla="*/ 2996824 h 5521778"/>
                <a:gd name="connsiteX9" fmla="*/ 2759397 w 4282295"/>
                <a:gd name="connsiteY9" fmla="*/ 3274382 h 5521778"/>
                <a:gd name="connsiteX10" fmla="*/ 2600329 w 4282295"/>
                <a:gd name="connsiteY10" fmla="*/ 3422496 h 5521778"/>
                <a:gd name="connsiteX11" fmla="*/ 2420497 w 4282295"/>
                <a:gd name="connsiteY11" fmla="*/ 3592898 h 5521778"/>
                <a:gd name="connsiteX12" fmla="*/ 2199327 w 4282295"/>
                <a:gd name="connsiteY12" fmla="*/ 3798353 h 5521778"/>
                <a:gd name="connsiteX13" fmla="*/ 1775369 w 4282295"/>
                <a:gd name="connsiteY13" fmla="*/ 3941894 h 5521778"/>
                <a:gd name="connsiteX14" fmla="*/ 1410466 w 4282295"/>
                <a:gd name="connsiteY14" fmla="*/ 3933036 h 5521778"/>
                <a:gd name="connsiteX15" fmla="*/ 1125478 w 4282295"/>
                <a:gd name="connsiteY15" fmla="*/ 3837024 h 5521778"/>
                <a:gd name="connsiteX16" fmla="*/ 689995 w 4282295"/>
                <a:gd name="connsiteY16" fmla="*/ 3549845 h 5521778"/>
                <a:gd name="connsiteX17" fmla="*/ 543215 w 4282295"/>
                <a:gd name="connsiteY17" fmla="*/ 3433640 h 5521778"/>
                <a:gd name="connsiteX18" fmla="*/ 264037 w 4282295"/>
                <a:gd name="connsiteY18" fmla="*/ 3194182 h 5521778"/>
                <a:gd name="connsiteX19" fmla="*/ 98492 w 4282295"/>
                <a:gd name="connsiteY19" fmla="*/ 3017874 h 5521778"/>
                <a:gd name="connsiteX20" fmla="*/ 6671 w 4282295"/>
                <a:gd name="connsiteY20" fmla="*/ 2873094 h 5521778"/>
                <a:gd name="connsiteX21" fmla="*/ 21435 w 4282295"/>
                <a:gd name="connsiteY21" fmla="*/ 2712883 h 5521778"/>
                <a:gd name="connsiteX22" fmla="*/ 110399 w 4282295"/>
                <a:gd name="connsiteY22" fmla="*/ 2661829 h 5521778"/>
                <a:gd name="connsiteX23" fmla="*/ 141641 w 4282295"/>
                <a:gd name="connsiteY23" fmla="*/ 2674688 h 5521778"/>
                <a:gd name="connsiteX24" fmla="*/ 321663 w 4282295"/>
                <a:gd name="connsiteY24" fmla="*/ 3121411 h 5521778"/>
                <a:gd name="connsiteX25" fmla="*/ 554740 w 4282295"/>
                <a:gd name="connsiteY25" fmla="*/ 3222090 h 5521778"/>
                <a:gd name="connsiteX26" fmla="*/ 756194 w 4282295"/>
                <a:gd name="connsiteY26" fmla="*/ 3043496 h 5521778"/>
                <a:gd name="connsiteX27" fmla="*/ 1066137 w 4282295"/>
                <a:gd name="connsiteY27" fmla="*/ 2456090 h 5521778"/>
                <a:gd name="connsiteX28" fmla="*/ 1072805 w 4282295"/>
                <a:gd name="connsiteY28" fmla="*/ 2199295 h 5521778"/>
                <a:gd name="connsiteX29" fmla="*/ 1053279 w 4282295"/>
                <a:gd name="connsiteY29" fmla="*/ 2189008 h 5521778"/>
                <a:gd name="connsiteX30" fmla="*/ 1040134 w 4282295"/>
                <a:gd name="connsiteY30" fmla="*/ 2189294 h 5521778"/>
                <a:gd name="connsiteX31" fmla="*/ 1038801 w 4282295"/>
                <a:gd name="connsiteY31" fmla="*/ 2130811 h 5521778"/>
                <a:gd name="connsiteX32" fmla="*/ 1119954 w 4282295"/>
                <a:gd name="connsiteY32" fmla="*/ 2190151 h 5521778"/>
                <a:gd name="connsiteX33" fmla="*/ 1206060 w 4282295"/>
                <a:gd name="connsiteY33" fmla="*/ 2264351 h 5521778"/>
                <a:gd name="connsiteX34" fmla="*/ 1500572 w 4282295"/>
                <a:gd name="connsiteY34" fmla="*/ 2431515 h 5521778"/>
                <a:gd name="connsiteX35" fmla="*/ 1670213 w 4282295"/>
                <a:gd name="connsiteY35" fmla="*/ 2396177 h 5521778"/>
                <a:gd name="connsiteX36" fmla="*/ 1820232 w 4282295"/>
                <a:gd name="connsiteY36" fmla="*/ 2296546 h 5521778"/>
                <a:gd name="connsiteX37" fmla="*/ 1901956 w 4282295"/>
                <a:gd name="connsiteY37" fmla="*/ 2233014 h 5521778"/>
                <a:gd name="connsiteX38" fmla="*/ 2162941 w 4282295"/>
                <a:gd name="connsiteY38" fmla="*/ 2006414 h 5521778"/>
                <a:gd name="connsiteX39" fmla="*/ 2425260 w 4282295"/>
                <a:gd name="connsiteY39" fmla="*/ 1744953 h 5521778"/>
                <a:gd name="connsiteX40" fmla="*/ 2620903 w 4282295"/>
                <a:gd name="connsiteY40" fmla="*/ 1523782 h 5521778"/>
                <a:gd name="connsiteX41" fmla="*/ 2795877 w 4282295"/>
                <a:gd name="connsiteY41" fmla="*/ 1307089 h 5521778"/>
                <a:gd name="connsiteX42" fmla="*/ 2963327 w 4282295"/>
                <a:gd name="connsiteY42" fmla="*/ 1012195 h 5521778"/>
                <a:gd name="connsiteX43" fmla="*/ 3094867 w 4282295"/>
                <a:gd name="connsiteY43" fmla="*/ 599667 h 5521778"/>
                <a:gd name="connsiteX44" fmla="*/ 3097534 w 4282295"/>
                <a:gd name="connsiteY44" fmla="*/ 586237 h 5521778"/>
                <a:gd name="connsiteX45" fmla="*/ 3103820 w 4282295"/>
                <a:gd name="connsiteY45" fmla="*/ 543469 h 5521778"/>
                <a:gd name="connsiteX46" fmla="*/ 3111250 w 4282295"/>
                <a:gd name="connsiteY46" fmla="*/ 537469 h 5521778"/>
                <a:gd name="connsiteX47" fmla="*/ 4269599 w 4282295"/>
                <a:gd name="connsiteY47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352995 w 4282295"/>
                <a:gd name="connsiteY3" fmla="*/ 2716312 h 5521778"/>
                <a:gd name="connsiteX4" fmla="*/ 3343374 w 4282295"/>
                <a:gd name="connsiteY4" fmla="*/ 2725647 h 5521778"/>
                <a:gd name="connsiteX5" fmla="*/ 3336993 w 4282295"/>
                <a:gd name="connsiteY5" fmla="*/ 2731648 h 5521778"/>
                <a:gd name="connsiteX6" fmla="*/ 3278128 w 4282295"/>
                <a:gd name="connsiteY6" fmla="*/ 2788607 h 5521778"/>
                <a:gd name="connsiteX7" fmla="*/ 3204024 w 4282295"/>
                <a:gd name="connsiteY7" fmla="*/ 2858045 h 5521778"/>
                <a:gd name="connsiteX8" fmla="*/ 3055815 w 4282295"/>
                <a:gd name="connsiteY8" fmla="*/ 2996824 h 5521778"/>
                <a:gd name="connsiteX9" fmla="*/ 2759397 w 4282295"/>
                <a:gd name="connsiteY9" fmla="*/ 3274382 h 5521778"/>
                <a:gd name="connsiteX10" fmla="*/ 2600329 w 4282295"/>
                <a:gd name="connsiteY10" fmla="*/ 3422496 h 5521778"/>
                <a:gd name="connsiteX11" fmla="*/ 2420497 w 4282295"/>
                <a:gd name="connsiteY11" fmla="*/ 3592898 h 5521778"/>
                <a:gd name="connsiteX12" fmla="*/ 2199327 w 4282295"/>
                <a:gd name="connsiteY12" fmla="*/ 3798353 h 5521778"/>
                <a:gd name="connsiteX13" fmla="*/ 1775369 w 4282295"/>
                <a:gd name="connsiteY13" fmla="*/ 3941894 h 5521778"/>
                <a:gd name="connsiteX14" fmla="*/ 1410466 w 4282295"/>
                <a:gd name="connsiteY14" fmla="*/ 3933036 h 5521778"/>
                <a:gd name="connsiteX15" fmla="*/ 1125478 w 4282295"/>
                <a:gd name="connsiteY15" fmla="*/ 3837024 h 5521778"/>
                <a:gd name="connsiteX16" fmla="*/ 689995 w 4282295"/>
                <a:gd name="connsiteY16" fmla="*/ 3549845 h 5521778"/>
                <a:gd name="connsiteX17" fmla="*/ 543215 w 4282295"/>
                <a:gd name="connsiteY17" fmla="*/ 3433640 h 5521778"/>
                <a:gd name="connsiteX18" fmla="*/ 264037 w 4282295"/>
                <a:gd name="connsiteY18" fmla="*/ 3194182 h 5521778"/>
                <a:gd name="connsiteX19" fmla="*/ 98492 w 4282295"/>
                <a:gd name="connsiteY19" fmla="*/ 3017874 h 5521778"/>
                <a:gd name="connsiteX20" fmla="*/ 6671 w 4282295"/>
                <a:gd name="connsiteY20" fmla="*/ 2873094 h 5521778"/>
                <a:gd name="connsiteX21" fmla="*/ 21435 w 4282295"/>
                <a:gd name="connsiteY21" fmla="*/ 2712883 h 5521778"/>
                <a:gd name="connsiteX22" fmla="*/ 110399 w 4282295"/>
                <a:gd name="connsiteY22" fmla="*/ 2661829 h 5521778"/>
                <a:gd name="connsiteX23" fmla="*/ 141641 w 4282295"/>
                <a:gd name="connsiteY23" fmla="*/ 2674688 h 5521778"/>
                <a:gd name="connsiteX24" fmla="*/ 321663 w 4282295"/>
                <a:gd name="connsiteY24" fmla="*/ 3121411 h 5521778"/>
                <a:gd name="connsiteX25" fmla="*/ 554740 w 4282295"/>
                <a:gd name="connsiteY25" fmla="*/ 3222090 h 5521778"/>
                <a:gd name="connsiteX26" fmla="*/ 756194 w 4282295"/>
                <a:gd name="connsiteY26" fmla="*/ 3043496 h 5521778"/>
                <a:gd name="connsiteX27" fmla="*/ 1066137 w 4282295"/>
                <a:gd name="connsiteY27" fmla="*/ 2456090 h 5521778"/>
                <a:gd name="connsiteX28" fmla="*/ 1072805 w 4282295"/>
                <a:gd name="connsiteY28" fmla="*/ 2199295 h 5521778"/>
                <a:gd name="connsiteX29" fmla="*/ 1053279 w 4282295"/>
                <a:gd name="connsiteY29" fmla="*/ 2189008 h 5521778"/>
                <a:gd name="connsiteX30" fmla="*/ 1040134 w 4282295"/>
                <a:gd name="connsiteY30" fmla="*/ 2189294 h 5521778"/>
                <a:gd name="connsiteX31" fmla="*/ 1038801 w 4282295"/>
                <a:gd name="connsiteY31" fmla="*/ 2130811 h 5521778"/>
                <a:gd name="connsiteX32" fmla="*/ 1119954 w 4282295"/>
                <a:gd name="connsiteY32" fmla="*/ 2190151 h 5521778"/>
                <a:gd name="connsiteX33" fmla="*/ 1206060 w 4282295"/>
                <a:gd name="connsiteY33" fmla="*/ 2264351 h 5521778"/>
                <a:gd name="connsiteX34" fmla="*/ 1500572 w 4282295"/>
                <a:gd name="connsiteY34" fmla="*/ 2431515 h 5521778"/>
                <a:gd name="connsiteX35" fmla="*/ 1670213 w 4282295"/>
                <a:gd name="connsiteY35" fmla="*/ 2396177 h 5521778"/>
                <a:gd name="connsiteX36" fmla="*/ 1820232 w 4282295"/>
                <a:gd name="connsiteY36" fmla="*/ 2296546 h 5521778"/>
                <a:gd name="connsiteX37" fmla="*/ 1901956 w 4282295"/>
                <a:gd name="connsiteY37" fmla="*/ 2233014 h 5521778"/>
                <a:gd name="connsiteX38" fmla="*/ 2162941 w 4282295"/>
                <a:gd name="connsiteY38" fmla="*/ 2006414 h 5521778"/>
                <a:gd name="connsiteX39" fmla="*/ 2425260 w 4282295"/>
                <a:gd name="connsiteY39" fmla="*/ 1744953 h 5521778"/>
                <a:gd name="connsiteX40" fmla="*/ 2620903 w 4282295"/>
                <a:gd name="connsiteY40" fmla="*/ 1523782 h 5521778"/>
                <a:gd name="connsiteX41" fmla="*/ 2795877 w 4282295"/>
                <a:gd name="connsiteY41" fmla="*/ 1307089 h 5521778"/>
                <a:gd name="connsiteX42" fmla="*/ 2963327 w 4282295"/>
                <a:gd name="connsiteY42" fmla="*/ 1012195 h 5521778"/>
                <a:gd name="connsiteX43" fmla="*/ 3094867 w 4282295"/>
                <a:gd name="connsiteY43" fmla="*/ 599667 h 5521778"/>
                <a:gd name="connsiteX44" fmla="*/ 3097534 w 4282295"/>
                <a:gd name="connsiteY44" fmla="*/ 586237 h 5521778"/>
                <a:gd name="connsiteX45" fmla="*/ 3103820 w 4282295"/>
                <a:gd name="connsiteY45" fmla="*/ 543469 h 5521778"/>
                <a:gd name="connsiteX46" fmla="*/ 3111250 w 4282295"/>
                <a:gd name="connsiteY46" fmla="*/ 537469 h 5521778"/>
                <a:gd name="connsiteX47" fmla="*/ 4269599 w 4282295"/>
                <a:gd name="connsiteY47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352995 w 4282295"/>
                <a:gd name="connsiteY3" fmla="*/ 2716312 h 5521778"/>
                <a:gd name="connsiteX4" fmla="*/ 3343374 w 4282295"/>
                <a:gd name="connsiteY4" fmla="*/ 2725647 h 5521778"/>
                <a:gd name="connsiteX5" fmla="*/ 3278128 w 4282295"/>
                <a:gd name="connsiteY5" fmla="*/ 2788607 h 5521778"/>
                <a:gd name="connsiteX6" fmla="*/ 3204024 w 4282295"/>
                <a:gd name="connsiteY6" fmla="*/ 2858045 h 5521778"/>
                <a:gd name="connsiteX7" fmla="*/ 3055815 w 4282295"/>
                <a:gd name="connsiteY7" fmla="*/ 2996824 h 5521778"/>
                <a:gd name="connsiteX8" fmla="*/ 2759397 w 4282295"/>
                <a:gd name="connsiteY8" fmla="*/ 3274382 h 5521778"/>
                <a:gd name="connsiteX9" fmla="*/ 2600329 w 4282295"/>
                <a:gd name="connsiteY9" fmla="*/ 3422496 h 5521778"/>
                <a:gd name="connsiteX10" fmla="*/ 2420497 w 4282295"/>
                <a:gd name="connsiteY10" fmla="*/ 3592898 h 5521778"/>
                <a:gd name="connsiteX11" fmla="*/ 2199327 w 4282295"/>
                <a:gd name="connsiteY11" fmla="*/ 3798353 h 5521778"/>
                <a:gd name="connsiteX12" fmla="*/ 1775369 w 4282295"/>
                <a:gd name="connsiteY12" fmla="*/ 3941894 h 5521778"/>
                <a:gd name="connsiteX13" fmla="*/ 1410466 w 4282295"/>
                <a:gd name="connsiteY13" fmla="*/ 3933036 h 5521778"/>
                <a:gd name="connsiteX14" fmla="*/ 1125478 w 4282295"/>
                <a:gd name="connsiteY14" fmla="*/ 3837024 h 5521778"/>
                <a:gd name="connsiteX15" fmla="*/ 689995 w 4282295"/>
                <a:gd name="connsiteY15" fmla="*/ 3549845 h 5521778"/>
                <a:gd name="connsiteX16" fmla="*/ 543215 w 4282295"/>
                <a:gd name="connsiteY16" fmla="*/ 3433640 h 5521778"/>
                <a:gd name="connsiteX17" fmla="*/ 264037 w 4282295"/>
                <a:gd name="connsiteY17" fmla="*/ 3194182 h 5521778"/>
                <a:gd name="connsiteX18" fmla="*/ 98492 w 4282295"/>
                <a:gd name="connsiteY18" fmla="*/ 3017874 h 5521778"/>
                <a:gd name="connsiteX19" fmla="*/ 6671 w 4282295"/>
                <a:gd name="connsiteY19" fmla="*/ 2873094 h 5521778"/>
                <a:gd name="connsiteX20" fmla="*/ 21435 w 4282295"/>
                <a:gd name="connsiteY20" fmla="*/ 2712883 h 5521778"/>
                <a:gd name="connsiteX21" fmla="*/ 110399 w 4282295"/>
                <a:gd name="connsiteY21" fmla="*/ 2661829 h 5521778"/>
                <a:gd name="connsiteX22" fmla="*/ 141641 w 4282295"/>
                <a:gd name="connsiteY22" fmla="*/ 2674688 h 5521778"/>
                <a:gd name="connsiteX23" fmla="*/ 321663 w 4282295"/>
                <a:gd name="connsiteY23" fmla="*/ 3121411 h 5521778"/>
                <a:gd name="connsiteX24" fmla="*/ 554740 w 4282295"/>
                <a:gd name="connsiteY24" fmla="*/ 3222090 h 5521778"/>
                <a:gd name="connsiteX25" fmla="*/ 756194 w 4282295"/>
                <a:gd name="connsiteY25" fmla="*/ 3043496 h 5521778"/>
                <a:gd name="connsiteX26" fmla="*/ 1066137 w 4282295"/>
                <a:gd name="connsiteY26" fmla="*/ 2456090 h 5521778"/>
                <a:gd name="connsiteX27" fmla="*/ 1072805 w 4282295"/>
                <a:gd name="connsiteY27" fmla="*/ 2199295 h 5521778"/>
                <a:gd name="connsiteX28" fmla="*/ 1053279 w 4282295"/>
                <a:gd name="connsiteY28" fmla="*/ 2189008 h 5521778"/>
                <a:gd name="connsiteX29" fmla="*/ 1040134 w 4282295"/>
                <a:gd name="connsiteY29" fmla="*/ 2189294 h 5521778"/>
                <a:gd name="connsiteX30" fmla="*/ 1038801 w 4282295"/>
                <a:gd name="connsiteY30" fmla="*/ 2130811 h 5521778"/>
                <a:gd name="connsiteX31" fmla="*/ 1119954 w 4282295"/>
                <a:gd name="connsiteY31" fmla="*/ 2190151 h 5521778"/>
                <a:gd name="connsiteX32" fmla="*/ 1206060 w 4282295"/>
                <a:gd name="connsiteY32" fmla="*/ 2264351 h 5521778"/>
                <a:gd name="connsiteX33" fmla="*/ 1500572 w 4282295"/>
                <a:gd name="connsiteY33" fmla="*/ 2431515 h 5521778"/>
                <a:gd name="connsiteX34" fmla="*/ 1670213 w 4282295"/>
                <a:gd name="connsiteY34" fmla="*/ 2396177 h 5521778"/>
                <a:gd name="connsiteX35" fmla="*/ 1820232 w 4282295"/>
                <a:gd name="connsiteY35" fmla="*/ 2296546 h 5521778"/>
                <a:gd name="connsiteX36" fmla="*/ 1901956 w 4282295"/>
                <a:gd name="connsiteY36" fmla="*/ 2233014 h 5521778"/>
                <a:gd name="connsiteX37" fmla="*/ 2162941 w 4282295"/>
                <a:gd name="connsiteY37" fmla="*/ 2006414 h 5521778"/>
                <a:gd name="connsiteX38" fmla="*/ 2425260 w 4282295"/>
                <a:gd name="connsiteY38" fmla="*/ 1744953 h 5521778"/>
                <a:gd name="connsiteX39" fmla="*/ 2620903 w 4282295"/>
                <a:gd name="connsiteY39" fmla="*/ 1523782 h 5521778"/>
                <a:gd name="connsiteX40" fmla="*/ 2795877 w 4282295"/>
                <a:gd name="connsiteY40" fmla="*/ 1307089 h 5521778"/>
                <a:gd name="connsiteX41" fmla="*/ 2963327 w 4282295"/>
                <a:gd name="connsiteY41" fmla="*/ 1012195 h 5521778"/>
                <a:gd name="connsiteX42" fmla="*/ 3094867 w 4282295"/>
                <a:gd name="connsiteY42" fmla="*/ 599667 h 5521778"/>
                <a:gd name="connsiteX43" fmla="*/ 3097534 w 4282295"/>
                <a:gd name="connsiteY43" fmla="*/ 586237 h 5521778"/>
                <a:gd name="connsiteX44" fmla="*/ 3103820 w 4282295"/>
                <a:gd name="connsiteY44" fmla="*/ 543469 h 5521778"/>
                <a:gd name="connsiteX45" fmla="*/ 3111250 w 4282295"/>
                <a:gd name="connsiteY45" fmla="*/ 537469 h 5521778"/>
                <a:gd name="connsiteX46" fmla="*/ 4269599 w 4282295"/>
                <a:gd name="connsiteY46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352995 w 4282295"/>
                <a:gd name="connsiteY3" fmla="*/ 2716312 h 5521778"/>
                <a:gd name="connsiteX4" fmla="*/ 3278128 w 4282295"/>
                <a:gd name="connsiteY4" fmla="*/ 2788607 h 5521778"/>
                <a:gd name="connsiteX5" fmla="*/ 3204024 w 4282295"/>
                <a:gd name="connsiteY5" fmla="*/ 2858045 h 5521778"/>
                <a:gd name="connsiteX6" fmla="*/ 3055815 w 4282295"/>
                <a:gd name="connsiteY6" fmla="*/ 2996824 h 5521778"/>
                <a:gd name="connsiteX7" fmla="*/ 2759397 w 4282295"/>
                <a:gd name="connsiteY7" fmla="*/ 3274382 h 5521778"/>
                <a:gd name="connsiteX8" fmla="*/ 2600329 w 4282295"/>
                <a:gd name="connsiteY8" fmla="*/ 3422496 h 5521778"/>
                <a:gd name="connsiteX9" fmla="*/ 2420497 w 4282295"/>
                <a:gd name="connsiteY9" fmla="*/ 3592898 h 5521778"/>
                <a:gd name="connsiteX10" fmla="*/ 2199327 w 4282295"/>
                <a:gd name="connsiteY10" fmla="*/ 3798353 h 5521778"/>
                <a:gd name="connsiteX11" fmla="*/ 1775369 w 4282295"/>
                <a:gd name="connsiteY11" fmla="*/ 3941894 h 5521778"/>
                <a:gd name="connsiteX12" fmla="*/ 1410466 w 4282295"/>
                <a:gd name="connsiteY12" fmla="*/ 3933036 h 5521778"/>
                <a:gd name="connsiteX13" fmla="*/ 1125478 w 4282295"/>
                <a:gd name="connsiteY13" fmla="*/ 3837024 h 5521778"/>
                <a:gd name="connsiteX14" fmla="*/ 689995 w 4282295"/>
                <a:gd name="connsiteY14" fmla="*/ 3549845 h 5521778"/>
                <a:gd name="connsiteX15" fmla="*/ 543215 w 4282295"/>
                <a:gd name="connsiteY15" fmla="*/ 3433640 h 5521778"/>
                <a:gd name="connsiteX16" fmla="*/ 264037 w 4282295"/>
                <a:gd name="connsiteY16" fmla="*/ 3194182 h 5521778"/>
                <a:gd name="connsiteX17" fmla="*/ 98492 w 4282295"/>
                <a:gd name="connsiteY17" fmla="*/ 3017874 h 5521778"/>
                <a:gd name="connsiteX18" fmla="*/ 6671 w 4282295"/>
                <a:gd name="connsiteY18" fmla="*/ 2873094 h 5521778"/>
                <a:gd name="connsiteX19" fmla="*/ 21435 w 4282295"/>
                <a:gd name="connsiteY19" fmla="*/ 2712883 h 5521778"/>
                <a:gd name="connsiteX20" fmla="*/ 110399 w 4282295"/>
                <a:gd name="connsiteY20" fmla="*/ 2661829 h 5521778"/>
                <a:gd name="connsiteX21" fmla="*/ 141641 w 4282295"/>
                <a:gd name="connsiteY21" fmla="*/ 2674688 h 5521778"/>
                <a:gd name="connsiteX22" fmla="*/ 321663 w 4282295"/>
                <a:gd name="connsiteY22" fmla="*/ 3121411 h 5521778"/>
                <a:gd name="connsiteX23" fmla="*/ 554740 w 4282295"/>
                <a:gd name="connsiteY23" fmla="*/ 3222090 h 5521778"/>
                <a:gd name="connsiteX24" fmla="*/ 756194 w 4282295"/>
                <a:gd name="connsiteY24" fmla="*/ 3043496 h 5521778"/>
                <a:gd name="connsiteX25" fmla="*/ 1066137 w 4282295"/>
                <a:gd name="connsiteY25" fmla="*/ 2456090 h 5521778"/>
                <a:gd name="connsiteX26" fmla="*/ 1072805 w 4282295"/>
                <a:gd name="connsiteY26" fmla="*/ 2199295 h 5521778"/>
                <a:gd name="connsiteX27" fmla="*/ 1053279 w 4282295"/>
                <a:gd name="connsiteY27" fmla="*/ 2189008 h 5521778"/>
                <a:gd name="connsiteX28" fmla="*/ 1040134 w 4282295"/>
                <a:gd name="connsiteY28" fmla="*/ 2189294 h 5521778"/>
                <a:gd name="connsiteX29" fmla="*/ 1038801 w 4282295"/>
                <a:gd name="connsiteY29" fmla="*/ 2130811 h 5521778"/>
                <a:gd name="connsiteX30" fmla="*/ 1119954 w 4282295"/>
                <a:gd name="connsiteY30" fmla="*/ 2190151 h 5521778"/>
                <a:gd name="connsiteX31" fmla="*/ 1206060 w 4282295"/>
                <a:gd name="connsiteY31" fmla="*/ 2264351 h 5521778"/>
                <a:gd name="connsiteX32" fmla="*/ 1500572 w 4282295"/>
                <a:gd name="connsiteY32" fmla="*/ 2431515 h 5521778"/>
                <a:gd name="connsiteX33" fmla="*/ 1670213 w 4282295"/>
                <a:gd name="connsiteY33" fmla="*/ 2396177 h 5521778"/>
                <a:gd name="connsiteX34" fmla="*/ 1820232 w 4282295"/>
                <a:gd name="connsiteY34" fmla="*/ 2296546 h 5521778"/>
                <a:gd name="connsiteX35" fmla="*/ 1901956 w 4282295"/>
                <a:gd name="connsiteY35" fmla="*/ 2233014 h 5521778"/>
                <a:gd name="connsiteX36" fmla="*/ 2162941 w 4282295"/>
                <a:gd name="connsiteY36" fmla="*/ 2006414 h 5521778"/>
                <a:gd name="connsiteX37" fmla="*/ 2425260 w 4282295"/>
                <a:gd name="connsiteY37" fmla="*/ 1744953 h 5521778"/>
                <a:gd name="connsiteX38" fmla="*/ 2620903 w 4282295"/>
                <a:gd name="connsiteY38" fmla="*/ 1523782 h 5521778"/>
                <a:gd name="connsiteX39" fmla="*/ 2795877 w 4282295"/>
                <a:gd name="connsiteY39" fmla="*/ 1307089 h 5521778"/>
                <a:gd name="connsiteX40" fmla="*/ 2963327 w 4282295"/>
                <a:gd name="connsiteY40" fmla="*/ 1012195 h 5521778"/>
                <a:gd name="connsiteX41" fmla="*/ 3094867 w 4282295"/>
                <a:gd name="connsiteY41" fmla="*/ 599667 h 5521778"/>
                <a:gd name="connsiteX42" fmla="*/ 3097534 w 4282295"/>
                <a:gd name="connsiteY42" fmla="*/ 586237 h 5521778"/>
                <a:gd name="connsiteX43" fmla="*/ 3103820 w 4282295"/>
                <a:gd name="connsiteY43" fmla="*/ 543469 h 5521778"/>
                <a:gd name="connsiteX44" fmla="*/ 3111250 w 4282295"/>
                <a:gd name="connsiteY44" fmla="*/ 537469 h 5521778"/>
                <a:gd name="connsiteX45" fmla="*/ 4269599 w 4282295"/>
                <a:gd name="connsiteY45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278128 w 4282295"/>
                <a:gd name="connsiteY3" fmla="*/ 2788607 h 5521778"/>
                <a:gd name="connsiteX4" fmla="*/ 3204024 w 4282295"/>
                <a:gd name="connsiteY4" fmla="*/ 2858045 h 5521778"/>
                <a:gd name="connsiteX5" fmla="*/ 3055815 w 4282295"/>
                <a:gd name="connsiteY5" fmla="*/ 2996824 h 5521778"/>
                <a:gd name="connsiteX6" fmla="*/ 2759397 w 4282295"/>
                <a:gd name="connsiteY6" fmla="*/ 3274382 h 5521778"/>
                <a:gd name="connsiteX7" fmla="*/ 2600329 w 4282295"/>
                <a:gd name="connsiteY7" fmla="*/ 3422496 h 5521778"/>
                <a:gd name="connsiteX8" fmla="*/ 2420497 w 4282295"/>
                <a:gd name="connsiteY8" fmla="*/ 3592898 h 5521778"/>
                <a:gd name="connsiteX9" fmla="*/ 2199327 w 4282295"/>
                <a:gd name="connsiteY9" fmla="*/ 3798353 h 5521778"/>
                <a:gd name="connsiteX10" fmla="*/ 1775369 w 4282295"/>
                <a:gd name="connsiteY10" fmla="*/ 3941894 h 5521778"/>
                <a:gd name="connsiteX11" fmla="*/ 1410466 w 4282295"/>
                <a:gd name="connsiteY11" fmla="*/ 3933036 h 5521778"/>
                <a:gd name="connsiteX12" fmla="*/ 1125478 w 4282295"/>
                <a:gd name="connsiteY12" fmla="*/ 3837024 h 5521778"/>
                <a:gd name="connsiteX13" fmla="*/ 689995 w 4282295"/>
                <a:gd name="connsiteY13" fmla="*/ 3549845 h 5521778"/>
                <a:gd name="connsiteX14" fmla="*/ 543215 w 4282295"/>
                <a:gd name="connsiteY14" fmla="*/ 3433640 h 5521778"/>
                <a:gd name="connsiteX15" fmla="*/ 264037 w 4282295"/>
                <a:gd name="connsiteY15" fmla="*/ 3194182 h 5521778"/>
                <a:gd name="connsiteX16" fmla="*/ 98492 w 4282295"/>
                <a:gd name="connsiteY16" fmla="*/ 3017874 h 5521778"/>
                <a:gd name="connsiteX17" fmla="*/ 6671 w 4282295"/>
                <a:gd name="connsiteY17" fmla="*/ 2873094 h 5521778"/>
                <a:gd name="connsiteX18" fmla="*/ 21435 w 4282295"/>
                <a:gd name="connsiteY18" fmla="*/ 2712883 h 5521778"/>
                <a:gd name="connsiteX19" fmla="*/ 110399 w 4282295"/>
                <a:gd name="connsiteY19" fmla="*/ 2661829 h 5521778"/>
                <a:gd name="connsiteX20" fmla="*/ 141641 w 4282295"/>
                <a:gd name="connsiteY20" fmla="*/ 2674688 h 5521778"/>
                <a:gd name="connsiteX21" fmla="*/ 321663 w 4282295"/>
                <a:gd name="connsiteY21" fmla="*/ 3121411 h 5521778"/>
                <a:gd name="connsiteX22" fmla="*/ 554740 w 4282295"/>
                <a:gd name="connsiteY22" fmla="*/ 3222090 h 5521778"/>
                <a:gd name="connsiteX23" fmla="*/ 756194 w 4282295"/>
                <a:gd name="connsiteY23" fmla="*/ 3043496 h 5521778"/>
                <a:gd name="connsiteX24" fmla="*/ 1066137 w 4282295"/>
                <a:gd name="connsiteY24" fmla="*/ 2456090 h 5521778"/>
                <a:gd name="connsiteX25" fmla="*/ 1072805 w 4282295"/>
                <a:gd name="connsiteY25" fmla="*/ 2199295 h 5521778"/>
                <a:gd name="connsiteX26" fmla="*/ 1053279 w 4282295"/>
                <a:gd name="connsiteY26" fmla="*/ 2189008 h 5521778"/>
                <a:gd name="connsiteX27" fmla="*/ 1040134 w 4282295"/>
                <a:gd name="connsiteY27" fmla="*/ 2189294 h 5521778"/>
                <a:gd name="connsiteX28" fmla="*/ 1038801 w 4282295"/>
                <a:gd name="connsiteY28" fmla="*/ 2130811 h 5521778"/>
                <a:gd name="connsiteX29" fmla="*/ 1119954 w 4282295"/>
                <a:gd name="connsiteY29" fmla="*/ 2190151 h 5521778"/>
                <a:gd name="connsiteX30" fmla="*/ 1206060 w 4282295"/>
                <a:gd name="connsiteY30" fmla="*/ 2264351 h 5521778"/>
                <a:gd name="connsiteX31" fmla="*/ 1500572 w 4282295"/>
                <a:gd name="connsiteY31" fmla="*/ 2431515 h 5521778"/>
                <a:gd name="connsiteX32" fmla="*/ 1670213 w 4282295"/>
                <a:gd name="connsiteY32" fmla="*/ 2396177 h 5521778"/>
                <a:gd name="connsiteX33" fmla="*/ 1820232 w 4282295"/>
                <a:gd name="connsiteY33" fmla="*/ 2296546 h 5521778"/>
                <a:gd name="connsiteX34" fmla="*/ 1901956 w 4282295"/>
                <a:gd name="connsiteY34" fmla="*/ 2233014 h 5521778"/>
                <a:gd name="connsiteX35" fmla="*/ 2162941 w 4282295"/>
                <a:gd name="connsiteY35" fmla="*/ 2006414 h 5521778"/>
                <a:gd name="connsiteX36" fmla="*/ 2425260 w 4282295"/>
                <a:gd name="connsiteY36" fmla="*/ 1744953 h 5521778"/>
                <a:gd name="connsiteX37" fmla="*/ 2620903 w 4282295"/>
                <a:gd name="connsiteY37" fmla="*/ 1523782 h 5521778"/>
                <a:gd name="connsiteX38" fmla="*/ 2795877 w 4282295"/>
                <a:gd name="connsiteY38" fmla="*/ 1307089 h 5521778"/>
                <a:gd name="connsiteX39" fmla="*/ 2963327 w 4282295"/>
                <a:gd name="connsiteY39" fmla="*/ 1012195 h 5521778"/>
                <a:gd name="connsiteX40" fmla="*/ 3094867 w 4282295"/>
                <a:gd name="connsiteY40" fmla="*/ 599667 h 5521778"/>
                <a:gd name="connsiteX41" fmla="*/ 3097534 w 4282295"/>
                <a:gd name="connsiteY41" fmla="*/ 586237 h 5521778"/>
                <a:gd name="connsiteX42" fmla="*/ 3103820 w 4282295"/>
                <a:gd name="connsiteY42" fmla="*/ 543469 h 5521778"/>
                <a:gd name="connsiteX43" fmla="*/ 3111250 w 4282295"/>
                <a:gd name="connsiteY43" fmla="*/ 537469 h 5521778"/>
                <a:gd name="connsiteX44" fmla="*/ 4269599 w 4282295"/>
                <a:gd name="connsiteY44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278128 w 4282295"/>
                <a:gd name="connsiteY3" fmla="*/ 2788607 h 5521778"/>
                <a:gd name="connsiteX4" fmla="*/ 3204024 w 4282295"/>
                <a:gd name="connsiteY4" fmla="*/ 2858045 h 5521778"/>
                <a:gd name="connsiteX5" fmla="*/ 3055815 w 4282295"/>
                <a:gd name="connsiteY5" fmla="*/ 2996824 h 5521778"/>
                <a:gd name="connsiteX6" fmla="*/ 2759397 w 4282295"/>
                <a:gd name="connsiteY6" fmla="*/ 3274382 h 5521778"/>
                <a:gd name="connsiteX7" fmla="*/ 2600329 w 4282295"/>
                <a:gd name="connsiteY7" fmla="*/ 3422496 h 5521778"/>
                <a:gd name="connsiteX8" fmla="*/ 2420497 w 4282295"/>
                <a:gd name="connsiteY8" fmla="*/ 3592898 h 5521778"/>
                <a:gd name="connsiteX9" fmla="*/ 2199327 w 4282295"/>
                <a:gd name="connsiteY9" fmla="*/ 3798353 h 5521778"/>
                <a:gd name="connsiteX10" fmla="*/ 1775369 w 4282295"/>
                <a:gd name="connsiteY10" fmla="*/ 3941894 h 5521778"/>
                <a:gd name="connsiteX11" fmla="*/ 1410466 w 4282295"/>
                <a:gd name="connsiteY11" fmla="*/ 3933036 h 5521778"/>
                <a:gd name="connsiteX12" fmla="*/ 1125478 w 4282295"/>
                <a:gd name="connsiteY12" fmla="*/ 3837024 h 5521778"/>
                <a:gd name="connsiteX13" fmla="*/ 689995 w 4282295"/>
                <a:gd name="connsiteY13" fmla="*/ 3549845 h 5521778"/>
                <a:gd name="connsiteX14" fmla="*/ 543215 w 4282295"/>
                <a:gd name="connsiteY14" fmla="*/ 3433640 h 5521778"/>
                <a:gd name="connsiteX15" fmla="*/ 264037 w 4282295"/>
                <a:gd name="connsiteY15" fmla="*/ 3194182 h 5521778"/>
                <a:gd name="connsiteX16" fmla="*/ 98492 w 4282295"/>
                <a:gd name="connsiteY16" fmla="*/ 3017874 h 5521778"/>
                <a:gd name="connsiteX17" fmla="*/ 6671 w 4282295"/>
                <a:gd name="connsiteY17" fmla="*/ 2873094 h 5521778"/>
                <a:gd name="connsiteX18" fmla="*/ 21435 w 4282295"/>
                <a:gd name="connsiteY18" fmla="*/ 2712883 h 5521778"/>
                <a:gd name="connsiteX19" fmla="*/ 110399 w 4282295"/>
                <a:gd name="connsiteY19" fmla="*/ 2661829 h 5521778"/>
                <a:gd name="connsiteX20" fmla="*/ 141641 w 4282295"/>
                <a:gd name="connsiteY20" fmla="*/ 2674688 h 5521778"/>
                <a:gd name="connsiteX21" fmla="*/ 321663 w 4282295"/>
                <a:gd name="connsiteY21" fmla="*/ 3121411 h 5521778"/>
                <a:gd name="connsiteX22" fmla="*/ 554740 w 4282295"/>
                <a:gd name="connsiteY22" fmla="*/ 3222090 h 5521778"/>
                <a:gd name="connsiteX23" fmla="*/ 756194 w 4282295"/>
                <a:gd name="connsiteY23" fmla="*/ 3043496 h 5521778"/>
                <a:gd name="connsiteX24" fmla="*/ 1066137 w 4282295"/>
                <a:gd name="connsiteY24" fmla="*/ 2456090 h 5521778"/>
                <a:gd name="connsiteX25" fmla="*/ 1072805 w 4282295"/>
                <a:gd name="connsiteY25" fmla="*/ 2199295 h 5521778"/>
                <a:gd name="connsiteX26" fmla="*/ 1053279 w 4282295"/>
                <a:gd name="connsiteY26" fmla="*/ 2189008 h 5521778"/>
                <a:gd name="connsiteX27" fmla="*/ 1040134 w 4282295"/>
                <a:gd name="connsiteY27" fmla="*/ 2189294 h 5521778"/>
                <a:gd name="connsiteX28" fmla="*/ 1038801 w 4282295"/>
                <a:gd name="connsiteY28" fmla="*/ 2130811 h 5521778"/>
                <a:gd name="connsiteX29" fmla="*/ 1119954 w 4282295"/>
                <a:gd name="connsiteY29" fmla="*/ 2190151 h 5521778"/>
                <a:gd name="connsiteX30" fmla="*/ 1206060 w 4282295"/>
                <a:gd name="connsiteY30" fmla="*/ 2264351 h 5521778"/>
                <a:gd name="connsiteX31" fmla="*/ 1500572 w 4282295"/>
                <a:gd name="connsiteY31" fmla="*/ 2431515 h 5521778"/>
                <a:gd name="connsiteX32" fmla="*/ 1670213 w 4282295"/>
                <a:gd name="connsiteY32" fmla="*/ 2396177 h 5521778"/>
                <a:gd name="connsiteX33" fmla="*/ 1820232 w 4282295"/>
                <a:gd name="connsiteY33" fmla="*/ 2296546 h 5521778"/>
                <a:gd name="connsiteX34" fmla="*/ 1901956 w 4282295"/>
                <a:gd name="connsiteY34" fmla="*/ 2233014 h 5521778"/>
                <a:gd name="connsiteX35" fmla="*/ 2162941 w 4282295"/>
                <a:gd name="connsiteY35" fmla="*/ 2006414 h 5521778"/>
                <a:gd name="connsiteX36" fmla="*/ 2425260 w 4282295"/>
                <a:gd name="connsiteY36" fmla="*/ 1744953 h 5521778"/>
                <a:gd name="connsiteX37" fmla="*/ 2620903 w 4282295"/>
                <a:gd name="connsiteY37" fmla="*/ 1523782 h 5521778"/>
                <a:gd name="connsiteX38" fmla="*/ 2795877 w 4282295"/>
                <a:gd name="connsiteY38" fmla="*/ 1307089 h 5521778"/>
                <a:gd name="connsiteX39" fmla="*/ 2963327 w 4282295"/>
                <a:gd name="connsiteY39" fmla="*/ 1012195 h 5521778"/>
                <a:gd name="connsiteX40" fmla="*/ 3094867 w 4282295"/>
                <a:gd name="connsiteY40" fmla="*/ 599667 h 5521778"/>
                <a:gd name="connsiteX41" fmla="*/ 3097534 w 4282295"/>
                <a:gd name="connsiteY41" fmla="*/ 586237 h 5521778"/>
                <a:gd name="connsiteX42" fmla="*/ 3103820 w 4282295"/>
                <a:gd name="connsiteY42" fmla="*/ 543469 h 5521778"/>
                <a:gd name="connsiteX43" fmla="*/ 3111250 w 4282295"/>
                <a:gd name="connsiteY43" fmla="*/ 537469 h 5521778"/>
                <a:gd name="connsiteX44" fmla="*/ 4269599 w 4282295"/>
                <a:gd name="connsiteY44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204024 w 4282295"/>
                <a:gd name="connsiteY3" fmla="*/ 2858045 h 5521778"/>
                <a:gd name="connsiteX4" fmla="*/ 3055815 w 4282295"/>
                <a:gd name="connsiteY4" fmla="*/ 2996824 h 5521778"/>
                <a:gd name="connsiteX5" fmla="*/ 2759397 w 4282295"/>
                <a:gd name="connsiteY5" fmla="*/ 3274382 h 5521778"/>
                <a:gd name="connsiteX6" fmla="*/ 2600329 w 4282295"/>
                <a:gd name="connsiteY6" fmla="*/ 3422496 h 5521778"/>
                <a:gd name="connsiteX7" fmla="*/ 2420497 w 4282295"/>
                <a:gd name="connsiteY7" fmla="*/ 3592898 h 5521778"/>
                <a:gd name="connsiteX8" fmla="*/ 2199327 w 4282295"/>
                <a:gd name="connsiteY8" fmla="*/ 3798353 h 5521778"/>
                <a:gd name="connsiteX9" fmla="*/ 1775369 w 4282295"/>
                <a:gd name="connsiteY9" fmla="*/ 3941894 h 5521778"/>
                <a:gd name="connsiteX10" fmla="*/ 1410466 w 4282295"/>
                <a:gd name="connsiteY10" fmla="*/ 3933036 h 5521778"/>
                <a:gd name="connsiteX11" fmla="*/ 1125478 w 4282295"/>
                <a:gd name="connsiteY11" fmla="*/ 3837024 h 5521778"/>
                <a:gd name="connsiteX12" fmla="*/ 689995 w 4282295"/>
                <a:gd name="connsiteY12" fmla="*/ 3549845 h 5521778"/>
                <a:gd name="connsiteX13" fmla="*/ 543215 w 4282295"/>
                <a:gd name="connsiteY13" fmla="*/ 3433640 h 5521778"/>
                <a:gd name="connsiteX14" fmla="*/ 264037 w 4282295"/>
                <a:gd name="connsiteY14" fmla="*/ 3194182 h 5521778"/>
                <a:gd name="connsiteX15" fmla="*/ 98492 w 4282295"/>
                <a:gd name="connsiteY15" fmla="*/ 3017874 h 5521778"/>
                <a:gd name="connsiteX16" fmla="*/ 6671 w 4282295"/>
                <a:gd name="connsiteY16" fmla="*/ 2873094 h 5521778"/>
                <a:gd name="connsiteX17" fmla="*/ 21435 w 4282295"/>
                <a:gd name="connsiteY17" fmla="*/ 2712883 h 5521778"/>
                <a:gd name="connsiteX18" fmla="*/ 110399 w 4282295"/>
                <a:gd name="connsiteY18" fmla="*/ 2661829 h 5521778"/>
                <a:gd name="connsiteX19" fmla="*/ 141641 w 4282295"/>
                <a:gd name="connsiteY19" fmla="*/ 2674688 h 5521778"/>
                <a:gd name="connsiteX20" fmla="*/ 321663 w 4282295"/>
                <a:gd name="connsiteY20" fmla="*/ 3121411 h 5521778"/>
                <a:gd name="connsiteX21" fmla="*/ 554740 w 4282295"/>
                <a:gd name="connsiteY21" fmla="*/ 3222090 h 5521778"/>
                <a:gd name="connsiteX22" fmla="*/ 756194 w 4282295"/>
                <a:gd name="connsiteY22" fmla="*/ 3043496 h 5521778"/>
                <a:gd name="connsiteX23" fmla="*/ 1066137 w 4282295"/>
                <a:gd name="connsiteY23" fmla="*/ 2456090 h 5521778"/>
                <a:gd name="connsiteX24" fmla="*/ 1072805 w 4282295"/>
                <a:gd name="connsiteY24" fmla="*/ 2199295 h 5521778"/>
                <a:gd name="connsiteX25" fmla="*/ 1053279 w 4282295"/>
                <a:gd name="connsiteY25" fmla="*/ 2189008 h 5521778"/>
                <a:gd name="connsiteX26" fmla="*/ 1040134 w 4282295"/>
                <a:gd name="connsiteY26" fmla="*/ 2189294 h 5521778"/>
                <a:gd name="connsiteX27" fmla="*/ 1038801 w 4282295"/>
                <a:gd name="connsiteY27" fmla="*/ 2130811 h 5521778"/>
                <a:gd name="connsiteX28" fmla="*/ 1119954 w 4282295"/>
                <a:gd name="connsiteY28" fmla="*/ 2190151 h 5521778"/>
                <a:gd name="connsiteX29" fmla="*/ 1206060 w 4282295"/>
                <a:gd name="connsiteY29" fmla="*/ 2264351 h 5521778"/>
                <a:gd name="connsiteX30" fmla="*/ 1500572 w 4282295"/>
                <a:gd name="connsiteY30" fmla="*/ 2431515 h 5521778"/>
                <a:gd name="connsiteX31" fmla="*/ 1670213 w 4282295"/>
                <a:gd name="connsiteY31" fmla="*/ 2396177 h 5521778"/>
                <a:gd name="connsiteX32" fmla="*/ 1820232 w 4282295"/>
                <a:gd name="connsiteY32" fmla="*/ 2296546 h 5521778"/>
                <a:gd name="connsiteX33" fmla="*/ 1901956 w 4282295"/>
                <a:gd name="connsiteY33" fmla="*/ 2233014 h 5521778"/>
                <a:gd name="connsiteX34" fmla="*/ 2162941 w 4282295"/>
                <a:gd name="connsiteY34" fmla="*/ 2006414 h 5521778"/>
                <a:gd name="connsiteX35" fmla="*/ 2425260 w 4282295"/>
                <a:gd name="connsiteY35" fmla="*/ 1744953 h 5521778"/>
                <a:gd name="connsiteX36" fmla="*/ 2620903 w 4282295"/>
                <a:gd name="connsiteY36" fmla="*/ 1523782 h 5521778"/>
                <a:gd name="connsiteX37" fmla="*/ 2795877 w 4282295"/>
                <a:gd name="connsiteY37" fmla="*/ 1307089 h 5521778"/>
                <a:gd name="connsiteX38" fmla="*/ 2963327 w 4282295"/>
                <a:gd name="connsiteY38" fmla="*/ 1012195 h 5521778"/>
                <a:gd name="connsiteX39" fmla="*/ 3094867 w 4282295"/>
                <a:gd name="connsiteY39" fmla="*/ 599667 h 5521778"/>
                <a:gd name="connsiteX40" fmla="*/ 3097534 w 4282295"/>
                <a:gd name="connsiteY40" fmla="*/ 586237 h 5521778"/>
                <a:gd name="connsiteX41" fmla="*/ 3103820 w 4282295"/>
                <a:gd name="connsiteY41" fmla="*/ 543469 h 5521778"/>
                <a:gd name="connsiteX42" fmla="*/ 3111250 w 4282295"/>
                <a:gd name="connsiteY42" fmla="*/ 537469 h 5521778"/>
                <a:gd name="connsiteX43" fmla="*/ 4269599 w 4282295"/>
                <a:gd name="connsiteY43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204024 w 4282295"/>
                <a:gd name="connsiteY3" fmla="*/ 2858045 h 5521778"/>
                <a:gd name="connsiteX4" fmla="*/ 3055815 w 4282295"/>
                <a:gd name="connsiteY4" fmla="*/ 2996824 h 5521778"/>
                <a:gd name="connsiteX5" fmla="*/ 2759397 w 4282295"/>
                <a:gd name="connsiteY5" fmla="*/ 3274382 h 5521778"/>
                <a:gd name="connsiteX6" fmla="*/ 2600329 w 4282295"/>
                <a:gd name="connsiteY6" fmla="*/ 3422496 h 5521778"/>
                <a:gd name="connsiteX7" fmla="*/ 2420497 w 4282295"/>
                <a:gd name="connsiteY7" fmla="*/ 3592898 h 5521778"/>
                <a:gd name="connsiteX8" fmla="*/ 2199327 w 4282295"/>
                <a:gd name="connsiteY8" fmla="*/ 3798353 h 5521778"/>
                <a:gd name="connsiteX9" fmla="*/ 1775369 w 4282295"/>
                <a:gd name="connsiteY9" fmla="*/ 3941894 h 5521778"/>
                <a:gd name="connsiteX10" fmla="*/ 1410466 w 4282295"/>
                <a:gd name="connsiteY10" fmla="*/ 3933036 h 5521778"/>
                <a:gd name="connsiteX11" fmla="*/ 1125478 w 4282295"/>
                <a:gd name="connsiteY11" fmla="*/ 3837024 h 5521778"/>
                <a:gd name="connsiteX12" fmla="*/ 689995 w 4282295"/>
                <a:gd name="connsiteY12" fmla="*/ 3549845 h 5521778"/>
                <a:gd name="connsiteX13" fmla="*/ 543215 w 4282295"/>
                <a:gd name="connsiteY13" fmla="*/ 3433640 h 5521778"/>
                <a:gd name="connsiteX14" fmla="*/ 264037 w 4282295"/>
                <a:gd name="connsiteY14" fmla="*/ 3194182 h 5521778"/>
                <a:gd name="connsiteX15" fmla="*/ 98492 w 4282295"/>
                <a:gd name="connsiteY15" fmla="*/ 3017874 h 5521778"/>
                <a:gd name="connsiteX16" fmla="*/ 6671 w 4282295"/>
                <a:gd name="connsiteY16" fmla="*/ 2873094 h 5521778"/>
                <a:gd name="connsiteX17" fmla="*/ 21435 w 4282295"/>
                <a:gd name="connsiteY17" fmla="*/ 2712883 h 5521778"/>
                <a:gd name="connsiteX18" fmla="*/ 110399 w 4282295"/>
                <a:gd name="connsiteY18" fmla="*/ 2661829 h 5521778"/>
                <a:gd name="connsiteX19" fmla="*/ 141641 w 4282295"/>
                <a:gd name="connsiteY19" fmla="*/ 2674688 h 5521778"/>
                <a:gd name="connsiteX20" fmla="*/ 321663 w 4282295"/>
                <a:gd name="connsiteY20" fmla="*/ 3121411 h 5521778"/>
                <a:gd name="connsiteX21" fmla="*/ 554740 w 4282295"/>
                <a:gd name="connsiteY21" fmla="*/ 3222090 h 5521778"/>
                <a:gd name="connsiteX22" fmla="*/ 756194 w 4282295"/>
                <a:gd name="connsiteY22" fmla="*/ 3043496 h 5521778"/>
                <a:gd name="connsiteX23" fmla="*/ 1066137 w 4282295"/>
                <a:gd name="connsiteY23" fmla="*/ 2456090 h 5521778"/>
                <a:gd name="connsiteX24" fmla="*/ 1072805 w 4282295"/>
                <a:gd name="connsiteY24" fmla="*/ 2199295 h 5521778"/>
                <a:gd name="connsiteX25" fmla="*/ 1053279 w 4282295"/>
                <a:gd name="connsiteY25" fmla="*/ 2189008 h 5521778"/>
                <a:gd name="connsiteX26" fmla="*/ 1040134 w 4282295"/>
                <a:gd name="connsiteY26" fmla="*/ 2189294 h 5521778"/>
                <a:gd name="connsiteX27" fmla="*/ 1038801 w 4282295"/>
                <a:gd name="connsiteY27" fmla="*/ 2130811 h 5521778"/>
                <a:gd name="connsiteX28" fmla="*/ 1119954 w 4282295"/>
                <a:gd name="connsiteY28" fmla="*/ 2190151 h 5521778"/>
                <a:gd name="connsiteX29" fmla="*/ 1206060 w 4282295"/>
                <a:gd name="connsiteY29" fmla="*/ 2264351 h 5521778"/>
                <a:gd name="connsiteX30" fmla="*/ 1500572 w 4282295"/>
                <a:gd name="connsiteY30" fmla="*/ 2431515 h 5521778"/>
                <a:gd name="connsiteX31" fmla="*/ 1670213 w 4282295"/>
                <a:gd name="connsiteY31" fmla="*/ 2396177 h 5521778"/>
                <a:gd name="connsiteX32" fmla="*/ 1820232 w 4282295"/>
                <a:gd name="connsiteY32" fmla="*/ 2296546 h 5521778"/>
                <a:gd name="connsiteX33" fmla="*/ 1901956 w 4282295"/>
                <a:gd name="connsiteY33" fmla="*/ 2233014 h 5521778"/>
                <a:gd name="connsiteX34" fmla="*/ 2162941 w 4282295"/>
                <a:gd name="connsiteY34" fmla="*/ 2006414 h 5521778"/>
                <a:gd name="connsiteX35" fmla="*/ 2425260 w 4282295"/>
                <a:gd name="connsiteY35" fmla="*/ 1744953 h 5521778"/>
                <a:gd name="connsiteX36" fmla="*/ 2620903 w 4282295"/>
                <a:gd name="connsiteY36" fmla="*/ 1523782 h 5521778"/>
                <a:gd name="connsiteX37" fmla="*/ 2795877 w 4282295"/>
                <a:gd name="connsiteY37" fmla="*/ 1307089 h 5521778"/>
                <a:gd name="connsiteX38" fmla="*/ 2963327 w 4282295"/>
                <a:gd name="connsiteY38" fmla="*/ 1012195 h 5521778"/>
                <a:gd name="connsiteX39" fmla="*/ 3094867 w 4282295"/>
                <a:gd name="connsiteY39" fmla="*/ 599667 h 5521778"/>
                <a:gd name="connsiteX40" fmla="*/ 3097534 w 4282295"/>
                <a:gd name="connsiteY40" fmla="*/ 586237 h 5521778"/>
                <a:gd name="connsiteX41" fmla="*/ 3103820 w 4282295"/>
                <a:gd name="connsiteY41" fmla="*/ 543469 h 5521778"/>
                <a:gd name="connsiteX42" fmla="*/ 3111250 w 4282295"/>
                <a:gd name="connsiteY42" fmla="*/ 537469 h 5521778"/>
                <a:gd name="connsiteX43" fmla="*/ 4269599 w 4282295"/>
                <a:gd name="connsiteY43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055815 w 4282295"/>
                <a:gd name="connsiteY3" fmla="*/ 2996824 h 5521778"/>
                <a:gd name="connsiteX4" fmla="*/ 2759397 w 4282295"/>
                <a:gd name="connsiteY4" fmla="*/ 3274382 h 5521778"/>
                <a:gd name="connsiteX5" fmla="*/ 2600329 w 4282295"/>
                <a:gd name="connsiteY5" fmla="*/ 3422496 h 5521778"/>
                <a:gd name="connsiteX6" fmla="*/ 2420497 w 4282295"/>
                <a:gd name="connsiteY6" fmla="*/ 3592898 h 5521778"/>
                <a:gd name="connsiteX7" fmla="*/ 2199327 w 4282295"/>
                <a:gd name="connsiteY7" fmla="*/ 3798353 h 5521778"/>
                <a:gd name="connsiteX8" fmla="*/ 1775369 w 4282295"/>
                <a:gd name="connsiteY8" fmla="*/ 3941894 h 5521778"/>
                <a:gd name="connsiteX9" fmla="*/ 1410466 w 4282295"/>
                <a:gd name="connsiteY9" fmla="*/ 3933036 h 5521778"/>
                <a:gd name="connsiteX10" fmla="*/ 1125478 w 4282295"/>
                <a:gd name="connsiteY10" fmla="*/ 3837024 h 5521778"/>
                <a:gd name="connsiteX11" fmla="*/ 689995 w 4282295"/>
                <a:gd name="connsiteY11" fmla="*/ 3549845 h 5521778"/>
                <a:gd name="connsiteX12" fmla="*/ 543215 w 4282295"/>
                <a:gd name="connsiteY12" fmla="*/ 3433640 h 5521778"/>
                <a:gd name="connsiteX13" fmla="*/ 264037 w 4282295"/>
                <a:gd name="connsiteY13" fmla="*/ 3194182 h 5521778"/>
                <a:gd name="connsiteX14" fmla="*/ 98492 w 4282295"/>
                <a:gd name="connsiteY14" fmla="*/ 3017874 h 5521778"/>
                <a:gd name="connsiteX15" fmla="*/ 6671 w 4282295"/>
                <a:gd name="connsiteY15" fmla="*/ 2873094 h 5521778"/>
                <a:gd name="connsiteX16" fmla="*/ 21435 w 4282295"/>
                <a:gd name="connsiteY16" fmla="*/ 2712883 h 5521778"/>
                <a:gd name="connsiteX17" fmla="*/ 110399 w 4282295"/>
                <a:gd name="connsiteY17" fmla="*/ 2661829 h 5521778"/>
                <a:gd name="connsiteX18" fmla="*/ 141641 w 4282295"/>
                <a:gd name="connsiteY18" fmla="*/ 2674688 h 5521778"/>
                <a:gd name="connsiteX19" fmla="*/ 321663 w 4282295"/>
                <a:gd name="connsiteY19" fmla="*/ 3121411 h 5521778"/>
                <a:gd name="connsiteX20" fmla="*/ 554740 w 4282295"/>
                <a:gd name="connsiteY20" fmla="*/ 3222090 h 5521778"/>
                <a:gd name="connsiteX21" fmla="*/ 756194 w 4282295"/>
                <a:gd name="connsiteY21" fmla="*/ 3043496 h 5521778"/>
                <a:gd name="connsiteX22" fmla="*/ 1066137 w 4282295"/>
                <a:gd name="connsiteY22" fmla="*/ 2456090 h 5521778"/>
                <a:gd name="connsiteX23" fmla="*/ 1072805 w 4282295"/>
                <a:gd name="connsiteY23" fmla="*/ 2199295 h 5521778"/>
                <a:gd name="connsiteX24" fmla="*/ 1053279 w 4282295"/>
                <a:gd name="connsiteY24" fmla="*/ 2189008 h 5521778"/>
                <a:gd name="connsiteX25" fmla="*/ 1040134 w 4282295"/>
                <a:gd name="connsiteY25" fmla="*/ 2189294 h 5521778"/>
                <a:gd name="connsiteX26" fmla="*/ 1038801 w 4282295"/>
                <a:gd name="connsiteY26" fmla="*/ 2130811 h 5521778"/>
                <a:gd name="connsiteX27" fmla="*/ 1119954 w 4282295"/>
                <a:gd name="connsiteY27" fmla="*/ 2190151 h 5521778"/>
                <a:gd name="connsiteX28" fmla="*/ 1206060 w 4282295"/>
                <a:gd name="connsiteY28" fmla="*/ 2264351 h 5521778"/>
                <a:gd name="connsiteX29" fmla="*/ 1500572 w 4282295"/>
                <a:gd name="connsiteY29" fmla="*/ 2431515 h 5521778"/>
                <a:gd name="connsiteX30" fmla="*/ 1670213 w 4282295"/>
                <a:gd name="connsiteY30" fmla="*/ 2396177 h 5521778"/>
                <a:gd name="connsiteX31" fmla="*/ 1820232 w 4282295"/>
                <a:gd name="connsiteY31" fmla="*/ 2296546 h 5521778"/>
                <a:gd name="connsiteX32" fmla="*/ 1901956 w 4282295"/>
                <a:gd name="connsiteY32" fmla="*/ 2233014 h 5521778"/>
                <a:gd name="connsiteX33" fmla="*/ 2162941 w 4282295"/>
                <a:gd name="connsiteY33" fmla="*/ 2006414 h 5521778"/>
                <a:gd name="connsiteX34" fmla="*/ 2425260 w 4282295"/>
                <a:gd name="connsiteY34" fmla="*/ 1744953 h 5521778"/>
                <a:gd name="connsiteX35" fmla="*/ 2620903 w 4282295"/>
                <a:gd name="connsiteY35" fmla="*/ 1523782 h 5521778"/>
                <a:gd name="connsiteX36" fmla="*/ 2795877 w 4282295"/>
                <a:gd name="connsiteY36" fmla="*/ 1307089 h 5521778"/>
                <a:gd name="connsiteX37" fmla="*/ 2963327 w 4282295"/>
                <a:gd name="connsiteY37" fmla="*/ 1012195 h 5521778"/>
                <a:gd name="connsiteX38" fmla="*/ 3094867 w 4282295"/>
                <a:gd name="connsiteY38" fmla="*/ 599667 h 5521778"/>
                <a:gd name="connsiteX39" fmla="*/ 3097534 w 4282295"/>
                <a:gd name="connsiteY39" fmla="*/ 586237 h 5521778"/>
                <a:gd name="connsiteX40" fmla="*/ 3103820 w 4282295"/>
                <a:gd name="connsiteY40" fmla="*/ 543469 h 5521778"/>
                <a:gd name="connsiteX41" fmla="*/ 3111250 w 4282295"/>
                <a:gd name="connsiteY41" fmla="*/ 537469 h 5521778"/>
                <a:gd name="connsiteX42" fmla="*/ 4269599 w 4282295"/>
                <a:gd name="connsiteY42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759397 w 4282295"/>
                <a:gd name="connsiteY3" fmla="*/ 3274382 h 5521778"/>
                <a:gd name="connsiteX4" fmla="*/ 2600329 w 4282295"/>
                <a:gd name="connsiteY4" fmla="*/ 3422496 h 5521778"/>
                <a:gd name="connsiteX5" fmla="*/ 2420497 w 4282295"/>
                <a:gd name="connsiteY5" fmla="*/ 3592898 h 5521778"/>
                <a:gd name="connsiteX6" fmla="*/ 2199327 w 4282295"/>
                <a:gd name="connsiteY6" fmla="*/ 3798353 h 5521778"/>
                <a:gd name="connsiteX7" fmla="*/ 1775369 w 4282295"/>
                <a:gd name="connsiteY7" fmla="*/ 3941894 h 5521778"/>
                <a:gd name="connsiteX8" fmla="*/ 1410466 w 4282295"/>
                <a:gd name="connsiteY8" fmla="*/ 3933036 h 5521778"/>
                <a:gd name="connsiteX9" fmla="*/ 1125478 w 4282295"/>
                <a:gd name="connsiteY9" fmla="*/ 3837024 h 5521778"/>
                <a:gd name="connsiteX10" fmla="*/ 689995 w 4282295"/>
                <a:gd name="connsiteY10" fmla="*/ 3549845 h 5521778"/>
                <a:gd name="connsiteX11" fmla="*/ 543215 w 4282295"/>
                <a:gd name="connsiteY11" fmla="*/ 3433640 h 5521778"/>
                <a:gd name="connsiteX12" fmla="*/ 264037 w 4282295"/>
                <a:gd name="connsiteY12" fmla="*/ 3194182 h 5521778"/>
                <a:gd name="connsiteX13" fmla="*/ 98492 w 4282295"/>
                <a:gd name="connsiteY13" fmla="*/ 3017874 h 5521778"/>
                <a:gd name="connsiteX14" fmla="*/ 6671 w 4282295"/>
                <a:gd name="connsiteY14" fmla="*/ 2873094 h 5521778"/>
                <a:gd name="connsiteX15" fmla="*/ 21435 w 4282295"/>
                <a:gd name="connsiteY15" fmla="*/ 2712883 h 5521778"/>
                <a:gd name="connsiteX16" fmla="*/ 110399 w 4282295"/>
                <a:gd name="connsiteY16" fmla="*/ 2661829 h 5521778"/>
                <a:gd name="connsiteX17" fmla="*/ 141641 w 4282295"/>
                <a:gd name="connsiteY17" fmla="*/ 2674688 h 5521778"/>
                <a:gd name="connsiteX18" fmla="*/ 321663 w 4282295"/>
                <a:gd name="connsiteY18" fmla="*/ 3121411 h 5521778"/>
                <a:gd name="connsiteX19" fmla="*/ 554740 w 4282295"/>
                <a:gd name="connsiteY19" fmla="*/ 3222090 h 5521778"/>
                <a:gd name="connsiteX20" fmla="*/ 756194 w 4282295"/>
                <a:gd name="connsiteY20" fmla="*/ 3043496 h 5521778"/>
                <a:gd name="connsiteX21" fmla="*/ 1066137 w 4282295"/>
                <a:gd name="connsiteY21" fmla="*/ 2456090 h 5521778"/>
                <a:gd name="connsiteX22" fmla="*/ 1072805 w 4282295"/>
                <a:gd name="connsiteY22" fmla="*/ 2199295 h 5521778"/>
                <a:gd name="connsiteX23" fmla="*/ 1053279 w 4282295"/>
                <a:gd name="connsiteY23" fmla="*/ 2189008 h 5521778"/>
                <a:gd name="connsiteX24" fmla="*/ 1040134 w 4282295"/>
                <a:gd name="connsiteY24" fmla="*/ 2189294 h 5521778"/>
                <a:gd name="connsiteX25" fmla="*/ 1038801 w 4282295"/>
                <a:gd name="connsiteY25" fmla="*/ 2130811 h 5521778"/>
                <a:gd name="connsiteX26" fmla="*/ 1119954 w 4282295"/>
                <a:gd name="connsiteY26" fmla="*/ 2190151 h 5521778"/>
                <a:gd name="connsiteX27" fmla="*/ 1206060 w 4282295"/>
                <a:gd name="connsiteY27" fmla="*/ 2264351 h 5521778"/>
                <a:gd name="connsiteX28" fmla="*/ 1500572 w 4282295"/>
                <a:gd name="connsiteY28" fmla="*/ 2431515 h 5521778"/>
                <a:gd name="connsiteX29" fmla="*/ 1670213 w 4282295"/>
                <a:gd name="connsiteY29" fmla="*/ 2396177 h 5521778"/>
                <a:gd name="connsiteX30" fmla="*/ 1820232 w 4282295"/>
                <a:gd name="connsiteY30" fmla="*/ 2296546 h 5521778"/>
                <a:gd name="connsiteX31" fmla="*/ 1901956 w 4282295"/>
                <a:gd name="connsiteY31" fmla="*/ 2233014 h 5521778"/>
                <a:gd name="connsiteX32" fmla="*/ 2162941 w 4282295"/>
                <a:gd name="connsiteY32" fmla="*/ 2006414 h 5521778"/>
                <a:gd name="connsiteX33" fmla="*/ 2425260 w 4282295"/>
                <a:gd name="connsiteY33" fmla="*/ 1744953 h 5521778"/>
                <a:gd name="connsiteX34" fmla="*/ 2620903 w 4282295"/>
                <a:gd name="connsiteY34" fmla="*/ 1523782 h 5521778"/>
                <a:gd name="connsiteX35" fmla="*/ 2795877 w 4282295"/>
                <a:gd name="connsiteY35" fmla="*/ 1307089 h 5521778"/>
                <a:gd name="connsiteX36" fmla="*/ 2963327 w 4282295"/>
                <a:gd name="connsiteY36" fmla="*/ 1012195 h 5521778"/>
                <a:gd name="connsiteX37" fmla="*/ 3094867 w 4282295"/>
                <a:gd name="connsiteY37" fmla="*/ 599667 h 5521778"/>
                <a:gd name="connsiteX38" fmla="*/ 3097534 w 4282295"/>
                <a:gd name="connsiteY38" fmla="*/ 586237 h 5521778"/>
                <a:gd name="connsiteX39" fmla="*/ 3103820 w 4282295"/>
                <a:gd name="connsiteY39" fmla="*/ 543469 h 5521778"/>
                <a:gd name="connsiteX40" fmla="*/ 3111250 w 4282295"/>
                <a:gd name="connsiteY40" fmla="*/ 537469 h 5521778"/>
                <a:gd name="connsiteX41" fmla="*/ 4269599 w 4282295"/>
                <a:gd name="connsiteY41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600329 w 4282295"/>
                <a:gd name="connsiteY3" fmla="*/ 3422496 h 5521778"/>
                <a:gd name="connsiteX4" fmla="*/ 2420497 w 4282295"/>
                <a:gd name="connsiteY4" fmla="*/ 3592898 h 5521778"/>
                <a:gd name="connsiteX5" fmla="*/ 2199327 w 4282295"/>
                <a:gd name="connsiteY5" fmla="*/ 3798353 h 5521778"/>
                <a:gd name="connsiteX6" fmla="*/ 1775369 w 4282295"/>
                <a:gd name="connsiteY6" fmla="*/ 3941894 h 5521778"/>
                <a:gd name="connsiteX7" fmla="*/ 1410466 w 4282295"/>
                <a:gd name="connsiteY7" fmla="*/ 3933036 h 5521778"/>
                <a:gd name="connsiteX8" fmla="*/ 1125478 w 4282295"/>
                <a:gd name="connsiteY8" fmla="*/ 3837024 h 5521778"/>
                <a:gd name="connsiteX9" fmla="*/ 689995 w 4282295"/>
                <a:gd name="connsiteY9" fmla="*/ 3549845 h 5521778"/>
                <a:gd name="connsiteX10" fmla="*/ 543215 w 4282295"/>
                <a:gd name="connsiteY10" fmla="*/ 3433640 h 5521778"/>
                <a:gd name="connsiteX11" fmla="*/ 264037 w 4282295"/>
                <a:gd name="connsiteY11" fmla="*/ 3194182 h 5521778"/>
                <a:gd name="connsiteX12" fmla="*/ 98492 w 4282295"/>
                <a:gd name="connsiteY12" fmla="*/ 3017874 h 5521778"/>
                <a:gd name="connsiteX13" fmla="*/ 6671 w 4282295"/>
                <a:gd name="connsiteY13" fmla="*/ 2873094 h 5521778"/>
                <a:gd name="connsiteX14" fmla="*/ 21435 w 4282295"/>
                <a:gd name="connsiteY14" fmla="*/ 2712883 h 5521778"/>
                <a:gd name="connsiteX15" fmla="*/ 110399 w 4282295"/>
                <a:gd name="connsiteY15" fmla="*/ 2661829 h 5521778"/>
                <a:gd name="connsiteX16" fmla="*/ 141641 w 4282295"/>
                <a:gd name="connsiteY16" fmla="*/ 2674688 h 5521778"/>
                <a:gd name="connsiteX17" fmla="*/ 321663 w 4282295"/>
                <a:gd name="connsiteY17" fmla="*/ 3121411 h 5521778"/>
                <a:gd name="connsiteX18" fmla="*/ 554740 w 4282295"/>
                <a:gd name="connsiteY18" fmla="*/ 3222090 h 5521778"/>
                <a:gd name="connsiteX19" fmla="*/ 756194 w 4282295"/>
                <a:gd name="connsiteY19" fmla="*/ 3043496 h 5521778"/>
                <a:gd name="connsiteX20" fmla="*/ 1066137 w 4282295"/>
                <a:gd name="connsiteY20" fmla="*/ 2456090 h 5521778"/>
                <a:gd name="connsiteX21" fmla="*/ 1072805 w 4282295"/>
                <a:gd name="connsiteY21" fmla="*/ 2199295 h 5521778"/>
                <a:gd name="connsiteX22" fmla="*/ 1053279 w 4282295"/>
                <a:gd name="connsiteY22" fmla="*/ 2189008 h 5521778"/>
                <a:gd name="connsiteX23" fmla="*/ 1040134 w 4282295"/>
                <a:gd name="connsiteY23" fmla="*/ 2189294 h 5521778"/>
                <a:gd name="connsiteX24" fmla="*/ 1038801 w 4282295"/>
                <a:gd name="connsiteY24" fmla="*/ 2130811 h 5521778"/>
                <a:gd name="connsiteX25" fmla="*/ 1119954 w 4282295"/>
                <a:gd name="connsiteY25" fmla="*/ 2190151 h 5521778"/>
                <a:gd name="connsiteX26" fmla="*/ 1206060 w 4282295"/>
                <a:gd name="connsiteY26" fmla="*/ 2264351 h 5521778"/>
                <a:gd name="connsiteX27" fmla="*/ 1500572 w 4282295"/>
                <a:gd name="connsiteY27" fmla="*/ 2431515 h 5521778"/>
                <a:gd name="connsiteX28" fmla="*/ 1670213 w 4282295"/>
                <a:gd name="connsiteY28" fmla="*/ 2396177 h 5521778"/>
                <a:gd name="connsiteX29" fmla="*/ 1820232 w 4282295"/>
                <a:gd name="connsiteY29" fmla="*/ 2296546 h 5521778"/>
                <a:gd name="connsiteX30" fmla="*/ 1901956 w 4282295"/>
                <a:gd name="connsiteY30" fmla="*/ 2233014 h 5521778"/>
                <a:gd name="connsiteX31" fmla="*/ 2162941 w 4282295"/>
                <a:gd name="connsiteY31" fmla="*/ 2006414 h 5521778"/>
                <a:gd name="connsiteX32" fmla="*/ 2425260 w 4282295"/>
                <a:gd name="connsiteY32" fmla="*/ 1744953 h 5521778"/>
                <a:gd name="connsiteX33" fmla="*/ 2620903 w 4282295"/>
                <a:gd name="connsiteY33" fmla="*/ 1523782 h 5521778"/>
                <a:gd name="connsiteX34" fmla="*/ 2795877 w 4282295"/>
                <a:gd name="connsiteY34" fmla="*/ 1307089 h 5521778"/>
                <a:gd name="connsiteX35" fmla="*/ 2963327 w 4282295"/>
                <a:gd name="connsiteY35" fmla="*/ 1012195 h 5521778"/>
                <a:gd name="connsiteX36" fmla="*/ 3094867 w 4282295"/>
                <a:gd name="connsiteY36" fmla="*/ 599667 h 5521778"/>
                <a:gd name="connsiteX37" fmla="*/ 3097534 w 4282295"/>
                <a:gd name="connsiteY37" fmla="*/ 586237 h 5521778"/>
                <a:gd name="connsiteX38" fmla="*/ 3103820 w 4282295"/>
                <a:gd name="connsiteY38" fmla="*/ 543469 h 5521778"/>
                <a:gd name="connsiteX39" fmla="*/ 3111250 w 4282295"/>
                <a:gd name="connsiteY39" fmla="*/ 537469 h 5521778"/>
                <a:gd name="connsiteX40" fmla="*/ 4269599 w 4282295"/>
                <a:gd name="connsiteY40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543215 w 4282295"/>
                <a:gd name="connsiteY9" fmla="*/ 3433640 h 5521778"/>
                <a:gd name="connsiteX10" fmla="*/ 264037 w 4282295"/>
                <a:gd name="connsiteY10" fmla="*/ 3194182 h 5521778"/>
                <a:gd name="connsiteX11" fmla="*/ 98492 w 4282295"/>
                <a:gd name="connsiteY11" fmla="*/ 3017874 h 5521778"/>
                <a:gd name="connsiteX12" fmla="*/ 6671 w 4282295"/>
                <a:gd name="connsiteY12" fmla="*/ 2873094 h 5521778"/>
                <a:gd name="connsiteX13" fmla="*/ 21435 w 4282295"/>
                <a:gd name="connsiteY13" fmla="*/ 2712883 h 5521778"/>
                <a:gd name="connsiteX14" fmla="*/ 110399 w 4282295"/>
                <a:gd name="connsiteY14" fmla="*/ 2661829 h 5521778"/>
                <a:gd name="connsiteX15" fmla="*/ 141641 w 4282295"/>
                <a:gd name="connsiteY15" fmla="*/ 2674688 h 5521778"/>
                <a:gd name="connsiteX16" fmla="*/ 321663 w 4282295"/>
                <a:gd name="connsiteY16" fmla="*/ 3121411 h 5521778"/>
                <a:gd name="connsiteX17" fmla="*/ 554740 w 4282295"/>
                <a:gd name="connsiteY17" fmla="*/ 3222090 h 5521778"/>
                <a:gd name="connsiteX18" fmla="*/ 756194 w 4282295"/>
                <a:gd name="connsiteY18" fmla="*/ 3043496 h 5521778"/>
                <a:gd name="connsiteX19" fmla="*/ 1066137 w 4282295"/>
                <a:gd name="connsiteY19" fmla="*/ 2456090 h 5521778"/>
                <a:gd name="connsiteX20" fmla="*/ 1072805 w 4282295"/>
                <a:gd name="connsiteY20" fmla="*/ 2199295 h 5521778"/>
                <a:gd name="connsiteX21" fmla="*/ 1053279 w 4282295"/>
                <a:gd name="connsiteY21" fmla="*/ 2189008 h 5521778"/>
                <a:gd name="connsiteX22" fmla="*/ 1040134 w 4282295"/>
                <a:gd name="connsiteY22" fmla="*/ 2189294 h 5521778"/>
                <a:gd name="connsiteX23" fmla="*/ 1038801 w 4282295"/>
                <a:gd name="connsiteY23" fmla="*/ 2130811 h 5521778"/>
                <a:gd name="connsiteX24" fmla="*/ 1119954 w 4282295"/>
                <a:gd name="connsiteY24" fmla="*/ 2190151 h 5521778"/>
                <a:gd name="connsiteX25" fmla="*/ 1206060 w 4282295"/>
                <a:gd name="connsiteY25" fmla="*/ 2264351 h 5521778"/>
                <a:gd name="connsiteX26" fmla="*/ 1500572 w 4282295"/>
                <a:gd name="connsiteY26" fmla="*/ 2431515 h 5521778"/>
                <a:gd name="connsiteX27" fmla="*/ 1670213 w 4282295"/>
                <a:gd name="connsiteY27" fmla="*/ 2396177 h 5521778"/>
                <a:gd name="connsiteX28" fmla="*/ 1820232 w 4282295"/>
                <a:gd name="connsiteY28" fmla="*/ 2296546 h 5521778"/>
                <a:gd name="connsiteX29" fmla="*/ 1901956 w 4282295"/>
                <a:gd name="connsiteY29" fmla="*/ 2233014 h 5521778"/>
                <a:gd name="connsiteX30" fmla="*/ 2162941 w 4282295"/>
                <a:gd name="connsiteY30" fmla="*/ 2006414 h 5521778"/>
                <a:gd name="connsiteX31" fmla="*/ 2425260 w 4282295"/>
                <a:gd name="connsiteY31" fmla="*/ 1744953 h 5521778"/>
                <a:gd name="connsiteX32" fmla="*/ 2620903 w 4282295"/>
                <a:gd name="connsiteY32" fmla="*/ 1523782 h 5521778"/>
                <a:gd name="connsiteX33" fmla="*/ 2795877 w 4282295"/>
                <a:gd name="connsiteY33" fmla="*/ 1307089 h 5521778"/>
                <a:gd name="connsiteX34" fmla="*/ 2963327 w 4282295"/>
                <a:gd name="connsiteY34" fmla="*/ 1012195 h 5521778"/>
                <a:gd name="connsiteX35" fmla="*/ 3094867 w 4282295"/>
                <a:gd name="connsiteY35" fmla="*/ 599667 h 5521778"/>
                <a:gd name="connsiteX36" fmla="*/ 3097534 w 4282295"/>
                <a:gd name="connsiteY36" fmla="*/ 586237 h 5521778"/>
                <a:gd name="connsiteX37" fmla="*/ 3103820 w 4282295"/>
                <a:gd name="connsiteY37" fmla="*/ 543469 h 5521778"/>
                <a:gd name="connsiteX38" fmla="*/ 3111250 w 4282295"/>
                <a:gd name="connsiteY38" fmla="*/ 537469 h 5521778"/>
                <a:gd name="connsiteX39" fmla="*/ 4269599 w 4282295"/>
                <a:gd name="connsiteY39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543215 w 4282295"/>
                <a:gd name="connsiteY9" fmla="*/ 3433640 h 5521778"/>
                <a:gd name="connsiteX10" fmla="*/ 264037 w 4282295"/>
                <a:gd name="connsiteY10" fmla="*/ 3194182 h 5521778"/>
                <a:gd name="connsiteX11" fmla="*/ 98492 w 4282295"/>
                <a:gd name="connsiteY11" fmla="*/ 3017874 h 5521778"/>
                <a:gd name="connsiteX12" fmla="*/ 6671 w 4282295"/>
                <a:gd name="connsiteY12" fmla="*/ 2873094 h 5521778"/>
                <a:gd name="connsiteX13" fmla="*/ 21435 w 4282295"/>
                <a:gd name="connsiteY13" fmla="*/ 2712883 h 5521778"/>
                <a:gd name="connsiteX14" fmla="*/ 110399 w 4282295"/>
                <a:gd name="connsiteY14" fmla="*/ 2661829 h 5521778"/>
                <a:gd name="connsiteX15" fmla="*/ 141641 w 4282295"/>
                <a:gd name="connsiteY15" fmla="*/ 2674688 h 5521778"/>
                <a:gd name="connsiteX16" fmla="*/ 321663 w 4282295"/>
                <a:gd name="connsiteY16" fmla="*/ 3121411 h 5521778"/>
                <a:gd name="connsiteX17" fmla="*/ 554740 w 4282295"/>
                <a:gd name="connsiteY17" fmla="*/ 3222090 h 5521778"/>
                <a:gd name="connsiteX18" fmla="*/ 756194 w 4282295"/>
                <a:gd name="connsiteY18" fmla="*/ 3043496 h 5521778"/>
                <a:gd name="connsiteX19" fmla="*/ 1066137 w 4282295"/>
                <a:gd name="connsiteY19" fmla="*/ 2456090 h 5521778"/>
                <a:gd name="connsiteX20" fmla="*/ 1072805 w 4282295"/>
                <a:gd name="connsiteY20" fmla="*/ 2199295 h 5521778"/>
                <a:gd name="connsiteX21" fmla="*/ 1053279 w 4282295"/>
                <a:gd name="connsiteY21" fmla="*/ 2189008 h 5521778"/>
                <a:gd name="connsiteX22" fmla="*/ 1040134 w 4282295"/>
                <a:gd name="connsiteY22" fmla="*/ 2189294 h 5521778"/>
                <a:gd name="connsiteX23" fmla="*/ 1038801 w 4282295"/>
                <a:gd name="connsiteY23" fmla="*/ 2130811 h 5521778"/>
                <a:gd name="connsiteX24" fmla="*/ 1119954 w 4282295"/>
                <a:gd name="connsiteY24" fmla="*/ 2190151 h 5521778"/>
                <a:gd name="connsiteX25" fmla="*/ 1206060 w 4282295"/>
                <a:gd name="connsiteY25" fmla="*/ 2264351 h 5521778"/>
                <a:gd name="connsiteX26" fmla="*/ 1500572 w 4282295"/>
                <a:gd name="connsiteY26" fmla="*/ 2431515 h 5521778"/>
                <a:gd name="connsiteX27" fmla="*/ 1670213 w 4282295"/>
                <a:gd name="connsiteY27" fmla="*/ 2396177 h 5521778"/>
                <a:gd name="connsiteX28" fmla="*/ 1820232 w 4282295"/>
                <a:gd name="connsiteY28" fmla="*/ 2296546 h 5521778"/>
                <a:gd name="connsiteX29" fmla="*/ 1901956 w 4282295"/>
                <a:gd name="connsiteY29" fmla="*/ 2233014 h 5521778"/>
                <a:gd name="connsiteX30" fmla="*/ 2162941 w 4282295"/>
                <a:gd name="connsiteY30" fmla="*/ 2006414 h 5521778"/>
                <a:gd name="connsiteX31" fmla="*/ 2425260 w 4282295"/>
                <a:gd name="connsiteY31" fmla="*/ 1744953 h 5521778"/>
                <a:gd name="connsiteX32" fmla="*/ 2620903 w 4282295"/>
                <a:gd name="connsiteY32" fmla="*/ 1523782 h 5521778"/>
                <a:gd name="connsiteX33" fmla="*/ 2795877 w 4282295"/>
                <a:gd name="connsiteY33" fmla="*/ 1307089 h 5521778"/>
                <a:gd name="connsiteX34" fmla="*/ 2963327 w 4282295"/>
                <a:gd name="connsiteY34" fmla="*/ 1012195 h 5521778"/>
                <a:gd name="connsiteX35" fmla="*/ 3094867 w 4282295"/>
                <a:gd name="connsiteY35" fmla="*/ 599667 h 5521778"/>
                <a:gd name="connsiteX36" fmla="*/ 3097534 w 4282295"/>
                <a:gd name="connsiteY36" fmla="*/ 586237 h 5521778"/>
                <a:gd name="connsiteX37" fmla="*/ 3103820 w 4282295"/>
                <a:gd name="connsiteY37" fmla="*/ 543469 h 5521778"/>
                <a:gd name="connsiteX38" fmla="*/ 3111250 w 4282295"/>
                <a:gd name="connsiteY38" fmla="*/ 537469 h 5521778"/>
                <a:gd name="connsiteX39" fmla="*/ 4269599 w 4282295"/>
                <a:gd name="connsiteY39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264037 w 4282295"/>
                <a:gd name="connsiteY9" fmla="*/ 3194182 h 5521778"/>
                <a:gd name="connsiteX10" fmla="*/ 98492 w 4282295"/>
                <a:gd name="connsiteY10" fmla="*/ 3017874 h 5521778"/>
                <a:gd name="connsiteX11" fmla="*/ 6671 w 4282295"/>
                <a:gd name="connsiteY11" fmla="*/ 2873094 h 5521778"/>
                <a:gd name="connsiteX12" fmla="*/ 21435 w 4282295"/>
                <a:gd name="connsiteY12" fmla="*/ 2712883 h 5521778"/>
                <a:gd name="connsiteX13" fmla="*/ 110399 w 4282295"/>
                <a:gd name="connsiteY13" fmla="*/ 2661829 h 5521778"/>
                <a:gd name="connsiteX14" fmla="*/ 141641 w 4282295"/>
                <a:gd name="connsiteY14" fmla="*/ 2674688 h 5521778"/>
                <a:gd name="connsiteX15" fmla="*/ 321663 w 4282295"/>
                <a:gd name="connsiteY15" fmla="*/ 3121411 h 5521778"/>
                <a:gd name="connsiteX16" fmla="*/ 554740 w 4282295"/>
                <a:gd name="connsiteY16" fmla="*/ 3222090 h 5521778"/>
                <a:gd name="connsiteX17" fmla="*/ 756194 w 4282295"/>
                <a:gd name="connsiteY17" fmla="*/ 3043496 h 5521778"/>
                <a:gd name="connsiteX18" fmla="*/ 1066137 w 4282295"/>
                <a:gd name="connsiteY18" fmla="*/ 2456090 h 5521778"/>
                <a:gd name="connsiteX19" fmla="*/ 1072805 w 4282295"/>
                <a:gd name="connsiteY19" fmla="*/ 2199295 h 5521778"/>
                <a:gd name="connsiteX20" fmla="*/ 1053279 w 4282295"/>
                <a:gd name="connsiteY20" fmla="*/ 2189008 h 5521778"/>
                <a:gd name="connsiteX21" fmla="*/ 1040134 w 4282295"/>
                <a:gd name="connsiteY21" fmla="*/ 2189294 h 5521778"/>
                <a:gd name="connsiteX22" fmla="*/ 1038801 w 4282295"/>
                <a:gd name="connsiteY22" fmla="*/ 2130811 h 5521778"/>
                <a:gd name="connsiteX23" fmla="*/ 1119954 w 4282295"/>
                <a:gd name="connsiteY23" fmla="*/ 2190151 h 5521778"/>
                <a:gd name="connsiteX24" fmla="*/ 1206060 w 4282295"/>
                <a:gd name="connsiteY24" fmla="*/ 2264351 h 5521778"/>
                <a:gd name="connsiteX25" fmla="*/ 1500572 w 4282295"/>
                <a:gd name="connsiteY25" fmla="*/ 2431515 h 5521778"/>
                <a:gd name="connsiteX26" fmla="*/ 1670213 w 4282295"/>
                <a:gd name="connsiteY26" fmla="*/ 2396177 h 5521778"/>
                <a:gd name="connsiteX27" fmla="*/ 1820232 w 4282295"/>
                <a:gd name="connsiteY27" fmla="*/ 2296546 h 5521778"/>
                <a:gd name="connsiteX28" fmla="*/ 1901956 w 4282295"/>
                <a:gd name="connsiteY28" fmla="*/ 2233014 h 5521778"/>
                <a:gd name="connsiteX29" fmla="*/ 2162941 w 4282295"/>
                <a:gd name="connsiteY29" fmla="*/ 2006414 h 5521778"/>
                <a:gd name="connsiteX30" fmla="*/ 2425260 w 4282295"/>
                <a:gd name="connsiteY30" fmla="*/ 1744953 h 5521778"/>
                <a:gd name="connsiteX31" fmla="*/ 2620903 w 4282295"/>
                <a:gd name="connsiteY31" fmla="*/ 1523782 h 5521778"/>
                <a:gd name="connsiteX32" fmla="*/ 2795877 w 4282295"/>
                <a:gd name="connsiteY32" fmla="*/ 1307089 h 5521778"/>
                <a:gd name="connsiteX33" fmla="*/ 2963327 w 4282295"/>
                <a:gd name="connsiteY33" fmla="*/ 1012195 h 5521778"/>
                <a:gd name="connsiteX34" fmla="*/ 3094867 w 4282295"/>
                <a:gd name="connsiteY34" fmla="*/ 599667 h 5521778"/>
                <a:gd name="connsiteX35" fmla="*/ 3097534 w 4282295"/>
                <a:gd name="connsiteY35" fmla="*/ 586237 h 5521778"/>
                <a:gd name="connsiteX36" fmla="*/ 3103820 w 4282295"/>
                <a:gd name="connsiteY36" fmla="*/ 543469 h 5521778"/>
                <a:gd name="connsiteX37" fmla="*/ 3111250 w 4282295"/>
                <a:gd name="connsiteY37" fmla="*/ 537469 h 5521778"/>
                <a:gd name="connsiteX38" fmla="*/ 4269599 w 4282295"/>
                <a:gd name="connsiteY38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264037 w 4282295"/>
                <a:gd name="connsiteY9" fmla="*/ 3194182 h 5521778"/>
                <a:gd name="connsiteX10" fmla="*/ 98492 w 4282295"/>
                <a:gd name="connsiteY10" fmla="*/ 3017874 h 5521778"/>
                <a:gd name="connsiteX11" fmla="*/ 6671 w 4282295"/>
                <a:gd name="connsiteY11" fmla="*/ 2873094 h 5521778"/>
                <a:gd name="connsiteX12" fmla="*/ 21435 w 4282295"/>
                <a:gd name="connsiteY12" fmla="*/ 2712883 h 5521778"/>
                <a:gd name="connsiteX13" fmla="*/ 110399 w 4282295"/>
                <a:gd name="connsiteY13" fmla="*/ 2661829 h 5521778"/>
                <a:gd name="connsiteX14" fmla="*/ 141641 w 4282295"/>
                <a:gd name="connsiteY14" fmla="*/ 2674688 h 5521778"/>
                <a:gd name="connsiteX15" fmla="*/ 321663 w 4282295"/>
                <a:gd name="connsiteY15" fmla="*/ 3121411 h 5521778"/>
                <a:gd name="connsiteX16" fmla="*/ 554740 w 4282295"/>
                <a:gd name="connsiteY16" fmla="*/ 3222090 h 5521778"/>
                <a:gd name="connsiteX17" fmla="*/ 756194 w 4282295"/>
                <a:gd name="connsiteY17" fmla="*/ 3043496 h 5521778"/>
                <a:gd name="connsiteX18" fmla="*/ 1066137 w 4282295"/>
                <a:gd name="connsiteY18" fmla="*/ 2456090 h 5521778"/>
                <a:gd name="connsiteX19" fmla="*/ 1072805 w 4282295"/>
                <a:gd name="connsiteY19" fmla="*/ 2199295 h 5521778"/>
                <a:gd name="connsiteX20" fmla="*/ 1040134 w 4282295"/>
                <a:gd name="connsiteY20" fmla="*/ 2189294 h 5521778"/>
                <a:gd name="connsiteX21" fmla="*/ 1038801 w 4282295"/>
                <a:gd name="connsiteY21" fmla="*/ 2130811 h 5521778"/>
                <a:gd name="connsiteX22" fmla="*/ 1119954 w 4282295"/>
                <a:gd name="connsiteY22" fmla="*/ 2190151 h 5521778"/>
                <a:gd name="connsiteX23" fmla="*/ 1206060 w 4282295"/>
                <a:gd name="connsiteY23" fmla="*/ 2264351 h 5521778"/>
                <a:gd name="connsiteX24" fmla="*/ 1500572 w 4282295"/>
                <a:gd name="connsiteY24" fmla="*/ 2431515 h 5521778"/>
                <a:gd name="connsiteX25" fmla="*/ 1670213 w 4282295"/>
                <a:gd name="connsiteY25" fmla="*/ 2396177 h 5521778"/>
                <a:gd name="connsiteX26" fmla="*/ 1820232 w 4282295"/>
                <a:gd name="connsiteY26" fmla="*/ 2296546 h 5521778"/>
                <a:gd name="connsiteX27" fmla="*/ 1901956 w 4282295"/>
                <a:gd name="connsiteY27" fmla="*/ 2233014 h 5521778"/>
                <a:gd name="connsiteX28" fmla="*/ 2162941 w 4282295"/>
                <a:gd name="connsiteY28" fmla="*/ 2006414 h 5521778"/>
                <a:gd name="connsiteX29" fmla="*/ 2425260 w 4282295"/>
                <a:gd name="connsiteY29" fmla="*/ 1744953 h 5521778"/>
                <a:gd name="connsiteX30" fmla="*/ 2620903 w 4282295"/>
                <a:gd name="connsiteY30" fmla="*/ 1523782 h 5521778"/>
                <a:gd name="connsiteX31" fmla="*/ 2795877 w 4282295"/>
                <a:gd name="connsiteY31" fmla="*/ 1307089 h 5521778"/>
                <a:gd name="connsiteX32" fmla="*/ 2963327 w 4282295"/>
                <a:gd name="connsiteY32" fmla="*/ 1012195 h 5521778"/>
                <a:gd name="connsiteX33" fmla="*/ 3094867 w 4282295"/>
                <a:gd name="connsiteY33" fmla="*/ 599667 h 5521778"/>
                <a:gd name="connsiteX34" fmla="*/ 3097534 w 4282295"/>
                <a:gd name="connsiteY34" fmla="*/ 586237 h 5521778"/>
                <a:gd name="connsiteX35" fmla="*/ 3103820 w 4282295"/>
                <a:gd name="connsiteY35" fmla="*/ 543469 h 5521778"/>
                <a:gd name="connsiteX36" fmla="*/ 3111250 w 4282295"/>
                <a:gd name="connsiteY36" fmla="*/ 537469 h 5521778"/>
                <a:gd name="connsiteX37" fmla="*/ 4269599 w 4282295"/>
                <a:gd name="connsiteY37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264037 w 4282295"/>
                <a:gd name="connsiteY9" fmla="*/ 3194182 h 5521778"/>
                <a:gd name="connsiteX10" fmla="*/ 98492 w 4282295"/>
                <a:gd name="connsiteY10" fmla="*/ 3017874 h 5521778"/>
                <a:gd name="connsiteX11" fmla="*/ 6671 w 4282295"/>
                <a:gd name="connsiteY11" fmla="*/ 2873094 h 5521778"/>
                <a:gd name="connsiteX12" fmla="*/ 21435 w 4282295"/>
                <a:gd name="connsiteY12" fmla="*/ 2712883 h 5521778"/>
                <a:gd name="connsiteX13" fmla="*/ 110399 w 4282295"/>
                <a:gd name="connsiteY13" fmla="*/ 2661829 h 5521778"/>
                <a:gd name="connsiteX14" fmla="*/ 141641 w 4282295"/>
                <a:gd name="connsiteY14" fmla="*/ 2674688 h 5521778"/>
                <a:gd name="connsiteX15" fmla="*/ 321663 w 4282295"/>
                <a:gd name="connsiteY15" fmla="*/ 3121411 h 5521778"/>
                <a:gd name="connsiteX16" fmla="*/ 554740 w 4282295"/>
                <a:gd name="connsiteY16" fmla="*/ 3222090 h 5521778"/>
                <a:gd name="connsiteX17" fmla="*/ 756194 w 4282295"/>
                <a:gd name="connsiteY17" fmla="*/ 3043496 h 5521778"/>
                <a:gd name="connsiteX18" fmla="*/ 1066137 w 4282295"/>
                <a:gd name="connsiteY18" fmla="*/ 2456090 h 5521778"/>
                <a:gd name="connsiteX19" fmla="*/ 1072805 w 4282295"/>
                <a:gd name="connsiteY19" fmla="*/ 2199295 h 5521778"/>
                <a:gd name="connsiteX20" fmla="*/ 1040134 w 4282295"/>
                <a:gd name="connsiteY20" fmla="*/ 2189294 h 5521778"/>
                <a:gd name="connsiteX21" fmla="*/ 1038801 w 4282295"/>
                <a:gd name="connsiteY21" fmla="*/ 2130811 h 5521778"/>
                <a:gd name="connsiteX22" fmla="*/ 1206060 w 4282295"/>
                <a:gd name="connsiteY22" fmla="*/ 2264351 h 5521778"/>
                <a:gd name="connsiteX23" fmla="*/ 1500572 w 4282295"/>
                <a:gd name="connsiteY23" fmla="*/ 2431515 h 5521778"/>
                <a:gd name="connsiteX24" fmla="*/ 1670213 w 4282295"/>
                <a:gd name="connsiteY24" fmla="*/ 2396177 h 5521778"/>
                <a:gd name="connsiteX25" fmla="*/ 1820232 w 4282295"/>
                <a:gd name="connsiteY25" fmla="*/ 2296546 h 5521778"/>
                <a:gd name="connsiteX26" fmla="*/ 1901956 w 4282295"/>
                <a:gd name="connsiteY26" fmla="*/ 2233014 h 5521778"/>
                <a:gd name="connsiteX27" fmla="*/ 2162941 w 4282295"/>
                <a:gd name="connsiteY27" fmla="*/ 2006414 h 5521778"/>
                <a:gd name="connsiteX28" fmla="*/ 2425260 w 4282295"/>
                <a:gd name="connsiteY28" fmla="*/ 1744953 h 5521778"/>
                <a:gd name="connsiteX29" fmla="*/ 2620903 w 4282295"/>
                <a:gd name="connsiteY29" fmla="*/ 1523782 h 5521778"/>
                <a:gd name="connsiteX30" fmla="*/ 2795877 w 4282295"/>
                <a:gd name="connsiteY30" fmla="*/ 1307089 h 5521778"/>
                <a:gd name="connsiteX31" fmla="*/ 2963327 w 4282295"/>
                <a:gd name="connsiteY31" fmla="*/ 1012195 h 5521778"/>
                <a:gd name="connsiteX32" fmla="*/ 3094867 w 4282295"/>
                <a:gd name="connsiteY32" fmla="*/ 599667 h 5521778"/>
                <a:gd name="connsiteX33" fmla="*/ 3097534 w 4282295"/>
                <a:gd name="connsiteY33" fmla="*/ 586237 h 5521778"/>
                <a:gd name="connsiteX34" fmla="*/ 3103820 w 4282295"/>
                <a:gd name="connsiteY34" fmla="*/ 543469 h 5521778"/>
                <a:gd name="connsiteX35" fmla="*/ 3111250 w 4282295"/>
                <a:gd name="connsiteY35" fmla="*/ 537469 h 5521778"/>
                <a:gd name="connsiteX36" fmla="*/ 4269599 w 4282295"/>
                <a:gd name="connsiteY36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264037 w 4282295"/>
                <a:gd name="connsiteY9" fmla="*/ 3194182 h 5521778"/>
                <a:gd name="connsiteX10" fmla="*/ 98492 w 4282295"/>
                <a:gd name="connsiteY10" fmla="*/ 3017874 h 5521778"/>
                <a:gd name="connsiteX11" fmla="*/ 6671 w 4282295"/>
                <a:gd name="connsiteY11" fmla="*/ 2873094 h 5521778"/>
                <a:gd name="connsiteX12" fmla="*/ 21435 w 4282295"/>
                <a:gd name="connsiteY12" fmla="*/ 2712883 h 5521778"/>
                <a:gd name="connsiteX13" fmla="*/ 110399 w 4282295"/>
                <a:gd name="connsiteY13" fmla="*/ 2661829 h 5521778"/>
                <a:gd name="connsiteX14" fmla="*/ 141641 w 4282295"/>
                <a:gd name="connsiteY14" fmla="*/ 2674688 h 5521778"/>
                <a:gd name="connsiteX15" fmla="*/ 321663 w 4282295"/>
                <a:gd name="connsiteY15" fmla="*/ 3121411 h 5521778"/>
                <a:gd name="connsiteX16" fmla="*/ 554740 w 4282295"/>
                <a:gd name="connsiteY16" fmla="*/ 3222090 h 5521778"/>
                <a:gd name="connsiteX17" fmla="*/ 756194 w 4282295"/>
                <a:gd name="connsiteY17" fmla="*/ 3043496 h 5521778"/>
                <a:gd name="connsiteX18" fmla="*/ 1066137 w 4282295"/>
                <a:gd name="connsiteY18" fmla="*/ 2456090 h 5521778"/>
                <a:gd name="connsiteX19" fmla="*/ 1072805 w 4282295"/>
                <a:gd name="connsiteY19" fmla="*/ 2199295 h 5521778"/>
                <a:gd name="connsiteX20" fmla="*/ 1040134 w 4282295"/>
                <a:gd name="connsiteY20" fmla="*/ 2189294 h 5521778"/>
                <a:gd name="connsiteX21" fmla="*/ 1038801 w 4282295"/>
                <a:gd name="connsiteY21" fmla="*/ 2130811 h 5521778"/>
                <a:gd name="connsiteX22" fmla="*/ 1206060 w 4282295"/>
                <a:gd name="connsiteY22" fmla="*/ 2264351 h 5521778"/>
                <a:gd name="connsiteX23" fmla="*/ 1500572 w 4282295"/>
                <a:gd name="connsiteY23" fmla="*/ 2431515 h 5521778"/>
                <a:gd name="connsiteX24" fmla="*/ 1670213 w 4282295"/>
                <a:gd name="connsiteY24" fmla="*/ 2396177 h 5521778"/>
                <a:gd name="connsiteX25" fmla="*/ 1820232 w 4282295"/>
                <a:gd name="connsiteY25" fmla="*/ 2296546 h 5521778"/>
                <a:gd name="connsiteX26" fmla="*/ 1901956 w 4282295"/>
                <a:gd name="connsiteY26" fmla="*/ 2233014 h 5521778"/>
                <a:gd name="connsiteX27" fmla="*/ 2425260 w 4282295"/>
                <a:gd name="connsiteY27" fmla="*/ 1744953 h 5521778"/>
                <a:gd name="connsiteX28" fmla="*/ 2620903 w 4282295"/>
                <a:gd name="connsiteY28" fmla="*/ 1523782 h 5521778"/>
                <a:gd name="connsiteX29" fmla="*/ 2795877 w 4282295"/>
                <a:gd name="connsiteY29" fmla="*/ 1307089 h 5521778"/>
                <a:gd name="connsiteX30" fmla="*/ 2963327 w 4282295"/>
                <a:gd name="connsiteY30" fmla="*/ 1012195 h 5521778"/>
                <a:gd name="connsiteX31" fmla="*/ 3094867 w 4282295"/>
                <a:gd name="connsiteY31" fmla="*/ 599667 h 5521778"/>
                <a:gd name="connsiteX32" fmla="*/ 3097534 w 4282295"/>
                <a:gd name="connsiteY32" fmla="*/ 586237 h 5521778"/>
                <a:gd name="connsiteX33" fmla="*/ 3103820 w 4282295"/>
                <a:gd name="connsiteY33" fmla="*/ 543469 h 5521778"/>
                <a:gd name="connsiteX34" fmla="*/ 3111250 w 4282295"/>
                <a:gd name="connsiteY34" fmla="*/ 537469 h 5521778"/>
                <a:gd name="connsiteX35" fmla="*/ 4269599 w 4282295"/>
                <a:gd name="connsiteY35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264037 w 4282295"/>
                <a:gd name="connsiteY9" fmla="*/ 3194182 h 5521778"/>
                <a:gd name="connsiteX10" fmla="*/ 98492 w 4282295"/>
                <a:gd name="connsiteY10" fmla="*/ 3017874 h 5521778"/>
                <a:gd name="connsiteX11" fmla="*/ 6671 w 4282295"/>
                <a:gd name="connsiteY11" fmla="*/ 2873094 h 5521778"/>
                <a:gd name="connsiteX12" fmla="*/ 21435 w 4282295"/>
                <a:gd name="connsiteY12" fmla="*/ 2712883 h 5521778"/>
                <a:gd name="connsiteX13" fmla="*/ 110399 w 4282295"/>
                <a:gd name="connsiteY13" fmla="*/ 2661829 h 5521778"/>
                <a:gd name="connsiteX14" fmla="*/ 141641 w 4282295"/>
                <a:gd name="connsiteY14" fmla="*/ 2674688 h 5521778"/>
                <a:gd name="connsiteX15" fmla="*/ 321663 w 4282295"/>
                <a:gd name="connsiteY15" fmla="*/ 3121411 h 5521778"/>
                <a:gd name="connsiteX16" fmla="*/ 554740 w 4282295"/>
                <a:gd name="connsiteY16" fmla="*/ 3222090 h 5521778"/>
                <a:gd name="connsiteX17" fmla="*/ 756194 w 4282295"/>
                <a:gd name="connsiteY17" fmla="*/ 3043496 h 5521778"/>
                <a:gd name="connsiteX18" fmla="*/ 1066137 w 4282295"/>
                <a:gd name="connsiteY18" fmla="*/ 2456090 h 5521778"/>
                <a:gd name="connsiteX19" fmla="*/ 1072805 w 4282295"/>
                <a:gd name="connsiteY19" fmla="*/ 2199295 h 5521778"/>
                <a:gd name="connsiteX20" fmla="*/ 1040134 w 4282295"/>
                <a:gd name="connsiteY20" fmla="*/ 2189294 h 5521778"/>
                <a:gd name="connsiteX21" fmla="*/ 1038801 w 4282295"/>
                <a:gd name="connsiteY21" fmla="*/ 2130811 h 5521778"/>
                <a:gd name="connsiteX22" fmla="*/ 1206060 w 4282295"/>
                <a:gd name="connsiteY22" fmla="*/ 2264351 h 5521778"/>
                <a:gd name="connsiteX23" fmla="*/ 1500572 w 4282295"/>
                <a:gd name="connsiteY23" fmla="*/ 2431515 h 5521778"/>
                <a:gd name="connsiteX24" fmla="*/ 1670213 w 4282295"/>
                <a:gd name="connsiteY24" fmla="*/ 2396177 h 5521778"/>
                <a:gd name="connsiteX25" fmla="*/ 1820232 w 4282295"/>
                <a:gd name="connsiteY25" fmla="*/ 2296546 h 5521778"/>
                <a:gd name="connsiteX26" fmla="*/ 2425260 w 4282295"/>
                <a:gd name="connsiteY26" fmla="*/ 1744953 h 5521778"/>
                <a:gd name="connsiteX27" fmla="*/ 2620903 w 4282295"/>
                <a:gd name="connsiteY27" fmla="*/ 1523782 h 5521778"/>
                <a:gd name="connsiteX28" fmla="*/ 2795877 w 4282295"/>
                <a:gd name="connsiteY28" fmla="*/ 1307089 h 5521778"/>
                <a:gd name="connsiteX29" fmla="*/ 2963327 w 4282295"/>
                <a:gd name="connsiteY29" fmla="*/ 1012195 h 5521778"/>
                <a:gd name="connsiteX30" fmla="*/ 3094867 w 4282295"/>
                <a:gd name="connsiteY30" fmla="*/ 599667 h 5521778"/>
                <a:gd name="connsiteX31" fmla="*/ 3097534 w 4282295"/>
                <a:gd name="connsiteY31" fmla="*/ 586237 h 5521778"/>
                <a:gd name="connsiteX32" fmla="*/ 3103820 w 4282295"/>
                <a:gd name="connsiteY32" fmla="*/ 543469 h 5521778"/>
                <a:gd name="connsiteX33" fmla="*/ 3111250 w 4282295"/>
                <a:gd name="connsiteY33" fmla="*/ 537469 h 5521778"/>
                <a:gd name="connsiteX34" fmla="*/ 4269599 w 4282295"/>
                <a:gd name="connsiteY34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264037 w 4282295"/>
                <a:gd name="connsiteY9" fmla="*/ 3194182 h 5521778"/>
                <a:gd name="connsiteX10" fmla="*/ 98492 w 4282295"/>
                <a:gd name="connsiteY10" fmla="*/ 3017874 h 5521778"/>
                <a:gd name="connsiteX11" fmla="*/ 6671 w 4282295"/>
                <a:gd name="connsiteY11" fmla="*/ 2873094 h 5521778"/>
                <a:gd name="connsiteX12" fmla="*/ 21435 w 4282295"/>
                <a:gd name="connsiteY12" fmla="*/ 2712883 h 5521778"/>
                <a:gd name="connsiteX13" fmla="*/ 110399 w 4282295"/>
                <a:gd name="connsiteY13" fmla="*/ 2661829 h 5521778"/>
                <a:gd name="connsiteX14" fmla="*/ 141641 w 4282295"/>
                <a:gd name="connsiteY14" fmla="*/ 2674688 h 5521778"/>
                <a:gd name="connsiteX15" fmla="*/ 321663 w 4282295"/>
                <a:gd name="connsiteY15" fmla="*/ 3121411 h 5521778"/>
                <a:gd name="connsiteX16" fmla="*/ 554740 w 4282295"/>
                <a:gd name="connsiteY16" fmla="*/ 3222090 h 5521778"/>
                <a:gd name="connsiteX17" fmla="*/ 756194 w 4282295"/>
                <a:gd name="connsiteY17" fmla="*/ 3043496 h 5521778"/>
                <a:gd name="connsiteX18" fmla="*/ 1066137 w 4282295"/>
                <a:gd name="connsiteY18" fmla="*/ 2456090 h 5521778"/>
                <a:gd name="connsiteX19" fmla="*/ 1072805 w 4282295"/>
                <a:gd name="connsiteY19" fmla="*/ 2199295 h 5521778"/>
                <a:gd name="connsiteX20" fmla="*/ 1040134 w 4282295"/>
                <a:gd name="connsiteY20" fmla="*/ 2189294 h 5521778"/>
                <a:gd name="connsiteX21" fmla="*/ 1038801 w 4282295"/>
                <a:gd name="connsiteY21" fmla="*/ 2130811 h 5521778"/>
                <a:gd name="connsiteX22" fmla="*/ 1206060 w 4282295"/>
                <a:gd name="connsiteY22" fmla="*/ 2264351 h 5521778"/>
                <a:gd name="connsiteX23" fmla="*/ 1500572 w 4282295"/>
                <a:gd name="connsiteY23" fmla="*/ 2431515 h 5521778"/>
                <a:gd name="connsiteX24" fmla="*/ 1670213 w 4282295"/>
                <a:gd name="connsiteY24" fmla="*/ 2396177 h 5521778"/>
                <a:gd name="connsiteX25" fmla="*/ 1834464 w 4282295"/>
                <a:gd name="connsiteY25" fmla="*/ 2303662 h 5521778"/>
                <a:gd name="connsiteX26" fmla="*/ 2425260 w 4282295"/>
                <a:gd name="connsiteY26" fmla="*/ 1744953 h 5521778"/>
                <a:gd name="connsiteX27" fmla="*/ 2620903 w 4282295"/>
                <a:gd name="connsiteY27" fmla="*/ 1523782 h 5521778"/>
                <a:gd name="connsiteX28" fmla="*/ 2795877 w 4282295"/>
                <a:gd name="connsiteY28" fmla="*/ 1307089 h 5521778"/>
                <a:gd name="connsiteX29" fmla="*/ 2963327 w 4282295"/>
                <a:gd name="connsiteY29" fmla="*/ 1012195 h 5521778"/>
                <a:gd name="connsiteX30" fmla="*/ 3094867 w 4282295"/>
                <a:gd name="connsiteY30" fmla="*/ 599667 h 5521778"/>
                <a:gd name="connsiteX31" fmla="*/ 3097534 w 4282295"/>
                <a:gd name="connsiteY31" fmla="*/ 586237 h 5521778"/>
                <a:gd name="connsiteX32" fmla="*/ 3103820 w 4282295"/>
                <a:gd name="connsiteY32" fmla="*/ 543469 h 5521778"/>
                <a:gd name="connsiteX33" fmla="*/ 3111250 w 4282295"/>
                <a:gd name="connsiteY33" fmla="*/ 537469 h 5521778"/>
                <a:gd name="connsiteX34" fmla="*/ 4269599 w 4282295"/>
                <a:gd name="connsiteY34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264037 w 4282295"/>
                <a:gd name="connsiteY9" fmla="*/ 3194182 h 5521778"/>
                <a:gd name="connsiteX10" fmla="*/ 98492 w 4282295"/>
                <a:gd name="connsiteY10" fmla="*/ 3017874 h 5521778"/>
                <a:gd name="connsiteX11" fmla="*/ 6671 w 4282295"/>
                <a:gd name="connsiteY11" fmla="*/ 2873094 h 5521778"/>
                <a:gd name="connsiteX12" fmla="*/ 21435 w 4282295"/>
                <a:gd name="connsiteY12" fmla="*/ 2712883 h 5521778"/>
                <a:gd name="connsiteX13" fmla="*/ 110399 w 4282295"/>
                <a:gd name="connsiteY13" fmla="*/ 2661829 h 5521778"/>
                <a:gd name="connsiteX14" fmla="*/ 141641 w 4282295"/>
                <a:gd name="connsiteY14" fmla="*/ 2674688 h 5521778"/>
                <a:gd name="connsiteX15" fmla="*/ 321663 w 4282295"/>
                <a:gd name="connsiteY15" fmla="*/ 3121411 h 5521778"/>
                <a:gd name="connsiteX16" fmla="*/ 554740 w 4282295"/>
                <a:gd name="connsiteY16" fmla="*/ 3222090 h 5521778"/>
                <a:gd name="connsiteX17" fmla="*/ 756194 w 4282295"/>
                <a:gd name="connsiteY17" fmla="*/ 3043496 h 5521778"/>
                <a:gd name="connsiteX18" fmla="*/ 1066137 w 4282295"/>
                <a:gd name="connsiteY18" fmla="*/ 2456090 h 5521778"/>
                <a:gd name="connsiteX19" fmla="*/ 1072805 w 4282295"/>
                <a:gd name="connsiteY19" fmla="*/ 2199295 h 5521778"/>
                <a:gd name="connsiteX20" fmla="*/ 1040134 w 4282295"/>
                <a:gd name="connsiteY20" fmla="*/ 2189294 h 5521778"/>
                <a:gd name="connsiteX21" fmla="*/ 1038801 w 4282295"/>
                <a:gd name="connsiteY21" fmla="*/ 2130811 h 5521778"/>
                <a:gd name="connsiteX22" fmla="*/ 1206060 w 4282295"/>
                <a:gd name="connsiteY22" fmla="*/ 2264351 h 5521778"/>
                <a:gd name="connsiteX23" fmla="*/ 1500572 w 4282295"/>
                <a:gd name="connsiteY23" fmla="*/ 2431515 h 5521778"/>
                <a:gd name="connsiteX24" fmla="*/ 1670213 w 4282295"/>
                <a:gd name="connsiteY24" fmla="*/ 2396177 h 5521778"/>
                <a:gd name="connsiteX25" fmla="*/ 1834464 w 4282295"/>
                <a:gd name="connsiteY25" fmla="*/ 2303662 h 5521778"/>
                <a:gd name="connsiteX26" fmla="*/ 2425260 w 4282295"/>
                <a:gd name="connsiteY26" fmla="*/ 1744953 h 5521778"/>
                <a:gd name="connsiteX27" fmla="*/ 2620903 w 4282295"/>
                <a:gd name="connsiteY27" fmla="*/ 1523782 h 5521778"/>
                <a:gd name="connsiteX28" fmla="*/ 2795877 w 4282295"/>
                <a:gd name="connsiteY28" fmla="*/ 1307089 h 5521778"/>
                <a:gd name="connsiteX29" fmla="*/ 2963327 w 4282295"/>
                <a:gd name="connsiteY29" fmla="*/ 1012195 h 5521778"/>
                <a:gd name="connsiteX30" fmla="*/ 3094867 w 4282295"/>
                <a:gd name="connsiteY30" fmla="*/ 599667 h 5521778"/>
                <a:gd name="connsiteX31" fmla="*/ 3097534 w 4282295"/>
                <a:gd name="connsiteY31" fmla="*/ 586237 h 5521778"/>
                <a:gd name="connsiteX32" fmla="*/ 3103820 w 4282295"/>
                <a:gd name="connsiteY32" fmla="*/ 543469 h 5521778"/>
                <a:gd name="connsiteX33" fmla="*/ 3111250 w 4282295"/>
                <a:gd name="connsiteY33" fmla="*/ 537469 h 5521778"/>
                <a:gd name="connsiteX34" fmla="*/ 4269599 w 4282295"/>
                <a:gd name="connsiteY34" fmla="*/ 0 h 5521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282295" h="5521778">
                  <a:moveTo>
                    <a:pt x="4282295" y="5511302"/>
                  </a:moveTo>
                  <a:cubicBezTo>
                    <a:pt x="4030242" y="5516540"/>
                    <a:pt x="4022586" y="5494584"/>
                    <a:pt x="3778190" y="5521778"/>
                  </a:cubicBezTo>
                  <a:cubicBezTo>
                    <a:pt x="3655714" y="5183212"/>
                    <a:pt x="3406398" y="3053402"/>
                    <a:pt x="3355852" y="2713550"/>
                  </a:cubicBezTo>
                  <a:cubicBezTo>
                    <a:pt x="3083317" y="2954231"/>
                    <a:pt x="2613251" y="3412098"/>
                    <a:pt x="2420497" y="3592898"/>
                  </a:cubicBezTo>
                  <a:cubicBezTo>
                    <a:pt x="2227743" y="3773699"/>
                    <a:pt x="2281813" y="3740536"/>
                    <a:pt x="2199327" y="3798353"/>
                  </a:cubicBezTo>
                  <a:cubicBezTo>
                    <a:pt x="2074835" y="3885602"/>
                    <a:pt x="1923102" y="3918748"/>
                    <a:pt x="1775369" y="3941894"/>
                  </a:cubicBezTo>
                  <a:cubicBezTo>
                    <a:pt x="1653639" y="3961039"/>
                    <a:pt x="1531434" y="3957134"/>
                    <a:pt x="1410466" y="3933036"/>
                  </a:cubicBezTo>
                  <a:cubicBezTo>
                    <a:pt x="1311882" y="3913319"/>
                    <a:pt x="1216156" y="3880363"/>
                    <a:pt x="1125478" y="3837024"/>
                  </a:cubicBezTo>
                  <a:cubicBezTo>
                    <a:pt x="967077" y="3761395"/>
                    <a:pt x="833569" y="3656985"/>
                    <a:pt x="689995" y="3549845"/>
                  </a:cubicBezTo>
                  <a:cubicBezTo>
                    <a:pt x="546422" y="3442705"/>
                    <a:pt x="362621" y="3282844"/>
                    <a:pt x="264037" y="3194182"/>
                  </a:cubicBezTo>
                  <a:cubicBezTo>
                    <a:pt x="165453" y="3105520"/>
                    <a:pt x="133640" y="3063785"/>
                    <a:pt x="98492" y="3017874"/>
                  </a:cubicBezTo>
                  <a:cubicBezTo>
                    <a:pt x="67060" y="2976917"/>
                    <a:pt x="19340" y="2924053"/>
                    <a:pt x="6671" y="2873094"/>
                  </a:cubicBezTo>
                  <a:cubicBezTo>
                    <a:pt x="-6949" y="2818135"/>
                    <a:pt x="1433" y="2729171"/>
                    <a:pt x="21435" y="2712883"/>
                  </a:cubicBezTo>
                  <a:cubicBezTo>
                    <a:pt x="47915" y="2691262"/>
                    <a:pt x="80585" y="2678498"/>
                    <a:pt x="110399" y="2661829"/>
                  </a:cubicBezTo>
                  <a:cubicBezTo>
                    <a:pt x="131640" y="2650019"/>
                    <a:pt x="135164" y="2651257"/>
                    <a:pt x="141641" y="2674688"/>
                  </a:cubicBezTo>
                  <a:cubicBezTo>
                    <a:pt x="183646" y="2825469"/>
                    <a:pt x="233462" y="2990442"/>
                    <a:pt x="321663" y="3121411"/>
                  </a:cubicBezTo>
                  <a:cubicBezTo>
                    <a:pt x="375765" y="3201706"/>
                    <a:pt x="455585" y="3265810"/>
                    <a:pt x="554740" y="3222090"/>
                  </a:cubicBezTo>
                  <a:cubicBezTo>
                    <a:pt x="637608" y="3185609"/>
                    <a:pt x="701901" y="3113600"/>
                    <a:pt x="756194" y="3043496"/>
                  </a:cubicBezTo>
                  <a:cubicBezTo>
                    <a:pt x="890306" y="2870141"/>
                    <a:pt x="1004511" y="2667354"/>
                    <a:pt x="1066137" y="2456090"/>
                  </a:cubicBezTo>
                  <a:cubicBezTo>
                    <a:pt x="1092141" y="2366745"/>
                    <a:pt x="1100237" y="2289402"/>
                    <a:pt x="1072805" y="2199295"/>
                  </a:cubicBezTo>
                  <a:cubicBezTo>
                    <a:pt x="1068471" y="2154829"/>
                    <a:pt x="1045801" y="2200708"/>
                    <a:pt x="1040134" y="2189294"/>
                  </a:cubicBezTo>
                  <a:cubicBezTo>
                    <a:pt x="1042801" y="2169673"/>
                    <a:pt x="1042039" y="2153480"/>
                    <a:pt x="1038801" y="2130811"/>
                  </a:cubicBezTo>
                  <a:cubicBezTo>
                    <a:pt x="1066455" y="2143321"/>
                    <a:pt x="1129098" y="2214234"/>
                    <a:pt x="1206060" y="2264351"/>
                  </a:cubicBezTo>
                  <a:cubicBezTo>
                    <a:pt x="1283022" y="2314468"/>
                    <a:pt x="1386368" y="2429229"/>
                    <a:pt x="1500572" y="2431515"/>
                  </a:cubicBezTo>
                  <a:cubicBezTo>
                    <a:pt x="1560580" y="2432753"/>
                    <a:pt x="1615158" y="2418656"/>
                    <a:pt x="1670213" y="2396177"/>
                  </a:cubicBezTo>
                  <a:cubicBezTo>
                    <a:pt x="1724029" y="2374174"/>
                    <a:pt x="1787696" y="2338237"/>
                    <a:pt x="1834464" y="2303662"/>
                  </a:cubicBezTo>
                  <a:cubicBezTo>
                    <a:pt x="2077718" y="2152429"/>
                    <a:pt x="2294187" y="1874933"/>
                    <a:pt x="2425260" y="1744953"/>
                  </a:cubicBezTo>
                  <a:cubicBezTo>
                    <a:pt x="2556333" y="1614973"/>
                    <a:pt x="2557752" y="1599316"/>
                    <a:pt x="2620903" y="1523782"/>
                  </a:cubicBezTo>
                  <a:cubicBezTo>
                    <a:pt x="2680339" y="1452726"/>
                    <a:pt x="2735679" y="1377288"/>
                    <a:pt x="2795877" y="1307089"/>
                  </a:cubicBezTo>
                  <a:cubicBezTo>
                    <a:pt x="2860457" y="1214125"/>
                    <a:pt x="2916559" y="1115255"/>
                    <a:pt x="2963327" y="1012195"/>
                  </a:cubicBezTo>
                  <a:cubicBezTo>
                    <a:pt x="3023430" y="879607"/>
                    <a:pt x="3064578" y="741875"/>
                    <a:pt x="3094867" y="599667"/>
                  </a:cubicBezTo>
                  <a:cubicBezTo>
                    <a:pt x="3097344" y="595476"/>
                    <a:pt x="3094295" y="590237"/>
                    <a:pt x="3097534" y="586237"/>
                  </a:cubicBezTo>
                  <a:cubicBezTo>
                    <a:pt x="3096867" y="571568"/>
                    <a:pt x="3104964" y="558233"/>
                    <a:pt x="3103820" y="543469"/>
                  </a:cubicBezTo>
                  <a:cubicBezTo>
                    <a:pt x="3103440" y="538421"/>
                    <a:pt x="2916954" y="628047"/>
                    <a:pt x="3111250" y="537469"/>
                  </a:cubicBezTo>
                  <a:cubicBezTo>
                    <a:pt x="3305547" y="446891"/>
                    <a:pt x="4145552" y="1223"/>
                    <a:pt x="4269599" y="0"/>
                  </a:cubicBezTo>
                </a:path>
              </a:pathLst>
            </a:custGeom>
            <a:solidFill>
              <a:srgbClr val="1B43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3">
              <a:extLst>
                <a:ext uri="{FF2B5EF4-FFF2-40B4-BE49-F238E27FC236}">
                  <a16:creationId xmlns:a16="http://schemas.microsoft.com/office/drawing/2014/main" id="{3C5EBCEA-4F46-43A5-9DD2-0E5A257D91E5}"/>
                </a:ext>
              </a:extLst>
            </p:cNvPr>
            <p:cNvSpPr/>
            <p:nvPr/>
          </p:nvSpPr>
          <p:spPr>
            <a:xfrm>
              <a:off x="665416" y="1672213"/>
              <a:ext cx="1268253" cy="2361525"/>
            </a:xfrm>
            <a:custGeom>
              <a:avLst/>
              <a:gdLst>
                <a:gd name="connsiteX0" fmla="*/ 1263396 w 1268253"/>
                <a:gd name="connsiteY0" fmla="*/ 1708526 h 2361525"/>
                <a:gd name="connsiteX1" fmla="*/ 1268063 w 1268253"/>
                <a:gd name="connsiteY1" fmla="*/ 1823683 h 2361525"/>
                <a:gd name="connsiteX2" fmla="*/ 1259491 w 1268253"/>
                <a:gd name="connsiteY2" fmla="*/ 1860164 h 2361525"/>
                <a:gd name="connsiteX3" fmla="*/ 1019747 w 1268253"/>
                <a:gd name="connsiteY3" fmla="*/ 2196206 h 2361525"/>
                <a:gd name="connsiteX4" fmla="*/ 896112 w 1268253"/>
                <a:gd name="connsiteY4" fmla="*/ 2290408 h 2361525"/>
                <a:gd name="connsiteX5" fmla="*/ 830389 w 1268253"/>
                <a:gd name="connsiteY5" fmla="*/ 2332318 h 2361525"/>
                <a:gd name="connsiteX6" fmla="*/ 777335 w 1268253"/>
                <a:gd name="connsiteY6" fmla="*/ 2358988 h 2361525"/>
                <a:gd name="connsiteX7" fmla="*/ 727520 w 1268253"/>
                <a:gd name="connsiteY7" fmla="*/ 2361274 h 2361525"/>
                <a:gd name="connsiteX8" fmla="*/ 624268 w 1268253"/>
                <a:gd name="connsiteY8" fmla="*/ 2358702 h 2361525"/>
                <a:gd name="connsiteX9" fmla="*/ 548259 w 1268253"/>
                <a:gd name="connsiteY9" fmla="*/ 2351749 h 2361525"/>
                <a:gd name="connsiteX10" fmla="*/ 480346 w 1268253"/>
                <a:gd name="connsiteY10" fmla="*/ 2281264 h 2361525"/>
                <a:gd name="connsiteX11" fmla="*/ 419290 w 1268253"/>
                <a:gd name="connsiteY11" fmla="*/ 2215065 h 2361525"/>
                <a:gd name="connsiteX12" fmla="*/ 157829 w 1268253"/>
                <a:gd name="connsiteY12" fmla="*/ 1889882 h 2361525"/>
                <a:gd name="connsiteX13" fmla="*/ 3429 w 1268253"/>
                <a:gd name="connsiteY13" fmla="*/ 1166077 h 2361525"/>
                <a:gd name="connsiteX14" fmla="*/ 1333 w 1268253"/>
                <a:gd name="connsiteY14" fmla="*/ 1041776 h 2361525"/>
                <a:gd name="connsiteX15" fmla="*/ 0 w 1268253"/>
                <a:gd name="connsiteY15" fmla="*/ 1023964 h 2361525"/>
                <a:gd name="connsiteX16" fmla="*/ 35814 w 1268253"/>
                <a:gd name="connsiteY16" fmla="*/ 963290 h 2361525"/>
                <a:gd name="connsiteX17" fmla="*/ 153162 w 1268253"/>
                <a:gd name="connsiteY17" fmla="*/ 772028 h 2361525"/>
                <a:gd name="connsiteX18" fmla="*/ 157639 w 1268253"/>
                <a:gd name="connsiteY18" fmla="*/ 754883 h 2361525"/>
                <a:gd name="connsiteX19" fmla="*/ 142208 w 1268253"/>
                <a:gd name="connsiteY19" fmla="*/ 581242 h 2361525"/>
                <a:gd name="connsiteX20" fmla="*/ 134207 w 1268253"/>
                <a:gd name="connsiteY20" fmla="*/ 492374 h 2361525"/>
                <a:gd name="connsiteX21" fmla="*/ 127635 w 1268253"/>
                <a:gd name="connsiteY21" fmla="*/ 419222 h 2361525"/>
                <a:gd name="connsiteX22" fmla="*/ 147066 w 1268253"/>
                <a:gd name="connsiteY22" fmla="*/ 399696 h 2361525"/>
                <a:gd name="connsiteX23" fmla="*/ 240125 w 1268253"/>
                <a:gd name="connsiteY23" fmla="*/ 334354 h 2361525"/>
                <a:gd name="connsiteX24" fmla="*/ 242697 w 1268253"/>
                <a:gd name="connsiteY24" fmla="*/ 225388 h 2361525"/>
                <a:gd name="connsiteX25" fmla="*/ 230219 w 1268253"/>
                <a:gd name="connsiteY25" fmla="*/ 138044 h 2361525"/>
                <a:gd name="connsiteX26" fmla="*/ 227552 w 1268253"/>
                <a:gd name="connsiteY26" fmla="*/ 64892 h 2361525"/>
                <a:gd name="connsiteX27" fmla="*/ 327755 w 1268253"/>
                <a:gd name="connsiteY27" fmla="*/ 7837 h 2361525"/>
                <a:gd name="connsiteX28" fmla="*/ 388715 w 1268253"/>
                <a:gd name="connsiteY28" fmla="*/ 122 h 2361525"/>
                <a:gd name="connsiteX29" fmla="*/ 404050 w 1268253"/>
                <a:gd name="connsiteY29" fmla="*/ 2789 h 2361525"/>
                <a:gd name="connsiteX30" fmla="*/ 551117 w 1268253"/>
                <a:gd name="connsiteY30" fmla="*/ 66321 h 2361525"/>
                <a:gd name="connsiteX31" fmla="*/ 689134 w 1268253"/>
                <a:gd name="connsiteY31" fmla="*/ 195099 h 2361525"/>
                <a:gd name="connsiteX32" fmla="*/ 711613 w 1268253"/>
                <a:gd name="connsiteY32" fmla="*/ 255392 h 2361525"/>
                <a:gd name="connsiteX33" fmla="*/ 711422 w 1268253"/>
                <a:gd name="connsiteY33" fmla="*/ 285681 h 2361525"/>
                <a:gd name="connsiteX34" fmla="*/ 693039 w 1268253"/>
                <a:gd name="connsiteY34" fmla="*/ 337497 h 2361525"/>
                <a:gd name="connsiteX35" fmla="*/ 725424 w 1268253"/>
                <a:gd name="connsiteY35" fmla="*/ 346927 h 2361525"/>
                <a:gd name="connsiteX36" fmla="*/ 729139 w 1268253"/>
                <a:gd name="connsiteY36" fmla="*/ 340450 h 2361525"/>
                <a:gd name="connsiteX37" fmla="*/ 775049 w 1268253"/>
                <a:gd name="connsiteY37" fmla="*/ 273680 h 2361525"/>
                <a:gd name="connsiteX38" fmla="*/ 826960 w 1268253"/>
                <a:gd name="connsiteY38" fmla="*/ 236913 h 2361525"/>
                <a:gd name="connsiteX39" fmla="*/ 848106 w 1268253"/>
                <a:gd name="connsiteY39" fmla="*/ 236913 h 2361525"/>
                <a:gd name="connsiteX40" fmla="*/ 919639 w 1268253"/>
                <a:gd name="connsiteY40" fmla="*/ 255106 h 2361525"/>
                <a:gd name="connsiteX41" fmla="*/ 940403 w 1268253"/>
                <a:gd name="connsiteY41" fmla="*/ 272918 h 2361525"/>
                <a:gd name="connsiteX42" fmla="*/ 1035463 w 1268253"/>
                <a:gd name="connsiteY42" fmla="*/ 455798 h 2361525"/>
                <a:gd name="connsiteX43" fmla="*/ 1176814 w 1268253"/>
                <a:gd name="connsiteY43" fmla="*/ 778124 h 2361525"/>
                <a:gd name="connsiteX44" fmla="*/ 1240060 w 1268253"/>
                <a:gd name="connsiteY44" fmla="*/ 930048 h 2361525"/>
                <a:gd name="connsiteX45" fmla="*/ 1243870 w 1268253"/>
                <a:gd name="connsiteY45" fmla="*/ 1074923 h 2361525"/>
                <a:gd name="connsiteX46" fmla="*/ 1252823 w 1268253"/>
                <a:gd name="connsiteY46" fmla="*/ 1489070 h 2361525"/>
                <a:gd name="connsiteX47" fmla="*/ 1263396 w 1268253"/>
                <a:gd name="connsiteY47" fmla="*/ 1708526 h 236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268253" h="2361525">
                  <a:moveTo>
                    <a:pt x="1263396" y="1708526"/>
                  </a:moveTo>
                  <a:cubicBezTo>
                    <a:pt x="1265396" y="1746912"/>
                    <a:pt x="1267111" y="1785393"/>
                    <a:pt x="1268063" y="1823683"/>
                  </a:cubicBezTo>
                  <a:cubicBezTo>
                    <a:pt x="1268921" y="1838352"/>
                    <a:pt x="1267016" y="1845972"/>
                    <a:pt x="1259491" y="1860164"/>
                  </a:cubicBezTo>
                  <a:cubicBezTo>
                    <a:pt x="1193578" y="1980084"/>
                    <a:pt x="1121378" y="2102670"/>
                    <a:pt x="1019747" y="2196206"/>
                  </a:cubicBezTo>
                  <a:cubicBezTo>
                    <a:pt x="981551" y="2231353"/>
                    <a:pt x="939355" y="2261833"/>
                    <a:pt x="896112" y="2290408"/>
                  </a:cubicBezTo>
                  <a:cubicBezTo>
                    <a:pt x="874490" y="2304696"/>
                    <a:pt x="852773" y="2319269"/>
                    <a:pt x="830389" y="2332318"/>
                  </a:cubicBezTo>
                  <a:cubicBezTo>
                    <a:pt x="814864" y="2341367"/>
                    <a:pt x="794957" y="2355178"/>
                    <a:pt x="777335" y="2358988"/>
                  </a:cubicBezTo>
                  <a:cubicBezTo>
                    <a:pt x="760952" y="2362512"/>
                    <a:pt x="744188" y="2361369"/>
                    <a:pt x="727520" y="2361274"/>
                  </a:cubicBezTo>
                  <a:cubicBezTo>
                    <a:pt x="693134" y="2360988"/>
                    <a:pt x="658654" y="2360131"/>
                    <a:pt x="624268" y="2358702"/>
                  </a:cubicBezTo>
                  <a:cubicBezTo>
                    <a:pt x="602361" y="2357750"/>
                    <a:pt x="567023" y="2363941"/>
                    <a:pt x="548259" y="2351749"/>
                  </a:cubicBezTo>
                  <a:cubicBezTo>
                    <a:pt x="522351" y="2334795"/>
                    <a:pt x="501586" y="2303743"/>
                    <a:pt x="480346" y="2281264"/>
                  </a:cubicBezTo>
                  <a:cubicBezTo>
                    <a:pt x="459772" y="2259452"/>
                    <a:pt x="439388" y="2237354"/>
                    <a:pt x="419290" y="2215065"/>
                  </a:cubicBezTo>
                  <a:cubicBezTo>
                    <a:pt x="326708" y="2112386"/>
                    <a:pt x="233077" y="2006277"/>
                    <a:pt x="157829" y="1889882"/>
                  </a:cubicBezTo>
                  <a:cubicBezTo>
                    <a:pt x="18955" y="1675093"/>
                    <a:pt x="7620" y="1414680"/>
                    <a:pt x="3429" y="1166077"/>
                  </a:cubicBezTo>
                  <a:cubicBezTo>
                    <a:pt x="2762" y="1124548"/>
                    <a:pt x="2858" y="1083114"/>
                    <a:pt x="1333" y="1041776"/>
                  </a:cubicBezTo>
                  <a:cubicBezTo>
                    <a:pt x="1143" y="1035870"/>
                    <a:pt x="2762" y="1029774"/>
                    <a:pt x="0" y="1023964"/>
                  </a:cubicBezTo>
                  <a:cubicBezTo>
                    <a:pt x="7239" y="1001009"/>
                    <a:pt x="23717" y="983483"/>
                    <a:pt x="35814" y="963290"/>
                  </a:cubicBezTo>
                  <a:cubicBezTo>
                    <a:pt x="74200" y="899091"/>
                    <a:pt x="113919" y="835655"/>
                    <a:pt x="153162" y="772028"/>
                  </a:cubicBezTo>
                  <a:cubicBezTo>
                    <a:pt x="156496" y="766599"/>
                    <a:pt x="158115" y="761265"/>
                    <a:pt x="157639" y="754883"/>
                  </a:cubicBezTo>
                  <a:cubicBezTo>
                    <a:pt x="152590" y="696971"/>
                    <a:pt x="147447" y="639154"/>
                    <a:pt x="142208" y="581242"/>
                  </a:cubicBezTo>
                  <a:cubicBezTo>
                    <a:pt x="139541" y="551619"/>
                    <a:pt x="136874" y="521997"/>
                    <a:pt x="134207" y="492374"/>
                  </a:cubicBezTo>
                  <a:cubicBezTo>
                    <a:pt x="132207" y="469990"/>
                    <a:pt x="124682" y="441320"/>
                    <a:pt x="127635" y="419222"/>
                  </a:cubicBezTo>
                  <a:cubicBezTo>
                    <a:pt x="129064" y="407792"/>
                    <a:pt x="139922" y="404934"/>
                    <a:pt x="147066" y="399696"/>
                  </a:cubicBezTo>
                  <a:cubicBezTo>
                    <a:pt x="177641" y="377312"/>
                    <a:pt x="209074" y="356071"/>
                    <a:pt x="240125" y="334354"/>
                  </a:cubicBezTo>
                  <a:cubicBezTo>
                    <a:pt x="269653" y="313685"/>
                    <a:pt x="247174" y="256821"/>
                    <a:pt x="242697" y="225388"/>
                  </a:cubicBezTo>
                  <a:cubicBezTo>
                    <a:pt x="238506" y="196242"/>
                    <a:pt x="234410" y="167190"/>
                    <a:pt x="230219" y="138044"/>
                  </a:cubicBezTo>
                  <a:cubicBezTo>
                    <a:pt x="227838" y="121280"/>
                    <a:pt x="212217" y="76703"/>
                    <a:pt x="227552" y="64892"/>
                  </a:cubicBezTo>
                  <a:cubicBezTo>
                    <a:pt x="258413" y="41270"/>
                    <a:pt x="290322" y="19839"/>
                    <a:pt x="327755" y="7837"/>
                  </a:cubicBezTo>
                  <a:cubicBezTo>
                    <a:pt x="347663" y="1455"/>
                    <a:pt x="367951" y="-545"/>
                    <a:pt x="388715" y="122"/>
                  </a:cubicBezTo>
                  <a:cubicBezTo>
                    <a:pt x="393383" y="3551"/>
                    <a:pt x="399288" y="-164"/>
                    <a:pt x="404050" y="2789"/>
                  </a:cubicBezTo>
                  <a:cubicBezTo>
                    <a:pt x="457581" y="13552"/>
                    <a:pt x="506825" y="34698"/>
                    <a:pt x="551117" y="66321"/>
                  </a:cubicBezTo>
                  <a:cubicBezTo>
                    <a:pt x="602647" y="103182"/>
                    <a:pt x="653510" y="140997"/>
                    <a:pt x="689134" y="195099"/>
                  </a:cubicBezTo>
                  <a:cubicBezTo>
                    <a:pt x="701230" y="213482"/>
                    <a:pt x="706755" y="234342"/>
                    <a:pt x="711613" y="255392"/>
                  </a:cubicBezTo>
                  <a:cubicBezTo>
                    <a:pt x="713422" y="265488"/>
                    <a:pt x="713899" y="275585"/>
                    <a:pt x="711422" y="285681"/>
                  </a:cubicBezTo>
                  <a:cubicBezTo>
                    <a:pt x="705326" y="302922"/>
                    <a:pt x="699230" y="320162"/>
                    <a:pt x="693039" y="337497"/>
                  </a:cubicBezTo>
                  <a:cubicBezTo>
                    <a:pt x="701040" y="341212"/>
                    <a:pt x="713804" y="351023"/>
                    <a:pt x="725424" y="346927"/>
                  </a:cubicBezTo>
                  <a:cubicBezTo>
                    <a:pt x="725710" y="344165"/>
                    <a:pt x="727615" y="342450"/>
                    <a:pt x="729139" y="340450"/>
                  </a:cubicBezTo>
                  <a:cubicBezTo>
                    <a:pt x="747713" y="320448"/>
                    <a:pt x="761429" y="297016"/>
                    <a:pt x="775049" y="273680"/>
                  </a:cubicBezTo>
                  <a:cubicBezTo>
                    <a:pt x="787051" y="253106"/>
                    <a:pt x="803434" y="240438"/>
                    <a:pt x="826960" y="236913"/>
                  </a:cubicBezTo>
                  <a:cubicBezTo>
                    <a:pt x="834009" y="234913"/>
                    <a:pt x="841058" y="234913"/>
                    <a:pt x="848106" y="236913"/>
                  </a:cubicBezTo>
                  <a:cubicBezTo>
                    <a:pt x="872204" y="242057"/>
                    <a:pt x="896207" y="247105"/>
                    <a:pt x="919639" y="255106"/>
                  </a:cubicBezTo>
                  <a:cubicBezTo>
                    <a:pt x="929545" y="258535"/>
                    <a:pt x="935831" y="264060"/>
                    <a:pt x="940403" y="272918"/>
                  </a:cubicBezTo>
                  <a:cubicBezTo>
                    <a:pt x="971836" y="333973"/>
                    <a:pt x="1001935" y="395886"/>
                    <a:pt x="1035463" y="455798"/>
                  </a:cubicBezTo>
                  <a:cubicBezTo>
                    <a:pt x="1093089" y="558763"/>
                    <a:pt x="1131570" y="669825"/>
                    <a:pt x="1176814" y="778124"/>
                  </a:cubicBezTo>
                  <a:cubicBezTo>
                    <a:pt x="1197959" y="828702"/>
                    <a:pt x="1219010" y="879375"/>
                    <a:pt x="1240060" y="930048"/>
                  </a:cubicBezTo>
                  <a:cubicBezTo>
                    <a:pt x="1250347" y="974815"/>
                    <a:pt x="1242727" y="1029108"/>
                    <a:pt x="1243870" y="1074923"/>
                  </a:cubicBezTo>
                  <a:cubicBezTo>
                    <a:pt x="1247299" y="1212940"/>
                    <a:pt x="1248918" y="1351053"/>
                    <a:pt x="1252823" y="1489070"/>
                  </a:cubicBezTo>
                  <a:cubicBezTo>
                    <a:pt x="1254824" y="1562317"/>
                    <a:pt x="1259586" y="1635469"/>
                    <a:pt x="1263396" y="1708526"/>
                  </a:cubicBezTo>
                  <a:close/>
                </a:path>
              </a:pathLst>
            </a:custGeom>
            <a:solidFill>
              <a:srgbClr val="FCC7A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Graphic 3">
              <a:extLst>
                <a:ext uri="{FF2B5EF4-FFF2-40B4-BE49-F238E27FC236}">
                  <a16:creationId xmlns:a16="http://schemas.microsoft.com/office/drawing/2014/main" id="{3C5EBCEA-4F46-43A5-9DD2-0E5A257D91E5}"/>
                </a:ext>
              </a:extLst>
            </p:cNvPr>
            <p:cNvSpPr/>
            <p:nvPr/>
          </p:nvSpPr>
          <p:spPr>
            <a:xfrm>
              <a:off x="43139" y="2659944"/>
              <a:ext cx="920790" cy="671398"/>
            </a:xfrm>
            <a:custGeom>
              <a:avLst/>
              <a:gdLst>
                <a:gd name="connsiteX0" fmla="*/ 335003 w 920790"/>
                <a:gd name="connsiteY0" fmla="*/ 434816 h 671398"/>
                <a:gd name="connsiteX1" fmla="*/ 794774 w 920790"/>
                <a:gd name="connsiteY1" fmla="*/ 86011 h 671398"/>
                <a:gd name="connsiteX2" fmla="*/ 885738 w 920790"/>
                <a:gd name="connsiteY2" fmla="*/ 18383 h 671398"/>
                <a:gd name="connsiteX3" fmla="*/ 920790 w 920790"/>
                <a:gd name="connsiteY3" fmla="*/ 0 h 671398"/>
                <a:gd name="connsiteX4" fmla="*/ 904026 w 920790"/>
                <a:gd name="connsiteY4" fmla="*/ 17621 h 671398"/>
                <a:gd name="connsiteX5" fmla="*/ 726766 w 920790"/>
                <a:gd name="connsiteY5" fmla="*/ 178498 h 671398"/>
                <a:gd name="connsiteX6" fmla="*/ 170030 w 920790"/>
                <a:gd name="connsiteY6" fmla="*/ 665798 h 671398"/>
                <a:gd name="connsiteX7" fmla="*/ 147360 w 920790"/>
                <a:gd name="connsiteY7" fmla="*/ 664559 h 671398"/>
                <a:gd name="connsiteX8" fmla="*/ 8867 w 920790"/>
                <a:gd name="connsiteY8" fmla="*/ 509778 h 671398"/>
                <a:gd name="connsiteX9" fmla="*/ 1247 w 920790"/>
                <a:gd name="connsiteY9" fmla="*/ 495300 h 671398"/>
                <a:gd name="connsiteX10" fmla="*/ 18296 w 920790"/>
                <a:gd name="connsiteY10" fmla="*/ 499777 h 671398"/>
                <a:gd name="connsiteX11" fmla="*/ 135835 w 920790"/>
                <a:gd name="connsiteY11" fmla="*/ 569405 h 671398"/>
                <a:gd name="connsiteX12" fmla="*/ 169458 w 920790"/>
                <a:gd name="connsiteY12" fmla="*/ 566928 h 671398"/>
                <a:gd name="connsiteX13" fmla="*/ 335003 w 920790"/>
                <a:gd name="connsiteY13" fmla="*/ 434816 h 671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20790" h="671398">
                  <a:moveTo>
                    <a:pt x="335003" y="434816"/>
                  </a:moveTo>
                  <a:cubicBezTo>
                    <a:pt x="486450" y="316230"/>
                    <a:pt x="640755" y="200977"/>
                    <a:pt x="794774" y="86011"/>
                  </a:cubicBezTo>
                  <a:cubicBezTo>
                    <a:pt x="825064" y="63437"/>
                    <a:pt x="855353" y="40862"/>
                    <a:pt x="885738" y="18383"/>
                  </a:cubicBezTo>
                  <a:cubicBezTo>
                    <a:pt x="896120" y="10668"/>
                    <a:pt x="906503" y="2667"/>
                    <a:pt x="920790" y="0"/>
                  </a:cubicBezTo>
                  <a:cubicBezTo>
                    <a:pt x="915170" y="5905"/>
                    <a:pt x="909836" y="12001"/>
                    <a:pt x="904026" y="17621"/>
                  </a:cubicBezTo>
                  <a:cubicBezTo>
                    <a:pt x="846590" y="73057"/>
                    <a:pt x="786488" y="125540"/>
                    <a:pt x="726766" y="178498"/>
                  </a:cubicBezTo>
                  <a:cubicBezTo>
                    <a:pt x="542267" y="342138"/>
                    <a:pt x="357672" y="505873"/>
                    <a:pt x="170030" y="665798"/>
                  </a:cubicBezTo>
                  <a:cubicBezTo>
                    <a:pt x="161267" y="673322"/>
                    <a:pt x="155456" y="673608"/>
                    <a:pt x="147360" y="664559"/>
                  </a:cubicBezTo>
                  <a:cubicBezTo>
                    <a:pt x="101354" y="612743"/>
                    <a:pt x="54396" y="561880"/>
                    <a:pt x="8867" y="509778"/>
                  </a:cubicBezTo>
                  <a:cubicBezTo>
                    <a:pt x="5152" y="505492"/>
                    <a:pt x="-3135" y="500539"/>
                    <a:pt x="1247" y="495300"/>
                  </a:cubicBezTo>
                  <a:cubicBezTo>
                    <a:pt x="6390" y="489109"/>
                    <a:pt x="13153" y="496634"/>
                    <a:pt x="18296" y="499777"/>
                  </a:cubicBezTo>
                  <a:cubicBezTo>
                    <a:pt x="57444" y="523113"/>
                    <a:pt x="97163" y="545306"/>
                    <a:pt x="135835" y="569405"/>
                  </a:cubicBezTo>
                  <a:cubicBezTo>
                    <a:pt x="148979" y="577596"/>
                    <a:pt x="158028" y="576263"/>
                    <a:pt x="169458" y="566928"/>
                  </a:cubicBezTo>
                  <a:cubicBezTo>
                    <a:pt x="224132" y="522256"/>
                    <a:pt x="279377" y="478346"/>
                    <a:pt x="335003" y="434816"/>
                  </a:cubicBezTo>
                  <a:close/>
                </a:path>
              </a:pathLst>
            </a:custGeom>
            <a:solidFill>
              <a:srgbClr val="ED22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3" name="Graphic 3">
              <a:extLst>
                <a:ext uri="{FF2B5EF4-FFF2-40B4-BE49-F238E27FC236}">
                  <a16:creationId xmlns:a16="http://schemas.microsoft.com/office/drawing/2014/main" id="{3C5EBCEA-4F46-43A5-9DD2-0E5A257D91E5}"/>
                </a:ext>
              </a:extLst>
            </p:cNvPr>
            <p:cNvSpPr/>
            <p:nvPr/>
          </p:nvSpPr>
          <p:spPr>
            <a:xfrm>
              <a:off x="1124140" y="1974707"/>
              <a:ext cx="267366" cy="191772"/>
            </a:xfrm>
            <a:custGeom>
              <a:avLst/>
              <a:gdLst>
                <a:gd name="connsiteX0" fmla="*/ 267367 w 267366"/>
                <a:gd name="connsiteY0" fmla="*/ 44624 h 191772"/>
                <a:gd name="connsiteX1" fmla="*/ 230124 w 267366"/>
                <a:gd name="connsiteY1" fmla="*/ 154542 h 191772"/>
                <a:gd name="connsiteX2" fmla="*/ 174117 w 267366"/>
                <a:gd name="connsiteY2" fmla="*/ 181688 h 191772"/>
                <a:gd name="connsiteX3" fmla="*/ 44577 w 267366"/>
                <a:gd name="connsiteY3" fmla="*/ 106631 h 191772"/>
                <a:gd name="connsiteX4" fmla="*/ 0 w 267366"/>
                <a:gd name="connsiteY4" fmla="*/ 52625 h 191772"/>
                <a:gd name="connsiteX5" fmla="*/ 11906 w 267366"/>
                <a:gd name="connsiteY5" fmla="*/ 10238 h 191772"/>
                <a:gd name="connsiteX6" fmla="*/ 36862 w 267366"/>
                <a:gd name="connsiteY6" fmla="*/ 713 h 191772"/>
                <a:gd name="connsiteX7" fmla="*/ 39910 w 267366"/>
                <a:gd name="connsiteY7" fmla="*/ 332 h 191772"/>
                <a:gd name="connsiteX8" fmla="*/ 225457 w 267366"/>
                <a:gd name="connsiteY8" fmla="*/ 33384 h 191772"/>
                <a:gd name="connsiteX9" fmla="*/ 267367 w 267366"/>
                <a:gd name="connsiteY9" fmla="*/ 44624 h 191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366" h="191772">
                  <a:moveTo>
                    <a:pt x="267367" y="44624"/>
                  </a:moveTo>
                  <a:cubicBezTo>
                    <a:pt x="260985" y="52815"/>
                    <a:pt x="230791" y="151589"/>
                    <a:pt x="230124" y="154542"/>
                  </a:cubicBezTo>
                  <a:cubicBezTo>
                    <a:pt x="222694" y="188070"/>
                    <a:pt x="214027" y="203405"/>
                    <a:pt x="174117" y="181688"/>
                  </a:cubicBezTo>
                  <a:cubicBezTo>
                    <a:pt x="130302" y="157781"/>
                    <a:pt x="84487" y="137207"/>
                    <a:pt x="44577" y="106631"/>
                  </a:cubicBezTo>
                  <a:cubicBezTo>
                    <a:pt x="25718" y="92153"/>
                    <a:pt x="7525" y="76723"/>
                    <a:pt x="0" y="52625"/>
                  </a:cubicBezTo>
                  <a:cubicBezTo>
                    <a:pt x="0" y="36432"/>
                    <a:pt x="4286" y="20144"/>
                    <a:pt x="11906" y="10238"/>
                  </a:cubicBezTo>
                  <a:cubicBezTo>
                    <a:pt x="18860" y="3476"/>
                    <a:pt x="28194" y="3190"/>
                    <a:pt x="36862" y="713"/>
                  </a:cubicBezTo>
                  <a:cubicBezTo>
                    <a:pt x="37814" y="-49"/>
                    <a:pt x="38767" y="-239"/>
                    <a:pt x="39910" y="332"/>
                  </a:cubicBezTo>
                  <a:cubicBezTo>
                    <a:pt x="104013" y="-1001"/>
                    <a:pt x="164497" y="17192"/>
                    <a:pt x="225457" y="33384"/>
                  </a:cubicBezTo>
                  <a:cubicBezTo>
                    <a:pt x="228410" y="34241"/>
                    <a:pt x="261080" y="44338"/>
                    <a:pt x="267367" y="44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3">
              <a:extLst>
                <a:ext uri="{FF2B5EF4-FFF2-40B4-BE49-F238E27FC236}">
                  <a16:creationId xmlns:a16="http://schemas.microsoft.com/office/drawing/2014/main" id="{3C5EBCEA-4F46-43A5-9DD2-0E5A257D91E5}"/>
                </a:ext>
              </a:extLst>
            </p:cNvPr>
            <p:cNvSpPr/>
            <p:nvPr/>
          </p:nvSpPr>
          <p:spPr>
            <a:xfrm>
              <a:off x="2428208" y="3675037"/>
              <a:ext cx="13430" cy="3286"/>
            </a:xfrm>
            <a:custGeom>
              <a:avLst/>
              <a:gdLst>
                <a:gd name="connsiteX0" fmla="*/ 13430 w 13430"/>
                <a:gd name="connsiteY0" fmla="*/ 1834 h 3286"/>
                <a:gd name="connsiteX1" fmla="*/ 0 w 13430"/>
                <a:gd name="connsiteY1" fmla="*/ 1453 h 3286"/>
                <a:gd name="connsiteX2" fmla="*/ 13430 w 13430"/>
                <a:gd name="connsiteY2" fmla="*/ 1834 h 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0" h="3286">
                  <a:moveTo>
                    <a:pt x="13430" y="1834"/>
                  </a:moveTo>
                  <a:cubicBezTo>
                    <a:pt x="8668" y="3643"/>
                    <a:pt x="4667" y="4024"/>
                    <a:pt x="0" y="1453"/>
                  </a:cubicBezTo>
                  <a:cubicBezTo>
                    <a:pt x="4763" y="-357"/>
                    <a:pt x="8763" y="-738"/>
                    <a:pt x="13430" y="1834"/>
                  </a:cubicBezTo>
                  <a:close/>
                </a:path>
              </a:pathLst>
            </a:custGeom>
            <a:solidFill>
              <a:srgbClr val="FBFA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3">
              <a:extLst>
                <a:ext uri="{FF2B5EF4-FFF2-40B4-BE49-F238E27FC236}">
                  <a16:creationId xmlns:a16="http://schemas.microsoft.com/office/drawing/2014/main" id="{3C5EBCEA-4F46-43A5-9DD2-0E5A257D91E5}"/>
                </a:ext>
              </a:extLst>
            </p:cNvPr>
            <p:cNvSpPr/>
            <p:nvPr/>
          </p:nvSpPr>
          <p:spPr>
            <a:xfrm>
              <a:off x="1054227" y="1672287"/>
              <a:ext cx="15335" cy="3189"/>
            </a:xfrm>
            <a:custGeom>
              <a:avLst/>
              <a:gdLst>
                <a:gd name="connsiteX0" fmla="*/ 15335 w 15335"/>
                <a:gd name="connsiteY0" fmla="*/ 2905 h 3189"/>
                <a:gd name="connsiteX1" fmla="*/ 0 w 15335"/>
                <a:gd name="connsiteY1" fmla="*/ 238 h 3189"/>
                <a:gd name="connsiteX2" fmla="*/ 15335 w 15335"/>
                <a:gd name="connsiteY2" fmla="*/ 2905 h 3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35" h="3189">
                  <a:moveTo>
                    <a:pt x="15335" y="2905"/>
                  </a:moveTo>
                  <a:cubicBezTo>
                    <a:pt x="10096" y="2715"/>
                    <a:pt x="4477" y="4715"/>
                    <a:pt x="0" y="238"/>
                  </a:cubicBezTo>
                  <a:cubicBezTo>
                    <a:pt x="5144" y="810"/>
                    <a:pt x="10858" y="-1857"/>
                    <a:pt x="15335" y="2905"/>
                  </a:cubicBezTo>
                  <a:close/>
                </a:path>
              </a:pathLst>
            </a:custGeom>
            <a:solidFill>
              <a:srgbClr val="FBFA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3">
              <a:extLst>
                <a:ext uri="{FF2B5EF4-FFF2-40B4-BE49-F238E27FC236}">
                  <a16:creationId xmlns:a16="http://schemas.microsoft.com/office/drawing/2014/main" id="{3C5EBCEA-4F46-43A5-9DD2-0E5A257D91E5}"/>
                </a:ext>
              </a:extLst>
            </p:cNvPr>
            <p:cNvSpPr/>
            <p:nvPr/>
          </p:nvSpPr>
          <p:spPr>
            <a:xfrm>
              <a:off x="1348416" y="2218498"/>
              <a:ext cx="295656" cy="1092326"/>
            </a:xfrm>
            <a:custGeom>
              <a:avLst/>
              <a:gdLst>
                <a:gd name="connsiteX0" fmla="*/ 53092 w 295656"/>
                <a:gd name="connsiteY0" fmla="*/ 1092327 h 1092326"/>
                <a:gd name="connsiteX1" fmla="*/ 7372 w 295656"/>
                <a:gd name="connsiteY1" fmla="*/ 987457 h 1092326"/>
                <a:gd name="connsiteX2" fmla="*/ 19278 w 295656"/>
                <a:gd name="connsiteY2" fmla="*/ 938213 h 1092326"/>
                <a:gd name="connsiteX3" fmla="*/ 89382 w 295656"/>
                <a:gd name="connsiteY3" fmla="*/ 829628 h 1092326"/>
                <a:gd name="connsiteX4" fmla="*/ 78714 w 295656"/>
                <a:gd name="connsiteY4" fmla="*/ 710279 h 1092326"/>
                <a:gd name="connsiteX5" fmla="*/ 51187 w 295656"/>
                <a:gd name="connsiteY5" fmla="*/ 612838 h 1092326"/>
                <a:gd name="connsiteX6" fmla="*/ 56426 w 295656"/>
                <a:gd name="connsiteY6" fmla="*/ 588359 h 1092326"/>
                <a:gd name="connsiteX7" fmla="*/ 106337 w 295656"/>
                <a:gd name="connsiteY7" fmla="*/ 510826 h 1092326"/>
                <a:gd name="connsiteX8" fmla="*/ 80143 w 295656"/>
                <a:gd name="connsiteY8" fmla="*/ 408242 h 1092326"/>
                <a:gd name="connsiteX9" fmla="*/ 28422 w 295656"/>
                <a:gd name="connsiteY9" fmla="*/ 375190 h 1092326"/>
                <a:gd name="connsiteX10" fmla="*/ 75476 w 295656"/>
                <a:gd name="connsiteY10" fmla="*/ 375475 h 1092326"/>
                <a:gd name="connsiteX11" fmla="*/ 206349 w 295656"/>
                <a:gd name="connsiteY11" fmla="*/ 366236 h 1092326"/>
                <a:gd name="connsiteX12" fmla="*/ 256641 w 295656"/>
                <a:gd name="connsiteY12" fmla="*/ 295275 h 1092326"/>
                <a:gd name="connsiteX13" fmla="*/ 218732 w 295656"/>
                <a:gd name="connsiteY13" fmla="*/ 201740 h 1092326"/>
                <a:gd name="connsiteX14" fmla="*/ 150628 w 295656"/>
                <a:gd name="connsiteY14" fmla="*/ 137065 h 1092326"/>
                <a:gd name="connsiteX15" fmla="*/ 116814 w 295656"/>
                <a:gd name="connsiteY15" fmla="*/ 80010 h 1092326"/>
                <a:gd name="connsiteX16" fmla="*/ 88716 w 295656"/>
                <a:gd name="connsiteY16" fmla="*/ 0 h 1092326"/>
                <a:gd name="connsiteX17" fmla="*/ 105003 w 295656"/>
                <a:gd name="connsiteY17" fmla="*/ 23431 h 1092326"/>
                <a:gd name="connsiteX18" fmla="*/ 127387 w 295656"/>
                <a:gd name="connsiteY18" fmla="*/ 62770 h 1092326"/>
                <a:gd name="connsiteX19" fmla="*/ 232257 w 295656"/>
                <a:gd name="connsiteY19" fmla="*/ 166021 h 1092326"/>
                <a:gd name="connsiteX20" fmla="*/ 289312 w 295656"/>
                <a:gd name="connsiteY20" fmla="*/ 231172 h 1092326"/>
                <a:gd name="connsiteX21" fmla="*/ 269691 w 295656"/>
                <a:gd name="connsiteY21" fmla="*/ 334899 h 1092326"/>
                <a:gd name="connsiteX22" fmla="*/ 172631 w 295656"/>
                <a:gd name="connsiteY22" fmla="*/ 466058 h 1092326"/>
                <a:gd name="connsiteX23" fmla="*/ 163106 w 295656"/>
                <a:gd name="connsiteY23" fmla="*/ 486442 h 1092326"/>
                <a:gd name="connsiteX24" fmla="*/ 134340 w 295656"/>
                <a:gd name="connsiteY24" fmla="*/ 614648 h 1092326"/>
                <a:gd name="connsiteX25" fmla="*/ 129483 w 295656"/>
                <a:gd name="connsiteY25" fmla="*/ 686848 h 1092326"/>
                <a:gd name="connsiteX26" fmla="*/ 128911 w 295656"/>
                <a:gd name="connsiteY26" fmla="*/ 829628 h 1092326"/>
                <a:gd name="connsiteX27" fmla="*/ 121863 w 295656"/>
                <a:gd name="connsiteY27" fmla="*/ 860108 h 1092326"/>
                <a:gd name="connsiteX28" fmla="*/ 71856 w 295656"/>
                <a:gd name="connsiteY28" fmla="*/ 959072 h 1092326"/>
                <a:gd name="connsiteX29" fmla="*/ 58998 w 295656"/>
                <a:gd name="connsiteY29" fmla="*/ 1014222 h 1092326"/>
                <a:gd name="connsiteX30" fmla="*/ 53092 w 295656"/>
                <a:gd name="connsiteY30" fmla="*/ 1092327 h 1092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95656" h="1092326">
                  <a:moveTo>
                    <a:pt x="53092" y="1092327"/>
                  </a:moveTo>
                  <a:cubicBezTo>
                    <a:pt x="37757" y="1057370"/>
                    <a:pt x="21945" y="1022699"/>
                    <a:pt x="7372" y="987457"/>
                  </a:cubicBezTo>
                  <a:cubicBezTo>
                    <a:pt x="-4344" y="959168"/>
                    <a:pt x="-3296" y="959358"/>
                    <a:pt x="19278" y="938213"/>
                  </a:cubicBezTo>
                  <a:cubicBezTo>
                    <a:pt x="51663" y="907923"/>
                    <a:pt x="81381" y="876014"/>
                    <a:pt x="89382" y="829628"/>
                  </a:cubicBezTo>
                  <a:cubicBezTo>
                    <a:pt x="96431" y="788670"/>
                    <a:pt x="87954" y="749332"/>
                    <a:pt x="78714" y="710279"/>
                  </a:cubicBezTo>
                  <a:cubicBezTo>
                    <a:pt x="70999" y="677418"/>
                    <a:pt x="61379" y="645033"/>
                    <a:pt x="51187" y="612838"/>
                  </a:cubicBezTo>
                  <a:cubicBezTo>
                    <a:pt x="47853" y="602456"/>
                    <a:pt x="50520" y="595789"/>
                    <a:pt x="56426" y="588359"/>
                  </a:cubicBezTo>
                  <a:cubicBezTo>
                    <a:pt x="75571" y="564166"/>
                    <a:pt x="92621" y="538543"/>
                    <a:pt x="106337" y="510826"/>
                  </a:cubicBezTo>
                  <a:cubicBezTo>
                    <a:pt x="128625" y="466058"/>
                    <a:pt x="121101" y="436721"/>
                    <a:pt x="80143" y="408242"/>
                  </a:cubicBezTo>
                  <a:cubicBezTo>
                    <a:pt x="63570" y="396716"/>
                    <a:pt x="46520" y="386048"/>
                    <a:pt x="28422" y="375190"/>
                  </a:cubicBezTo>
                  <a:cubicBezTo>
                    <a:pt x="44139" y="375190"/>
                    <a:pt x="59855" y="374809"/>
                    <a:pt x="75476" y="375475"/>
                  </a:cubicBezTo>
                  <a:cubicBezTo>
                    <a:pt x="123672" y="377381"/>
                    <a:pt x="162153" y="377762"/>
                    <a:pt x="206349" y="366236"/>
                  </a:cubicBezTo>
                  <a:cubicBezTo>
                    <a:pt x="232638" y="359378"/>
                    <a:pt x="253593" y="323564"/>
                    <a:pt x="256641" y="295275"/>
                  </a:cubicBezTo>
                  <a:cubicBezTo>
                    <a:pt x="259499" y="268796"/>
                    <a:pt x="252546" y="240221"/>
                    <a:pt x="218732" y="201740"/>
                  </a:cubicBezTo>
                  <a:cubicBezTo>
                    <a:pt x="195777" y="179546"/>
                    <a:pt x="174155" y="158591"/>
                    <a:pt x="150628" y="137065"/>
                  </a:cubicBezTo>
                  <a:cubicBezTo>
                    <a:pt x="133959" y="121825"/>
                    <a:pt x="123958" y="100965"/>
                    <a:pt x="116814" y="80010"/>
                  </a:cubicBezTo>
                  <a:cubicBezTo>
                    <a:pt x="107670" y="53435"/>
                    <a:pt x="97098" y="27337"/>
                    <a:pt x="88716" y="0"/>
                  </a:cubicBezTo>
                  <a:cubicBezTo>
                    <a:pt x="94145" y="7810"/>
                    <a:pt x="99669" y="15621"/>
                    <a:pt x="105003" y="23431"/>
                  </a:cubicBezTo>
                  <a:cubicBezTo>
                    <a:pt x="113671" y="37624"/>
                    <a:pt x="121386" y="51721"/>
                    <a:pt x="127387" y="62770"/>
                  </a:cubicBezTo>
                  <a:cubicBezTo>
                    <a:pt x="152914" y="109442"/>
                    <a:pt x="187680" y="137065"/>
                    <a:pt x="232257" y="166021"/>
                  </a:cubicBezTo>
                  <a:cubicBezTo>
                    <a:pt x="255784" y="181261"/>
                    <a:pt x="277977" y="204216"/>
                    <a:pt x="289312" y="231172"/>
                  </a:cubicBezTo>
                  <a:cubicBezTo>
                    <a:pt x="305314" y="269558"/>
                    <a:pt x="288169" y="302419"/>
                    <a:pt x="269691" y="334899"/>
                  </a:cubicBezTo>
                  <a:cubicBezTo>
                    <a:pt x="242735" y="382429"/>
                    <a:pt x="207969" y="424529"/>
                    <a:pt x="172631" y="466058"/>
                  </a:cubicBezTo>
                  <a:cubicBezTo>
                    <a:pt x="167487" y="472154"/>
                    <a:pt x="164725" y="479108"/>
                    <a:pt x="163106" y="486442"/>
                  </a:cubicBezTo>
                  <a:cubicBezTo>
                    <a:pt x="153295" y="529114"/>
                    <a:pt x="143865" y="571881"/>
                    <a:pt x="134340" y="614648"/>
                  </a:cubicBezTo>
                  <a:cubicBezTo>
                    <a:pt x="129102" y="638461"/>
                    <a:pt x="130530" y="662845"/>
                    <a:pt x="129483" y="686848"/>
                  </a:cubicBezTo>
                  <a:cubicBezTo>
                    <a:pt x="127292" y="734378"/>
                    <a:pt x="128530" y="782003"/>
                    <a:pt x="128911" y="829628"/>
                  </a:cubicBezTo>
                  <a:cubicBezTo>
                    <a:pt x="129006" y="840581"/>
                    <a:pt x="126911" y="850297"/>
                    <a:pt x="121863" y="860108"/>
                  </a:cubicBezTo>
                  <a:cubicBezTo>
                    <a:pt x="104908" y="892969"/>
                    <a:pt x="89097" y="926401"/>
                    <a:pt x="71856" y="959072"/>
                  </a:cubicBezTo>
                  <a:cubicBezTo>
                    <a:pt x="62617" y="976598"/>
                    <a:pt x="58045" y="994886"/>
                    <a:pt x="58998" y="1014222"/>
                  </a:cubicBezTo>
                  <a:cubicBezTo>
                    <a:pt x="60236" y="1040225"/>
                    <a:pt x="54426" y="1065848"/>
                    <a:pt x="53092" y="1092327"/>
                  </a:cubicBezTo>
                  <a:close/>
                </a:path>
              </a:pathLst>
            </a:custGeom>
            <a:solidFill>
              <a:srgbClr val="DFAF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3">
              <a:extLst>
                <a:ext uri="{FF2B5EF4-FFF2-40B4-BE49-F238E27FC236}">
                  <a16:creationId xmlns:a16="http://schemas.microsoft.com/office/drawing/2014/main" id="{3C5EBCEA-4F46-43A5-9DD2-0E5A257D91E5}"/>
                </a:ext>
              </a:extLst>
            </p:cNvPr>
            <p:cNvSpPr/>
            <p:nvPr/>
          </p:nvSpPr>
          <p:spPr>
            <a:xfrm>
              <a:off x="963929" y="2268870"/>
              <a:ext cx="396906" cy="296813"/>
            </a:xfrm>
            <a:custGeom>
              <a:avLst/>
              <a:gdLst>
                <a:gd name="connsiteX0" fmla="*/ 396907 w 396906"/>
                <a:gd name="connsiteY0" fmla="*/ 296814 h 296813"/>
                <a:gd name="connsiteX1" fmla="*/ 351758 w 396906"/>
                <a:gd name="connsiteY1" fmla="*/ 258238 h 296813"/>
                <a:gd name="connsiteX2" fmla="*/ 210026 w 396906"/>
                <a:gd name="connsiteY2" fmla="*/ 123649 h 296813"/>
                <a:gd name="connsiteX3" fmla="*/ 108776 w 396906"/>
                <a:gd name="connsiteY3" fmla="*/ 27923 h 296813"/>
                <a:gd name="connsiteX4" fmla="*/ 90202 w 396906"/>
                <a:gd name="connsiteY4" fmla="*/ 23827 h 296813"/>
                <a:gd name="connsiteX5" fmla="*/ 11525 w 396906"/>
                <a:gd name="connsiteY5" fmla="*/ 51164 h 296813"/>
                <a:gd name="connsiteX6" fmla="*/ 0 w 396906"/>
                <a:gd name="connsiteY6" fmla="*/ 51831 h 296813"/>
                <a:gd name="connsiteX7" fmla="*/ 113729 w 396906"/>
                <a:gd name="connsiteY7" fmla="*/ 7444 h 296813"/>
                <a:gd name="connsiteX8" fmla="*/ 168688 w 396906"/>
                <a:gd name="connsiteY8" fmla="*/ 23732 h 296813"/>
                <a:gd name="connsiteX9" fmla="*/ 297752 w 396906"/>
                <a:gd name="connsiteY9" fmla="*/ 177751 h 296813"/>
                <a:gd name="connsiteX10" fmla="*/ 396907 w 396906"/>
                <a:gd name="connsiteY10" fmla="*/ 296814 h 296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6906" h="296813">
                  <a:moveTo>
                    <a:pt x="396907" y="296814"/>
                  </a:moveTo>
                  <a:cubicBezTo>
                    <a:pt x="380524" y="285098"/>
                    <a:pt x="366141" y="271668"/>
                    <a:pt x="351758" y="258238"/>
                  </a:cubicBezTo>
                  <a:cubicBezTo>
                    <a:pt x="304038" y="213851"/>
                    <a:pt x="257651" y="168036"/>
                    <a:pt x="210026" y="123649"/>
                  </a:cubicBezTo>
                  <a:cubicBezTo>
                    <a:pt x="176022" y="92026"/>
                    <a:pt x="141351" y="61070"/>
                    <a:pt x="108776" y="27923"/>
                  </a:cubicBezTo>
                  <a:cubicBezTo>
                    <a:pt x="102775" y="21827"/>
                    <a:pt x="97727" y="21160"/>
                    <a:pt x="90202" y="23827"/>
                  </a:cubicBezTo>
                  <a:cubicBezTo>
                    <a:pt x="64103" y="33257"/>
                    <a:pt x="37814" y="42115"/>
                    <a:pt x="11525" y="51164"/>
                  </a:cubicBezTo>
                  <a:cubicBezTo>
                    <a:pt x="8382" y="52212"/>
                    <a:pt x="5334" y="54879"/>
                    <a:pt x="0" y="51831"/>
                  </a:cubicBezTo>
                  <a:cubicBezTo>
                    <a:pt x="38767" y="36591"/>
                    <a:pt x="76010" y="21446"/>
                    <a:pt x="113729" y="7444"/>
                  </a:cubicBezTo>
                  <a:cubicBezTo>
                    <a:pt x="146399" y="-4748"/>
                    <a:pt x="146114" y="-3700"/>
                    <a:pt x="168688" y="23732"/>
                  </a:cubicBezTo>
                  <a:cubicBezTo>
                    <a:pt x="211360" y="75358"/>
                    <a:pt x="254794" y="126316"/>
                    <a:pt x="297752" y="177751"/>
                  </a:cubicBezTo>
                  <a:cubicBezTo>
                    <a:pt x="330994" y="217280"/>
                    <a:pt x="363950" y="257095"/>
                    <a:pt x="396907" y="296814"/>
                  </a:cubicBezTo>
                  <a:close/>
                </a:path>
              </a:pathLst>
            </a:custGeom>
            <a:solidFill>
              <a:srgbClr val="E0B0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3">
              <a:extLst>
                <a:ext uri="{FF2B5EF4-FFF2-40B4-BE49-F238E27FC236}">
                  <a16:creationId xmlns:a16="http://schemas.microsoft.com/office/drawing/2014/main" id="{3C5EBCEA-4F46-43A5-9DD2-0E5A257D91E5}"/>
                </a:ext>
              </a:extLst>
            </p:cNvPr>
            <p:cNvSpPr/>
            <p:nvPr/>
          </p:nvSpPr>
          <p:spPr>
            <a:xfrm>
              <a:off x="1058455" y="2995643"/>
              <a:ext cx="78047" cy="147317"/>
            </a:xfrm>
            <a:custGeom>
              <a:avLst/>
              <a:gdLst>
                <a:gd name="connsiteX0" fmla="*/ 44444 w 78047"/>
                <a:gd name="connsiteY0" fmla="*/ 0 h 147317"/>
                <a:gd name="connsiteX1" fmla="*/ 67114 w 78047"/>
                <a:gd name="connsiteY1" fmla="*/ 113729 h 147317"/>
                <a:gd name="connsiteX2" fmla="*/ 77115 w 78047"/>
                <a:gd name="connsiteY2" fmla="*/ 137446 h 147317"/>
                <a:gd name="connsiteX3" fmla="*/ 76258 w 78047"/>
                <a:gd name="connsiteY3" fmla="*/ 145923 h 147317"/>
                <a:gd name="connsiteX4" fmla="*/ 67876 w 78047"/>
                <a:gd name="connsiteY4" fmla="*/ 145637 h 147317"/>
                <a:gd name="connsiteX5" fmla="*/ 7297 w 78047"/>
                <a:gd name="connsiteY5" fmla="*/ 98870 h 147317"/>
                <a:gd name="connsiteX6" fmla="*/ 1201 w 78047"/>
                <a:gd name="connsiteY6" fmla="*/ 69056 h 147317"/>
                <a:gd name="connsiteX7" fmla="*/ 44444 w 78047"/>
                <a:gd name="connsiteY7" fmla="*/ 0 h 147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047" h="147317">
                  <a:moveTo>
                    <a:pt x="44444" y="0"/>
                  </a:moveTo>
                  <a:cubicBezTo>
                    <a:pt x="34538" y="42196"/>
                    <a:pt x="51778" y="77724"/>
                    <a:pt x="67114" y="113729"/>
                  </a:cubicBezTo>
                  <a:cubicBezTo>
                    <a:pt x="70447" y="121634"/>
                    <a:pt x="73972" y="129445"/>
                    <a:pt x="77115" y="137446"/>
                  </a:cubicBezTo>
                  <a:cubicBezTo>
                    <a:pt x="78258" y="140303"/>
                    <a:pt x="78734" y="143542"/>
                    <a:pt x="76258" y="145923"/>
                  </a:cubicBezTo>
                  <a:cubicBezTo>
                    <a:pt x="73591" y="148495"/>
                    <a:pt x="70638" y="146971"/>
                    <a:pt x="67876" y="145637"/>
                  </a:cubicBezTo>
                  <a:cubicBezTo>
                    <a:pt x="44635" y="134017"/>
                    <a:pt x="23299" y="119444"/>
                    <a:pt x="7297" y="98870"/>
                  </a:cubicBezTo>
                  <a:cubicBezTo>
                    <a:pt x="915" y="90773"/>
                    <a:pt x="-1752" y="80486"/>
                    <a:pt x="1201" y="69056"/>
                  </a:cubicBezTo>
                  <a:cubicBezTo>
                    <a:pt x="7201" y="46101"/>
                    <a:pt x="24823" y="16478"/>
                    <a:pt x="44444" y="0"/>
                  </a:cubicBezTo>
                  <a:close/>
                </a:path>
              </a:pathLst>
            </a:custGeom>
            <a:solidFill>
              <a:srgbClr val="E0B0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3">
              <a:extLst>
                <a:ext uri="{FF2B5EF4-FFF2-40B4-BE49-F238E27FC236}">
                  <a16:creationId xmlns:a16="http://schemas.microsoft.com/office/drawing/2014/main" id="{3C5EBCEA-4F46-43A5-9DD2-0E5A257D91E5}"/>
                </a:ext>
              </a:extLst>
            </p:cNvPr>
            <p:cNvSpPr/>
            <p:nvPr/>
          </p:nvSpPr>
          <p:spPr>
            <a:xfrm>
              <a:off x="1066706" y="1973751"/>
              <a:ext cx="121865" cy="73795"/>
            </a:xfrm>
            <a:custGeom>
              <a:avLst/>
              <a:gdLst>
                <a:gd name="connsiteX0" fmla="*/ 69435 w 121865"/>
                <a:gd name="connsiteY0" fmla="*/ 11289 h 73795"/>
                <a:gd name="connsiteX1" fmla="*/ 109726 w 121865"/>
                <a:gd name="connsiteY1" fmla="*/ 27577 h 73795"/>
                <a:gd name="connsiteX2" fmla="*/ 114107 w 121865"/>
                <a:gd name="connsiteY2" fmla="*/ 60248 h 73795"/>
                <a:gd name="connsiteX3" fmla="*/ 74198 w 121865"/>
                <a:gd name="connsiteY3" fmla="*/ 64058 h 73795"/>
                <a:gd name="connsiteX4" fmla="*/ 57529 w 121865"/>
                <a:gd name="connsiteY4" fmla="*/ 53771 h 73795"/>
                <a:gd name="connsiteX5" fmla="*/ 10190 w 121865"/>
                <a:gd name="connsiteY5" fmla="*/ 20433 h 73795"/>
                <a:gd name="connsiteX6" fmla="*/ 569 w 121865"/>
                <a:gd name="connsiteY6" fmla="*/ 3288 h 73795"/>
                <a:gd name="connsiteX7" fmla="*/ 17524 w 121865"/>
                <a:gd name="connsiteY7" fmla="*/ 335 h 73795"/>
                <a:gd name="connsiteX8" fmla="*/ 69435 w 121865"/>
                <a:gd name="connsiteY8" fmla="*/ 11289 h 73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865" h="73795">
                  <a:moveTo>
                    <a:pt x="69435" y="11289"/>
                  </a:moveTo>
                  <a:cubicBezTo>
                    <a:pt x="82961" y="16433"/>
                    <a:pt x="97248" y="19671"/>
                    <a:pt x="109726" y="27577"/>
                  </a:cubicBezTo>
                  <a:cubicBezTo>
                    <a:pt x="125347" y="37483"/>
                    <a:pt x="124871" y="39959"/>
                    <a:pt x="114107" y="60248"/>
                  </a:cubicBezTo>
                  <a:cubicBezTo>
                    <a:pt x="105725" y="75107"/>
                    <a:pt x="98772" y="79679"/>
                    <a:pt x="74198" y="64058"/>
                  </a:cubicBezTo>
                  <a:cubicBezTo>
                    <a:pt x="68768" y="60438"/>
                    <a:pt x="63149" y="57200"/>
                    <a:pt x="57529" y="53771"/>
                  </a:cubicBezTo>
                  <a:cubicBezTo>
                    <a:pt x="41051" y="42245"/>
                    <a:pt x="26668" y="32054"/>
                    <a:pt x="10190" y="20433"/>
                  </a:cubicBezTo>
                  <a:cubicBezTo>
                    <a:pt x="6951" y="18147"/>
                    <a:pt x="-2383" y="6812"/>
                    <a:pt x="569" y="3288"/>
                  </a:cubicBezTo>
                  <a:cubicBezTo>
                    <a:pt x="3998" y="-712"/>
                    <a:pt x="13238" y="-141"/>
                    <a:pt x="17524" y="335"/>
                  </a:cubicBezTo>
                  <a:cubicBezTo>
                    <a:pt x="42765" y="3098"/>
                    <a:pt x="50576" y="8146"/>
                    <a:pt x="69435" y="11289"/>
                  </a:cubicBezTo>
                  <a:close/>
                </a:path>
              </a:pathLst>
            </a:custGeom>
            <a:solidFill>
              <a:srgbClr val="0302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Graphic 3">
              <a:extLst>
                <a:ext uri="{FF2B5EF4-FFF2-40B4-BE49-F238E27FC236}">
                  <a16:creationId xmlns:a16="http://schemas.microsoft.com/office/drawing/2014/main" id="{3C5EBCEA-4F46-43A5-9DD2-0E5A257D91E5}"/>
                </a:ext>
              </a:extLst>
            </p:cNvPr>
            <p:cNvSpPr/>
            <p:nvPr/>
          </p:nvSpPr>
          <p:spPr>
            <a:xfrm>
              <a:off x="1161002" y="1969617"/>
              <a:ext cx="35814" cy="5898"/>
            </a:xfrm>
            <a:custGeom>
              <a:avLst/>
              <a:gdLst>
                <a:gd name="connsiteX0" fmla="*/ 3048 w 35814"/>
                <a:gd name="connsiteY0" fmla="*/ 5518 h 5898"/>
                <a:gd name="connsiteX1" fmla="*/ 0 w 35814"/>
                <a:gd name="connsiteY1" fmla="*/ 5899 h 5898"/>
                <a:gd name="connsiteX2" fmla="*/ 35814 w 35814"/>
                <a:gd name="connsiteY2" fmla="*/ 1041 h 5898"/>
                <a:gd name="connsiteX3" fmla="*/ 3048 w 35814"/>
                <a:gd name="connsiteY3" fmla="*/ 5518 h 5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14" h="5898">
                  <a:moveTo>
                    <a:pt x="3048" y="5518"/>
                  </a:moveTo>
                  <a:cubicBezTo>
                    <a:pt x="2000" y="5613"/>
                    <a:pt x="1048" y="5803"/>
                    <a:pt x="0" y="5899"/>
                  </a:cubicBezTo>
                  <a:cubicBezTo>
                    <a:pt x="10763" y="-6484"/>
                    <a:pt x="24194" y="5137"/>
                    <a:pt x="35814" y="1041"/>
                  </a:cubicBezTo>
                  <a:cubicBezTo>
                    <a:pt x="25337" y="5994"/>
                    <a:pt x="13621" y="279"/>
                    <a:pt x="3048" y="5518"/>
                  </a:cubicBezTo>
                  <a:close/>
                </a:path>
              </a:pathLst>
            </a:custGeom>
            <a:solidFill>
              <a:srgbClr val="FFE0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D0858BA-D9F7-4799-BE06-0A0D5D93DE52}"/>
              </a:ext>
            </a:extLst>
          </p:cNvPr>
          <p:cNvSpPr txBox="1"/>
          <p:nvPr/>
        </p:nvSpPr>
        <p:spPr>
          <a:xfrm>
            <a:off x="669718" y="2692013"/>
            <a:ext cx="3389069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Vision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AA74B7-8A88-448A-8217-434DEF58C4D9}"/>
              </a:ext>
            </a:extLst>
          </p:cNvPr>
          <p:cNvSpPr txBox="1"/>
          <p:nvPr/>
        </p:nvSpPr>
        <p:spPr>
          <a:xfrm>
            <a:off x="572726" y="1491442"/>
            <a:ext cx="4671628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 smtClean="0">
                <a:latin typeface="Arial Rounded MT Bold" panose="020F0704030504030204" pitchFamily="34" charset="0"/>
              </a:rPr>
              <a:t>An </a:t>
            </a:r>
            <a:r>
              <a:rPr lang="en-US" sz="1400" dirty="0">
                <a:latin typeface="Arial Rounded MT Bold" panose="020F0704030504030204" pitchFamily="34" charset="0"/>
              </a:rPr>
              <a:t>academy specialized in developing children's skills and helping them discover and develop their passion to facilitate their life choices in the future, through the STEAM educational system</a:t>
            </a:r>
            <a:r>
              <a:rPr lang="en-US" sz="1400" dirty="0" smtClean="0">
                <a:latin typeface="Arial Rounded MT Bold" panose="020F0704030504030204" pitchFamily="34" charset="0"/>
              </a:rPr>
              <a:t>.</a:t>
            </a:r>
            <a:endParaRPr lang="ko-KR" altLang="en-US" sz="1400" dirty="0">
              <a:solidFill>
                <a:schemeClr val="accent4"/>
              </a:solidFill>
              <a:latin typeface="Arial Rounded MT Bold" panose="020F0704030504030204" pitchFamily="34" charset="0"/>
              <a:cs typeface="Arial" pitchFamily="34" charset="0"/>
            </a:endParaRPr>
          </a:p>
        </p:txBody>
      </p:sp>
      <p:sp>
        <p:nvSpPr>
          <p:cNvPr id="34" name="Graphic 3">
            <a:extLst>
              <a:ext uri="{FF2B5EF4-FFF2-40B4-BE49-F238E27FC236}">
                <a16:creationId xmlns:a16="http://schemas.microsoft.com/office/drawing/2014/main" id="{3C5EBCEA-4F46-43A5-9DD2-0E5A257D91E5}"/>
              </a:ext>
            </a:extLst>
          </p:cNvPr>
          <p:cNvSpPr/>
          <p:nvPr/>
        </p:nvSpPr>
        <p:spPr>
          <a:xfrm>
            <a:off x="7092068" y="2056000"/>
            <a:ext cx="920790" cy="671398"/>
          </a:xfrm>
          <a:custGeom>
            <a:avLst/>
            <a:gdLst>
              <a:gd name="connsiteX0" fmla="*/ 335003 w 920790"/>
              <a:gd name="connsiteY0" fmla="*/ 434816 h 671398"/>
              <a:gd name="connsiteX1" fmla="*/ 794774 w 920790"/>
              <a:gd name="connsiteY1" fmla="*/ 86011 h 671398"/>
              <a:gd name="connsiteX2" fmla="*/ 885738 w 920790"/>
              <a:gd name="connsiteY2" fmla="*/ 18383 h 671398"/>
              <a:gd name="connsiteX3" fmla="*/ 920790 w 920790"/>
              <a:gd name="connsiteY3" fmla="*/ 0 h 671398"/>
              <a:gd name="connsiteX4" fmla="*/ 904026 w 920790"/>
              <a:gd name="connsiteY4" fmla="*/ 17621 h 671398"/>
              <a:gd name="connsiteX5" fmla="*/ 726766 w 920790"/>
              <a:gd name="connsiteY5" fmla="*/ 178498 h 671398"/>
              <a:gd name="connsiteX6" fmla="*/ 170030 w 920790"/>
              <a:gd name="connsiteY6" fmla="*/ 665798 h 671398"/>
              <a:gd name="connsiteX7" fmla="*/ 147360 w 920790"/>
              <a:gd name="connsiteY7" fmla="*/ 664559 h 671398"/>
              <a:gd name="connsiteX8" fmla="*/ 8867 w 920790"/>
              <a:gd name="connsiteY8" fmla="*/ 509778 h 671398"/>
              <a:gd name="connsiteX9" fmla="*/ 1247 w 920790"/>
              <a:gd name="connsiteY9" fmla="*/ 495300 h 671398"/>
              <a:gd name="connsiteX10" fmla="*/ 18296 w 920790"/>
              <a:gd name="connsiteY10" fmla="*/ 499777 h 671398"/>
              <a:gd name="connsiteX11" fmla="*/ 135835 w 920790"/>
              <a:gd name="connsiteY11" fmla="*/ 569405 h 671398"/>
              <a:gd name="connsiteX12" fmla="*/ 169458 w 920790"/>
              <a:gd name="connsiteY12" fmla="*/ 566928 h 671398"/>
              <a:gd name="connsiteX13" fmla="*/ 335003 w 920790"/>
              <a:gd name="connsiteY13" fmla="*/ 434816 h 671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20790" h="671398">
                <a:moveTo>
                  <a:pt x="335003" y="434816"/>
                </a:moveTo>
                <a:cubicBezTo>
                  <a:pt x="486450" y="316230"/>
                  <a:pt x="640755" y="200977"/>
                  <a:pt x="794774" y="86011"/>
                </a:cubicBezTo>
                <a:cubicBezTo>
                  <a:pt x="825064" y="63437"/>
                  <a:pt x="855353" y="40862"/>
                  <a:pt x="885738" y="18383"/>
                </a:cubicBezTo>
                <a:cubicBezTo>
                  <a:pt x="896120" y="10668"/>
                  <a:pt x="906503" y="2667"/>
                  <a:pt x="920790" y="0"/>
                </a:cubicBezTo>
                <a:cubicBezTo>
                  <a:pt x="915170" y="5905"/>
                  <a:pt x="909836" y="12001"/>
                  <a:pt x="904026" y="17621"/>
                </a:cubicBezTo>
                <a:cubicBezTo>
                  <a:pt x="846590" y="73057"/>
                  <a:pt x="786488" y="125540"/>
                  <a:pt x="726766" y="178498"/>
                </a:cubicBezTo>
                <a:cubicBezTo>
                  <a:pt x="542267" y="342138"/>
                  <a:pt x="357672" y="505873"/>
                  <a:pt x="170030" y="665798"/>
                </a:cubicBezTo>
                <a:cubicBezTo>
                  <a:pt x="161267" y="673322"/>
                  <a:pt x="155456" y="673608"/>
                  <a:pt x="147360" y="664559"/>
                </a:cubicBezTo>
                <a:cubicBezTo>
                  <a:pt x="101354" y="612743"/>
                  <a:pt x="54396" y="561880"/>
                  <a:pt x="8867" y="509778"/>
                </a:cubicBezTo>
                <a:cubicBezTo>
                  <a:pt x="5152" y="505492"/>
                  <a:pt x="-3135" y="500539"/>
                  <a:pt x="1247" y="495300"/>
                </a:cubicBezTo>
                <a:cubicBezTo>
                  <a:pt x="6390" y="489109"/>
                  <a:pt x="13153" y="496634"/>
                  <a:pt x="18296" y="499777"/>
                </a:cubicBezTo>
                <a:cubicBezTo>
                  <a:pt x="57444" y="523113"/>
                  <a:pt x="97163" y="545306"/>
                  <a:pt x="135835" y="569405"/>
                </a:cubicBezTo>
                <a:cubicBezTo>
                  <a:pt x="148979" y="577596"/>
                  <a:pt x="158028" y="576263"/>
                  <a:pt x="169458" y="566928"/>
                </a:cubicBezTo>
                <a:cubicBezTo>
                  <a:pt x="224132" y="522256"/>
                  <a:pt x="279377" y="478346"/>
                  <a:pt x="335003" y="434816"/>
                </a:cubicBezTo>
                <a:close/>
              </a:path>
            </a:pathLst>
          </a:custGeom>
          <a:solidFill>
            <a:srgbClr val="ED222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0858BA-D9F7-4799-BE06-0A0D5D93DE52}"/>
              </a:ext>
            </a:extLst>
          </p:cNvPr>
          <p:cNvSpPr txBox="1"/>
          <p:nvPr/>
        </p:nvSpPr>
        <p:spPr>
          <a:xfrm>
            <a:off x="770949" y="3410993"/>
            <a:ext cx="4219549" cy="73866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dirty="0">
                <a:latin typeface="Arial Rounded MT Bold" panose="020F0704030504030204" pitchFamily="34" charset="0"/>
              </a:rPr>
              <a:t>We aim to establish a comprehensive, purposeful, and encouraging educational system for children that is also safe for mothers.</a:t>
            </a:r>
            <a:r>
              <a:rPr lang="en-US" altLang="ko-KR" sz="1400" dirty="0"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682929" y="4791172"/>
            <a:ext cx="43075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 Rounded MT Bold" panose="020F0704030504030204" pitchFamily="34" charset="0"/>
              </a:rPr>
              <a:t>Our goal is to build a comprehensive educational platform for mothers and children throughout the Arab world that serves as a community for them</a:t>
            </a:r>
            <a:endParaRPr lang="ko-KR" altLang="en-US" sz="1400" dirty="0">
              <a:latin typeface="Arial Rounded MT Bold" panose="020F0704030504030204" pitchFamily="34" charset="0"/>
            </a:endParaRPr>
          </a:p>
        </p:txBody>
      </p:sp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-4269939" y="95843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atin typeface="Arial Black" panose="020B0A04020102020204" pitchFamily="34" charset="0"/>
              </a:rPr>
              <a:t>Mission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39724" y="315014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Online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34588" y="2375630"/>
            <a:ext cx="84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Offline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79776" y="43971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648753" y="3663622"/>
            <a:ext cx="2039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Information technology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36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2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7B6FF"/>
      </a:accent1>
      <a:accent2>
        <a:srgbClr val="7CE200"/>
      </a:accent2>
      <a:accent3>
        <a:srgbClr val="FD9034"/>
      </a:accent3>
      <a:accent4>
        <a:srgbClr val="FFD434"/>
      </a:accent4>
      <a:accent5>
        <a:srgbClr val="DC00C8"/>
      </a:accent5>
      <a:accent6>
        <a:srgbClr val="FF000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2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7B6FF"/>
      </a:accent1>
      <a:accent2>
        <a:srgbClr val="7CE200"/>
      </a:accent2>
      <a:accent3>
        <a:srgbClr val="FD9034"/>
      </a:accent3>
      <a:accent4>
        <a:srgbClr val="FFD434"/>
      </a:accent4>
      <a:accent5>
        <a:srgbClr val="DC00C8"/>
      </a:accent5>
      <a:accent6>
        <a:srgbClr val="FF000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3030</TotalTime>
  <Words>601</Words>
  <Application>Microsoft Office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Aref_Menna</vt:lpstr>
      <vt:lpstr>Arial</vt:lpstr>
      <vt:lpstr>Arial Black</vt:lpstr>
      <vt:lpstr>Arial Rounded MT Bold</vt:lpstr>
      <vt:lpstr>Arial Unicode MS</vt:lpstr>
      <vt:lpstr>Baskerville Old Face</vt:lpstr>
      <vt:lpstr>Berlin Sans FB Demi</vt:lpstr>
      <vt:lpstr>Calibri</vt:lpstr>
      <vt:lpstr>Constantia</vt:lpstr>
      <vt:lpstr>FZShuTi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HP</cp:lastModifiedBy>
  <cp:revision>114</cp:revision>
  <dcterms:created xsi:type="dcterms:W3CDTF">2020-01-20T05:08:25Z</dcterms:created>
  <dcterms:modified xsi:type="dcterms:W3CDTF">2023-04-03T22:53:06Z</dcterms:modified>
</cp:coreProperties>
</file>