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A6FC-063C-497E-B88E-2A4ED81C2A99}" type="datetimeFigureOut">
              <a:rPr lang="de-DE" smtClean="0"/>
              <a:t>20.09.2011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D107-13D7-49FA-9A80-E33C20E7E4E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619672" y="3068960"/>
            <a:ext cx="1368152" cy="1296144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572000" y="3068960"/>
            <a:ext cx="2880320" cy="1296144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987824" y="3068960"/>
            <a:ext cx="1584176" cy="1296144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139952" y="3068960"/>
            <a:ext cx="1296144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619672" y="2420888"/>
            <a:ext cx="5832648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67744" y="3068960"/>
            <a:ext cx="1224136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436096" y="3068960"/>
            <a:ext cx="1368152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059832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 Client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4008" y="38610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Net4j Core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691680" y="38610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EMF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19672" y="4365104"/>
            <a:ext cx="5832648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OSGi (optional)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sp>
        <p:nvSpPr>
          <p:cNvPr id="21" name="Wolke 20"/>
          <p:cNvSpPr/>
          <p:nvPr/>
        </p:nvSpPr>
        <p:spPr>
          <a:xfrm>
            <a:off x="6804248" y="5085184"/>
            <a:ext cx="1656184" cy="72008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Form 21"/>
          <p:cNvCxnSpPr>
            <a:stCxn id="21" idx="3"/>
            <a:endCxn id="23" idx="3"/>
          </p:cNvCxnSpPr>
          <p:nvPr/>
        </p:nvCxnSpPr>
        <p:spPr>
          <a:xfrm rot="16200000" flipV="1">
            <a:off x="6267416" y="3761430"/>
            <a:ext cx="1733359" cy="99649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347817" y="3140968"/>
            <a:ext cx="2880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020272" y="522920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4572000" y="3068960"/>
            <a:ext cx="2880320" cy="1296144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619672" y="3068960"/>
            <a:ext cx="2952328" cy="1296144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139952" y="3068960"/>
            <a:ext cx="1296144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619672" y="2420888"/>
            <a:ext cx="5832648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436096" y="3068960"/>
            <a:ext cx="1368152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Transport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691680" y="38610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 Server Core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44008" y="38610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Net4j Core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19672" y="4365104"/>
            <a:ext cx="5832648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OSGi (optional)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Repository Architecture</a:t>
            </a:r>
          </a:p>
        </p:txBody>
      </p:sp>
      <p:sp>
        <p:nvSpPr>
          <p:cNvPr id="16" name="Rechteck 15"/>
          <p:cNvSpPr/>
          <p:nvPr/>
        </p:nvSpPr>
        <p:spPr>
          <a:xfrm>
            <a:off x="1619672" y="3068960"/>
            <a:ext cx="1296144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 Store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91880" y="3068960"/>
            <a:ext cx="648072" cy="648072"/>
          </a:xfrm>
          <a:prstGeom prst="rect">
            <a:avLst/>
          </a:prstGeom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OCL</a:t>
            </a:r>
            <a:endParaRPr lang="de-DE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lussdiagramm: Magnetplattenspeicher 20"/>
          <p:cNvSpPr/>
          <p:nvPr/>
        </p:nvSpPr>
        <p:spPr>
          <a:xfrm>
            <a:off x="971600" y="5085184"/>
            <a:ext cx="792088" cy="72008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de-DE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Form 22"/>
          <p:cNvCxnSpPr>
            <a:stCxn id="30" idx="1"/>
            <a:endCxn id="21" idx="1"/>
          </p:cNvCxnSpPr>
          <p:nvPr/>
        </p:nvCxnSpPr>
        <p:spPr>
          <a:xfrm rot="10800000" flipV="1">
            <a:off x="1367644" y="3392996"/>
            <a:ext cx="396044" cy="169218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olke 23"/>
          <p:cNvSpPr/>
          <p:nvPr/>
        </p:nvSpPr>
        <p:spPr>
          <a:xfrm>
            <a:off x="7020272" y="1772816"/>
            <a:ext cx="1296144" cy="57606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  <a:endParaRPr lang="de-DE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Form 24"/>
          <p:cNvCxnSpPr>
            <a:stCxn id="24" idx="1"/>
            <a:endCxn id="36" idx="3"/>
          </p:cNvCxnSpPr>
          <p:nvPr/>
        </p:nvCxnSpPr>
        <p:spPr>
          <a:xfrm rot="5400000">
            <a:off x="6605920" y="2330571"/>
            <a:ext cx="1044729" cy="10801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1763688" y="3140968"/>
            <a:ext cx="2880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6300192" y="3140968"/>
            <a:ext cx="2880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Stepper</dc:creator>
  <cp:lastModifiedBy>Stepper</cp:lastModifiedBy>
  <cp:revision>14</cp:revision>
  <dcterms:created xsi:type="dcterms:W3CDTF">2011-09-20T08:11:31Z</dcterms:created>
  <dcterms:modified xsi:type="dcterms:W3CDTF">2011-09-20T09:02:22Z</dcterms:modified>
</cp:coreProperties>
</file>