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A6FC-063C-497E-B88E-2A4ED81C2A99}" type="datetimeFigureOut">
              <a:rPr lang="de-DE" smtClean="0"/>
              <a:pPr/>
              <a:t>25.09.2011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D107-13D7-49FA-9A80-E33C20E7E4E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1835696" y="2564904"/>
            <a:ext cx="5400601" cy="1674186"/>
            <a:chOff x="1043608" y="2348880"/>
            <a:chExt cx="7200800" cy="2232248"/>
          </a:xfrm>
        </p:grpSpPr>
        <p:sp>
          <p:nvSpPr>
            <p:cNvPr id="6" name="Rechteck 5"/>
            <p:cNvSpPr/>
            <p:nvPr/>
          </p:nvSpPr>
          <p:spPr>
            <a:xfrm>
              <a:off x="1043608" y="2348880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  <a:endParaRPr lang="de-DE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2" name="Form 21"/>
            <p:cNvCxnSpPr>
              <a:stCxn id="21" idx="1"/>
              <a:endCxn id="26" idx="3"/>
            </p:cNvCxnSpPr>
            <p:nvPr/>
          </p:nvCxnSpPr>
          <p:spPr>
            <a:xfrm rot="5400000">
              <a:off x="3268500" y="3579376"/>
              <a:ext cx="325033" cy="1030399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5004048" y="3140968"/>
              <a:ext cx="1800200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CDO Repository</a:t>
              </a:r>
              <a:endParaRPr lang="de-DE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lussdiagramm: Magnetplattenspeicher 23"/>
            <p:cNvSpPr/>
            <p:nvPr/>
          </p:nvSpPr>
          <p:spPr>
            <a:xfrm>
              <a:off x="7380312" y="3861048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RDB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43608" y="3140968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43608" y="3933056"/>
              <a:ext cx="1872208" cy="648072"/>
            </a:xfrm>
            <a:prstGeom prst="rect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EMF Application</a:t>
              </a:r>
            </a:p>
          </p:txBody>
        </p:sp>
        <p:cxnSp>
          <p:nvCxnSpPr>
            <p:cNvPr id="27" name="Form 26"/>
            <p:cNvCxnSpPr>
              <a:stCxn id="19" idx="1"/>
              <a:endCxn id="25" idx="3"/>
            </p:cNvCxnSpPr>
            <p:nvPr/>
          </p:nvCxnSpPr>
          <p:spPr>
            <a:xfrm rot="10800000">
              <a:off x="2915816" y="3465004"/>
              <a:ext cx="2088232" cy="127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Form 27"/>
            <p:cNvCxnSpPr>
              <a:stCxn id="21" idx="3"/>
              <a:endCxn id="6" idx="3"/>
            </p:cNvCxnSpPr>
            <p:nvPr/>
          </p:nvCxnSpPr>
          <p:spPr>
            <a:xfrm rot="16200000" flipV="1">
              <a:off x="3242237" y="2346496"/>
              <a:ext cx="377559" cy="1030399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 35"/>
            <p:cNvCxnSpPr>
              <a:stCxn id="53" idx="2"/>
              <a:endCxn id="19" idx="3"/>
            </p:cNvCxnSpPr>
            <p:nvPr/>
          </p:nvCxnSpPr>
          <p:spPr>
            <a:xfrm flipH="1">
              <a:off x="6804248" y="3465004"/>
              <a:ext cx="576064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Wolke 20"/>
            <p:cNvSpPr/>
            <p:nvPr/>
          </p:nvSpPr>
          <p:spPr>
            <a:xfrm>
              <a:off x="3190131" y="2996952"/>
              <a:ext cx="1512168" cy="936104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Network</a:t>
              </a:r>
              <a:endParaRPr lang="de-DE" sz="1200" b="1" i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Flussdiagramm: Magnetplattenspeicher 51"/>
            <p:cNvSpPr/>
            <p:nvPr/>
          </p:nvSpPr>
          <p:spPr>
            <a:xfrm>
              <a:off x="7380312" y="2492896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ODB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Flussdiagramm: Magnetplattenspeicher 52"/>
            <p:cNvSpPr/>
            <p:nvPr/>
          </p:nvSpPr>
          <p:spPr>
            <a:xfrm>
              <a:off x="7380312" y="3176972"/>
              <a:ext cx="864096" cy="576064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2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NoSQL</a:t>
              </a:r>
              <a:endParaRPr lang="de-DE" sz="12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Form 75"/>
            <p:cNvCxnSpPr>
              <a:stCxn id="52" idx="2"/>
              <a:endCxn id="24" idx="2"/>
            </p:cNvCxnSpPr>
            <p:nvPr/>
          </p:nvCxnSpPr>
          <p:spPr>
            <a:xfrm rot="10800000" flipV="1">
              <a:off x="7380312" y="2780928"/>
              <a:ext cx="12700" cy="1368152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61"/>
          <p:cNvGrpSpPr/>
          <p:nvPr/>
        </p:nvGrpSpPr>
        <p:grpSpPr>
          <a:xfrm>
            <a:off x="1634786" y="2132856"/>
            <a:ext cx="5745526" cy="2696083"/>
            <a:chOff x="1634786" y="2132856"/>
            <a:chExt cx="5745526" cy="2696083"/>
          </a:xfrm>
        </p:grpSpPr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2177734" y="2204864"/>
              <a:ext cx="5130570" cy="2538282"/>
              <a:chOff x="1619672" y="2420888"/>
              <a:chExt cx="6840760" cy="3384376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619672" y="3068960"/>
                <a:ext cx="1368152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4572000" y="3068960"/>
                <a:ext cx="2880320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2987824" y="3068960"/>
                <a:ext cx="1584176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413995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Protocol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619672" y="2420888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Application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Rechteck 6"/>
              <p:cNvSpPr/>
              <p:nvPr/>
            </p:nvSpPr>
            <p:spPr>
              <a:xfrm>
                <a:off x="2267744" y="3068960"/>
                <a:ext cx="1224136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Models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436096" y="3068960"/>
                <a:ext cx="136815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Transport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3059832" y="3861048"/>
                <a:ext cx="14401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Client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4644008" y="3861048"/>
                <a:ext cx="2736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Net4j Core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691680" y="3861048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EMF</a:t>
                </a: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1619672" y="4365104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OSGi (optional)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Wolke 20"/>
              <p:cNvSpPr/>
              <p:nvPr/>
            </p:nvSpPr>
            <p:spPr>
              <a:xfrm>
                <a:off x="6804248" y="5085184"/>
                <a:ext cx="1656184" cy="720080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2" name="Form 21"/>
              <p:cNvCxnSpPr>
                <a:stCxn id="21" idx="3"/>
                <a:endCxn id="23" idx="3"/>
              </p:cNvCxnSpPr>
              <p:nvPr/>
            </p:nvCxnSpPr>
            <p:spPr>
              <a:xfrm rot="16200000" flipV="1">
                <a:off x="6267416" y="3761430"/>
                <a:ext cx="1733359" cy="996491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hteck 22"/>
              <p:cNvSpPr/>
              <p:nvPr/>
            </p:nvSpPr>
            <p:spPr>
              <a:xfrm>
                <a:off x="6347817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7020272" y="5229200"/>
                <a:ext cx="8741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Repository</a:t>
                </a:r>
                <a:endParaRPr lang="de-DE" sz="1200"/>
              </a:p>
            </p:txBody>
          </p:sp>
        </p:grpSp>
        <p:sp>
          <p:nvSpPr>
            <p:cNvPr id="60" name="Rechteck 59"/>
            <p:cNvSpPr/>
            <p:nvPr/>
          </p:nvSpPr>
          <p:spPr>
            <a:xfrm>
              <a:off x="1634786" y="2132856"/>
              <a:ext cx="5745526" cy="269608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634786" y="2132856"/>
            <a:ext cx="5745526" cy="3168352"/>
            <a:chOff x="1634786" y="2132856"/>
            <a:chExt cx="5745526" cy="3168352"/>
          </a:xfrm>
        </p:grpSpPr>
        <p:grpSp>
          <p:nvGrpSpPr>
            <p:cNvPr id="22" name="Gruppieren 21"/>
            <p:cNvGrpSpPr>
              <a:grpSpLocks noChangeAspect="1"/>
            </p:cNvGrpSpPr>
            <p:nvPr/>
          </p:nvGrpSpPr>
          <p:grpSpPr>
            <a:xfrm>
              <a:off x="1691680" y="2204864"/>
              <a:ext cx="5508612" cy="3024336"/>
              <a:chOff x="971600" y="1772816"/>
              <a:chExt cx="7344816" cy="4032448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4572000" y="3068960"/>
                <a:ext cx="2880320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1619672" y="3068960"/>
                <a:ext cx="2952328" cy="1296144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de-DE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413995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Protocol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" name="Rechteck 5"/>
              <p:cNvSpPr/>
              <p:nvPr/>
            </p:nvSpPr>
            <p:spPr>
              <a:xfrm>
                <a:off x="1619672" y="2420888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Repository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5436096" y="3068960"/>
                <a:ext cx="136815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Transport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1691680" y="3861048"/>
                <a:ext cx="2808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Server Core</a:t>
                </a:r>
              </a:p>
            </p:txBody>
          </p:sp>
          <p:sp>
            <p:nvSpPr>
              <p:cNvPr id="15" name="Textfeld 14"/>
              <p:cNvSpPr txBox="1"/>
              <p:nvPr/>
            </p:nvSpPr>
            <p:spPr>
              <a:xfrm>
                <a:off x="4644008" y="3861048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Net4j Core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1619672" y="4365104"/>
                <a:ext cx="5832648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OSGi (optional)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619672" y="3068960"/>
                <a:ext cx="1296144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CDO Store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3491880" y="3068960"/>
                <a:ext cx="648072" cy="648072"/>
              </a:xfrm>
              <a:prstGeom prst="rect">
                <a:avLst/>
              </a:prstGeom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OCL</a:t>
                </a:r>
                <a:endParaRPr lang="de-DE" sz="12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lussdiagramm: Magnetplattenspeicher 20"/>
              <p:cNvSpPr/>
              <p:nvPr/>
            </p:nvSpPr>
            <p:spPr>
              <a:xfrm>
                <a:off x="971600" y="5085184"/>
                <a:ext cx="792088" cy="720080"/>
              </a:xfrm>
              <a:prstGeom prst="flowChartMagneticDisk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DB</a:t>
                </a:r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3" name="Form 22"/>
              <p:cNvCxnSpPr>
                <a:stCxn id="30" idx="1"/>
                <a:endCxn id="21" idx="1"/>
              </p:cNvCxnSpPr>
              <p:nvPr/>
            </p:nvCxnSpPr>
            <p:spPr>
              <a:xfrm rot="10800000" flipV="1">
                <a:off x="1367644" y="3392996"/>
                <a:ext cx="396044" cy="1692188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Wolke 23"/>
              <p:cNvSpPr/>
              <p:nvPr/>
            </p:nvSpPr>
            <p:spPr>
              <a:xfrm>
                <a:off x="7020272" y="1772816"/>
                <a:ext cx="1296144" cy="576064"/>
              </a:xfrm>
              <a:prstGeom prst="clou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Clients</a:t>
                </a:r>
                <a:endParaRPr lang="de-DE" sz="1200" b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25" name="Form 24"/>
              <p:cNvCxnSpPr>
                <a:stCxn id="24" idx="1"/>
                <a:endCxn id="36" idx="3"/>
              </p:cNvCxnSpPr>
              <p:nvPr/>
            </p:nvCxnSpPr>
            <p:spPr>
              <a:xfrm rot="5400000">
                <a:off x="6605920" y="2330571"/>
                <a:ext cx="1044729" cy="1080120"/>
              </a:xfrm>
              <a:prstGeom prst="bentConnector2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 29"/>
              <p:cNvSpPr/>
              <p:nvPr/>
            </p:nvSpPr>
            <p:spPr>
              <a:xfrm>
                <a:off x="1763688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6300192" y="3140968"/>
                <a:ext cx="288032" cy="5040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200"/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1634786" y="2132856"/>
              <a:ext cx="5745526" cy="3168352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Bildschirmpräsentation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19</cp:revision>
  <dcterms:created xsi:type="dcterms:W3CDTF">2011-09-20T08:11:31Z</dcterms:created>
  <dcterms:modified xsi:type="dcterms:W3CDTF">2011-09-25T05:23:17Z</dcterms:modified>
</cp:coreProperties>
</file>