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5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83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46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7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0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90" y="240837"/>
            <a:ext cx="9275134" cy="6123038"/>
          </a:xfrm>
        </p:spPr>
      </p:pic>
    </p:spTree>
    <p:extLst>
      <p:ext uri="{BB962C8B-B14F-4D97-AF65-F5344CB8AC3E}">
        <p14:creationId xmlns:p14="http://schemas.microsoft.com/office/powerpoint/2010/main" val="25223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5006" y="281865"/>
            <a:ext cx="11407805" cy="5976891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Класс </a:t>
            </a:r>
            <a:r>
              <a:rPr lang="en-US" sz="1800" b="1" dirty="0" smtClean="0">
                <a:solidFill>
                  <a:schemeClr val="accent1"/>
                </a:solidFill>
              </a:rPr>
              <a:t>Executors</a:t>
            </a:r>
            <a:r>
              <a:rPr lang="ru-RU" sz="1800" dirty="0" smtClean="0"/>
              <a:t> предоставляет удобные методы фабрики для создания различных сервисов исполнителей, таких как </a:t>
            </a:r>
            <a:r>
              <a:rPr lang="en-US" sz="1800" b="1" dirty="0" smtClean="0">
                <a:solidFill>
                  <a:schemeClr val="accent1"/>
                </a:solidFill>
              </a:rPr>
              <a:t>Executor, </a:t>
            </a:r>
            <a:r>
              <a:rPr lang="en-US" sz="1800" b="1" dirty="0" err="1" smtClean="0">
                <a:solidFill>
                  <a:schemeClr val="accent1"/>
                </a:solidFill>
              </a:rPr>
              <a:t>ExecotorService</a:t>
            </a:r>
            <a:r>
              <a:rPr lang="en-US" sz="1800" b="1" dirty="0" smtClean="0">
                <a:solidFill>
                  <a:schemeClr val="accent1"/>
                </a:solidFill>
              </a:rPr>
              <a:t>, </a:t>
            </a:r>
            <a:r>
              <a:rPr lang="en-US" sz="1800" b="1" dirty="0" err="1" smtClean="0">
                <a:solidFill>
                  <a:schemeClr val="accent1"/>
                </a:solidFill>
              </a:rPr>
              <a:t>ScheduledExecutorService</a:t>
            </a:r>
            <a:r>
              <a:rPr lang="en-US" sz="1800" b="1" dirty="0" smtClean="0">
                <a:solidFill>
                  <a:schemeClr val="accent1"/>
                </a:solidFill>
              </a:rPr>
              <a:t>, Callable, </a:t>
            </a:r>
            <a:r>
              <a:rPr lang="en-US" sz="1800" b="1" dirty="0" err="1" smtClean="0">
                <a:solidFill>
                  <a:schemeClr val="accent1"/>
                </a:solidFill>
              </a:rPr>
              <a:t>ThreadFactory</a:t>
            </a:r>
            <a:r>
              <a:rPr lang="en-US" sz="1800" b="1" dirty="0" smtClean="0">
                <a:solidFill>
                  <a:schemeClr val="accent1"/>
                </a:solidFill>
              </a:rPr>
              <a:t>. </a:t>
            </a:r>
          </a:p>
          <a:p>
            <a:r>
              <a:rPr lang="en-US" altLang="ru-RU" sz="1800" b="1" dirty="0" smtClean="0">
                <a:solidFill>
                  <a:schemeClr val="accent1"/>
                </a:solidFill>
              </a:rPr>
              <a:t>Executor</a:t>
            </a:r>
            <a:r>
              <a:rPr lang="ru-RU" altLang="ru-RU" sz="1800" b="1" dirty="0" smtClean="0">
                <a:solidFill>
                  <a:schemeClr val="accent1"/>
                </a:solidFill>
              </a:rPr>
              <a:t> </a:t>
            </a:r>
            <a:r>
              <a:rPr lang="en-US" altLang="ru-RU" sz="1800" dirty="0" smtClean="0"/>
              <a:t>–</a:t>
            </a:r>
            <a:r>
              <a:rPr lang="ru-RU" altLang="ru-RU" sz="1800" dirty="0" smtClean="0"/>
              <a:t> интерфейс, который позволяет </a:t>
            </a:r>
            <a:r>
              <a:rPr lang="ru-RU" altLang="ru-RU" sz="1800" dirty="0"/>
              <a:t>отделить представление задачи от механизма выполнения каждой задачи, включая сведения об использовании потоков, планировании и т. </a:t>
            </a:r>
            <a:r>
              <a:rPr lang="ru-RU" altLang="ru-RU" sz="1800" dirty="0" smtClean="0"/>
              <a:t>д.</a:t>
            </a:r>
            <a:r>
              <a:rPr lang="ru-RU" altLang="ru-RU" sz="1800" dirty="0"/>
              <a:t> </a:t>
            </a:r>
            <a:r>
              <a:rPr lang="ru-RU" altLang="ru-RU" sz="1800" b="1" dirty="0" err="1" smtClean="0">
                <a:solidFill>
                  <a:schemeClr val="accent1"/>
                </a:solidFill>
              </a:rPr>
              <a:t>Executor</a:t>
            </a:r>
            <a:r>
              <a:rPr lang="ru-RU" altLang="ru-RU" sz="1800" dirty="0" smtClean="0"/>
              <a:t> обычно </a:t>
            </a:r>
            <a:r>
              <a:rPr lang="ru-RU" altLang="ru-RU" sz="1800" dirty="0"/>
              <a:t>используется вместо явного создания потоков. Например, вместо того, чтобы </a:t>
            </a:r>
            <a:r>
              <a:rPr lang="ru-RU" altLang="ru-RU" sz="1800" dirty="0" smtClean="0"/>
              <a:t>вызывать </a:t>
            </a:r>
            <a:r>
              <a:rPr lang="ru-RU" altLang="ru-RU" sz="1800" dirty="0" err="1" smtClean="0">
                <a:solidFill>
                  <a:srgbClr val="00B050"/>
                </a:solidFill>
              </a:rPr>
              <a:t>new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 err="1">
                <a:solidFill>
                  <a:srgbClr val="00B050"/>
                </a:solidFill>
              </a:rPr>
              <a:t>Thread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new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RunnableTask</a:t>
            </a:r>
            <a:r>
              <a:rPr lang="ru-RU" altLang="ru-RU" sz="1800" dirty="0">
                <a:solidFill>
                  <a:srgbClr val="00B050"/>
                </a:solidFill>
              </a:rPr>
              <a:t>())).</a:t>
            </a:r>
            <a:r>
              <a:rPr lang="ru-RU" altLang="ru-RU" sz="1800" dirty="0" err="1">
                <a:solidFill>
                  <a:srgbClr val="00B050"/>
                </a:solidFill>
              </a:rPr>
              <a:t>start</a:t>
            </a:r>
            <a:r>
              <a:rPr lang="ru-RU" altLang="ru-RU" sz="1800" dirty="0" smtClean="0">
                <a:solidFill>
                  <a:srgbClr val="00B050"/>
                </a:solidFill>
              </a:rPr>
              <a:t>() </a:t>
            </a:r>
            <a:r>
              <a:rPr lang="ru-RU" altLang="ru-RU" sz="1800" dirty="0" smtClean="0"/>
              <a:t>для </a:t>
            </a:r>
            <a:r>
              <a:rPr lang="ru-RU" altLang="ru-RU" sz="1800" dirty="0"/>
              <a:t>каждого из набора задач, вы можете использовать</a:t>
            </a:r>
            <a:r>
              <a:rPr lang="ru-RU" altLang="ru-RU" sz="1800" dirty="0" smtClean="0"/>
              <a:t>:</a:t>
            </a:r>
          </a:p>
          <a:p>
            <a:r>
              <a:rPr lang="ru-RU" altLang="ru-RU" sz="1800" dirty="0" err="1" smtClean="0">
                <a:solidFill>
                  <a:srgbClr val="00B050"/>
                </a:solidFill>
              </a:rPr>
              <a:t>Executor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 err="1">
                <a:solidFill>
                  <a:srgbClr val="00B050"/>
                </a:solidFill>
              </a:rPr>
              <a:t>executor</a:t>
            </a:r>
            <a:r>
              <a:rPr lang="ru-RU" altLang="ru-RU" sz="1800" dirty="0">
                <a:solidFill>
                  <a:srgbClr val="00B050"/>
                </a:solidFill>
              </a:rPr>
              <a:t> = </a:t>
            </a:r>
            <a:r>
              <a:rPr lang="ru-RU" altLang="ru-RU" sz="1800" dirty="0" err="1">
                <a:solidFill>
                  <a:srgbClr val="00B050"/>
                </a:solidFill>
              </a:rPr>
              <a:t>anExecutor</a:t>
            </a:r>
            <a:r>
              <a:rPr lang="ru-RU" altLang="ru-RU" sz="1800" dirty="0">
                <a:solidFill>
                  <a:srgbClr val="00B050"/>
                </a:solidFill>
              </a:rPr>
              <a:t> </a:t>
            </a:r>
            <a:r>
              <a:rPr lang="ru-RU" altLang="ru-RU" sz="18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ru-RU" altLang="ru-RU" sz="1800" dirty="0" err="1" smtClean="0">
                <a:solidFill>
                  <a:srgbClr val="00B050"/>
                </a:solidFill>
              </a:rPr>
              <a:t>executor.execute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new</a:t>
            </a:r>
            <a:r>
              <a:rPr lang="ru-RU" altLang="ru-RU" sz="1800" dirty="0">
                <a:solidFill>
                  <a:srgbClr val="00B050"/>
                </a:solidFill>
              </a:rPr>
              <a:t> RunnableTask1 ()); </a:t>
            </a:r>
            <a:endParaRPr lang="ru-RU" altLang="ru-RU" sz="1800" dirty="0" smtClean="0">
              <a:solidFill>
                <a:srgbClr val="00B050"/>
              </a:solidFill>
            </a:endParaRPr>
          </a:p>
          <a:p>
            <a:r>
              <a:rPr lang="ru-RU" altLang="ru-RU" sz="1800" dirty="0" err="1" smtClean="0">
                <a:solidFill>
                  <a:srgbClr val="00B050"/>
                </a:solidFill>
              </a:rPr>
              <a:t>executor.execute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new</a:t>
            </a:r>
            <a:r>
              <a:rPr lang="ru-RU" altLang="ru-RU" sz="1800" dirty="0">
                <a:solidFill>
                  <a:srgbClr val="00B050"/>
                </a:solidFill>
              </a:rPr>
              <a:t> RunnableTask2 ()); </a:t>
            </a:r>
            <a:endParaRPr lang="ru-RU" altLang="ru-RU" sz="1800" dirty="0" smtClean="0">
              <a:solidFill>
                <a:srgbClr val="00B050"/>
              </a:solidFill>
            </a:endParaRPr>
          </a:p>
          <a:p>
            <a:r>
              <a:rPr lang="ru-RU" altLang="ru-RU" sz="1800" dirty="0" smtClean="0">
                <a:solidFill>
                  <a:srgbClr val="00B050"/>
                </a:solidFill>
              </a:rPr>
              <a:t>... </a:t>
            </a:r>
          </a:p>
          <a:p>
            <a:r>
              <a:rPr lang="ru-RU" sz="1800" b="1" dirty="0" err="1">
                <a:solidFill>
                  <a:schemeClr val="accent1"/>
                </a:solidFill>
              </a:rPr>
              <a:t>ExecutorService</a:t>
            </a:r>
            <a:r>
              <a:rPr lang="ru-RU" sz="1800" dirty="0"/>
              <a:t> является описанием особого </a:t>
            </a:r>
            <a:r>
              <a:rPr lang="ru-RU" sz="1800" b="1" dirty="0" err="1">
                <a:solidFill>
                  <a:schemeClr val="accent1"/>
                </a:solidFill>
              </a:rPr>
              <a:t>Executor'а</a:t>
            </a:r>
            <a:r>
              <a:rPr lang="ru-RU" sz="1800" dirty="0"/>
              <a:t>, который предоставляет методы по остановке работы </a:t>
            </a:r>
            <a:r>
              <a:rPr lang="ru-RU" sz="1800" b="1" dirty="0" err="1">
                <a:solidFill>
                  <a:schemeClr val="accent1"/>
                </a:solidFill>
              </a:rPr>
              <a:t>Executor'а</a:t>
            </a:r>
            <a:r>
              <a:rPr lang="ru-RU" sz="1800" dirty="0"/>
              <a:t> и позволяет получить </a:t>
            </a:r>
            <a:r>
              <a:rPr lang="ru-RU" sz="1800" b="1" dirty="0" err="1"/>
              <a:t>java.util.concurrent.Future</a:t>
            </a:r>
            <a:r>
              <a:rPr lang="ru-RU" sz="1800" dirty="0"/>
              <a:t>, чтобы отслеживать процесс выполнения.</a:t>
            </a:r>
            <a:endParaRPr lang="ru-RU" altLang="ru-RU" sz="1800" dirty="0"/>
          </a:p>
          <a:p>
            <a:pPr lvl="0"/>
            <a:r>
              <a:rPr lang="en-US" sz="1800" b="1" dirty="0">
                <a:solidFill>
                  <a:schemeClr val="accent1"/>
                </a:solidFill>
              </a:rPr>
              <a:t>Callable </a:t>
            </a:r>
            <a:r>
              <a:rPr lang="en-US" sz="1800" dirty="0"/>
              <a:t>- </a:t>
            </a:r>
            <a:r>
              <a:rPr lang="ru-RU" altLang="ru-RU" sz="1800" dirty="0"/>
              <a:t>это </a:t>
            </a:r>
            <a:r>
              <a:rPr lang="ru-RU" altLang="ru-RU" sz="1800" dirty="0" smtClean="0"/>
              <a:t>функциональный </a:t>
            </a:r>
            <a:r>
              <a:rPr lang="ru-RU" altLang="ru-RU" sz="1800" dirty="0"/>
              <a:t>интерфейс, </a:t>
            </a:r>
            <a:r>
              <a:rPr lang="ru-RU" altLang="ru-RU" sz="1800" dirty="0" smtClean="0"/>
              <a:t>который, </a:t>
            </a:r>
            <a:r>
              <a:rPr lang="ru-RU" altLang="ru-RU" sz="1800" dirty="0"/>
              <a:t>в отличие от </a:t>
            </a:r>
            <a:r>
              <a:rPr lang="ru-RU" altLang="ru-RU" sz="1800" dirty="0" err="1"/>
              <a:t>Runnable</a:t>
            </a:r>
            <a:r>
              <a:rPr lang="ru-RU" altLang="ru-RU" sz="1800" dirty="0"/>
              <a:t>, </a:t>
            </a:r>
            <a:r>
              <a:rPr lang="ru-RU" altLang="ru-RU" sz="1800" dirty="0" smtClean="0"/>
              <a:t>может </a:t>
            </a:r>
            <a:r>
              <a:rPr lang="ru-RU" altLang="ru-RU" sz="1800" dirty="0"/>
              <a:t>возвращать значение. </a:t>
            </a:r>
            <a:endParaRPr lang="ru-RU" altLang="ru-RU" sz="1800" dirty="0" smtClean="0"/>
          </a:p>
          <a:p>
            <a:pPr lvl="0"/>
            <a:r>
              <a:rPr lang="en-US" altLang="ru-RU" sz="1800" b="1" dirty="0" err="1" smtClean="0">
                <a:solidFill>
                  <a:schemeClr val="accent1"/>
                </a:solidFill>
              </a:rPr>
              <a:t>ThreadFactory</a:t>
            </a:r>
            <a:r>
              <a:rPr lang="en-US" altLang="ru-RU" sz="1800" dirty="0" smtClean="0"/>
              <a:t> – </a:t>
            </a:r>
            <a:r>
              <a:rPr lang="ru-RU" altLang="ru-RU" sz="1800" dirty="0" smtClean="0"/>
              <a:t>дает возможность создать поток под конкретную задачу со специальным именем</a:t>
            </a:r>
            <a:r>
              <a:rPr lang="ru-RU" altLang="ru-RU" sz="1800" dirty="0" smtClean="0"/>
              <a:t>.</a:t>
            </a:r>
            <a:endParaRPr lang="ru-RU" altLang="ru-RU" sz="1800" dirty="0" smtClean="0"/>
          </a:p>
          <a:p>
            <a:pPr lvl="0"/>
            <a:r>
              <a:rPr lang="en-US" sz="1800" b="1" dirty="0" err="1" smtClean="0">
                <a:solidFill>
                  <a:schemeClr val="accent1"/>
                </a:solidFill>
              </a:rPr>
              <a:t>ScheduledExecutorService</a:t>
            </a:r>
            <a:r>
              <a:rPr lang="ru-RU" sz="1800" b="1" dirty="0" smtClean="0">
                <a:solidFill>
                  <a:schemeClr val="accent1"/>
                </a:solidFill>
              </a:rPr>
              <a:t> - </a:t>
            </a:r>
            <a:r>
              <a:rPr lang="ru-RU" sz="1800" dirty="0"/>
              <a:t>способен запускать задачи один или несколько раз с заданным интервалом.</a:t>
            </a:r>
            <a:endParaRPr lang="ru-RU" altLang="ru-RU" sz="1800" dirty="0"/>
          </a:p>
          <a:p>
            <a:endParaRPr lang="ru-RU" sz="1800" b="1" dirty="0">
              <a:solidFill>
                <a:schemeClr val="accent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4696286"/>
            <a:ext cx="11153944" cy="1172701"/>
          </a:xfrm>
        </p:spPr>
        <p:txBody>
          <a:bodyPr/>
          <a:lstStyle/>
          <a:p>
            <a:r>
              <a:rPr lang="ru-RU" dirty="0" smtClean="0"/>
              <a:t>В примере программы </a:t>
            </a:r>
            <a:r>
              <a:rPr lang="en-US" dirty="0" smtClean="0"/>
              <a:t>Java Concurrent API </a:t>
            </a:r>
            <a:r>
              <a:rPr lang="ru-RU" dirty="0" smtClean="0"/>
              <a:t>мы создаем четыре потока, на которые приходят какие-то задачи. В случае, если потоков меньше чем нужно выполнить задач, задачи становятся в очередь и ждут, пока не появится свободный поток.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9" y="162838"/>
            <a:ext cx="8113580" cy="43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1538" y="337351"/>
            <a:ext cx="11034944" cy="5531637"/>
          </a:xfrm>
        </p:spPr>
        <p:txBody>
          <a:bodyPr/>
          <a:lstStyle/>
          <a:p>
            <a:r>
              <a:rPr lang="ru-RU" dirty="0" smtClean="0"/>
              <a:t>Методы:</a:t>
            </a:r>
          </a:p>
          <a:p>
            <a:pPr lvl="0"/>
            <a:r>
              <a:rPr lang="ru-RU" altLang="ru-RU" b="1" dirty="0" err="1"/>
              <a:t>newFixedThreadPool</a:t>
            </a:r>
            <a:r>
              <a:rPr lang="ru-RU" altLang="ru-RU" b="1" dirty="0"/>
              <a:t>(1) </a:t>
            </a:r>
            <a:r>
              <a:rPr lang="ru-RU" altLang="ru-RU" dirty="0"/>
              <a:t>- получение фиксированного пула потоков, в нашем случае создается один пул с одним потоком.</a:t>
            </a:r>
          </a:p>
          <a:p>
            <a:r>
              <a:rPr lang="ru-RU" altLang="ru-RU" b="1" dirty="0" err="1" smtClean="0"/>
              <a:t>submit</a:t>
            </a:r>
            <a:r>
              <a:rPr lang="ru-RU" altLang="ru-RU" b="1" dirty="0"/>
              <a:t>() </a:t>
            </a:r>
            <a:r>
              <a:rPr lang="ru-RU" altLang="ru-RU" dirty="0"/>
              <a:t>используется, чтобы завершить задачу после , при этом исполнитель не может вернуть результат задачи напрямую.</a:t>
            </a:r>
            <a:br>
              <a:rPr lang="ru-RU" altLang="ru-RU" dirty="0"/>
            </a:br>
            <a:r>
              <a:rPr lang="ru-RU" altLang="ru-RU" dirty="0" smtClean="0"/>
              <a:t>Для </a:t>
            </a:r>
            <a:r>
              <a:rPr lang="ru-RU" altLang="ru-RU" dirty="0"/>
              <a:t>результата необходимо сначала проверить, завершено ли выполнение задачи при помощи метода </a:t>
            </a:r>
            <a:r>
              <a:rPr lang="ru-RU" altLang="ru-RU" b="1" dirty="0" err="1"/>
              <a:t>isDone</a:t>
            </a:r>
            <a:r>
              <a:rPr lang="ru-RU" altLang="ru-RU" b="1" dirty="0"/>
              <a:t>()</a:t>
            </a:r>
            <a:r>
              <a:rPr lang="ru-RU" altLang="ru-RU" dirty="0"/>
              <a:t/>
            </a:r>
            <a:br>
              <a:rPr lang="ru-RU" altLang="ru-RU" dirty="0"/>
            </a:br>
            <a:r>
              <a:rPr lang="ru-RU" altLang="ru-RU" b="1" dirty="0" err="1" smtClean="0"/>
              <a:t>get</a:t>
            </a:r>
            <a:r>
              <a:rPr lang="ru-RU" altLang="ru-RU" b="1" dirty="0"/>
              <a:t>() </a:t>
            </a:r>
            <a:r>
              <a:rPr lang="ru-RU" altLang="ru-RU" dirty="0"/>
              <a:t>-  блокирует поток и ждет завершения задачи, а затем возвращает результат ее выполнения.</a:t>
            </a:r>
          </a:p>
          <a:p>
            <a:r>
              <a:rPr lang="ru-RU" altLang="ru-RU" b="1" dirty="0" err="1" smtClean="0"/>
              <a:t>execute</a:t>
            </a:r>
            <a:r>
              <a:rPr lang="ru-RU" altLang="ru-RU" b="1" dirty="0"/>
              <a:t>() </a:t>
            </a:r>
            <a:r>
              <a:rPr lang="ru-RU" altLang="ru-RU" dirty="0"/>
              <a:t>- вызывает поток и выводит результат 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r>
              <a:rPr lang="ru-RU" altLang="ru-RU" b="1" dirty="0" err="1" smtClean="0"/>
              <a:t>currentThread</a:t>
            </a:r>
            <a:r>
              <a:rPr lang="ru-RU" altLang="ru-RU" b="1" dirty="0"/>
              <a:t>() </a:t>
            </a:r>
            <a:r>
              <a:rPr lang="ru-RU" altLang="ru-RU" dirty="0"/>
              <a:t>- возвращает ссылку на текущий </a:t>
            </a:r>
            <a:r>
              <a:rPr lang="ru-RU" altLang="ru-RU" dirty="0" smtClean="0"/>
              <a:t>поток.</a:t>
            </a:r>
            <a:r>
              <a:rPr lang="ru-RU" altLang="ru-RU" dirty="0"/>
              <a:t/>
            </a:r>
            <a:br>
              <a:rPr lang="ru-RU" altLang="ru-RU" dirty="0"/>
            </a:br>
            <a:r>
              <a:rPr lang="ru-RU" altLang="ru-RU" b="1" dirty="0" err="1" smtClean="0"/>
              <a:t>getName</a:t>
            </a:r>
            <a:r>
              <a:rPr lang="ru-RU" altLang="ru-RU" b="1" dirty="0"/>
              <a:t>() </a:t>
            </a:r>
            <a:r>
              <a:rPr lang="ru-RU" altLang="ru-RU" dirty="0"/>
              <a:t>- выводит его </a:t>
            </a:r>
            <a:r>
              <a:rPr lang="ru-RU" altLang="ru-RU" dirty="0" smtClean="0"/>
              <a:t>имя.</a:t>
            </a:r>
            <a:endParaRPr lang="ru-RU" altLang="ru-RU" dirty="0"/>
          </a:p>
          <a:p>
            <a:r>
              <a:rPr lang="ru-RU" altLang="ru-RU" b="1" dirty="0" err="1" smtClean="0"/>
              <a:t>isShutdown</a:t>
            </a:r>
            <a:r>
              <a:rPr lang="ru-RU" altLang="ru-RU" b="1" dirty="0" smtClean="0"/>
              <a:t> </a:t>
            </a:r>
            <a:r>
              <a:rPr lang="ru-RU" altLang="ru-RU" dirty="0"/>
              <a:t>возвращает </a:t>
            </a:r>
            <a:r>
              <a:rPr lang="ru-RU" altLang="ru-RU" dirty="0" err="1"/>
              <a:t>true</a:t>
            </a:r>
            <a:r>
              <a:rPr lang="ru-RU" altLang="ru-RU" dirty="0"/>
              <a:t>, когда </a:t>
            </a:r>
            <a:r>
              <a:rPr lang="ru-RU" altLang="ru-RU" dirty="0" err="1"/>
              <a:t>ExecuteService</a:t>
            </a:r>
            <a:r>
              <a:rPr lang="ru-RU" altLang="ru-RU" dirty="0"/>
              <a:t> перестает принимать новые задачи(Достигается путем</a:t>
            </a:r>
            <a:r>
              <a:rPr lang="ru-RU" altLang="ru-RU" dirty="0" smtClean="0"/>
              <a:t>).</a:t>
            </a:r>
            <a:br>
              <a:rPr lang="ru-RU" altLang="ru-RU" dirty="0" smtClean="0"/>
            </a:br>
            <a:r>
              <a:rPr lang="ru-RU" altLang="ru-RU" b="1" dirty="0" err="1" smtClean="0"/>
              <a:t>isTerminated</a:t>
            </a:r>
            <a:r>
              <a:rPr lang="ru-RU" altLang="ru-RU" b="1" dirty="0"/>
              <a:t>() </a:t>
            </a:r>
            <a:r>
              <a:rPr lang="ru-RU" altLang="ru-RU" dirty="0"/>
              <a:t>возвращает </a:t>
            </a:r>
            <a:r>
              <a:rPr lang="ru-RU" altLang="ru-RU" dirty="0" err="1"/>
              <a:t>true</a:t>
            </a:r>
            <a:r>
              <a:rPr lang="ru-RU" altLang="ru-RU" dirty="0"/>
              <a:t>, когда </a:t>
            </a:r>
            <a:r>
              <a:rPr lang="ru-RU" altLang="ru-RU" dirty="0" err="1"/>
              <a:t>isShutdown</a:t>
            </a:r>
            <a:r>
              <a:rPr lang="ru-RU" altLang="ru-RU" dirty="0"/>
              <a:t> тоже </a:t>
            </a:r>
            <a:r>
              <a:rPr lang="ru-RU" altLang="ru-RU" dirty="0" err="1"/>
              <a:t>true</a:t>
            </a:r>
            <a:r>
              <a:rPr lang="ru-RU" altLang="ru-RU" dirty="0"/>
              <a:t> и все задачи </a:t>
            </a:r>
            <a:r>
              <a:rPr lang="ru-RU" altLang="ru-RU" dirty="0" smtClean="0"/>
              <a:t>закончены.</a:t>
            </a:r>
            <a:endParaRPr lang="ru-RU" altLang="ru-RU" dirty="0"/>
          </a:p>
          <a:p>
            <a:r>
              <a:rPr lang="ru-RU" altLang="ru-RU" b="1" dirty="0" err="1" smtClean="0"/>
              <a:t>shutdownNow</a:t>
            </a:r>
            <a:r>
              <a:rPr lang="ru-RU" altLang="ru-RU" b="1" dirty="0"/>
              <a:t>() </a:t>
            </a:r>
            <a:r>
              <a:rPr lang="ru-RU" altLang="ru-RU" dirty="0"/>
              <a:t>- останавливает исполнитель немедленно.</a:t>
            </a:r>
          </a:p>
          <a:p>
            <a:r>
              <a:rPr lang="ru-RU" altLang="ru-RU" b="1" dirty="0" err="1" smtClean="0"/>
              <a:t>shutdown</a:t>
            </a:r>
            <a:r>
              <a:rPr lang="ru-RU" altLang="ru-RU" b="1" dirty="0"/>
              <a:t>() </a:t>
            </a:r>
            <a:r>
              <a:rPr lang="ru-RU" altLang="ru-RU" dirty="0"/>
              <a:t>- ждет завершения запущенных </a:t>
            </a:r>
            <a:r>
              <a:rPr lang="ru-RU" altLang="ru-RU" dirty="0" smtClean="0"/>
              <a:t>задач.</a:t>
            </a:r>
            <a:endParaRPr lang="ru-RU" altLang="ru-RU" dirty="0"/>
          </a:p>
          <a:p>
            <a:r>
              <a:rPr lang="ru-RU" altLang="ru-RU" b="1" dirty="0" err="1"/>
              <a:t>invokeAll</a:t>
            </a:r>
            <a:r>
              <a:rPr lang="ru-RU" altLang="ru-RU" b="1" dirty="0" smtClean="0"/>
              <a:t>() </a:t>
            </a:r>
            <a:r>
              <a:rPr lang="ru-RU" altLang="ru-RU" dirty="0" smtClean="0"/>
              <a:t>-  </a:t>
            </a:r>
            <a:r>
              <a:rPr lang="ru-RU" altLang="ru-RU" dirty="0" err="1" smtClean="0"/>
              <a:t>позволет</a:t>
            </a:r>
            <a:r>
              <a:rPr lang="ru-RU" altLang="ru-RU" dirty="0" smtClean="0"/>
              <a:t> </a:t>
            </a:r>
            <a:r>
              <a:rPr lang="ru-RU" altLang="ru-RU" dirty="0"/>
              <a:t>принимать список задач на </a:t>
            </a:r>
            <a:r>
              <a:rPr lang="ru-RU" altLang="ru-RU" dirty="0" smtClean="0"/>
              <a:t>выполнение. Он </a:t>
            </a:r>
            <a:r>
              <a:rPr lang="ru-RU" altLang="ru-RU" dirty="0"/>
              <a:t>принимает коллекцию </a:t>
            </a:r>
            <a:r>
              <a:rPr lang="ru-RU" altLang="ru-RU" dirty="0" err="1" smtClean="0"/>
              <a:t>Сallable</a:t>
            </a:r>
            <a:r>
              <a:rPr lang="ru-RU" altLang="ru-RU" dirty="0" smtClean="0"/>
              <a:t> - задач </a:t>
            </a:r>
            <a:r>
              <a:rPr lang="ru-RU" altLang="ru-RU" dirty="0"/>
              <a:t>и возвращает список из </a:t>
            </a:r>
            <a:r>
              <a:rPr lang="ru-RU" altLang="ru-RU" dirty="0" err="1"/>
              <a:t>Future</a:t>
            </a:r>
            <a:r>
              <a:rPr lang="ru-RU" altLang="ru-RU" dirty="0"/>
              <a:t> 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 lvl="0"/>
            <a:r>
              <a:rPr lang="ru-RU" altLang="ru-RU" b="1" dirty="0" err="1"/>
              <a:t>invokeAny</a:t>
            </a:r>
            <a:r>
              <a:rPr lang="ru-RU" altLang="ru-RU" b="1" dirty="0" smtClean="0"/>
              <a:t>() </a:t>
            </a:r>
            <a:r>
              <a:rPr lang="ru-RU" altLang="ru-RU" dirty="0" smtClean="0"/>
              <a:t>- другой </a:t>
            </a:r>
            <a:r>
              <a:rPr lang="ru-RU" altLang="ru-RU" dirty="0"/>
              <a:t>способ отдать на выполнение несколько </a:t>
            </a:r>
            <a:r>
              <a:rPr lang="ru-RU" altLang="ru-RU" dirty="0" smtClean="0"/>
              <a:t>задач. </a:t>
            </a:r>
            <a:r>
              <a:rPr lang="ru-RU" altLang="ru-RU" dirty="0"/>
              <a:t>Он работает немного по-другому: вместо возврата </a:t>
            </a:r>
            <a:r>
              <a:rPr lang="ru-RU" altLang="ru-RU" dirty="0" err="1"/>
              <a:t>Future</a:t>
            </a:r>
            <a:r>
              <a:rPr lang="ru-RU" altLang="ru-RU" dirty="0"/>
              <a:t> он блокирует поток до того, как завершится хоть одна задача, и возвращает ее результат. </a:t>
            </a:r>
          </a:p>
          <a:p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131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2019-11-08T09:29:18Z</dcterms:created>
  <dcterms:modified xsi:type="dcterms:W3CDTF">2019-11-08T16:14:24Z</dcterms:modified>
</cp:coreProperties>
</file>