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49"/>
  </p:notesMasterIdLst>
  <p:sldIdLst>
    <p:sldId id="256" r:id="rId5"/>
    <p:sldId id="258" r:id="rId6"/>
    <p:sldId id="261" r:id="rId7"/>
    <p:sldId id="321" r:id="rId8"/>
    <p:sldId id="259" r:id="rId9"/>
    <p:sldId id="260" r:id="rId10"/>
    <p:sldId id="322" r:id="rId11"/>
    <p:sldId id="376" r:id="rId12"/>
    <p:sldId id="377" r:id="rId13"/>
    <p:sldId id="312" r:id="rId14"/>
    <p:sldId id="314" r:id="rId15"/>
    <p:sldId id="313" r:id="rId16"/>
    <p:sldId id="315" r:id="rId17"/>
    <p:sldId id="374" r:id="rId18"/>
    <p:sldId id="316" r:id="rId19"/>
    <p:sldId id="317" r:id="rId20"/>
    <p:sldId id="318" r:id="rId21"/>
    <p:sldId id="320" r:id="rId22"/>
    <p:sldId id="327" r:id="rId23"/>
    <p:sldId id="326" r:id="rId24"/>
    <p:sldId id="337" r:id="rId25"/>
    <p:sldId id="323" r:id="rId26"/>
    <p:sldId id="370" r:id="rId27"/>
    <p:sldId id="363" r:id="rId28"/>
    <p:sldId id="361" r:id="rId29"/>
    <p:sldId id="375" r:id="rId30"/>
    <p:sldId id="359" r:id="rId31"/>
    <p:sldId id="356" r:id="rId32"/>
    <p:sldId id="357" r:id="rId33"/>
    <p:sldId id="362" r:id="rId34"/>
    <p:sldId id="366" r:id="rId35"/>
    <p:sldId id="358" r:id="rId36"/>
    <p:sldId id="346" r:id="rId37"/>
    <p:sldId id="364" r:id="rId38"/>
    <p:sldId id="365" r:id="rId39"/>
    <p:sldId id="367" r:id="rId40"/>
    <p:sldId id="371" r:id="rId41"/>
    <p:sldId id="368" r:id="rId42"/>
    <p:sldId id="369" r:id="rId43"/>
    <p:sldId id="372" r:id="rId44"/>
    <p:sldId id="373" r:id="rId45"/>
    <p:sldId id="325" r:id="rId46"/>
    <p:sldId id="352" r:id="rId47"/>
    <p:sldId id="328" r:id="rId48"/>
  </p:sldIdLst>
  <p:sldSz cx="9144000" cy="5143500" type="screen16x9"/>
  <p:notesSz cx="6858000" cy="9144000"/>
  <p:embeddedFontLst>
    <p:embeddedFont>
      <p:font typeface="Lexend Deca" panose="020B0604020202020204" charset="0"/>
      <p:regular r:id="rId50"/>
      <p:bold r:id="rId51"/>
    </p:embeddedFont>
    <p:embeddedFont>
      <p:font typeface="Pontano Sans"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D6F4F-87F7-5793-656A-F7A28CAC863A}" name="Louis Cooper (CMP - Student)" initials="LC(S" userId="Louis Cooper (CMP - Student)" providerId="None"/>
  <p188:author id="{56757552-B571-A01F-F430-F1183DFD1AD1}" name="Matthew Chinnery (CMP - Student)" initials="MC(S" userId="S::mtz21eau@uea.ac.uk::60bce33d-2531-4250-965f-4246c656c2b9" providerId="AD"/>
  <p188:author id="{2FC581AE-22C6-5A18-EAFC-4393E3E298F8}" name="Matthew Chinnery (CMP - Student)" initials="MC" userId="S::mtz21eau@UEA.AC.UK::60bce33d-2531-4250-965f-4246c656c2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7CA6A-35D4-F84C-BCBB-5F7F532A6A8E}" v="4117" dt="2023-06-14T14:08:23.967"/>
    <p1510:client id="{70382378-04B3-427B-B37C-F4685BE77072}" v="722" dt="2023-06-14T19:49:18.513"/>
    <p1510:client id="{720FDDF4-3805-B17F-C956-B771BDD0CD0F}" v="221" dt="2023-06-14T13:37:46.154"/>
    <p1510:client id="{BE5AACEF-5B0D-474B-9C27-DF92CDFFD97B}" v="3" dt="2023-06-14T13:15:32.677"/>
  </p1510:revLst>
</p1510:revInfo>
</file>

<file path=ppt/tableStyles.xml><?xml version="1.0" encoding="utf-8"?>
<a:tblStyleLst xmlns:a="http://schemas.openxmlformats.org/drawingml/2006/main" def="{DB3A21EE-AB93-498F-BF7E-85444DD95FB1}">
  <a:tblStyle styleId="{DB3A21EE-AB93-498F-BF7E-85444DD95F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1.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4.fntdata"/><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56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59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573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91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822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d0ab3df3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d0ab3df3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32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04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92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59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97b28960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97b28960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d0ab3df3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d0ab3df3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783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591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304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500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428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581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0870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857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478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310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d0ab3df3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d0ab3df3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112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546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155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3331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808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54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369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581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80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22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d97b28960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d97b28960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49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d0ab3df3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d0ab3df3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47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97b289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97b289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554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1400" y="963600"/>
            <a:ext cx="4854000" cy="2671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Lexend Deca"/>
                <a:ea typeface="Lexend Deca"/>
                <a:cs typeface="Lexend Deca"/>
                <a:sym typeface="Lexend Dec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33000" y="3672325"/>
            <a:ext cx="4570800" cy="46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latin typeface="Pontano Sans"/>
                <a:ea typeface="Pontano Sans"/>
                <a:cs typeface="Pontano Sans"/>
                <a:sym typeface="Pontano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4162367" y="-404353"/>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2" name="Google Shape;12;p2"/>
          <p:cNvSpPr/>
          <p:nvPr/>
        </p:nvSpPr>
        <p:spPr>
          <a:xfrm rot="10800000">
            <a:off x="-466310" y="4134922"/>
            <a:ext cx="3479435" cy="1233453"/>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816498" y="2280272"/>
            <a:ext cx="4497300" cy="1377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816498" y="3794241"/>
            <a:ext cx="4419600" cy="4503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6" name="Google Shape;16;p3"/>
          <p:cNvSpPr txBox="1">
            <a:spLocks noGrp="1"/>
          </p:cNvSpPr>
          <p:nvPr>
            <p:ph type="title" idx="2" hasCustomPrompt="1"/>
          </p:nvPr>
        </p:nvSpPr>
        <p:spPr>
          <a:xfrm flipH="1">
            <a:off x="816498" y="898959"/>
            <a:ext cx="4329300" cy="16107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0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p:nvPr/>
        </p:nvSpPr>
        <p:spPr>
          <a:xfrm>
            <a:off x="4381017" y="-482570"/>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18" name="Google Shape;18;p3"/>
          <p:cNvSpPr/>
          <p:nvPr/>
        </p:nvSpPr>
        <p:spPr>
          <a:xfrm rot="-9740069">
            <a:off x="-580449" y="4364267"/>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body" idx="1"/>
          </p:nvPr>
        </p:nvSpPr>
        <p:spPr>
          <a:xfrm>
            <a:off x="720000" y="1389600"/>
            <a:ext cx="3595500" cy="3179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1" name="Google Shape;41;p7"/>
          <p:cNvSpPr/>
          <p:nvPr/>
        </p:nvSpPr>
        <p:spPr>
          <a:xfrm>
            <a:off x="720000" y="521100"/>
            <a:ext cx="7704000" cy="535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43" name="Google Shape;43;p7"/>
          <p:cNvSpPr/>
          <p:nvPr/>
        </p:nvSpPr>
        <p:spPr>
          <a:xfrm rot="10800000" flipH="1">
            <a:off x="4462442" y="2793747"/>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44" name="Google Shape;44;p7"/>
          <p:cNvSpPr/>
          <p:nvPr/>
        </p:nvSpPr>
        <p:spPr>
          <a:xfrm rot="-1059931" flipH="1">
            <a:off x="-680624"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762975" y="1906788"/>
            <a:ext cx="4045200" cy="8340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lgn="ctr">
              <a:spcBef>
                <a:spcPts val="0"/>
              </a:spcBef>
              <a:spcAft>
                <a:spcPts val="0"/>
              </a:spcAft>
              <a:buClr>
                <a:schemeClr val="accent1"/>
              </a:buClr>
              <a:buSzPts val="4200"/>
              <a:buNone/>
              <a:defRPr sz="4200">
                <a:solidFill>
                  <a:schemeClr val="accent1"/>
                </a:solidFill>
              </a:defRPr>
            </a:lvl2pPr>
            <a:lvl3pPr lvl="2" algn="ctr">
              <a:spcBef>
                <a:spcPts val="0"/>
              </a:spcBef>
              <a:spcAft>
                <a:spcPts val="0"/>
              </a:spcAft>
              <a:buClr>
                <a:schemeClr val="accent1"/>
              </a:buClr>
              <a:buSzPts val="4200"/>
              <a:buNone/>
              <a:defRPr sz="4200">
                <a:solidFill>
                  <a:schemeClr val="accent1"/>
                </a:solidFill>
              </a:defRPr>
            </a:lvl3pPr>
            <a:lvl4pPr lvl="3" algn="ctr">
              <a:spcBef>
                <a:spcPts val="0"/>
              </a:spcBef>
              <a:spcAft>
                <a:spcPts val="0"/>
              </a:spcAft>
              <a:buClr>
                <a:schemeClr val="accent1"/>
              </a:buClr>
              <a:buSzPts val="4200"/>
              <a:buNone/>
              <a:defRPr sz="4200">
                <a:solidFill>
                  <a:schemeClr val="accent1"/>
                </a:solidFill>
              </a:defRPr>
            </a:lvl4pPr>
            <a:lvl5pPr lvl="4" algn="ctr">
              <a:spcBef>
                <a:spcPts val="0"/>
              </a:spcBef>
              <a:spcAft>
                <a:spcPts val="0"/>
              </a:spcAft>
              <a:buClr>
                <a:schemeClr val="accent1"/>
              </a:buClr>
              <a:buSzPts val="4200"/>
              <a:buNone/>
              <a:defRPr sz="4200">
                <a:solidFill>
                  <a:schemeClr val="accent1"/>
                </a:solidFill>
              </a:defRPr>
            </a:lvl5pPr>
            <a:lvl6pPr lvl="5" algn="ctr">
              <a:spcBef>
                <a:spcPts val="0"/>
              </a:spcBef>
              <a:spcAft>
                <a:spcPts val="0"/>
              </a:spcAft>
              <a:buClr>
                <a:schemeClr val="accent1"/>
              </a:buClr>
              <a:buSzPts val="4200"/>
              <a:buNone/>
              <a:defRPr sz="4200">
                <a:solidFill>
                  <a:schemeClr val="accent1"/>
                </a:solidFill>
              </a:defRPr>
            </a:lvl6pPr>
            <a:lvl7pPr lvl="6" algn="ctr">
              <a:spcBef>
                <a:spcPts val="0"/>
              </a:spcBef>
              <a:spcAft>
                <a:spcPts val="0"/>
              </a:spcAft>
              <a:buClr>
                <a:schemeClr val="accent1"/>
              </a:buClr>
              <a:buSzPts val="4200"/>
              <a:buNone/>
              <a:defRPr sz="4200">
                <a:solidFill>
                  <a:schemeClr val="accent1"/>
                </a:solidFill>
              </a:defRPr>
            </a:lvl7pPr>
            <a:lvl8pPr lvl="7" algn="ctr">
              <a:spcBef>
                <a:spcPts val="0"/>
              </a:spcBef>
              <a:spcAft>
                <a:spcPts val="0"/>
              </a:spcAft>
              <a:buClr>
                <a:schemeClr val="accent1"/>
              </a:buClr>
              <a:buSzPts val="4200"/>
              <a:buNone/>
              <a:defRPr sz="4200">
                <a:solidFill>
                  <a:schemeClr val="accent1"/>
                </a:solidFill>
              </a:defRPr>
            </a:lvl8pPr>
            <a:lvl9pPr lvl="8" algn="ctr">
              <a:spcBef>
                <a:spcPts val="0"/>
              </a:spcBef>
              <a:spcAft>
                <a:spcPts val="0"/>
              </a:spcAft>
              <a:buClr>
                <a:schemeClr val="accent1"/>
              </a:buClr>
              <a:buSzPts val="4200"/>
              <a:buNone/>
              <a:defRPr sz="4200">
                <a:solidFill>
                  <a:schemeClr val="accent1"/>
                </a:solidFill>
              </a:defRPr>
            </a:lvl9pPr>
          </a:lstStyle>
          <a:p>
            <a:endParaRPr/>
          </a:p>
        </p:txBody>
      </p:sp>
      <p:sp>
        <p:nvSpPr>
          <p:cNvPr id="53" name="Google Shape;53;p9"/>
          <p:cNvSpPr txBox="1">
            <a:spLocks noGrp="1"/>
          </p:cNvSpPr>
          <p:nvPr>
            <p:ph type="subTitle" idx="1"/>
          </p:nvPr>
        </p:nvSpPr>
        <p:spPr>
          <a:xfrm>
            <a:off x="762975" y="2752213"/>
            <a:ext cx="4045200" cy="7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9"/>
          <p:cNvSpPr/>
          <p:nvPr/>
        </p:nvSpPr>
        <p:spPr>
          <a:xfrm flipH="1">
            <a:off x="-741422" y="-480550"/>
            <a:ext cx="4906909" cy="2380822"/>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55" name="Google Shape;55;p9"/>
          <p:cNvSpPr/>
          <p:nvPr/>
        </p:nvSpPr>
        <p:spPr>
          <a:xfrm rot="9783826" flipH="1">
            <a:off x="5961557" y="4022799"/>
            <a:ext cx="4270812" cy="1514148"/>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6"/>
        <p:cNvGrpSpPr/>
        <p:nvPr/>
      </p:nvGrpSpPr>
      <p:grpSpPr>
        <a:xfrm>
          <a:off x="0" y="0"/>
          <a:ext cx="0" cy="0"/>
          <a:chOff x="0" y="0"/>
          <a:chExt cx="0" cy="0"/>
        </a:xfrm>
      </p:grpSpPr>
      <p:sp>
        <p:nvSpPr>
          <p:cNvPr id="67" name="Google Shape;67;p13"/>
          <p:cNvSpPr/>
          <p:nvPr/>
        </p:nvSpPr>
        <p:spPr>
          <a:xfrm>
            <a:off x="720000" y="521100"/>
            <a:ext cx="7704000" cy="535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9" name="Google Shape;69;p13"/>
          <p:cNvSpPr txBox="1">
            <a:spLocks noGrp="1"/>
          </p:cNvSpPr>
          <p:nvPr>
            <p:ph type="title" idx="2" hasCustomPrompt="1"/>
          </p:nvPr>
        </p:nvSpPr>
        <p:spPr>
          <a:xfrm>
            <a:off x="701899" y="1396340"/>
            <a:ext cx="16287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subTitle" idx="1"/>
          </p:nvPr>
        </p:nvSpPr>
        <p:spPr>
          <a:xfrm>
            <a:off x="701899" y="1897300"/>
            <a:ext cx="2313300" cy="432900"/>
          </a:xfrm>
          <a:prstGeom prst="rect">
            <a:avLst/>
          </a:prstGeom>
        </p:spPr>
        <p:txBody>
          <a:bodyPr spcFirstLastPara="1" wrap="square" lIns="91425" tIns="91425" rIns="91425" bIns="91425" anchor="b" anchorCtr="0">
            <a:noAutofit/>
          </a:bodyPr>
          <a:lstStyle>
            <a:lvl1pPr lv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1" name="Google Shape;71;p13"/>
          <p:cNvSpPr txBox="1">
            <a:spLocks noGrp="1"/>
          </p:cNvSpPr>
          <p:nvPr>
            <p:ph type="subTitle" idx="3"/>
          </p:nvPr>
        </p:nvSpPr>
        <p:spPr>
          <a:xfrm>
            <a:off x="701899" y="2323261"/>
            <a:ext cx="2313300" cy="535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72" name="Google Shape;72;p13"/>
          <p:cNvSpPr txBox="1">
            <a:spLocks noGrp="1"/>
          </p:cNvSpPr>
          <p:nvPr>
            <p:ph type="title" idx="4" hasCustomPrompt="1"/>
          </p:nvPr>
        </p:nvSpPr>
        <p:spPr>
          <a:xfrm>
            <a:off x="3438534" y="1396340"/>
            <a:ext cx="16230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subTitle" idx="5"/>
          </p:nvPr>
        </p:nvSpPr>
        <p:spPr>
          <a:xfrm>
            <a:off x="3438534" y="1897300"/>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4" name="Google Shape;74;p13"/>
          <p:cNvSpPr txBox="1">
            <a:spLocks noGrp="1"/>
          </p:cNvSpPr>
          <p:nvPr>
            <p:ph type="subTitle" idx="6"/>
          </p:nvPr>
        </p:nvSpPr>
        <p:spPr>
          <a:xfrm>
            <a:off x="3441842" y="2323261"/>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5" name="Google Shape;75;p13"/>
          <p:cNvSpPr txBox="1">
            <a:spLocks noGrp="1"/>
          </p:cNvSpPr>
          <p:nvPr>
            <p:ph type="title" idx="7" hasCustomPrompt="1"/>
          </p:nvPr>
        </p:nvSpPr>
        <p:spPr>
          <a:xfrm>
            <a:off x="6173686" y="1396340"/>
            <a:ext cx="16176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6" name="Google Shape;76;p13"/>
          <p:cNvSpPr txBox="1">
            <a:spLocks noGrp="1"/>
          </p:cNvSpPr>
          <p:nvPr>
            <p:ph type="subTitle" idx="8"/>
          </p:nvPr>
        </p:nvSpPr>
        <p:spPr>
          <a:xfrm>
            <a:off x="6173686" y="1897300"/>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7" name="Google Shape;77;p13"/>
          <p:cNvSpPr txBox="1">
            <a:spLocks noGrp="1"/>
          </p:cNvSpPr>
          <p:nvPr>
            <p:ph type="subTitle" idx="9"/>
          </p:nvPr>
        </p:nvSpPr>
        <p:spPr>
          <a:xfrm>
            <a:off x="6173686" y="2323261"/>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8" name="Google Shape;78;p13"/>
          <p:cNvSpPr txBox="1">
            <a:spLocks noGrp="1"/>
          </p:cNvSpPr>
          <p:nvPr>
            <p:ph type="title" idx="13" hasCustomPrompt="1"/>
          </p:nvPr>
        </p:nvSpPr>
        <p:spPr>
          <a:xfrm>
            <a:off x="701899" y="3179875"/>
            <a:ext cx="16287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13"/>
          <p:cNvSpPr txBox="1">
            <a:spLocks noGrp="1"/>
          </p:cNvSpPr>
          <p:nvPr>
            <p:ph type="subTitle" idx="14"/>
          </p:nvPr>
        </p:nvSpPr>
        <p:spPr>
          <a:xfrm>
            <a:off x="701899" y="3676575"/>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0" name="Google Shape;80;p13"/>
          <p:cNvSpPr txBox="1">
            <a:spLocks noGrp="1"/>
          </p:cNvSpPr>
          <p:nvPr>
            <p:ph type="subTitle" idx="15"/>
          </p:nvPr>
        </p:nvSpPr>
        <p:spPr>
          <a:xfrm>
            <a:off x="701899" y="4101318"/>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1" name="Google Shape;81;p13"/>
          <p:cNvSpPr txBox="1">
            <a:spLocks noGrp="1"/>
          </p:cNvSpPr>
          <p:nvPr>
            <p:ph type="title" idx="16" hasCustomPrompt="1"/>
          </p:nvPr>
        </p:nvSpPr>
        <p:spPr>
          <a:xfrm>
            <a:off x="3438534" y="3179875"/>
            <a:ext cx="16230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2" name="Google Shape;82;p13"/>
          <p:cNvSpPr txBox="1">
            <a:spLocks noGrp="1"/>
          </p:cNvSpPr>
          <p:nvPr>
            <p:ph type="subTitle" idx="17"/>
          </p:nvPr>
        </p:nvSpPr>
        <p:spPr>
          <a:xfrm>
            <a:off x="3438534" y="3676575"/>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3"/>
          <p:cNvSpPr txBox="1">
            <a:spLocks noGrp="1"/>
          </p:cNvSpPr>
          <p:nvPr>
            <p:ph type="subTitle" idx="18"/>
          </p:nvPr>
        </p:nvSpPr>
        <p:spPr>
          <a:xfrm>
            <a:off x="3441842" y="4101318"/>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4" name="Google Shape;84;p13"/>
          <p:cNvSpPr txBox="1">
            <a:spLocks noGrp="1"/>
          </p:cNvSpPr>
          <p:nvPr>
            <p:ph type="title" idx="19" hasCustomPrompt="1"/>
          </p:nvPr>
        </p:nvSpPr>
        <p:spPr>
          <a:xfrm>
            <a:off x="6173686" y="3179875"/>
            <a:ext cx="1617600" cy="64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5" name="Google Shape;85;p13"/>
          <p:cNvSpPr txBox="1">
            <a:spLocks noGrp="1"/>
          </p:cNvSpPr>
          <p:nvPr>
            <p:ph type="subTitle" idx="20"/>
          </p:nvPr>
        </p:nvSpPr>
        <p:spPr>
          <a:xfrm>
            <a:off x="6173686" y="3676575"/>
            <a:ext cx="2313300" cy="432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Deca"/>
              <a:buNone/>
              <a:defRPr sz="2000">
                <a:solidFill>
                  <a:schemeClr val="lt1"/>
                </a:solidFill>
                <a:latin typeface="Lexend Deca"/>
                <a:ea typeface="Lexend Deca"/>
                <a:cs typeface="Lexend Deca"/>
                <a:sym typeface="Lexend Dec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6" name="Google Shape;86;p13"/>
          <p:cNvSpPr txBox="1">
            <a:spLocks noGrp="1"/>
          </p:cNvSpPr>
          <p:nvPr>
            <p:ph type="subTitle" idx="21"/>
          </p:nvPr>
        </p:nvSpPr>
        <p:spPr>
          <a:xfrm>
            <a:off x="6173686" y="4101318"/>
            <a:ext cx="2313300" cy="535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7" name="Google Shape;87;p13"/>
          <p:cNvSpPr/>
          <p:nvPr/>
        </p:nvSpPr>
        <p:spPr>
          <a:xfrm rot="1059931">
            <a:off x="6544276"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88" name="Google Shape;88;p13"/>
          <p:cNvSpPr/>
          <p:nvPr/>
        </p:nvSpPr>
        <p:spPr>
          <a:xfrm rot="-9784061">
            <a:off x="-681455"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225"/>
        <p:cNvGrpSpPr/>
        <p:nvPr/>
      </p:nvGrpSpPr>
      <p:grpSpPr>
        <a:xfrm>
          <a:off x="0" y="0"/>
          <a:ext cx="0" cy="0"/>
          <a:chOff x="0" y="0"/>
          <a:chExt cx="0" cy="0"/>
        </a:xfrm>
      </p:grpSpPr>
      <p:sp>
        <p:nvSpPr>
          <p:cNvPr id="226" name="Google Shape;226;p29"/>
          <p:cNvSpPr/>
          <p:nvPr/>
        </p:nvSpPr>
        <p:spPr>
          <a:xfrm rot="-1059931" flipH="1">
            <a:off x="-680624" y="-460850"/>
            <a:ext cx="3479575" cy="1233486"/>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227" name="Google Shape;227;p29"/>
          <p:cNvSpPr/>
          <p:nvPr/>
        </p:nvSpPr>
        <p:spPr>
          <a:xfrm rot="9784061" flipH="1">
            <a:off x="6545417" y="4306214"/>
            <a:ext cx="3479264" cy="1233549"/>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_1">
    <p:spTree>
      <p:nvGrpSpPr>
        <p:cNvPr id="1" name="Shape 228"/>
        <p:cNvGrpSpPr/>
        <p:nvPr/>
      </p:nvGrpSpPr>
      <p:grpSpPr>
        <a:xfrm>
          <a:off x="0" y="0"/>
          <a:ext cx="0" cy="0"/>
          <a:chOff x="0" y="0"/>
          <a:chExt cx="0" cy="0"/>
        </a:xfrm>
      </p:grpSpPr>
      <p:sp>
        <p:nvSpPr>
          <p:cNvPr id="229" name="Google Shape;229;p30"/>
          <p:cNvSpPr/>
          <p:nvPr/>
        </p:nvSpPr>
        <p:spPr>
          <a:xfrm>
            <a:off x="4238567" y="-404353"/>
            <a:ext cx="5392800" cy="2616575"/>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
        <p:nvSpPr>
          <p:cNvPr id="230" name="Google Shape;230;p30"/>
          <p:cNvSpPr/>
          <p:nvPr/>
        </p:nvSpPr>
        <p:spPr>
          <a:xfrm rot="10800000">
            <a:off x="-390110" y="4134922"/>
            <a:ext cx="3479435" cy="1233453"/>
          </a:xfrm>
          <a:custGeom>
            <a:avLst/>
            <a:gdLst/>
            <a:ahLst/>
            <a:cxnLst/>
            <a:rect l="l" t="t" r="r" b="b"/>
            <a:pathLst>
              <a:path w="215712" h="104663" extrusionOk="0">
                <a:moveTo>
                  <a:pt x="13662" y="6361"/>
                </a:moveTo>
                <a:cubicBezTo>
                  <a:pt x="22228" y="20143"/>
                  <a:pt x="46168" y="81751"/>
                  <a:pt x="68681" y="88395"/>
                </a:cubicBezTo>
                <a:cubicBezTo>
                  <a:pt x="91194" y="95039"/>
                  <a:pt x="132211" y="43699"/>
                  <a:pt x="148739" y="46225"/>
                </a:cubicBezTo>
                <a:cubicBezTo>
                  <a:pt x="165267" y="48751"/>
                  <a:pt x="158403" y="97236"/>
                  <a:pt x="167847" y="103550"/>
                </a:cubicBezTo>
                <a:cubicBezTo>
                  <a:pt x="177291" y="109865"/>
                  <a:pt x="198486" y="87132"/>
                  <a:pt x="205405" y="84112"/>
                </a:cubicBezTo>
                <a:cubicBezTo>
                  <a:pt x="212324" y="81092"/>
                  <a:pt x="209469" y="97730"/>
                  <a:pt x="209359" y="85430"/>
                </a:cubicBezTo>
                <a:cubicBezTo>
                  <a:pt x="209249" y="73130"/>
                  <a:pt x="206120" y="23492"/>
                  <a:pt x="204747" y="10314"/>
                </a:cubicBezTo>
                <a:cubicBezTo>
                  <a:pt x="203374" y="-2864"/>
                  <a:pt x="232366" y="7130"/>
                  <a:pt x="201122" y="6361"/>
                </a:cubicBezTo>
                <a:cubicBezTo>
                  <a:pt x="169879" y="5592"/>
                  <a:pt x="48529" y="5702"/>
                  <a:pt x="17286" y="5702"/>
                </a:cubicBezTo>
                <a:cubicBezTo>
                  <a:pt x="-13957" y="5702"/>
                  <a:pt x="5096" y="-7421"/>
                  <a:pt x="13662" y="6361"/>
                </a:cubicBezTo>
                <a:close/>
              </a:path>
            </a:pathLst>
          </a:custGeom>
          <a:solidFill>
            <a:srgbClr val="C8C4F7">
              <a:alpha val="3333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1pPr>
            <a:lvl2pPr lvl="1">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2pPr>
            <a:lvl3pPr lvl="2">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3pPr>
            <a:lvl4pPr lvl="3">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4pPr>
            <a:lvl5pPr lvl="4">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5pPr>
            <a:lvl6pPr lvl="5">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6pPr>
            <a:lvl7pPr lvl="6">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7pPr>
            <a:lvl8pPr lvl="7">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8pPr>
            <a:lvl9pPr lvl="8">
              <a:spcBef>
                <a:spcPts val="0"/>
              </a:spcBef>
              <a:spcAft>
                <a:spcPts val="0"/>
              </a:spcAft>
              <a:buClr>
                <a:schemeClr val="dk1"/>
              </a:buClr>
              <a:buSzPts val="3200"/>
              <a:buFont typeface="Lexend Deca"/>
              <a:buNone/>
              <a:defRPr sz="32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1pPr>
            <a:lvl2pPr marL="914400" lvl="1"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2pPr>
            <a:lvl3pPr marL="1371600" lvl="2"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3pPr>
            <a:lvl4pPr marL="1828800" lvl="3"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4pPr>
            <a:lvl5pPr marL="2286000" lvl="4"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5pPr>
            <a:lvl6pPr marL="2743200" lvl="5"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6pPr>
            <a:lvl7pPr marL="3200400" lvl="6"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7pPr>
            <a:lvl8pPr marL="3657600" lvl="7"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8pPr>
            <a:lvl9pPr marL="4114800" lvl="8" indent="-330200">
              <a:lnSpc>
                <a:spcPct val="100000"/>
              </a:lnSpc>
              <a:spcBef>
                <a:spcPts val="0"/>
              </a:spcBef>
              <a:spcAft>
                <a:spcPts val="0"/>
              </a:spcAft>
              <a:buClr>
                <a:schemeClr val="dk1"/>
              </a:buClr>
              <a:buSzPts val="1600"/>
              <a:buFont typeface="Pontano Sans"/>
              <a:buChar char="■"/>
              <a:defRPr sz="1600">
                <a:solidFill>
                  <a:schemeClr val="dk1"/>
                </a:solidFill>
                <a:latin typeface="Pontano Sans"/>
                <a:ea typeface="Pontano Sans"/>
                <a:cs typeface="Pontano Sans"/>
                <a:sym typeface="Pontan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p:nvPr/>
        </p:nvSpPr>
        <p:spPr>
          <a:xfrm>
            <a:off x="6003071" y="4491075"/>
            <a:ext cx="2866200" cy="2058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734400" y="2751200"/>
            <a:ext cx="4368000" cy="823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3"/>
          <p:cNvSpPr txBox="1">
            <a:spLocks noGrp="1"/>
          </p:cNvSpPr>
          <p:nvPr>
            <p:ph type="ctrTitle"/>
          </p:nvPr>
        </p:nvSpPr>
        <p:spPr>
          <a:xfrm>
            <a:off x="491400" y="2682142"/>
            <a:ext cx="4854000" cy="10445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 sz="4800">
                <a:solidFill>
                  <a:schemeClr val="tx1"/>
                </a:solidFill>
              </a:rPr>
              <a:t>Project</a:t>
            </a:r>
            <a:endParaRPr sz="4800">
              <a:solidFill>
                <a:schemeClr val="tx1"/>
              </a:solidFill>
            </a:endParaRPr>
          </a:p>
        </p:txBody>
      </p:sp>
      <p:sp>
        <p:nvSpPr>
          <p:cNvPr id="242" name="Google Shape;242;p33"/>
          <p:cNvSpPr txBox="1">
            <a:spLocks noGrp="1"/>
          </p:cNvSpPr>
          <p:nvPr>
            <p:ph type="subTitle" idx="1"/>
          </p:nvPr>
        </p:nvSpPr>
        <p:spPr>
          <a:xfrm>
            <a:off x="633000" y="3672325"/>
            <a:ext cx="4607085" cy="653100"/>
          </a:xfrm>
          <a:prstGeom prst="rect">
            <a:avLst/>
          </a:prstGeom>
        </p:spPr>
        <p:txBody>
          <a:bodyPr spcFirstLastPara="1" wrap="square" lIns="91425" tIns="91425" rIns="91425" bIns="91425" anchor="t" anchorCtr="0">
            <a:noAutofit/>
          </a:bodyPr>
          <a:lstStyle/>
          <a:p>
            <a:pPr marL="0" indent="0"/>
            <a:r>
              <a:rPr lang="en" dirty="0"/>
              <a:t>Louis Cooper,</a:t>
            </a:r>
            <a:r>
              <a:rPr lang="en-GB" dirty="0"/>
              <a:t> Matthew Chinnery, Kaleb Suter, </a:t>
            </a:r>
            <a:r>
              <a:rPr lang="en-GB" dirty="0" err="1"/>
              <a:t>Dumebi</a:t>
            </a:r>
            <a:r>
              <a:rPr lang="en-GB" dirty="0"/>
              <a:t> Onyebuchi, Edward Ward</a:t>
            </a:r>
          </a:p>
        </p:txBody>
      </p:sp>
      <p:sp>
        <p:nvSpPr>
          <p:cNvPr id="4" name="Google Shape;241;p33">
            <a:extLst>
              <a:ext uri="{FF2B5EF4-FFF2-40B4-BE49-F238E27FC236}">
                <a16:creationId xmlns:a16="http://schemas.microsoft.com/office/drawing/2014/main" id="{7DD2C029-9A8E-D577-8CA7-BA1725C49F43}"/>
              </a:ext>
            </a:extLst>
          </p:cNvPr>
          <p:cNvSpPr txBox="1">
            <a:spLocks/>
          </p:cNvSpPr>
          <p:nvPr/>
        </p:nvSpPr>
        <p:spPr>
          <a:xfrm>
            <a:off x="491400" y="1832359"/>
            <a:ext cx="4854000" cy="10445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1pPr>
            <a:lvl2pPr marR="0" lvl="1"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2pPr>
            <a:lvl3pPr marR="0" lvl="2"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3pPr>
            <a:lvl4pPr marR="0" lvl="3"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4pPr>
            <a:lvl5pPr marR="0" lvl="4"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5pPr>
            <a:lvl6pPr marR="0" lvl="5"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6pPr>
            <a:lvl7pPr marR="0" lvl="6"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7pPr>
            <a:lvl8pPr marR="0" lvl="7"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8pPr>
            <a:lvl9pPr marR="0" lvl="8" algn="ctr" rtl="0">
              <a:lnSpc>
                <a:spcPct val="100000"/>
              </a:lnSpc>
              <a:spcBef>
                <a:spcPts val="0"/>
              </a:spcBef>
              <a:spcAft>
                <a:spcPts val="0"/>
              </a:spcAft>
              <a:buClr>
                <a:schemeClr val="dk1"/>
              </a:buClr>
              <a:buSzPts val="5200"/>
              <a:buFont typeface="Lexend Deca"/>
              <a:buNone/>
              <a:defRPr sz="5200" b="0" i="0" u="none" strike="noStrike" cap="none">
                <a:solidFill>
                  <a:schemeClr val="dk1"/>
                </a:solidFill>
                <a:latin typeface="Lexend Deca"/>
                <a:ea typeface="Lexend Deca"/>
                <a:cs typeface="Lexend Deca"/>
                <a:sym typeface="Lexend Deca"/>
              </a:defRPr>
            </a:lvl9pPr>
          </a:lstStyle>
          <a:p>
            <a:pPr>
              <a:lnSpc>
                <a:spcPct val="150000"/>
              </a:lnSpc>
            </a:pPr>
            <a:r>
              <a:rPr lang="en-GB" sz="4800">
                <a:solidFill>
                  <a:srgbClr val="FF4F4F"/>
                </a:solidFill>
              </a:rPr>
              <a:t>Synoptic</a:t>
            </a:r>
          </a:p>
        </p:txBody>
      </p:sp>
      <p:grpSp>
        <p:nvGrpSpPr>
          <p:cNvPr id="5" name="Google Shape;5419;p57">
            <a:extLst>
              <a:ext uri="{FF2B5EF4-FFF2-40B4-BE49-F238E27FC236}">
                <a16:creationId xmlns:a16="http://schemas.microsoft.com/office/drawing/2014/main" id="{5E127826-D29A-D0E9-9E98-5A7498AFB8E1}"/>
              </a:ext>
            </a:extLst>
          </p:cNvPr>
          <p:cNvGrpSpPr/>
          <p:nvPr/>
        </p:nvGrpSpPr>
        <p:grpSpPr>
          <a:xfrm>
            <a:off x="5938686" y="1391635"/>
            <a:ext cx="2930585" cy="2719130"/>
            <a:chOff x="2036350" y="2469525"/>
            <a:chExt cx="846100" cy="785050"/>
          </a:xfrm>
        </p:grpSpPr>
        <p:sp>
          <p:nvSpPr>
            <p:cNvPr id="6" name="Google Shape;5420;p57">
              <a:extLst>
                <a:ext uri="{FF2B5EF4-FFF2-40B4-BE49-F238E27FC236}">
                  <a16:creationId xmlns:a16="http://schemas.microsoft.com/office/drawing/2014/main" id="{7F235C69-64DF-FD55-3C81-AB10A35A73FF}"/>
                </a:ext>
              </a:extLst>
            </p:cNvPr>
            <p:cNvSpPr/>
            <p:nvPr/>
          </p:nvSpPr>
          <p:spPr>
            <a:xfrm>
              <a:off x="2042175" y="2868550"/>
              <a:ext cx="83125" cy="131700"/>
            </a:xfrm>
            <a:custGeom>
              <a:avLst/>
              <a:gdLst/>
              <a:ahLst/>
              <a:cxnLst/>
              <a:rect l="l" t="t" r="r" b="b"/>
              <a:pathLst>
                <a:path w="3325" h="5268" extrusionOk="0">
                  <a:moveTo>
                    <a:pt x="1509" y="0"/>
                  </a:moveTo>
                  <a:lnTo>
                    <a:pt x="1" y="670"/>
                  </a:lnTo>
                  <a:cubicBezTo>
                    <a:pt x="606" y="2230"/>
                    <a:pt x="1285" y="3759"/>
                    <a:pt x="1912" y="5267"/>
                  </a:cubicBezTo>
                  <a:cubicBezTo>
                    <a:pt x="2368" y="5119"/>
                    <a:pt x="2857" y="4896"/>
                    <a:pt x="3324" y="4726"/>
                  </a:cubicBezTo>
                  <a:cubicBezTo>
                    <a:pt x="3091" y="3919"/>
                    <a:pt x="2730" y="3144"/>
                    <a:pt x="2432" y="2348"/>
                  </a:cubicBezTo>
                  <a:cubicBezTo>
                    <a:pt x="2177" y="1668"/>
                    <a:pt x="1912" y="946"/>
                    <a:pt x="1625" y="298"/>
                  </a:cubicBezTo>
                  <a:cubicBezTo>
                    <a:pt x="1583" y="202"/>
                    <a:pt x="1561" y="75"/>
                    <a:pt x="1509" y="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21;p57">
              <a:extLst>
                <a:ext uri="{FF2B5EF4-FFF2-40B4-BE49-F238E27FC236}">
                  <a16:creationId xmlns:a16="http://schemas.microsoft.com/office/drawing/2014/main" id="{DDCCE5DB-7FE8-7EBD-7C7C-9F74D900CC31}"/>
                </a:ext>
              </a:extLst>
            </p:cNvPr>
            <p:cNvSpPr/>
            <p:nvPr/>
          </p:nvSpPr>
          <p:spPr>
            <a:xfrm>
              <a:off x="2094475" y="2990950"/>
              <a:ext cx="38525" cy="38775"/>
            </a:xfrm>
            <a:custGeom>
              <a:avLst/>
              <a:gdLst/>
              <a:ahLst/>
              <a:cxnLst/>
              <a:rect l="l" t="t" r="r" b="b"/>
              <a:pathLst>
                <a:path w="1541" h="1551" extrusionOk="0">
                  <a:moveTo>
                    <a:pt x="0" y="478"/>
                  </a:moveTo>
                  <a:cubicBezTo>
                    <a:pt x="468" y="371"/>
                    <a:pt x="882" y="191"/>
                    <a:pt x="1286" y="0"/>
                  </a:cubicBezTo>
                  <a:cubicBezTo>
                    <a:pt x="1423" y="223"/>
                    <a:pt x="1541" y="510"/>
                    <a:pt x="1541" y="786"/>
                  </a:cubicBezTo>
                  <a:cubicBezTo>
                    <a:pt x="1541" y="1157"/>
                    <a:pt x="1296" y="1275"/>
                    <a:pt x="1041" y="1391"/>
                  </a:cubicBezTo>
                  <a:cubicBezTo>
                    <a:pt x="850" y="1476"/>
                    <a:pt x="659" y="1551"/>
                    <a:pt x="446" y="1423"/>
                  </a:cubicBezTo>
                  <a:cubicBezTo>
                    <a:pt x="319" y="1338"/>
                    <a:pt x="224" y="1168"/>
                    <a:pt x="160" y="1009"/>
                  </a:cubicBezTo>
                  <a:cubicBezTo>
                    <a:pt x="85" y="839"/>
                    <a:pt x="33" y="669"/>
                    <a:pt x="0" y="478"/>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422;p57">
              <a:extLst>
                <a:ext uri="{FF2B5EF4-FFF2-40B4-BE49-F238E27FC236}">
                  <a16:creationId xmlns:a16="http://schemas.microsoft.com/office/drawing/2014/main" id="{4D025C0C-DC58-DA42-3001-1CA638515DED}"/>
                </a:ext>
              </a:extLst>
            </p:cNvPr>
            <p:cNvSpPr/>
            <p:nvPr/>
          </p:nvSpPr>
          <p:spPr>
            <a:xfrm>
              <a:off x="2083600" y="2972350"/>
              <a:ext cx="45150" cy="32950"/>
            </a:xfrm>
            <a:custGeom>
              <a:avLst/>
              <a:gdLst/>
              <a:ahLst/>
              <a:cxnLst/>
              <a:rect l="l" t="t" r="r" b="b"/>
              <a:pathLst>
                <a:path w="1806" h="1318" extrusionOk="0">
                  <a:moveTo>
                    <a:pt x="478" y="1307"/>
                  </a:moveTo>
                  <a:cubicBezTo>
                    <a:pt x="329" y="1318"/>
                    <a:pt x="265" y="1243"/>
                    <a:pt x="159" y="1094"/>
                  </a:cubicBezTo>
                  <a:cubicBezTo>
                    <a:pt x="85" y="988"/>
                    <a:pt x="0" y="850"/>
                    <a:pt x="22" y="744"/>
                  </a:cubicBezTo>
                  <a:cubicBezTo>
                    <a:pt x="43" y="627"/>
                    <a:pt x="244" y="542"/>
                    <a:pt x="350" y="489"/>
                  </a:cubicBezTo>
                  <a:cubicBezTo>
                    <a:pt x="638" y="362"/>
                    <a:pt x="850" y="266"/>
                    <a:pt x="1147" y="160"/>
                  </a:cubicBezTo>
                  <a:cubicBezTo>
                    <a:pt x="1264" y="107"/>
                    <a:pt x="1466" y="1"/>
                    <a:pt x="1593" y="53"/>
                  </a:cubicBezTo>
                  <a:cubicBezTo>
                    <a:pt x="1678" y="86"/>
                    <a:pt x="1721" y="266"/>
                    <a:pt x="1742" y="351"/>
                  </a:cubicBezTo>
                  <a:cubicBezTo>
                    <a:pt x="1773" y="468"/>
                    <a:pt x="1806" y="627"/>
                    <a:pt x="1773" y="723"/>
                  </a:cubicBezTo>
                  <a:cubicBezTo>
                    <a:pt x="1752" y="797"/>
                    <a:pt x="1593" y="872"/>
                    <a:pt x="1497" y="924"/>
                  </a:cubicBezTo>
                  <a:cubicBezTo>
                    <a:pt x="1275" y="1030"/>
                    <a:pt x="1062" y="1094"/>
                    <a:pt x="839" y="1179"/>
                  </a:cubicBezTo>
                  <a:cubicBezTo>
                    <a:pt x="711" y="1233"/>
                    <a:pt x="616" y="1296"/>
                    <a:pt x="478" y="1307"/>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23;p57">
              <a:extLst>
                <a:ext uri="{FF2B5EF4-FFF2-40B4-BE49-F238E27FC236}">
                  <a16:creationId xmlns:a16="http://schemas.microsoft.com/office/drawing/2014/main" id="{2EB8A1B0-6F1D-6BE5-52EC-10EF9A838F07}"/>
                </a:ext>
              </a:extLst>
            </p:cNvPr>
            <p:cNvSpPr/>
            <p:nvPr/>
          </p:nvSpPr>
          <p:spPr>
            <a:xfrm>
              <a:off x="2066075" y="2869350"/>
              <a:ext cx="49125" cy="111525"/>
            </a:xfrm>
            <a:custGeom>
              <a:avLst/>
              <a:gdLst/>
              <a:ahLst/>
              <a:cxnLst/>
              <a:rect l="l" t="t" r="r" b="b"/>
              <a:pathLst>
                <a:path w="1965" h="4461" extrusionOk="0">
                  <a:moveTo>
                    <a:pt x="202" y="0"/>
                  </a:moveTo>
                  <a:lnTo>
                    <a:pt x="1" y="74"/>
                  </a:lnTo>
                  <a:lnTo>
                    <a:pt x="1774" y="4461"/>
                  </a:lnTo>
                  <a:lnTo>
                    <a:pt x="1965" y="4386"/>
                  </a:lnTo>
                  <a:lnTo>
                    <a:pt x="202"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24;p57">
              <a:extLst>
                <a:ext uri="{FF2B5EF4-FFF2-40B4-BE49-F238E27FC236}">
                  <a16:creationId xmlns:a16="http://schemas.microsoft.com/office/drawing/2014/main" id="{39180749-C17A-C5F7-084D-05B976986FF7}"/>
                </a:ext>
              </a:extLst>
            </p:cNvPr>
            <p:cNvSpPr/>
            <p:nvPr/>
          </p:nvSpPr>
          <p:spPr>
            <a:xfrm>
              <a:off x="2048275" y="2877575"/>
              <a:ext cx="49150" cy="111800"/>
            </a:xfrm>
            <a:custGeom>
              <a:avLst/>
              <a:gdLst/>
              <a:ahLst/>
              <a:cxnLst/>
              <a:rect l="l" t="t" r="r" b="b"/>
              <a:pathLst>
                <a:path w="1966" h="4472" extrusionOk="0">
                  <a:moveTo>
                    <a:pt x="192" y="0"/>
                  </a:moveTo>
                  <a:lnTo>
                    <a:pt x="1" y="75"/>
                  </a:lnTo>
                  <a:lnTo>
                    <a:pt x="1774" y="4471"/>
                  </a:lnTo>
                  <a:lnTo>
                    <a:pt x="1966" y="4397"/>
                  </a:lnTo>
                  <a:lnTo>
                    <a:pt x="192"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25;p57">
              <a:extLst>
                <a:ext uri="{FF2B5EF4-FFF2-40B4-BE49-F238E27FC236}">
                  <a16:creationId xmlns:a16="http://schemas.microsoft.com/office/drawing/2014/main" id="{DA95FB2E-EB63-2702-37EC-2771D4D13AB1}"/>
                </a:ext>
              </a:extLst>
            </p:cNvPr>
            <p:cNvSpPr/>
            <p:nvPr/>
          </p:nvSpPr>
          <p:spPr>
            <a:xfrm>
              <a:off x="2038200" y="2829500"/>
              <a:ext cx="41700" cy="55800"/>
            </a:xfrm>
            <a:custGeom>
              <a:avLst/>
              <a:gdLst/>
              <a:ahLst/>
              <a:cxnLst/>
              <a:rect l="l" t="t" r="r" b="b"/>
              <a:pathLst>
                <a:path w="1668" h="2232" extrusionOk="0">
                  <a:moveTo>
                    <a:pt x="223" y="0"/>
                  </a:moveTo>
                  <a:cubicBezTo>
                    <a:pt x="216" y="0"/>
                    <a:pt x="209" y="1"/>
                    <a:pt x="202" y="2"/>
                  </a:cubicBezTo>
                  <a:cubicBezTo>
                    <a:pt x="85" y="23"/>
                    <a:pt x="43" y="235"/>
                    <a:pt x="32" y="458"/>
                  </a:cubicBezTo>
                  <a:cubicBezTo>
                    <a:pt x="0" y="894"/>
                    <a:pt x="21" y="1201"/>
                    <a:pt x="54" y="1562"/>
                  </a:cubicBezTo>
                  <a:cubicBezTo>
                    <a:pt x="64" y="1743"/>
                    <a:pt x="64" y="1934"/>
                    <a:pt x="96" y="2093"/>
                  </a:cubicBezTo>
                  <a:cubicBezTo>
                    <a:pt x="106" y="2136"/>
                    <a:pt x="139" y="2178"/>
                    <a:pt x="160" y="2232"/>
                  </a:cubicBezTo>
                  <a:lnTo>
                    <a:pt x="1668" y="1562"/>
                  </a:lnTo>
                  <a:cubicBezTo>
                    <a:pt x="1646" y="1531"/>
                    <a:pt x="1604" y="1498"/>
                    <a:pt x="1572" y="1467"/>
                  </a:cubicBezTo>
                  <a:cubicBezTo>
                    <a:pt x="1550" y="1435"/>
                    <a:pt x="1519" y="1403"/>
                    <a:pt x="1498" y="1361"/>
                  </a:cubicBezTo>
                  <a:cubicBezTo>
                    <a:pt x="1232" y="989"/>
                    <a:pt x="988" y="660"/>
                    <a:pt x="669" y="320"/>
                  </a:cubicBezTo>
                  <a:cubicBezTo>
                    <a:pt x="578" y="219"/>
                    <a:pt x="379" y="0"/>
                    <a:pt x="223"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26;p57">
              <a:extLst>
                <a:ext uri="{FF2B5EF4-FFF2-40B4-BE49-F238E27FC236}">
                  <a16:creationId xmlns:a16="http://schemas.microsoft.com/office/drawing/2014/main" id="{A1866CB5-1FDF-C64C-9243-661D1121F57D}"/>
                </a:ext>
              </a:extLst>
            </p:cNvPr>
            <p:cNvSpPr/>
            <p:nvPr/>
          </p:nvSpPr>
          <p:spPr>
            <a:xfrm>
              <a:off x="2038725" y="2829500"/>
              <a:ext cx="16750" cy="14650"/>
            </a:xfrm>
            <a:custGeom>
              <a:avLst/>
              <a:gdLst/>
              <a:ahLst/>
              <a:cxnLst/>
              <a:rect l="l" t="t" r="r" b="b"/>
              <a:pathLst>
                <a:path w="670" h="586" extrusionOk="0">
                  <a:moveTo>
                    <a:pt x="202" y="0"/>
                  </a:moveTo>
                  <a:cubicBezTo>
                    <a:pt x="195" y="0"/>
                    <a:pt x="188" y="1"/>
                    <a:pt x="181" y="2"/>
                  </a:cubicBezTo>
                  <a:cubicBezTo>
                    <a:pt x="64" y="23"/>
                    <a:pt x="22" y="235"/>
                    <a:pt x="11" y="458"/>
                  </a:cubicBezTo>
                  <a:cubicBezTo>
                    <a:pt x="0" y="500"/>
                    <a:pt x="0" y="543"/>
                    <a:pt x="0" y="585"/>
                  </a:cubicBezTo>
                  <a:lnTo>
                    <a:pt x="670" y="352"/>
                  </a:lnTo>
                  <a:cubicBezTo>
                    <a:pt x="659" y="341"/>
                    <a:pt x="659" y="330"/>
                    <a:pt x="648" y="320"/>
                  </a:cubicBezTo>
                  <a:cubicBezTo>
                    <a:pt x="557" y="219"/>
                    <a:pt x="358" y="0"/>
                    <a:pt x="202"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27;p57">
              <a:extLst>
                <a:ext uri="{FF2B5EF4-FFF2-40B4-BE49-F238E27FC236}">
                  <a16:creationId xmlns:a16="http://schemas.microsoft.com/office/drawing/2014/main" id="{DAC45E16-CF7B-D24D-60B0-5AB91192F1E3}"/>
                </a:ext>
              </a:extLst>
            </p:cNvPr>
            <p:cNvSpPr/>
            <p:nvPr/>
          </p:nvSpPr>
          <p:spPr>
            <a:xfrm>
              <a:off x="2115450" y="3015375"/>
              <a:ext cx="5600" cy="7175"/>
            </a:xfrm>
            <a:custGeom>
              <a:avLst/>
              <a:gdLst/>
              <a:ahLst/>
              <a:cxnLst/>
              <a:rect l="l" t="t" r="r" b="b"/>
              <a:pathLst>
                <a:path w="224" h="287" extrusionOk="0">
                  <a:moveTo>
                    <a:pt x="213" y="85"/>
                  </a:moveTo>
                  <a:cubicBezTo>
                    <a:pt x="223" y="234"/>
                    <a:pt x="32" y="286"/>
                    <a:pt x="11" y="180"/>
                  </a:cubicBezTo>
                  <a:cubicBezTo>
                    <a:pt x="1" y="106"/>
                    <a:pt x="117" y="0"/>
                    <a:pt x="213" y="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28;p57">
              <a:extLst>
                <a:ext uri="{FF2B5EF4-FFF2-40B4-BE49-F238E27FC236}">
                  <a16:creationId xmlns:a16="http://schemas.microsoft.com/office/drawing/2014/main" id="{F74C0251-F2E2-AC73-05AC-AFAC797E497E}"/>
                </a:ext>
              </a:extLst>
            </p:cNvPr>
            <p:cNvSpPr/>
            <p:nvPr/>
          </p:nvSpPr>
          <p:spPr>
            <a:xfrm>
              <a:off x="2120775" y="2997850"/>
              <a:ext cx="9300" cy="18850"/>
            </a:xfrm>
            <a:custGeom>
              <a:avLst/>
              <a:gdLst/>
              <a:ahLst/>
              <a:cxnLst/>
              <a:rect l="l" t="t" r="r" b="b"/>
              <a:pathLst>
                <a:path w="372" h="754" extrusionOk="0">
                  <a:moveTo>
                    <a:pt x="170" y="754"/>
                  </a:moveTo>
                  <a:cubicBezTo>
                    <a:pt x="0" y="744"/>
                    <a:pt x="95" y="574"/>
                    <a:pt x="106" y="393"/>
                  </a:cubicBezTo>
                  <a:cubicBezTo>
                    <a:pt x="116" y="223"/>
                    <a:pt x="43" y="32"/>
                    <a:pt x="170" y="22"/>
                  </a:cubicBezTo>
                  <a:cubicBezTo>
                    <a:pt x="350" y="0"/>
                    <a:pt x="371" y="701"/>
                    <a:pt x="170" y="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29;p57">
              <a:extLst>
                <a:ext uri="{FF2B5EF4-FFF2-40B4-BE49-F238E27FC236}">
                  <a16:creationId xmlns:a16="http://schemas.microsoft.com/office/drawing/2014/main" id="{4A6A8724-E1B9-15D0-4BA9-C4394878CAED}"/>
                </a:ext>
              </a:extLst>
            </p:cNvPr>
            <p:cNvSpPr/>
            <p:nvPr/>
          </p:nvSpPr>
          <p:spPr>
            <a:xfrm>
              <a:off x="2114925" y="3005800"/>
              <a:ext cx="5875" cy="9600"/>
            </a:xfrm>
            <a:custGeom>
              <a:avLst/>
              <a:gdLst/>
              <a:ahLst/>
              <a:cxnLst/>
              <a:rect l="l" t="t" r="r" b="b"/>
              <a:pathLst>
                <a:path w="235" h="384" extrusionOk="0">
                  <a:moveTo>
                    <a:pt x="0" y="245"/>
                  </a:moveTo>
                  <a:cubicBezTo>
                    <a:pt x="0" y="128"/>
                    <a:pt x="64" y="1"/>
                    <a:pt x="192" y="65"/>
                  </a:cubicBezTo>
                  <a:cubicBezTo>
                    <a:pt x="234" y="213"/>
                    <a:pt x="85" y="383"/>
                    <a:pt x="0" y="2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30;p57">
              <a:extLst>
                <a:ext uri="{FF2B5EF4-FFF2-40B4-BE49-F238E27FC236}">
                  <a16:creationId xmlns:a16="http://schemas.microsoft.com/office/drawing/2014/main" id="{89BFD2E1-597B-0532-962A-184C89398B5A}"/>
                </a:ext>
              </a:extLst>
            </p:cNvPr>
            <p:cNvSpPr/>
            <p:nvPr/>
          </p:nvSpPr>
          <p:spPr>
            <a:xfrm>
              <a:off x="2065800" y="2930950"/>
              <a:ext cx="12225" cy="20450"/>
            </a:xfrm>
            <a:custGeom>
              <a:avLst/>
              <a:gdLst/>
              <a:ahLst/>
              <a:cxnLst/>
              <a:rect l="l" t="t" r="r" b="b"/>
              <a:pathLst>
                <a:path w="489" h="818" extrusionOk="0">
                  <a:moveTo>
                    <a:pt x="394" y="722"/>
                  </a:moveTo>
                  <a:cubicBezTo>
                    <a:pt x="277" y="817"/>
                    <a:pt x="192" y="680"/>
                    <a:pt x="128" y="510"/>
                  </a:cubicBezTo>
                  <a:cubicBezTo>
                    <a:pt x="85" y="361"/>
                    <a:pt x="0" y="0"/>
                    <a:pt x="203" y="43"/>
                  </a:cubicBezTo>
                  <a:cubicBezTo>
                    <a:pt x="245" y="53"/>
                    <a:pt x="340" y="223"/>
                    <a:pt x="383" y="308"/>
                  </a:cubicBezTo>
                  <a:cubicBezTo>
                    <a:pt x="468" y="478"/>
                    <a:pt x="489" y="659"/>
                    <a:pt x="394" y="7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31;p57">
              <a:extLst>
                <a:ext uri="{FF2B5EF4-FFF2-40B4-BE49-F238E27FC236}">
                  <a16:creationId xmlns:a16="http://schemas.microsoft.com/office/drawing/2014/main" id="{7BA679B3-5C19-B0D7-86B4-FC9266476A6C}"/>
                </a:ext>
              </a:extLst>
            </p:cNvPr>
            <p:cNvSpPr/>
            <p:nvPr/>
          </p:nvSpPr>
          <p:spPr>
            <a:xfrm>
              <a:off x="2073500" y="2920325"/>
              <a:ext cx="8000" cy="12500"/>
            </a:xfrm>
            <a:custGeom>
              <a:avLst/>
              <a:gdLst/>
              <a:ahLst/>
              <a:cxnLst/>
              <a:rect l="l" t="t" r="r" b="b"/>
              <a:pathLst>
                <a:path w="320" h="500" extrusionOk="0">
                  <a:moveTo>
                    <a:pt x="266" y="361"/>
                  </a:moveTo>
                  <a:cubicBezTo>
                    <a:pt x="86" y="499"/>
                    <a:pt x="1" y="74"/>
                    <a:pt x="138" y="22"/>
                  </a:cubicBezTo>
                  <a:cubicBezTo>
                    <a:pt x="223" y="0"/>
                    <a:pt x="319" y="181"/>
                    <a:pt x="308" y="277"/>
                  </a:cubicBezTo>
                  <a:cubicBezTo>
                    <a:pt x="308" y="319"/>
                    <a:pt x="287" y="340"/>
                    <a:pt x="266" y="3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32;p57">
              <a:extLst>
                <a:ext uri="{FF2B5EF4-FFF2-40B4-BE49-F238E27FC236}">
                  <a16:creationId xmlns:a16="http://schemas.microsoft.com/office/drawing/2014/main" id="{E503B48D-005D-F2FA-1C59-C38079EDE2D4}"/>
                </a:ext>
              </a:extLst>
            </p:cNvPr>
            <p:cNvSpPr/>
            <p:nvPr/>
          </p:nvSpPr>
          <p:spPr>
            <a:xfrm>
              <a:off x="2057575" y="2916325"/>
              <a:ext cx="11175" cy="14375"/>
            </a:xfrm>
            <a:custGeom>
              <a:avLst/>
              <a:gdLst/>
              <a:ahLst/>
              <a:cxnLst/>
              <a:rect l="l" t="t" r="r" b="b"/>
              <a:pathLst>
                <a:path w="447" h="575" extrusionOk="0">
                  <a:moveTo>
                    <a:pt x="383" y="415"/>
                  </a:moveTo>
                  <a:cubicBezTo>
                    <a:pt x="192" y="574"/>
                    <a:pt x="1" y="33"/>
                    <a:pt x="256" y="12"/>
                  </a:cubicBezTo>
                  <a:cubicBezTo>
                    <a:pt x="341" y="1"/>
                    <a:pt x="351" y="107"/>
                    <a:pt x="383" y="203"/>
                  </a:cubicBezTo>
                  <a:cubicBezTo>
                    <a:pt x="414" y="309"/>
                    <a:pt x="447" y="362"/>
                    <a:pt x="383" y="4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33;p57">
              <a:extLst>
                <a:ext uri="{FF2B5EF4-FFF2-40B4-BE49-F238E27FC236}">
                  <a16:creationId xmlns:a16="http://schemas.microsoft.com/office/drawing/2014/main" id="{B43431EF-E7CD-98DB-F9E0-FCA3007F91D9}"/>
                </a:ext>
              </a:extLst>
            </p:cNvPr>
            <p:cNvSpPr/>
            <p:nvPr/>
          </p:nvSpPr>
          <p:spPr>
            <a:xfrm>
              <a:off x="2036600" y="2471125"/>
              <a:ext cx="388425" cy="151875"/>
            </a:xfrm>
            <a:custGeom>
              <a:avLst/>
              <a:gdLst/>
              <a:ahLst/>
              <a:cxnLst/>
              <a:rect l="l" t="t" r="r" b="b"/>
              <a:pathLst>
                <a:path w="15537" h="6075" extrusionOk="0">
                  <a:moveTo>
                    <a:pt x="14315" y="0"/>
                  </a:moveTo>
                  <a:cubicBezTo>
                    <a:pt x="14263" y="0"/>
                    <a:pt x="14209" y="0"/>
                    <a:pt x="14145" y="11"/>
                  </a:cubicBezTo>
                  <a:cubicBezTo>
                    <a:pt x="13508" y="64"/>
                    <a:pt x="12840" y="350"/>
                    <a:pt x="12191" y="553"/>
                  </a:cubicBezTo>
                  <a:cubicBezTo>
                    <a:pt x="10280" y="1157"/>
                    <a:pt x="8549" y="1976"/>
                    <a:pt x="6765" y="2655"/>
                  </a:cubicBezTo>
                  <a:cubicBezTo>
                    <a:pt x="4939" y="3345"/>
                    <a:pt x="3176" y="4088"/>
                    <a:pt x="1466" y="4843"/>
                  </a:cubicBezTo>
                  <a:cubicBezTo>
                    <a:pt x="1190" y="4970"/>
                    <a:pt x="871" y="5087"/>
                    <a:pt x="595" y="5246"/>
                  </a:cubicBezTo>
                  <a:cubicBezTo>
                    <a:pt x="340" y="5384"/>
                    <a:pt x="64" y="5596"/>
                    <a:pt x="33" y="5936"/>
                  </a:cubicBezTo>
                  <a:cubicBezTo>
                    <a:pt x="22" y="5947"/>
                    <a:pt x="11" y="5968"/>
                    <a:pt x="11" y="5990"/>
                  </a:cubicBezTo>
                  <a:lnTo>
                    <a:pt x="11" y="6000"/>
                  </a:lnTo>
                  <a:cubicBezTo>
                    <a:pt x="0" y="6021"/>
                    <a:pt x="0" y="6042"/>
                    <a:pt x="0" y="6075"/>
                  </a:cubicBezTo>
                  <a:cubicBezTo>
                    <a:pt x="75" y="6053"/>
                    <a:pt x="160" y="6032"/>
                    <a:pt x="224" y="6011"/>
                  </a:cubicBezTo>
                  <a:cubicBezTo>
                    <a:pt x="404" y="5957"/>
                    <a:pt x="585" y="5894"/>
                    <a:pt x="744" y="5830"/>
                  </a:cubicBezTo>
                  <a:cubicBezTo>
                    <a:pt x="1795" y="5469"/>
                    <a:pt x="2783" y="5065"/>
                    <a:pt x="3802" y="4694"/>
                  </a:cubicBezTo>
                  <a:cubicBezTo>
                    <a:pt x="5140" y="4216"/>
                    <a:pt x="6499" y="3685"/>
                    <a:pt x="7880" y="3196"/>
                  </a:cubicBezTo>
                  <a:cubicBezTo>
                    <a:pt x="9197" y="2719"/>
                    <a:pt x="15431" y="669"/>
                    <a:pt x="15537" y="616"/>
                  </a:cubicBezTo>
                  <a:lnTo>
                    <a:pt x="15367" y="446"/>
                  </a:lnTo>
                  <a:cubicBezTo>
                    <a:pt x="15335" y="404"/>
                    <a:pt x="15303" y="372"/>
                    <a:pt x="15261" y="350"/>
                  </a:cubicBezTo>
                  <a:cubicBezTo>
                    <a:pt x="15261" y="340"/>
                    <a:pt x="15261" y="340"/>
                    <a:pt x="15250" y="340"/>
                  </a:cubicBezTo>
                  <a:cubicBezTo>
                    <a:pt x="15218" y="308"/>
                    <a:pt x="15176" y="276"/>
                    <a:pt x="15133" y="255"/>
                  </a:cubicBezTo>
                  <a:cubicBezTo>
                    <a:pt x="15133" y="244"/>
                    <a:pt x="15133" y="244"/>
                    <a:pt x="15122" y="244"/>
                  </a:cubicBezTo>
                  <a:cubicBezTo>
                    <a:pt x="15091" y="223"/>
                    <a:pt x="15048" y="202"/>
                    <a:pt x="15006" y="180"/>
                  </a:cubicBezTo>
                  <a:cubicBezTo>
                    <a:pt x="15006" y="170"/>
                    <a:pt x="14995" y="170"/>
                    <a:pt x="14985" y="170"/>
                  </a:cubicBezTo>
                  <a:cubicBezTo>
                    <a:pt x="14942" y="138"/>
                    <a:pt x="14900" y="117"/>
                    <a:pt x="14857" y="107"/>
                  </a:cubicBezTo>
                  <a:cubicBezTo>
                    <a:pt x="14846" y="107"/>
                    <a:pt x="14846" y="96"/>
                    <a:pt x="14836" y="96"/>
                  </a:cubicBezTo>
                  <a:cubicBezTo>
                    <a:pt x="14794" y="85"/>
                    <a:pt x="14751" y="64"/>
                    <a:pt x="14709" y="53"/>
                  </a:cubicBezTo>
                  <a:cubicBezTo>
                    <a:pt x="14698" y="53"/>
                    <a:pt x="14687" y="53"/>
                    <a:pt x="14676" y="43"/>
                  </a:cubicBezTo>
                  <a:cubicBezTo>
                    <a:pt x="14624" y="32"/>
                    <a:pt x="14581" y="22"/>
                    <a:pt x="14528" y="22"/>
                  </a:cubicBezTo>
                  <a:lnTo>
                    <a:pt x="14517" y="22"/>
                  </a:lnTo>
                  <a:cubicBezTo>
                    <a:pt x="14464" y="11"/>
                    <a:pt x="14411" y="11"/>
                    <a:pt x="14358" y="0"/>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34;p57">
              <a:extLst>
                <a:ext uri="{FF2B5EF4-FFF2-40B4-BE49-F238E27FC236}">
                  <a16:creationId xmlns:a16="http://schemas.microsoft.com/office/drawing/2014/main" id="{90681D84-0AC8-D2B8-93B0-27E2F498EDBD}"/>
                </a:ext>
              </a:extLst>
            </p:cNvPr>
            <p:cNvSpPr/>
            <p:nvPr/>
          </p:nvSpPr>
          <p:spPr>
            <a:xfrm>
              <a:off x="2174650" y="2469525"/>
              <a:ext cx="516125" cy="670125"/>
            </a:xfrm>
            <a:custGeom>
              <a:avLst/>
              <a:gdLst/>
              <a:ahLst/>
              <a:cxnLst/>
              <a:rect l="l" t="t" r="r" b="b"/>
              <a:pathLst>
                <a:path w="20645" h="26805" extrusionOk="0">
                  <a:moveTo>
                    <a:pt x="14167" y="22"/>
                  </a:moveTo>
                  <a:cubicBezTo>
                    <a:pt x="14485" y="1"/>
                    <a:pt x="15186" y="22"/>
                    <a:pt x="15494" y="277"/>
                  </a:cubicBezTo>
                  <a:cubicBezTo>
                    <a:pt x="15792" y="510"/>
                    <a:pt x="15887" y="1030"/>
                    <a:pt x="15962" y="1434"/>
                  </a:cubicBezTo>
                  <a:cubicBezTo>
                    <a:pt x="16036" y="1816"/>
                    <a:pt x="16132" y="2528"/>
                    <a:pt x="16408" y="2687"/>
                  </a:cubicBezTo>
                  <a:cubicBezTo>
                    <a:pt x="16641" y="2836"/>
                    <a:pt x="17119" y="2740"/>
                    <a:pt x="17395" y="2889"/>
                  </a:cubicBezTo>
                  <a:cubicBezTo>
                    <a:pt x="17618" y="3006"/>
                    <a:pt x="17714" y="3409"/>
                    <a:pt x="17788" y="3654"/>
                  </a:cubicBezTo>
                  <a:cubicBezTo>
                    <a:pt x="17979" y="4280"/>
                    <a:pt x="18064" y="4886"/>
                    <a:pt x="18181" y="5575"/>
                  </a:cubicBezTo>
                  <a:cubicBezTo>
                    <a:pt x="18256" y="5990"/>
                    <a:pt x="18319" y="6425"/>
                    <a:pt x="18213" y="6744"/>
                  </a:cubicBezTo>
                  <a:cubicBezTo>
                    <a:pt x="18138" y="6956"/>
                    <a:pt x="17990" y="7201"/>
                    <a:pt x="17862" y="7381"/>
                  </a:cubicBezTo>
                  <a:cubicBezTo>
                    <a:pt x="17714" y="7604"/>
                    <a:pt x="17512" y="7763"/>
                    <a:pt x="17470" y="7944"/>
                  </a:cubicBezTo>
                  <a:cubicBezTo>
                    <a:pt x="17406" y="8230"/>
                    <a:pt x="17459" y="8666"/>
                    <a:pt x="17491" y="9006"/>
                  </a:cubicBezTo>
                  <a:cubicBezTo>
                    <a:pt x="17586" y="9866"/>
                    <a:pt x="17798" y="11045"/>
                    <a:pt x="17937" y="11798"/>
                  </a:cubicBezTo>
                  <a:cubicBezTo>
                    <a:pt x="18171" y="13020"/>
                    <a:pt x="18499" y="14305"/>
                    <a:pt x="18775" y="15282"/>
                  </a:cubicBezTo>
                  <a:cubicBezTo>
                    <a:pt x="19232" y="16874"/>
                    <a:pt x="19700" y="18659"/>
                    <a:pt x="20188" y="20336"/>
                  </a:cubicBezTo>
                  <a:cubicBezTo>
                    <a:pt x="20326" y="20836"/>
                    <a:pt x="20644" y="21547"/>
                    <a:pt x="20475" y="22142"/>
                  </a:cubicBezTo>
                  <a:cubicBezTo>
                    <a:pt x="20337" y="22662"/>
                    <a:pt x="19625" y="22970"/>
                    <a:pt x="19073" y="23225"/>
                  </a:cubicBezTo>
                  <a:cubicBezTo>
                    <a:pt x="18447" y="23512"/>
                    <a:pt x="17852" y="23724"/>
                    <a:pt x="17300" y="23916"/>
                  </a:cubicBezTo>
                  <a:cubicBezTo>
                    <a:pt x="16078" y="24319"/>
                    <a:pt x="14772" y="24733"/>
                    <a:pt x="13519" y="25073"/>
                  </a:cubicBezTo>
                  <a:cubicBezTo>
                    <a:pt x="12755" y="25285"/>
                    <a:pt x="12106" y="25412"/>
                    <a:pt x="11523" y="25572"/>
                  </a:cubicBezTo>
                  <a:cubicBezTo>
                    <a:pt x="10249" y="25901"/>
                    <a:pt x="8974" y="26231"/>
                    <a:pt x="7572" y="26559"/>
                  </a:cubicBezTo>
                  <a:cubicBezTo>
                    <a:pt x="6563" y="26793"/>
                    <a:pt x="5501" y="26804"/>
                    <a:pt x="5003" y="26061"/>
                  </a:cubicBezTo>
                  <a:cubicBezTo>
                    <a:pt x="4790" y="25752"/>
                    <a:pt x="4652" y="25275"/>
                    <a:pt x="4493" y="24829"/>
                  </a:cubicBezTo>
                  <a:cubicBezTo>
                    <a:pt x="4333" y="24393"/>
                    <a:pt x="4142" y="23958"/>
                    <a:pt x="4015" y="23543"/>
                  </a:cubicBezTo>
                  <a:cubicBezTo>
                    <a:pt x="3728" y="22620"/>
                    <a:pt x="3526" y="21664"/>
                    <a:pt x="3325" y="20761"/>
                  </a:cubicBezTo>
                  <a:cubicBezTo>
                    <a:pt x="2698" y="17905"/>
                    <a:pt x="1944" y="15123"/>
                    <a:pt x="1328" y="12266"/>
                  </a:cubicBezTo>
                  <a:cubicBezTo>
                    <a:pt x="935" y="10450"/>
                    <a:pt x="595" y="8305"/>
                    <a:pt x="288" y="6340"/>
                  </a:cubicBezTo>
                  <a:cubicBezTo>
                    <a:pt x="96" y="5066"/>
                    <a:pt x="0" y="3452"/>
                    <a:pt x="807" y="2814"/>
                  </a:cubicBezTo>
                  <a:cubicBezTo>
                    <a:pt x="1169" y="2538"/>
                    <a:pt x="1742" y="2390"/>
                    <a:pt x="2242" y="2220"/>
                  </a:cubicBezTo>
                  <a:cubicBezTo>
                    <a:pt x="3738" y="1731"/>
                    <a:pt x="5534" y="1455"/>
                    <a:pt x="7233" y="1190"/>
                  </a:cubicBezTo>
                  <a:cubicBezTo>
                    <a:pt x="9069" y="893"/>
                    <a:pt x="10567" y="542"/>
                    <a:pt x="12340" y="244"/>
                  </a:cubicBezTo>
                  <a:cubicBezTo>
                    <a:pt x="12935" y="149"/>
                    <a:pt x="13529" y="75"/>
                    <a:pt x="14167" y="22"/>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35;p57">
              <a:extLst>
                <a:ext uri="{FF2B5EF4-FFF2-40B4-BE49-F238E27FC236}">
                  <a16:creationId xmlns:a16="http://schemas.microsoft.com/office/drawing/2014/main" id="{0E8CC1B8-8A51-11CC-F382-86BD9BA67FC4}"/>
                </a:ext>
              </a:extLst>
            </p:cNvPr>
            <p:cNvSpPr/>
            <p:nvPr/>
          </p:nvSpPr>
          <p:spPr>
            <a:xfrm>
              <a:off x="2227500" y="2544125"/>
              <a:ext cx="321500" cy="84725"/>
            </a:xfrm>
            <a:custGeom>
              <a:avLst/>
              <a:gdLst/>
              <a:ahLst/>
              <a:cxnLst/>
              <a:rect l="l" t="t" r="r" b="b"/>
              <a:pathLst>
                <a:path w="12860" h="3389" extrusionOk="0">
                  <a:moveTo>
                    <a:pt x="12690" y="160"/>
                  </a:moveTo>
                  <a:cubicBezTo>
                    <a:pt x="12669" y="106"/>
                    <a:pt x="12658" y="54"/>
                    <a:pt x="12647" y="0"/>
                  </a:cubicBezTo>
                  <a:cubicBezTo>
                    <a:pt x="12265" y="54"/>
                    <a:pt x="11883" y="139"/>
                    <a:pt x="11500" y="202"/>
                  </a:cubicBezTo>
                  <a:cubicBezTo>
                    <a:pt x="9791" y="489"/>
                    <a:pt x="8251" y="744"/>
                    <a:pt x="6531" y="1083"/>
                  </a:cubicBezTo>
                  <a:cubicBezTo>
                    <a:pt x="5480" y="1286"/>
                    <a:pt x="4418" y="1529"/>
                    <a:pt x="3292" y="1753"/>
                  </a:cubicBezTo>
                  <a:cubicBezTo>
                    <a:pt x="2825" y="1838"/>
                    <a:pt x="2358" y="1933"/>
                    <a:pt x="1678" y="2082"/>
                  </a:cubicBezTo>
                  <a:cubicBezTo>
                    <a:pt x="1263" y="2178"/>
                    <a:pt x="212" y="2315"/>
                    <a:pt x="106" y="2485"/>
                  </a:cubicBezTo>
                  <a:cubicBezTo>
                    <a:pt x="0" y="2666"/>
                    <a:pt x="64" y="3197"/>
                    <a:pt x="234" y="3292"/>
                  </a:cubicBezTo>
                  <a:cubicBezTo>
                    <a:pt x="393" y="3388"/>
                    <a:pt x="690" y="3303"/>
                    <a:pt x="1030" y="3240"/>
                  </a:cubicBezTo>
                  <a:cubicBezTo>
                    <a:pt x="1890" y="3091"/>
                    <a:pt x="2761" y="2952"/>
                    <a:pt x="3483" y="2804"/>
                  </a:cubicBezTo>
                  <a:cubicBezTo>
                    <a:pt x="6233" y="2241"/>
                    <a:pt x="9015" y="1891"/>
                    <a:pt x="11724" y="1402"/>
                  </a:cubicBezTo>
                  <a:cubicBezTo>
                    <a:pt x="12074" y="1338"/>
                    <a:pt x="12531" y="1286"/>
                    <a:pt x="12860" y="1211"/>
                  </a:cubicBezTo>
                  <a:cubicBezTo>
                    <a:pt x="12817" y="861"/>
                    <a:pt x="12765" y="510"/>
                    <a:pt x="12690" y="1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36;p57">
              <a:extLst>
                <a:ext uri="{FF2B5EF4-FFF2-40B4-BE49-F238E27FC236}">
                  <a16:creationId xmlns:a16="http://schemas.microsoft.com/office/drawing/2014/main" id="{EFFF4C3E-325A-3D9B-AC25-E40DFAAEA7EB}"/>
                </a:ext>
              </a:extLst>
            </p:cNvPr>
            <p:cNvSpPr/>
            <p:nvPr/>
          </p:nvSpPr>
          <p:spPr>
            <a:xfrm>
              <a:off x="2229875" y="2608375"/>
              <a:ext cx="331350" cy="86025"/>
            </a:xfrm>
            <a:custGeom>
              <a:avLst/>
              <a:gdLst/>
              <a:ahLst/>
              <a:cxnLst/>
              <a:rect l="l" t="t" r="r" b="b"/>
              <a:pathLst>
                <a:path w="13254" h="3441" extrusionOk="0">
                  <a:moveTo>
                    <a:pt x="13009" y="0"/>
                  </a:moveTo>
                  <a:cubicBezTo>
                    <a:pt x="12521" y="43"/>
                    <a:pt x="12000" y="170"/>
                    <a:pt x="11512" y="255"/>
                  </a:cubicBezTo>
                  <a:cubicBezTo>
                    <a:pt x="9791" y="531"/>
                    <a:pt x="8252" y="797"/>
                    <a:pt x="6532" y="1137"/>
                  </a:cubicBezTo>
                  <a:cubicBezTo>
                    <a:pt x="5480" y="1338"/>
                    <a:pt x="4429" y="1583"/>
                    <a:pt x="3292" y="1795"/>
                  </a:cubicBezTo>
                  <a:cubicBezTo>
                    <a:pt x="2825" y="1890"/>
                    <a:pt x="2369" y="1975"/>
                    <a:pt x="1678" y="2135"/>
                  </a:cubicBezTo>
                  <a:cubicBezTo>
                    <a:pt x="1264" y="2220"/>
                    <a:pt x="224" y="2358"/>
                    <a:pt x="117" y="2539"/>
                  </a:cubicBezTo>
                  <a:cubicBezTo>
                    <a:pt x="0" y="2719"/>
                    <a:pt x="75" y="3240"/>
                    <a:pt x="245" y="3346"/>
                  </a:cubicBezTo>
                  <a:cubicBezTo>
                    <a:pt x="394" y="3441"/>
                    <a:pt x="691" y="3356"/>
                    <a:pt x="1031" y="3292"/>
                  </a:cubicBezTo>
                  <a:cubicBezTo>
                    <a:pt x="1890" y="3144"/>
                    <a:pt x="2761" y="2995"/>
                    <a:pt x="3483" y="2857"/>
                  </a:cubicBezTo>
                  <a:cubicBezTo>
                    <a:pt x="6234" y="2294"/>
                    <a:pt x="9027" y="1933"/>
                    <a:pt x="11724" y="1455"/>
                  </a:cubicBezTo>
                  <a:cubicBezTo>
                    <a:pt x="12255" y="1359"/>
                    <a:pt x="12988" y="1286"/>
                    <a:pt x="13253" y="1126"/>
                  </a:cubicBezTo>
                  <a:cubicBezTo>
                    <a:pt x="13179" y="755"/>
                    <a:pt x="13094" y="38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37;p57">
              <a:extLst>
                <a:ext uri="{FF2B5EF4-FFF2-40B4-BE49-F238E27FC236}">
                  <a16:creationId xmlns:a16="http://schemas.microsoft.com/office/drawing/2014/main" id="{65593364-AFB1-A01F-CEB9-F6867A9C1460}"/>
                </a:ext>
              </a:extLst>
            </p:cNvPr>
            <p:cNvSpPr/>
            <p:nvPr/>
          </p:nvSpPr>
          <p:spPr>
            <a:xfrm>
              <a:off x="2258275" y="2669175"/>
              <a:ext cx="312775" cy="83650"/>
            </a:xfrm>
            <a:custGeom>
              <a:avLst/>
              <a:gdLst/>
              <a:ahLst/>
              <a:cxnLst/>
              <a:rect l="l" t="t" r="r" b="b"/>
              <a:pathLst>
                <a:path w="12511" h="3346" extrusionOk="0">
                  <a:moveTo>
                    <a:pt x="12351" y="0"/>
                  </a:moveTo>
                  <a:cubicBezTo>
                    <a:pt x="12065" y="53"/>
                    <a:pt x="11777" y="107"/>
                    <a:pt x="11501" y="159"/>
                  </a:cubicBezTo>
                  <a:cubicBezTo>
                    <a:pt x="9781" y="435"/>
                    <a:pt x="8252" y="701"/>
                    <a:pt x="6521" y="1041"/>
                  </a:cubicBezTo>
                  <a:cubicBezTo>
                    <a:pt x="5481" y="1242"/>
                    <a:pt x="4419" y="1487"/>
                    <a:pt x="3293" y="1700"/>
                  </a:cubicBezTo>
                  <a:cubicBezTo>
                    <a:pt x="2826" y="1795"/>
                    <a:pt x="2358" y="1880"/>
                    <a:pt x="1668" y="2039"/>
                  </a:cubicBezTo>
                  <a:cubicBezTo>
                    <a:pt x="1264" y="2124"/>
                    <a:pt x="213" y="2262"/>
                    <a:pt x="107" y="2443"/>
                  </a:cubicBezTo>
                  <a:cubicBezTo>
                    <a:pt x="1" y="2613"/>
                    <a:pt x="65" y="3144"/>
                    <a:pt x="235" y="3250"/>
                  </a:cubicBezTo>
                  <a:cubicBezTo>
                    <a:pt x="383" y="3345"/>
                    <a:pt x="681" y="3250"/>
                    <a:pt x="1020" y="3196"/>
                  </a:cubicBezTo>
                  <a:cubicBezTo>
                    <a:pt x="1891" y="3048"/>
                    <a:pt x="2762" y="2899"/>
                    <a:pt x="3473" y="2761"/>
                  </a:cubicBezTo>
                  <a:cubicBezTo>
                    <a:pt x="6234" y="2198"/>
                    <a:pt x="9016" y="1837"/>
                    <a:pt x="11725" y="1360"/>
                  </a:cubicBezTo>
                  <a:cubicBezTo>
                    <a:pt x="11958" y="1317"/>
                    <a:pt x="12245" y="1275"/>
                    <a:pt x="12511" y="1232"/>
                  </a:cubicBezTo>
                  <a:cubicBezTo>
                    <a:pt x="12457" y="818"/>
                    <a:pt x="12404" y="414"/>
                    <a:pt x="1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38;p57">
              <a:extLst>
                <a:ext uri="{FF2B5EF4-FFF2-40B4-BE49-F238E27FC236}">
                  <a16:creationId xmlns:a16="http://schemas.microsoft.com/office/drawing/2014/main" id="{D9D4571C-958E-A64D-55C4-22917BAD837B}"/>
                </a:ext>
              </a:extLst>
            </p:cNvPr>
            <p:cNvSpPr/>
            <p:nvPr/>
          </p:nvSpPr>
          <p:spPr>
            <a:xfrm>
              <a:off x="2260675" y="2733675"/>
              <a:ext cx="317525" cy="84450"/>
            </a:xfrm>
            <a:custGeom>
              <a:avLst/>
              <a:gdLst/>
              <a:ahLst/>
              <a:cxnLst/>
              <a:rect l="l" t="t" r="r" b="b"/>
              <a:pathLst>
                <a:path w="12701" h="3378" extrusionOk="0">
                  <a:moveTo>
                    <a:pt x="12573" y="1"/>
                  </a:moveTo>
                  <a:cubicBezTo>
                    <a:pt x="12212" y="54"/>
                    <a:pt x="11851" y="139"/>
                    <a:pt x="11511" y="192"/>
                  </a:cubicBezTo>
                  <a:cubicBezTo>
                    <a:pt x="9791" y="479"/>
                    <a:pt x="8252" y="734"/>
                    <a:pt x="6531" y="1074"/>
                  </a:cubicBezTo>
                  <a:cubicBezTo>
                    <a:pt x="5480" y="1286"/>
                    <a:pt x="4429" y="1520"/>
                    <a:pt x="3292" y="1742"/>
                  </a:cubicBezTo>
                  <a:cubicBezTo>
                    <a:pt x="2825" y="1827"/>
                    <a:pt x="2369" y="1923"/>
                    <a:pt x="1678" y="2072"/>
                  </a:cubicBezTo>
                  <a:cubicBezTo>
                    <a:pt x="1264" y="2167"/>
                    <a:pt x="224" y="2305"/>
                    <a:pt x="106" y="2475"/>
                  </a:cubicBezTo>
                  <a:cubicBezTo>
                    <a:pt x="0" y="2655"/>
                    <a:pt x="64" y="3186"/>
                    <a:pt x="245" y="3293"/>
                  </a:cubicBezTo>
                  <a:cubicBezTo>
                    <a:pt x="393" y="3378"/>
                    <a:pt x="691" y="3293"/>
                    <a:pt x="1031" y="3240"/>
                  </a:cubicBezTo>
                  <a:cubicBezTo>
                    <a:pt x="1890" y="3080"/>
                    <a:pt x="2761" y="2943"/>
                    <a:pt x="3483" y="2794"/>
                  </a:cubicBezTo>
                  <a:cubicBezTo>
                    <a:pt x="6234" y="2242"/>
                    <a:pt x="9016" y="1881"/>
                    <a:pt x="11724" y="1402"/>
                  </a:cubicBezTo>
                  <a:cubicBezTo>
                    <a:pt x="12021" y="1350"/>
                    <a:pt x="12393" y="1296"/>
                    <a:pt x="12701" y="1232"/>
                  </a:cubicBezTo>
                  <a:cubicBezTo>
                    <a:pt x="12658" y="829"/>
                    <a:pt x="12616" y="415"/>
                    <a:pt x="12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39;p57">
              <a:extLst>
                <a:ext uri="{FF2B5EF4-FFF2-40B4-BE49-F238E27FC236}">
                  <a16:creationId xmlns:a16="http://schemas.microsoft.com/office/drawing/2014/main" id="{58E6EE90-25AB-9A08-4733-EB826F188E0D}"/>
                </a:ext>
              </a:extLst>
            </p:cNvPr>
            <p:cNvSpPr/>
            <p:nvPr/>
          </p:nvSpPr>
          <p:spPr>
            <a:xfrm>
              <a:off x="2273400" y="2789700"/>
              <a:ext cx="321550" cy="84700"/>
            </a:xfrm>
            <a:custGeom>
              <a:avLst/>
              <a:gdLst/>
              <a:ahLst/>
              <a:cxnLst/>
              <a:rect l="l" t="t" r="r" b="b"/>
              <a:pathLst>
                <a:path w="12862" h="3388" extrusionOk="0">
                  <a:moveTo>
                    <a:pt x="12691" y="171"/>
                  </a:moveTo>
                  <a:cubicBezTo>
                    <a:pt x="12680" y="107"/>
                    <a:pt x="12659" y="53"/>
                    <a:pt x="12649" y="1"/>
                  </a:cubicBezTo>
                  <a:cubicBezTo>
                    <a:pt x="12267" y="53"/>
                    <a:pt x="11884" y="138"/>
                    <a:pt x="11512" y="202"/>
                  </a:cubicBezTo>
                  <a:cubicBezTo>
                    <a:pt x="9792" y="489"/>
                    <a:pt x="8252" y="744"/>
                    <a:pt x="6532" y="1084"/>
                  </a:cubicBezTo>
                  <a:cubicBezTo>
                    <a:pt x="5480" y="1296"/>
                    <a:pt x="4430" y="1530"/>
                    <a:pt x="3293" y="1752"/>
                  </a:cubicBezTo>
                  <a:cubicBezTo>
                    <a:pt x="2826" y="1837"/>
                    <a:pt x="2369" y="1933"/>
                    <a:pt x="1679" y="2082"/>
                  </a:cubicBezTo>
                  <a:cubicBezTo>
                    <a:pt x="1265" y="2177"/>
                    <a:pt x="213" y="2316"/>
                    <a:pt x="107" y="2486"/>
                  </a:cubicBezTo>
                  <a:cubicBezTo>
                    <a:pt x="1" y="2666"/>
                    <a:pt x="65" y="3197"/>
                    <a:pt x="234" y="3303"/>
                  </a:cubicBezTo>
                  <a:cubicBezTo>
                    <a:pt x="394" y="3388"/>
                    <a:pt x="691" y="3303"/>
                    <a:pt x="1031" y="3239"/>
                  </a:cubicBezTo>
                  <a:cubicBezTo>
                    <a:pt x="1891" y="3090"/>
                    <a:pt x="2762" y="2953"/>
                    <a:pt x="3484" y="2804"/>
                  </a:cubicBezTo>
                  <a:cubicBezTo>
                    <a:pt x="6235" y="2252"/>
                    <a:pt x="9017" y="1891"/>
                    <a:pt x="11725" y="1402"/>
                  </a:cubicBezTo>
                  <a:cubicBezTo>
                    <a:pt x="12075" y="1339"/>
                    <a:pt x="12532" y="1285"/>
                    <a:pt x="12861" y="1211"/>
                  </a:cubicBezTo>
                  <a:cubicBezTo>
                    <a:pt x="12819" y="860"/>
                    <a:pt x="12765" y="510"/>
                    <a:pt x="12691" y="1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40;p57">
              <a:extLst>
                <a:ext uri="{FF2B5EF4-FFF2-40B4-BE49-F238E27FC236}">
                  <a16:creationId xmlns:a16="http://schemas.microsoft.com/office/drawing/2014/main" id="{432770C7-5A68-EE07-B71E-E9CF57F6E2FF}"/>
                </a:ext>
              </a:extLst>
            </p:cNvPr>
            <p:cNvSpPr/>
            <p:nvPr/>
          </p:nvSpPr>
          <p:spPr>
            <a:xfrm>
              <a:off x="2275800" y="2854200"/>
              <a:ext cx="331350" cy="85800"/>
            </a:xfrm>
            <a:custGeom>
              <a:avLst/>
              <a:gdLst/>
              <a:ahLst/>
              <a:cxnLst/>
              <a:rect l="l" t="t" r="r" b="b"/>
              <a:pathLst>
                <a:path w="13254" h="3432" extrusionOk="0">
                  <a:moveTo>
                    <a:pt x="13009" y="1"/>
                  </a:moveTo>
                  <a:cubicBezTo>
                    <a:pt x="12521" y="43"/>
                    <a:pt x="12001" y="160"/>
                    <a:pt x="11512" y="245"/>
                  </a:cubicBezTo>
                  <a:cubicBezTo>
                    <a:pt x="9792" y="532"/>
                    <a:pt x="8252" y="787"/>
                    <a:pt x="6531" y="1126"/>
                  </a:cubicBezTo>
                  <a:cubicBezTo>
                    <a:pt x="5480" y="1329"/>
                    <a:pt x="4429" y="1572"/>
                    <a:pt x="3293" y="1796"/>
                  </a:cubicBezTo>
                  <a:cubicBezTo>
                    <a:pt x="2826" y="1881"/>
                    <a:pt x="2368" y="1976"/>
                    <a:pt x="1679" y="2125"/>
                  </a:cubicBezTo>
                  <a:cubicBezTo>
                    <a:pt x="1264" y="2210"/>
                    <a:pt x="223" y="2348"/>
                    <a:pt x="117" y="2528"/>
                  </a:cubicBezTo>
                  <a:cubicBezTo>
                    <a:pt x="1" y="2709"/>
                    <a:pt x="75" y="3240"/>
                    <a:pt x="245" y="3335"/>
                  </a:cubicBezTo>
                  <a:cubicBezTo>
                    <a:pt x="393" y="3431"/>
                    <a:pt x="691" y="3346"/>
                    <a:pt x="1030" y="3283"/>
                  </a:cubicBezTo>
                  <a:cubicBezTo>
                    <a:pt x="1891" y="3134"/>
                    <a:pt x="2762" y="2995"/>
                    <a:pt x="3484" y="2847"/>
                  </a:cubicBezTo>
                  <a:cubicBezTo>
                    <a:pt x="6234" y="2284"/>
                    <a:pt x="9027" y="1933"/>
                    <a:pt x="11725" y="1445"/>
                  </a:cubicBezTo>
                  <a:cubicBezTo>
                    <a:pt x="12256" y="1350"/>
                    <a:pt x="12999" y="1275"/>
                    <a:pt x="13254" y="1116"/>
                  </a:cubicBezTo>
                  <a:cubicBezTo>
                    <a:pt x="13179" y="744"/>
                    <a:pt x="13094" y="373"/>
                    <a:pt x="13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41;p57">
              <a:extLst>
                <a:ext uri="{FF2B5EF4-FFF2-40B4-BE49-F238E27FC236}">
                  <a16:creationId xmlns:a16="http://schemas.microsoft.com/office/drawing/2014/main" id="{A997D525-DB88-6120-B8FC-FB2F7E126BB3}"/>
                </a:ext>
              </a:extLst>
            </p:cNvPr>
            <p:cNvSpPr/>
            <p:nvPr/>
          </p:nvSpPr>
          <p:spPr>
            <a:xfrm>
              <a:off x="2304200" y="2914725"/>
              <a:ext cx="312775" cy="83675"/>
            </a:xfrm>
            <a:custGeom>
              <a:avLst/>
              <a:gdLst/>
              <a:ahLst/>
              <a:cxnLst/>
              <a:rect l="l" t="t" r="r" b="b"/>
              <a:pathLst>
                <a:path w="12511" h="3347" extrusionOk="0">
                  <a:moveTo>
                    <a:pt x="12351" y="1"/>
                  </a:moveTo>
                  <a:cubicBezTo>
                    <a:pt x="12064" y="54"/>
                    <a:pt x="11778" y="118"/>
                    <a:pt x="11502" y="161"/>
                  </a:cubicBezTo>
                  <a:cubicBezTo>
                    <a:pt x="9782" y="437"/>
                    <a:pt x="8252" y="702"/>
                    <a:pt x="6521" y="1042"/>
                  </a:cubicBezTo>
                  <a:cubicBezTo>
                    <a:pt x="5480" y="1244"/>
                    <a:pt x="4418" y="1488"/>
                    <a:pt x="3293" y="1700"/>
                  </a:cubicBezTo>
                  <a:cubicBezTo>
                    <a:pt x="2825" y="1796"/>
                    <a:pt x="2358" y="1881"/>
                    <a:pt x="1668" y="2040"/>
                  </a:cubicBezTo>
                  <a:cubicBezTo>
                    <a:pt x="1265" y="2125"/>
                    <a:pt x="213" y="2263"/>
                    <a:pt x="107" y="2443"/>
                  </a:cubicBezTo>
                  <a:cubicBezTo>
                    <a:pt x="1" y="2624"/>
                    <a:pt x="64" y="3144"/>
                    <a:pt x="234" y="3251"/>
                  </a:cubicBezTo>
                  <a:cubicBezTo>
                    <a:pt x="394" y="3347"/>
                    <a:pt x="680" y="3262"/>
                    <a:pt x="1020" y="3198"/>
                  </a:cubicBezTo>
                  <a:cubicBezTo>
                    <a:pt x="1891" y="3049"/>
                    <a:pt x="2762" y="2901"/>
                    <a:pt x="3474" y="2762"/>
                  </a:cubicBezTo>
                  <a:cubicBezTo>
                    <a:pt x="6235" y="2200"/>
                    <a:pt x="9017" y="1839"/>
                    <a:pt x="11724" y="1360"/>
                  </a:cubicBezTo>
                  <a:cubicBezTo>
                    <a:pt x="11958" y="1318"/>
                    <a:pt x="12245" y="1275"/>
                    <a:pt x="12510" y="1233"/>
                  </a:cubicBezTo>
                  <a:cubicBezTo>
                    <a:pt x="12458" y="819"/>
                    <a:pt x="12404" y="416"/>
                    <a:pt x="12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42;p57">
              <a:extLst>
                <a:ext uri="{FF2B5EF4-FFF2-40B4-BE49-F238E27FC236}">
                  <a16:creationId xmlns:a16="http://schemas.microsoft.com/office/drawing/2014/main" id="{2D98D842-F4E7-812F-1E2A-64BB2158E971}"/>
                </a:ext>
              </a:extLst>
            </p:cNvPr>
            <p:cNvSpPr/>
            <p:nvPr/>
          </p:nvSpPr>
          <p:spPr>
            <a:xfrm>
              <a:off x="2306600" y="2979250"/>
              <a:ext cx="317550" cy="84725"/>
            </a:xfrm>
            <a:custGeom>
              <a:avLst/>
              <a:gdLst/>
              <a:ahLst/>
              <a:cxnLst/>
              <a:rect l="l" t="t" r="r" b="b"/>
              <a:pathLst>
                <a:path w="12702" h="3389" extrusionOk="0">
                  <a:moveTo>
                    <a:pt x="12574" y="1"/>
                  </a:moveTo>
                  <a:cubicBezTo>
                    <a:pt x="12213" y="65"/>
                    <a:pt x="11862" y="139"/>
                    <a:pt x="11512" y="202"/>
                  </a:cubicBezTo>
                  <a:cubicBezTo>
                    <a:pt x="9792" y="478"/>
                    <a:pt x="8251" y="744"/>
                    <a:pt x="6531" y="1073"/>
                  </a:cubicBezTo>
                  <a:cubicBezTo>
                    <a:pt x="5480" y="1285"/>
                    <a:pt x="4428" y="1530"/>
                    <a:pt x="3293" y="1743"/>
                  </a:cubicBezTo>
                  <a:cubicBezTo>
                    <a:pt x="2825" y="1838"/>
                    <a:pt x="2368" y="1923"/>
                    <a:pt x="1679" y="2071"/>
                  </a:cubicBezTo>
                  <a:cubicBezTo>
                    <a:pt x="1264" y="2167"/>
                    <a:pt x="223" y="2305"/>
                    <a:pt x="107" y="2486"/>
                  </a:cubicBezTo>
                  <a:cubicBezTo>
                    <a:pt x="1" y="2656"/>
                    <a:pt x="64" y="3187"/>
                    <a:pt x="244" y="3293"/>
                  </a:cubicBezTo>
                  <a:cubicBezTo>
                    <a:pt x="393" y="3388"/>
                    <a:pt x="690" y="3293"/>
                    <a:pt x="1030" y="3239"/>
                  </a:cubicBezTo>
                  <a:cubicBezTo>
                    <a:pt x="1891" y="3081"/>
                    <a:pt x="2762" y="2942"/>
                    <a:pt x="3484" y="2793"/>
                  </a:cubicBezTo>
                  <a:cubicBezTo>
                    <a:pt x="6234" y="2241"/>
                    <a:pt x="9016" y="1880"/>
                    <a:pt x="11724" y="1403"/>
                  </a:cubicBezTo>
                  <a:cubicBezTo>
                    <a:pt x="12022" y="1349"/>
                    <a:pt x="12393" y="1296"/>
                    <a:pt x="12701" y="12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43;p57">
              <a:extLst>
                <a:ext uri="{FF2B5EF4-FFF2-40B4-BE49-F238E27FC236}">
                  <a16:creationId xmlns:a16="http://schemas.microsoft.com/office/drawing/2014/main" id="{37F9FCC7-1FB0-7ECB-7C9E-6246EC38A228}"/>
                </a:ext>
              </a:extLst>
            </p:cNvPr>
            <p:cNvSpPr/>
            <p:nvPr/>
          </p:nvSpPr>
          <p:spPr>
            <a:xfrm>
              <a:off x="2216600" y="2539875"/>
              <a:ext cx="25775" cy="22600"/>
            </a:xfrm>
            <a:custGeom>
              <a:avLst/>
              <a:gdLst/>
              <a:ahLst/>
              <a:cxnLst/>
              <a:rect l="l" t="t" r="r" b="b"/>
              <a:pathLst>
                <a:path w="1031" h="904" extrusionOk="0">
                  <a:moveTo>
                    <a:pt x="0" y="670"/>
                  </a:moveTo>
                  <a:cubicBezTo>
                    <a:pt x="33" y="531"/>
                    <a:pt x="117" y="394"/>
                    <a:pt x="224" y="319"/>
                  </a:cubicBezTo>
                  <a:cubicBezTo>
                    <a:pt x="361" y="213"/>
                    <a:pt x="935" y="0"/>
                    <a:pt x="988" y="276"/>
                  </a:cubicBezTo>
                  <a:cubicBezTo>
                    <a:pt x="1031" y="531"/>
                    <a:pt x="202" y="903"/>
                    <a:pt x="0" y="6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44;p57">
              <a:extLst>
                <a:ext uri="{FF2B5EF4-FFF2-40B4-BE49-F238E27FC236}">
                  <a16:creationId xmlns:a16="http://schemas.microsoft.com/office/drawing/2014/main" id="{1D7B8EF5-273B-E07C-315F-EDB53A36D20E}"/>
                </a:ext>
              </a:extLst>
            </p:cNvPr>
            <p:cNvSpPr/>
            <p:nvPr/>
          </p:nvSpPr>
          <p:spPr>
            <a:xfrm>
              <a:off x="2189525" y="2558725"/>
              <a:ext cx="18350" cy="22575"/>
            </a:xfrm>
            <a:custGeom>
              <a:avLst/>
              <a:gdLst/>
              <a:ahLst/>
              <a:cxnLst/>
              <a:rect l="l" t="t" r="r" b="b"/>
              <a:pathLst>
                <a:path w="734" h="903" extrusionOk="0">
                  <a:moveTo>
                    <a:pt x="733" y="362"/>
                  </a:moveTo>
                  <a:cubicBezTo>
                    <a:pt x="712" y="574"/>
                    <a:pt x="585" y="903"/>
                    <a:pt x="415" y="903"/>
                  </a:cubicBezTo>
                  <a:cubicBezTo>
                    <a:pt x="0" y="903"/>
                    <a:pt x="500" y="1"/>
                    <a:pt x="733" y="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45;p57">
              <a:extLst>
                <a:ext uri="{FF2B5EF4-FFF2-40B4-BE49-F238E27FC236}">
                  <a16:creationId xmlns:a16="http://schemas.microsoft.com/office/drawing/2014/main" id="{D96FE294-1918-F950-93ED-1955861E47FC}"/>
                </a:ext>
              </a:extLst>
            </p:cNvPr>
            <p:cNvSpPr/>
            <p:nvPr/>
          </p:nvSpPr>
          <p:spPr>
            <a:xfrm>
              <a:off x="2219000" y="2566175"/>
              <a:ext cx="12225" cy="12475"/>
            </a:xfrm>
            <a:custGeom>
              <a:avLst/>
              <a:gdLst/>
              <a:ahLst/>
              <a:cxnLst/>
              <a:rect l="l" t="t" r="r" b="b"/>
              <a:pathLst>
                <a:path w="489" h="499" extrusionOk="0">
                  <a:moveTo>
                    <a:pt x="446" y="85"/>
                  </a:moveTo>
                  <a:cubicBezTo>
                    <a:pt x="446" y="128"/>
                    <a:pt x="456" y="170"/>
                    <a:pt x="489" y="180"/>
                  </a:cubicBezTo>
                  <a:cubicBezTo>
                    <a:pt x="446" y="382"/>
                    <a:pt x="308" y="489"/>
                    <a:pt x="74" y="499"/>
                  </a:cubicBezTo>
                  <a:cubicBezTo>
                    <a:pt x="53" y="467"/>
                    <a:pt x="32" y="425"/>
                    <a:pt x="0" y="404"/>
                  </a:cubicBezTo>
                  <a:cubicBezTo>
                    <a:pt x="43" y="201"/>
                    <a:pt x="191" y="0"/>
                    <a:pt x="446" y="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46;p57">
              <a:extLst>
                <a:ext uri="{FF2B5EF4-FFF2-40B4-BE49-F238E27FC236}">
                  <a16:creationId xmlns:a16="http://schemas.microsoft.com/office/drawing/2014/main" id="{CEED7E2A-D953-CAAA-C201-8E4641B6F73F}"/>
                </a:ext>
              </a:extLst>
            </p:cNvPr>
            <p:cNvSpPr/>
            <p:nvPr/>
          </p:nvSpPr>
          <p:spPr>
            <a:xfrm>
              <a:off x="2530400" y="2475900"/>
              <a:ext cx="22850" cy="13300"/>
            </a:xfrm>
            <a:custGeom>
              <a:avLst/>
              <a:gdLst/>
              <a:ahLst/>
              <a:cxnLst/>
              <a:rect l="l" t="t" r="r" b="b"/>
              <a:pathLst>
                <a:path w="914" h="532" extrusionOk="0">
                  <a:moveTo>
                    <a:pt x="776" y="138"/>
                  </a:moveTo>
                  <a:cubicBezTo>
                    <a:pt x="914" y="531"/>
                    <a:pt x="54" y="531"/>
                    <a:pt x="33" y="287"/>
                  </a:cubicBezTo>
                  <a:cubicBezTo>
                    <a:pt x="0" y="43"/>
                    <a:pt x="585" y="1"/>
                    <a:pt x="776" y="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47;p57">
              <a:extLst>
                <a:ext uri="{FF2B5EF4-FFF2-40B4-BE49-F238E27FC236}">
                  <a16:creationId xmlns:a16="http://schemas.microsoft.com/office/drawing/2014/main" id="{16D56E3E-54BC-4BBF-DD07-BAD5AE819CC2}"/>
                </a:ext>
              </a:extLst>
            </p:cNvPr>
            <p:cNvSpPr/>
            <p:nvPr/>
          </p:nvSpPr>
          <p:spPr>
            <a:xfrm>
              <a:off x="2494575" y="2481750"/>
              <a:ext cx="26825" cy="16200"/>
            </a:xfrm>
            <a:custGeom>
              <a:avLst/>
              <a:gdLst/>
              <a:ahLst/>
              <a:cxnLst/>
              <a:rect l="l" t="t" r="r" b="b"/>
              <a:pathLst>
                <a:path w="1073" h="648" extrusionOk="0">
                  <a:moveTo>
                    <a:pt x="626" y="53"/>
                  </a:moveTo>
                  <a:cubicBezTo>
                    <a:pt x="860" y="32"/>
                    <a:pt x="1020" y="0"/>
                    <a:pt x="1041" y="180"/>
                  </a:cubicBezTo>
                  <a:cubicBezTo>
                    <a:pt x="1072" y="467"/>
                    <a:pt x="74" y="647"/>
                    <a:pt x="32" y="350"/>
                  </a:cubicBezTo>
                  <a:cubicBezTo>
                    <a:pt x="0" y="117"/>
                    <a:pt x="404" y="85"/>
                    <a:pt x="626"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8;p57">
              <a:extLst>
                <a:ext uri="{FF2B5EF4-FFF2-40B4-BE49-F238E27FC236}">
                  <a16:creationId xmlns:a16="http://schemas.microsoft.com/office/drawing/2014/main" id="{B95F4481-C165-65DB-F0FB-A473A77FDBDF}"/>
                </a:ext>
              </a:extLst>
            </p:cNvPr>
            <p:cNvSpPr/>
            <p:nvPr/>
          </p:nvSpPr>
          <p:spPr>
            <a:xfrm>
              <a:off x="2552450" y="2489175"/>
              <a:ext cx="11175" cy="13550"/>
            </a:xfrm>
            <a:custGeom>
              <a:avLst/>
              <a:gdLst/>
              <a:ahLst/>
              <a:cxnLst/>
              <a:rect l="l" t="t" r="r" b="b"/>
              <a:pathLst>
                <a:path w="447" h="542" extrusionOk="0">
                  <a:moveTo>
                    <a:pt x="308" y="107"/>
                  </a:moveTo>
                  <a:cubicBezTo>
                    <a:pt x="446" y="244"/>
                    <a:pt x="393" y="542"/>
                    <a:pt x="213" y="520"/>
                  </a:cubicBezTo>
                  <a:cubicBezTo>
                    <a:pt x="0" y="510"/>
                    <a:pt x="0" y="0"/>
                    <a:pt x="308" y="1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49;p57">
              <a:extLst>
                <a:ext uri="{FF2B5EF4-FFF2-40B4-BE49-F238E27FC236}">
                  <a16:creationId xmlns:a16="http://schemas.microsoft.com/office/drawing/2014/main" id="{D82AE708-9289-EBB0-3CED-BDB6563C6F7F}"/>
                </a:ext>
              </a:extLst>
            </p:cNvPr>
            <p:cNvSpPr/>
            <p:nvPr/>
          </p:nvSpPr>
          <p:spPr>
            <a:xfrm>
              <a:off x="2583775" y="2552900"/>
              <a:ext cx="31875" cy="82325"/>
            </a:xfrm>
            <a:custGeom>
              <a:avLst/>
              <a:gdLst/>
              <a:ahLst/>
              <a:cxnLst/>
              <a:rect l="l" t="t" r="r" b="b"/>
              <a:pathLst>
                <a:path w="1275" h="3293" extrusionOk="0">
                  <a:moveTo>
                    <a:pt x="456" y="3281"/>
                  </a:moveTo>
                  <a:cubicBezTo>
                    <a:pt x="287" y="2920"/>
                    <a:pt x="265" y="2336"/>
                    <a:pt x="202" y="1752"/>
                  </a:cubicBezTo>
                  <a:cubicBezTo>
                    <a:pt x="170" y="1487"/>
                    <a:pt x="159" y="1253"/>
                    <a:pt x="117" y="956"/>
                  </a:cubicBezTo>
                  <a:cubicBezTo>
                    <a:pt x="85" y="722"/>
                    <a:pt x="0" y="329"/>
                    <a:pt x="95" y="180"/>
                  </a:cubicBezTo>
                  <a:cubicBezTo>
                    <a:pt x="191" y="21"/>
                    <a:pt x="637" y="0"/>
                    <a:pt x="786" y="117"/>
                  </a:cubicBezTo>
                  <a:cubicBezTo>
                    <a:pt x="881" y="191"/>
                    <a:pt x="924" y="584"/>
                    <a:pt x="956" y="828"/>
                  </a:cubicBezTo>
                  <a:cubicBezTo>
                    <a:pt x="1041" y="1381"/>
                    <a:pt x="1115" y="1763"/>
                    <a:pt x="1190" y="2347"/>
                  </a:cubicBezTo>
                  <a:cubicBezTo>
                    <a:pt x="1221" y="2601"/>
                    <a:pt x="1275" y="2963"/>
                    <a:pt x="1168" y="3101"/>
                  </a:cubicBezTo>
                  <a:cubicBezTo>
                    <a:pt x="1062" y="3260"/>
                    <a:pt x="680" y="3292"/>
                    <a:pt x="456" y="328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50;p57">
              <a:extLst>
                <a:ext uri="{FF2B5EF4-FFF2-40B4-BE49-F238E27FC236}">
                  <a16:creationId xmlns:a16="http://schemas.microsoft.com/office/drawing/2014/main" id="{7D659ECC-F29E-7630-9E50-B7BA14286354}"/>
                </a:ext>
              </a:extLst>
            </p:cNvPr>
            <p:cNvSpPr/>
            <p:nvPr/>
          </p:nvSpPr>
          <p:spPr>
            <a:xfrm>
              <a:off x="2036350" y="2486575"/>
              <a:ext cx="575850" cy="691075"/>
            </a:xfrm>
            <a:custGeom>
              <a:avLst/>
              <a:gdLst/>
              <a:ahLst/>
              <a:cxnLst/>
              <a:rect l="l" t="t" r="r" b="b"/>
              <a:pathLst>
                <a:path w="23034" h="27643" extrusionOk="0">
                  <a:moveTo>
                    <a:pt x="14893" y="0"/>
                  </a:moveTo>
                  <a:cubicBezTo>
                    <a:pt x="13151" y="0"/>
                    <a:pt x="9041" y="2161"/>
                    <a:pt x="7890" y="2578"/>
                  </a:cubicBezTo>
                  <a:cubicBezTo>
                    <a:pt x="6509" y="3067"/>
                    <a:pt x="5150" y="3598"/>
                    <a:pt x="3812" y="4076"/>
                  </a:cubicBezTo>
                  <a:cubicBezTo>
                    <a:pt x="2793" y="4447"/>
                    <a:pt x="1805" y="4851"/>
                    <a:pt x="754" y="5212"/>
                  </a:cubicBezTo>
                  <a:cubicBezTo>
                    <a:pt x="595" y="5276"/>
                    <a:pt x="414" y="5339"/>
                    <a:pt x="234" y="5393"/>
                  </a:cubicBezTo>
                  <a:cubicBezTo>
                    <a:pt x="170" y="5414"/>
                    <a:pt x="85" y="5435"/>
                    <a:pt x="10" y="5457"/>
                  </a:cubicBezTo>
                  <a:cubicBezTo>
                    <a:pt x="0" y="5796"/>
                    <a:pt x="340" y="6455"/>
                    <a:pt x="456" y="6773"/>
                  </a:cubicBezTo>
                  <a:cubicBezTo>
                    <a:pt x="1327" y="9152"/>
                    <a:pt x="2092" y="11446"/>
                    <a:pt x="2974" y="13708"/>
                  </a:cubicBezTo>
                  <a:cubicBezTo>
                    <a:pt x="4057" y="16480"/>
                    <a:pt x="4991" y="19241"/>
                    <a:pt x="5989" y="22044"/>
                  </a:cubicBezTo>
                  <a:cubicBezTo>
                    <a:pt x="6457" y="23371"/>
                    <a:pt x="6955" y="24890"/>
                    <a:pt x="7519" y="26196"/>
                  </a:cubicBezTo>
                  <a:cubicBezTo>
                    <a:pt x="7805" y="26854"/>
                    <a:pt x="8124" y="27513"/>
                    <a:pt x="8803" y="27619"/>
                  </a:cubicBezTo>
                  <a:cubicBezTo>
                    <a:pt x="8896" y="27635"/>
                    <a:pt x="8995" y="27642"/>
                    <a:pt x="9099" y="27642"/>
                  </a:cubicBezTo>
                  <a:cubicBezTo>
                    <a:pt x="9680" y="27642"/>
                    <a:pt x="10388" y="27418"/>
                    <a:pt x="10821" y="27300"/>
                  </a:cubicBezTo>
                  <a:cubicBezTo>
                    <a:pt x="12149" y="26939"/>
                    <a:pt x="13338" y="26611"/>
                    <a:pt x="14527" y="26196"/>
                  </a:cubicBezTo>
                  <a:cubicBezTo>
                    <a:pt x="16300" y="25559"/>
                    <a:pt x="18148" y="24964"/>
                    <a:pt x="19837" y="24263"/>
                  </a:cubicBezTo>
                  <a:cubicBezTo>
                    <a:pt x="20092" y="24157"/>
                    <a:pt x="20368" y="24008"/>
                    <a:pt x="20676" y="23902"/>
                  </a:cubicBezTo>
                  <a:cubicBezTo>
                    <a:pt x="20963" y="23786"/>
                    <a:pt x="21260" y="23701"/>
                    <a:pt x="21557" y="23573"/>
                  </a:cubicBezTo>
                  <a:cubicBezTo>
                    <a:pt x="22077" y="23371"/>
                    <a:pt x="22853" y="23127"/>
                    <a:pt x="22969" y="22564"/>
                  </a:cubicBezTo>
                  <a:cubicBezTo>
                    <a:pt x="23033" y="22214"/>
                    <a:pt x="22768" y="21577"/>
                    <a:pt x="22619" y="21110"/>
                  </a:cubicBezTo>
                  <a:cubicBezTo>
                    <a:pt x="22460" y="20600"/>
                    <a:pt x="22343" y="20122"/>
                    <a:pt x="22205" y="19676"/>
                  </a:cubicBezTo>
                  <a:cubicBezTo>
                    <a:pt x="21897" y="18710"/>
                    <a:pt x="21525" y="17828"/>
                    <a:pt x="21185" y="16968"/>
                  </a:cubicBezTo>
                  <a:cubicBezTo>
                    <a:pt x="20474" y="15152"/>
                    <a:pt x="19805" y="13431"/>
                    <a:pt x="19210" y="11488"/>
                  </a:cubicBezTo>
                  <a:cubicBezTo>
                    <a:pt x="18637" y="9556"/>
                    <a:pt x="18021" y="7793"/>
                    <a:pt x="17490" y="5785"/>
                  </a:cubicBezTo>
                  <a:cubicBezTo>
                    <a:pt x="17246" y="4862"/>
                    <a:pt x="16980" y="3843"/>
                    <a:pt x="16694" y="2844"/>
                  </a:cubicBezTo>
                  <a:cubicBezTo>
                    <a:pt x="16428" y="1899"/>
                    <a:pt x="16227" y="1134"/>
                    <a:pt x="15769" y="476"/>
                  </a:cubicBezTo>
                  <a:cubicBezTo>
                    <a:pt x="15685" y="359"/>
                    <a:pt x="15589" y="242"/>
                    <a:pt x="15483" y="147"/>
                  </a:cubicBezTo>
                  <a:cubicBezTo>
                    <a:pt x="15347" y="45"/>
                    <a:pt x="15144" y="0"/>
                    <a:pt x="14893"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51;p57">
              <a:extLst>
                <a:ext uri="{FF2B5EF4-FFF2-40B4-BE49-F238E27FC236}">
                  <a16:creationId xmlns:a16="http://schemas.microsoft.com/office/drawing/2014/main" id="{06B36827-4EF9-A9F1-8A46-F935AD0AC2B9}"/>
                </a:ext>
              </a:extLst>
            </p:cNvPr>
            <p:cNvSpPr/>
            <p:nvPr/>
          </p:nvSpPr>
          <p:spPr>
            <a:xfrm>
              <a:off x="2055975" y="2640225"/>
              <a:ext cx="19675" cy="27900"/>
            </a:xfrm>
            <a:custGeom>
              <a:avLst/>
              <a:gdLst/>
              <a:ahLst/>
              <a:cxnLst/>
              <a:rect l="l" t="t" r="r" b="b"/>
              <a:pathLst>
                <a:path w="787" h="1116" extrusionOk="0">
                  <a:moveTo>
                    <a:pt x="617" y="871"/>
                  </a:moveTo>
                  <a:cubicBezTo>
                    <a:pt x="393" y="1116"/>
                    <a:pt x="1" y="22"/>
                    <a:pt x="362" y="12"/>
                  </a:cubicBezTo>
                  <a:cubicBezTo>
                    <a:pt x="596" y="0"/>
                    <a:pt x="787" y="680"/>
                    <a:pt x="617" y="871"/>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52;p57">
              <a:extLst>
                <a:ext uri="{FF2B5EF4-FFF2-40B4-BE49-F238E27FC236}">
                  <a16:creationId xmlns:a16="http://schemas.microsoft.com/office/drawing/2014/main" id="{46D3DB48-F1CF-74D7-35A8-2687FC1F2848}"/>
                </a:ext>
              </a:extLst>
            </p:cNvPr>
            <p:cNvSpPr/>
            <p:nvPr/>
          </p:nvSpPr>
          <p:spPr>
            <a:xfrm>
              <a:off x="2080400" y="2646350"/>
              <a:ext cx="16225" cy="19925"/>
            </a:xfrm>
            <a:custGeom>
              <a:avLst/>
              <a:gdLst/>
              <a:ahLst/>
              <a:cxnLst/>
              <a:rect l="l" t="t" r="r" b="b"/>
              <a:pathLst>
                <a:path w="649" h="797" extrusionOk="0">
                  <a:moveTo>
                    <a:pt x="277" y="775"/>
                  </a:moveTo>
                  <a:cubicBezTo>
                    <a:pt x="128" y="796"/>
                    <a:pt x="1" y="510"/>
                    <a:pt x="54" y="350"/>
                  </a:cubicBezTo>
                  <a:cubicBezTo>
                    <a:pt x="171" y="0"/>
                    <a:pt x="648" y="732"/>
                    <a:pt x="277" y="775"/>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53;p57">
              <a:extLst>
                <a:ext uri="{FF2B5EF4-FFF2-40B4-BE49-F238E27FC236}">
                  <a16:creationId xmlns:a16="http://schemas.microsoft.com/office/drawing/2014/main" id="{EFC7EEB3-1C08-C43A-9020-4722BF4AADF7}"/>
                </a:ext>
              </a:extLst>
            </p:cNvPr>
            <p:cNvSpPr/>
            <p:nvPr/>
          </p:nvSpPr>
          <p:spPr>
            <a:xfrm>
              <a:off x="2069800" y="2665450"/>
              <a:ext cx="17800" cy="24975"/>
            </a:xfrm>
            <a:custGeom>
              <a:avLst/>
              <a:gdLst/>
              <a:ahLst/>
              <a:cxnLst/>
              <a:rect l="l" t="t" r="r" b="b"/>
              <a:pathLst>
                <a:path w="712" h="999" extrusionOk="0">
                  <a:moveTo>
                    <a:pt x="456" y="850"/>
                  </a:moveTo>
                  <a:cubicBezTo>
                    <a:pt x="425" y="861"/>
                    <a:pt x="425" y="861"/>
                    <a:pt x="404" y="872"/>
                  </a:cubicBezTo>
                  <a:cubicBezTo>
                    <a:pt x="202" y="999"/>
                    <a:pt x="0" y="584"/>
                    <a:pt x="106" y="330"/>
                  </a:cubicBezTo>
                  <a:cubicBezTo>
                    <a:pt x="255" y="1"/>
                    <a:pt x="711" y="702"/>
                    <a:pt x="456" y="850"/>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454;p57">
              <a:extLst>
                <a:ext uri="{FF2B5EF4-FFF2-40B4-BE49-F238E27FC236}">
                  <a16:creationId xmlns:a16="http://schemas.microsoft.com/office/drawing/2014/main" id="{A7C0ABB7-0A7B-EF04-B0F8-74E4DA3CE55E}"/>
                </a:ext>
              </a:extLst>
            </p:cNvPr>
            <p:cNvSpPr/>
            <p:nvPr/>
          </p:nvSpPr>
          <p:spPr>
            <a:xfrm>
              <a:off x="2084925" y="2702350"/>
              <a:ext cx="166200" cy="439400"/>
            </a:xfrm>
            <a:custGeom>
              <a:avLst/>
              <a:gdLst/>
              <a:ahLst/>
              <a:cxnLst/>
              <a:rect l="l" t="t" r="r" b="b"/>
              <a:pathLst>
                <a:path w="6648" h="17576" extrusionOk="0">
                  <a:moveTo>
                    <a:pt x="117" y="11"/>
                  </a:moveTo>
                  <a:cubicBezTo>
                    <a:pt x="139" y="11"/>
                    <a:pt x="160" y="0"/>
                    <a:pt x="170" y="11"/>
                  </a:cubicBezTo>
                  <a:cubicBezTo>
                    <a:pt x="361" y="373"/>
                    <a:pt x="807" y="1350"/>
                    <a:pt x="1062" y="2039"/>
                  </a:cubicBezTo>
                  <a:cubicBezTo>
                    <a:pt x="1317" y="2751"/>
                    <a:pt x="1572" y="3462"/>
                    <a:pt x="1795" y="4184"/>
                  </a:cubicBezTo>
                  <a:cubicBezTo>
                    <a:pt x="2708" y="7073"/>
                    <a:pt x="3749" y="9951"/>
                    <a:pt x="4864" y="12723"/>
                  </a:cubicBezTo>
                  <a:cubicBezTo>
                    <a:pt x="5342" y="13923"/>
                    <a:pt x="5809" y="15144"/>
                    <a:pt x="6265" y="16376"/>
                  </a:cubicBezTo>
                  <a:cubicBezTo>
                    <a:pt x="6372" y="16663"/>
                    <a:pt x="6478" y="16843"/>
                    <a:pt x="6542" y="17215"/>
                  </a:cubicBezTo>
                  <a:cubicBezTo>
                    <a:pt x="6553" y="17310"/>
                    <a:pt x="6648" y="17438"/>
                    <a:pt x="6542" y="17491"/>
                  </a:cubicBezTo>
                  <a:cubicBezTo>
                    <a:pt x="6340" y="17576"/>
                    <a:pt x="6255" y="17246"/>
                    <a:pt x="6192" y="17119"/>
                  </a:cubicBezTo>
                  <a:cubicBezTo>
                    <a:pt x="5947" y="16609"/>
                    <a:pt x="5756" y="16068"/>
                    <a:pt x="5522" y="15537"/>
                  </a:cubicBezTo>
                  <a:cubicBezTo>
                    <a:pt x="4025" y="12085"/>
                    <a:pt x="2645" y="8465"/>
                    <a:pt x="1498" y="4578"/>
                  </a:cubicBezTo>
                  <a:cubicBezTo>
                    <a:pt x="1126" y="3304"/>
                    <a:pt x="691" y="1933"/>
                    <a:pt x="191" y="659"/>
                  </a:cubicBezTo>
                  <a:cubicBezTo>
                    <a:pt x="106" y="436"/>
                    <a:pt x="0" y="203"/>
                    <a:pt x="43" y="85"/>
                  </a:cubicBezTo>
                  <a:cubicBezTo>
                    <a:pt x="64" y="54"/>
                    <a:pt x="85" y="22"/>
                    <a:pt x="117" y="11"/>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455;p57">
              <a:extLst>
                <a:ext uri="{FF2B5EF4-FFF2-40B4-BE49-F238E27FC236}">
                  <a16:creationId xmlns:a16="http://schemas.microsoft.com/office/drawing/2014/main" id="{07C95338-2BA1-B198-BE6C-797DDB97764F}"/>
                </a:ext>
              </a:extLst>
            </p:cNvPr>
            <p:cNvSpPr/>
            <p:nvPr/>
          </p:nvSpPr>
          <p:spPr>
            <a:xfrm>
              <a:off x="2082525" y="2549950"/>
              <a:ext cx="51000" cy="101725"/>
            </a:xfrm>
            <a:custGeom>
              <a:avLst/>
              <a:gdLst/>
              <a:ahLst/>
              <a:cxnLst/>
              <a:rect l="l" t="t" r="r" b="b"/>
              <a:pathLst>
                <a:path w="2040" h="4069" extrusionOk="0">
                  <a:moveTo>
                    <a:pt x="1179" y="2284"/>
                  </a:moveTo>
                  <a:cubicBezTo>
                    <a:pt x="1042" y="1955"/>
                    <a:pt x="1403" y="1381"/>
                    <a:pt x="1084" y="1127"/>
                  </a:cubicBezTo>
                  <a:cubicBezTo>
                    <a:pt x="924" y="1244"/>
                    <a:pt x="957" y="1477"/>
                    <a:pt x="935" y="1669"/>
                  </a:cubicBezTo>
                  <a:cubicBezTo>
                    <a:pt x="872" y="2252"/>
                    <a:pt x="797" y="2953"/>
                    <a:pt x="861" y="3569"/>
                  </a:cubicBezTo>
                  <a:cubicBezTo>
                    <a:pt x="935" y="3654"/>
                    <a:pt x="1052" y="3686"/>
                    <a:pt x="1233" y="3665"/>
                  </a:cubicBezTo>
                  <a:cubicBezTo>
                    <a:pt x="1477" y="3208"/>
                    <a:pt x="1594" y="2284"/>
                    <a:pt x="1668" y="1541"/>
                  </a:cubicBezTo>
                  <a:cubicBezTo>
                    <a:pt x="1721" y="1042"/>
                    <a:pt x="1795" y="607"/>
                    <a:pt x="1381" y="458"/>
                  </a:cubicBezTo>
                  <a:cubicBezTo>
                    <a:pt x="511" y="319"/>
                    <a:pt x="574" y="1233"/>
                    <a:pt x="468" y="1912"/>
                  </a:cubicBezTo>
                  <a:cubicBezTo>
                    <a:pt x="436" y="2072"/>
                    <a:pt x="426" y="2306"/>
                    <a:pt x="245" y="2316"/>
                  </a:cubicBezTo>
                  <a:cubicBezTo>
                    <a:pt x="1" y="2242"/>
                    <a:pt x="96" y="1955"/>
                    <a:pt x="117" y="1796"/>
                  </a:cubicBezTo>
                  <a:cubicBezTo>
                    <a:pt x="181" y="1233"/>
                    <a:pt x="308" y="574"/>
                    <a:pt x="659" y="309"/>
                  </a:cubicBezTo>
                  <a:cubicBezTo>
                    <a:pt x="1073" y="1"/>
                    <a:pt x="1901" y="203"/>
                    <a:pt x="1997" y="777"/>
                  </a:cubicBezTo>
                  <a:cubicBezTo>
                    <a:pt x="2040" y="1053"/>
                    <a:pt x="1965" y="1414"/>
                    <a:pt x="1944" y="1669"/>
                  </a:cubicBezTo>
                  <a:cubicBezTo>
                    <a:pt x="1891" y="2273"/>
                    <a:pt x="1827" y="2783"/>
                    <a:pt x="1700" y="3293"/>
                  </a:cubicBezTo>
                  <a:cubicBezTo>
                    <a:pt x="1636" y="3527"/>
                    <a:pt x="1573" y="3866"/>
                    <a:pt x="1403" y="3941"/>
                  </a:cubicBezTo>
                  <a:cubicBezTo>
                    <a:pt x="1105" y="4069"/>
                    <a:pt x="648" y="3888"/>
                    <a:pt x="563" y="3696"/>
                  </a:cubicBezTo>
                  <a:cubicBezTo>
                    <a:pt x="478" y="3505"/>
                    <a:pt x="500" y="2974"/>
                    <a:pt x="511" y="2656"/>
                  </a:cubicBezTo>
                  <a:cubicBezTo>
                    <a:pt x="542" y="2167"/>
                    <a:pt x="596" y="1201"/>
                    <a:pt x="861" y="957"/>
                  </a:cubicBezTo>
                  <a:cubicBezTo>
                    <a:pt x="924" y="893"/>
                    <a:pt x="1127" y="819"/>
                    <a:pt x="1233" y="829"/>
                  </a:cubicBezTo>
                  <a:cubicBezTo>
                    <a:pt x="1498" y="872"/>
                    <a:pt x="1551" y="1254"/>
                    <a:pt x="1519" y="1615"/>
                  </a:cubicBezTo>
                  <a:cubicBezTo>
                    <a:pt x="1509" y="1945"/>
                    <a:pt x="1477" y="2327"/>
                    <a:pt x="1179" y="228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456;p57">
              <a:extLst>
                <a:ext uri="{FF2B5EF4-FFF2-40B4-BE49-F238E27FC236}">
                  <a16:creationId xmlns:a16="http://schemas.microsoft.com/office/drawing/2014/main" id="{F0B309BF-CE77-3AB1-A918-8C538F64BD03}"/>
                </a:ext>
              </a:extLst>
            </p:cNvPr>
            <p:cNvSpPr/>
            <p:nvPr/>
          </p:nvSpPr>
          <p:spPr>
            <a:xfrm>
              <a:off x="2189525" y="2621925"/>
              <a:ext cx="206300" cy="167000"/>
            </a:xfrm>
            <a:custGeom>
              <a:avLst/>
              <a:gdLst/>
              <a:ahLst/>
              <a:cxnLst/>
              <a:rect l="l" t="t" r="r" b="b"/>
              <a:pathLst>
                <a:path w="8252" h="6680" extrusionOk="0">
                  <a:moveTo>
                    <a:pt x="6298" y="53"/>
                  </a:moveTo>
                  <a:cubicBezTo>
                    <a:pt x="6308" y="53"/>
                    <a:pt x="6584" y="0"/>
                    <a:pt x="6723" y="53"/>
                  </a:cubicBezTo>
                  <a:cubicBezTo>
                    <a:pt x="6988" y="159"/>
                    <a:pt x="7084" y="701"/>
                    <a:pt x="7190" y="1041"/>
                  </a:cubicBezTo>
                  <a:cubicBezTo>
                    <a:pt x="7412" y="1752"/>
                    <a:pt x="7657" y="2485"/>
                    <a:pt x="7933" y="3207"/>
                  </a:cubicBezTo>
                  <a:cubicBezTo>
                    <a:pt x="8050" y="3536"/>
                    <a:pt x="8252" y="4036"/>
                    <a:pt x="8124" y="4343"/>
                  </a:cubicBezTo>
                  <a:cubicBezTo>
                    <a:pt x="7976" y="4704"/>
                    <a:pt x="6988" y="4906"/>
                    <a:pt x="6595" y="5034"/>
                  </a:cubicBezTo>
                  <a:cubicBezTo>
                    <a:pt x="5406" y="5405"/>
                    <a:pt x="4460" y="5724"/>
                    <a:pt x="3335" y="6170"/>
                  </a:cubicBezTo>
                  <a:cubicBezTo>
                    <a:pt x="3112" y="6266"/>
                    <a:pt x="2825" y="6361"/>
                    <a:pt x="2527" y="6467"/>
                  </a:cubicBezTo>
                  <a:cubicBezTo>
                    <a:pt x="2241" y="6563"/>
                    <a:pt x="1901" y="6679"/>
                    <a:pt x="1614" y="6584"/>
                  </a:cubicBezTo>
                  <a:cubicBezTo>
                    <a:pt x="1307" y="6488"/>
                    <a:pt x="1179" y="6063"/>
                    <a:pt x="1041" y="5745"/>
                  </a:cubicBezTo>
                  <a:cubicBezTo>
                    <a:pt x="882" y="5363"/>
                    <a:pt x="754" y="5055"/>
                    <a:pt x="648" y="4758"/>
                  </a:cubicBezTo>
                  <a:cubicBezTo>
                    <a:pt x="467" y="4258"/>
                    <a:pt x="308" y="3770"/>
                    <a:pt x="128" y="3186"/>
                  </a:cubicBezTo>
                  <a:cubicBezTo>
                    <a:pt x="75" y="2984"/>
                    <a:pt x="0" y="2750"/>
                    <a:pt x="32" y="2591"/>
                  </a:cubicBezTo>
                  <a:cubicBezTo>
                    <a:pt x="117" y="2188"/>
                    <a:pt x="1009" y="1879"/>
                    <a:pt x="1370" y="1731"/>
                  </a:cubicBezTo>
                  <a:cubicBezTo>
                    <a:pt x="2421" y="1285"/>
                    <a:pt x="3504" y="924"/>
                    <a:pt x="4599" y="563"/>
                  </a:cubicBezTo>
                  <a:cubicBezTo>
                    <a:pt x="5140" y="382"/>
                    <a:pt x="5671" y="138"/>
                    <a:pt x="6298" y="53"/>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457;p57">
              <a:extLst>
                <a:ext uri="{FF2B5EF4-FFF2-40B4-BE49-F238E27FC236}">
                  <a16:creationId xmlns:a16="http://schemas.microsoft.com/office/drawing/2014/main" id="{F8AE8CA0-DEA1-81E6-562D-A84ED9A34A4E}"/>
                </a:ext>
              </a:extLst>
            </p:cNvPr>
            <p:cNvSpPr/>
            <p:nvPr/>
          </p:nvSpPr>
          <p:spPr>
            <a:xfrm>
              <a:off x="2211275" y="2660150"/>
              <a:ext cx="139150" cy="60275"/>
            </a:xfrm>
            <a:custGeom>
              <a:avLst/>
              <a:gdLst/>
              <a:ahLst/>
              <a:cxnLst/>
              <a:rect l="l" t="t" r="r" b="b"/>
              <a:pathLst>
                <a:path w="5566" h="2411" extrusionOk="0">
                  <a:moveTo>
                    <a:pt x="277" y="2315"/>
                  </a:moveTo>
                  <a:cubicBezTo>
                    <a:pt x="1" y="1997"/>
                    <a:pt x="352" y="1880"/>
                    <a:pt x="723" y="1731"/>
                  </a:cubicBezTo>
                  <a:cubicBezTo>
                    <a:pt x="1381" y="1455"/>
                    <a:pt x="1955" y="1242"/>
                    <a:pt x="2613" y="988"/>
                  </a:cubicBezTo>
                  <a:cubicBezTo>
                    <a:pt x="3633" y="605"/>
                    <a:pt x="4312" y="319"/>
                    <a:pt x="5162" y="22"/>
                  </a:cubicBezTo>
                  <a:cubicBezTo>
                    <a:pt x="5226" y="0"/>
                    <a:pt x="5565" y="64"/>
                    <a:pt x="5555" y="298"/>
                  </a:cubicBezTo>
                  <a:cubicBezTo>
                    <a:pt x="5544" y="478"/>
                    <a:pt x="5152" y="574"/>
                    <a:pt x="4961" y="638"/>
                  </a:cubicBezTo>
                  <a:cubicBezTo>
                    <a:pt x="3644" y="1136"/>
                    <a:pt x="2273" y="1603"/>
                    <a:pt x="968" y="2146"/>
                  </a:cubicBezTo>
                  <a:cubicBezTo>
                    <a:pt x="755" y="2230"/>
                    <a:pt x="532" y="2411"/>
                    <a:pt x="277" y="231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458;p57">
              <a:extLst>
                <a:ext uri="{FF2B5EF4-FFF2-40B4-BE49-F238E27FC236}">
                  <a16:creationId xmlns:a16="http://schemas.microsoft.com/office/drawing/2014/main" id="{995DBFF3-1703-C65B-8076-4C8472221389}"/>
                </a:ext>
              </a:extLst>
            </p:cNvPr>
            <p:cNvSpPr/>
            <p:nvPr/>
          </p:nvSpPr>
          <p:spPr>
            <a:xfrm>
              <a:off x="2227225" y="2693325"/>
              <a:ext cx="133550" cy="58175"/>
            </a:xfrm>
            <a:custGeom>
              <a:avLst/>
              <a:gdLst/>
              <a:ahLst/>
              <a:cxnLst/>
              <a:rect l="l" t="t" r="r" b="b"/>
              <a:pathLst>
                <a:path w="5342" h="2327" extrusionOk="0">
                  <a:moveTo>
                    <a:pt x="4991" y="33"/>
                  </a:moveTo>
                  <a:cubicBezTo>
                    <a:pt x="5161" y="0"/>
                    <a:pt x="5331" y="75"/>
                    <a:pt x="5342" y="224"/>
                  </a:cubicBezTo>
                  <a:cubicBezTo>
                    <a:pt x="5342" y="446"/>
                    <a:pt x="5012" y="489"/>
                    <a:pt x="4769" y="574"/>
                  </a:cubicBezTo>
                  <a:cubicBezTo>
                    <a:pt x="3441" y="1073"/>
                    <a:pt x="2188" y="1530"/>
                    <a:pt x="924" y="2050"/>
                  </a:cubicBezTo>
                  <a:cubicBezTo>
                    <a:pt x="712" y="2135"/>
                    <a:pt x="446" y="2326"/>
                    <a:pt x="276" y="2305"/>
                  </a:cubicBezTo>
                  <a:cubicBezTo>
                    <a:pt x="149" y="2284"/>
                    <a:pt x="0" y="2103"/>
                    <a:pt x="32" y="1976"/>
                  </a:cubicBezTo>
                  <a:cubicBezTo>
                    <a:pt x="64" y="1848"/>
                    <a:pt x="1073" y="1498"/>
                    <a:pt x="1211" y="1434"/>
                  </a:cubicBezTo>
                  <a:cubicBezTo>
                    <a:pt x="2454" y="946"/>
                    <a:pt x="3802" y="553"/>
                    <a:pt x="4938" y="54"/>
                  </a:cubicBezTo>
                  <a:cubicBezTo>
                    <a:pt x="4960" y="54"/>
                    <a:pt x="4960" y="33"/>
                    <a:pt x="4991" y="33"/>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459;p57">
              <a:extLst>
                <a:ext uri="{FF2B5EF4-FFF2-40B4-BE49-F238E27FC236}">
                  <a16:creationId xmlns:a16="http://schemas.microsoft.com/office/drawing/2014/main" id="{40124B5D-58B6-848B-512D-6A6FCB17A2F0}"/>
                </a:ext>
              </a:extLst>
            </p:cNvPr>
            <p:cNvSpPr/>
            <p:nvPr/>
          </p:nvSpPr>
          <p:spPr>
            <a:xfrm>
              <a:off x="2344025" y="2512250"/>
              <a:ext cx="34275" cy="27125"/>
            </a:xfrm>
            <a:custGeom>
              <a:avLst/>
              <a:gdLst/>
              <a:ahLst/>
              <a:cxnLst/>
              <a:rect l="l" t="t" r="r" b="b"/>
              <a:pathLst>
                <a:path w="1371" h="1085" extrusionOk="0">
                  <a:moveTo>
                    <a:pt x="1" y="787"/>
                  </a:moveTo>
                  <a:cubicBezTo>
                    <a:pt x="86" y="532"/>
                    <a:pt x="1084" y="1"/>
                    <a:pt x="1232" y="352"/>
                  </a:cubicBezTo>
                  <a:cubicBezTo>
                    <a:pt x="1371" y="638"/>
                    <a:pt x="479" y="1084"/>
                    <a:pt x="160" y="999"/>
                  </a:cubicBezTo>
                  <a:cubicBezTo>
                    <a:pt x="75" y="978"/>
                    <a:pt x="33" y="935"/>
                    <a:pt x="1" y="7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60;p57">
              <a:extLst>
                <a:ext uri="{FF2B5EF4-FFF2-40B4-BE49-F238E27FC236}">
                  <a16:creationId xmlns:a16="http://schemas.microsoft.com/office/drawing/2014/main" id="{1B104E52-3C60-B7BB-0AA8-4746085A2C7E}"/>
                </a:ext>
              </a:extLst>
            </p:cNvPr>
            <p:cNvSpPr/>
            <p:nvPr/>
          </p:nvSpPr>
          <p:spPr>
            <a:xfrm>
              <a:off x="2375625" y="2525800"/>
              <a:ext cx="21275" cy="18875"/>
            </a:xfrm>
            <a:custGeom>
              <a:avLst/>
              <a:gdLst/>
              <a:ahLst/>
              <a:cxnLst/>
              <a:rect l="l" t="t" r="r" b="b"/>
              <a:pathLst>
                <a:path w="851" h="755" extrusionOk="0">
                  <a:moveTo>
                    <a:pt x="256" y="511"/>
                  </a:moveTo>
                  <a:cubicBezTo>
                    <a:pt x="1" y="235"/>
                    <a:pt x="510" y="1"/>
                    <a:pt x="659" y="160"/>
                  </a:cubicBezTo>
                  <a:cubicBezTo>
                    <a:pt x="850" y="393"/>
                    <a:pt x="478" y="755"/>
                    <a:pt x="256" y="5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61;p57">
              <a:extLst>
                <a:ext uri="{FF2B5EF4-FFF2-40B4-BE49-F238E27FC236}">
                  <a16:creationId xmlns:a16="http://schemas.microsoft.com/office/drawing/2014/main" id="{A9D73276-D43C-9461-2CD4-20281247BA1D}"/>
                </a:ext>
              </a:extLst>
            </p:cNvPr>
            <p:cNvSpPr/>
            <p:nvPr/>
          </p:nvSpPr>
          <p:spPr>
            <a:xfrm>
              <a:off x="2380675" y="2497675"/>
              <a:ext cx="23900" cy="21800"/>
            </a:xfrm>
            <a:custGeom>
              <a:avLst/>
              <a:gdLst/>
              <a:ahLst/>
              <a:cxnLst/>
              <a:rect l="l" t="t" r="r" b="b"/>
              <a:pathLst>
                <a:path w="956" h="872" extrusionOk="0">
                  <a:moveTo>
                    <a:pt x="181" y="669"/>
                  </a:moveTo>
                  <a:cubicBezTo>
                    <a:pt x="0" y="361"/>
                    <a:pt x="776" y="0"/>
                    <a:pt x="903" y="298"/>
                  </a:cubicBezTo>
                  <a:cubicBezTo>
                    <a:pt x="956" y="414"/>
                    <a:pt x="892" y="489"/>
                    <a:pt x="754" y="595"/>
                  </a:cubicBezTo>
                  <a:cubicBezTo>
                    <a:pt x="552" y="765"/>
                    <a:pt x="308" y="871"/>
                    <a:pt x="181" y="6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462;p57">
              <a:extLst>
                <a:ext uri="{FF2B5EF4-FFF2-40B4-BE49-F238E27FC236}">
                  <a16:creationId xmlns:a16="http://schemas.microsoft.com/office/drawing/2014/main" id="{46DF84F9-0A36-B467-0A34-1148D184029B}"/>
                </a:ext>
              </a:extLst>
            </p:cNvPr>
            <p:cNvSpPr/>
            <p:nvPr/>
          </p:nvSpPr>
          <p:spPr>
            <a:xfrm>
              <a:off x="2402175" y="2643950"/>
              <a:ext cx="480275" cy="610625"/>
            </a:xfrm>
            <a:custGeom>
              <a:avLst/>
              <a:gdLst/>
              <a:ahLst/>
              <a:cxnLst/>
              <a:rect l="l" t="t" r="r" b="b"/>
              <a:pathLst>
                <a:path w="19211" h="24425" extrusionOk="0">
                  <a:moveTo>
                    <a:pt x="3919" y="43"/>
                  </a:moveTo>
                  <a:cubicBezTo>
                    <a:pt x="4163" y="0"/>
                    <a:pt x="4652" y="21"/>
                    <a:pt x="5013" y="75"/>
                  </a:cubicBezTo>
                  <a:cubicBezTo>
                    <a:pt x="5363" y="128"/>
                    <a:pt x="5703" y="149"/>
                    <a:pt x="6000" y="181"/>
                  </a:cubicBezTo>
                  <a:cubicBezTo>
                    <a:pt x="6319" y="213"/>
                    <a:pt x="6648" y="309"/>
                    <a:pt x="6967" y="340"/>
                  </a:cubicBezTo>
                  <a:cubicBezTo>
                    <a:pt x="7317" y="382"/>
                    <a:pt x="7657" y="394"/>
                    <a:pt x="7986" y="425"/>
                  </a:cubicBezTo>
                  <a:cubicBezTo>
                    <a:pt x="10705" y="701"/>
                    <a:pt x="13084" y="1052"/>
                    <a:pt x="15845" y="1381"/>
                  </a:cubicBezTo>
                  <a:cubicBezTo>
                    <a:pt x="16970" y="1519"/>
                    <a:pt x="18807" y="1647"/>
                    <a:pt x="19104" y="2666"/>
                  </a:cubicBezTo>
                  <a:cubicBezTo>
                    <a:pt x="19211" y="3027"/>
                    <a:pt x="19115" y="3516"/>
                    <a:pt x="19031" y="4036"/>
                  </a:cubicBezTo>
                  <a:cubicBezTo>
                    <a:pt x="18935" y="4535"/>
                    <a:pt x="18871" y="4885"/>
                    <a:pt x="18786" y="5342"/>
                  </a:cubicBezTo>
                  <a:cubicBezTo>
                    <a:pt x="18510" y="6744"/>
                    <a:pt x="18351" y="7986"/>
                    <a:pt x="18149" y="9356"/>
                  </a:cubicBezTo>
                  <a:cubicBezTo>
                    <a:pt x="18075" y="9813"/>
                    <a:pt x="18043" y="10280"/>
                    <a:pt x="17979" y="10747"/>
                  </a:cubicBezTo>
                  <a:cubicBezTo>
                    <a:pt x="17618" y="13434"/>
                    <a:pt x="17129" y="15919"/>
                    <a:pt x="16811" y="18850"/>
                  </a:cubicBezTo>
                  <a:cubicBezTo>
                    <a:pt x="16652" y="20231"/>
                    <a:pt x="16567" y="21675"/>
                    <a:pt x="16482" y="23172"/>
                  </a:cubicBezTo>
                  <a:cubicBezTo>
                    <a:pt x="16461" y="23639"/>
                    <a:pt x="16343" y="24170"/>
                    <a:pt x="16089" y="24297"/>
                  </a:cubicBezTo>
                  <a:cubicBezTo>
                    <a:pt x="15823" y="24425"/>
                    <a:pt x="15366" y="24330"/>
                    <a:pt x="15069" y="24276"/>
                  </a:cubicBezTo>
                  <a:cubicBezTo>
                    <a:pt x="14124" y="24096"/>
                    <a:pt x="13147" y="23894"/>
                    <a:pt x="12234" y="23735"/>
                  </a:cubicBezTo>
                  <a:cubicBezTo>
                    <a:pt x="10875" y="23512"/>
                    <a:pt x="9601" y="23363"/>
                    <a:pt x="8251" y="23204"/>
                  </a:cubicBezTo>
                  <a:cubicBezTo>
                    <a:pt x="6861" y="23034"/>
                    <a:pt x="5735" y="22992"/>
                    <a:pt x="4025" y="22907"/>
                  </a:cubicBezTo>
                  <a:cubicBezTo>
                    <a:pt x="3399" y="22885"/>
                    <a:pt x="2719" y="22747"/>
                    <a:pt x="1997" y="22673"/>
                  </a:cubicBezTo>
                  <a:cubicBezTo>
                    <a:pt x="1285" y="22588"/>
                    <a:pt x="393" y="22609"/>
                    <a:pt x="149" y="22185"/>
                  </a:cubicBezTo>
                  <a:cubicBezTo>
                    <a:pt x="1" y="21930"/>
                    <a:pt x="96" y="21271"/>
                    <a:pt x="149" y="20793"/>
                  </a:cubicBezTo>
                  <a:cubicBezTo>
                    <a:pt x="425" y="18499"/>
                    <a:pt x="808" y="16312"/>
                    <a:pt x="1115" y="14029"/>
                  </a:cubicBezTo>
                  <a:cubicBezTo>
                    <a:pt x="1466" y="11405"/>
                    <a:pt x="1944" y="8592"/>
                    <a:pt x="2316" y="5979"/>
                  </a:cubicBezTo>
                  <a:cubicBezTo>
                    <a:pt x="2507" y="4684"/>
                    <a:pt x="2751" y="3335"/>
                    <a:pt x="2984" y="1997"/>
                  </a:cubicBezTo>
                  <a:cubicBezTo>
                    <a:pt x="3059" y="1551"/>
                    <a:pt x="3080" y="1073"/>
                    <a:pt x="3229" y="712"/>
                  </a:cubicBezTo>
                  <a:cubicBezTo>
                    <a:pt x="3303" y="521"/>
                    <a:pt x="3494" y="139"/>
                    <a:pt x="3919" y="43"/>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463;p57">
              <a:extLst>
                <a:ext uri="{FF2B5EF4-FFF2-40B4-BE49-F238E27FC236}">
                  <a16:creationId xmlns:a16="http://schemas.microsoft.com/office/drawing/2014/main" id="{9943D673-16B8-03BA-054A-56641190452C}"/>
                </a:ext>
              </a:extLst>
            </p:cNvPr>
            <p:cNvSpPr/>
            <p:nvPr/>
          </p:nvSpPr>
          <p:spPr>
            <a:xfrm>
              <a:off x="2822950" y="2694125"/>
              <a:ext cx="33225" cy="17550"/>
            </a:xfrm>
            <a:custGeom>
              <a:avLst/>
              <a:gdLst/>
              <a:ahLst/>
              <a:cxnLst/>
              <a:rect l="l" t="t" r="r" b="b"/>
              <a:pathLst>
                <a:path w="1329" h="702" extrusionOk="0">
                  <a:moveTo>
                    <a:pt x="171" y="96"/>
                  </a:moveTo>
                  <a:cubicBezTo>
                    <a:pt x="394" y="1"/>
                    <a:pt x="1329" y="117"/>
                    <a:pt x="1254" y="468"/>
                  </a:cubicBezTo>
                  <a:cubicBezTo>
                    <a:pt x="1212" y="702"/>
                    <a:pt x="829" y="606"/>
                    <a:pt x="607" y="574"/>
                  </a:cubicBezTo>
                  <a:cubicBezTo>
                    <a:pt x="437" y="542"/>
                    <a:pt x="33" y="563"/>
                    <a:pt x="12" y="308"/>
                  </a:cubicBezTo>
                  <a:cubicBezTo>
                    <a:pt x="1" y="171"/>
                    <a:pt x="107" y="128"/>
                    <a:pt x="171"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464;p57">
              <a:extLst>
                <a:ext uri="{FF2B5EF4-FFF2-40B4-BE49-F238E27FC236}">
                  <a16:creationId xmlns:a16="http://schemas.microsoft.com/office/drawing/2014/main" id="{C54EAADD-245A-D3CA-69E8-3D87AA355E88}"/>
                </a:ext>
              </a:extLst>
            </p:cNvPr>
            <p:cNvSpPr/>
            <p:nvPr/>
          </p:nvSpPr>
          <p:spPr>
            <a:xfrm>
              <a:off x="2853750" y="2715100"/>
              <a:ext cx="21550" cy="16475"/>
            </a:xfrm>
            <a:custGeom>
              <a:avLst/>
              <a:gdLst/>
              <a:ahLst/>
              <a:cxnLst/>
              <a:rect l="l" t="t" r="r" b="b"/>
              <a:pathLst>
                <a:path w="862" h="659" extrusionOk="0">
                  <a:moveTo>
                    <a:pt x="564" y="467"/>
                  </a:moveTo>
                  <a:cubicBezTo>
                    <a:pt x="394" y="659"/>
                    <a:pt x="1" y="510"/>
                    <a:pt x="22" y="287"/>
                  </a:cubicBezTo>
                  <a:cubicBezTo>
                    <a:pt x="54" y="0"/>
                    <a:pt x="861" y="139"/>
                    <a:pt x="564" y="4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465;p57">
              <a:extLst>
                <a:ext uri="{FF2B5EF4-FFF2-40B4-BE49-F238E27FC236}">
                  <a16:creationId xmlns:a16="http://schemas.microsoft.com/office/drawing/2014/main" id="{008A9D8B-27B6-31A6-40FF-1B7F018263E4}"/>
                </a:ext>
              </a:extLst>
            </p:cNvPr>
            <p:cNvSpPr/>
            <p:nvPr/>
          </p:nvSpPr>
          <p:spPr>
            <a:xfrm>
              <a:off x="2460575" y="3072700"/>
              <a:ext cx="305600" cy="58450"/>
            </a:xfrm>
            <a:custGeom>
              <a:avLst/>
              <a:gdLst/>
              <a:ahLst/>
              <a:cxnLst/>
              <a:rect l="l" t="t" r="r" b="b"/>
              <a:pathLst>
                <a:path w="12224" h="2338" extrusionOk="0">
                  <a:moveTo>
                    <a:pt x="117" y="65"/>
                  </a:moveTo>
                  <a:cubicBezTo>
                    <a:pt x="4525" y="256"/>
                    <a:pt x="8326" y="1052"/>
                    <a:pt x="12223" y="1743"/>
                  </a:cubicBezTo>
                  <a:cubicBezTo>
                    <a:pt x="12223" y="1965"/>
                    <a:pt x="12171" y="2135"/>
                    <a:pt x="12149" y="2337"/>
                  </a:cubicBezTo>
                  <a:cubicBezTo>
                    <a:pt x="8124" y="1753"/>
                    <a:pt x="4174" y="1105"/>
                    <a:pt x="1" y="670"/>
                  </a:cubicBezTo>
                  <a:cubicBezTo>
                    <a:pt x="11" y="478"/>
                    <a:pt x="43" y="308"/>
                    <a:pt x="65" y="117"/>
                  </a:cubicBezTo>
                  <a:cubicBezTo>
                    <a:pt x="43" y="65"/>
                    <a:pt x="117" y="1"/>
                    <a:pt x="117" y="6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466;p57">
              <a:extLst>
                <a:ext uri="{FF2B5EF4-FFF2-40B4-BE49-F238E27FC236}">
                  <a16:creationId xmlns:a16="http://schemas.microsoft.com/office/drawing/2014/main" id="{FDEDB568-0241-3547-C03D-A46F38337A3B}"/>
                </a:ext>
              </a:extLst>
            </p:cNvPr>
            <p:cNvSpPr/>
            <p:nvPr/>
          </p:nvSpPr>
          <p:spPr>
            <a:xfrm>
              <a:off x="2457925" y="3101650"/>
              <a:ext cx="304275" cy="52050"/>
            </a:xfrm>
            <a:custGeom>
              <a:avLst/>
              <a:gdLst/>
              <a:ahLst/>
              <a:cxnLst/>
              <a:rect l="l" t="t" r="r" b="b"/>
              <a:pathLst>
                <a:path w="12171" h="2082" extrusionOk="0">
                  <a:moveTo>
                    <a:pt x="86" y="0"/>
                  </a:moveTo>
                  <a:cubicBezTo>
                    <a:pt x="4280" y="382"/>
                    <a:pt x="8241" y="988"/>
                    <a:pt x="12170" y="1625"/>
                  </a:cubicBezTo>
                  <a:cubicBezTo>
                    <a:pt x="12138" y="1774"/>
                    <a:pt x="12107" y="1923"/>
                    <a:pt x="12096" y="2081"/>
                  </a:cubicBezTo>
                  <a:cubicBezTo>
                    <a:pt x="8114" y="1519"/>
                    <a:pt x="4036" y="1062"/>
                    <a:pt x="1" y="563"/>
                  </a:cubicBezTo>
                  <a:cubicBezTo>
                    <a:pt x="11" y="351"/>
                    <a:pt x="32" y="160"/>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67;p57">
              <a:extLst>
                <a:ext uri="{FF2B5EF4-FFF2-40B4-BE49-F238E27FC236}">
                  <a16:creationId xmlns:a16="http://schemas.microsoft.com/office/drawing/2014/main" id="{4EDBFFB6-B603-6E88-5C90-FEEF344FC77D}"/>
                </a:ext>
              </a:extLst>
            </p:cNvPr>
            <p:cNvSpPr/>
            <p:nvPr/>
          </p:nvSpPr>
          <p:spPr>
            <a:xfrm>
              <a:off x="2453925" y="3129000"/>
              <a:ext cx="304800" cy="50175"/>
            </a:xfrm>
            <a:custGeom>
              <a:avLst/>
              <a:gdLst/>
              <a:ahLst/>
              <a:cxnLst/>
              <a:rect l="l" t="t" r="r" b="b"/>
              <a:pathLst>
                <a:path w="12192" h="2007" extrusionOk="0">
                  <a:moveTo>
                    <a:pt x="139" y="0"/>
                  </a:moveTo>
                  <a:cubicBezTo>
                    <a:pt x="4196" y="446"/>
                    <a:pt x="8338" y="818"/>
                    <a:pt x="12192" y="1497"/>
                  </a:cubicBezTo>
                  <a:cubicBezTo>
                    <a:pt x="12161" y="1657"/>
                    <a:pt x="12150" y="1858"/>
                    <a:pt x="12086" y="2007"/>
                  </a:cubicBezTo>
                  <a:cubicBezTo>
                    <a:pt x="7923" y="1678"/>
                    <a:pt x="4270" y="839"/>
                    <a:pt x="1" y="616"/>
                  </a:cubicBezTo>
                  <a:cubicBezTo>
                    <a:pt x="12" y="414"/>
                    <a:pt x="54" y="255"/>
                    <a:pt x="86" y="85"/>
                  </a:cubicBezTo>
                  <a:cubicBezTo>
                    <a:pt x="86" y="32"/>
                    <a:pt x="107" y="10"/>
                    <a:pt x="139"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68;p57">
              <a:extLst>
                <a:ext uri="{FF2B5EF4-FFF2-40B4-BE49-F238E27FC236}">
                  <a16:creationId xmlns:a16="http://schemas.microsoft.com/office/drawing/2014/main" id="{E9115A78-252B-D1DF-7558-515B1FA71688}"/>
                </a:ext>
              </a:extLst>
            </p:cNvPr>
            <p:cNvSpPr/>
            <p:nvPr/>
          </p:nvSpPr>
          <p:spPr>
            <a:xfrm>
              <a:off x="2749425" y="2974200"/>
              <a:ext cx="33725" cy="115525"/>
            </a:xfrm>
            <a:custGeom>
              <a:avLst/>
              <a:gdLst/>
              <a:ahLst/>
              <a:cxnLst/>
              <a:rect l="l" t="t" r="r" b="b"/>
              <a:pathLst>
                <a:path w="1349" h="4621" extrusionOk="0">
                  <a:moveTo>
                    <a:pt x="584" y="1"/>
                  </a:moveTo>
                  <a:cubicBezTo>
                    <a:pt x="287" y="2157"/>
                    <a:pt x="298" y="2391"/>
                    <a:pt x="1" y="4546"/>
                  </a:cubicBezTo>
                  <a:cubicBezTo>
                    <a:pt x="192" y="4578"/>
                    <a:pt x="362" y="4621"/>
                    <a:pt x="584" y="4621"/>
                  </a:cubicBezTo>
                  <a:cubicBezTo>
                    <a:pt x="956" y="2497"/>
                    <a:pt x="1030" y="2306"/>
                    <a:pt x="1349" y="118"/>
                  </a:cubicBezTo>
                  <a:cubicBezTo>
                    <a:pt x="1094" y="75"/>
                    <a:pt x="839" y="33"/>
                    <a:pt x="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469;p57">
              <a:extLst>
                <a:ext uri="{FF2B5EF4-FFF2-40B4-BE49-F238E27FC236}">
                  <a16:creationId xmlns:a16="http://schemas.microsoft.com/office/drawing/2014/main" id="{1FBE04C9-59DD-DC82-92A2-0D22FE6D2916}"/>
                </a:ext>
              </a:extLst>
            </p:cNvPr>
            <p:cNvSpPr/>
            <p:nvPr/>
          </p:nvSpPr>
          <p:spPr>
            <a:xfrm>
              <a:off x="2726600" y="2922700"/>
              <a:ext cx="35325" cy="163300"/>
            </a:xfrm>
            <a:custGeom>
              <a:avLst/>
              <a:gdLst/>
              <a:ahLst/>
              <a:cxnLst/>
              <a:rect l="l" t="t" r="r" b="b"/>
              <a:pathLst>
                <a:path w="1413" h="6532" extrusionOk="0">
                  <a:moveTo>
                    <a:pt x="818" y="1"/>
                  </a:moveTo>
                  <a:cubicBezTo>
                    <a:pt x="553" y="2167"/>
                    <a:pt x="298" y="4323"/>
                    <a:pt x="0" y="6447"/>
                  </a:cubicBezTo>
                  <a:cubicBezTo>
                    <a:pt x="159" y="6468"/>
                    <a:pt x="308" y="6489"/>
                    <a:pt x="457" y="6532"/>
                  </a:cubicBezTo>
                  <a:cubicBezTo>
                    <a:pt x="797" y="4397"/>
                    <a:pt x="1126" y="2263"/>
                    <a:pt x="1412" y="86"/>
                  </a:cubicBezTo>
                  <a:cubicBezTo>
                    <a:pt x="1211" y="64"/>
                    <a:pt x="1009" y="33"/>
                    <a:pt x="818" y="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470;p57">
              <a:extLst>
                <a:ext uri="{FF2B5EF4-FFF2-40B4-BE49-F238E27FC236}">
                  <a16:creationId xmlns:a16="http://schemas.microsoft.com/office/drawing/2014/main" id="{73CBA38C-2478-9F9F-13B0-824C46BE0605}"/>
                </a:ext>
              </a:extLst>
            </p:cNvPr>
            <p:cNvSpPr/>
            <p:nvPr/>
          </p:nvSpPr>
          <p:spPr>
            <a:xfrm>
              <a:off x="2701125" y="2952425"/>
              <a:ext cx="33200" cy="130125"/>
            </a:xfrm>
            <a:custGeom>
              <a:avLst/>
              <a:gdLst/>
              <a:ahLst/>
              <a:cxnLst/>
              <a:rect l="l" t="t" r="r" b="b"/>
              <a:pathLst>
                <a:path w="1328" h="5205" extrusionOk="0">
                  <a:moveTo>
                    <a:pt x="711" y="1"/>
                  </a:moveTo>
                  <a:cubicBezTo>
                    <a:pt x="425" y="2104"/>
                    <a:pt x="0" y="5098"/>
                    <a:pt x="0" y="5098"/>
                  </a:cubicBezTo>
                  <a:cubicBezTo>
                    <a:pt x="149" y="5152"/>
                    <a:pt x="350" y="5162"/>
                    <a:pt x="510" y="5204"/>
                  </a:cubicBezTo>
                  <a:cubicBezTo>
                    <a:pt x="871" y="3113"/>
                    <a:pt x="1327" y="76"/>
                    <a:pt x="1327" y="76"/>
                  </a:cubicBezTo>
                  <a:cubicBezTo>
                    <a:pt x="1115" y="54"/>
                    <a:pt x="913" y="22"/>
                    <a:pt x="711"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471;p57">
              <a:extLst>
                <a:ext uri="{FF2B5EF4-FFF2-40B4-BE49-F238E27FC236}">
                  <a16:creationId xmlns:a16="http://schemas.microsoft.com/office/drawing/2014/main" id="{F5CDC353-4E99-849C-4DF9-2642ADFC9B2E}"/>
                </a:ext>
              </a:extLst>
            </p:cNvPr>
            <p:cNvSpPr/>
            <p:nvPr/>
          </p:nvSpPr>
          <p:spPr>
            <a:xfrm>
              <a:off x="2675350" y="2981100"/>
              <a:ext cx="31625" cy="97475"/>
            </a:xfrm>
            <a:custGeom>
              <a:avLst/>
              <a:gdLst/>
              <a:ahLst/>
              <a:cxnLst/>
              <a:rect l="l" t="t" r="r" b="b"/>
              <a:pathLst>
                <a:path w="1265" h="3899" extrusionOk="0">
                  <a:moveTo>
                    <a:pt x="500" y="1"/>
                  </a:moveTo>
                  <a:cubicBezTo>
                    <a:pt x="203" y="2146"/>
                    <a:pt x="298" y="1679"/>
                    <a:pt x="1" y="3824"/>
                  </a:cubicBezTo>
                  <a:cubicBezTo>
                    <a:pt x="192" y="3845"/>
                    <a:pt x="373" y="3899"/>
                    <a:pt x="595" y="3899"/>
                  </a:cubicBezTo>
                  <a:cubicBezTo>
                    <a:pt x="967" y="1775"/>
                    <a:pt x="946" y="2273"/>
                    <a:pt x="1265" y="9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472;p57">
              <a:extLst>
                <a:ext uri="{FF2B5EF4-FFF2-40B4-BE49-F238E27FC236}">
                  <a16:creationId xmlns:a16="http://schemas.microsoft.com/office/drawing/2014/main" id="{54F01E0D-6FAD-5500-611A-E5A19D0F3F32}"/>
                </a:ext>
              </a:extLst>
            </p:cNvPr>
            <p:cNvSpPr/>
            <p:nvPr/>
          </p:nvSpPr>
          <p:spPr>
            <a:xfrm>
              <a:off x="2652800" y="2951375"/>
              <a:ext cx="30000" cy="123200"/>
            </a:xfrm>
            <a:custGeom>
              <a:avLst/>
              <a:gdLst/>
              <a:ahLst/>
              <a:cxnLst/>
              <a:rect l="l" t="t" r="r" b="b"/>
              <a:pathLst>
                <a:path w="1200" h="4928" extrusionOk="0">
                  <a:moveTo>
                    <a:pt x="744" y="22"/>
                  </a:moveTo>
                  <a:cubicBezTo>
                    <a:pt x="701" y="11"/>
                    <a:pt x="648" y="11"/>
                    <a:pt x="605" y="0"/>
                  </a:cubicBezTo>
                  <a:cubicBezTo>
                    <a:pt x="350" y="2146"/>
                    <a:pt x="287" y="2751"/>
                    <a:pt x="0" y="4854"/>
                  </a:cubicBezTo>
                  <a:cubicBezTo>
                    <a:pt x="159" y="4864"/>
                    <a:pt x="308" y="4896"/>
                    <a:pt x="446" y="4928"/>
                  </a:cubicBezTo>
                  <a:cubicBezTo>
                    <a:pt x="786" y="2825"/>
                    <a:pt x="914" y="2231"/>
                    <a:pt x="1200" y="75"/>
                  </a:cubicBezTo>
                  <a:cubicBezTo>
                    <a:pt x="1051" y="54"/>
                    <a:pt x="892" y="33"/>
                    <a:pt x="744"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473;p57">
              <a:extLst>
                <a:ext uri="{FF2B5EF4-FFF2-40B4-BE49-F238E27FC236}">
                  <a16:creationId xmlns:a16="http://schemas.microsoft.com/office/drawing/2014/main" id="{E7F4D573-C571-D282-9272-2E8C5EBD9D47}"/>
                </a:ext>
              </a:extLst>
            </p:cNvPr>
            <p:cNvSpPr/>
            <p:nvPr/>
          </p:nvSpPr>
          <p:spPr>
            <a:xfrm>
              <a:off x="2627300" y="2929350"/>
              <a:ext cx="32950" cy="142050"/>
            </a:xfrm>
            <a:custGeom>
              <a:avLst/>
              <a:gdLst/>
              <a:ahLst/>
              <a:cxnLst/>
              <a:rect l="l" t="t" r="r" b="b"/>
              <a:pathLst>
                <a:path w="1318" h="5682" extrusionOk="0">
                  <a:moveTo>
                    <a:pt x="712" y="0"/>
                  </a:moveTo>
                  <a:cubicBezTo>
                    <a:pt x="426" y="2082"/>
                    <a:pt x="160" y="3377"/>
                    <a:pt x="1" y="5575"/>
                  </a:cubicBezTo>
                  <a:cubicBezTo>
                    <a:pt x="150" y="5629"/>
                    <a:pt x="341" y="5639"/>
                    <a:pt x="511" y="5681"/>
                  </a:cubicBezTo>
                  <a:cubicBezTo>
                    <a:pt x="861" y="3611"/>
                    <a:pt x="1084" y="2241"/>
                    <a:pt x="1318" y="74"/>
                  </a:cubicBezTo>
                  <a:cubicBezTo>
                    <a:pt x="1115" y="43"/>
                    <a:pt x="914" y="22"/>
                    <a:pt x="712" y="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474;p57">
              <a:extLst>
                <a:ext uri="{FF2B5EF4-FFF2-40B4-BE49-F238E27FC236}">
                  <a16:creationId xmlns:a16="http://schemas.microsoft.com/office/drawing/2014/main" id="{4F346BA5-88CF-1ACD-A2A6-A6CB94E0B796}"/>
                </a:ext>
              </a:extLst>
            </p:cNvPr>
            <p:cNvSpPr/>
            <p:nvPr/>
          </p:nvSpPr>
          <p:spPr>
            <a:xfrm>
              <a:off x="2598100" y="2907300"/>
              <a:ext cx="41975" cy="161725"/>
            </a:xfrm>
            <a:custGeom>
              <a:avLst/>
              <a:gdLst/>
              <a:ahLst/>
              <a:cxnLst/>
              <a:rect l="l" t="t" r="r" b="b"/>
              <a:pathLst>
                <a:path w="1679" h="6469" extrusionOk="0">
                  <a:moveTo>
                    <a:pt x="914" y="1"/>
                  </a:moveTo>
                  <a:cubicBezTo>
                    <a:pt x="617" y="2136"/>
                    <a:pt x="298" y="4248"/>
                    <a:pt x="1" y="6383"/>
                  </a:cubicBezTo>
                  <a:cubicBezTo>
                    <a:pt x="192" y="6415"/>
                    <a:pt x="362" y="6468"/>
                    <a:pt x="584" y="6468"/>
                  </a:cubicBezTo>
                  <a:cubicBezTo>
                    <a:pt x="956" y="4344"/>
                    <a:pt x="1360" y="2252"/>
                    <a:pt x="1679" y="86"/>
                  </a:cubicBezTo>
                  <a:cubicBezTo>
                    <a:pt x="1424" y="54"/>
                    <a:pt x="1169" y="33"/>
                    <a:pt x="914"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475;p57">
              <a:extLst>
                <a:ext uri="{FF2B5EF4-FFF2-40B4-BE49-F238E27FC236}">
                  <a16:creationId xmlns:a16="http://schemas.microsoft.com/office/drawing/2014/main" id="{076E1513-81A4-22F2-3101-1B9A27671D2F}"/>
                </a:ext>
              </a:extLst>
            </p:cNvPr>
            <p:cNvSpPr/>
            <p:nvPr/>
          </p:nvSpPr>
          <p:spPr>
            <a:xfrm>
              <a:off x="2575275" y="2975025"/>
              <a:ext cx="24975" cy="90000"/>
            </a:xfrm>
            <a:custGeom>
              <a:avLst/>
              <a:gdLst/>
              <a:ahLst/>
              <a:cxnLst/>
              <a:rect l="l" t="t" r="r" b="b"/>
              <a:pathLst>
                <a:path w="999" h="3600" extrusionOk="0">
                  <a:moveTo>
                    <a:pt x="404" y="0"/>
                  </a:moveTo>
                  <a:cubicBezTo>
                    <a:pt x="149" y="2124"/>
                    <a:pt x="287" y="1433"/>
                    <a:pt x="0" y="3526"/>
                  </a:cubicBezTo>
                  <a:cubicBezTo>
                    <a:pt x="159" y="3536"/>
                    <a:pt x="308" y="3568"/>
                    <a:pt x="457" y="3600"/>
                  </a:cubicBezTo>
                  <a:cubicBezTo>
                    <a:pt x="786" y="1508"/>
                    <a:pt x="712" y="2198"/>
                    <a:pt x="999" y="53"/>
                  </a:cubicBezTo>
                  <a:cubicBezTo>
                    <a:pt x="796" y="31"/>
                    <a:pt x="605" y="21"/>
                    <a:pt x="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476;p57">
              <a:extLst>
                <a:ext uri="{FF2B5EF4-FFF2-40B4-BE49-F238E27FC236}">
                  <a16:creationId xmlns:a16="http://schemas.microsoft.com/office/drawing/2014/main" id="{BEF886D9-9861-0676-8790-F32B11480AF3}"/>
                </a:ext>
              </a:extLst>
            </p:cNvPr>
            <p:cNvSpPr/>
            <p:nvPr/>
          </p:nvSpPr>
          <p:spPr>
            <a:xfrm>
              <a:off x="2549775" y="2917925"/>
              <a:ext cx="35875" cy="143925"/>
            </a:xfrm>
            <a:custGeom>
              <a:avLst/>
              <a:gdLst/>
              <a:ahLst/>
              <a:cxnLst/>
              <a:rect l="l" t="t" r="r" b="b"/>
              <a:pathLst>
                <a:path w="1435" h="5757" extrusionOk="0">
                  <a:moveTo>
                    <a:pt x="818" y="0"/>
                  </a:moveTo>
                  <a:cubicBezTo>
                    <a:pt x="532" y="2050"/>
                    <a:pt x="171" y="3473"/>
                    <a:pt x="1" y="5650"/>
                  </a:cubicBezTo>
                  <a:cubicBezTo>
                    <a:pt x="160" y="5703"/>
                    <a:pt x="351" y="5714"/>
                    <a:pt x="511" y="5756"/>
                  </a:cubicBezTo>
                  <a:cubicBezTo>
                    <a:pt x="861" y="3707"/>
                    <a:pt x="1201" y="2199"/>
                    <a:pt x="1434" y="54"/>
                  </a:cubicBezTo>
                  <a:cubicBezTo>
                    <a:pt x="1233" y="33"/>
                    <a:pt x="1020" y="22"/>
                    <a:pt x="818" y="0"/>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477;p57">
              <a:extLst>
                <a:ext uri="{FF2B5EF4-FFF2-40B4-BE49-F238E27FC236}">
                  <a16:creationId xmlns:a16="http://schemas.microsoft.com/office/drawing/2014/main" id="{EA9B3B43-E919-EBB4-169A-073BAA96DD8A}"/>
                </a:ext>
              </a:extLst>
            </p:cNvPr>
            <p:cNvSpPr/>
            <p:nvPr/>
          </p:nvSpPr>
          <p:spPr>
            <a:xfrm>
              <a:off x="2520050" y="2901200"/>
              <a:ext cx="41450" cy="157975"/>
            </a:xfrm>
            <a:custGeom>
              <a:avLst/>
              <a:gdLst/>
              <a:ahLst/>
              <a:cxnLst/>
              <a:rect l="l" t="t" r="r" b="b"/>
              <a:pathLst>
                <a:path w="1658" h="6319" extrusionOk="0">
                  <a:moveTo>
                    <a:pt x="893" y="1"/>
                  </a:moveTo>
                  <a:cubicBezTo>
                    <a:pt x="605" y="2092"/>
                    <a:pt x="298" y="4153"/>
                    <a:pt x="1" y="6245"/>
                  </a:cubicBezTo>
                  <a:cubicBezTo>
                    <a:pt x="192" y="6276"/>
                    <a:pt x="372" y="6319"/>
                    <a:pt x="595" y="6319"/>
                  </a:cubicBezTo>
                  <a:cubicBezTo>
                    <a:pt x="956" y="4238"/>
                    <a:pt x="1349" y="2177"/>
                    <a:pt x="1657" y="43"/>
                  </a:cubicBezTo>
                  <a:cubicBezTo>
                    <a:pt x="1402" y="32"/>
                    <a:pt x="1148" y="11"/>
                    <a:pt x="893"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478;p57">
              <a:extLst>
                <a:ext uri="{FF2B5EF4-FFF2-40B4-BE49-F238E27FC236}">
                  <a16:creationId xmlns:a16="http://schemas.microsoft.com/office/drawing/2014/main" id="{5A8E414F-11B6-7952-FCDA-7A4E701F48DF}"/>
                </a:ext>
              </a:extLst>
            </p:cNvPr>
            <p:cNvSpPr/>
            <p:nvPr/>
          </p:nvSpPr>
          <p:spPr>
            <a:xfrm>
              <a:off x="2497475" y="2943675"/>
              <a:ext cx="30300" cy="111550"/>
            </a:xfrm>
            <a:custGeom>
              <a:avLst/>
              <a:gdLst/>
              <a:ahLst/>
              <a:cxnLst/>
              <a:rect l="l" t="t" r="r" b="b"/>
              <a:pathLst>
                <a:path w="1212" h="4462" extrusionOk="0">
                  <a:moveTo>
                    <a:pt x="606" y="1"/>
                  </a:moveTo>
                  <a:cubicBezTo>
                    <a:pt x="362" y="2061"/>
                    <a:pt x="277" y="2358"/>
                    <a:pt x="1" y="4386"/>
                  </a:cubicBezTo>
                  <a:cubicBezTo>
                    <a:pt x="160" y="4397"/>
                    <a:pt x="309" y="4429"/>
                    <a:pt x="447" y="4461"/>
                  </a:cubicBezTo>
                  <a:cubicBezTo>
                    <a:pt x="776" y="2422"/>
                    <a:pt x="925" y="2114"/>
                    <a:pt x="1211" y="22"/>
                  </a:cubicBezTo>
                  <a:cubicBezTo>
                    <a:pt x="1010" y="11"/>
                    <a:pt x="808" y="11"/>
                    <a:pt x="606"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479;p57">
              <a:extLst>
                <a:ext uri="{FF2B5EF4-FFF2-40B4-BE49-F238E27FC236}">
                  <a16:creationId xmlns:a16="http://schemas.microsoft.com/office/drawing/2014/main" id="{9824A9D5-45C5-A78C-3D92-C55491518240}"/>
                </a:ext>
              </a:extLst>
            </p:cNvPr>
            <p:cNvSpPr/>
            <p:nvPr/>
          </p:nvSpPr>
          <p:spPr>
            <a:xfrm>
              <a:off x="2472000" y="2899350"/>
              <a:ext cx="33475" cy="152675"/>
            </a:xfrm>
            <a:custGeom>
              <a:avLst/>
              <a:gdLst/>
              <a:ahLst/>
              <a:cxnLst/>
              <a:rect l="l" t="t" r="r" b="b"/>
              <a:pathLst>
                <a:path w="1339" h="6107" extrusionOk="0">
                  <a:moveTo>
                    <a:pt x="712" y="0"/>
                  </a:moveTo>
                  <a:cubicBezTo>
                    <a:pt x="436" y="1965"/>
                    <a:pt x="149" y="3919"/>
                    <a:pt x="0" y="6000"/>
                  </a:cubicBezTo>
                  <a:cubicBezTo>
                    <a:pt x="149" y="6053"/>
                    <a:pt x="340" y="6064"/>
                    <a:pt x="510" y="6107"/>
                  </a:cubicBezTo>
                  <a:cubicBezTo>
                    <a:pt x="850" y="4131"/>
                    <a:pt x="1105" y="2081"/>
                    <a:pt x="1338" y="11"/>
                  </a:cubicBezTo>
                  <a:cubicBezTo>
                    <a:pt x="1126" y="11"/>
                    <a:pt x="924" y="0"/>
                    <a:pt x="712" y="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80;p57">
              <a:extLst>
                <a:ext uri="{FF2B5EF4-FFF2-40B4-BE49-F238E27FC236}">
                  <a16:creationId xmlns:a16="http://schemas.microsoft.com/office/drawing/2014/main" id="{C35F0733-B1BD-DE0B-1C74-A09012F9B553}"/>
                </a:ext>
              </a:extLst>
            </p:cNvPr>
            <p:cNvSpPr/>
            <p:nvPr/>
          </p:nvSpPr>
          <p:spPr>
            <a:xfrm>
              <a:off x="2440400" y="3160050"/>
              <a:ext cx="32150" cy="19400"/>
            </a:xfrm>
            <a:custGeom>
              <a:avLst/>
              <a:gdLst/>
              <a:ahLst/>
              <a:cxnLst/>
              <a:rect l="l" t="t" r="r" b="b"/>
              <a:pathLst>
                <a:path w="1286" h="776" extrusionOk="0">
                  <a:moveTo>
                    <a:pt x="563" y="118"/>
                  </a:moveTo>
                  <a:cubicBezTo>
                    <a:pt x="797" y="0"/>
                    <a:pt x="1254" y="64"/>
                    <a:pt x="1264" y="298"/>
                  </a:cubicBezTo>
                  <a:cubicBezTo>
                    <a:pt x="1285" y="776"/>
                    <a:pt x="1" y="383"/>
                    <a:pt x="563" y="1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481;p57">
              <a:extLst>
                <a:ext uri="{FF2B5EF4-FFF2-40B4-BE49-F238E27FC236}">
                  <a16:creationId xmlns:a16="http://schemas.microsoft.com/office/drawing/2014/main" id="{39103486-96A0-2E5E-A7B3-29F87511E4AC}"/>
                </a:ext>
              </a:extLst>
            </p:cNvPr>
            <p:cNvSpPr/>
            <p:nvPr/>
          </p:nvSpPr>
          <p:spPr>
            <a:xfrm>
              <a:off x="2422350" y="3175975"/>
              <a:ext cx="37200" cy="18350"/>
            </a:xfrm>
            <a:custGeom>
              <a:avLst/>
              <a:gdLst/>
              <a:ahLst/>
              <a:cxnLst/>
              <a:rect l="l" t="t" r="r" b="b"/>
              <a:pathLst>
                <a:path w="1488" h="734" extrusionOk="0">
                  <a:moveTo>
                    <a:pt x="308" y="75"/>
                  </a:moveTo>
                  <a:cubicBezTo>
                    <a:pt x="563" y="22"/>
                    <a:pt x="1487" y="0"/>
                    <a:pt x="1445" y="394"/>
                  </a:cubicBezTo>
                  <a:cubicBezTo>
                    <a:pt x="1402" y="734"/>
                    <a:pt x="32" y="723"/>
                    <a:pt x="11" y="340"/>
                  </a:cubicBezTo>
                  <a:cubicBezTo>
                    <a:pt x="1" y="139"/>
                    <a:pt x="149" y="118"/>
                    <a:pt x="308"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482;p57">
              <a:extLst>
                <a:ext uri="{FF2B5EF4-FFF2-40B4-BE49-F238E27FC236}">
                  <a16:creationId xmlns:a16="http://schemas.microsoft.com/office/drawing/2014/main" id="{BDEB391F-2ABA-2BC9-DAEA-359431F0614F}"/>
                </a:ext>
              </a:extLst>
            </p:cNvPr>
            <p:cNvSpPr/>
            <p:nvPr/>
          </p:nvSpPr>
          <p:spPr>
            <a:xfrm>
              <a:off x="2472525" y="3178625"/>
              <a:ext cx="26850" cy="15425"/>
            </a:xfrm>
            <a:custGeom>
              <a:avLst/>
              <a:gdLst/>
              <a:ahLst/>
              <a:cxnLst/>
              <a:rect l="l" t="t" r="r" b="b"/>
              <a:pathLst>
                <a:path w="1074" h="617" extrusionOk="0">
                  <a:moveTo>
                    <a:pt x="712" y="447"/>
                  </a:moveTo>
                  <a:cubicBezTo>
                    <a:pt x="531" y="617"/>
                    <a:pt x="11" y="521"/>
                    <a:pt x="0" y="288"/>
                  </a:cubicBezTo>
                  <a:cubicBezTo>
                    <a:pt x="0" y="1"/>
                    <a:pt x="1073" y="75"/>
                    <a:pt x="712" y="4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483;p57">
              <a:extLst>
                <a:ext uri="{FF2B5EF4-FFF2-40B4-BE49-F238E27FC236}">
                  <a16:creationId xmlns:a16="http://schemas.microsoft.com/office/drawing/2014/main" id="{006F2E0C-5441-6517-1FF6-1DF8953A5E6A}"/>
                </a:ext>
              </a:extLst>
            </p:cNvPr>
            <p:cNvSpPr/>
            <p:nvPr/>
          </p:nvSpPr>
          <p:spPr>
            <a:xfrm>
              <a:off x="2786325" y="3169600"/>
              <a:ext cx="21000" cy="38000"/>
            </a:xfrm>
            <a:custGeom>
              <a:avLst/>
              <a:gdLst/>
              <a:ahLst/>
              <a:cxnLst/>
              <a:rect l="l" t="t" r="r" b="b"/>
              <a:pathLst>
                <a:path w="840" h="1520" extrusionOk="0">
                  <a:moveTo>
                    <a:pt x="691" y="628"/>
                  </a:moveTo>
                  <a:cubicBezTo>
                    <a:pt x="840" y="904"/>
                    <a:pt x="734" y="1477"/>
                    <a:pt x="446" y="1487"/>
                  </a:cubicBezTo>
                  <a:cubicBezTo>
                    <a:pt x="0" y="1520"/>
                    <a:pt x="373" y="1"/>
                    <a:pt x="691" y="6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484;p57">
              <a:extLst>
                <a:ext uri="{FF2B5EF4-FFF2-40B4-BE49-F238E27FC236}">
                  <a16:creationId xmlns:a16="http://schemas.microsoft.com/office/drawing/2014/main" id="{6EBCDA4D-2CA5-E3C2-7F4D-6A419CEAE6E2}"/>
                </a:ext>
              </a:extLst>
            </p:cNvPr>
            <p:cNvSpPr/>
            <p:nvPr/>
          </p:nvSpPr>
          <p:spPr>
            <a:xfrm>
              <a:off x="2777575" y="3212075"/>
              <a:ext cx="29225" cy="19675"/>
            </a:xfrm>
            <a:custGeom>
              <a:avLst/>
              <a:gdLst/>
              <a:ahLst/>
              <a:cxnLst/>
              <a:rect l="l" t="t" r="r" b="b"/>
              <a:pathLst>
                <a:path w="1169" h="787" extrusionOk="0">
                  <a:moveTo>
                    <a:pt x="796" y="606"/>
                  </a:moveTo>
                  <a:cubicBezTo>
                    <a:pt x="616" y="787"/>
                    <a:pt x="32" y="755"/>
                    <a:pt x="11" y="447"/>
                  </a:cubicBezTo>
                  <a:cubicBezTo>
                    <a:pt x="0" y="1"/>
                    <a:pt x="1169" y="245"/>
                    <a:pt x="796" y="6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485;p57">
              <a:extLst>
                <a:ext uri="{FF2B5EF4-FFF2-40B4-BE49-F238E27FC236}">
                  <a16:creationId xmlns:a16="http://schemas.microsoft.com/office/drawing/2014/main" id="{7A679EB6-83BE-BE26-AE86-8C87BDBB9E34}"/>
                </a:ext>
              </a:extLst>
            </p:cNvPr>
            <p:cNvSpPr/>
            <p:nvPr/>
          </p:nvSpPr>
          <p:spPr>
            <a:xfrm>
              <a:off x="2474400" y="2679250"/>
              <a:ext cx="246650" cy="229675"/>
            </a:xfrm>
            <a:custGeom>
              <a:avLst/>
              <a:gdLst/>
              <a:ahLst/>
              <a:cxnLst/>
              <a:rect l="l" t="t" r="r" b="b"/>
              <a:pathLst>
                <a:path w="9866" h="9187" extrusionOk="0">
                  <a:moveTo>
                    <a:pt x="8326" y="7636"/>
                  </a:moveTo>
                  <a:cubicBezTo>
                    <a:pt x="8506" y="7572"/>
                    <a:pt x="9515" y="8337"/>
                    <a:pt x="9451" y="8549"/>
                  </a:cubicBezTo>
                  <a:cubicBezTo>
                    <a:pt x="9377" y="8825"/>
                    <a:pt x="8304" y="9186"/>
                    <a:pt x="8230" y="8953"/>
                  </a:cubicBezTo>
                  <a:cubicBezTo>
                    <a:pt x="8166" y="8773"/>
                    <a:pt x="8569" y="8634"/>
                    <a:pt x="8687" y="8549"/>
                  </a:cubicBezTo>
                  <a:cubicBezTo>
                    <a:pt x="7412" y="8379"/>
                    <a:pt x="6000" y="8231"/>
                    <a:pt x="4694" y="8072"/>
                  </a:cubicBezTo>
                  <a:cubicBezTo>
                    <a:pt x="3387" y="7923"/>
                    <a:pt x="2081" y="7827"/>
                    <a:pt x="817" y="7615"/>
                  </a:cubicBezTo>
                  <a:cubicBezTo>
                    <a:pt x="711" y="7774"/>
                    <a:pt x="382" y="8209"/>
                    <a:pt x="255" y="8072"/>
                  </a:cubicBezTo>
                  <a:cubicBezTo>
                    <a:pt x="170" y="8018"/>
                    <a:pt x="456" y="7742"/>
                    <a:pt x="552" y="7562"/>
                  </a:cubicBezTo>
                  <a:cubicBezTo>
                    <a:pt x="0" y="7456"/>
                    <a:pt x="170" y="6893"/>
                    <a:pt x="286" y="6362"/>
                  </a:cubicBezTo>
                  <a:cubicBezTo>
                    <a:pt x="658" y="4620"/>
                    <a:pt x="1051" y="2486"/>
                    <a:pt x="1296" y="744"/>
                  </a:cubicBezTo>
                  <a:cubicBezTo>
                    <a:pt x="1157" y="861"/>
                    <a:pt x="850" y="1222"/>
                    <a:pt x="807" y="1052"/>
                  </a:cubicBezTo>
                  <a:cubicBezTo>
                    <a:pt x="722" y="723"/>
                    <a:pt x="1348" y="1"/>
                    <a:pt x="1508" y="22"/>
                  </a:cubicBezTo>
                  <a:cubicBezTo>
                    <a:pt x="1805" y="65"/>
                    <a:pt x="2155" y="1243"/>
                    <a:pt x="2049" y="1307"/>
                  </a:cubicBezTo>
                  <a:cubicBezTo>
                    <a:pt x="1869" y="1403"/>
                    <a:pt x="1593" y="935"/>
                    <a:pt x="1539" y="617"/>
                  </a:cubicBezTo>
                  <a:cubicBezTo>
                    <a:pt x="1285" y="2911"/>
                    <a:pt x="807" y="4865"/>
                    <a:pt x="435" y="7041"/>
                  </a:cubicBezTo>
                  <a:cubicBezTo>
                    <a:pt x="404" y="7158"/>
                    <a:pt x="414" y="7296"/>
                    <a:pt x="680" y="7328"/>
                  </a:cubicBezTo>
                  <a:cubicBezTo>
                    <a:pt x="1147" y="6871"/>
                    <a:pt x="3536" y="4185"/>
                    <a:pt x="3812" y="4036"/>
                  </a:cubicBezTo>
                  <a:cubicBezTo>
                    <a:pt x="4343" y="3749"/>
                    <a:pt x="4312" y="5385"/>
                    <a:pt x="4322" y="5990"/>
                  </a:cubicBezTo>
                  <a:cubicBezTo>
                    <a:pt x="4598" y="5672"/>
                    <a:pt x="5320" y="4917"/>
                    <a:pt x="5820" y="4514"/>
                  </a:cubicBezTo>
                  <a:cubicBezTo>
                    <a:pt x="6148" y="4259"/>
                    <a:pt x="6627" y="4397"/>
                    <a:pt x="6881" y="4705"/>
                  </a:cubicBezTo>
                  <a:cubicBezTo>
                    <a:pt x="7210" y="4461"/>
                    <a:pt x="9324" y="596"/>
                    <a:pt x="9589" y="829"/>
                  </a:cubicBezTo>
                  <a:cubicBezTo>
                    <a:pt x="9865" y="1020"/>
                    <a:pt x="7975" y="3697"/>
                    <a:pt x="7762" y="4100"/>
                  </a:cubicBezTo>
                  <a:cubicBezTo>
                    <a:pt x="7582" y="4429"/>
                    <a:pt x="7104" y="4992"/>
                    <a:pt x="6945" y="4971"/>
                  </a:cubicBezTo>
                  <a:cubicBezTo>
                    <a:pt x="6700" y="4939"/>
                    <a:pt x="6509" y="4599"/>
                    <a:pt x="6223" y="4599"/>
                  </a:cubicBezTo>
                  <a:cubicBezTo>
                    <a:pt x="5872" y="4599"/>
                    <a:pt x="4492" y="6373"/>
                    <a:pt x="4216" y="6288"/>
                  </a:cubicBezTo>
                  <a:cubicBezTo>
                    <a:pt x="3908" y="6192"/>
                    <a:pt x="4078" y="4440"/>
                    <a:pt x="3918" y="4280"/>
                  </a:cubicBezTo>
                  <a:cubicBezTo>
                    <a:pt x="3557" y="4376"/>
                    <a:pt x="1657" y="6543"/>
                    <a:pt x="977" y="7381"/>
                  </a:cubicBezTo>
                  <a:cubicBezTo>
                    <a:pt x="3387" y="7753"/>
                    <a:pt x="6148" y="7848"/>
                    <a:pt x="8559" y="8220"/>
                  </a:cubicBezTo>
                  <a:cubicBezTo>
                    <a:pt x="8559" y="8220"/>
                    <a:pt x="8156" y="7700"/>
                    <a:pt x="8326" y="763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486;p57">
              <a:extLst>
                <a:ext uri="{FF2B5EF4-FFF2-40B4-BE49-F238E27FC236}">
                  <a16:creationId xmlns:a16="http://schemas.microsoft.com/office/drawing/2014/main" id="{D411F817-AE98-4701-59CA-9B84CABE83C0}"/>
                </a:ext>
              </a:extLst>
            </p:cNvPr>
            <p:cNvSpPr/>
            <p:nvPr/>
          </p:nvSpPr>
          <p:spPr>
            <a:xfrm>
              <a:off x="2741725" y="2736600"/>
              <a:ext cx="88450" cy="35850"/>
            </a:xfrm>
            <a:custGeom>
              <a:avLst/>
              <a:gdLst/>
              <a:ahLst/>
              <a:cxnLst/>
              <a:rect l="l" t="t" r="r" b="b"/>
              <a:pathLst>
                <a:path w="3538" h="1434" extrusionOk="0">
                  <a:moveTo>
                    <a:pt x="446" y="32"/>
                  </a:moveTo>
                  <a:cubicBezTo>
                    <a:pt x="446" y="32"/>
                    <a:pt x="446" y="1"/>
                    <a:pt x="468" y="1"/>
                  </a:cubicBezTo>
                  <a:cubicBezTo>
                    <a:pt x="967" y="75"/>
                    <a:pt x="1487" y="181"/>
                    <a:pt x="2072" y="298"/>
                  </a:cubicBezTo>
                  <a:cubicBezTo>
                    <a:pt x="2369" y="362"/>
                    <a:pt x="3410" y="511"/>
                    <a:pt x="3495" y="776"/>
                  </a:cubicBezTo>
                  <a:cubicBezTo>
                    <a:pt x="3537" y="935"/>
                    <a:pt x="3431" y="1275"/>
                    <a:pt x="3282" y="1339"/>
                  </a:cubicBezTo>
                  <a:cubicBezTo>
                    <a:pt x="3091" y="1434"/>
                    <a:pt x="2666" y="1307"/>
                    <a:pt x="2400" y="1264"/>
                  </a:cubicBezTo>
                  <a:cubicBezTo>
                    <a:pt x="2082" y="1211"/>
                    <a:pt x="1838" y="1179"/>
                    <a:pt x="1541" y="1126"/>
                  </a:cubicBezTo>
                  <a:cubicBezTo>
                    <a:pt x="1020" y="1041"/>
                    <a:pt x="160" y="978"/>
                    <a:pt x="75" y="617"/>
                  </a:cubicBezTo>
                  <a:cubicBezTo>
                    <a:pt x="0" y="319"/>
                    <a:pt x="192" y="64"/>
                    <a:pt x="446"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487;p57">
              <a:extLst>
                <a:ext uri="{FF2B5EF4-FFF2-40B4-BE49-F238E27FC236}">
                  <a16:creationId xmlns:a16="http://schemas.microsoft.com/office/drawing/2014/main" id="{9390850A-BDC0-AC72-1F10-E58AD3FA3A5B}"/>
                </a:ext>
              </a:extLst>
            </p:cNvPr>
            <p:cNvSpPr/>
            <p:nvPr/>
          </p:nvSpPr>
          <p:spPr>
            <a:xfrm>
              <a:off x="2754200" y="2740850"/>
              <a:ext cx="29500" cy="26300"/>
            </a:xfrm>
            <a:custGeom>
              <a:avLst/>
              <a:gdLst/>
              <a:ahLst/>
              <a:cxnLst/>
              <a:rect l="l" t="t" r="r" b="b"/>
              <a:pathLst>
                <a:path w="1180" h="1052" extrusionOk="0">
                  <a:moveTo>
                    <a:pt x="585" y="22"/>
                  </a:moveTo>
                  <a:cubicBezTo>
                    <a:pt x="818" y="1"/>
                    <a:pt x="1179" y="181"/>
                    <a:pt x="1094" y="584"/>
                  </a:cubicBezTo>
                  <a:cubicBezTo>
                    <a:pt x="999" y="1052"/>
                    <a:pt x="1" y="1009"/>
                    <a:pt x="181" y="287"/>
                  </a:cubicBezTo>
                  <a:cubicBezTo>
                    <a:pt x="223" y="160"/>
                    <a:pt x="351" y="43"/>
                    <a:pt x="585" y="2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488;p57">
              <a:extLst>
                <a:ext uri="{FF2B5EF4-FFF2-40B4-BE49-F238E27FC236}">
                  <a16:creationId xmlns:a16="http://schemas.microsoft.com/office/drawing/2014/main" id="{A4057A5C-2D05-30C2-B28A-D578619A82E6}"/>
                </a:ext>
              </a:extLst>
            </p:cNvPr>
            <p:cNvSpPr/>
            <p:nvPr/>
          </p:nvSpPr>
          <p:spPr>
            <a:xfrm>
              <a:off x="2735625" y="2774025"/>
              <a:ext cx="94000" cy="35875"/>
            </a:xfrm>
            <a:custGeom>
              <a:avLst/>
              <a:gdLst/>
              <a:ahLst/>
              <a:cxnLst/>
              <a:rect l="l" t="t" r="r" b="b"/>
              <a:pathLst>
                <a:path w="3760" h="1435" extrusionOk="0">
                  <a:moveTo>
                    <a:pt x="43" y="617"/>
                  </a:moveTo>
                  <a:cubicBezTo>
                    <a:pt x="1" y="234"/>
                    <a:pt x="107" y="1"/>
                    <a:pt x="393" y="1"/>
                  </a:cubicBezTo>
                  <a:cubicBezTo>
                    <a:pt x="935" y="12"/>
                    <a:pt x="1434" y="139"/>
                    <a:pt x="2156" y="277"/>
                  </a:cubicBezTo>
                  <a:cubicBezTo>
                    <a:pt x="2464" y="330"/>
                    <a:pt x="2698" y="373"/>
                    <a:pt x="2984" y="458"/>
                  </a:cubicBezTo>
                  <a:cubicBezTo>
                    <a:pt x="3260" y="543"/>
                    <a:pt x="3600" y="649"/>
                    <a:pt x="3654" y="776"/>
                  </a:cubicBezTo>
                  <a:cubicBezTo>
                    <a:pt x="3760" y="1031"/>
                    <a:pt x="3526" y="1329"/>
                    <a:pt x="3420" y="1371"/>
                  </a:cubicBezTo>
                  <a:cubicBezTo>
                    <a:pt x="3229" y="1435"/>
                    <a:pt x="2804" y="1317"/>
                    <a:pt x="2538" y="1265"/>
                  </a:cubicBezTo>
                  <a:cubicBezTo>
                    <a:pt x="1912" y="1137"/>
                    <a:pt x="1381" y="1052"/>
                    <a:pt x="765" y="946"/>
                  </a:cubicBezTo>
                  <a:cubicBezTo>
                    <a:pt x="478" y="883"/>
                    <a:pt x="170" y="861"/>
                    <a:pt x="43" y="6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489;p57">
              <a:extLst>
                <a:ext uri="{FF2B5EF4-FFF2-40B4-BE49-F238E27FC236}">
                  <a16:creationId xmlns:a16="http://schemas.microsoft.com/office/drawing/2014/main" id="{5FE3D0B0-D24C-50BE-0578-1ADF5FD266B2}"/>
                </a:ext>
              </a:extLst>
            </p:cNvPr>
            <p:cNvSpPr/>
            <p:nvPr/>
          </p:nvSpPr>
          <p:spPr>
            <a:xfrm>
              <a:off x="2791375" y="2782800"/>
              <a:ext cx="22050" cy="24175"/>
            </a:xfrm>
            <a:custGeom>
              <a:avLst/>
              <a:gdLst/>
              <a:ahLst/>
              <a:cxnLst/>
              <a:rect l="l" t="t" r="r" b="b"/>
              <a:pathLst>
                <a:path w="882" h="967" extrusionOk="0">
                  <a:moveTo>
                    <a:pt x="277" y="86"/>
                  </a:moveTo>
                  <a:cubicBezTo>
                    <a:pt x="563" y="1"/>
                    <a:pt x="818" y="138"/>
                    <a:pt x="839" y="404"/>
                  </a:cubicBezTo>
                  <a:cubicBezTo>
                    <a:pt x="882" y="935"/>
                    <a:pt x="22" y="966"/>
                    <a:pt x="11" y="425"/>
                  </a:cubicBezTo>
                  <a:cubicBezTo>
                    <a:pt x="1" y="277"/>
                    <a:pt x="86" y="138"/>
                    <a:pt x="277" y="86"/>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490;p57">
              <a:extLst>
                <a:ext uri="{FF2B5EF4-FFF2-40B4-BE49-F238E27FC236}">
                  <a16:creationId xmlns:a16="http://schemas.microsoft.com/office/drawing/2014/main" id="{6C3EBA39-42DB-FF53-7BAA-DE1F51026AB4}"/>
                </a:ext>
              </a:extLst>
            </p:cNvPr>
            <p:cNvSpPr/>
            <p:nvPr/>
          </p:nvSpPr>
          <p:spPr>
            <a:xfrm>
              <a:off x="2730325" y="2810950"/>
              <a:ext cx="92650" cy="36900"/>
            </a:xfrm>
            <a:custGeom>
              <a:avLst/>
              <a:gdLst/>
              <a:ahLst/>
              <a:cxnLst/>
              <a:rect l="l" t="t" r="r" b="b"/>
              <a:pathLst>
                <a:path w="3706" h="1476" extrusionOk="0">
                  <a:moveTo>
                    <a:pt x="308" y="74"/>
                  </a:moveTo>
                  <a:cubicBezTo>
                    <a:pt x="531" y="0"/>
                    <a:pt x="945" y="138"/>
                    <a:pt x="1253" y="191"/>
                  </a:cubicBezTo>
                  <a:cubicBezTo>
                    <a:pt x="1508" y="223"/>
                    <a:pt x="1805" y="265"/>
                    <a:pt x="2134" y="319"/>
                  </a:cubicBezTo>
                  <a:cubicBezTo>
                    <a:pt x="2580" y="393"/>
                    <a:pt x="3578" y="467"/>
                    <a:pt x="3653" y="796"/>
                  </a:cubicBezTo>
                  <a:cubicBezTo>
                    <a:pt x="3706" y="998"/>
                    <a:pt x="3547" y="1348"/>
                    <a:pt x="3356" y="1412"/>
                  </a:cubicBezTo>
                  <a:cubicBezTo>
                    <a:pt x="3175" y="1476"/>
                    <a:pt x="2835" y="1370"/>
                    <a:pt x="2559" y="1306"/>
                  </a:cubicBezTo>
                  <a:cubicBezTo>
                    <a:pt x="1997" y="1200"/>
                    <a:pt x="1551" y="1147"/>
                    <a:pt x="924" y="1072"/>
                  </a:cubicBezTo>
                  <a:cubicBezTo>
                    <a:pt x="605" y="1030"/>
                    <a:pt x="286" y="1009"/>
                    <a:pt x="180" y="881"/>
                  </a:cubicBezTo>
                  <a:cubicBezTo>
                    <a:pt x="0" y="659"/>
                    <a:pt x="85" y="159"/>
                    <a:pt x="308" y="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491;p57">
              <a:extLst>
                <a:ext uri="{FF2B5EF4-FFF2-40B4-BE49-F238E27FC236}">
                  <a16:creationId xmlns:a16="http://schemas.microsoft.com/office/drawing/2014/main" id="{F5008F85-A6CF-92D7-7E7B-A2161721F33E}"/>
                </a:ext>
              </a:extLst>
            </p:cNvPr>
            <p:cNvSpPr/>
            <p:nvPr/>
          </p:nvSpPr>
          <p:spPr>
            <a:xfrm>
              <a:off x="2748375" y="2815200"/>
              <a:ext cx="24450" cy="24700"/>
            </a:xfrm>
            <a:custGeom>
              <a:avLst/>
              <a:gdLst/>
              <a:ahLst/>
              <a:cxnLst/>
              <a:rect l="l" t="t" r="r" b="b"/>
              <a:pathLst>
                <a:path w="978" h="988" extrusionOk="0">
                  <a:moveTo>
                    <a:pt x="414" y="74"/>
                  </a:moveTo>
                  <a:cubicBezTo>
                    <a:pt x="711" y="0"/>
                    <a:pt x="945" y="138"/>
                    <a:pt x="956" y="414"/>
                  </a:cubicBezTo>
                  <a:cubicBezTo>
                    <a:pt x="977" y="987"/>
                    <a:pt x="0" y="945"/>
                    <a:pt x="95" y="361"/>
                  </a:cubicBezTo>
                  <a:cubicBezTo>
                    <a:pt x="117" y="265"/>
                    <a:pt x="191" y="128"/>
                    <a:pt x="414" y="7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492;p57">
              <a:extLst>
                <a:ext uri="{FF2B5EF4-FFF2-40B4-BE49-F238E27FC236}">
                  <a16:creationId xmlns:a16="http://schemas.microsoft.com/office/drawing/2014/main" id="{82076499-8B86-DCAB-977F-F19764730432}"/>
                </a:ext>
              </a:extLst>
            </p:cNvPr>
            <p:cNvSpPr/>
            <p:nvPr/>
          </p:nvSpPr>
          <p:spPr>
            <a:xfrm>
              <a:off x="2724200" y="2847300"/>
              <a:ext cx="96125" cy="35350"/>
            </a:xfrm>
            <a:custGeom>
              <a:avLst/>
              <a:gdLst/>
              <a:ahLst/>
              <a:cxnLst/>
              <a:rect l="l" t="t" r="r" b="b"/>
              <a:pathLst>
                <a:path w="3845" h="1414" extrusionOk="0">
                  <a:moveTo>
                    <a:pt x="266" y="118"/>
                  </a:moveTo>
                  <a:cubicBezTo>
                    <a:pt x="447" y="12"/>
                    <a:pt x="776" y="1"/>
                    <a:pt x="1147" y="12"/>
                  </a:cubicBezTo>
                  <a:cubicBezTo>
                    <a:pt x="1498" y="33"/>
                    <a:pt x="2093" y="97"/>
                    <a:pt x="2592" y="171"/>
                  </a:cubicBezTo>
                  <a:cubicBezTo>
                    <a:pt x="3070" y="256"/>
                    <a:pt x="3675" y="340"/>
                    <a:pt x="3771" y="574"/>
                  </a:cubicBezTo>
                  <a:cubicBezTo>
                    <a:pt x="3845" y="765"/>
                    <a:pt x="3728" y="1190"/>
                    <a:pt x="3580" y="1296"/>
                  </a:cubicBezTo>
                  <a:cubicBezTo>
                    <a:pt x="3410" y="1413"/>
                    <a:pt x="3027" y="1360"/>
                    <a:pt x="2698" y="1328"/>
                  </a:cubicBezTo>
                  <a:cubicBezTo>
                    <a:pt x="2103" y="1254"/>
                    <a:pt x="1583" y="1201"/>
                    <a:pt x="935" y="1116"/>
                  </a:cubicBezTo>
                  <a:cubicBezTo>
                    <a:pt x="638" y="1074"/>
                    <a:pt x="255" y="1052"/>
                    <a:pt x="160" y="893"/>
                  </a:cubicBezTo>
                  <a:cubicBezTo>
                    <a:pt x="0" y="638"/>
                    <a:pt x="203" y="319"/>
                    <a:pt x="266" y="1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493;p57">
              <a:extLst>
                <a:ext uri="{FF2B5EF4-FFF2-40B4-BE49-F238E27FC236}">
                  <a16:creationId xmlns:a16="http://schemas.microsoft.com/office/drawing/2014/main" id="{151BB2A4-E3DF-CCFE-3BB5-FDC7558340CE}"/>
                </a:ext>
              </a:extLst>
            </p:cNvPr>
            <p:cNvSpPr/>
            <p:nvPr/>
          </p:nvSpPr>
          <p:spPr>
            <a:xfrm>
              <a:off x="2774650" y="2845175"/>
              <a:ext cx="34275" cy="35350"/>
            </a:xfrm>
            <a:custGeom>
              <a:avLst/>
              <a:gdLst/>
              <a:ahLst/>
              <a:cxnLst/>
              <a:rect l="l" t="t" r="r" b="b"/>
              <a:pathLst>
                <a:path w="1371" h="1414" extrusionOk="0">
                  <a:moveTo>
                    <a:pt x="361" y="1307"/>
                  </a:moveTo>
                  <a:cubicBezTo>
                    <a:pt x="0" y="1180"/>
                    <a:pt x="54" y="680"/>
                    <a:pt x="224" y="447"/>
                  </a:cubicBezTo>
                  <a:cubicBezTo>
                    <a:pt x="552" y="1"/>
                    <a:pt x="1370" y="543"/>
                    <a:pt x="998" y="1095"/>
                  </a:cubicBezTo>
                  <a:cubicBezTo>
                    <a:pt x="892" y="1254"/>
                    <a:pt x="670" y="1413"/>
                    <a:pt x="361" y="130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494;p57">
              <a:extLst>
                <a:ext uri="{FF2B5EF4-FFF2-40B4-BE49-F238E27FC236}">
                  <a16:creationId xmlns:a16="http://schemas.microsoft.com/office/drawing/2014/main" id="{8D9C8F12-926C-13E8-2BB6-2A08E24730B1}"/>
                </a:ext>
              </a:extLst>
            </p:cNvPr>
            <p:cNvSpPr/>
            <p:nvPr/>
          </p:nvSpPr>
          <p:spPr>
            <a:xfrm>
              <a:off x="2135875" y="2846250"/>
              <a:ext cx="339075" cy="406750"/>
            </a:xfrm>
            <a:custGeom>
              <a:avLst/>
              <a:gdLst/>
              <a:ahLst/>
              <a:cxnLst/>
              <a:rect l="l" t="t" r="r" b="b"/>
              <a:pathLst>
                <a:path w="13563" h="16270" extrusionOk="0">
                  <a:moveTo>
                    <a:pt x="7838" y="234"/>
                  </a:moveTo>
                  <a:cubicBezTo>
                    <a:pt x="8380" y="340"/>
                    <a:pt x="9070" y="786"/>
                    <a:pt x="9537" y="1052"/>
                  </a:cubicBezTo>
                  <a:cubicBezTo>
                    <a:pt x="10653" y="1668"/>
                    <a:pt x="11630" y="2093"/>
                    <a:pt x="12659" y="2836"/>
                  </a:cubicBezTo>
                  <a:cubicBezTo>
                    <a:pt x="13084" y="3144"/>
                    <a:pt x="13562" y="3611"/>
                    <a:pt x="13541" y="4057"/>
                  </a:cubicBezTo>
                  <a:cubicBezTo>
                    <a:pt x="13530" y="4333"/>
                    <a:pt x="13339" y="4715"/>
                    <a:pt x="13180" y="5024"/>
                  </a:cubicBezTo>
                  <a:cubicBezTo>
                    <a:pt x="12808" y="5724"/>
                    <a:pt x="12128" y="6797"/>
                    <a:pt x="11767" y="7381"/>
                  </a:cubicBezTo>
                  <a:cubicBezTo>
                    <a:pt x="11088" y="8486"/>
                    <a:pt x="10546" y="9473"/>
                    <a:pt x="9877" y="10567"/>
                  </a:cubicBezTo>
                  <a:cubicBezTo>
                    <a:pt x="9272" y="11554"/>
                    <a:pt x="8614" y="12563"/>
                    <a:pt x="7944" y="13668"/>
                  </a:cubicBezTo>
                  <a:cubicBezTo>
                    <a:pt x="7647" y="14145"/>
                    <a:pt x="7307" y="14697"/>
                    <a:pt x="6957" y="15176"/>
                  </a:cubicBezTo>
                  <a:cubicBezTo>
                    <a:pt x="6617" y="15622"/>
                    <a:pt x="6192" y="16227"/>
                    <a:pt x="5768" y="16248"/>
                  </a:cubicBezTo>
                  <a:cubicBezTo>
                    <a:pt x="5481" y="16269"/>
                    <a:pt x="5109" y="16068"/>
                    <a:pt x="4833" y="15929"/>
                  </a:cubicBezTo>
                  <a:cubicBezTo>
                    <a:pt x="4504" y="15759"/>
                    <a:pt x="4291" y="15589"/>
                    <a:pt x="4058" y="15452"/>
                  </a:cubicBezTo>
                  <a:cubicBezTo>
                    <a:pt x="3453" y="15101"/>
                    <a:pt x="3017" y="14878"/>
                    <a:pt x="2476" y="14517"/>
                  </a:cubicBezTo>
                  <a:cubicBezTo>
                    <a:pt x="2051" y="14230"/>
                    <a:pt x="1562" y="13880"/>
                    <a:pt x="1053" y="13498"/>
                  </a:cubicBezTo>
                  <a:cubicBezTo>
                    <a:pt x="607" y="13158"/>
                    <a:pt x="76" y="12743"/>
                    <a:pt x="33" y="12234"/>
                  </a:cubicBezTo>
                  <a:cubicBezTo>
                    <a:pt x="1" y="11756"/>
                    <a:pt x="405" y="11013"/>
                    <a:pt x="681" y="10524"/>
                  </a:cubicBezTo>
                  <a:cubicBezTo>
                    <a:pt x="1520" y="8984"/>
                    <a:pt x="2497" y="7625"/>
                    <a:pt x="3410" y="6086"/>
                  </a:cubicBezTo>
                  <a:cubicBezTo>
                    <a:pt x="4090" y="4960"/>
                    <a:pt x="4652" y="4014"/>
                    <a:pt x="5216" y="3080"/>
                  </a:cubicBezTo>
                  <a:cubicBezTo>
                    <a:pt x="5481" y="2624"/>
                    <a:pt x="5778" y="2114"/>
                    <a:pt x="6118" y="1593"/>
                  </a:cubicBezTo>
                  <a:cubicBezTo>
                    <a:pt x="6596" y="850"/>
                    <a:pt x="6946" y="0"/>
                    <a:pt x="7796" y="213"/>
                  </a:cubicBezTo>
                  <a:cubicBezTo>
                    <a:pt x="7817" y="213"/>
                    <a:pt x="7828" y="224"/>
                    <a:pt x="7838" y="23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495;p57">
              <a:extLst>
                <a:ext uri="{FF2B5EF4-FFF2-40B4-BE49-F238E27FC236}">
                  <a16:creationId xmlns:a16="http://schemas.microsoft.com/office/drawing/2014/main" id="{B22E9568-336D-EF6A-DC97-8C7AE48356FB}"/>
                </a:ext>
              </a:extLst>
            </p:cNvPr>
            <p:cNvSpPr/>
            <p:nvPr/>
          </p:nvSpPr>
          <p:spPr>
            <a:xfrm>
              <a:off x="2150225" y="2857925"/>
              <a:ext cx="310650" cy="374350"/>
            </a:xfrm>
            <a:custGeom>
              <a:avLst/>
              <a:gdLst/>
              <a:ahLst/>
              <a:cxnLst/>
              <a:rect l="l" t="t" r="r" b="b"/>
              <a:pathLst>
                <a:path w="12426" h="14974" extrusionOk="0">
                  <a:moveTo>
                    <a:pt x="7318" y="149"/>
                  </a:moveTo>
                  <a:cubicBezTo>
                    <a:pt x="7328" y="149"/>
                    <a:pt x="7349" y="128"/>
                    <a:pt x="7370" y="139"/>
                  </a:cubicBezTo>
                  <a:cubicBezTo>
                    <a:pt x="8411" y="500"/>
                    <a:pt x="9038" y="988"/>
                    <a:pt x="10025" y="1530"/>
                  </a:cubicBezTo>
                  <a:cubicBezTo>
                    <a:pt x="10896" y="1997"/>
                    <a:pt x="12319" y="2518"/>
                    <a:pt x="12383" y="3388"/>
                  </a:cubicBezTo>
                  <a:cubicBezTo>
                    <a:pt x="12425" y="3856"/>
                    <a:pt x="12054" y="4546"/>
                    <a:pt x="11745" y="5077"/>
                  </a:cubicBezTo>
                  <a:cubicBezTo>
                    <a:pt x="10832" y="6680"/>
                    <a:pt x="10100" y="7986"/>
                    <a:pt x="9123" y="9569"/>
                  </a:cubicBezTo>
                  <a:cubicBezTo>
                    <a:pt x="8273" y="10949"/>
                    <a:pt x="7349" y="12542"/>
                    <a:pt x="6447" y="13997"/>
                  </a:cubicBezTo>
                  <a:cubicBezTo>
                    <a:pt x="6086" y="14570"/>
                    <a:pt x="5831" y="14974"/>
                    <a:pt x="5257" y="14921"/>
                  </a:cubicBezTo>
                  <a:cubicBezTo>
                    <a:pt x="5013" y="14900"/>
                    <a:pt x="4779" y="14719"/>
                    <a:pt x="4535" y="14591"/>
                  </a:cubicBezTo>
                  <a:cubicBezTo>
                    <a:pt x="3377" y="13987"/>
                    <a:pt x="2411" y="13338"/>
                    <a:pt x="1201" y="12680"/>
                  </a:cubicBezTo>
                  <a:cubicBezTo>
                    <a:pt x="723" y="12415"/>
                    <a:pt x="213" y="12139"/>
                    <a:pt x="118" y="11757"/>
                  </a:cubicBezTo>
                  <a:cubicBezTo>
                    <a:pt x="0" y="11321"/>
                    <a:pt x="330" y="10599"/>
                    <a:pt x="616" y="10079"/>
                  </a:cubicBezTo>
                  <a:cubicBezTo>
                    <a:pt x="1222" y="8974"/>
                    <a:pt x="1711" y="8295"/>
                    <a:pt x="2358" y="7148"/>
                  </a:cubicBezTo>
                  <a:cubicBezTo>
                    <a:pt x="3526" y="5098"/>
                    <a:pt x="4588" y="3070"/>
                    <a:pt x="5799" y="1211"/>
                  </a:cubicBezTo>
                  <a:cubicBezTo>
                    <a:pt x="6223" y="574"/>
                    <a:pt x="6574" y="0"/>
                    <a:pt x="7275" y="128"/>
                  </a:cubicBezTo>
                  <a:cubicBezTo>
                    <a:pt x="7285" y="128"/>
                    <a:pt x="7307" y="139"/>
                    <a:pt x="7318" y="149"/>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496;p57">
              <a:extLst>
                <a:ext uri="{FF2B5EF4-FFF2-40B4-BE49-F238E27FC236}">
                  <a16:creationId xmlns:a16="http://schemas.microsoft.com/office/drawing/2014/main" id="{D19B64BC-2FEB-8CA5-98FF-570962EAD33D}"/>
                </a:ext>
              </a:extLst>
            </p:cNvPr>
            <p:cNvSpPr/>
            <p:nvPr/>
          </p:nvSpPr>
          <p:spPr>
            <a:xfrm>
              <a:off x="2150750" y="3118625"/>
              <a:ext cx="159075" cy="112425"/>
            </a:xfrm>
            <a:custGeom>
              <a:avLst/>
              <a:gdLst/>
              <a:ahLst/>
              <a:cxnLst/>
              <a:rect l="l" t="t" r="r" b="b"/>
              <a:pathLst>
                <a:path w="6363" h="4497" extrusionOk="0">
                  <a:moveTo>
                    <a:pt x="415" y="1"/>
                  </a:moveTo>
                  <a:cubicBezTo>
                    <a:pt x="192" y="458"/>
                    <a:pt x="1" y="989"/>
                    <a:pt x="97" y="1329"/>
                  </a:cubicBezTo>
                  <a:cubicBezTo>
                    <a:pt x="192" y="1711"/>
                    <a:pt x="702" y="1987"/>
                    <a:pt x="1180" y="2252"/>
                  </a:cubicBezTo>
                  <a:cubicBezTo>
                    <a:pt x="2390" y="2910"/>
                    <a:pt x="3356" y="3559"/>
                    <a:pt x="4514" y="4163"/>
                  </a:cubicBezTo>
                  <a:cubicBezTo>
                    <a:pt x="4758" y="4291"/>
                    <a:pt x="4992" y="4472"/>
                    <a:pt x="5236" y="4493"/>
                  </a:cubicBezTo>
                  <a:cubicBezTo>
                    <a:pt x="5266" y="4495"/>
                    <a:pt x="5295" y="4497"/>
                    <a:pt x="5323" y="4497"/>
                  </a:cubicBezTo>
                  <a:cubicBezTo>
                    <a:pt x="5806" y="4497"/>
                    <a:pt x="6051" y="4156"/>
                    <a:pt x="6362" y="3654"/>
                  </a:cubicBezTo>
                  <a:cubicBezTo>
                    <a:pt x="4790" y="2709"/>
                    <a:pt x="2348" y="1180"/>
                    <a:pt x="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497;p57">
              <a:extLst>
                <a:ext uri="{FF2B5EF4-FFF2-40B4-BE49-F238E27FC236}">
                  <a16:creationId xmlns:a16="http://schemas.microsoft.com/office/drawing/2014/main" id="{2FA9165C-FBDB-D126-00D7-07B4EAC25C90}"/>
                </a:ext>
              </a:extLst>
            </p:cNvPr>
            <p:cNvSpPr/>
            <p:nvPr/>
          </p:nvSpPr>
          <p:spPr>
            <a:xfrm>
              <a:off x="2306850" y="2860625"/>
              <a:ext cx="153475" cy="98200"/>
            </a:xfrm>
            <a:custGeom>
              <a:avLst/>
              <a:gdLst/>
              <a:ahLst/>
              <a:cxnLst/>
              <a:rect l="l" t="t" r="r" b="b"/>
              <a:pathLst>
                <a:path w="6139" h="3928" extrusionOk="0">
                  <a:moveTo>
                    <a:pt x="816" y="0"/>
                  </a:moveTo>
                  <a:cubicBezTo>
                    <a:pt x="480" y="0"/>
                    <a:pt x="225" y="185"/>
                    <a:pt x="1" y="445"/>
                  </a:cubicBezTo>
                  <a:cubicBezTo>
                    <a:pt x="2030" y="1592"/>
                    <a:pt x="3941" y="2792"/>
                    <a:pt x="6001" y="3928"/>
                  </a:cubicBezTo>
                  <a:cubicBezTo>
                    <a:pt x="6086" y="3694"/>
                    <a:pt x="6139" y="3472"/>
                    <a:pt x="6118" y="3280"/>
                  </a:cubicBezTo>
                  <a:cubicBezTo>
                    <a:pt x="6054" y="2410"/>
                    <a:pt x="4631" y="1889"/>
                    <a:pt x="3760" y="1422"/>
                  </a:cubicBezTo>
                  <a:cubicBezTo>
                    <a:pt x="2773" y="880"/>
                    <a:pt x="2146" y="392"/>
                    <a:pt x="1105" y="31"/>
                  </a:cubicBezTo>
                  <a:cubicBezTo>
                    <a:pt x="1101" y="29"/>
                    <a:pt x="1096" y="28"/>
                    <a:pt x="1092" y="28"/>
                  </a:cubicBezTo>
                  <a:cubicBezTo>
                    <a:pt x="1076" y="28"/>
                    <a:pt x="1061" y="41"/>
                    <a:pt x="1053" y="41"/>
                  </a:cubicBezTo>
                  <a:cubicBezTo>
                    <a:pt x="1042" y="31"/>
                    <a:pt x="1020" y="20"/>
                    <a:pt x="1010" y="20"/>
                  </a:cubicBezTo>
                  <a:cubicBezTo>
                    <a:pt x="942" y="7"/>
                    <a:pt x="878" y="0"/>
                    <a:pt x="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498;p57">
              <a:extLst>
                <a:ext uri="{FF2B5EF4-FFF2-40B4-BE49-F238E27FC236}">
                  <a16:creationId xmlns:a16="http://schemas.microsoft.com/office/drawing/2014/main" id="{4CCE64F9-026F-CA38-3BFE-23EF536F6B7C}"/>
                </a:ext>
              </a:extLst>
            </p:cNvPr>
            <p:cNvSpPr/>
            <p:nvPr/>
          </p:nvSpPr>
          <p:spPr>
            <a:xfrm>
              <a:off x="2366850" y="2891125"/>
              <a:ext cx="45975" cy="28950"/>
            </a:xfrm>
            <a:custGeom>
              <a:avLst/>
              <a:gdLst/>
              <a:ahLst/>
              <a:cxnLst/>
              <a:rect l="l" t="t" r="r" b="b"/>
              <a:pathLst>
                <a:path w="1839" h="1158" extrusionOk="0">
                  <a:moveTo>
                    <a:pt x="1605" y="1009"/>
                  </a:moveTo>
                  <a:cubicBezTo>
                    <a:pt x="1392" y="1157"/>
                    <a:pt x="139" y="468"/>
                    <a:pt x="54" y="213"/>
                  </a:cubicBezTo>
                  <a:cubicBezTo>
                    <a:pt x="1" y="95"/>
                    <a:pt x="139" y="0"/>
                    <a:pt x="224" y="10"/>
                  </a:cubicBezTo>
                  <a:cubicBezTo>
                    <a:pt x="585" y="64"/>
                    <a:pt x="1838" y="850"/>
                    <a:pt x="1605" y="100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499;p57">
              <a:extLst>
                <a:ext uri="{FF2B5EF4-FFF2-40B4-BE49-F238E27FC236}">
                  <a16:creationId xmlns:a16="http://schemas.microsoft.com/office/drawing/2014/main" id="{62980C81-E242-7EC7-ECD1-D062292ACC81}"/>
                </a:ext>
              </a:extLst>
            </p:cNvPr>
            <p:cNvSpPr/>
            <p:nvPr/>
          </p:nvSpPr>
          <p:spPr>
            <a:xfrm>
              <a:off x="2284300" y="2916600"/>
              <a:ext cx="142575" cy="89500"/>
            </a:xfrm>
            <a:custGeom>
              <a:avLst/>
              <a:gdLst/>
              <a:ahLst/>
              <a:cxnLst/>
              <a:rect l="l" t="t" r="r" b="b"/>
              <a:pathLst>
                <a:path w="5703" h="3580" extrusionOk="0">
                  <a:moveTo>
                    <a:pt x="5416" y="3579"/>
                  </a:moveTo>
                  <a:cubicBezTo>
                    <a:pt x="5501" y="3399"/>
                    <a:pt x="5586" y="3218"/>
                    <a:pt x="5660" y="3038"/>
                  </a:cubicBezTo>
                  <a:cubicBezTo>
                    <a:pt x="5671" y="2995"/>
                    <a:pt x="5682" y="2963"/>
                    <a:pt x="5703" y="2932"/>
                  </a:cubicBezTo>
                  <a:cubicBezTo>
                    <a:pt x="4025" y="1922"/>
                    <a:pt x="2262" y="945"/>
                    <a:pt x="308" y="53"/>
                  </a:cubicBezTo>
                  <a:cubicBezTo>
                    <a:pt x="329" y="1"/>
                    <a:pt x="244" y="32"/>
                    <a:pt x="244" y="75"/>
                  </a:cubicBezTo>
                  <a:cubicBezTo>
                    <a:pt x="171" y="234"/>
                    <a:pt x="75" y="372"/>
                    <a:pt x="1" y="542"/>
                  </a:cubicBezTo>
                  <a:cubicBezTo>
                    <a:pt x="1859" y="1530"/>
                    <a:pt x="3643" y="2549"/>
                    <a:pt x="5416" y="35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500;p57">
              <a:extLst>
                <a:ext uri="{FF2B5EF4-FFF2-40B4-BE49-F238E27FC236}">
                  <a16:creationId xmlns:a16="http://schemas.microsoft.com/office/drawing/2014/main" id="{CDBD8E19-28FA-9416-C0DB-0A878F84D554}"/>
                </a:ext>
              </a:extLst>
            </p:cNvPr>
            <p:cNvSpPr/>
            <p:nvPr/>
          </p:nvSpPr>
          <p:spPr>
            <a:xfrm>
              <a:off x="2273150" y="2940225"/>
              <a:ext cx="142050" cy="86325"/>
            </a:xfrm>
            <a:custGeom>
              <a:avLst/>
              <a:gdLst/>
              <a:ahLst/>
              <a:cxnLst/>
              <a:rect l="l" t="t" r="r" b="b"/>
              <a:pathLst>
                <a:path w="5682" h="3453" extrusionOk="0">
                  <a:moveTo>
                    <a:pt x="5682" y="2974"/>
                  </a:moveTo>
                  <a:cubicBezTo>
                    <a:pt x="3930" y="1954"/>
                    <a:pt x="2135" y="956"/>
                    <a:pt x="255" y="0"/>
                  </a:cubicBezTo>
                  <a:cubicBezTo>
                    <a:pt x="159" y="118"/>
                    <a:pt x="75" y="266"/>
                    <a:pt x="1" y="446"/>
                  </a:cubicBezTo>
                  <a:cubicBezTo>
                    <a:pt x="1795" y="1456"/>
                    <a:pt x="3611" y="2454"/>
                    <a:pt x="5416" y="3452"/>
                  </a:cubicBezTo>
                  <a:cubicBezTo>
                    <a:pt x="5501" y="3292"/>
                    <a:pt x="5597" y="3134"/>
                    <a:pt x="5682" y="2974"/>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501;p57">
              <a:extLst>
                <a:ext uri="{FF2B5EF4-FFF2-40B4-BE49-F238E27FC236}">
                  <a16:creationId xmlns:a16="http://schemas.microsoft.com/office/drawing/2014/main" id="{308E2943-7E32-0DE7-6C2D-44ADEF46DA4E}"/>
                </a:ext>
              </a:extLst>
            </p:cNvPr>
            <p:cNvSpPr/>
            <p:nvPr/>
          </p:nvSpPr>
          <p:spPr>
            <a:xfrm>
              <a:off x="2259600" y="2962525"/>
              <a:ext cx="143675" cy="85775"/>
            </a:xfrm>
            <a:custGeom>
              <a:avLst/>
              <a:gdLst/>
              <a:ahLst/>
              <a:cxnLst/>
              <a:rect l="l" t="t" r="r" b="b"/>
              <a:pathLst>
                <a:path w="5747" h="3431" extrusionOk="0">
                  <a:moveTo>
                    <a:pt x="5746" y="2921"/>
                  </a:moveTo>
                  <a:cubicBezTo>
                    <a:pt x="3962" y="1933"/>
                    <a:pt x="2136" y="977"/>
                    <a:pt x="330" y="12"/>
                  </a:cubicBezTo>
                  <a:cubicBezTo>
                    <a:pt x="298" y="0"/>
                    <a:pt x="277" y="22"/>
                    <a:pt x="255" y="54"/>
                  </a:cubicBezTo>
                  <a:cubicBezTo>
                    <a:pt x="171" y="192"/>
                    <a:pt x="75" y="319"/>
                    <a:pt x="1" y="489"/>
                  </a:cubicBezTo>
                  <a:cubicBezTo>
                    <a:pt x="1976" y="1402"/>
                    <a:pt x="3717" y="2412"/>
                    <a:pt x="5459" y="3431"/>
                  </a:cubicBezTo>
                  <a:cubicBezTo>
                    <a:pt x="5555" y="3250"/>
                    <a:pt x="5650" y="3091"/>
                    <a:pt x="5746" y="29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502;p57">
              <a:extLst>
                <a:ext uri="{FF2B5EF4-FFF2-40B4-BE49-F238E27FC236}">
                  <a16:creationId xmlns:a16="http://schemas.microsoft.com/office/drawing/2014/main" id="{395C3818-F99F-FAC5-39B7-AFA6E5210651}"/>
                </a:ext>
              </a:extLst>
            </p:cNvPr>
            <p:cNvSpPr/>
            <p:nvPr/>
          </p:nvSpPr>
          <p:spPr>
            <a:xfrm>
              <a:off x="2297825" y="2893500"/>
              <a:ext cx="143400" cy="85775"/>
            </a:xfrm>
            <a:custGeom>
              <a:avLst/>
              <a:gdLst/>
              <a:ahLst/>
              <a:cxnLst/>
              <a:rect l="l" t="t" r="r" b="b"/>
              <a:pathLst>
                <a:path w="5736" h="3431" extrusionOk="0">
                  <a:moveTo>
                    <a:pt x="5735" y="2921"/>
                  </a:moveTo>
                  <a:cubicBezTo>
                    <a:pt x="3951" y="1933"/>
                    <a:pt x="2125" y="977"/>
                    <a:pt x="319" y="11"/>
                  </a:cubicBezTo>
                  <a:cubicBezTo>
                    <a:pt x="288" y="0"/>
                    <a:pt x="267" y="22"/>
                    <a:pt x="245" y="54"/>
                  </a:cubicBezTo>
                  <a:cubicBezTo>
                    <a:pt x="160" y="192"/>
                    <a:pt x="65" y="319"/>
                    <a:pt x="1" y="489"/>
                  </a:cubicBezTo>
                  <a:cubicBezTo>
                    <a:pt x="1966" y="1402"/>
                    <a:pt x="3707" y="2411"/>
                    <a:pt x="5449" y="343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503;p57">
              <a:extLst>
                <a:ext uri="{FF2B5EF4-FFF2-40B4-BE49-F238E27FC236}">
                  <a16:creationId xmlns:a16="http://schemas.microsoft.com/office/drawing/2014/main" id="{42FECC42-EBFD-5022-837D-9987E08F15C7}"/>
                </a:ext>
              </a:extLst>
            </p:cNvPr>
            <p:cNvSpPr/>
            <p:nvPr/>
          </p:nvSpPr>
          <p:spPr>
            <a:xfrm>
              <a:off x="2207025" y="2985625"/>
              <a:ext cx="179250" cy="151350"/>
            </a:xfrm>
            <a:custGeom>
              <a:avLst/>
              <a:gdLst/>
              <a:ahLst/>
              <a:cxnLst/>
              <a:rect l="l" t="t" r="r" b="b"/>
              <a:pathLst>
                <a:path w="7170" h="6054" extrusionOk="0">
                  <a:moveTo>
                    <a:pt x="1732" y="1"/>
                  </a:moveTo>
                  <a:cubicBezTo>
                    <a:pt x="2146" y="138"/>
                    <a:pt x="2667" y="511"/>
                    <a:pt x="3166" y="787"/>
                  </a:cubicBezTo>
                  <a:cubicBezTo>
                    <a:pt x="4111" y="1318"/>
                    <a:pt x="4982" y="1753"/>
                    <a:pt x="5969" y="2326"/>
                  </a:cubicBezTo>
                  <a:cubicBezTo>
                    <a:pt x="6277" y="2507"/>
                    <a:pt x="7085" y="2942"/>
                    <a:pt x="7127" y="3197"/>
                  </a:cubicBezTo>
                  <a:cubicBezTo>
                    <a:pt x="7169" y="3399"/>
                    <a:pt x="6893" y="3760"/>
                    <a:pt x="6797" y="3951"/>
                  </a:cubicBezTo>
                  <a:cubicBezTo>
                    <a:pt x="6490" y="4492"/>
                    <a:pt x="6256" y="4907"/>
                    <a:pt x="5969" y="5438"/>
                  </a:cubicBezTo>
                  <a:cubicBezTo>
                    <a:pt x="5831" y="5682"/>
                    <a:pt x="5714" y="5948"/>
                    <a:pt x="5492" y="6054"/>
                  </a:cubicBezTo>
                  <a:cubicBezTo>
                    <a:pt x="5003" y="5926"/>
                    <a:pt x="4589" y="5554"/>
                    <a:pt x="4121" y="5268"/>
                  </a:cubicBezTo>
                  <a:cubicBezTo>
                    <a:pt x="3198" y="4695"/>
                    <a:pt x="2337" y="4249"/>
                    <a:pt x="1297" y="3685"/>
                  </a:cubicBezTo>
                  <a:cubicBezTo>
                    <a:pt x="947" y="3505"/>
                    <a:pt x="54" y="3165"/>
                    <a:pt x="22" y="2836"/>
                  </a:cubicBezTo>
                  <a:cubicBezTo>
                    <a:pt x="1" y="2623"/>
                    <a:pt x="235" y="2295"/>
                    <a:pt x="373" y="2061"/>
                  </a:cubicBezTo>
                  <a:cubicBezTo>
                    <a:pt x="659" y="1561"/>
                    <a:pt x="904" y="1126"/>
                    <a:pt x="1190" y="669"/>
                  </a:cubicBezTo>
                  <a:cubicBezTo>
                    <a:pt x="1329" y="447"/>
                    <a:pt x="1520" y="202"/>
                    <a:pt x="1636" y="43"/>
                  </a:cubicBezTo>
                  <a:cubicBezTo>
                    <a:pt x="1669" y="22"/>
                    <a:pt x="1700" y="1"/>
                    <a:pt x="1732" y="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504;p57">
              <a:extLst>
                <a:ext uri="{FF2B5EF4-FFF2-40B4-BE49-F238E27FC236}">
                  <a16:creationId xmlns:a16="http://schemas.microsoft.com/office/drawing/2014/main" id="{63E3297B-33A5-0217-A596-DD501B71C8C4}"/>
                </a:ext>
              </a:extLst>
            </p:cNvPr>
            <p:cNvSpPr/>
            <p:nvPr/>
          </p:nvSpPr>
          <p:spPr>
            <a:xfrm>
              <a:off x="2241025" y="2999700"/>
              <a:ext cx="19400" cy="23650"/>
            </a:xfrm>
            <a:custGeom>
              <a:avLst/>
              <a:gdLst/>
              <a:ahLst/>
              <a:cxnLst/>
              <a:rect l="l" t="t" r="r" b="b"/>
              <a:pathLst>
                <a:path w="776" h="946" extrusionOk="0">
                  <a:moveTo>
                    <a:pt x="0" y="850"/>
                  </a:moveTo>
                  <a:cubicBezTo>
                    <a:pt x="64" y="627"/>
                    <a:pt x="521" y="595"/>
                    <a:pt x="436" y="309"/>
                  </a:cubicBezTo>
                  <a:cubicBezTo>
                    <a:pt x="309" y="245"/>
                    <a:pt x="234" y="425"/>
                    <a:pt x="106" y="361"/>
                  </a:cubicBezTo>
                  <a:cubicBezTo>
                    <a:pt x="276" y="0"/>
                    <a:pt x="776" y="224"/>
                    <a:pt x="479" y="606"/>
                  </a:cubicBezTo>
                  <a:cubicBezTo>
                    <a:pt x="436" y="670"/>
                    <a:pt x="319" y="722"/>
                    <a:pt x="245" y="765"/>
                  </a:cubicBezTo>
                  <a:cubicBezTo>
                    <a:pt x="160" y="829"/>
                    <a:pt x="75" y="946"/>
                    <a:pt x="0" y="8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505;p57">
              <a:extLst>
                <a:ext uri="{FF2B5EF4-FFF2-40B4-BE49-F238E27FC236}">
                  <a16:creationId xmlns:a16="http://schemas.microsoft.com/office/drawing/2014/main" id="{DC3B17AB-5A96-E075-8C1E-63156A175988}"/>
                </a:ext>
              </a:extLst>
            </p:cNvPr>
            <p:cNvSpPr/>
            <p:nvPr/>
          </p:nvSpPr>
          <p:spPr>
            <a:xfrm>
              <a:off x="2217400" y="3031025"/>
              <a:ext cx="131700" cy="137275"/>
            </a:xfrm>
            <a:custGeom>
              <a:avLst/>
              <a:gdLst/>
              <a:ahLst/>
              <a:cxnLst/>
              <a:rect l="l" t="t" r="r" b="b"/>
              <a:pathLst>
                <a:path w="5268" h="5491" extrusionOk="0">
                  <a:moveTo>
                    <a:pt x="1285" y="4354"/>
                  </a:moveTo>
                  <a:cubicBezTo>
                    <a:pt x="1593" y="3866"/>
                    <a:pt x="2018" y="3356"/>
                    <a:pt x="2368" y="2836"/>
                  </a:cubicBezTo>
                  <a:cubicBezTo>
                    <a:pt x="1700" y="2761"/>
                    <a:pt x="914" y="2740"/>
                    <a:pt x="192" y="2676"/>
                  </a:cubicBezTo>
                  <a:cubicBezTo>
                    <a:pt x="1" y="2018"/>
                    <a:pt x="680" y="871"/>
                    <a:pt x="1370" y="648"/>
                  </a:cubicBezTo>
                  <a:cubicBezTo>
                    <a:pt x="1381" y="436"/>
                    <a:pt x="1211" y="191"/>
                    <a:pt x="1339" y="0"/>
                  </a:cubicBezTo>
                  <a:cubicBezTo>
                    <a:pt x="1424" y="64"/>
                    <a:pt x="1424" y="191"/>
                    <a:pt x="1445" y="287"/>
                  </a:cubicBezTo>
                  <a:cubicBezTo>
                    <a:pt x="1466" y="383"/>
                    <a:pt x="1476" y="489"/>
                    <a:pt x="1487" y="585"/>
                  </a:cubicBezTo>
                  <a:cubicBezTo>
                    <a:pt x="2273" y="213"/>
                    <a:pt x="3675" y="564"/>
                    <a:pt x="4322" y="1562"/>
                  </a:cubicBezTo>
                  <a:cubicBezTo>
                    <a:pt x="4365" y="1636"/>
                    <a:pt x="4439" y="1742"/>
                    <a:pt x="4386" y="1827"/>
                  </a:cubicBezTo>
                  <a:cubicBezTo>
                    <a:pt x="4248" y="1806"/>
                    <a:pt x="4174" y="1604"/>
                    <a:pt x="4046" y="1456"/>
                  </a:cubicBezTo>
                  <a:cubicBezTo>
                    <a:pt x="3430" y="691"/>
                    <a:pt x="2262" y="361"/>
                    <a:pt x="1551" y="722"/>
                  </a:cubicBezTo>
                  <a:cubicBezTo>
                    <a:pt x="1530" y="861"/>
                    <a:pt x="1561" y="1010"/>
                    <a:pt x="1582" y="1158"/>
                  </a:cubicBezTo>
                  <a:cubicBezTo>
                    <a:pt x="1593" y="1286"/>
                    <a:pt x="1689" y="1456"/>
                    <a:pt x="1582" y="1562"/>
                  </a:cubicBezTo>
                  <a:cubicBezTo>
                    <a:pt x="1434" y="1477"/>
                    <a:pt x="1487" y="1296"/>
                    <a:pt x="1466" y="1179"/>
                  </a:cubicBezTo>
                  <a:cubicBezTo>
                    <a:pt x="1445" y="1041"/>
                    <a:pt x="1412" y="914"/>
                    <a:pt x="1381" y="786"/>
                  </a:cubicBezTo>
                  <a:cubicBezTo>
                    <a:pt x="797" y="1010"/>
                    <a:pt x="255" y="1933"/>
                    <a:pt x="287" y="2539"/>
                  </a:cubicBezTo>
                  <a:cubicBezTo>
                    <a:pt x="669" y="2560"/>
                    <a:pt x="1051" y="2613"/>
                    <a:pt x="1434" y="2634"/>
                  </a:cubicBezTo>
                  <a:cubicBezTo>
                    <a:pt x="1806" y="2655"/>
                    <a:pt x="2198" y="2634"/>
                    <a:pt x="2581" y="2730"/>
                  </a:cubicBezTo>
                  <a:cubicBezTo>
                    <a:pt x="2570" y="2868"/>
                    <a:pt x="2443" y="2952"/>
                    <a:pt x="2358" y="3070"/>
                  </a:cubicBezTo>
                  <a:cubicBezTo>
                    <a:pt x="2082" y="3462"/>
                    <a:pt x="1752" y="3919"/>
                    <a:pt x="1455" y="4302"/>
                  </a:cubicBezTo>
                  <a:cubicBezTo>
                    <a:pt x="1519" y="4429"/>
                    <a:pt x="1646" y="4524"/>
                    <a:pt x="1774" y="4599"/>
                  </a:cubicBezTo>
                  <a:cubicBezTo>
                    <a:pt x="2740" y="5236"/>
                    <a:pt x="3897" y="4854"/>
                    <a:pt x="4461" y="3941"/>
                  </a:cubicBezTo>
                  <a:cubicBezTo>
                    <a:pt x="5055" y="2985"/>
                    <a:pt x="4885" y="1742"/>
                    <a:pt x="4195" y="1020"/>
                  </a:cubicBezTo>
                  <a:cubicBezTo>
                    <a:pt x="4110" y="935"/>
                    <a:pt x="3961" y="871"/>
                    <a:pt x="3940" y="733"/>
                  </a:cubicBezTo>
                  <a:cubicBezTo>
                    <a:pt x="3961" y="691"/>
                    <a:pt x="4004" y="701"/>
                    <a:pt x="4036" y="701"/>
                  </a:cubicBezTo>
                  <a:cubicBezTo>
                    <a:pt x="4928" y="1434"/>
                    <a:pt x="5268" y="2761"/>
                    <a:pt x="4662" y="3856"/>
                  </a:cubicBezTo>
                  <a:cubicBezTo>
                    <a:pt x="3940" y="5183"/>
                    <a:pt x="2453" y="5491"/>
                    <a:pt x="1285" y="43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506;p57">
              <a:extLst>
                <a:ext uri="{FF2B5EF4-FFF2-40B4-BE49-F238E27FC236}">
                  <a16:creationId xmlns:a16="http://schemas.microsoft.com/office/drawing/2014/main" id="{4526DE11-CBE4-38DB-EA54-C1F424447E71}"/>
                </a:ext>
              </a:extLst>
            </p:cNvPr>
            <p:cNvSpPr/>
            <p:nvPr/>
          </p:nvSpPr>
          <p:spPr>
            <a:xfrm>
              <a:off x="2235975" y="3025175"/>
              <a:ext cx="5350" cy="6400"/>
            </a:xfrm>
            <a:custGeom>
              <a:avLst/>
              <a:gdLst/>
              <a:ahLst/>
              <a:cxnLst/>
              <a:rect l="l" t="t" r="r" b="b"/>
              <a:pathLst>
                <a:path w="214" h="256" extrusionOk="0">
                  <a:moveTo>
                    <a:pt x="160" y="22"/>
                  </a:moveTo>
                  <a:cubicBezTo>
                    <a:pt x="213" y="75"/>
                    <a:pt x="139" y="224"/>
                    <a:pt x="75" y="256"/>
                  </a:cubicBezTo>
                  <a:lnTo>
                    <a:pt x="1" y="213"/>
                  </a:lnTo>
                  <a:cubicBezTo>
                    <a:pt x="22" y="128"/>
                    <a:pt x="65" y="1"/>
                    <a:pt x="160"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507;p57">
              <a:extLst>
                <a:ext uri="{FF2B5EF4-FFF2-40B4-BE49-F238E27FC236}">
                  <a16:creationId xmlns:a16="http://schemas.microsoft.com/office/drawing/2014/main" id="{C0221359-4504-D99A-FFB0-EC551EBF17EF}"/>
                </a:ext>
              </a:extLst>
            </p:cNvPr>
            <p:cNvSpPr/>
            <p:nvPr/>
          </p:nvSpPr>
          <p:spPr>
            <a:xfrm>
              <a:off x="2204375" y="3107225"/>
              <a:ext cx="59775" cy="41700"/>
            </a:xfrm>
            <a:custGeom>
              <a:avLst/>
              <a:gdLst/>
              <a:ahLst/>
              <a:cxnLst/>
              <a:rect l="l" t="t" r="r" b="b"/>
              <a:pathLst>
                <a:path w="2391" h="1668" extrusionOk="0">
                  <a:moveTo>
                    <a:pt x="2391" y="117"/>
                  </a:moveTo>
                  <a:cubicBezTo>
                    <a:pt x="2369" y="287"/>
                    <a:pt x="2210" y="404"/>
                    <a:pt x="2093" y="531"/>
                  </a:cubicBezTo>
                  <a:cubicBezTo>
                    <a:pt x="1753" y="881"/>
                    <a:pt x="1403" y="1296"/>
                    <a:pt x="1053" y="1667"/>
                  </a:cubicBezTo>
                  <a:cubicBezTo>
                    <a:pt x="352" y="1275"/>
                    <a:pt x="86" y="659"/>
                    <a:pt x="1" y="85"/>
                  </a:cubicBezTo>
                  <a:cubicBezTo>
                    <a:pt x="352" y="0"/>
                    <a:pt x="744" y="74"/>
                    <a:pt x="1126" y="64"/>
                  </a:cubicBezTo>
                  <a:cubicBezTo>
                    <a:pt x="1509" y="64"/>
                    <a:pt x="1902" y="53"/>
                    <a:pt x="2252" y="64"/>
                  </a:cubicBezTo>
                  <a:cubicBezTo>
                    <a:pt x="2273" y="74"/>
                    <a:pt x="2327" y="53"/>
                    <a:pt x="2391" y="117"/>
                  </a:cubicBezTo>
                  <a:close/>
                  <a:moveTo>
                    <a:pt x="128" y="192"/>
                  </a:moveTo>
                  <a:cubicBezTo>
                    <a:pt x="288" y="648"/>
                    <a:pt x="500" y="1179"/>
                    <a:pt x="1041" y="1508"/>
                  </a:cubicBezTo>
                  <a:cubicBezTo>
                    <a:pt x="1403" y="1041"/>
                    <a:pt x="1860" y="605"/>
                    <a:pt x="2188" y="202"/>
                  </a:cubicBezTo>
                  <a:cubicBezTo>
                    <a:pt x="1509" y="213"/>
                    <a:pt x="808" y="170"/>
                    <a:pt x="128" y="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p:nvPr/>
        </p:nvSpPr>
        <p:spPr>
          <a:xfrm>
            <a:off x="720000" y="2978447"/>
            <a:ext cx="31983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txBox="1">
            <a:spLocks noGrp="1"/>
          </p:cNvSpPr>
          <p:nvPr>
            <p:ph type="title"/>
          </p:nvPr>
        </p:nvSpPr>
        <p:spPr>
          <a:xfrm flipH="1">
            <a:off x="816498" y="2632178"/>
            <a:ext cx="4497300" cy="13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Design</a:t>
            </a:r>
            <a:endParaRPr>
              <a:solidFill>
                <a:schemeClr val="lt1"/>
              </a:solidFill>
            </a:endParaRPr>
          </a:p>
        </p:txBody>
      </p:sp>
      <p:sp>
        <p:nvSpPr>
          <p:cNvPr id="497" name="Google Shape;497;p38"/>
          <p:cNvSpPr txBox="1">
            <a:spLocks noGrp="1"/>
          </p:cNvSpPr>
          <p:nvPr>
            <p:ph type="subTitle" idx="1"/>
          </p:nvPr>
        </p:nvSpPr>
        <p:spPr>
          <a:xfrm flipH="1">
            <a:off x="816498" y="3794241"/>
            <a:ext cx="4419600" cy="450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Finding solutions to the problems Govan faces</a:t>
            </a:r>
            <a:endParaRPr/>
          </a:p>
        </p:txBody>
      </p:sp>
      <p:sp>
        <p:nvSpPr>
          <p:cNvPr id="498" name="Google Shape;498;p38"/>
          <p:cNvSpPr txBox="1">
            <a:spLocks noGrp="1"/>
          </p:cNvSpPr>
          <p:nvPr>
            <p:ph type="title" idx="2"/>
          </p:nvPr>
        </p:nvSpPr>
        <p:spPr>
          <a:xfrm flipH="1">
            <a:off x="816498" y="898959"/>
            <a:ext cx="4329300" cy="161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grpSp>
        <p:nvGrpSpPr>
          <p:cNvPr id="4" name="Google Shape;499;p38">
            <a:extLst>
              <a:ext uri="{FF2B5EF4-FFF2-40B4-BE49-F238E27FC236}">
                <a16:creationId xmlns:a16="http://schemas.microsoft.com/office/drawing/2014/main" id="{968AB212-DC8F-9698-1FAA-D2550994160C}"/>
              </a:ext>
            </a:extLst>
          </p:cNvPr>
          <p:cNvGrpSpPr/>
          <p:nvPr/>
        </p:nvGrpSpPr>
        <p:grpSpPr>
          <a:xfrm>
            <a:off x="5145800" y="1521148"/>
            <a:ext cx="3104700" cy="2586413"/>
            <a:chOff x="5145800" y="1521148"/>
            <a:chExt cx="3104700" cy="2586413"/>
          </a:xfrm>
        </p:grpSpPr>
        <p:sp>
          <p:nvSpPr>
            <p:cNvPr id="5" name="Google Shape;500;p38">
              <a:extLst>
                <a:ext uri="{FF2B5EF4-FFF2-40B4-BE49-F238E27FC236}">
                  <a16:creationId xmlns:a16="http://schemas.microsoft.com/office/drawing/2014/main" id="{19613AF7-6C61-CAA1-A847-052C200C39D5}"/>
                </a:ext>
              </a:extLst>
            </p:cNvPr>
            <p:cNvSpPr/>
            <p:nvPr/>
          </p:nvSpPr>
          <p:spPr>
            <a:xfrm>
              <a:off x="5145800" y="3948861"/>
              <a:ext cx="3104700" cy="1587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01;p38">
              <a:extLst>
                <a:ext uri="{FF2B5EF4-FFF2-40B4-BE49-F238E27FC236}">
                  <a16:creationId xmlns:a16="http://schemas.microsoft.com/office/drawing/2014/main" id="{A8203AE0-899C-8D09-FD7D-DEC4F0EF7C23}"/>
                </a:ext>
              </a:extLst>
            </p:cNvPr>
            <p:cNvGrpSpPr/>
            <p:nvPr/>
          </p:nvGrpSpPr>
          <p:grpSpPr>
            <a:xfrm>
              <a:off x="5436223" y="1521148"/>
              <a:ext cx="2466870" cy="2537011"/>
              <a:chOff x="2055175" y="1262625"/>
              <a:chExt cx="719225" cy="739675"/>
            </a:xfrm>
          </p:grpSpPr>
          <p:sp>
            <p:nvSpPr>
              <p:cNvPr id="7" name="Google Shape;502;p38">
                <a:extLst>
                  <a:ext uri="{FF2B5EF4-FFF2-40B4-BE49-F238E27FC236}">
                    <a16:creationId xmlns:a16="http://schemas.microsoft.com/office/drawing/2014/main" id="{A572E279-2225-9CE3-868D-213D800E31FA}"/>
                  </a:ext>
                </a:extLst>
              </p:cNvPr>
              <p:cNvSpPr/>
              <p:nvPr/>
            </p:nvSpPr>
            <p:spPr>
              <a:xfrm>
                <a:off x="2354400" y="1265275"/>
                <a:ext cx="420000" cy="321275"/>
              </a:xfrm>
              <a:custGeom>
                <a:avLst/>
                <a:gdLst/>
                <a:ahLst/>
                <a:cxnLst/>
                <a:rect l="l" t="t" r="r" b="b"/>
                <a:pathLst>
                  <a:path w="16800" h="12851" extrusionOk="0">
                    <a:moveTo>
                      <a:pt x="12212" y="22"/>
                    </a:moveTo>
                    <a:cubicBezTo>
                      <a:pt x="12722" y="1"/>
                      <a:pt x="13593" y="11"/>
                      <a:pt x="14389" y="22"/>
                    </a:cubicBezTo>
                    <a:cubicBezTo>
                      <a:pt x="15217" y="43"/>
                      <a:pt x="16067" y="11"/>
                      <a:pt x="16418" y="436"/>
                    </a:cubicBezTo>
                    <a:cubicBezTo>
                      <a:pt x="16661" y="755"/>
                      <a:pt x="16640" y="1264"/>
                      <a:pt x="16661" y="1827"/>
                    </a:cubicBezTo>
                    <a:cubicBezTo>
                      <a:pt x="16683" y="2347"/>
                      <a:pt x="16661" y="8507"/>
                      <a:pt x="16661" y="9654"/>
                    </a:cubicBezTo>
                    <a:cubicBezTo>
                      <a:pt x="16661" y="10758"/>
                      <a:pt x="16800" y="12277"/>
                      <a:pt x="15972" y="12659"/>
                    </a:cubicBezTo>
                    <a:cubicBezTo>
                      <a:pt x="15568" y="12839"/>
                      <a:pt x="14804" y="12829"/>
                      <a:pt x="14124" y="12829"/>
                    </a:cubicBezTo>
                    <a:cubicBezTo>
                      <a:pt x="13423" y="12829"/>
                      <a:pt x="12732" y="12818"/>
                      <a:pt x="12170" y="12818"/>
                    </a:cubicBezTo>
                    <a:cubicBezTo>
                      <a:pt x="10641" y="12818"/>
                      <a:pt x="9695" y="12797"/>
                      <a:pt x="8220" y="12797"/>
                    </a:cubicBezTo>
                    <a:cubicBezTo>
                      <a:pt x="6913" y="12797"/>
                      <a:pt x="5607" y="12797"/>
                      <a:pt x="4227" y="12818"/>
                    </a:cubicBezTo>
                    <a:cubicBezTo>
                      <a:pt x="3674" y="12818"/>
                      <a:pt x="2931" y="12829"/>
                      <a:pt x="2273" y="12829"/>
                    </a:cubicBezTo>
                    <a:cubicBezTo>
                      <a:pt x="1476" y="12829"/>
                      <a:pt x="669" y="12850"/>
                      <a:pt x="350" y="12500"/>
                    </a:cubicBezTo>
                    <a:cubicBezTo>
                      <a:pt x="128" y="12235"/>
                      <a:pt x="85" y="11650"/>
                      <a:pt x="85" y="11130"/>
                    </a:cubicBezTo>
                    <a:cubicBezTo>
                      <a:pt x="85" y="10004"/>
                      <a:pt x="74" y="2783"/>
                      <a:pt x="64" y="1795"/>
                    </a:cubicBezTo>
                    <a:cubicBezTo>
                      <a:pt x="64" y="1264"/>
                      <a:pt x="0" y="638"/>
                      <a:pt x="255" y="362"/>
                    </a:cubicBezTo>
                    <a:cubicBezTo>
                      <a:pt x="456" y="128"/>
                      <a:pt x="1020" y="96"/>
                      <a:pt x="1540" y="65"/>
                    </a:cubicBezTo>
                    <a:cubicBezTo>
                      <a:pt x="2665" y="1"/>
                      <a:pt x="10099" y="117"/>
                      <a:pt x="12170" y="22"/>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3;p38">
                <a:extLst>
                  <a:ext uri="{FF2B5EF4-FFF2-40B4-BE49-F238E27FC236}">
                    <a16:creationId xmlns:a16="http://schemas.microsoft.com/office/drawing/2014/main" id="{863EE020-CCAE-55F0-032E-69A7EA88A8DF}"/>
                  </a:ext>
                </a:extLst>
              </p:cNvPr>
              <p:cNvSpPr/>
              <p:nvPr/>
            </p:nvSpPr>
            <p:spPr>
              <a:xfrm>
                <a:off x="2663425" y="1289425"/>
                <a:ext cx="67450" cy="62425"/>
              </a:xfrm>
              <a:custGeom>
                <a:avLst/>
                <a:gdLst/>
                <a:ahLst/>
                <a:cxnLst/>
                <a:rect l="l" t="t" r="r" b="b"/>
                <a:pathLst>
                  <a:path w="2698" h="2497" extrusionOk="0">
                    <a:moveTo>
                      <a:pt x="2697" y="1053"/>
                    </a:moveTo>
                    <a:cubicBezTo>
                      <a:pt x="1827" y="1562"/>
                      <a:pt x="924" y="2040"/>
                      <a:pt x="0" y="2497"/>
                    </a:cubicBezTo>
                    <a:cubicBezTo>
                      <a:pt x="234" y="1690"/>
                      <a:pt x="393" y="819"/>
                      <a:pt x="616" y="1"/>
                    </a:cubicBezTo>
                    <a:cubicBezTo>
                      <a:pt x="1572" y="107"/>
                      <a:pt x="2230" y="500"/>
                      <a:pt x="2697" y="1053"/>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4;p38">
                <a:extLst>
                  <a:ext uri="{FF2B5EF4-FFF2-40B4-BE49-F238E27FC236}">
                    <a16:creationId xmlns:a16="http://schemas.microsoft.com/office/drawing/2014/main" id="{0D8FE2F3-FF35-4FDC-DAC6-9A189151AFA0}"/>
                  </a:ext>
                </a:extLst>
              </p:cNvPr>
              <p:cNvSpPr/>
              <p:nvPr/>
            </p:nvSpPr>
            <p:spPr>
              <a:xfrm>
                <a:off x="2670575" y="1325825"/>
                <a:ext cx="83375" cy="72225"/>
              </a:xfrm>
              <a:custGeom>
                <a:avLst/>
                <a:gdLst/>
                <a:ahLst/>
                <a:cxnLst/>
                <a:rect l="l" t="t" r="r" b="b"/>
                <a:pathLst>
                  <a:path w="3335" h="2889" extrusionOk="0">
                    <a:moveTo>
                      <a:pt x="2761" y="2889"/>
                    </a:moveTo>
                    <a:cubicBezTo>
                      <a:pt x="1806" y="2453"/>
                      <a:pt x="935" y="1922"/>
                      <a:pt x="0" y="1466"/>
                    </a:cubicBezTo>
                    <a:cubicBezTo>
                      <a:pt x="181" y="1296"/>
                      <a:pt x="425" y="1211"/>
                      <a:pt x="638" y="1083"/>
                    </a:cubicBezTo>
                    <a:cubicBezTo>
                      <a:pt x="1286" y="732"/>
                      <a:pt x="1997" y="361"/>
                      <a:pt x="2655" y="0"/>
                    </a:cubicBezTo>
                    <a:cubicBezTo>
                      <a:pt x="3186" y="648"/>
                      <a:pt x="3335" y="2167"/>
                      <a:pt x="2761" y="288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p38">
                <a:extLst>
                  <a:ext uri="{FF2B5EF4-FFF2-40B4-BE49-F238E27FC236}">
                    <a16:creationId xmlns:a16="http://schemas.microsoft.com/office/drawing/2014/main" id="{5492F541-461F-CBBD-BEF8-70C3F46E6B75}"/>
                  </a:ext>
                </a:extLst>
              </p:cNvPr>
              <p:cNvSpPr/>
              <p:nvPr/>
            </p:nvSpPr>
            <p:spPr>
              <a:xfrm>
                <a:off x="2579000" y="1288900"/>
                <a:ext cx="155325" cy="164100"/>
              </a:xfrm>
              <a:custGeom>
                <a:avLst/>
                <a:gdLst/>
                <a:ahLst/>
                <a:cxnLst/>
                <a:rect l="l" t="t" r="r" b="b"/>
                <a:pathLst>
                  <a:path w="6213" h="6564" extrusionOk="0">
                    <a:moveTo>
                      <a:pt x="3621" y="12"/>
                    </a:moveTo>
                    <a:cubicBezTo>
                      <a:pt x="3441" y="840"/>
                      <a:pt x="3196" y="1690"/>
                      <a:pt x="3005" y="2582"/>
                    </a:cubicBezTo>
                    <a:cubicBezTo>
                      <a:pt x="2974" y="2719"/>
                      <a:pt x="2931" y="2921"/>
                      <a:pt x="2941" y="2964"/>
                    </a:cubicBezTo>
                    <a:cubicBezTo>
                      <a:pt x="2974" y="3070"/>
                      <a:pt x="3578" y="3356"/>
                      <a:pt x="3706" y="3420"/>
                    </a:cubicBezTo>
                    <a:cubicBezTo>
                      <a:pt x="4407" y="3792"/>
                      <a:pt x="5055" y="4111"/>
                      <a:pt x="5745" y="4472"/>
                    </a:cubicBezTo>
                    <a:cubicBezTo>
                      <a:pt x="5904" y="4557"/>
                      <a:pt x="6074" y="4663"/>
                      <a:pt x="6191" y="4663"/>
                    </a:cubicBezTo>
                    <a:cubicBezTo>
                      <a:pt x="6212" y="4663"/>
                      <a:pt x="6202" y="4684"/>
                      <a:pt x="6191" y="4684"/>
                    </a:cubicBezTo>
                    <a:cubicBezTo>
                      <a:pt x="5968" y="5077"/>
                      <a:pt x="5522" y="5480"/>
                      <a:pt x="5086" y="5704"/>
                    </a:cubicBezTo>
                    <a:cubicBezTo>
                      <a:pt x="3462" y="6563"/>
                      <a:pt x="1317" y="5746"/>
                      <a:pt x="616" y="4578"/>
                    </a:cubicBezTo>
                    <a:cubicBezTo>
                      <a:pt x="0" y="3559"/>
                      <a:pt x="213" y="2178"/>
                      <a:pt x="786" y="1371"/>
                    </a:cubicBezTo>
                    <a:cubicBezTo>
                      <a:pt x="1083" y="956"/>
                      <a:pt x="1466" y="670"/>
                      <a:pt x="1933" y="425"/>
                    </a:cubicBezTo>
                    <a:cubicBezTo>
                      <a:pt x="2389" y="192"/>
                      <a:pt x="2931" y="1"/>
                      <a:pt x="3621" y="1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p38">
                <a:extLst>
                  <a:ext uri="{FF2B5EF4-FFF2-40B4-BE49-F238E27FC236}">
                    <a16:creationId xmlns:a16="http://schemas.microsoft.com/office/drawing/2014/main" id="{18E11330-011E-7C9E-71E2-F93AA9982054}"/>
                  </a:ext>
                </a:extLst>
              </p:cNvPr>
              <p:cNvSpPr/>
              <p:nvPr/>
            </p:nvSpPr>
            <p:spPr>
              <a:xfrm>
                <a:off x="2395800" y="1371725"/>
                <a:ext cx="23925" cy="29250"/>
              </a:xfrm>
              <a:custGeom>
                <a:avLst/>
                <a:gdLst/>
                <a:ahLst/>
                <a:cxnLst/>
                <a:rect l="l" t="t" r="r" b="b"/>
                <a:pathLst>
                  <a:path w="957" h="1170" extrusionOk="0">
                    <a:moveTo>
                      <a:pt x="510" y="1"/>
                    </a:moveTo>
                    <a:cubicBezTo>
                      <a:pt x="468" y="1"/>
                      <a:pt x="436" y="12"/>
                      <a:pt x="414" y="33"/>
                    </a:cubicBezTo>
                    <a:cubicBezTo>
                      <a:pt x="393" y="54"/>
                      <a:pt x="393" y="86"/>
                      <a:pt x="393" y="118"/>
                    </a:cubicBezTo>
                    <a:lnTo>
                      <a:pt x="107" y="128"/>
                    </a:lnTo>
                    <a:cubicBezTo>
                      <a:pt x="86" y="128"/>
                      <a:pt x="53" y="139"/>
                      <a:pt x="43" y="161"/>
                    </a:cubicBezTo>
                    <a:cubicBezTo>
                      <a:pt x="11" y="182"/>
                      <a:pt x="1" y="213"/>
                      <a:pt x="11" y="246"/>
                    </a:cubicBezTo>
                    <a:cubicBezTo>
                      <a:pt x="11" y="298"/>
                      <a:pt x="64" y="341"/>
                      <a:pt x="128" y="341"/>
                    </a:cubicBezTo>
                    <a:lnTo>
                      <a:pt x="414" y="331"/>
                    </a:lnTo>
                    <a:lnTo>
                      <a:pt x="489" y="1084"/>
                    </a:lnTo>
                    <a:cubicBezTo>
                      <a:pt x="499" y="1138"/>
                      <a:pt x="542" y="1169"/>
                      <a:pt x="595" y="1169"/>
                    </a:cubicBezTo>
                    <a:cubicBezTo>
                      <a:pt x="627" y="1169"/>
                      <a:pt x="659" y="1159"/>
                      <a:pt x="680" y="1138"/>
                    </a:cubicBezTo>
                    <a:cubicBezTo>
                      <a:pt x="702" y="1116"/>
                      <a:pt x="712" y="1084"/>
                      <a:pt x="712" y="1063"/>
                    </a:cubicBezTo>
                    <a:lnTo>
                      <a:pt x="638" y="331"/>
                    </a:lnTo>
                    <a:lnTo>
                      <a:pt x="850" y="319"/>
                    </a:lnTo>
                    <a:cubicBezTo>
                      <a:pt x="872" y="319"/>
                      <a:pt x="903" y="309"/>
                      <a:pt x="924" y="288"/>
                    </a:cubicBezTo>
                    <a:cubicBezTo>
                      <a:pt x="945" y="267"/>
                      <a:pt x="956" y="235"/>
                      <a:pt x="945" y="203"/>
                    </a:cubicBezTo>
                    <a:cubicBezTo>
                      <a:pt x="945" y="150"/>
                      <a:pt x="893" y="118"/>
                      <a:pt x="829" y="118"/>
                    </a:cubicBezTo>
                    <a:lnTo>
                      <a:pt x="617" y="118"/>
                    </a:lnTo>
                    <a:lnTo>
                      <a:pt x="617" y="97"/>
                    </a:lnTo>
                    <a:cubicBezTo>
                      <a:pt x="606" y="33"/>
                      <a:pt x="563" y="1"/>
                      <a:pt x="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7;p38">
                <a:extLst>
                  <a:ext uri="{FF2B5EF4-FFF2-40B4-BE49-F238E27FC236}">
                    <a16:creationId xmlns:a16="http://schemas.microsoft.com/office/drawing/2014/main" id="{C38CB5D9-3DA4-9517-C9B5-061564A9416B}"/>
                  </a:ext>
                </a:extLst>
              </p:cNvPr>
              <p:cNvSpPr/>
              <p:nvPr/>
            </p:nvSpPr>
            <p:spPr>
              <a:xfrm>
                <a:off x="2439600" y="1378925"/>
                <a:ext cx="9575" cy="5850"/>
              </a:xfrm>
              <a:custGeom>
                <a:avLst/>
                <a:gdLst/>
                <a:ahLst/>
                <a:cxnLst/>
                <a:rect l="l" t="t" r="r" b="b"/>
                <a:pathLst>
                  <a:path w="383" h="234" extrusionOk="0">
                    <a:moveTo>
                      <a:pt x="255" y="0"/>
                    </a:moveTo>
                    <a:lnTo>
                      <a:pt x="97" y="21"/>
                    </a:lnTo>
                    <a:cubicBezTo>
                      <a:pt x="75" y="21"/>
                      <a:pt x="43" y="43"/>
                      <a:pt x="22" y="64"/>
                    </a:cubicBezTo>
                    <a:cubicBezTo>
                      <a:pt x="12" y="85"/>
                      <a:pt x="1" y="116"/>
                      <a:pt x="1" y="138"/>
                    </a:cubicBezTo>
                    <a:cubicBezTo>
                      <a:pt x="12" y="170"/>
                      <a:pt x="22" y="191"/>
                      <a:pt x="43" y="212"/>
                    </a:cubicBezTo>
                    <a:cubicBezTo>
                      <a:pt x="64" y="223"/>
                      <a:pt x="85" y="234"/>
                      <a:pt x="107" y="234"/>
                    </a:cubicBezTo>
                    <a:lnTo>
                      <a:pt x="128" y="234"/>
                    </a:lnTo>
                    <a:lnTo>
                      <a:pt x="288" y="212"/>
                    </a:lnTo>
                    <a:cubicBezTo>
                      <a:pt x="319" y="212"/>
                      <a:pt x="340" y="191"/>
                      <a:pt x="362" y="170"/>
                    </a:cubicBezTo>
                    <a:cubicBezTo>
                      <a:pt x="383" y="149"/>
                      <a:pt x="383" y="116"/>
                      <a:pt x="383" y="95"/>
                    </a:cubicBezTo>
                    <a:cubicBezTo>
                      <a:pt x="373" y="64"/>
                      <a:pt x="362" y="43"/>
                      <a:pt x="340" y="21"/>
                    </a:cubicBezTo>
                    <a:cubicBezTo>
                      <a:pt x="319" y="10"/>
                      <a:pt x="298" y="0"/>
                      <a:pt x="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8;p38">
                <a:extLst>
                  <a:ext uri="{FF2B5EF4-FFF2-40B4-BE49-F238E27FC236}">
                    <a16:creationId xmlns:a16="http://schemas.microsoft.com/office/drawing/2014/main" id="{D60CDDE9-2F2E-E777-B983-C2F2C36665CD}"/>
                  </a:ext>
                </a:extLst>
              </p:cNvPr>
              <p:cNvSpPr/>
              <p:nvPr/>
            </p:nvSpPr>
            <p:spPr>
              <a:xfrm>
                <a:off x="2437750" y="1386350"/>
                <a:ext cx="13550" cy="6400"/>
              </a:xfrm>
              <a:custGeom>
                <a:avLst/>
                <a:gdLst/>
                <a:ahLst/>
                <a:cxnLst/>
                <a:rect l="l" t="t" r="r" b="b"/>
                <a:pathLst>
                  <a:path w="542" h="256" extrusionOk="0">
                    <a:moveTo>
                      <a:pt x="414" y="0"/>
                    </a:moveTo>
                    <a:lnTo>
                      <a:pt x="96" y="43"/>
                    </a:lnTo>
                    <a:cubicBezTo>
                      <a:pt x="64" y="43"/>
                      <a:pt x="43" y="64"/>
                      <a:pt x="22" y="85"/>
                    </a:cubicBezTo>
                    <a:cubicBezTo>
                      <a:pt x="1" y="107"/>
                      <a:pt x="1" y="138"/>
                      <a:pt x="1" y="159"/>
                    </a:cubicBezTo>
                    <a:cubicBezTo>
                      <a:pt x="11" y="213"/>
                      <a:pt x="53" y="255"/>
                      <a:pt x="107" y="255"/>
                    </a:cubicBezTo>
                    <a:lnTo>
                      <a:pt x="128" y="255"/>
                    </a:lnTo>
                    <a:lnTo>
                      <a:pt x="447" y="213"/>
                    </a:lnTo>
                    <a:cubicBezTo>
                      <a:pt x="478" y="213"/>
                      <a:pt x="499" y="202"/>
                      <a:pt x="521" y="170"/>
                    </a:cubicBezTo>
                    <a:cubicBezTo>
                      <a:pt x="542" y="149"/>
                      <a:pt x="542" y="128"/>
                      <a:pt x="542" y="96"/>
                    </a:cubicBezTo>
                    <a:cubicBezTo>
                      <a:pt x="532" y="43"/>
                      <a:pt x="478" y="0"/>
                      <a:pt x="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9;p38">
                <a:extLst>
                  <a:ext uri="{FF2B5EF4-FFF2-40B4-BE49-F238E27FC236}">
                    <a16:creationId xmlns:a16="http://schemas.microsoft.com/office/drawing/2014/main" id="{81AB7A67-8AB4-EA58-827E-57A2DAB325F8}"/>
                  </a:ext>
                </a:extLst>
              </p:cNvPr>
              <p:cNvSpPr/>
              <p:nvPr/>
            </p:nvSpPr>
            <p:spPr>
              <a:xfrm>
                <a:off x="2395525" y="1420650"/>
                <a:ext cx="23150" cy="30750"/>
              </a:xfrm>
              <a:custGeom>
                <a:avLst/>
                <a:gdLst/>
                <a:ahLst/>
                <a:cxnLst/>
                <a:rect l="l" t="t" r="r" b="b"/>
                <a:pathLst>
                  <a:path w="926" h="1230" extrusionOk="0">
                    <a:moveTo>
                      <a:pt x="410" y="1"/>
                    </a:moveTo>
                    <a:cubicBezTo>
                      <a:pt x="358" y="1"/>
                      <a:pt x="306" y="10"/>
                      <a:pt x="256" y="30"/>
                    </a:cubicBezTo>
                    <a:cubicBezTo>
                      <a:pt x="97" y="83"/>
                      <a:pt x="1" y="232"/>
                      <a:pt x="22" y="401"/>
                    </a:cubicBezTo>
                    <a:cubicBezTo>
                      <a:pt x="43" y="561"/>
                      <a:pt x="160" y="699"/>
                      <a:pt x="309" y="731"/>
                    </a:cubicBezTo>
                    <a:cubicBezTo>
                      <a:pt x="362" y="741"/>
                      <a:pt x="404" y="752"/>
                      <a:pt x="447" y="752"/>
                    </a:cubicBezTo>
                    <a:cubicBezTo>
                      <a:pt x="500" y="752"/>
                      <a:pt x="543" y="752"/>
                      <a:pt x="585" y="762"/>
                    </a:cubicBezTo>
                    <a:cubicBezTo>
                      <a:pt x="628" y="784"/>
                      <a:pt x="659" y="816"/>
                      <a:pt x="670" y="869"/>
                    </a:cubicBezTo>
                    <a:cubicBezTo>
                      <a:pt x="691" y="922"/>
                      <a:pt x="670" y="965"/>
                      <a:pt x="628" y="996"/>
                    </a:cubicBezTo>
                    <a:cubicBezTo>
                      <a:pt x="598" y="1014"/>
                      <a:pt x="565" y="1022"/>
                      <a:pt x="535" y="1022"/>
                    </a:cubicBezTo>
                    <a:cubicBezTo>
                      <a:pt x="510" y="1022"/>
                      <a:pt x="487" y="1017"/>
                      <a:pt x="468" y="1007"/>
                    </a:cubicBezTo>
                    <a:cubicBezTo>
                      <a:pt x="447" y="994"/>
                      <a:pt x="425" y="988"/>
                      <a:pt x="403" y="988"/>
                    </a:cubicBezTo>
                    <a:cubicBezTo>
                      <a:pt x="368" y="988"/>
                      <a:pt x="335" y="1003"/>
                      <a:pt x="309" y="1028"/>
                    </a:cubicBezTo>
                    <a:cubicBezTo>
                      <a:pt x="298" y="1050"/>
                      <a:pt x="288" y="1081"/>
                      <a:pt x="288" y="1113"/>
                    </a:cubicBezTo>
                    <a:cubicBezTo>
                      <a:pt x="298" y="1145"/>
                      <a:pt x="309" y="1166"/>
                      <a:pt x="330" y="1177"/>
                    </a:cubicBezTo>
                    <a:cubicBezTo>
                      <a:pt x="394" y="1220"/>
                      <a:pt x="468" y="1230"/>
                      <a:pt x="532" y="1230"/>
                    </a:cubicBezTo>
                    <a:cubicBezTo>
                      <a:pt x="638" y="1230"/>
                      <a:pt x="734" y="1198"/>
                      <a:pt x="808" y="1124"/>
                    </a:cubicBezTo>
                    <a:cubicBezTo>
                      <a:pt x="925" y="1007"/>
                      <a:pt x="925" y="816"/>
                      <a:pt x="819" y="678"/>
                    </a:cubicBezTo>
                    <a:cubicBezTo>
                      <a:pt x="765" y="614"/>
                      <a:pt x="691" y="571"/>
                      <a:pt x="595" y="550"/>
                    </a:cubicBezTo>
                    <a:cubicBezTo>
                      <a:pt x="564" y="540"/>
                      <a:pt x="521" y="540"/>
                      <a:pt x="489" y="540"/>
                    </a:cubicBezTo>
                    <a:cubicBezTo>
                      <a:pt x="437" y="540"/>
                      <a:pt x="383" y="540"/>
                      <a:pt x="341" y="519"/>
                    </a:cubicBezTo>
                    <a:cubicBezTo>
                      <a:pt x="309" y="508"/>
                      <a:pt x="267" y="465"/>
                      <a:pt x="256" y="423"/>
                    </a:cubicBezTo>
                    <a:cubicBezTo>
                      <a:pt x="234" y="380"/>
                      <a:pt x="234" y="328"/>
                      <a:pt x="256" y="285"/>
                    </a:cubicBezTo>
                    <a:cubicBezTo>
                      <a:pt x="277" y="243"/>
                      <a:pt x="341" y="210"/>
                      <a:pt x="415" y="210"/>
                    </a:cubicBezTo>
                    <a:cubicBezTo>
                      <a:pt x="468" y="210"/>
                      <a:pt x="510" y="221"/>
                      <a:pt x="543" y="253"/>
                    </a:cubicBezTo>
                    <a:cubicBezTo>
                      <a:pt x="562" y="279"/>
                      <a:pt x="597" y="293"/>
                      <a:pt x="631" y="293"/>
                    </a:cubicBezTo>
                    <a:cubicBezTo>
                      <a:pt x="653" y="293"/>
                      <a:pt x="675" y="287"/>
                      <a:pt x="691" y="274"/>
                    </a:cubicBezTo>
                    <a:cubicBezTo>
                      <a:pt x="713" y="253"/>
                      <a:pt x="734" y="221"/>
                      <a:pt x="734" y="189"/>
                    </a:cubicBezTo>
                    <a:cubicBezTo>
                      <a:pt x="734" y="168"/>
                      <a:pt x="723" y="136"/>
                      <a:pt x="713" y="125"/>
                    </a:cubicBezTo>
                    <a:cubicBezTo>
                      <a:pt x="632" y="46"/>
                      <a:pt x="523"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0;p38">
                <a:extLst>
                  <a:ext uri="{FF2B5EF4-FFF2-40B4-BE49-F238E27FC236}">
                    <a16:creationId xmlns:a16="http://schemas.microsoft.com/office/drawing/2014/main" id="{A2BB84A2-7647-F506-E0EF-D425A02B4399}"/>
                  </a:ext>
                </a:extLst>
              </p:cNvPr>
              <p:cNvSpPr/>
              <p:nvPr/>
            </p:nvSpPr>
            <p:spPr>
              <a:xfrm>
                <a:off x="2419175" y="1417925"/>
                <a:ext cx="15425" cy="36400"/>
              </a:xfrm>
              <a:custGeom>
                <a:avLst/>
                <a:gdLst/>
                <a:ahLst/>
                <a:cxnLst/>
                <a:rect l="l" t="t" r="r" b="b"/>
                <a:pathLst>
                  <a:path w="617" h="1456" extrusionOk="0">
                    <a:moveTo>
                      <a:pt x="489" y="1"/>
                    </a:moveTo>
                    <a:cubicBezTo>
                      <a:pt x="446" y="1"/>
                      <a:pt x="414" y="22"/>
                      <a:pt x="393" y="64"/>
                    </a:cubicBezTo>
                    <a:lnTo>
                      <a:pt x="10" y="1307"/>
                    </a:lnTo>
                    <a:cubicBezTo>
                      <a:pt x="0" y="1339"/>
                      <a:pt x="10" y="1381"/>
                      <a:pt x="32" y="1402"/>
                    </a:cubicBezTo>
                    <a:cubicBezTo>
                      <a:pt x="53" y="1435"/>
                      <a:pt x="95" y="1456"/>
                      <a:pt x="128" y="1456"/>
                    </a:cubicBezTo>
                    <a:cubicBezTo>
                      <a:pt x="170" y="1456"/>
                      <a:pt x="213" y="1424"/>
                      <a:pt x="223" y="1381"/>
                    </a:cubicBezTo>
                    <a:lnTo>
                      <a:pt x="605" y="139"/>
                    </a:lnTo>
                    <a:cubicBezTo>
                      <a:pt x="616" y="107"/>
                      <a:pt x="605" y="75"/>
                      <a:pt x="584" y="43"/>
                    </a:cubicBezTo>
                    <a:cubicBezTo>
                      <a:pt x="563" y="12"/>
                      <a:pt x="520"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1;p38">
                <a:extLst>
                  <a:ext uri="{FF2B5EF4-FFF2-40B4-BE49-F238E27FC236}">
                    <a16:creationId xmlns:a16="http://schemas.microsoft.com/office/drawing/2014/main" id="{A77D0262-4205-4FC6-31C9-A2ADD8447409}"/>
                  </a:ext>
                </a:extLst>
              </p:cNvPr>
              <p:cNvSpPr/>
              <p:nvPr/>
            </p:nvSpPr>
            <p:spPr>
              <a:xfrm>
                <a:off x="2437750" y="1420825"/>
                <a:ext cx="23400" cy="31925"/>
              </a:xfrm>
              <a:custGeom>
                <a:avLst/>
                <a:gdLst/>
                <a:ahLst/>
                <a:cxnLst/>
                <a:rect l="l" t="t" r="r" b="b"/>
                <a:pathLst>
                  <a:path w="936" h="1277" extrusionOk="0">
                    <a:moveTo>
                      <a:pt x="819" y="0"/>
                    </a:moveTo>
                    <a:cubicBezTo>
                      <a:pt x="765" y="0"/>
                      <a:pt x="722" y="39"/>
                      <a:pt x="712" y="87"/>
                    </a:cubicBezTo>
                    <a:lnTo>
                      <a:pt x="489" y="862"/>
                    </a:lnTo>
                    <a:lnTo>
                      <a:pt x="213" y="309"/>
                    </a:lnTo>
                    <a:cubicBezTo>
                      <a:pt x="202" y="267"/>
                      <a:pt x="159" y="246"/>
                      <a:pt x="117" y="246"/>
                    </a:cubicBezTo>
                    <a:cubicBezTo>
                      <a:pt x="75" y="246"/>
                      <a:pt x="32" y="267"/>
                      <a:pt x="22" y="299"/>
                    </a:cubicBezTo>
                    <a:cubicBezTo>
                      <a:pt x="1" y="331"/>
                      <a:pt x="1" y="363"/>
                      <a:pt x="11" y="394"/>
                    </a:cubicBezTo>
                    <a:lnTo>
                      <a:pt x="414" y="1213"/>
                    </a:lnTo>
                    <a:cubicBezTo>
                      <a:pt x="436" y="1244"/>
                      <a:pt x="478" y="1276"/>
                      <a:pt x="521" y="1276"/>
                    </a:cubicBezTo>
                    <a:cubicBezTo>
                      <a:pt x="574" y="1276"/>
                      <a:pt x="617" y="1234"/>
                      <a:pt x="627" y="1191"/>
                    </a:cubicBezTo>
                    <a:lnTo>
                      <a:pt x="924" y="129"/>
                    </a:lnTo>
                    <a:cubicBezTo>
                      <a:pt x="935" y="108"/>
                      <a:pt x="924" y="76"/>
                      <a:pt x="914" y="55"/>
                    </a:cubicBezTo>
                    <a:cubicBezTo>
                      <a:pt x="893" y="23"/>
                      <a:pt x="860" y="12"/>
                      <a:pt x="839" y="2"/>
                    </a:cubicBezTo>
                    <a:cubicBezTo>
                      <a:pt x="832" y="1"/>
                      <a:pt x="826"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2;p38">
                <a:extLst>
                  <a:ext uri="{FF2B5EF4-FFF2-40B4-BE49-F238E27FC236}">
                    <a16:creationId xmlns:a16="http://schemas.microsoft.com/office/drawing/2014/main" id="{AC5F953C-6097-6468-6EAA-223196E8325C}"/>
                  </a:ext>
                </a:extLst>
              </p:cNvPr>
              <p:cNvSpPr/>
              <p:nvPr/>
            </p:nvSpPr>
            <p:spPr>
              <a:xfrm>
                <a:off x="2692625" y="1506350"/>
                <a:ext cx="26575" cy="40900"/>
              </a:xfrm>
              <a:custGeom>
                <a:avLst/>
                <a:gdLst/>
                <a:ahLst/>
                <a:cxnLst/>
                <a:rect l="l" t="t" r="r" b="b"/>
                <a:pathLst>
                  <a:path w="1063" h="1636" extrusionOk="0">
                    <a:moveTo>
                      <a:pt x="552" y="563"/>
                    </a:moveTo>
                    <a:lnTo>
                      <a:pt x="595" y="690"/>
                    </a:lnTo>
                    <a:cubicBezTo>
                      <a:pt x="563" y="701"/>
                      <a:pt x="531" y="723"/>
                      <a:pt x="499" y="733"/>
                    </a:cubicBezTo>
                    <a:lnTo>
                      <a:pt x="552" y="563"/>
                    </a:lnTo>
                    <a:close/>
                    <a:moveTo>
                      <a:pt x="520" y="0"/>
                    </a:moveTo>
                    <a:cubicBezTo>
                      <a:pt x="478" y="0"/>
                      <a:pt x="435" y="11"/>
                      <a:pt x="414" y="43"/>
                    </a:cubicBezTo>
                    <a:cubicBezTo>
                      <a:pt x="393" y="74"/>
                      <a:pt x="383" y="96"/>
                      <a:pt x="393" y="128"/>
                    </a:cubicBezTo>
                    <a:cubicBezTo>
                      <a:pt x="383" y="138"/>
                      <a:pt x="383" y="149"/>
                      <a:pt x="371" y="170"/>
                    </a:cubicBezTo>
                    <a:lnTo>
                      <a:pt x="202" y="839"/>
                    </a:lnTo>
                    <a:lnTo>
                      <a:pt x="106" y="871"/>
                    </a:lnTo>
                    <a:cubicBezTo>
                      <a:pt x="32" y="903"/>
                      <a:pt x="0" y="966"/>
                      <a:pt x="21" y="1030"/>
                    </a:cubicBezTo>
                    <a:cubicBezTo>
                      <a:pt x="32" y="1073"/>
                      <a:pt x="74" y="1115"/>
                      <a:pt x="128" y="1126"/>
                    </a:cubicBezTo>
                    <a:lnTo>
                      <a:pt x="32" y="1476"/>
                    </a:lnTo>
                    <a:cubicBezTo>
                      <a:pt x="32" y="1508"/>
                      <a:pt x="32" y="1551"/>
                      <a:pt x="64" y="1582"/>
                    </a:cubicBezTo>
                    <a:cubicBezTo>
                      <a:pt x="85" y="1615"/>
                      <a:pt x="128" y="1636"/>
                      <a:pt x="170" y="1636"/>
                    </a:cubicBezTo>
                    <a:cubicBezTo>
                      <a:pt x="234" y="1636"/>
                      <a:pt x="276" y="1593"/>
                      <a:pt x="298" y="1540"/>
                    </a:cubicBezTo>
                    <a:lnTo>
                      <a:pt x="425" y="1030"/>
                    </a:lnTo>
                    <a:lnTo>
                      <a:pt x="690" y="935"/>
                    </a:lnTo>
                    <a:lnTo>
                      <a:pt x="754" y="1126"/>
                    </a:lnTo>
                    <a:lnTo>
                      <a:pt x="796" y="1211"/>
                    </a:lnTo>
                    <a:cubicBezTo>
                      <a:pt x="807" y="1264"/>
                      <a:pt x="860" y="1296"/>
                      <a:pt x="924" y="1296"/>
                    </a:cubicBezTo>
                    <a:cubicBezTo>
                      <a:pt x="966" y="1296"/>
                      <a:pt x="1009" y="1275"/>
                      <a:pt x="1030" y="1242"/>
                    </a:cubicBezTo>
                    <a:cubicBezTo>
                      <a:pt x="1062" y="1211"/>
                      <a:pt x="1062" y="1179"/>
                      <a:pt x="1051" y="1136"/>
                    </a:cubicBezTo>
                    <a:lnTo>
                      <a:pt x="924" y="796"/>
                    </a:lnTo>
                    <a:lnTo>
                      <a:pt x="924" y="723"/>
                    </a:lnTo>
                    <a:cubicBezTo>
                      <a:pt x="913" y="701"/>
                      <a:pt x="892" y="669"/>
                      <a:pt x="871" y="659"/>
                    </a:cubicBezTo>
                    <a:lnTo>
                      <a:pt x="648" y="85"/>
                    </a:lnTo>
                    <a:cubicBezTo>
                      <a:pt x="626" y="32"/>
                      <a:pt x="584" y="0"/>
                      <a:pt x="5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3;p38">
                <a:extLst>
                  <a:ext uri="{FF2B5EF4-FFF2-40B4-BE49-F238E27FC236}">
                    <a16:creationId xmlns:a16="http://schemas.microsoft.com/office/drawing/2014/main" id="{C3E539D1-33BA-6C8D-61FC-3B953E53B235}"/>
                  </a:ext>
                </a:extLst>
              </p:cNvPr>
              <p:cNvSpPr/>
              <p:nvPr/>
            </p:nvSpPr>
            <p:spPr>
              <a:xfrm>
                <a:off x="2689975" y="1543100"/>
                <a:ext cx="53650" cy="25400"/>
              </a:xfrm>
              <a:custGeom>
                <a:avLst/>
                <a:gdLst/>
                <a:ahLst/>
                <a:cxnLst/>
                <a:rect l="l" t="t" r="r" b="b"/>
                <a:pathLst>
                  <a:path w="2146" h="1016" extrusionOk="0">
                    <a:moveTo>
                      <a:pt x="2013" y="1"/>
                    </a:moveTo>
                    <a:cubicBezTo>
                      <a:pt x="2001" y="1"/>
                      <a:pt x="1988" y="2"/>
                      <a:pt x="1975" y="6"/>
                    </a:cubicBezTo>
                    <a:cubicBezTo>
                      <a:pt x="1317" y="208"/>
                      <a:pt x="680" y="463"/>
                      <a:pt x="74" y="771"/>
                    </a:cubicBezTo>
                    <a:cubicBezTo>
                      <a:pt x="21" y="803"/>
                      <a:pt x="0" y="856"/>
                      <a:pt x="10" y="909"/>
                    </a:cubicBezTo>
                    <a:cubicBezTo>
                      <a:pt x="31" y="973"/>
                      <a:pt x="85" y="1015"/>
                      <a:pt x="149" y="1015"/>
                    </a:cubicBezTo>
                    <a:cubicBezTo>
                      <a:pt x="170" y="1015"/>
                      <a:pt x="191" y="1004"/>
                      <a:pt x="212" y="994"/>
                    </a:cubicBezTo>
                    <a:cubicBezTo>
                      <a:pt x="796" y="697"/>
                      <a:pt x="1412" y="442"/>
                      <a:pt x="2049" y="251"/>
                    </a:cubicBezTo>
                    <a:cubicBezTo>
                      <a:pt x="2124" y="229"/>
                      <a:pt x="2145" y="166"/>
                      <a:pt x="2145" y="112"/>
                    </a:cubicBezTo>
                    <a:cubicBezTo>
                      <a:pt x="2128" y="42"/>
                      <a:pt x="2073" y="1"/>
                      <a:pt x="20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4;p38">
                <a:extLst>
                  <a:ext uri="{FF2B5EF4-FFF2-40B4-BE49-F238E27FC236}">
                    <a16:creationId xmlns:a16="http://schemas.microsoft.com/office/drawing/2014/main" id="{11A04145-974A-B600-9E5A-25E215C337CD}"/>
                  </a:ext>
                </a:extLst>
              </p:cNvPr>
              <p:cNvSpPr/>
              <p:nvPr/>
            </p:nvSpPr>
            <p:spPr>
              <a:xfrm>
                <a:off x="2675925" y="1428725"/>
                <a:ext cx="64150" cy="44725"/>
              </a:xfrm>
              <a:custGeom>
                <a:avLst/>
                <a:gdLst/>
                <a:ahLst/>
                <a:cxnLst/>
                <a:rect l="l" t="t" r="r" b="b"/>
                <a:pathLst>
                  <a:path w="2566" h="1789" extrusionOk="0">
                    <a:moveTo>
                      <a:pt x="2366" y="0"/>
                    </a:moveTo>
                    <a:cubicBezTo>
                      <a:pt x="2342" y="0"/>
                      <a:pt x="2317" y="8"/>
                      <a:pt x="2293" y="26"/>
                    </a:cubicBezTo>
                    <a:cubicBezTo>
                      <a:pt x="1570" y="514"/>
                      <a:pt x="848" y="1013"/>
                      <a:pt x="126" y="1512"/>
                    </a:cubicBezTo>
                    <a:cubicBezTo>
                      <a:pt x="1" y="1602"/>
                      <a:pt x="87" y="1789"/>
                      <a:pt x="206" y="1789"/>
                    </a:cubicBezTo>
                    <a:cubicBezTo>
                      <a:pt x="228" y="1789"/>
                      <a:pt x="251" y="1782"/>
                      <a:pt x="275" y="1767"/>
                    </a:cubicBezTo>
                    <a:cubicBezTo>
                      <a:pt x="997" y="1268"/>
                      <a:pt x="1719" y="769"/>
                      <a:pt x="2441" y="281"/>
                    </a:cubicBezTo>
                    <a:cubicBezTo>
                      <a:pt x="2565" y="192"/>
                      <a:pt x="2483" y="0"/>
                      <a:pt x="23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5;p38">
                <a:extLst>
                  <a:ext uri="{FF2B5EF4-FFF2-40B4-BE49-F238E27FC236}">
                    <a16:creationId xmlns:a16="http://schemas.microsoft.com/office/drawing/2014/main" id="{B05F81D8-B92A-1894-98B7-2CEC3FE3BCC1}"/>
                  </a:ext>
                </a:extLst>
              </p:cNvPr>
              <p:cNvSpPr/>
              <p:nvPr/>
            </p:nvSpPr>
            <p:spPr>
              <a:xfrm>
                <a:off x="2689425" y="1419550"/>
                <a:ext cx="22875" cy="19750"/>
              </a:xfrm>
              <a:custGeom>
                <a:avLst/>
                <a:gdLst/>
                <a:ahLst/>
                <a:cxnLst/>
                <a:rect l="l" t="t" r="r" b="b"/>
                <a:pathLst>
                  <a:path w="915" h="790" extrusionOk="0">
                    <a:moveTo>
                      <a:pt x="452" y="228"/>
                    </a:moveTo>
                    <a:cubicBezTo>
                      <a:pt x="497" y="228"/>
                      <a:pt x="542" y="244"/>
                      <a:pt x="574" y="276"/>
                    </a:cubicBezTo>
                    <a:cubicBezTo>
                      <a:pt x="648" y="339"/>
                      <a:pt x="659" y="445"/>
                      <a:pt x="595" y="509"/>
                    </a:cubicBezTo>
                    <a:cubicBezTo>
                      <a:pt x="555" y="544"/>
                      <a:pt x="505" y="563"/>
                      <a:pt x="456" y="563"/>
                    </a:cubicBezTo>
                    <a:cubicBezTo>
                      <a:pt x="415" y="563"/>
                      <a:pt x="374" y="549"/>
                      <a:pt x="341" y="520"/>
                    </a:cubicBezTo>
                    <a:cubicBezTo>
                      <a:pt x="277" y="456"/>
                      <a:pt x="266" y="350"/>
                      <a:pt x="330" y="276"/>
                    </a:cubicBezTo>
                    <a:cubicBezTo>
                      <a:pt x="361" y="244"/>
                      <a:pt x="407" y="228"/>
                      <a:pt x="452" y="228"/>
                    </a:cubicBezTo>
                    <a:close/>
                    <a:moveTo>
                      <a:pt x="459" y="1"/>
                    </a:moveTo>
                    <a:cubicBezTo>
                      <a:pt x="349" y="1"/>
                      <a:pt x="238" y="43"/>
                      <a:pt x="160" y="127"/>
                    </a:cubicBezTo>
                    <a:cubicBezTo>
                      <a:pt x="1" y="287"/>
                      <a:pt x="22" y="530"/>
                      <a:pt x="181" y="679"/>
                    </a:cubicBezTo>
                    <a:cubicBezTo>
                      <a:pt x="264" y="752"/>
                      <a:pt x="371" y="789"/>
                      <a:pt x="476" y="789"/>
                    </a:cubicBezTo>
                    <a:cubicBezTo>
                      <a:pt x="584" y="789"/>
                      <a:pt x="690" y="750"/>
                      <a:pt x="765" y="669"/>
                    </a:cubicBezTo>
                    <a:cubicBezTo>
                      <a:pt x="914" y="509"/>
                      <a:pt x="903" y="254"/>
                      <a:pt x="733" y="106"/>
                    </a:cubicBezTo>
                    <a:cubicBezTo>
                      <a:pt x="658" y="35"/>
                      <a:pt x="559" y="1"/>
                      <a:pt x="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6;p38">
                <a:extLst>
                  <a:ext uri="{FF2B5EF4-FFF2-40B4-BE49-F238E27FC236}">
                    <a16:creationId xmlns:a16="http://schemas.microsoft.com/office/drawing/2014/main" id="{97A313F6-FD1A-4266-953C-E8011D948B9A}"/>
                  </a:ext>
                </a:extLst>
              </p:cNvPr>
              <p:cNvSpPr/>
              <p:nvPr/>
            </p:nvSpPr>
            <p:spPr>
              <a:xfrm>
                <a:off x="2703775" y="1463100"/>
                <a:ext cx="26300" cy="22525"/>
              </a:xfrm>
              <a:custGeom>
                <a:avLst/>
                <a:gdLst/>
                <a:ahLst/>
                <a:cxnLst/>
                <a:rect l="l" t="t" r="r" b="b"/>
                <a:pathLst>
                  <a:path w="1052" h="901" extrusionOk="0">
                    <a:moveTo>
                      <a:pt x="522" y="227"/>
                    </a:moveTo>
                    <a:cubicBezTo>
                      <a:pt x="578" y="227"/>
                      <a:pt x="635" y="246"/>
                      <a:pt x="680" y="286"/>
                    </a:cubicBezTo>
                    <a:cubicBezTo>
                      <a:pt x="775" y="371"/>
                      <a:pt x="786" y="520"/>
                      <a:pt x="701" y="605"/>
                    </a:cubicBezTo>
                    <a:cubicBezTo>
                      <a:pt x="656" y="650"/>
                      <a:pt x="593" y="674"/>
                      <a:pt x="530" y="674"/>
                    </a:cubicBezTo>
                    <a:cubicBezTo>
                      <a:pt x="473" y="674"/>
                      <a:pt x="417" y="655"/>
                      <a:pt x="371" y="615"/>
                    </a:cubicBezTo>
                    <a:cubicBezTo>
                      <a:pt x="276" y="530"/>
                      <a:pt x="265" y="381"/>
                      <a:pt x="350" y="296"/>
                    </a:cubicBezTo>
                    <a:cubicBezTo>
                      <a:pt x="395" y="251"/>
                      <a:pt x="458" y="227"/>
                      <a:pt x="522" y="227"/>
                    </a:cubicBezTo>
                    <a:close/>
                    <a:moveTo>
                      <a:pt x="507" y="0"/>
                    </a:moveTo>
                    <a:cubicBezTo>
                      <a:pt x="386" y="0"/>
                      <a:pt x="267" y="46"/>
                      <a:pt x="180" y="137"/>
                    </a:cubicBezTo>
                    <a:cubicBezTo>
                      <a:pt x="0" y="318"/>
                      <a:pt x="21" y="605"/>
                      <a:pt x="213" y="775"/>
                    </a:cubicBezTo>
                    <a:cubicBezTo>
                      <a:pt x="307" y="858"/>
                      <a:pt x="426" y="901"/>
                      <a:pt x="544" y="901"/>
                    </a:cubicBezTo>
                    <a:cubicBezTo>
                      <a:pt x="666" y="901"/>
                      <a:pt x="785" y="855"/>
                      <a:pt x="871" y="764"/>
                    </a:cubicBezTo>
                    <a:cubicBezTo>
                      <a:pt x="1051" y="583"/>
                      <a:pt x="1030" y="296"/>
                      <a:pt x="839" y="126"/>
                    </a:cubicBezTo>
                    <a:cubicBezTo>
                      <a:pt x="745" y="43"/>
                      <a:pt x="625" y="0"/>
                      <a:pt x="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7;p38">
                <a:extLst>
                  <a:ext uri="{FF2B5EF4-FFF2-40B4-BE49-F238E27FC236}">
                    <a16:creationId xmlns:a16="http://schemas.microsoft.com/office/drawing/2014/main" id="{811FCBAC-A171-ABC2-0728-283394CF5281}"/>
                  </a:ext>
                </a:extLst>
              </p:cNvPr>
              <p:cNvSpPr/>
              <p:nvPr/>
            </p:nvSpPr>
            <p:spPr>
              <a:xfrm>
                <a:off x="2375625" y="1362700"/>
                <a:ext cx="270025" cy="194125"/>
              </a:xfrm>
              <a:custGeom>
                <a:avLst/>
                <a:gdLst/>
                <a:ahLst/>
                <a:cxnLst/>
                <a:rect l="l" t="t" r="r" b="b"/>
                <a:pathLst>
                  <a:path w="10801" h="7765" extrusionOk="0">
                    <a:moveTo>
                      <a:pt x="10121" y="1201"/>
                    </a:moveTo>
                    <a:cubicBezTo>
                      <a:pt x="10025" y="1296"/>
                      <a:pt x="9962" y="1456"/>
                      <a:pt x="9887" y="1615"/>
                    </a:cubicBezTo>
                    <a:cubicBezTo>
                      <a:pt x="9526" y="2348"/>
                      <a:pt x="9186" y="3102"/>
                      <a:pt x="8772" y="3856"/>
                    </a:cubicBezTo>
                    <a:cubicBezTo>
                      <a:pt x="8624" y="4132"/>
                      <a:pt x="8485" y="4673"/>
                      <a:pt x="8178" y="4716"/>
                    </a:cubicBezTo>
                    <a:cubicBezTo>
                      <a:pt x="7933" y="4758"/>
                      <a:pt x="7583" y="4588"/>
                      <a:pt x="7359" y="4503"/>
                    </a:cubicBezTo>
                    <a:cubicBezTo>
                      <a:pt x="6733" y="4249"/>
                      <a:pt x="6266" y="3962"/>
                      <a:pt x="5618" y="3686"/>
                    </a:cubicBezTo>
                    <a:cubicBezTo>
                      <a:pt x="5469" y="3633"/>
                      <a:pt x="5342" y="3559"/>
                      <a:pt x="5236" y="3569"/>
                    </a:cubicBezTo>
                    <a:cubicBezTo>
                      <a:pt x="5013" y="3601"/>
                      <a:pt x="4790" y="4015"/>
                      <a:pt x="4673" y="4249"/>
                    </a:cubicBezTo>
                    <a:cubicBezTo>
                      <a:pt x="4386" y="4822"/>
                      <a:pt x="4152" y="5385"/>
                      <a:pt x="3951" y="6033"/>
                    </a:cubicBezTo>
                    <a:cubicBezTo>
                      <a:pt x="3770" y="6627"/>
                      <a:pt x="3675" y="7212"/>
                      <a:pt x="3186" y="7467"/>
                    </a:cubicBezTo>
                    <a:cubicBezTo>
                      <a:pt x="2613" y="7764"/>
                      <a:pt x="1530" y="7668"/>
                      <a:pt x="733" y="7573"/>
                    </a:cubicBezTo>
                    <a:cubicBezTo>
                      <a:pt x="563" y="7562"/>
                      <a:pt x="32" y="7573"/>
                      <a:pt x="11" y="7382"/>
                    </a:cubicBezTo>
                    <a:cubicBezTo>
                      <a:pt x="1" y="7212"/>
                      <a:pt x="1572" y="7158"/>
                      <a:pt x="2146" y="7095"/>
                    </a:cubicBezTo>
                    <a:cubicBezTo>
                      <a:pt x="2401" y="7063"/>
                      <a:pt x="2762" y="7063"/>
                      <a:pt x="2910" y="6957"/>
                    </a:cubicBezTo>
                    <a:cubicBezTo>
                      <a:pt x="3102" y="6840"/>
                      <a:pt x="3293" y="6001"/>
                      <a:pt x="3378" y="5746"/>
                    </a:cubicBezTo>
                    <a:cubicBezTo>
                      <a:pt x="3611" y="5003"/>
                      <a:pt x="3791" y="4419"/>
                      <a:pt x="4089" y="3675"/>
                    </a:cubicBezTo>
                    <a:cubicBezTo>
                      <a:pt x="4216" y="3335"/>
                      <a:pt x="4355" y="2879"/>
                      <a:pt x="4705" y="2826"/>
                    </a:cubicBezTo>
                    <a:cubicBezTo>
                      <a:pt x="5013" y="2783"/>
                      <a:pt x="5353" y="2964"/>
                      <a:pt x="5629" y="3070"/>
                    </a:cubicBezTo>
                    <a:cubicBezTo>
                      <a:pt x="6234" y="3325"/>
                      <a:pt x="6680" y="3505"/>
                      <a:pt x="7275" y="3792"/>
                    </a:cubicBezTo>
                    <a:cubicBezTo>
                      <a:pt x="7381" y="3835"/>
                      <a:pt x="7529" y="3920"/>
                      <a:pt x="7678" y="3984"/>
                    </a:cubicBezTo>
                    <a:cubicBezTo>
                      <a:pt x="7827" y="4047"/>
                      <a:pt x="8018" y="4142"/>
                      <a:pt x="8124" y="4121"/>
                    </a:cubicBezTo>
                    <a:cubicBezTo>
                      <a:pt x="8315" y="4090"/>
                      <a:pt x="8496" y="3527"/>
                      <a:pt x="8570" y="3335"/>
                    </a:cubicBezTo>
                    <a:cubicBezTo>
                      <a:pt x="8952" y="2497"/>
                      <a:pt x="9324" y="1626"/>
                      <a:pt x="9717" y="850"/>
                    </a:cubicBezTo>
                    <a:cubicBezTo>
                      <a:pt x="9579" y="861"/>
                      <a:pt x="9420" y="968"/>
                      <a:pt x="9261" y="1031"/>
                    </a:cubicBezTo>
                    <a:cubicBezTo>
                      <a:pt x="9101" y="1095"/>
                      <a:pt x="8910" y="1180"/>
                      <a:pt x="8761" y="1095"/>
                    </a:cubicBezTo>
                    <a:cubicBezTo>
                      <a:pt x="8719" y="819"/>
                      <a:pt x="9080" y="670"/>
                      <a:pt x="9324" y="511"/>
                    </a:cubicBezTo>
                    <a:cubicBezTo>
                      <a:pt x="9632" y="319"/>
                      <a:pt x="9898" y="150"/>
                      <a:pt x="10238" y="33"/>
                    </a:cubicBezTo>
                    <a:cubicBezTo>
                      <a:pt x="10290" y="12"/>
                      <a:pt x="10408" y="1"/>
                      <a:pt x="10482" y="33"/>
                    </a:cubicBezTo>
                    <a:cubicBezTo>
                      <a:pt x="10790" y="192"/>
                      <a:pt x="10790" y="617"/>
                      <a:pt x="10790" y="1127"/>
                    </a:cubicBezTo>
                    <a:cubicBezTo>
                      <a:pt x="10790" y="1424"/>
                      <a:pt x="10800" y="2231"/>
                      <a:pt x="10503" y="2242"/>
                    </a:cubicBezTo>
                    <a:cubicBezTo>
                      <a:pt x="10333" y="2252"/>
                      <a:pt x="10248" y="1976"/>
                      <a:pt x="10205" y="1827"/>
                    </a:cubicBezTo>
                    <a:cubicBezTo>
                      <a:pt x="10142" y="1594"/>
                      <a:pt x="10132" y="1424"/>
                      <a:pt x="10121" y="12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8;p38">
                <a:extLst>
                  <a:ext uri="{FF2B5EF4-FFF2-40B4-BE49-F238E27FC236}">
                    <a16:creationId xmlns:a16="http://schemas.microsoft.com/office/drawing/2014/main" id="{8A655DB5-74BC-E248-7F98-506E6FFC8E3C}"/>
                  </a:ext>
                </a:extLst>
              </p:cNvPr>
              <p:cNvSpPr/>
              <p:nvPr/>
            </p:nvSpPr>
            <p:spPr>
              <a:xfrm>
                <a:off x="2383075" y="1289175"/>
                <a:ext cx="196200" cy="30550"/>
              </a:xfrm>
              <a:custGeom>
                <a:avLst/>
                <a:gdLst/>
                <a:ahLst/>
                <a:cxnLst/>
                <a:rect l="l" t="t" r="r" b="b"/>
                <a:pathLst>
                  <a:path w="7848" h="1222" extrusionOk="0">
                    <a:moveTo>
                      <a:pt x="116" y="245"/>
                    </a:moveTo>
                    <a:cubicBezTo>
                      <a:pt x="0" y="404"/>
                      <a:pt x="53" y="850"/>
                      <a:pt x="212" y="988"/>
                    </a:cubicBezTo>
                    <a:cubicBezTo>
                      <a:pt x="467" y="1222"/>
                      <a:pt x="1497" y="1115"/>
                      <a:pt x="2018" y="1115"/>
                    </a:cubicBezTo>
                    <a:cubicBezTo>
                      <a:pt x="3313" y="1105"/>
                      <a:pt x="4609" y="1020"/>
                      <a:pt x="5883" y="1073"/>
                    </a:cubicBezTo>
                    <a:cubicBezTo>
                      <a:pt x="6117" y="1084"/>
                      <a:pt x="6457" y="1115"/>
                      <a:pt x="6796" y="1137"/>
                    </a:cubicBezTo>
                    <a:cubicBezTo>
                      <a:pt x="7125" y="1148"/>
                      <a:pt x="7540" y="1158"/>
                      <a:pt x="7677" y="1030"/>
                    </a:cubicBezTo>
                    <a:cubicBezTo>
                      <a:pt x="7847" y="893"/>
                      <a:pt x="7847" y="341"/>
                      <a:pt x="7720" y="202"/>
                    </a:cubicBezTo>
                    <a:cubicBezTo>
                      <a:pt x="7550" y="1"/>
                      <a:pt x="6308" y="107"/>
                      <a:pt x="5989" y="107"/>
                    </a:cubicBezTo>
                    <a:cubicBezTo>
                      <a:pt x="4704" y="96"/>
                      <a:pt x="3547" y="138"/>
                      <a:pt x="2304" y="160"/>
                    </a:cubicBezTo>
                    <a:cubicBezTo>
                      <a:pt x="1678" y="171"/>
                      <a:pt x="1072" y="234"/>
                      <a:pt x="510" y="171"/>
                    </a:cubicBezTo>
                    <a:cubicBezTo>
                      <a:pt x="382" y="149"/>
                      <a:pt x="276" y="117"/>
                      <a:pt x="116" y="2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9;p38">
                <a:extLst>
                  <a:ext uri="{FF2B5EF4-FFF2-40B4-BE49-F238E27FC236}">
                    <a16:creationId xmlns:a16="http://schemas.microsoft.com/office/drawing/2014/main" id="{0EC2194D-88DD-3F5A-2A6D-D617F6B9EAA1}"/>
                  </a:ext>
                </a:extLst>
              </p:cNvPr>
              <p:cNvSpPr/>
              <p:nvPr/>
            </p:nvSpPr>
            <p:spPr>
              <a:xfrm>
                <a:off x="2388375" y="1329800"/>
                <a:ext cx="129050" cy="23375"/>
              </a:xfrm>
              <a:custGeom>
                <a:avLst/>
                <a:gdLst/>
                <a:ahLst/>
                <a:cxnLst/>
                <a:rect l="l" t="t" r="r" b="b"/>
                <a:pathLst>
                  <a:path w="5162" h="935" extrusionOk="0">
                    <a:moveTo>
                      <a:pt x="5108" y="733"/>
                    </a:moveTo>
                    <a:cubicBezTo>
                      <a:pt x="5161" y="521"/>
                      <a:pt x="5065" y="266"/>
                      <a:pt x="4949" y="160"/>
                    </a:cubicBezTo>
                    <a:cubicBezTo>
                      <a:pt x="3590" y="139"/>
                      <a:pt x="2018" y="75"/>
                      <a:pt x="711" y="64"/>
                    </a:cubicBezTo>
                    <a:cubicBezTo>
                      <a:pt x="435" y="64"/>
                      <a:pt x="0" y="0"/>
                      <a:pt x="53" y="382"/>
                    </a:cubicBezTo>
                    <a:cubicBezTo>
                      <a:pt x="85" y="733"/>
                      <a:pt x="744" y="669"/>
                      <a:pt x="1157" y="691"/>
                    </a:cubicBezTo>
                    <a:cubicBezTo>
                      <a:pt x="2061" y="733"/>
                      <a:pt x="2920" y="797"/>
                      <a:pt x="3802" y="850"/>
                    </a:cubicBezTo>
                    <a:cubicBezTo>
                      <a:pt x="4237" y="871"/>
                      <a:pt x="4768" y="935"/>
                      <a:pt x="5108" y="7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0;p38">
                <a:extLst>
                  <a:ext uri="{FF2B5EF4-FFF2-40B4-BE49-F238E27FC236}">
                    <a16:creationId xmlns:a16="http://schemas.microsoft.com/office/drawing/2014/main" id="{977CA750-8064-851A-1501-1E6DB5E4ACBA}"/>
                  </a:ext>
                </a:extLst>
              </p:cNvPr>
              <p:cNvSpPr/>
              <p:nvPr/>
            </p:nvSpPr>
            <p:spPr>
              <a:xfrm>
                <a:off x="2055175" y="1576800"/>
                <a:ext cx="310400" cy="425400"/>
              </a:xfrm>
              <a:custGeom>
                <a:avLst/>
                <a:gdLst/>
                <a:ahLst/>
                <a:cxnLst/>
                <a:rect l="l" t="t" r="r" b="b"/>
                <a:pathLst>
                  <a:path w="12416" h="17016" extrusionOk="0">
                    <a:moveTo>
                      <a:pt x="1355" y="469"/>
                    </a:moveTo>
                    <a:cubicBezTo>
                      <a:pt x="1532" y="469"/>
                      <a:pt x="1672" y="506"/>
                      <a:pt x="1848" y="506"/>
                    </a:cubicBezTo>
                    <a:cubicBezTo>
                      <a:pt x="2518" y="2258"/>
                      <a:pt x="3165" y="4031"/>
                      <a:pt x="3750" y="5869"/>
                    </a:cubicBezTo>
                    <a:lnTo>
                      <a:pt x="3420" y="5869"/>
                    </a:lnTo>
                    <a:cubicBezTo>
                      <a:pt x="2719" y="4053"/>
                      <a:pt x="2125" y="2110"/>
                      <a:pt x="1244" y="474"/>
                    </a:cubicBezTo>
                    <a:cubicBezTo>
                      <a:pt x="1283" y="471"/>
                      <a:pt x="1320" y="469"/>
                      <a:pt x="1355" y="469"/>
                    </a:cubicBezTo>
                    <a:close/>
                    <a:moveTo>
                      <a:pt x="2401" y="612"/>
                    </a:moveTo>
                    <a:lnTo>
                      <a:pt x="2401" y="612"/>
                    </a:lnTo>
                    <a:cubicBezTo>
                      <a:pt x="2571" y="655"/>
                      <a:pt x="2730" y="697"/>
                      <a:pt x="2868" y="761"/>
                    </a:cubicBezTo>
                    <a:cubicBezTo>
                      <a:pt x="3335" y="2524"/>
                      <a:pt x="3994" y="4095"/>
                      <a:pt x="4461" y="5869"/>
                    </a:cubicBezTo>
                    <a:lnTo>
                      <a:pt x="4238" y="5869"/>
                    </a:lnTo>
                    <a:cubicBezTo>
                      <a:pt x="3824" y="4520"/>
                      <a:pt x="3325" y="3161"/>
                      <a:pt x="2858" y="1886"/>
                    </a:cubicBezTo>
                    <a:cubicBezTo>
                      <a:pt x="2709" y="1494"/>
                      <a:pt x="2549" y="1122"/>
                      <a:pt x="2422" y="751"/>
                    </a:cubicBezTo>
                    <a:cubicBezTo>
                      <a:pt x="2412" y="718"/>
                      <a:pt x="2327" y="644"/>
                      <a:pt x="2401" y="612"/>
                    </a:cubicBezTo>
                    <a:close/>
                    <a:moveTo>
                      <a:pt x="3441" y="1133"/>
                    </a:moveTo>
                    <a:lnTo>
                      <a:pt x="3441" y="1133"/>
                    </a:lnTo>
                    <a:cubicBezTo>
                      <a:pt x="4015" y="1749"/>
                      <a:pt x="4397" y="2556"/>
                      <a:pt x="4769" y="3363"/>
                    </a:cubicBezTo>
                    <a:cubicBezTo>
                      <a:pt x="5151" y="4180"/>
                      <a:pt x="5491" y="5041"/>
                      <a:pt x="5831" y="5879"/>
                    </a:cubicBezTo>
                    <a:cubicBezTo>
                      <a:pt x="5766" y="5884"/>
                      <a:pt x="5703" y="5885"/>
                      <a:pt x="5642" y="5885"/>
                    </a:cubicBezTo>
                    <a:cubicBezTo>
                      <a:pt x="5441" y="5885"/>
                      <a:pt x="5258" y="5867"/>
                      <a:pt x="5057" y="5867"/>
                    </a:cubicBezTo>
                    <a:cubicBezTo>
                      <a:pt x="5022" y="5867"/>
                      <a:pt x="4986" y="5868"/>
                      <a:pt x="4949" y="5869"/>
                    </a:cubicBezTo>
                    <a:cubicBezTo>
                      <a:pt x="4514" y="4234"/>
                      <a:pt x="3909" y="2672"/>
                      <a:pt x="3441" y="1133"/>
                    </a:cubicBezTo>
                    <a:close/>
                    <a:moveTo>
                      <a:pt x="776" y="506"/>
                    </a:moveTo>
                    <a:cubicBezTo>
                      <a:pt x="1636" y="2162"/>
                      <a:pt x="2231" y="4074"/>
                      <a:pt x="2943" y="5879"/>
                    </a:cubicBezTo>
                    <a:cubicBezTo>
                      <a:pt x="2761" y="5879"/>
                      <a:pt x="2611" y="5903"/>
                      <a:pt x="2432" y="5903"/>
                    </a:cubicBezTo>
                    <a:cubicBezTo>
                      <a:pt x="2401" y="5903"/>
                      <a:pt x="2370" y="5902"/>
                      <a:pt x="2337" y="5901"/>
                    </a:cubicBezTo>
                    <a:cubicBezTo>
                      <a:pt x="2018" y="5115"/>
                      <a:pt x="1657" y="4329"/>
                      <a:pt x="1275" y="3448"/>
                    </a:cubicBezTo>
                    <a:cubicBezTo>
                      <a:pt x="1041" y="2874"/>
                      <a:pt x="734" y="2184"/>
                      <a:pt x="585" y="1494"/>
                    </a:cubicBezTo>
                    <a:cubicBezTo>
                      <a:pt x="510" y="1112"/>
                      <a:pt x="415" y="559"/>
                      <a:pt x="776" y="506"/>
                    </a:cubicBezTo>
                    <a:close/>
                    <a:moveTo>
                      <a:pt x="1232" y="0"/>
                    </a:moveTo>
                    <a:cubicBezTo>
                      <a:pt x="601" y="0"/>
                      <a:pt x="120" y="172"/>
                      <a:pt x="54" y="751"/>
                    </a:cubicBezTo>
                    <a:cubicBezTo>
                      <a:pt x="1" y="1260"/>
                      <a:pt x="192" y="1801"/>
                      <a:pt x="330" y="2237"/>
                    </a:cubicBezTo>
                    <a:cubicBezTo>
                      <a:pt x="734" y="3512"/>
                      <a:pt x="1402" y="4850"/>
                      <a:pt x="1870" y="5954"/>
                    </a:cubicBezTo>
                    <a:cubicBezTo>
                      <a:pt x="1148" y="5964"/>
                      <a:pt x="1211" y="6877"/>
                      <a:pt x="1265" y="7557"/>
                    </a:cubicBezTo>
                    <a:cubicBezTo>
                      <a:pt x="1307" y="7617"/>
                      <a:pt x="1376" y="7649"/>
                      <a:pt x="1477" y="7649"/>
                    </a:cubicBezTo>
                    <a:cubicBezTo>
                      <a:pt x="1503" y="7649"/>
                      <a:pt x="1532" y="7646"/>
                      <a:pt x="1562" y="7642"/>
                    </a:cubicBezTo>
                    <a:lnTo>
                      <a:pt x="1562" y="7642"/>
                    </a:lnTo>
                    <a:cubicBezTo>
                      <a:pt x="1339" y="9310"/>
                      <a:pt x="649" y="14577"/>
                      <a:pt x="415" y="16244"/>
                    </a:cubicBezTo>
                    <a:cubicBezTo>
                      <a:pt x="383" y="16467"/>
                      <a:pt x="309" y="16711"/>
                      <a:pt x="373" y="16935"/>
                    </a:cubicBezTo>
                    <a:cubicBezTo>
                      <a:pt x="447" y="16956"/>
                      <a:pt x="521" y="16966"/>
                      <a:pt x="606" y="16987"/>
                    </a:cubicBezTo>
                    <a:cubicBezTo>
                      <a:pt x="765" y="16850"/>
                      <a:pt x="744" y="16562"/>
                      <a:pt x="787" y="16308"/>
                    </a:cubicBezTo>
                    <a:cubicBezTo>
                      <a:pt x="1084" y="14651"/>
                      <a:pt x="1859" y="9331"/>
                      <a:pt x="2146" y="7663"/>
                    </a:cubicBezTo>
                    <a:cubicBezTo>
                      <a:pt x="3123" y="7696"/>
                      <a:pt x="4259" y="7717"/>
                      <a:pt x="5310" y="7727"/>
                    </a:cubicBezTo>
                    <a:cubicBezTo>
                      <a:pt x="5395" y="7982"/>
                      <a:pt x="5406" y="8248"/>
                      <a:pt x="5449" y="8513"/>
                    </a:cubicBezTo>
                    <a:cubicBezTo>
                      <a:pt x="5704" y="10021"/>
                      <a:pt x="6372" y="14747"/>
                      <a:pt x="6627" y="16319"/>
                    </a:cubicBezTo>
                    <a:cubicBezTo>
                      <a:pt x="6670" y="16541"/>
                      <a:pt x="6691" y="16987"/>
                      <a:pt x="6840" y="17008"/>
                    </a:cubicBezTo>
                    <a:cubicBezTo>
                      <a:pt x="6855" y="17011"/>
                      <a:pt x="6869" y="17013"/>
                      <a:pt x="6881" y="17013"/>
                    </a:cubicBezTo>
                    <a:cubicBezTo>
                      <a:pt x="7115" y="17013"/>
                      <a:pt x="7008" y="16574"/>
                      <a:pt x="6988" y="16392"/>
                    </a:cubicBezTo>
                    <a:cubicBezTo>
                      <a:pt x="6787" y="14587"/>
                      <a:pt x="6171" y="9554"/>
                      <a:pt x="5980" y="7748"/>
                    </a:cubicBezTo>
                    <a:cubicBezTo>
                      <a:pt x="6071" y="7747"/>
                      <a:pt x="6163" y="7747"/>
                      <a:pt x="6255" y="7747"/>
                    </a:cubicBezTo>
                    <a:cubicBezTo>
                      <a:pt x="7080" y="7747"/>
                      <a:pt x="7960" y="7786"/>
                      <a:pt x="8762" y="7833"/>
                    </a:cubicBezTo>
                    <a:cubicBezTo>
                      <a:pt x="9314" y="9225"/>
                      <a:pt x="9909" y="10818"/>
                      <a:pt x="10482" y="12315"/>
                    </a:cubicBezTo>
                    <a:cubicBezTo>
                      <a:pt x="10599" y="12633"/>
                      <a:pt x="11842" y="16319"/>
                      <a:pt x="11990" y="16701"/>
                    </a:cubicBezTo>
                    <a:cubicBezTo>
                      <a:pt x="12054" y="16876"/>
                      <a:pt x="12082" y="17016"/>
                      <a:pt x="12200" y="17016"/>
                    </a:cubicBezTo>
                    <a:cubicBezTo>
                      <a:pt x="12239" y="17016"/>
                      <a:pt x="12288" y="17000"/>
                      <a:pt x="12351" y="16966"/>
                    </a:cubicBezTo>
                    <a:cubicBezTo>
                      <a:pt x="12415" y="16839"/>
                      <a:pt x="12340" y="16701"/>
                      <a:pt x="12298" y="16584"/>
                    </a:cubicBezTo>
                    <a:cubicBezTo>
                      <a:pt x="11703" y="14800"/>
                      <a:pt x="10004" y="9681"/>
                      <a:pt x="9409" y="7876"/>
                    </a:cubicBezTo>
                    <a:cubicBezTo>
                      <a:pt x="9431" y="7874"/>
                      <a:pt x="9454" y="7873"/>
                      <a:pt x="9478" y="7873"/>
                    </a:cubicBezTo>
                    <a:cubicBezTo>
                      <a:pt x="9588" y="7873"/>
                      <a:pt x="9715" y="7891"/>
                      <a:pt x="9823" y="7891"/>
                    </a:cubicBezTo>
                    <a:cubicBezTo>
                      <a:pt x="9930" y="7891"/>
                      <a:pt x="10020" y="7873"/>
                      <a:pt x="10058" y="7802"/>
                    </a:cubicBezTo>
                    <a:cubicBezTo>
                      <a:pt x="10132" y="7663"/>
                      <a:pt x="10004" y="7366"/>
                      <a:pt x="9940" y="7217"/>
                    </a:cubicBezTo>
                    <a:cubicBezTo>
                      <a:pt x="9803" y="6856"/>
                      <a:pt x="9548" y="6453"/>
                      <a:pt x="9197" y="6294"/>
                    </a:cubicBezTo>
                    <a:cubicBezTo>
                      <a:pt x="8815" y="6134"/>
                      <a:pt x="8316" y="6113"/>
                      <a:pt x="7817" y="6060"/>
                    </a:cubicBezTo>
                    <a:cubicBezTo>
                      <a:pt x="7297" y="5997"/>
                      <a:pt x="6766" y="5922"/>
                      <a:pt x="6330" y="5922"/>
                    </a:cubicBezTo>
                    <a:cubicBezTo>
                      <a:pt x="6245" y="5869"/>
                      <a:pt x="6256" y="5763"/>
                      <a:pt x="6224" y="5678"/>
                    </a:cubicBezTo>
                    <a:cubicBezTo>
                      <a:pt x="5810" y="4499"/>
                      <a:pt x="5258" y="3246"/>
                      <a:pt x="4705" y="2184"/>
                    </a:cubicBezTo>
                    <a:cubicBezTo>
                      <a:pt x="4387" y="1579"/>
                      <a:pt x="4068" y="1048"/>
                      <a:pt x="3559" y="644"/>
                    </a:cubicBezTo>
                    <a:cubicBezTo>
                      <a:pt x="3049" y="251"/>
                      <a:pt x="2327" y="60"/>
                      <a:pt x="1466" y="7"/>
                    </a:cubicBezTo>
                    <a:cubicBezTo>
                      <a:pt x="1386" y="3"/>
                      <a:pt x="1308" y="0"/>
                      <a:pt x="1232"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1;p38">
                <a:extLst>
                  <a:ext uri="{FF2B5EF4-FFF2-40B4-BE49-F238E27FC236}">
                    <a16:creationId xmlns:a16="http://schemas.microsoft.com/office/drawing/2014/main" id="{16967997-FB57-4E09-7611-6A5752EB92EE}"/>
                  </a:ext>
                </a:extLst>
              </p:cNvPr>
              <p:cNvSpPr/>
              <p:nvPr/>
            </p:nvSpPr>
            <p:spPr>
              <a:xfrm>
                <a:off x="2087050" y="1723075"/>
                <a:ext cx="205500" cy="16400"/>
              </a:xfrm>
              <a:custGeom>
                <a:avLst/>
                <a:gdLst/>
                <a:ahLst/>
                <a:cxnLst/>
                <a:rect l="l" t="t" r="r" b="b"/>
                <a:pathLst>
                  <a:path w="8220" h="656" extrusionOk="0">
                    <a:moveTo>
                      <a:pt x="2771" y="0"/>
                    </a:moveTo>
                    <a:cubicBezTo>
                      <a:pt x="1455" y="0"/>
                      <a:pt x="613" y="71"/>
                      <a:pt x="606" y="71"/>
                    </a:cubicBezTo>
                    <a:cubicBezTo>
                      <a:pt x="170" y="134"/>
                      <a:pt x="75" y="337"/>
                      <a:pt x="0" y="655"/>
                    </a:cubicBezTo>
                    <a:lnTo>
                      <a:pt x="8219" y="655"/>
                    </a:lnTo>
                    <a:cubicBezTo>
                      <a:pt x="8124" y="559"/>
                      <a:pt x="8028" y="496"/>
                      <a:pt x="7922" y="443"/>
                    </a:cubicBezTo>
                    <a:cubicBezTo>
                      <a:pt x="7275" y="177"/>
                      <a:pt x="5491" y="92"/>
                      <a:pt x="5055" y="71"/>
                    </a:cubicBezTo>
                    <a:cubicBezTo>
                      <a:pt x="4205" y="18"/>
                      <a:pt x="3429" y="0"/>
                      <a:pt x="2771" y="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2;p38">
                <a:extLst>
                  <a:ext uri="{FF2B5EF4-FFF2-40B4-BE49-F238E27FC236}">
                    <a16:creationId xmlns:a16="http://schemas.microsoft.com/office/drawing/2014/main" id="{2BA4A20C-9C7F-485B-F1CD-8316DF20FABA}"/>
                  </a:ext>
                </a:extLst>
              </p:cNvPr>
              <p:cNvSpPr/>
              <p:nvPr/>
            </p:nvSpPr>
            <p:spPr>
              <a:xfrm>
                <a:off x="2230925" y="1866600"/>
                <a:ext cx="99325" cy="135700"/>
              </a:xfrm>
              <a:custGeom>
                <a:avLst/>
                <a:gdLst/>
                <a:ahLst/>
                <a:cxnLst/>
                <a:rect l="l" t="t" r="r" b="b"/>
                <a:pathLst>
                  <a:path w="3973" h="5428" extrusionOk="0">
                    <a:moveTo>
                      <a:pt x="2136" y="1"/>
                    </a:moveTo>
                    <a:cubicBezTo>
                      <a:pt x="2008" y="107"/>
                      <a:pt x="659" y="2103"/>
                      <a:pt x="118" y="2995"/>
                    </a:cubicBezTo>
                    <a:cubicBezTo>
                      <a:pt x="64" y="3070"/>
                      <a:pt x="33" y="3144"/>
                      <a:pt x="1" y="3219"/>
                    </a:cubicBezTo>
                    <a:lnTo>
                      <a:pt x="458" y="3526"/>
                    </a:lnTo>
                    <a:cubicBezTo>
                      <a:pt x="564" y="3389"/>
                      <a:pt x="638" y="3240"/>
                      <a:pt x="734" y="3101"/>
                    </a:cubicBezTo>
                    <a:cubicBezTo>
                      <a:pt x="883" y="2868"/>
                      <a:pt x="1052" y="2655"/>
                      <a:pt x="1190" y="2422"/>
                    </a:cubicBezTo>
                    <a:lnTo>
                      <a:pt x="1190" y="2422"/>
                    </a:lnTo>
                    <a:cubicBezTo>
                      <a:pt x="1329" y="2751"/>
                      <a:pt x="1201" y="2974"/>
                      <a:pt x="1095" y="3304"/>
                    </a:cubicBezTo>
                    <a:cubicBezTo>
                      <a:pt x="1052" y="3420"/>
                      <a:pt x="956" y="3622"/>
                      <a:pt x="904" y="3824"/>
                    </a:cubicBezTo>
                    <a:lnTo>
                      <a:pt x="3314" y="5427"/>
                    </a:lnTo>
                    <a:cubicBezTo>
                      <a:pt x="3441" y="5279"/>
                      <a:pt x="3484" y="5077"/>
                      <a:pt x="3474" y="5003"/>
                    </a:cubicBezTo>
                    <a:cubicBezTo>
                      <a:pt x="3356" y="4461"/>
                      <a:pt x="2932" y="3930"/>
                      <a:pt x="2953" y="3410"/>
                    </a:cubicBezTo>
                    <a:cubicBezTo>
                      <a:pt x="2974" y="2655"/>
                      <a:pt x="3601" y="1817"/>
                      <a:pt x="3972" y="1062"/>
                    </a:cubicBezTo>
                    <a:lnTo>
                      <a:pt x="3951" y="1041"/>
                    </a:lnTo>
                    <a:cubicBezTo>
                      <a:pt x="3644" y="882"/>
                      <a:pt x="2443" y="139"/>
                      <a:pt x="2136"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3;p38">
                <a:extLst>
                  <a:ext uri="{FF2B5EF4-FFF2-40B4-BE49-F238E27FC236}">
                    <a16:creationId xmlns:a16="http://schemas.microsoft.com/office/drawing/2014/main" id="{7F1F5C91-A976-A365-4BD4-5CFA0B800508}"/>
                  </a:ext>
                </a:extLst>
              </p:cNvPr>
              <p:cNvSpPr/>
              <p:nvPr/>
            </p:nvSpPr>
            <p:spPr>
              <a:xfrm>
                <a:off x="2275800" y="1718725"/>
                <a:ext cx="118700" cy="191450"/>
              </a:xfrm>
              <a:custGeom>
                <a:avLst/>
                <a:gdLst/>
                <a:ahLst/>
                <a:cxnLst/>
                <a:rect l="l" t="t" r="r" b="b"/>
                <a:pathLst>
                  <a:path w="4748" h="7658" extrusionOk="0">
                    <a:moveTo>
                      <a:pt x="3091" y="1"/>
                    </a:moveTo>
                    <a:lnTo>
                      <a:pt x="3048" y="1"/>
                    </a:lnTo>
                    <a:cubicBezTo>
                      <a:pt x="1615" y="1647"/>
                      <a:pt x="797" y="3919"/>
                      <a:pt x="1" y="6203"/>
                    </a:cubicBezTo>
                    <a:cubicBezTo>
                      <a:pt x="617" y="6786"/>
                      <a:pt x="1392" y="7211"/>
                      <a:pt x="2156" y="7657"/>
                    </a:cubicBezTo>
                    <a:cubicBezTo>
                      <a:pt x="3112" y="6266"/>
                      <a:pt x="3930" y="4726"/>
                      <a:pt x="4747" y="3187"/>
                    </a:cubicBezTo>
                    <a:cubicBezTo>
                      <a:pt x="4567" y="2199"/>
                      <a:pt x="4397" y="1200"/>
                      <a:pt x="4216" y="224"/>
                    </a:cubicBezTo>
                    <a:cubicBezTo>
                      <a:pt x="3866" y="128"/>
                      <a:pt x="3452" y="96"/>
                      <a:pt x="3091"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4;p38">
                <a:extLst>
                  <a:ext uri="{FF2B5EF4-FFF2-40B4-BE49-F238E27FC236}">
                    <a16:creationId xmlns:a16="http://schemas.microsoft.com/office/drawing/2014/main" id="{9EFAEC96-7EC1-0B20-0DD8-77772A2DA2EA}"/>
                  </a:ext>
                </a:extLst>
              </p:cNvPr>
              <p:cNvSpPr/>
              <p:nvPr/>
            </p:nvSpPr>
            <p:spPr>
              <a:xfrm>
                <a:off x="2275800" y="1718725"/>
                <a:ext cx="86825" cy="163825"/>
              </a:xfrm>
              <a:custGeom>
                <a:avLst/>
                <a:gdLst/>
                <a:ahLst/>
                <a:cxnLst/>
                <a:rect l="l" t="t" r="r" b="b"/>
                <a:pathLst>
                  <a:path w="3473" h="6553" extrusionOk="0">
                    <a:moveTo>
                      <a:pt x="3048" y="1"/>
                    </a:moveTo>
                    <a:cubicBezTo>
                      <a:pt x="1615" y="1647"/>
                      <a:pt x="797" y="3919"/>
                      <a:pt x="1" y="6203"/>
                    </a:cubicBezTo>
                    <a:cubicBezTo>
                      <a:pt x="128" y="6319"/>
                      <a:pt x="266" y="6436"/>
                      <a:pt x="404" y="6553"/>
                    </a:cubicBezTo>
                    <a:cubicBezTo>
                      <a:pt x="1211" y="4291"/>
                      <a:pt x="2018" y="2040"/>
                      <a:pt x="3452" y="404"/>
                    </a:cubicBezTo>
                    <a:lnTo>
                      <a:pt x="3473" y="404"/>
                    </a:lnTo>
                    <a:cubicBezTo>
                      <a:pt x="3430" y="351"/>
                      <a:pt x="3388" y="308"/>
                      <a:pt x="3357" y="256"/>
                    </a:cubicBezTo>
                    <a:cubicBezTo>
                      <a:pt x="3303" y="192"/>
                      <a:pt x="3261" y="117"/>
                      <a:pt x="3218" y="32"/>
                    </a:cubicBezTo>
                    <a:lnTo>
                      <a:pt x="3091" y="1"/>
                    </a:ln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5;p38">
                <a:extLst>
                  <a:ext uri="{FF2B5EF4-FFF2-40B4-BE49-F238E27FC236}">
                    <a16:creationId xmlns:a16="http://schemas.microsoft.com/office/drawing/2014/main" id="{4BA7DD06-D9F1-272E-4139-61B64FEC5DA1}"/>
                  </a:ext>
                </a:extLst>
              </p:cNvPr>
              <p:cNvSpPr/>
              <p:nvPr/>
            </p:nvSpPr>
            <p:spPr>
              <a:xfrm>
                <a:off x="2419425" y="1893950"/>
                <a:ext cx="113650" cy="106750"/>
              </a:xfrm>
              <a:custGeom>
                <a:avLst/>
                <a:gdLst/>
                <a:ahLst/>
                <a:cxnLst/>
                <a:rect l="l" t="t" r="r" b="b"/>
                <a:pathLst>
                  <a:path w="4546" h="4270" extrusionOk="0">
                    <a:moveTo>
                      <a:pt x="2061" y="1"/>
                    </a:moveTo>
                    <a:cubicBezTo>
                      <a:pt x="1742" y="96"/>
                      <a:pt x="340" y="351"/>
                      <a:pt x="22" y="457"/>
                    </a:cubicBezTo>
                    <a:cubicBezTo>
                      <a:pt x="0" y="617"/>
                      <a:pt x="340" y="3006"/>
                      <a:pt x="542" y="4025"/>
                    </a:cubicBezTo>
                    <a:cubicBezTo>
                      <a:pt x="564" y="4121"/>
                      <a:pt x="585" y="4195"/>
                      <a:pt x="616" y="4270"/>
                    </a:cubicBezTo>
                    <a:lnTo>
                      <a:pt x="1158" y="4195"/>
                    </a:lnTo>
                    <a:cubicBezTo>
                      <a:pt x="1137" y="4025"/>
                      <a:pt x="1105" y="3855"/>
                      <a:pt x="1073" y="3696"/>
                    </a:cubicBezTo>
                    <a:cubicBezTo>
                      <a:pt x="1031" y="3420"/>
                      <a:pt x="1010" y="3144"/>
                      <a:pt x="956" y="2878"/>
                    </a:cubicBezTo>
                    <a:lnTo>
                      <a:pt x="956" y="2878"/>
                    </a:lnTo>
                    <a:cubicBezTo>
                      <a:pt x="1275" y="3038"/>
                      <a:pt x="1338" y="3282"/>
                      <a:pt x="1477" y="3600"/>
                    </a:cubicBezTo>
                    <a:cubicBezTo>
                      <a:pt x="1519" y="3706"/>
                      <a:pt x="1593" y="3930"/>
                      <a:pt x="1678" y="4110"/>
                    </a:cubicBezTo>
                    <a:lnTo>
                      <a:pt x="4546" y="3675"/>
                    </a:lnTo>
                    <a:cubicBezTo>
                      <a:pt x="4535" y="3484"/>
                      <a:pt x="4439" y="3303"/>
                      <a:pt x="4387" y="3260"/>
                    </a:cubicBezTo>
                    <a:cubicBezTo>
                      <a:pt x="3930" y="2932"/>
                      <a:pt x="3250" y="2826"/>
                      <a:pt x="2921" y="2432"/>
                    </a:cubicBezTo>
                    <a:cubicBezTo>
                      <a:pt x="2433" y="1849"/>
                      <a:pt x="2327" y="818"/>
                      <a:pt x="2103"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6;p38">
                <a:extLst>
                  <a:ext uri="{FF2B5EF4-FFF2-40B4-BE49-F238E27FC236}">
                    <a16:creationId xmlns:a16="http://schemas.microsoft.com/office/drawing/2014/main" id="{85D75ED6-CD20-5503-FCE8-AA6BAB387A77}"/>
                  </a:ext>
                </a:extLst>
              </p:cNvPr>
              <p:cNvSpPr/>
              <p:nvPr/>
            </p:nvSpPr>
            <p:spPr>
              <a:xfrm>
                <a:off x="2150750" y="1621025"/>
                <a:ext cx="326850" cy="294200"/>
              </a:xfrm>
              <a:custGeom>
                <a:avLst/>
                <a:gdLst/>
                <a:ahLst/>
                <a:cxnLst/>
                <a:rect l="l" t="t" r="r" b="b"/>
                <a:pathLst>
                  <a:path w="13074" h="11768" extrusionOk="0">
                    <a:moveTo>
                      <a:pt x="468" y="478"/>
                    </a:moveTo>
                    <a:cubicBezTo>
                      <a:pt x="532" y="351"/>
                      <a:pt x="638" y="107"/>
                      <a:pt x="744" y="75"/>
                    </a:cubicBezTo>
                    <a:cubicBezTo>
                      <a:pt x="861" y="43"/>
                      <a:pt x="1095" y="65"/>
                      <a:pt x="1275" y="54"/>
                    </a:cubicBezTo>
                    <a:cubicBezTo>
                      <a:pt x="2539" y="1"/>
                      <a:pt x="3750" y="139"/>
                      <a:pt x="4971" y="107"/>
                    </a:cubicBezTo>
                    <a:cubicBezTo>
                      <a:pt x="4982" y="298"/>
                      <a:pt x="5013" y="426"/>
                      <a:pt x="5119" y="596"/>
                    </a:cubicBezTo>
                    <a:cubicBezTo>
                      <a:pt x="6787" y="733"/>
                      <a:pt x="8517" y="1042"/>
                      <a:pt x="9919" y="1477"/>
                    </a:cubicBezTo>
                    <a:cubicBezTo>
                      <a:pt x="10397" y="1625"/>
                      <a:pt x="10907" y="1753"/>
                      <a:pt x="11268" y="2019"/>
                    </a:cubicBezTo>
                    <a:cubicBezTo>
                      <a:pt x="11863" y="2432"/>
                      <a:pt x="12149" y="3335"/>
                      <a:pt x="12330" y="4238"/>
                    </a:cubicBezTo>
                    <a:cubicBezTo>
                      <a:pt x="12691" y="5979"/>
                      <a:pt x="12819" y="7817"/>
                      <a:pt x="12967" y="9707"/>
                    </a:cubicBezTo>
                    <a:cubicBezTo>
                      <a:pt x="13010" y="10270"/>
                      <a:pt x="13052" y="10822"/>
                      <a:pt x="13074" y="11385"/>
                    </a:cubicBezTo>
                    <a:cubicBezTo>
                      <a:pt x="12255" y="11512"/>
                      <a:pt x="11448" y="11629"/>
                      <a:pt x="10631" y="11746"/>
                    </a:cubicBezTo>
                    <a:cubicBezTo>
                      <a:pt x="10589" y="11746"/>
                      <a:pt x="10546" y="11756"/>
                      <a:pt x="10504" y="11767"/>
                    </a:cubicBezTo>
                    <a:cubicBezTo>
                      <a:pt x="9845" y="9632"/>
                      <a:pt x="9272" y="7371"/>
                      <a:pt x="8974" y="4917"/>
                    </a:cubicBezTo>
                    <a:cubicBezTo>
                      <a:pt x="8953" y="4695"/>
                      <a:pt x="8963" y="4482"/>
                      <a:pt x="8900" y="4334"/>
                    </a:cubicBezTo>
                    <a:cubicBezTo>
                      <a:pt x="6128" y="4674"/>
                      <a:pt x="2072" y="4822"/>
                      <a:pt x="564" y="3251"/>
                    </a:cubicBezTo>
                    <a:cubicBezTo>
                      <a:pt x="288" y="2963"/>
                      <a:pt x="64" y="2602"/>
                      <a:pt x="33" y="2071"/>
                    </a:cubicBezTo>
                    <a:cubicBezTo>
                      <a:pt x="1" y="1488"/>
                      <a:pt x="256" y="893"/>
                      <a:pt x="468" y="478"/>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27;p38">
                <a:extLst>
                  <a:ext uri="{FF2B5EF4-FFF2-40B4-BE49-F238E27FC236}">
                    <a16:creationId xmlns:a16="http://schemas.microsoft.com/office/drawing/2014/main" id="{C46D8F99-1066-930E-B392-02DAC60A147A}"/>
                  </a:ext>
                </a:extLst>
              </p:cNvPr>
              <p:cNvSpPr/>
              <p:nvPr/>
            </p:nvSpPr>
            <p:spPr>
              <a:xfrm>
                <a:off x="2150750" y="1624225"/>
                <a:ext cx="272950" cy="291000"/>
              </a:xfrm>
              <a:custGeom>
                <a:avLst/>
                <a:gdLst/>
                <a:ahLst/>
                <a:cxnLst/>
                <a:rect l="l" t="t" r="r" b="b"/>
                <a:pathLst>
                  <a:path w="10918" h="11640" extrusionOk="0">
                    <a:moveTo>
                      <a:pt x="680" y="0"/>
                    </a:moveTo>
                    <a:lnTo>
                      <a:pt x="680" y="0"/>
                    </a:lnTo>
                    <a:cubicBezTo>
                      <a:pt x="595" y="74"/>
                      <a:pt x="521" y="244"/>
                      <a:pt x="468" y="350"/>
                    </a:cubicBezTo>
                    <a:cubicBezTo>
                      <a:pt x="256" y="765"/>
                      <a:pt x="1" y="1360"/>
                      <a:pt x="33" y="1943"/>
                    </a:cubicBezTo>
                    <a:cubicBezTo>
                      <a:pt x="64" y="2474"/>
                      <a:pt x="288" y="2835"/>
                      <a:pt x="564" y="3123"/>
                    </a:cubicBezTo>
                    <a:cubicBezTo>
                      <a:pt x="1525" y="4124"/>
                      <a:pt x="3521" y="4427"/>
                      <a:pt x="5560" y="4427"/>
                    </a:cubicBezTo>
                    <a:cubicBezTo>
                      <a:pt x="6720" y="4427"/>
                      <a:pt x="7895" y="4329"/>
                      <a:pt x="8900" y="4206"/>
                    </a:cubicBezTo>
                    <a:cubicBezTo>
                      <a:pt x="8963" y="4354"/>
                      <a:pt x="8953" y="4567"/>
                      <a:pt x="8974" y="4789"/>
                    </a:cubicBezTo>
                    <a:cubicBezTo>
                      <a:pt x="9272" y="7243"/>
                      <a:pt x="9845" y="9504"/>
                      <a:pt x="10504" y="11639"/>
                    </a:cubicBezTo>
                    <a:cubicBezTo>
                      <a:pt x="10546" y="11628"/>
                      <a:pt x="10589" y="11618"/>
                      <a:pt x="10631" y="11618"/>
                    </a:cubicBezTo>
                    <a:cubicBezTo>
                      <a:pt x="10726" y="11607"/>
                      <a:pt x="10822" y="11586"/>
                      <a:pt x="10917" y="11576"/>
                    </a:cubicBezTo>
                    <a:cubicBezTo>
                      <a:pt x="10716" y="10545"/>
                      <a:pt x="10429" y="9526"/>
                      <a:pt x="10216" y="8517"/>
                    </a:cubicBezTo>
                    <a:cubicBezTo>
                      <a:pt x="9962" y="7370"/>
                      <a:pt x="9739" y="6361"/>
                      <a:pt x="9527" y="5161"/>
                    </a:cubicBezTo>
                    <a:cubicBezTo>
                      <a:pt x="9442" y="4704"/>
                      <a:pt x="9388" y="4173"/>
                      <a:pt x="9091" y="3961"/>
                    </a:cubicBezTo>
                    <a:cubicBezTo>
                      <a:pt x="8912" y="3845"/>
                      <a:pt x="8608" y="3814"/>
                      <a:pt x="8295" y="3814"/>
                    </a:cubicBezTo>
                    <a:cubicBezTo>
                      <a:pt x="8181" y="3814"/>
                      <a:pt x="8066" y="3818"/>
                      <a:pt x="7955" y="3823"/>
                    </a:cubicBezTo>
                    <a:cubicBezTo>
                      <a:pt x="7730" y="3834"/>
                      <a:pt x="7486" y="3839"/>
                      <a:pt x="7232" y="3839"/>
                    </a:cubicBezTo>
                    <a:cubicBezTo>
                      <a:pt x="6255" y="3839"/>
                      <a:pt x="5135" y="3765"/>
                      <a:pt x="4376" y="3664"/>
                    </a:cubicBezTo>
                    <a:cubicBezTo>
                      <a:pt x="3080" y="3494"/>
                      <a:pt x="1307" y="3005"/>
                      <a:pt x="798" y="2007"/>
                    </a:cubicBezTo>
                    <a:cubicBezTo>
                      <a:pt x="680" y="1763"/>
                      <a:pt x="510" y="1105"/>
                      <a:pt x="585" y="627"/>
                    </a:cubicBezTo>
                    <a:cubicBezTo>
                      <a:pt x="606" y="520"/>
                      <a:pt x="680" y="170"/>
                      <a:pt x="680"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28;p38">
                <a:extLst>
                  <a:ext uri="{FF2B5EF4-FFF2-40B4-BE49-F238E27FC236}">
                    <a16:creationId xmlns:a16="http://schemas.microsoft.com/office/drawing/2014/main" id="{7B33CD9F-8952-5932-7369-FFC63979497F}"/>
                  </a:ext>
                </a:extLst>
              </p:cNvPr>
              <p:cNvSpPr/>
              <p:nvPr/>
            </p:nvSpPr>
            <p:spPr>
              <a:xfrm>
                <a:off x="2438275" y="1707300"/>
                <a:ext cx="6925" cy="8800"/>
              </a:xfrm>
              <a:custGeom>
                <a:avLst/>
                <a:gdLst/>
                <a:ahLst/>
                <a:cxnLst/>
                <a:rect l="l" t="t" r="r" b="b"/>
                <a:pathLst>
                  <a:path w="277" h="352" extrusionOk="0">
                    <a:moveTo>
                      <a:pt x="202" y="319"/>
                    </a:moveTo>
                    <a:cubicBezTo>
                      <a:pt x="277" y="288"/>
                      <a:pt x="181" y="54"/>
                      <a:pt x="117" y="12"/>
                    </a:cubicBezTo>
                    <a:cubicBezTo>
                      <a:pt x="96" y="1"/>
                      <a:pt x="43" y="22"/>
                      <a:pt x="32" y="43"/>
                    </a:cubicBezTo>
                    <a:cubicBezTo>
                      <a:pt x="1" y="118"/>
                      <a:pt x="128" y="352"/>
                      <a:pt x="202" y="3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29;p38">
                <a:extLst>
                  <a:ext uri="{FF2B5EF4-FFF2-40B4-BE49-F238E27FC236}">
                    <a16:creationId xmlns:a16="http://schemas.microsoft.com/office/drawing/2014/main" id="{C0154B57-DBCE-179E-0658-8BC5B12A0BB2}"/>
                  </a:ext>
                </a:extLst>
              </p:cNvPr>
              <p:cNvSpPr/>
              <p:nvPr/>
            </p:nvSpPr>
            <p:spPr>
              <a:xfrm>
                <a:off x="2420475" y="1697750"/>
                <a:ext cx="10650" cy="13300"/>
              </a:xfrm>
              <a:custGeom>
                <a:avLst/>
                <a:gdLst/>
                <a:ahLst/>
                <a:cxnLst/>
                <a:rect l="l" t="t" r="r" b="b"/>
                <a:pathLst>
                  <a:path w="426" h="532" extrusionOk="0">
                    <a:moveTo>
                      <a:pt x="107" y="54"/>
                    </a:moveTo>
                    <a:cubicBezTo>
                      <a:pt x="1" y="97"/>
                      <a:pt x="182" y="532"/>
                      <a:pt x="298" y="489"/>
                    </a:cubicBezTo>
                    <a:cubicBezTo>
                      <a:pt x="426" y="447"/>
                      <a:pt x="224" y="1"/>
                      <a:pt x="107" y="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30;p38">
                <a:extLst>
                  <a:ext uri="{FF2B5EF4-FFF2-40B4-BE49-F238E27FC236}">
                    <a16:creationId xmlns:a16="http://schemas.microsoft.com/office/drawing/2014/main" id="{125597E4-046E-E89F-F13D-DA42D45FAE49}"/>
                  </a:ext>
                </a:extLst>
              </p:cNvPr>
              <p:cNvSpPr/>
              <p:nvPr/>
            </p:nvSpPr>
            <p:spPr>
              <a:xfrm>
                <a:off x="2426600" y="1682100"/>
                <a:ext cx="14375" cy="19400"/>
              </a:xfrm>
              <a:custGeom>
                <a:avLst/>
                <a:gdLst/>
                <a:ahLst/>
                <a:cxnLst/>
                <a:rect l="l" t="t" r="r" b="b"/>
                <a:pathLst>
                  <a:path w="575" h="776" extrusionOk="0">
                    <a:moveTo>
                      <a:pt x="468" y="744"/>
                    </a:moveTo>
                    <a:cubicBezTo>
                      <a:pt x="574" y="584"/>
                      <a:pt x="329" y="0"/>
                      <a:pt x="159" y="64"/>
                    </a:cubicBezTo>
                    <a:cubicBezTo>
                      <a:pt x="1" y="117"/>
                      <a:pt x="159" y="680"/>
                      <a:pt x="319" y="765"/>
                    </a:cubicBezTo>
                    <a:cubicBezTo>
                      <a:pt x="351" y="775"/>
                      <a:pt x="447" y="775"/>
                      <a:pt x="468" y="7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31;p38">
                <a:extLst>
                  <a:ext uri="{FF2B5EF4-FFF2-40B4-BE49-F238E27FC236}">
                    <a16:creationId xmlns:a16="http://schemas.microsoft.com/office/drawing/2014/main" id="{6D3F7A94-1870-C365-7ECB-9A0D6F0AB22B}"/>
                  </a:ext>
                </a:extLst>
              </p:cNvPr>
              <p:cNvSpPr/>
              <p:nvPr/>
            </p:nvSpPr>
            <p:spPr>
              <a:xfrm>
                <a:off x="2162700" y="1661400"/>
                <a:ext cx="11725" cy="17250"/>
              </a:xfrm>
              <a:custGeom>
                <a:avLst/>
                <a:gdLst/>
                <a:ahLst/>
                <a:cxnLst/>
                <a:rect l="l" t="t" r="r" b="b"/>
                <a:pathLst>
                  <a:path w="469" h="690" extrusionOk="0">
                    <a:moveTo>
                      <a:pt x="245" y="128"/>
                    </a:moveTo>
                    <a:cubicBezTo>
                      <a:pt x="1" y="0"/>
                      <a:pt x="11" y="680"/>
                      <a:pt x="224" y="680"/>
                    </a:cubicBezTo>
                    <a:cubicBezTo>
                      <a:pt x="468" y="690"/>
                      <a:pt x="362" y="255"/>
                      <a:pt x="266" y="138"/>
                    </a:cubicBezTo>
                    <a:cubicBezTo>
                      <a:pt x="256" y="128"/>
                      <a:pt x="256" y="128"/>
                      <a:pt x="245"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32;p38">
                <a:extLst>
                  <a:ext uri="{FF2B5EF4-FFF2-40B4-BE49-F238E27FC236}">
                    <a16:creationId xmlns:a16="http://schemas.microsoft.com/office/drawing/2014/main" id="{0435D23A-8B5B-EFBA-6A06-77641E0590B4}"/>
                  </a:ext>
                </a:extLst>
              </p:cNvPr>
              <p:cNvSpPr/>
              <p:nvPr/>
            </p:nvSpPr>
            <p:spPr>
              <a:xfrm>
                <a:off x="2173050" y="1677050"/>
                <a:ext cx="10125" cy="14350"/>
              </a:xfrm>
              <a:custGeom>
                <a:avLst/>
                <a:gdLst/>
                <a:ahLst/>
                <a:cxnLst/>
                <a:rect l="l" t="t" r="r" b="b"/>
                <a:pathLst>
                  <a:path w="405" h="574" extrusionOk="0">
                    <a:moveTo>
                      <a:pt x="234" y="75"/>
                    </a:moveTo>
                    <a:cubicBezTo>
                      <a:pt x="22" y="0"/>
                      <a:pt x="1" y="574"/>
                      <a:pt x="234" y="531"/>
                    </a:cubicBezTo>
                    <a:cubicBezTo>
                      <a:pt x="404" y="510"/>
                      <a:pt x="383" y="128"/>
                      <a:pt x="234"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33;p38">
                <a:extLst>
                  <a:ext uri="{FF2B5EF4-FFF2-40B4-BE49-F238E27FC236}">
                    <a16:creationId xmlns:a16="http://schemas.microsoft.com/office/drawing/2014/main" id="{09A0AE09-A721-291E-EB97-4DFEEE41E15B}"/>
                  </a:ext>
                </a:extLst>
              </p:cNvPr>
              <p:cNvSpPr/>
              <p:nvPr/>
            </p:nvSpPr>
            <p:spPr>
              <a:xfrm>
                <a:off x="2128450" y="1262625"/>
                <a:ext cx="185875" cy="306125"/>
              </a:xfrm>
              <a:custGeom>
                <a:avLst/>
                <a:gdLst/>
                <a:ahLst/>
                <a:cxnLst/>
                <a:rect l="l" t="t" r="r" b="b"/>
                <a:pathLst>
                  <a:path w="7435" h="12245" extrusionOk="0">
                    <a:moveTo>
                      <a:pt x="7434" y="2156"/>
                    </a:moveTo>
                    <a:cubicBezTo>
                      <a:pt x="6755" y="1933"/>
                      <a:pt x="6309" y="1381"/>
                      <a:pt x="5916" y="733"/>
                    </a:cubicBezTo>
                    <a:cubicBezTo>
                      <a:pt x="5671" y="1594"/>
                      <a:pt x="5162" y="2231"/>
                      <a:pt x="4461" y="2687"/>
                    </a:cubicBezTo>
                    <a:cubicBezTo>
                      <a:pt x="4546" y="3537"/>
                      <a:pt x="4642" y="4471"/>
                      <a:pt x="4769" y="5289"/>
                    </a:cubicBezTo>
                    <a:cubicBezTo>
                      <a:pt x="4281" y="5363"/>
                      <a:pt x="3877" y="5576"/>
                      <a:pt x="3537" y="5809"/>
                    </a:cubicBezTo>
                    <a:cubicBezTo>
                      <a:pt x="3134" y="6075"/>
                      <a:pt x="2719" y="6425"/>
                      <a:pt x="2528" y="6871"/>
                    </a:cubicBezTo>
                    <a:cubicBezTo>
                      <a:pt x="1955" y="8156"/>
                      <a:pt x="2273" y="10269"/>
                      <a:pt x="2667" y="12223"/>
                    </a:cubicBezTo>
                    <a:cubicBezTo>
                      <a:pt x="2592" y="12245"/>
                      <a:pt x="2613" y="12171"/>
                      <a:pt x="2582" y="12128"/>
                    </a:cubicBezTo>
                    <a:cubicBezTo>
                      <a:pt x="2507" y="12064"/>
                      <a:pt x="2358" y="12032"/>
                      <a:pt x="2252" y="11979"/>
                    </a:cubicBezTo>
                    <a:cubicBezTo>
                      <a:pt x="1371" y="11501"/>
                      <a:pt x="340" y="10790"/>
                      <a:pt x="128" y="9292"/>
                    </a:cubicBezTo>
                    <a:cubicBezTo>
                      <a:pt x="1" y="8390"/>
                      <a:pt x="267" y="7551"/>
                      <a:pt x="564" y="6903"/>
                    </a:cubicBezTo>
                    <a:cubicBezTo>
                      <a:pt x="871" y="6245"/>
                      <a:pt x="1296" y="5629"/>
                      <a:pt x="1647" y="5077"/>
                    </a:cubicBezTo>
                    <a:cubicBezTo>
                      <a:pt x="2051" y="4461"/>
                      <a:pt x="2348" y="3781"/>
                      <a:pt x="2592" y="3133"/>
                    </a:cubicBezTo>
                    <a:cubicBezTo>
                      <a:pt x="2858" y="2422"/>
                      <a:pt x="3006" y="1679"/>
                      <a:pt x="3367" y="1063"/>
                    </a:cubicBezTo>
                    <a:cubicBezTo>
                      <a:pt x="3611" y="680"/>
                      <a:pt x="4005" y="266"/>
                      <a:pt x="4472" y="149"/>
                    </a:cubicBezTo>
                    <a:cubicBezTo>
                      <a:pt x="4970" y="22"/>
                      <a:pt x="5364" y="202"/>
                      <a:pt x="5661" y="341"/>
                    </a:cubicBezTo>
                    <a:cubicBezTo>
                      <a:pt x="6755" y="1"/>
                      <a:pt x="7286" y="914"/>
                      <a:pt x="7434" y="2156"/>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34;p38">
                <a:extLst>
                  <a:ext uri="{FF2B5EF4-FFF2-40B4-BE49-F238E27FC236}">
                    <a16:creationId xmlns:a16="http://schemas.microsoft.com/office/drawing/2014/main" id="{1672B94E-2936-A141-9CB5-5FFCA7A104D6}"/>
                  </a:ext>
                </a:extLst>
              </p:cNvPr>
              <p:cNvSpPr/>
              <p:nvPr/>
            </p:nvSpPr>
            <p:spPr>
              <a:xfrm>
                <a:off x="2276875" y="1349700"/>
                <a:ext cx="57375" cy="75975"/>
              </a:xfrm>
              <a:custGeom>
                <a:avLst/>
                <a:gdLst/>
                <a:ahLst/>
                <a:cxnLst/>
                <a:rect l="l" t="t" r="r" b="b"/>
                <a:pathLst>
                  <a:path w="2295" h="3039" extrusionOk="0">
                    <a:moveTo>
                      <a:pt x="1657" y="1"/>
                    </a:moveTo>
                    <a:cubicBezTo>
                      <a:pt x="1551" y="1254"/>
                      <a:pt x="2230" y="1891"/>
                      <a:pt x="2294" y="3038"/>
                    </a:cubicBezTo>
                    <a:lnTo>
                      <a:pt x="159" y="3038"/>
                    </a:lnTo>
                    <a:cubicBezTo>
                      <a:pt x="22" y="2369"/>
                      <a:pt x="10" y="1594"/>
                      <a:pt x="0" y="797"/>
                    </a:cubicBezTo>
                    <a:cubicBezTo>
                      <a:pt x="574" y="553"/>
                      <a:pt x="1105" y="266"/>
                      <a:pt x="1657"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35;p38">
                <a:extLst>
                  <a:ext uri="{FF2B5EF4-FFF2-40B4-BE49-F238E27FC236}">
                    <a16:creationId xmlns:a16="http://schemas.microsoft.com/office/drawing/2014/main" id="{7AB5F0D0-AC5C-A143-CE04-6A66B1EEC8AE}"/>
                  </a:ext>
                </a:extLst>
              </p:cNvPr>
              <p:cNvSpPr/>
              <p:nvPr/>
            </p:nvSpPr>
            <p:spPr>
              <a:xfrm>
                <a:off x="2481550" y="1373600"/>
                <a:ext cx="76225" cy="65350"/>
              </a:xfrm>
              <a:custGeom>
                <a:avLst/>
                <a:gdLst/>
                <a:ahLst/>
                <a:cxnLst/>
                <a:rect l="l" t="t" r="r" b="b"/>
                <a:pathLst>
                  <a:path w="3049" h="2614" extrusionOk="0">
                    <a:moveTo>
                      <a:pt x="2252" y="1020"/>
                    </a:moveTo>
                    <a:cubicBezTo>
                      <a:pt x="2358" y="1030"/>
                      <a:pt x="2698" y="967"/>
                      <a:pt x="2868" y="999"/>
                    </a:cubicBezTo>
                    <a:cubicBezTo>
                      <a:pt x="2921" y="1009"/>
                      <a:pt x="2995" y="1041"/>
                      <a:pt x="2995" y="1105"/>
                    </a:cubicBezTo>
                    <a:cubicBezTo>
                      <a:pt x="3006" y="1221"/>
                      <a:pt x="2730" y="1243"/>
                      <a:pt x="2634" y="1264"/>
                    </a:cubicBezTo>
                    <a:cubicBezTo>
                      <a:pt x="2464" y="1296"/>
                      <a:pt x="2358" y="1328"/>
                      <a:pt x="2220" y="1360"/>
                    </a:cubicBezTo>
                    <a:cubicBezTo>
                      <a:pt x="2337" y="1370"/>
                      <a:pt x="2666" y="1317"/>
                      <a:pt x="2868" y="1349"/>
                    </a:cubicBezTo>
                    <a:cubicBezTo>
                      <a:pt x="2953" y="1360"/>
                      <a:pt x="3049" y="1381"/>
                      <a:pt x="3049" y="1455"/>
                    </a:cubicBezTo>
                    <a:cubicBezTo>
                      <a:pt x="3049" y="1551"/>
                      <a:pt x="2825" y="1594"/>
                      <a:pt x="2751" y="1604"/>
                    </a:cubicBezTo>
                    <a:cubicBezTo>
                      <a:pt x="2390" y="1689"/>
                      <a:pt x="1987" y="1774"/>
                      <a:pt x="1711" y="1891"/>
                    </a:cubicBezTo>
                    <a:cubicBezTo>
                      <a:pt x="1402" y="2029"/>
                      <a:pt x="1147" y="2188"/>
                      <a:pt x="892" y="2411"/>
                    </a:cubicBezTo>
                    <a:cubicBezTo>
                      <a:pt x="829" y="2464"/>
                      <a:pt x="723" y="2613"/>
                      <a:pt x="649" y="2613"/>
                    </a:cubicBezTo>
                    <a:cubicBezTo>
                      <a:pt x="606" y="2613"/>
                      <a:pt x="521" y="2560"/>
                      <a:pt x="500" y="2528"/>
                    </a:cubicBezTo>
                    <a:cubicBezTo>
                      <a:pt x="404" y="2443"/>
                      <a:pt x="330" y="2305"/>
                      <a:pt x="224" y="2146"/>
                    </a:cubicBezTo>
                    <a:cubicBezTo>
                      <a:pt x="181" y="2082"/>
                      <a:pt x="139" y="2029"/>
                      <a:pt x="107" y="1944"/>
                    </a:cubicBezTo>
                    <a:cubicBezTo>
                      <a:pt x="75" y="1870"/>
                      <a:pt x="0" y="1764"/>
                      <a:pt x="0" y="1721"/>
                    </a:cubicBezTo>
                    <a:cubicBezTo>
                      <a:pt x="0" y="1668"/>
                      <a:pt x="96" y="1551"/>
                      <a:pt x="149" y="1487"/>
                    </a:cubicBezTo>
                    <a:cubicBezTo>
                      <a:pt x="298" y="1306"/>
                      <a:pt x="542" y="1063"/>
                      <a:pt x="670" y="914"/>
                    </a:cubicBezTo>
                    <a:cubicBezTo>
                      <a:pt x="786" y="775"/>
                      <a:pt x="914" y="638"/>
                      <a:pt x="1020" y="510"/>
                    </a:cubicBezTo>
                    <a:cubicBezTo>
                      <a:pt x="1126" y="393"/>
                      <a:pt x="1456" y="1"/>
                      <a:pt x="1626" y="107"/>
                    </a:cubicBezTo>
                    <a:cubicBezTo>
                      <a:pt x="1774" y="192"/>
                      <a:pt x="1402" y="542"/>
                      <a:pt x="1349" y="659"/>
                    </a:cubicBezTo>
                    <a:cubicBezTo>
                      <a:pt x="1551" y="553"/>
                      <a:pt x="1902" y="436"/>
                      <a:pt x="2284" y="393"/>
                    </a:cubicBezTo>
                    <a:cubicBezTo>
                      <a:pt x="2379" y="383"/>
                      <a:pt x="2592" y="351"/>
                      <a:pt x="2624" y="436"/>
                    </a:cubicBezTo>
                    <a:cubicBezTo>
                      <a:pt x="2655" y="553"/>
                      <a:pt x="2485" y="584"/>
                      <a:pt x="2411" y="617"/>
                    </a:cubicBezTo>
                    <a:cubicBezTo>
                      <a:pt x="2315" y="648"/>
                      <a:pt x="2241" y="691"/>
                      <a:pt x="2145" y="712"/>
                    </a:cubicBezTo>
                    <a:cubicBezTo>
                      <a:pt x="2284" y="723"/>
                      <a:pt x="2592" y="659"/>
                      <a:pt x="2761" y="702"/>
                    </a:cubicBezTo>
                    <a:cubicBezTo>
                      <a:pt x="2815" y="712"/>
                      <a:pt x="2868" y="744"/>
                      <a:pt x="2879" y="787"/>
                    </a:cubicBezTo>
                    <a:cubicBezTo>
                      <a:pt x="2879" y="893"/>
                      <a:pt x="2709" y="903"/>
                      <a:pt x="2603" y="924"/>
                    </a:cubicBezTo>
                    <a:cubicBezTo>
                      <a:pt x="2454" y="967"/>
                      <a:pt x="2369" y="999"/>
                      <a:pt x="2263" y="1030"/>
                    </a:cubicBezTo>
                    <a:cubicBezTo>
                      <a:pt x="2263" y="1020"/>
                      <a:pt x="2263" y="1020"/>
                      <a:pt x="2252" y="102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6;p38">
                <a:extLst>
                  <a:ext uri="{FF2B5EF4-FFF2-40B4-BE49-F238E27FC236}">
                    <a16:creationId xmlns:a16="http://schemas.microsoft.com/office/drawing/2014/main" id="{F2487737-4BD2-4A32-7EA3-6A02C5699305}"/>
                  </a:ext>
                </a:extLst>
              </p:cNvPr>
              <p:cNvSpPr/>
              <p:nvPr/>
            </p:nvSpPr>
            <p:spPr>
              <a:xfrm>
                <a:off x="2276350" y="1403600"/>
                <a:ext cx="238950" cy="125325"/>
              </a:xfrm>
              <a:custGeom>
                <a:avLst/>
                <a:gdLst/>
                <a:ahLst/>
                <a:cxnLst/>
                <a:rect l="l" t="t" r="r" b="b"/>
                <a:pathLst>
                  <a:path w="9558" h="5013" extrusionOk="0">
                    <a:moveTo>
                      <a:pt x="9557" y="1147"/>
                    </a:moveTo>
                    <a:cubicBezTo>
                      <a:pt x="9228" y="765"/>
                      <a:pt x="8857" y="309"/>
                      <a:pt x="8484" y="0"/>
                    </a:cubicBezTo>
                    <a:cubicBezTo>
                      <a:pt x="7380" y="807"/>
                      <a:pt x="6287" y="1657"/>
                      <a:pt x="5182" y="2560"/>
                    </a:cubicBezTo>
                    <a:cubicBezTo>
                      <a:pt x="4991" y="2464"/>
                      <a:pt x="4800" y="2348"/>
                      <a:pt x="4619" y="2220"/>
                    </a:cubicBezTo>
                    <a:cubicBezTo>
                      <a:pt x="3696" y="1604"/>
                      <a:pt x="2771" y="967"/>
                      <a:pt x="1784" y="531"/>
                    </a:cubicBezTo>
                    <a:cubicBezTo>
                      <a:pt x="1433" y="372"/>
                      <a:pt x="850" y="139"/>
                      <a:pt x="552" y="415"/>
                    </a:cubicBezTo>
                    <a:cubicBezTo>
                      <a:pt x="0" y="903"/>
                      <a:pt x="765" y="1902"/>
                      <a:pt x="1263" y="2454"/>
                    </a:cubicBezTo>
                    <a:cubicBezTo>
                      <a:pt x="1794" y="3037"/>
                      <a:pt x="2474" y="3601"/>
                      <a:pt x="3154" y="4078"/>
                    </a:cubicBezTo>
                    <a:cubicBezTo>
                      <a:pt x="3876" y="4609"/>
                      <a:pt x="4619" y="5013"/>
                      <a:pt x="5320" y="4906"/>
                    </a:cubicBezTo>
                    <a:cubicBezTo>
                      <a:pt x="6096" y="4779"/>
                      <a:pt x="6966" y="3834"/>
                      <a:pt x="7604" y="3250"/>
                    </a:cubicBezTo>
                    <a:cubicBezTo>
                      <a:pt x="8368" y="2549"/>
                      <a:pt x="8984" y="1902"/>
                      <a:pt x="9557" y="114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7;p38">
                <a:extLst>
                  <a:ext uri="{FF2B5EF4-FFF2-40B4-BE49-F238E27FC236}">
                    <a16:creationId xmlns:a16="http://schemas.microsoft.com/office/drawing/2014/main" id="{1D090E13-AB9B-DF62-9CDF-E0BDA5EF7569}"/>
                  </a:ext>
                </a:extLst>
              </p:cNvPr>
              <p:cNvSpPr/>
              <p:nvPr/>
            </p:nvSpPr>
            <p:spPr>
              <a:xfrm>
                <a:off x="2405900" y="1458275"/>
                <a:ext cx="13025" cy="29250"/>
              </a:xfrm>
              <a:custGeom>
                <a:avLst/>
                <a:gdLst/>
                <a:ahLst/>
                <a:cxnLst/>
                <a:rect l="l" t="t" r="r" b="b"/>
                <a:pathLst>
                  <a:path w="521" h="1170" extrusionOk="0">
                    <a:moveTo>
                      <a:pt x="456" y="1"/>
                    </a:moveTo>
                    <a:cubicBezTo>
                      <a:pt x="308" y="128"/>
                      <a:pt x="159" y="246"/>
                      <a:pt x="0" y="362"/>
                    </a:cubicBezTo>
                    <a:cubicBezTo>
                      <a:pt x="32" y="489"/>
                      <a:pt x="53" y="607"/>
                      <a:pt x="85" y="723"/>
                    </a:cubicBezTo>
                    <a:cubicBezTo>
                      <a:pt x="117" y="872"/>
                      <a:pt x="170" y="1159"/>
                      <a:pt x="276" y="1169"/>
                    </a:cubicBezTo>
                    <a:cubicBezTo>
                      <a:pt x="280" y="1169"/>
                      <a:pt x="284" y="1170"/>
                      <a:pt x="288" y="1170"/>
                    </a:cubicBezTo>
                    <a:cubicBezTo>
                      <a:pt x="437" y="1170"/>
                      <a:pt x="478" y="761"/>
                      <a:pt x="499" y="564"/>
                    </a:cubicBezTo>
                    <a:cubicBezTo>
                      <a:pt x="520" y="394"/>
                      <a:pt x="510" y="182"/>
                      <a:pt x="45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8;p38">
                <a:extLst>
                  <a:ext uri="{FF2B5EF4-FFF2-40B4-BE49-F238E27FC236}">
                    <a16:creationId xmlns:a16="http://schemas.microsoft.com/office/drawing/2014/main" id="{AF575523-2CCF-701B-D5ED-2E09AF5BFDB6}"/>
                  </a:ext>
                </a:extLst>
              </p:cNvPr>
              <p:cNvSpPr/>
              <p:nvPr/>
            </p:nvSpPr>
            <p:spPr>
              <a:xfrm>
                <a:off x="2419700" y="1499975"/>
                <a:ext cx="13300" cy="10125"/>
              </a:xfrm>
              <a:custGeom>
                <a:avLst/>
                <a:gdLst/>
                <a:ahLst/>
                <a:cxnLst/>
                <a:rect l="l" t="t" r="r" b="b"/>
                <a:pathLst>
                  <a:path w="532" h="405" extrusionOk="0">
                    <a:moveTo>
                      <a:pt x="340" y="53"/>
                    </a:moveTo>
                    <a:cubicBezTo>
                      <a:pt x="202" y="85"/>
                      <a:pt x="0" y="170"/>
                      <a:pt x="22" y="277"/>
                    </a:cubicBezTo>
                    <a:cubicBezTo>
                      <a:pt x="43" y="404"/>
                      <a:pt x="181" y="340"/>
                      <a:pt x="298" y="308"/>
                    </a:cubicBezTo>
                    <a:cubicBezTo>
                      <a:pt x="404" y="266"/>
                      <a:pt x="531" y="213"/>
                      <a:pt x="510" y="117"/>
                    </a:cubicBezTo>
                    <a:cubicBezTo>
                      <a:pt x="478" y="1"/>
                      <a:pt x="404" y="43"/>
                      <a:pt x="340"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39;p38">
                <a:extLst>
                  <a:ext uri="{FF2B5EF4-FFF2-40B4-BE49-F238E27FC236}">
                    <a16:creationId xmlns:a16="http://schemas.microsoft.com/office/drawing/2014/main" id="{A5FADCD6-E6EA-CF28-BB20-D98A2574520D}"/>
                  </a:ext>
                </a:extLst>
              </p:cNvPr>
              <p:cNvSpPr/>
              <p:nvPr/>
            </p:nvSpPr>
            <p:spPr>
              <a:xfrm>
                <a:off x="2409325" y="1512725"/>
                <a:ext cx="10400" cy="8250"/>
              </a:xfrm>
              <a:custGeom>
                <a:avLst/>
                <a:gdLst/>
                <a:ahLst/>
                <a:cxnLst/>
                <a:rect l="l" t="t" r="r" b="b"/>
                <a:pathLst>
                  <a:path w="416" h="330" extrusionOk="0">
                    <a:moveTo>
                      <a:pt x="203" y="10"/>
                    </a:moveTo>
                    <a:cubicBezTo>
                      <a:pt x="97" y="32"/>
                      <a:pt x="1" y="95"/>
                      <a:pt x="33" y="180"/>
                    </a:cubicBezTo>
                    <a:cubicBezTo>
                      <a:pt x="86" y="329"/>
                      <a:pt x="415" y="223"/>
                      <a:pt x="362" y="74"/>
                    </a:cubicBezTo>
                    <a:cubicBezTo>
                      <a:pt x="341" y="21"/>
                      <a:pt x="288" y="0"/>
                      <a:pt x="203"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40;p38">
                <a:extLst>
                  <a:ext uri="{FF2B5EF4-FFF2-40B4-BE49-F238E27FC236}">
                    <a16:creationId xmlns:a16="http://schemas.microsoft.com/office/drawing/2014/main" id="{63545F12-B7E1-0A7B-37DE-D88310B9EB22}"/>
                  </a:ext>
                </a:extLst>
              </p:cNvPr>
              <p:cNvSpPr/>
              <p:nvPr/>
            </p:nvSpPr>
            <p:spPr>
              <a:xfrm>
                <a:off x="2159000" y="1398825"/>
                <a:ext cx="178150" cy="253025"/>
              </a:xfrm>
              <a:custGeom>
                <a:avLst/>
                <a:gdLst/>
                <a:ahLst/>
                <a:cxnLst/>
                <a:rect l="l" t="t" r="r" b="b"/>
                <a:pathLst>
                  <a:path w="7126" h="10121" extrusionOk="0">
                    <a:moveTo>
                      <a:pt x="6542" y="9675"/>
                    </a:moveTo>
                    <a:cubicBezTo>
                      <a:pt x="4492" y="10036"/>
                      <a:pt x="2060" y="10121"/>
                      <a:pt x="0" y="9675"/>
                    </a:cubicBezTo>
                    <a:cubicBezTo>
                      <a:pt x="170" y="9027"/>
                      <a:pt x="350" y="8358"/>
                      <a:pt x="435" y="7604"/>
                    </a:cubicBezTo>
                    <a:cubicBezTo>
                      <a:pt x="680" y="5427"/>
                      <a:pt x="0" y="2273"/>
                      <a:pt x="1179" y="882"/>
                    </a:cubicBezTo>
                    <a:cubicBezTo>
                      <a:pt x="1593" y="382"/>
                      <a:pt x="2464" y="85"/>
                      <a:pt x="3356" y="21"/>
                    </a:cubicBezTo>
                    <a:cubicBezTo>
                      <a:pt x="3664" y="0"/>
                      <a:pt x="4014" y="64"/>
                      <a:pt x="4343" y="117"/>
                    </a:cubicBezTo>
                    <a:cubicBezTo>
                      <a:pt x="4652" y="170"/>
                      <a:pt x="4959" y="224"/>
                      <a:pt x="5225" y="297"/>
                    </a:cubicBezTo>
                    <a:cubicBezTo>
                      <a:pt x="5926" y="500"/>
                      <a:pt x="6233" y="882"/>
                      <a:pt x="6361" y="1466"/>
                    </a:cubicBezTo>
                    <a:cubicBezTo>
                      <a:pt x="6648" y="2666"/>
                      <a:pt x="7125" y="2931"/>
                      <a:pt x="7125" y="3589"/>
                    </a:cubicBezTo>
                    <a:cubicBezTo>
                      <a:pt x="7125" y="4588"/>
                      <a:pt x="6403" y="5193"/>
                      <a:pt x="6276" y="5989"/>
                    </a:cubicBezTo>
                    <a:cubicBezTo>
                      <a:pt x="6042" y="7402"/>
                      <a:pt x="6457" y="8984"/>
                      <a:pt x="6542" y="9675"/>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41;p38">
                <a:extLst>
                  <a:ext uri="{FF2B5EF4-FFF2-40B4-BE49-F238E27FC236}">
                    <a16:creationId xmlns:a16="http://schemas.microsoft.com/office/drawing/2014/main" id="{58517A52-FD0F-8537-5868-DB7AF8781FEE}"/>
                  </a:ext>
                </a:extLst>
              </p:cNvPr>
              <p:cNvSpPr/>
              <p:nvPr/>
            </p:nvSpPr>
            <p:spPr>
              <a:xfrm>
                <a:off x="2309250" y="1433325"/>
                <a:ext cx="5350" cy="6400"/>
              </a:xfrm>
              <a:custGeom>
                <a:avLst/>
                <a:gdLst/>
                <a:ahLst/>
                <a:cxnLst/>
                <a:rect l="l" t="t" r="r" b="b"/>
                <a:pathLst>
                  <a:path w="214" h="256" extrusionOk="0">
                    <a:moveTo>
                      <a:pt x="192" y="203"/>
                    </a:moveTo>
                    <a:cubicBezTo>
                      <a:pt x="213" y="160"/>
                      <a:pt x="181" y="118"/>
                      <a:pt x="160" y="75"/>
                    </a:cubicBezTo>
                    <a:cubicBezTo>
                      <a:pt x="128" y="43"/>
                      <a:pt x="96" y="1"/>
                      <a:pt x="65" y="1"/>
                    </a:cubicBezTo>
                    <a:cubicBezTo>
                      <a:pt x="1" y="1"/>
                      <a:pt x="1" y="75"/>
                      <a:pt x="22" y="118"/>
                    </a:cubicBezTo>
                    <a:cubicBezTo>
                      <a:pt x="32" y="139"/>
                      <a:pt x="54" y="171"/>
                      <a:pt x="65" y="182"/>
                    </a:cubicBezTo>
                    <a:cubicBezTo>
                      <a:pt x="96" y="213"/>
                      <a:pt x="160" y="255"/>
                      <a:pt x="192"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42;p38">
                <a:extLst>
                  <a:ext uri="{FF2B5EF4-FFF2-40B4-BE49-F238E27FC236}">
                    <a16:creationId xmlns:a16="http://schemas.microsoft.com/office/drawing/2014/main" id="{81649FB9-C7FF-B6B3-DCEA-A3F07B27EFC7}"/>
                  </a:ext>
                </a:extLst>
              </p:cNvPr>
              <p:cNvSpPr/>
              <p:nvPr/>
            </p:nvSpPr>
            <p:spPr>
              <a:xfrm>
                <a:off x="2297825" y="1417400"/>
                <a:ext cx="15175" cy="12775"/>
              </a:xfrm>
              <a:custGeom>
                <a:avLst/>
                <a:gdLst/>
                <a:ahLst/>
                <a:cxnLst/>
                <a:rect l="l" t="t" r="r" b="b"/>
                <a:pathLst>
                  <a:path w="607" h="511" extrusionOk="0">
                    <a:moveTo>
                      <a:pt x="574" y="425"/>
                    </a:moveTo>
                    <a:cubicBezTo>
                      <a:pt x="607" y="362"/>
                      <a:pt x="564" y="309"/>
                      <a:pt x="522" y="266"/>
                    </a:cubicBezTo>
                    <a:cubicBezTo>
                      <a:pt x="468" y="224"/>
                      <a:pt x="394" y="160"/>
                      <a:pt x="319" y="118"/>
                    </a:cubicBezTo>
                    <a:cubicBezTo>
                      <a:pt x="234" y="54"/>
                      <a:pt x="76" y="0"/>
                      <a:pt x="43" y="118"/>
                    </a:cubicBezTo>
                    <a:cubicBezTo>
                      <a:pt x="1" y="224"/>
                      <a:pt x="213" y="340"/>
                      <a:pt x="319" y="404"/>
                    </a:cubicBezTo>
                    <a:cubicBezTo>
                      <a:pt x="394" y="446"/>
                      <a:pt x="532" y="510"/>
                      <a:pt x="574" y="4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43;p38">
                <a:extLst>
                  <a:ext uri="{FF2B5EF4-FFF2-40B4-BE49-F238E27FC236}">
                    <a16:creationId xmlns:a16="http://schemas.microsoft.com/office/drawing/2014/main" id="{B3D0FEB3-A5B3-2B6F-3D29-F17AB0398FA1}"/>
                  </a:ext>
                </a:extLst>
              </p:cNvPr>
              <p:cNvSpPr/>
              <p:nvPr/>
            </p:nvSpPr>
            <p:spPr>
              <a:xfrm>
                <a:off x="2250050" y="1422975"/>
                <a:ext cx="57375" cy="224100"/>
              </a:xfrm>
              <a:custGeom>
                <a:avLst/>
                <a:gdLst/>
                <a:ahLst/>
                <a:cxnLst/>
                <a:rect l="l" t="t" r="r" b="b"/>
                <a:pathLst>
                  <a:path w="2295" h="8964" extrusionOk="0">
                    <a:moveTo>
                      <a:pt x="1392" y="1"/>
                    </a:moveTo>
                    <a:cubicBezTo>
                      <a:pt x="1360" y="22"/>
                      <a:pt x="1328" y="32"/>
                      <a:pt x="1296" y="43"/>
                    </a:cubicBezTo>
                    <a:cubicBezTo>
                      <a:pt x="1137" y="117"/>
                      <a:pt x="1010" y="235"/>
                      <a:pt x="829" y="266"/>
                    </a:cubicBezTo>
                    <a:cubicBezTo>
                      <a:pt x="761" y="277"/>
                      <a:pt x="694" y="280"/>
                      <a:pt x="627" y="280"/>
                    </a:cubicBezTo>
                    <a:cubicBezTo>
                      <a:pt x="494" y="280"/>
                      <a:pt x="361" y="266"/>
                      <a:pt x="234" y="266"/>
                    </a:cubicBezTo>
                    <a:lnTo>
                      <a:pt x="213" y="266"/>
                    </a:lnTo>
                    <a:cubicBezTo>
                      <a:pt x="139" y="266"/>
                      <a:pt x="75" y="245"/>
                      <a:pt x="33" y="223"/>
                    </a:cubicBezTo>
                    <a:lnTo>
                      <a:pt x="0" y="223"/>
                    </a:lnTo>
                    <a:cubicBezTo>
                      <a:pt x="595" y="1753"/>
                      <a:pt x="1137" y="4450"/>
                      <a:pt x="722" y="8964"/>
                    </a:cubicBezTo>
                    <a:cubicBezTo>
                      <a:pt x="988" y="8953"/>
                      <a:pt x="1253" y="8931"/>
                      <a:pt x="1519" y="8900"/>
                    </a:cubicBezTo>
                    <a:cubicBezTo>
                      <a:pt x="2294" y="4259"/>
                      <a:pt x="1902" y="1519"/>
                      <a:pt x="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44;p38">
                <a:extLst>
                  <a:ext uri="{FF2B5EF4-FFF2-40B4-BE49-F238E27FC236}">
                    <a16:creationId xmlns:a16="http://schemas.microsoft.com/office/drawing/2014/main" id="{1CB71887-5878-DF7F-44CE-CAE35F96F3C7}"/>
                  </a:ext>
                </a:extLst>
              </p:cNvPr>
              <p:cNvSpPr/>
              <p:nvPr/>
            </p:nvSpPr>
            <p:spPr>
              <a:xfrm>
                <a:off x="2207575" y="1617325"/>
                <a:ext cx="70100" cy="69300"/>
              </a:xfrm>
              <a:custGeom>
                <a:avLst/>
                <a:gdLst/>
                <a:ahLst/>
                <a:cxnLst/>
                <a:rect l="l" t="t" r="r" b="b"/>
                <a:pathLst>
                  <a:path w="2804" h="2772" extrusionOk="0">
                    <a:moveTo>
                      <a:pt x="2050" y="1848"/>
                    </a:moveTo>
                    <a:cubicBezTo>
                      <a:pt x="2082" y="1943"/>
                      <a:pt x="2263" y="2241"/>
                      <a:pt x="2284" y="2400"/>
                    </a:cubicBezTo>
                    <a:cubicBezTo>
                      <a:pt x="2294" y="2464"/>
                      <a:pt x="2294" y="2538"/>
                      <a:pt x="2241" y="2570"/>
                    </a:cubicBezTo>
                    <a:cubicBezTo>
                      <a:pt x="2135" y="2613"/>
                      <a:pt x="2018" y="2368"/>
                      <a:pt x="1965" y="2283"/>
                    </a:cubicBezTo>
                    <a:cubicBezTo>
                      <a:pt x="1880" y="2145"/>
                      <a:pt x="1805" y="2049"/>
                      <a:pt x="1732" y="1933"/>
                    </a:cubicBezTo>
                    <a:cubicBezTo>
                      <a:pt x="1753" y="2049"/>
                      <a:pt x="1923" y="2337"/>
                      <a:pt x="1965" y="2538"/>
                    </a:cubicBezTo>
                    <a:cubicBezTo>
                      <a:pt x="1986" y="2613"/>
                      <a:pt x="1997" y="2719"/>
                      <a:pt x="1923" y="2740"/>
                    </a:cubicBezTo>
                    <a:cubicBezTo>
                      <a:pt x="1838" y="2772"/>
                      <a:pt x="1721" y="2580"/>
                      <a:pt x="1678" y="2517"/>
                    </a:cubicBezTo>
                    <a:cubicBezTo>
                      <a:pt x="1487" y="2209"/>
                      <a:pt x="1253" y="1880"/>
                      <a:pt x="1052" y="1667"/>
                    </a:cubicBezTo>
                    <a:cubicBezTo>
                      <a:pt x="818" y="1423"/>
                      <a:pt x="574" y="1253"/>
                      <a:pt x="276" y="1105"/>
                    </a:cubicBezTo>
                    <a:cubicBezTo>
                      <a:pt x="213" y="1062"/>
                      <a:pt x="43" y="1020"/>
                      <a:pt x="11" y="945"/>
                    </a:cubicBezTo>
                    <a:cubicBezTo>
                      <a:pt x="0" y="903"/>
                      <a:pt x="21" y="807"/>
                      <a:pt x="32" y="775"/>
                    </a:cubicBezTo>
                    <a:cubicBezTo>
                      <a:pt x="85" y="659"/>
                      <a:pt x="181" y="531"/>
                      <a:pt x="298" y="383"/>
                    </a:cubicBezTo>
                    <a:cubicBezTo>
                      <a:pt x="340" y="319"/>
                      <a:pt x="382" y="265"/>
                      <a:pt x="446" y="191"/>
                    </a:cubicBezTo>
                    <a:cubicBezTo>
                      <a:pt x="500" y="138"/>
                      <a:pt x="585" y="32"/>
                      <a:pt x="616" y="22"/>
                    </a:cubicBezTo>
                    <a:cubicBezTo>
                      <a:pt x="670" y="0"/>
                      <a:pt x="807" y="43"/>
                      <a:pt x="882" y="64"/>
                    </a:cubicBezTo>
                    <a:cubicBezTo>
                      <a:pt x="1116" y="149"/>
                      <a:pt x="1423" y="276"/>
                      <a:pt x="1614" y="340"/>
                    </a:cubicBezTo>
                    <a:cubicBezTo>
                      <a:pt x="1774" y="404"/>
                      <a:pt x="1944" y="468"/>
                      <a:pt x="2103" y="520"/>
                    </a:cubicBezTo>
                    <a:cubicBezTo>
                      <a:pt x="2252" y="563"/>
                      <a:pt x="2740" y="733"/>
                      <a:pt x="2698" y="935"/>
                    </a:cubicBezTo>
                    <a:cubicBezTo>
                      <a:pt x="2655" y="1094"/>
                      <a:pt x="2209" y="881"/>
                      <a:pt x="2071" y="881"/>
                    </a:cubicBezTo>
                    <a:cubicBezTo>
                      <a:pt x="2241" y="1020"/>
                      <a:pt x="2485" y="1306"/>
                      <a:pt x="2655" y="1646"/>
                    </a:cubicBezTo>
                    <a:cubicBezTo>
                      <a:pt x="2698" y="1731"/>
                      <a:pt x="2804" y="1912"/>
                      <a:pt x="2730" y="1964"/>
                    </a:cubicBezTo>
                    <a:cubicBezTo>
                      <a:pt x="2634" y="2039"/>
                      <a:pt x="2549" y="1901"/>
                      <a:pt x="2496" y="1848"/>
                    </a:cubicBezTo>
                    <a:cubicBezTo>
                      <a:pt x="2421" y="1763"/>
                      <a:pt x="2358" y="1710"/>
                      <a:pt x="2315" y="1636"/>
                    </a:cubicBezTo>
                    <a:cubicBezTo>
                      <a:pt x="2348" y="1763"/>
                      <a:pt x="2506" y="2028"/>
                      <a:pt x="2539" y="2198"/>
                    </a:cubicBezTo>
                    <a:cubicBezTo>
                      <a:pt x="2539" y="2252"/>
                      <a:pt x="2528" y="2315"/>
                      <a:pt x="2496" y="2337"/>
                    </a:cubicBezTo>
                    <a:cubicBezTo>
                      <a:pt x="2400" y="2379"/>
                      <a:pt x="2326" y="2230"/>
                      <a:pt x="2263" y="2134"/>
                    </a:cubicBezTo>
                    <a:cubicBezTo>
                      <a:pt x="2178" y="2018"/>
                      <a:pt x="2114" y="1943"/>
                      <a:pt x="2060" y="1858"/>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45;p38">
                <a:extLst>
                  <a:ext uri="{FF2B5EF4-FFF2-40B4-BE49-F238E27FC236}">
                    <a16:creationId xmlns:a16="http://schemas.microsoft.com/office/drawing/2014/main" id="{72D7E98C-9075-F8E8-6492-5BF242F5FA73}"/>
                  </a:ext>
                </a:extLst>
              </p:cNvPr>
              <p:cNvSpPr/>
              <p:nvPr/>
            </p:nvSpPr>
            <p:spPr>
              <a:xfrm>
                <a:off x="2073775" y="1402800"/>
                <a:ext cx="156650" cy="245600"/>
              </a:xfrm>
              <a:custGeom>
                <a:avLst/>
                <a:gdLst/>
                <a:ahLst/>
                <a:cxnLst/>
                <a:rect l="l" t="t" r="r" b="b"/>
                <a:pathLst>
                  <a:path w="6266" h="9824" extrusionOk="0">
                    <a:moveTo>
                      <a:pt x="2591" y="6649"/>
                    </a:moveTo>
                    <a:cubicBezTo>
                      <a:pt x="3802" y="7253"/>
                      <a:pt x="5076" y="7784"/>
                      <a:pt x="6234" y="8454"/>
                    </a:cubicBezTo>
                    <a:cubicBezTo>
                      <a:pt x="6032" y="8910"/>
                      <a:pt x="5819" y="9356"/>
                      <a:pt x="5628" y="9823"/>
                    </a:cubicBezTo>
                    <a:cubicBezTo>
                      <a:pt x="4471" y="9622"/>
                      <a:pt x="3462" y="9420"/>
                      <a:pt x="2527" y="8964"/>
                    </a:cubicBezTo>
                    <a:cubicBezTo>
                      <a:pt x="2092" y="8751"/>
                      <a:pt x="1710" y="8528"/>
                      <a:pt x="1264" y="8263"/>
                    </a:cubicBezTo>
                    <a:cubicBezTo>
                      <a:pt x="669" y="7912"/>
                      <a:pt x="0" y="7689"/>
                      <a:pt x="85" y="6691"/>
                    </a:cubicBezTo>
                    <a:cubicBezTo>
                      <a:pt x="149" y="5979"/>
                      <a:pt x="585" y="5141"/>
                      <a:pt x="882" y="4577"/>
                    </a:cubicBezTo>
                    <a:cubicBezTo>
                      <a:pt x="1222" y="3930"/>
                      <a:pt x="1562" y="3420"/>
                      <a:pt x="1996" y="2793"/>
                    </a:cubicBezTo>
                    <a:cubicBezTo>
                      <a:pt x="2400" y="2241"/>
                      <a:pt x="2815" y="1700"/>
                      <a:pt x="3313" y="1200"/>
                    </a:cubicBezTo>
                    <a:cubicBezTo>
                      <a:pt x="3802" y="712"/>
                      <a:pt x="4365" y="256"/>
                      <a:pt x="5119" y="117"/>
                    </a:cubicBezTo>
                    <a:cubicBezTo>
                      <a:pt x="5788" y="1"/>
                      <a:pt x="6265" y="404"/>
                      <a:pt x="6192" y="1169"/>
                    </a:cubicBezTo>
                    <a:cubicBezTo>
                      <a:pt x="6149" y="1721"/>
                      <a:pt x="5788" y="2305"/>
                      <a:pt x="5512" y="2762"/>
                    </a:cubicBezTo>
                    <a:cubicBezTo>
                      <a:pt x="4684" y="4121"/>
                      <a:pt x="3462" y="5459"/>
                      <a:pt x="2591" y="664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46;p38">
                <a:extLst>
                  <a:ext uri="{FF2B5EF4-FFF2-40B4-BE49-F238E27FC236}">
                    <a16:creationId xmlns:a16="http://schemas.microsoft.com/office/drawing/2014/main" id="{7441FBEE-85B9-D0C1-2BDC-99D9CB8EB46A}"/>
                  </a:ext>
                </a:extLst>
              </p:cNvPr>
              <p:cNvSpPr/>
              <p:nvPr/>
            </p:nvSpPr>
            <p:spPr>
              <a:xfrm>
                <a:off x="2102700" y="1587850"/>
                <a:ext cx="18100" cy="14875"/>
              </a:xfrm>
              <a:custGeom>
                <a:avLst/>
                <a:gdLst/>
                <a:ahLst/>
                <a:cxnLst/>
                <a:rect l="l" t="t" r="r" b="b"/>
                <a:pathLst>
                  <a:path w="724" h="595" extrusionOk="0">
                    <a:moveTo>
                      <a:pt x="681" y="467"/>
                    </a:moveTo>
                    <a:cubicBezTo>
                      <a:pt x="627" y="595"/>
                      <a:pt x="426" y="478"/>
                      <a:pt x="277" y="393"/>
                    </a:cubicBezTo>
                    <a:cubicBezTo>
                      <a:pt x="139" y="297"/>
                      <a:pt x="1" y="191"/>
                      <a:pt x="32" y="117"/>
                    </a:cubicBezTo>
                    <a:cubicBezTo>
                      <a:pt x="86" y="0"/>
                      <a:pt x="277" y="128"/>
                      <a:pt x="393" y="191"/>
                    </a:cubicBezTo>
                    <a:cubicBezTo>
                      <a:pt x="489" y="255"/>
                      <a:pt x="723" y="340"/>
                      <a:pt x="681" y="4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47;p38">
                <a:extLst>
                  <a:ext uri="{FF2B5EF4-FFF2-40B4-BE49-F238E27FC236}">
                    <a16:creationId xmlns:a16="http://schemas.microsoft.com/office/drawing/2014/main" id="{82BC1776-19AB-E0AE-6DB6-B56CC501323B}"/>
                  </a:ext>
                </a:extLst>
              </p:cNvPr>
              <p:cNvSpPr/>
              <p:nvPr/>
            </p:nvSpPr>
            <p:spPr>
              <a:xfrm>
                <a:off x="2086775" y="1587850"/>
                <a:ext cx="11725" cy="11975"/>
              </a:xfrm>
              <a:custGeom>
                <a:avLst/>
                <a:gdLst/>
                <a:ahLst/>
                <a:cxnLst/>
                <a:rect l="l" t="t" r="r" b="b"/>
                <a:pathLst>
                  <a:path w="469" h="479" extrusionOk="0">
                    <a:moveTo>
                      <a:pt x="426" y="330"/>
                    </a:moveTo>
                    <a:cubicBezTo>
                      <a:pt x="362" y="478"/>
                      <a:pt x="1" y="213"/>
                      <a:pt x="75" y="106"/>
                    </a:cubicBezTo>
                    <a:cubicBezTo>
                      <a:pt x="138" y="0"/>
                      <a:pt x="468" y="224"/>
                      <a:pt x="426" y="3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8;p38">
                <a:extLst>
                  <a:ext uri="{FF2B5EF4-FFF2-40B4-BE49-F238E27FC236}">
                    <a16:creationId xmlns:a16="http://schemas.microsoft.com/office/drawing/2014/main" id="{5F7339B5-3092-BE3C-9B02-341BB68D43A2}"/>
                  </a:ext>
                </a:extLst>
              </p:cNvPr>
              <p:cNvSpPr/>
              <p:nvPr/>
            </p:nvSpPr>
            <p:spPr>
              <a:xfrm>
                <a:off x="2083600" y="1575375"/>
                <a:ext cx="14625" cy="11425"/>
              </a:xfrm>
              <a:custGeom>
                <a:avLst/>
                <a:gdLst/>
                <a:ahLst/>
                <a:cxnLst/>
                <a:rect l="l" t="t" r="r" b="b"/>
                <a:pathLst>
                  <a:path w="585" h="457" extrusionOk="0">
                    <a:moveTo>
                      <a:pt x="489" y="414"/>
                    </a:moveTo>
                    <a:cubicBezTo>
                      <a:pt x="383" y="457"/>
                      <a:pt x="180" y="350"/>
                      <a:pt x="74" y="223"/>
                    </a:cubicBezTo>
                    <a:cubicBezTo>
                      <a:pt x="32" y="181"/>
                      <a:pt x="0" y="128"/>
                      <a:pt x="43" y="74"/>
                    </a:cubicBezTo>
                    <a:cubicBezTo>
                      <a:pt x="107" y="0"/>
                      <a:pt x="234" y="117"/>
                      <a:pt x="340" y="181"/>
                    </a:cubicBezTo>
                    <a:cubicBezTo>
                      <a:pt x="446" y="244"/>
                      <a:pt x="584" y="298"/>
                      <a:pt x="489" y="4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9;p38">
                <a:extLst>
                  <a:ext uri="{FF2B5EF4-FFF2-40B4-BE49-F238E27FC236}">
                    <a16:creationId xmlns:a16="http://schemas.microsoft.com/office/drawing/2014/main" id="{D63E22E7-F622-A83B-4E16-5608EC84F652}"/>
                  </a:ext>
                </a:extLst>
              </p:cNvPr>
              <p:cNvSpPr/>
              <p:nvPr/>
            </p:nvSpPr>
            <p:spPr>
              <a:xfrm>
                <a:off x="2211550" y="1426950"/>
                <a:ext cx="16225" cy="18075"/>
              </a:xfrm>
              <a:custGeom>
                <a:avLst/>
                <a:gdLst/>
                <a:ahLst/>
                <a:cxnLst/>
                <a:rect l="l" t="t" r="r" b="b"/>
                <a:pathLst>
                  <a:path w="649" h="723" extrusionOk="0">
                    <a:moveTo>
                      <a:pt x="553" y="76"/>
                    </a:moveTo>
                    <a:cubicBezTo>
                      <a:pt x="648" y="203"/>
                      <a:pt x="415" y="723"/>
                      <a:pt x="235" y="702"/>
                    </a:cubicBezTo>
                    <a:cubicBezTo>
                      <a:pt x="1" y="659"/>
                      <a:pt x="277" y="86"/>
                      <a:pt x="404" y="22"/>
                    </a:cubicBezTo>
                    <a:cubicBezTo>
                      <a:pt x="436" y="1"/>
                      <a:pt x="468" y="1"/>
                      <a:pt x="500" y="22"/>
                    </a:cubicBezTo>
                    <a:cubicBezTo>
                      <a:pt x="521" y="33"/>
                      <a:pt x="542" y="54"/>
                      <a:pt x="553" y="7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0;p38">
                <a:extLst>
                  <a:ext uri="{FF2B5EF4-FFF2-40B4-BE49-F238E27FC236}">
                    <a16:creationId xmlns:a16="http://schemas.microsoft.com/office/drawing/2014/main" id="{A5A4A149-1A21-50C4-5DE1-ADA8D0B9C640}"/>
                  </a:ext>
                </a:extLst>
              </p:cNvPr>
              <p:cNvSpPr/>
              <p:nvPr/>
            </p:nvSpPr>
            <p:spPr>
              <a:xfrm>
                <a:off x="2207025" y="1451650"/>
                <a:ext cx="7750" cy="9600"/>
              </a:xfrm>
              <a:custGeom>
                <a:avLst/>
                <a:gdLst/>
                <a:ahLst/>
                <a:cxnLst/>
                <a:rect l="l" t="t" r="r" b="b"/>
                <a:pathLst>
                  <a:path w="310" h="384" extrusionOk="0">
                    <a:moveTo>
                      <a:pt x="267" y="32"/>
                    </a:moveTo>
                    <a:cubicBezTo>
                      <a:pt x="309" y="181"/>
                      <a:pt x="267" y="383"/>
                      <a:pt x="97" y="372"/>
                    </a:cubicBezTo>
                    <a:cubicBezTo>
                      <a:pt x="1" y="245"/>
                      <a:pt x="76" y="1"/>
                      <a:pt x="267"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1;p38">
                <a:extLst>
                  <a:ext uri="{FF2B5EF4-FFF2-40B4-BE49-F238E27FC236}">
                    <a16:creationId xmlns:a16="http://schemas.microsoft.com/office/drawing/2014/main" id="{7500B6A0-51EA-8902-C23D-76EBF380EA26}"/>
                  </a:ext>
                </a:extLst>
              </p:cNvPr>
              <p:cNvSpPr/>
              <p:nvPr/>
            </p:nvSpPr>
            <p:spPr>
              <a:xfrm>
                <a:off x="2119950" y="1555250"/>
                <a:ext cx="25800" cy="13775"/>
              </a:xfrm>
              <a:custGeom>
                <a:avLst/>
                <a:gdLst/>
                <a:ahLst/>
                <a:cxnLst/>
                <a:rect l="l" t="t" r="r" b="b"/>
                <a:pathLst>
                  <a:path w="1032" h="551" extrusionOk="0">
                    <a:moveTo>
                      <a:pt x="285" y="1"/>
                    </a:moveTo>
                    <a:cubicBezTo>
                      <a:pt x="187" y="1"/>
                      <a:pt x="111" y="20"/>
                      <a:pt x="86" y="72"/>
                    </a:cubicBezTo>
                    <a:cubicBezTo>
                      <a:pt x="1" y="242"/>
                      <a:pt x="744" y="551"/>
                      <a:pt x="744" y="551"/>
                    </a:cubicBezTo>
                    <a:lnTo>
                      <a:pt x="1031" y="157"/>
                    </a:lnTo>
                    <a:cubicBezTo>
                      <a:pt x="1031" y="157"/>
                      <a:pt x="566" y="1"/>
                      <a:pt x="285"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2;p38">
                <a:extLst>
                  <a:ext uri="{FF2B5EF4-FFF2-40B4-BE49-F238E27FC236}">
                    <a16:creationId xmlns:a16="http://schemas.microsoft.com/office/drawing/2014/main" id="{561F0250-2CB3-20D5-25F2-D3B81DC6399F}"/>
                  </a:ext>
                </a:extLst>
              </p:cNvPr>
              <p:cNvSpPr/>
              <p:nvPr/>
            </p:nvSpPr>
            <p:spPr>
              <a:xfrm>
                <a:off x="2219525" y="1277300"/>
                <a:ext cx="99625" cy="153725"/>
              </a:xfrm>
              <a:custGeom>
                <a:avLst/>
                <a:gdLst/>
                <a:ahLst/>
                <a:cxnLst/>
                <a:rect l="l" t="t" r="r" b="b"/>
                <a:pathLst>
                  <a:path w="3985" h="6149" extrusionOk="0">
                    <a:moveTo>
                      <a:pt x="1706" y="1"/>
                    </a:moveTo>
                    <a:cubicBezTo>
                      <a:pt x="1368" y="1"/>
                      <a:pt x="1031" y="78"/>
                      <a:pt x="754" y="252"/>
                    </a:cubicBezTo>
                    <a:cubicBezTo>
                      <a:pt x="277" y="561"/>
                      <a:pt x="85" y="1623"/>
                      <a:pt x="0" y="2249"/>
                    </a:cubicBezTo>
                    <a:cubicBezTo>
                      <a:pt x="414" y="2493"/>
                      <a:pt x="616" y="3162"/>
                      <a:pt x="616" y="3173"/>
                    </a:cubicBezTo>
                    <a:cubicBezTo>
                      <a:pt x="627" y="3407"/>
                      <a:pt x="489" y="4309"/>
                      <a:pt x="447" y="4511"/>
                    </a:cubicBezTo>
                    <a:cubicBezTo>
                      <a:pt x="414" y="4723"/>
                      <a:pt x="435" y="4776"/>
                      <a:pt x="329" y="4989"/>
                    </a:cubicBezTo>
                    <a:cubicBezTo>
                      <a:pt x="846" y="5422"/>
                      <a:pt x="1523" y="6148"/>
                      <a:pt x="1902" y="6148"/>
                    </a:cubicBezTo>
                    <a:cubicBezTo>
                      <a:pt x="1913" y="6148"/>
                      <a:pt x="1923" y="6148"/>
                      <a:pt x="1933" y="6146"/>
                    </a:cubicBezTo>
                    <a:cubicBezTo>
                      <a:pt x="2241" y="6114"/>
                      <a:pt x="2262" y="5361"/>
                      <a:pt x="2347" y="5010"/>
                    </a:cubicBezTo>
                    <a:cubicBezTo>
                      <a:pt x="2432" y="4734"/>
                      <a:pt x="2432" y="4384"/>
                      <a:pt x="2528" y="4129"/>
                    </a:cubicBezTo>
                    <a:cubicBezTo>
                      <a:pt x="2691" y="4172"/>
                      <a:pt x="2838" y="4192"/>
                      <a:pt x="2969" y="4192"/>
                    </a:cubicBezTo>
                    <a:cubicBezTo>
                      <a:pt x="3744" y="4192"/>
                      <a:pt x="3984" y="3494"/>
                      <a:pt x="3930" y="2695"/>
                    </a:cubicBezTo>
                    <a:cubicBezTo>
                      <a:pt x="3866" y="1771"/>
                      <a:pt x="3451" y="858"/>
                      <a:pt x="3016" y="454"/>
                    </a:cubicBezTo>
                    <a:cubicBezTo>
                      <a:pt x="2717" y="174"/>
                      <a:pt x="2211" y="1"/>
                      <a:pt x="1706"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3;p38">
                <a:extLst>
                  <a:ext uri="{FF2B5EF4-FFF2-40B4-BE49-F238E27FC236}">
                    <a16:creationId xmlns:a16="http://schemas.microsoft.com/office/drawing/2014/main" id="{AB062F9E-6E60-C6DB-C263-EBFD4E46E2F1}"/>
                  </a:ext>
                </a:extLst>
              </p:cNvPr>
              <p:cNvSpPr/>
              <p:nvPr/>
            </p:nvSpPr>
            <p:spPr>
              <a:xfrm>
                <a:off x="2268625" y="1328200"/>
                <a:ext cx="17550" cy="12500"/>
              </a:xfrm>
              <a:custGeom>
                <a:avLst/>
                <a:gdLst/>
                <a:ahLst/>
                <a:cxnLst/>
                <a:rect l="l" t="t" r="r" b="b"/>
                <a:pathLst>
                  <a:path w="702" h="500" extrusionOk="0">
                    <a:moveTo>
                      <a:pt x="1" y="224"/>
                    </a:moveTo>
                    <a:cubicBezTo>
                      <a:pt x="447" y="500"/>
                      <a:pt x="702" y="118"/>
                      <a:pt x="702" y="118"/>
                    </a:cubicBezTo>
                    <a:cubicBezTo>
                      <a:pt x="702" y="118"/>
                      <a:pt x="574" y="0"/>
                      <a:pt x="330" y="33"/>
                    </a:cubicBezTo>
                    <a:cubicBezTo>
                      <a:pt x="139" y="54"/>
                      <a:pt x="1" y="224"/>
                      <a:pt x="1" y="2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4;p38">
                <a:extLst>
                  <a:ext uri="{FF2B5EF4-FFF2-40B4-BE49-F238E27FC236}">
                    <a16:creationId xmlns:a16="http://schemas.microsoft.com/office/drawing/2014/main" id="{A02F6C5E-F7B2-BA55-EF63-FD85D93A9421}"/>
                  </a:ext>
                </a:extLst>
              </p:cNvPr>
              <p:cNvSpPr/>
              <p:nvPr/>
            </p:nvSpPr>
            <p:spPr>
              <a:xfrm>
                <a:off x="2275525" y="1329000"/>
                <a:ext cx="10650" cy="7450"/>
              </a:xfrm>
              <a:custGeom>
                <a:avLst/>
                <a:gdLst/>
                <a:ahLst/>
                <a:cxnLst/>
                <a:rect l="l" t="t" r="r" b="b"/>
                <a:pathLst>
                  <a:path w="426" h="298" extrusionOk="0">
                    <a:moveTo>
                      <a:pt x="426" y="86"/>
                    </a:moveTo>
                    <a:cubicBezTo>
                      <a:pt x="426" y="86"/>
                      <a:pt x="309" y="277"/>
                      <a:pt x="76" y="298"/>
                    </a:cubicBezTo>
                    <a:cubicBezTo>
                      <a:pt x="64" y="277"/>
                      <a:pt x="33" y="244"/>
                      <a:pt x="33" y="223"/>
                    </a:cubicBezTo>
                    <a:cubicBezTo>
                      <a:pt x="1" y="138"/>
                      <a:pt x="43" y="53"/>
                      <a:pt x="128" y="1"/>
                    </a:cubicBezTo>
                    <a:cubicBezTo>
                      <a:pt x="319" y="1"/>
                      <a:pt x="426" y="86"/>
                      <a:pt x="426" y="8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5;p38">
                <a:extLst>
                  <a:ext uri="{FF2B5EF4-FFF2-40B4-BE49-F238E27FC236}">
                    <a16:creationId xmlns:a16="http://schemas.microsoft.com/office/drawing/2014/main" id="{EEEF3561-B9B6-155C-AA2B-FBBDADFF8437}"/>
                  </a:ext>
                </a:extLst>
              </p:cNvPr>
              <p:cNvSpPr/>
              <p:nvPr/>
            </p:nvSpPr>
            <p:spPr>
              <a:xfrm>
                <a:off x="2264375" y="1320800"/>
                <a:ext cx="22325" cy="9025"/>
              </a:xfrm>
              <a:custGeom>
                <a:avLst/>
                <a:gdLst/>
                <a:ahLst/>
                <a:cxnLst/>
                <a:rect l="l" t="t" r="r" b="b"/>
                <a:pathLst>
                  <a:path w="893" h="361" extrusionOk="0">
                    <a:moveTo>
                      <a:pt x="646" y="1"/>
                    </a:moveTo>
                    <a:cubicBezTo>
                      <a:pt x="433" y="1"/>
                      <a:pt x="178" y="79"/>
                      <a:pt x="1" y="286"/>
                    </a:cubicBezTo>
                    <a:lnTo>
                      <a:pt x="97" y="360"/>
                    </a:lnTo>
                    <a:cubicBezTo>
                      <a:pt x="255" y="173"/>
                      <a:pt x="481" y="122"/>
                      <a:pt x="654" y="122"/>
                    </a:cubicBezTo>
                    <a:cubicBezTo>
                      <a:pt x="736" y="122"/>
                      <a:pt x="806" y="134"/>
                      <a:pt x="850" y="148"/>
                    </a:cubicBezTo>
                    <a:lnTo>
                      <a:pt x="893" y="41"/>
                    </a:lnTo>
                    <a:cubicBezTo>
                      <a:pt x="825" y="16"/>
                      <a:pt x="740" y="1"/>
                      <a:pt x="646"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6;p38">
                <a:extLst>
                  <a:ext uri="{FF2B5EF4-FFF2-40B4-BE49-F238E27FC236}">
                    <a16:creationId xmlns:a16="http://schemas.microsoft.com/office/drawing/2014/main" id="{36B33D66-0257-7C1F-C88D-066B4E13BA14}"/>
                  </a:ext>
                </a:extLst>
              </p:cNvPr>
              <p:cNvSpPr/>
              <p:nvPr/>
            </p:nvSpPr>
            <p:spPr>
              <a:xfrm>
                <a:off x="2299950" y="1322875"/>
                <a:ext cx="16225" cy="11725"/>
              </a:xfrm>
              <a:custGeom>
                <a:avLst/>
                <a:gdLst/>
                <a:ahLst/>
                <a:cxnLst/>
                <a:rect l="l" t="t" r="r" b="b"/>
                <a:pathLst>
                  <a:path w="649" h="469" extrusionOk="0">
                    <a:moveTo>
                      <a:pt x="1" y="235"/>
                    </a:moveTo>
                    <a:cubicBezTo>
                      <a:pt x="437" y="468"/>
                      <a:pt x="649" y="97"/>
                      <a:pt x="649" y="97"/>
                    </a:cubicBezTo>
                    <a:cubicBezTo>
                      <a:pt x="649" y="97"/>
                      <a:pt x="522" y="1"/>
                      <a:pt x="298" y="33"/>
                    </a:cubicBezTo>
                    <a:cubicBezTo>
                      <a:pt x="128" y="65"/>
                      <a:pt x="1" y="235"/>
                      <a:pt x="1" y="23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7;p38">
                <a:extLst>
                  <a:ext uri="{FF2B5EF4-FFF2-40B4-BE49-F238E27FC236}">
                    <a16:creationId xmlns:a16="http://schemas.microsoft.com/office/drawing/2014/main" id="{F0C71A5C-24B8-F022-58F6-E02E596DCDFF}"/>
                  </a:ext>
                </a:extLst>
              </p:cNvPr>
              <p:cNvSpPr/>
              <p:nvPr/>
            </p:nvSpPr>
            <p:spPr>
              <a:xfrm>
                <a:off x="2306600" y="1323425"/>
                <a:ext cx="9575" cy="7200"/>
              </a:xfrm>
              <a:custGeom>
                <a:avLst/>
                <a:gdLst/>
                <a:ahLst/>
                <a:cxnLst/>
                <a:rect l="l" t="t" r="r" b="b"/>
                <a:pathLst>
                  <a:path w="383" h="288" extrusionOk="0">
                    <a:moveTo>
                      <a:pt x="383" y="75"/>
                    </a:moveTo>
                    <a:cubicBezTo>
                      <a:pt x="383" y="75"/>
                      <a:pt x="277" y="255"/>
                      <a:pt x="64" y="287"/>
                    </a:cubicBezTo>
                    <a:cubicBezTo>
                      <a:pt x="53" y="266"/>
                      <a:pt x="32" y="245"/>
                      <a:pt x="22" y="224"/>
                    </a:cubicBezTo>
                    <a:cubicBezTo>
                      <a:pt x="1" y="149"/>
                      <a:pt x="32" y="64"/>
                      <a:pt x="96" y="11"/>
                    </a:cubicBezTo>
                    <a:cubicBezTo>
                      <a:pt x="287" y="0"/>
                      <a:pt x="383" y="75"/>
                      <a:pt x="383" y="75"/>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p38">
                <a:extLst>
                  <a:ext uri="{FF2B5EF4-FFF2-40B4-BE49-F238E27FC236}">
                    <a16:creationId xmlns:a16="http://schemas.microsoft.com/office/drawing/2014/main" id="{44F5A734-0D3E-0190-97C7-D997058869D3}"/>
                  </a:ext>
                </a:extLst>
              </p:cNvPr>
              <p:cNvSpPr/>
              <p:nvPr/>
            </p:nvSpPr>
            <p:spPr>
              <a:xfrm>
                <a:off x="2295975" y="1316075"/>
                <a:ext cx="20750" cy="8425"/>
              </a:xfrm>
              <a:custGeom>
                <a:avLst/>
                <a:gdLst/>
                <a:ahLst/>
                <a:cxnLst/>
                <a:rect l="l" t="t" r="r" b="b"/>
                <a:pathLst>
                  <a:path w="830" h="337" extrusionOk="0">
                    <a:moveTo>
                      <a:pt x="587" y="1"/>
                    </a:moveTo>
                    <a:cubicBezTo>
                      <a:pt x="391" y="1"/>
                      <a:pt x="159" y="68"/>
                      <a:pt x="1" y="263"/>
                    </a:cubicBezTo>
                    <a:lnTo>
                      <a:pt x="96" y="337"/>
                    </a:lnTo>
                    <a:cubicBezTo>
                      <a:pt x="238" y="167"/>
                      <a:pt x="441" y="120"/>
                      <a:pt x="598" y="120"/>
                    </a:cubicBezTo>
                    <a:cubicBezTo>
                      <a:pt x="677" y="120"/>
                      <a:pt x="744" y="131"/>
                      <a:pt x="787" y="146"/>
                    </a:cubicBezTo>
                    <a:lnTo>
                      <a:pt x="829" y="39"/>
                    </a:lnTo>
                    <a:cubicBezTo>
                      <a:pt x="764" y="16"/>
                      <a:pt x="680" y="1"/>
                      <a:pt x="587"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59;p38">
                <a:extLst>
                  <a:ext uri="{FF2B5EF4-FFF2-40B4-BE49-F238E27FC236}">
                    <a16:creationId xmlns:a16="http://schemas.microsoft.com/office/drawing/2014/main" id="{2BDB790C-B190-90C8-3308-24870667F958}"/>
                  </a:ext>
                </a:extLst>
              </p:cNvPr>
              <p:cNvSpPr/>
              <p:nvPr/>
            </p:nvSpPr>
            <p:spPr>
              <a:xfrm>
                <a:off x="2263600" y="1368550"/>
                <a:ext cx="19125" cy="26850"/>
              </a:xfrm>
              <a:custGeom>
                <a:avLst/>
                <a:gdLst/>
                <a:ahLst/>
                <a:cxnLst/>
                <a:rect l="l" t="t" r="r" b="b"/>
                <a:pathLst>
                  <a:path w="765" h="1074" extrusionOk="0">
                    <a:moveTo>
                      <a:pt x="765" y="479"/>
                    </a:moveTo>
                    <a:cubicBezTo>
                      <a:pt x="425" y="404"/>
                      <a:pt x="0" y="0"/>
                      <a:pt x="0" y="0"/>
                    </a:cubicBezTo>
                    <a:cubicBezTo>
                      <a:pt x="0" y="0"/>
                      <a:pt x="0" y="691"/>
                      <a:pt x="648" y="1073"/>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60;p38">
                <a:extLst>
                  <a:ext uri="{FF2B5EF4-FFF2-40B4-BE49-F238E27FC236}">
                    <a16:creationId xmlns:a16="http://schemas.microsoft.com/office/drawing/2014/main" id="{C5F81286-BE64-8035-9BB2-3B8F72CD657E}"/>
                  </a:ext>
                </a:extLst>
              </p:cNvPr>
              <p:cNvSpPr/>
              <p:nvPr/>
            </p:nvSpPr>
            <p:spPr>
              <a:xfrm>
                <a:off x="2292000" y="1328475"/>
                <a:ext cx="11975" cy="21800"/>
              </a:xfrm>
              <a:custGeom>
                <a:avLst/>
                <a:gdLst/>
                <a:ahLst/>
                <a:cxnLst/>
                <a:rect l="l" t="t" r="r" b="b"/>
                <a:pathLst>
                  <a:path w="479" h="872" extrusionOk="0">
                    <a:moveTo>
                      <a:pt x="106" y="32"/>
                    </a:moveTo>
                    <a:cubicBezTo>
                      <a:pt x="170" y="0"/>
                      <a:pt x="478" y="616"/>
                      <a:pt x="467" y="680"/>
                    </a:cubicBezTo>
                    <a:cubicBezTo>
                      <a:pt x="467" y="775"/>
                      <a:pt x="181" y="871"/>
                      <a:pt x="149" y="839"/>
                    </a:cubicBezTo>
                    <a:cubicBezTo>
                      <a:pt x="64" y="754"/>
                      <a:pt x="0" y="74"/>
                      <a:pt x="106" y="3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61;p38">
                <a:extLst>
                  <a:ext uri="{FF2B5EF4-FFF2-40B4-BE49-F238E27FC236}">
                    <a16:creationId xmlns:a16="http://schemas.microsoft.com/office/drawing/2014/main" id="{F0BCA94A-1250-92BC-EB99-F3322F1F57B5}"/>
                  </a:ext>
                </a:extLst>
              </p:cNvPr>
              <p:cNvSpPr/>
              <p:nvPr/>
            </p:nvSpPr>
            <p:spPr>
              <a:xfrm>
                <a:off x="2286425" y="1353675"/>
                <a:ext cx="23400" cy="8450"/>
              </a:xfrm>
              <a:custGeom>
                <a:avLst/>
                <a:gdLst/>
                <a:ahLst/>
                <a:cxnLst/>
                <a:rect l="l" t="t" r="r" b="b"/>
                <a:pathLst>
                  <a:path w="936" h="338" extrusionOk="0">
                    <a:moveTo>
                      <a:pt x="96" y="1"/>
                    </a:moveTo>
                    <a:lnTo>
                      <a:pt x="1" y="97"/>
                    </a:lnTo>
                    <a:cubicBezTo>
                      <a:pt x="146" y="236"/>
                      <a:pt x="354" y="338"/>
                      <a:pt x="565" y="338"/>
                    </a:cubicBezTo>
                    <a:cubicBezTo>
                      <a:pt x="692" y="338"/>
                      <a:pt x="819" y="301"/>
                      <a:pt x="935" y="213"/>
                    </a:cubicBezTo>
                    <a:lnTo>
                      <a:pt x="850" y="107"/>
                    </a:lnTo>
                    <a:cubicBezTo>
                      <a:pt x="761" y="176"/>
                      <a:pt x="663" y="205"/>
                      <a:pt x="564" y="205"/>
                    </a:cubicBezTo>
                    <a:cubicBezTo>
                      <a:pt x="391" y="205"/>
                      <a:pt x="218" y="116"/>
                      <a:pt x="96"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62;p38">
                <a:extLst>
                  <a:ext uri="{FF2B5EF4-FFF2-40B4-BE49-F238E27FC236}">
                    <a16:creationId xmlns:a16="http://schemas.microsoft.com/office/drawing/2014/main" id="{B89DE7B7-8D7A-7DE9-6705-7EE2BB7DBF61}"/>
                  </a:ext>
                </a:extLst>
              </p:cNvPr>
              <p:cNvSpPr/>
              <p:nvPr/>
            </p:nvSpPr>
            <p:spPr>
              <a:xfrm>
                <a:off x="2267300" y="1341900"/>
                <a:ext cx="17025" cy="15100"/>
              </a:xfrm>
              <a:custGeom>
                <a:avLst/>
                <a:gdLst/>
                <a:ahLst/>
                <a:cxnLst/>
                <a:rect l="l" t="t" r="r" b="b"/>
                <a:pathLst>
                  <a:path w="681" h="604" extrusionOk="0">
                    <a:moveTo>
                      <a:pt x="339" y="0"/>
                    </a:moveTo>
                    <a:cubicBezTo>
                      <a:pt x="272" y="0"/>
                      <a:pt x="205" y="22"/>
                      <a:pt x="150" y="68"/>
                    </a:cubicBezTo>
                    <a:cubicBezTo>
                      <a:pt x="22" y="174"/>
                      <a:pt x="1" y="366"/>
                      <a:pt x="107" y="493"/>
                    </a:cubicBezTo>
                    <a:cubicBezTo>
                      <a:pt x="161" y="565"/>
                      <a:pt x="246" y="604"/>
                      <a:pt x="335" y="604"/>
                    </a:cubicBezTo>
                    <a:cubicBezTo>
                      <a:pt x="402" y="604"/>
                      <a:pt x="472" y="581"/>
                      <a:pt x="532" y="536"/>
                    </a:cubicBezTo>
                    <a:cubicBezTo>
                      <a:pt x="659" y="440"/>
                      <a:pt x="681" y="238"/>
                      <a:pt x="574" y="111"/>
                    </a:cubicBezTo>
                    <a:cubicBezTo>
                      <a:pt x="514" y="38"/>
                      <a:pt x="426" y="0"/>
                      <a:pt x="339"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63;p38">
                <a:extLst>
                  <a:ext uri="{FF2B5EF4-FFF2-40B4-BE49-F238E27FC236}">
                    <a16:creationId xmlns:a16="http://schemas.microsoft.com/office/drawing/2014/main" id="{0FF44CB6-2A6B-BDBE-832A-07D1B7E5D71B}"/>
                  </a:ext>
                </a:extLst>
              </p:cNvPr>
              <p:cNvSpPr/>
              <p:nvPr/>
            </p:nvSpPr>
            <p:spPr>
              <a:xfrm>
                <a:off x="2308450" y="1333775"/>
                <a:ext cx="9575" cy="14750"/>
              </a:xfrm>
              <a:custGeom>
                <a:avLst/>
                <a:gdLst/>
                <a:ahLst/>
                <a:cxnLst/>
                <a:rect l="l" t="t" r="r" b="b"/>
                <a:pathLst>
                  <a:path w="383" h="590" extrusionOk="0">
                    <a:moveTo>
                      <a:pt x="319" y="1"/>
                    </a:moveTo>
                    <a:cubicBezTo>
                      <a:pt x="266" y="1"/>
                      <a:pt x="192" y="11"/>
                      <a:pt x="149" y="53"/>
                    </a:cubicBezTo>
                    <a:cubicBezTo>
                      <a:pt x="22" y="160"/>
                      <a:pt x="1" y="351"/>
                      <a:pt x="107" y="478"/>
                    </a:cubicBezTo>
                    <a:cubicBezTo>
                      <a:pt x="160" y="549"/>
                      <a:pt x="241" y="590"/>
                      <a:pt x="328" y="590"/>
                    </a:cubicBezTo>
                    <a:cubicBezTo>
                      <a:pt x="346" y="590"/>
                      <a:pt x="365" y="588"/>
                      <a:pt x="383" y="584"/>
                    </a:cubicBezTo>
                    <a:cubicBezTo>
                      <a:pt x="373" y="574"/>
                      <a:pt x="373" y="563"/>
                      <a:pt x="373" y="553"/>
                    </a:cubicBezTo>
                    <a:cubicBezTo>
                      <a:pt x="383" y="383"/>
                      <a:pt x="351" y="181"/>
                      <a:pt x="319"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64;p38">
                <a:extLst>
                  <a:ext uri="{FF2B5EF4-FFF2-40B4-BE49-F238E27FC236}">
                    <a16:creationId xmlns:a16="http://schemas.microsoft.com/office/drawing/2014/main" id="{C23B5BF3-A325-7166-9917-41AA43FB58D9}"/>
                  </a:ext>
                </a:extLst>
              </p:cNvPr>
              <p:cNvSpPr/>
              <p:nvPr/>
            </p:nvSpPr>
            <p:spPr>
              <a:xfrm>
                <a:off x="2262525" y="1377325"/>
                <a:ext cx="41450" cy="58425"/>
              </a:xfrm>
              <a:custGeom>
                <a:avLst/>
                <a:gdLst/>
                <a:ahLst/>
                <a:cxnLst/>
                <a:rect l="l" t="t" r="r" b="b"/>
                <a:pathLst>
                  <a:path w="1658" h="2337" extrusionOk="0">
                    <a:moveTo>
                      <a:pt x="43" y="2134"/>
                    </a:moveTo>
                    <a:cubicBezTo>
                      <a:pt x="1" y="2049"/>
                      <a:pt x="372" y="2071"/>
                      <a:pt x="765" y="340"/>
                    </a:cubicBezTo>
                    <a:cubicBezTo>
                      <a:pt x="850" y="0"/>
                      <a:pt x="1339" y="531"/>
                      <a:pt x="1519" y="1168"/>
                    </a:cubicBezTo>
                    <a:cubicBezTo>
                      <a:pt x="1657" y="1646"/>
                      <a:pt x="128" y="2337"/>
                      <a:pt x="43" y="21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65;p38">
                <a:extLst>
                  <a:ext uri="{FF2B5EF4-FFF2-40B4-BE49-F238E27FC236}">
                    <a16:creationId xmlns:a16="http://schemas.microsoft.com/office/drawing/2014/main" id="{34D59470-40BB-23D0-AAE3-28E7B2A8FA8D}"/>
                  </a:ext>
                </a:extLst>
              </p:cNvPr>
              <p:cNvSpPr/>
              <p:nvPr/>
            </p:nvSpPr>
            <p:spPr>
              <a:xfrm>
                <a:off x="2183150" y="1268200"/>
                <a:ext cx="100125" cy="144200"/>
              </a:xfrm>
              <a:custGeom>
                <a:avLst/>
                <a:gdLst/>
                <a:ahLst/>
                <a:cxnLst/>
                <a:rect l="l" t="t" r="r" b="b"/>
                <a:pathLst>
                  <a:path w="4005" h="5768" extrusionOk="0">
                    <a:moveTo>
                      <a:pt x="3112" y="33"/>
                    </a:moveTo>
                    <a:cubicBezTo>
                      <a:pt x="2846" y="0"/>
                      <a:pt x="2454" y="118"/>
                      <a:pt x="2209" y="245"/>
                    </a:cubicBezTo>
                    <a:cubicBezTo>
                      <a:pt x="1795" y="457"/>
                      <a:pt x="1307" y="935"/>
                      <a:pt x="1222" y="1423"/>
                    </a:cubicBezTo>
                    <a:cubicBezTo>
                      <a:pt x="1052" y="2390"/>
                      <a:pt x="1508" y="3176"/>
                      <a:pt x="1126" y="3845"/>
                    </a:cubicBezTo>
                    <a:cubicBezTo>
                      <a:pt x="797" y="4408"/>
                      <a:pt x="21" y="4769"/>
                      <a:pt x="0" y="5767"/>
                    </a:cubicBezTo>
                    <a:cubicBezTo>
                      <a:pt x="1402" y="5087"/>
                      <a:pt x="2326" y="5618"/>
                      <a:pt x="2506" y="3760"/>
                    </a:cubicBezTo>
                    <a:cubicBezTo>
                      <a:pt x="2549" y="3356"/>
                      <a:pt x="2900" y="3186"/>
                      <a:pt x="2942" y="2974"/>
                    </a:cubicBezTo>
                    <a:cubicBezTo>
                      <a:pt x="2974" y="2804"/>
                      <a:pt x="2952" y="2603"/>
                      <a:pt x="2931" y="2443"/>
                    </a:cubicBezTo>
                    <a:cubicBezTo>
                      <a:pt x="2900" y="2284"/>
                      <a:pt x="2815" y="2124"/>
                      <a:pt x="2846" y="1987"/>
                    </a:cubicBezTo>
                    <a:cubicBezTo>
                      <a:pt x="2867" y="1880"/>
                      <a:pt x="3016" y="1732"/>
                      <a:pt x="3122" y="1636"/>
                    </a:cubicBezTo>
                    <a:cubicBezTo>
                      <a:pt x="3377" y="1381"/>
                      <a:pt x="3601" y="1180"/>
                      <a:pt x="3686" y="755"/>
                    </a:cubicBezTo>
                    <a:cubicBezTo>
                      <a:pt x="3707" y="935"/>
                      <a:pt x="3759" y="1338"/>
                      <a:pt x="3590" y="1732"/>
                    </a:cubicBezTo>
                    <a:cubicBezTo>
                      <a:pt x="3749" y="1689"/>
                      <a:pt x="3844" y="1477"/>
                      <a:pt x="3887" y="1317"/>
                    </a:cubicBezTo>
                    <a:cubicBezTo>
                      <a:pt x="4004" y="755"/>
                      <a:pt x="3813" y="107"/>
                      <a:pt x="3112" y="33"/>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66;p38">
                <a:extLst>
                  <a:ext uri="{FF2B5EF4-FFF2-40B4-BE49-F238E27FC236}">
                    <a16:creationId xmlns:a16="http://schemas.microsoft.com/office/drawing/2014/main" id="{C669F8D7-2006-0E1D-4265-2E9FC05EC4A8}"/>
                  </a:ext>
                </a:extLst>
              </p:cNvPr>
              <p:cNvSpPr/>
              <p:nvPr/>
            </p:nvSpPr>
            <p:spPr>
              <a:xfrm>
                <a:off x="2275000" y="1276975"/>
                <a:ext cx="34825" cy="32400"/>
              </a:xfrm>
              <a:custGeom>
                <a:avLst/>
                <a:gdLst/>
                <a:ahLst/>
                <a:cxnLst/>
                <a:rect l="l" t="t" r="r" b="b"/>
                <a:pathLst>
                  <a:path w="1393" h="1296" extrusionOk="0">
                    <a:moveTo>
                      <a:pt x="309" y="0"/>
                    </a:moveTo>
                    <a:cubicBezTo>
                      <a:pt x="213" y="32"/>
                      <a:pt x="118" y="74"/>
                      <a:pt x="33" y="117"/>
                    </a:cubicBezTo>
                    <a:lnTo>
                      <a:pt x="1" y="95"/>
                    </a:lnTo>
                    <a:lnTo>
                      <a:pt x="1" y="95"/>
                    </a:lnTo>
                    <a:cubicBezTo>
                      <a:pt x="12" y="308"/>
                      <a:pt x="97" y="510"/>
                      <a:pt x="245" y="659"/>
                    </a:cubicBezTo>
                    <a:cubicBezTo>
                      <a:pt x="394" y="807"/>
                      <a:pt x="606" y="892"/>
                      <a:pt x="829" y="892"/>
                    </a:cubicBezTo>
                    <a:cubicBezTo>
                      <a:pt x="862" y="892"/>
                      <a:pt x="895" y="892"/>
                      <a:pt x="929" y="892"/>
                    </a:cubicBezTo>
                    <a:cubicBezTo>
                      <a:pt x="1025" y="892"/>
                      <a:pt x="1119" y="898"/>
                      <a:pt x="1190" y="945"/>
                    </a:cubicBezTo>
                    <a:cubicBezTo>
                      <a:pt x="1296" y="1030"/>
                      <a:pt x="1307" y="1168"/>
                      <a:pt x="1371" y="1275"/>
                    </a:cubicBezTo>
                    <a:cubicBezTo>
                      <a:pt x="1377" y="1281"/>
                      <a:pt x="1384" y="1283"/>
                      <a:pt x="1388" y="1287"/>
                    </a:cubicBezTo>
                    <a:lnTo>
                      <a:pt x="1388" y="1287"/>
                    </a:lnTo>
                    <a:cubicBezTo>
                      <a:pt x="1262" y="1002"/>
                      <a:pt x="1147" y="698"/>
                      <a:pt x="1105" y="393"/>
                    </a:cubicBezTo>
                    <a:cubicBezTo>
                      <a:pt x="861" y="223"/>
                      <a:pt x="595" y="95"/>
                      <a:pt x="309" y="0"/>
                    </a:cubicBezTo>
                    <a:close/>
                    <a:moveTo>
                      <a:pt x="1388" y="1287"/>
                    </a:moveTo>
                    <a:cubicBezTo>
                      <a:pt x="1389" y="1290"/>
                      <a:pt x="1391" y="1293"/>
                      <a:pt x="1392" y="1296"/>
                    </a:cubicBezTo>
                    <a:cubicBezTo>
                      <a:pt x="1392" y="1292"/>
                      <a:pt x="1391" y="1289"/>
                      <a:pt x="1388" y="1287"/>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67;p38">
                <a:extLst>
                  <a:ext uri="{FF2B5EF4-FFF2-40B4-BE49-F238E27FC236}">
                    <a16:creationId xmlns:a16="http://schemas.microsoft.com/office/drawing/2014/main" id="{1AD294C1-4F3C-E4B6-CE42-A4708DB9A841}"/>
                  </a:ext>
                </a:extLst>
              </p:cNvPr>
              <p:cNvSpPr/>
              <p:nvPr/>
            </p:nvSpPr>
            <p:spPr>
              <a:xfrm>
                <a:off x="2211025" y="1375725"/>
                <a:ext cx="58150" cy="61625"/>
              </a:xfrm>
              <a:custGeom>
                <a:avLst/>
                <a:gdLst/>
                <a:ahLst/>
                <a:cxnLst/>
                <a:rect l="l" t="t" r="r" b="b"/>
                <a:pathLst>
                  <a:path w="2326" h="2465" extrusionOk="0">
                    <a:moveTo>
                      <a:pt x="2273" y="2273"/>
                    </a:moveTo>
                    <a:cubicBezTo>
                      <a:pt x="2326" y="2177"/>
                      <a:pt x="1667" y="2177"/>
                      <a:pt x="1339" y="372"/>
                    </a:cubicBezTo>
                    <a:cubicBezTo>
                      <a:pt x="1275" y="1"/>
                      <a:pt x="563" y="489"/>
                      <a:pt x="234" y="1126"/>
                    </a:cubicBezTo>
                    <a:cubicBezTo>
                      <a:pt x="1" y="1594"/>
                      <a:pt x="2135" y="2464"/>
                      <a:pt x="2273" y="22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68;p38">
                <a:extLst>
                  <a:ext uri="{FF2B5EF4-FFF2-40B4-BE49-F238E27FC236}">
                    <a16:creationId xmlns:a16="http://schemas.microsoft.com/office/drawing/2014/main" id="{4A068B04-E63C-4CAC-5D5A-909B4BF65214}"/>
                  </a:ext>
                </a:extLst>
              </p:cNvPr>
              <p:cNvSpPr/>
              <p:nvPr/>
            </p:nvSpPr>
            <p:spPr>
              <a:xfrm>
                <a:off x="2502250" y="1485375"/>
                <a:ext cx="176050" cy="124000"/>
              </a:xfrm>
              <a:custGeom>
                <a:avLst/>
                <a:gdLst/>
                <a:ahLst/>
                <a:cxnLst/>
                <a:rect l="l" t="t" r="r" b="b"/>
                <a:pathLst>
                  <a:path w="7042" h="4960" extrusionOk="0">
                    <a:moveTo>
                      <a:pt x="1329" y="0"/>
                    </a:moveTo>
                    <a:cubicBezTo>
                      <a:pt x="1148" y="0"/>
                      <a:pt x="999" y="117"/>
                      <a:pt x="967" y="297"/>
                    </a:cubicBezTo>
                    <a:lnTo>
                      <a:pt x="1" y="4481"/>
                    </a:lnTo>
                    <a:lnTo>
                      <a:pt x="64" y="4769"/>
                    </a:lnTo>
                    <a:cubicBezTo>
                      <a:pt x="128" y="4854"/>
                      <a:pt x="224" y="4906"/>
                      <a:pt x="330" y="4917"/>
                    </a:cubicBezTo>
                    <a:lnTo>
                      <a:pt x="5671" y="4960"/>
                    </a:lnTo>
                    <a:lnTo>
                      <a:pt x="5735" y="4960"/>
                    </a:lnTo>
                    <a:cubicBezTo>
                      <a:pt x="5905" y="4949"/>
                      <a:pt x="6054" y="4821"/>
                      <a:pt x="6086" y="4641"/>
                    </a:cubicBezTo>
                    <a:lnTo>
                      <a:pt x="7031" y="521"/>
                    </a:lnTo>
                    <a:cubicBezTo>
                      <a:pt x="7042" y="415"/>
                      <a:pt x="7009" y="297"/>
                      <a:pt x="6946" y="212"/>
                    </a:cubicBezTo>
                    <a:cubicBezTo>
                      <a:pt x="6872" y="139"/>
                      <a:pt x="6766" y="85"/>
                      <a:pt x="6659" y="85"/>
                    </a:cubicBezTo>
                    <a:lnTo>
                      <a:pt x="1329" y="0"/>
                    </a:ln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69;p38">
                <a:extLst>
                  <a:ext uri="{FF2B5EF4-FFF2-40B4-BE49-F238E27FC236}">
                    <a16:creationId xmlns:a16="http://schemas.microsoft.com/office/drawing/2014/main" id="{9A5BA6CD-E712-6F00-5651-A3D1B9B3CB3D}"/>
                  </a:ext>
                </a:extLst>
              </p:cNvPr>
              <p:cNvSpPr/>
              <p:nvPr/>
            </p:nvSpPr>
            <p:spPr>
              <a:xfrm>
                <a:off x="2510225" y="1495200"/>
                <a:ext cx="156650" cy="107000"/>
              </a:xfrm>
              <a:custGeom>
                <a:avLst/>
                <a:gdLst/>
                <a:ahLst/>
                <a:cxnLst/>
                <a:rect l="l" t="t" r="r" b="b"/>
                <a:pathLst>
                  <a:path w="6266" h="4280" extrusionOk="0">
                    <a:moveTo>
                      <a:pt x="977" y="0"/>
                    </a:moveTo>
                    <a:lnTo>
                      <a:pt x="0" y="4227"/>
                    </a:lnTo>
                    <a:lnTo>
                      <a:pt x="5279" y="4280"/>
                    </a:lnTo>
                    <a:lnTo>
                      <a:pt x="6266" y="159"/>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70;p38">
                <a:extLst>
                  <a:ext uri="{FF2B5EF4-FFF2-40B4-BE49-F238E27FC236}">
                    <a16:creationId xmlns:a16="http://schemas.microsoft.com/office/drawing/2014/main" id="{01A98E32-2CC1-7194-41E4-B4EBD2C0FEE7}"/>
                  </a:ext>
                </a:extLst>
              </p:cNvPr>
              <p:cNvSpPr/>
              <p:nvPr/>
            </p:nvSpPr>
            <p:spPr>
              <a:xfrm>
                <a:off x="2431375" y="1594500"/>
                <a:ext cx="223050" cy="21500"/>
              </a:xfrm>
              <a:custGeom>
                <a:avLst/>
                <a:gdLst/>
                <a:ahLst/>
                <a:cxnLst/>
                <a:rect l="l" t="t" r="r" b="b"/>
                <a:pathLst>
                  <a:path w="8922" h="860" extrusionOk="0">
                    <a:moveTo>
                      <a:pt x="436" y="0"/>
                    </a:moveTo>
                    <a:cubicBezTo>
                      <a:pt x="192" y="0"/>
                      <a:pt x="1" y="191"/>
                      <a:pt x="1" y="435"/>
                    </a:cubicBezTo>
                    <a:cubicBezTo>
                      <a:pt x="1" y="669"/>
                      <a:pt x="192" y="860"/>
                      <a:pt x="436" y="860"/>
                    </a:cubicBezTo>
                    <a:lnTo>
                      <a:pt x="8485" y="860"/>
                    </a:lnTo>
                    <a:cubicBezTo>
                      <a:pt x="8719" y="860"/>
                      <a:pt x="8921" y="669"/>
                      <a:pt x="8921" y="435"/>
                    </a:cubicBezTo>
                    <a:cubicBezTo>
                      <a:pt x="8921" y="191"/>
                      <a:pt x="8719" y="0"/>
                      <a:pt x="8485"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71;p38">
                <a:extLst>
                  <a:ext uri="{FF2B5EF4-FFF2-40B4-BE49-F238E27FC236}">
                    <a16:creationId xmlns:a16="http://schemas.microsoft.com/office/drawing/2014/main" id="{B80223D3-7905-EB18-C34C-B7390E6024B8}"/>
                  </a:ext>
                </a:extLst>
              </p:cNvPr>
              <p:cNvSpPr/>
              <p:nvPr/>
            </p:nvSpPr>
            <p:spPr>
              <a:xfrm>
                <a:off x="2544725" y="1504725"/>
                <a:ext cx="80750" cy="85000"/>
              </a:xfrm>
              <a:custGeom>
                <a:avLst/>
                <a:gdLst/>
                <a:ahLst/>
                <a:cxnLst/>
                <a:rect l="l" t="t" r="r" b="b"/>
                <a:pathLst>
                  <a:path w="3230" h="3400" extrusionOk="0">
                    <a:moveTo>
                      <a:pt x="1654" y="1"/>
                    </a:moveTo>
                    <a:cubicBezTo>
                      <a:pt x="895" y="1"/>
                      <a:pt x="226" y="641"/>
                      <a:pt x="118" y="1510"/>
                    </a:cubicBezTo>
                    <a:cubicBezTo>
                      <a:pt x="1" y="2444"/>
                      <a:pt x="574" y="3294"/>
                      <a:pt x="1392" y="3389"/>
                    </a:cubicBezTo>
                    <a:cubicBezTo>
                      <a:pt x="1450" y="3396"/>
                      <a:pt x="1508" y="3400"/>
                      <a:pt x="1566" y="3400"/>
                    </a:cubicBezTo>
                    <a:cubicBezTo>
                      <a:pt x="2325" y="3400"/>
                      <a:pt x="2993" y="2761"/>
                      <a:pt x="3102" y="1892"/>
                    </a:cubicBezTo>
                    <a:cubicBezTo>
                      <a:pt x="3229" y="957"/>
                      <a:pt x="2656" y="118"/>
                      <a:pt x="1827" y="12"/>
                    </a:cubicBezTo>
                    <a:cubicBezTo>
                      <a:pt x="1769" y="4"/>
                      <a:pt x="1712" y="1"/>
                      <a:pt x="1654"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72;p38">
                <a:extLst>
                  <a:ext uri="{FF2B5EF4-FFF2-40B4-BE49-F238E27FC236}">
                    <a16:creationId xmlns:a16="http://schemas.microsoft.com/office/drawing/2014/main" id="{C729244F-37CE-E161-8916-EE812739AE5B}"/>
                  </a:ext>
                </a:extLst>
              </p:cNvPr>
              <p:cNvSpPr/>
              <p:nvPr/>
            </p:nvSpPr>
            <p:spPr>
              <a:xfrm>
                <a:off x="2552700" y="1514300"/>
                <a:ext cx="57650" cy="75475"/>
              </a:xfrm>
              <a:custGeom>
                <a:avLst/>
                <a:gdLst/>
                <a:ahLst/>
                <a:cxnLst/>
                <a:rect l="l" t="t" r="r" b="b"/>
                <a:pathLst>
                  <a:path w="2306" h="3019" extrusionOk="0">
                    <a:moveTo>
                      <a:pt x="1390" y="1"/>
                    </a:moveTo>
                    <a:cubicBezTo>
                      <a:pt x="950" y="1"/>
                      <a:pt x="628" y="579"/>
                      <a:pt x="701" y="1116"/>
                    </a:cubicBezTo>
                    <a:cubicBezTo>
                      <a:pt x="734" y="1370"/>
                      <a:pt x="903" y="1668"/>
                      <a:pt x="776" y="1923"/>
                    </a:cubicBezTo>
                    <a:cubicBezTo>
                      <a:pt x="691" y="2114"/>
                      <a:pt x="404" y="2061"/>
                      <a:pt x="192" y="2135"/>
                    </a:cubicBezTo>
                    <a:cubicBezTo>
                      <a:pt x="118" y="2167"/>
                      <a:pt x="54" y="2199"/>
                      <a:pt x="0" y="2241"/>
                    </a:cubicBezTo>
                    <a:cubicBezTo>
                      <a:pt x="224" y="2656"/>
                      <a:pt x="616" y="2953"/>
                      <a:pt x="1073" y="3006"/>
                    </a:cubicBezTo>
                    <a:cubicBezTo>
                      <a:pt x="1136" y="3014"/>
                      <a:pt x="1198" y="3019"/>
                      <a:pt x="1259" y="3019"/>
                    </a:cubicBezTo>
                    <a:cubicBezTo>
                      <a:pt x="1655" y="3019"/>
                      <a:pt x="2020" y="2844"/>
                      <a:pt x="2305" y="2550"/>
                    </a:cubicBezTo>
                    <a:cubicBezTo>
                      <a:pt x="2230" y="2454"/>
                      <a:pt x="2124" y="2390"/>
                      <a:pt x="1987" y="2316"/>
                    </a:cubicBezTo>
                    <a:cubicBezTo>
                      <a:pt x="1817" y="2241"/>
                      <a:pt x="1647" y="2178"/>
                      <a:pt x="1626" y="2008"/>
                    </a:cubicBezTo>
                    <a:cubicBezTo>
                      <a:pt x="1593" y="1710"/>
                      <a:pt x="1827" y="1477"/>
                      <a:pt x="1933" y="1201"/>
                    </a:cubicBezTo>
                    <a:cubicBezTo>
                      <a:pt x="2114" y="659"/>
                      <a:pt x="1880" y="11"/>
                      <a:pt x="1402" y="1"/>
                    </a:cubicBezTo>
                    <a:cubicBezTo>
                      <a:pt x="1398" y="1"/>
                      <a:pt x="1394" y="1"/>
                      <a:pt x="1390"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73;p38">
                <a:extLst>
                  <a:ext uri="{FF2B5EF4-FFF2-40B4-BE49-F238E27FC236}">
                    <a16:creationId xmlns:a16="http://schemas.microsoft.com/office/drawing/2014/main" id="{FFC69FF4-3446-C079-1C01-89151D6374D5}"/>
                  </a:ext>
                </a:extLst>
              </p:cNvPr>
              <p:cNvSpPr/>
              <p:nvPr/>
            </p:nvSpPr>
            <p:spPr>
              <a:xfrm>
                <a:off x="2379875" y="1624750"/>
                <a:ext cx="42500" cy="375950"/>
              </a:xfrm>
              <a:custGeom>
                <a:avLst/>
                <a:gdLst/>
                <a:ahLst/>
                <a:cxnLst/>
                <a:rect l="l" t="t" r="r" b="b"/>
                <a:pathLst>
                  <a:path w="1700" h="15038" extrusionOk="0">
                    <a:moveTo>
                      <a:pt x="1700" y="1"/>
                    </a:moveTo>
                    <a:cubicBezTo>
                      <a:pt x="1509" y="22"/>
                      <a:pt x="1317" y="32"/>
                      <a:pt x="1126" y="53"/>
                    </a:cubicBezTo>
                    <a:cubicBezTo>
                      <a:pt x="839" y="3845"/>
                      <a:pt x="298" y="11194"/>
                      <a:pt x="96" y="13731"/>
                    </a:cubicBezTo>
                    <a:cubicBezTo>
                      <a:pt x="64" y="14124"/>
                      <a:pt x="1" y="14549"/>
                      <a:pt x="64" y="14942"/>
                    </a:cubicBezTo>
                    <a:cubicBezTo>
                      <a:pt x="128" y="14995"/>
                      <a:pt x="202" y="15017"/>
                      <a:pt x="287" y="15038"/>
                    </a:cubicBezTo>
                    <a:cubicBezTo>
                      <a:pt x="447" y="14793"/>
                      <a:pt x="436" y="14305"/>
                      <a:pt x="478" y="13848"/>
                    </a:cubicBezTo>
                    <a:cubicBezTo>
                      <a:pt x="723" y="11300"/>
                      <a:pt x="1360" y="3802"/>
                      <a:pt x="1700"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74;p38">
                <a:extLst>
                  <a:ext uri="{FF2B5EF4-FFF2-40B4-BE49-F238E27FC236}">
                    <a16:creationId xmlns:a16="http://schemas.microsoft.com/office/drawing/2014/main" id="{4FC5CDBC-2397-F658-C6B9-C88EFBA94769}"/>
                  </a:ext>
                </a:extLst>
              </p:cNvPr>
              <p:cNvSpPr/>
              <p:nvPr/>
            </p:nvSpPr>
            <p:spPr>
              <a:xfrm>
                <a:off x="2712800" y="1624750"/>
                <a:ext cx="42500" cy="375950"/>
              </a:xfrm>
              <a:custGeom>
                <a:avLst/>
                <a:gdLst/>
                <a:ahLst/>
                <a:cxnLst/>
                <a:rect l="l" t="t" r="r" b="b"/>
                <a:pathLst>
                  <a:path w="1700" h="15038" extrusionOk="0">
                    <a:moveTo>
                      <a:pt x="0" y="1"/>
                    </a:moveTo>
                    <a:lnTo>
                      <a:pt x="0" y="1"/>
                    </a:lnTo>
                    <a:cubicBezTo>
                      <a:pt x="340" y="3802"/>
                      <a:pt x="977" y="11300"/>
                      <a:pt x="1221" y="13848"/>
                    </a:cubicBezTo>
                    <a:cubicBezTo>
                      <a:pt x="1264" y="14305"/>
                      <a:pt x="1253" y="14793"/>
                      <a:pt x="1412" y="15038"/>
                    </a:cubicBezTo>
                    <a:cubicBezTo>
                      <a:pt x="1487" y="15017"/>
                      <a:pt x="1572" y="14995"/>
                      <a:pt x="1636" y="14942"/>
                    </a:cubicBezTo>
                    <a:cubicBezTo>
                      <a:pt x="1699" y="14549"/>
                      <a:pt x="1636" y="14124"/>
                      <a:pt x="1603" y="13731"/>
                    </a:cubicBezTo>
                    <a:cubicBezTo>
                      <a:pt x="1402" y="11194"/>
                      <a:pt x="850" y="3845"/>
                      <a:pt x="563" y="53"/>
                    </a:cubicBezTo>
                    <a:cubicBezTo>
                      <a:pt x="383" y="32"/>
                      <a:pt x="191" y="22"/>
                      <a:pt x="0"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75;p38">
                <a:extLst>
                  <a:ext uri="{FF2B5EF4-FFF2-40B4-BE49-F238E27FC236}">
                    <a16:creationId xmlns:a16="http://schemas.microsoft.com/office/drawing/2014/main" id="{76015557-A466-8AB8-455F-0913B97CE455}"/>
                  </a:ext>
                </a:extLst>
              </p:cNvPr>
              <p:cNvSpPr/>
              <p:nvPr/>
            </p:nvSpPr>
            <p:spPr>
              <a:xfrm>
                <a:off x="2380675" y="1615975"/>
                <a:ext cx="376475" cy="27100"/>
              </a:xfrm>
              <a:custGeom>
                <a:avLst/>
                <a:gdLst/>
                <a:ahLst/>
                <a:cxnLst/>
                <a:rect l="l" t="t" r="r" b="b"/>
                <a:pathLst>
                  <a:path w="15059" h="1084" extrusionOk="0">
                    <a:moveTo>
                      <a:pt x="0" y="798"/>
                    </a:moveTo>
                    <a:cubicBezTo>
                      <a:pt x="0" y="957"/>
                      <a:pt x="127" y="1084"/>
                      <a:pt x="287" y="1084"/>
                    </a:cubicBezTo>
                    <a:lnTo>
                      <a:pt x="14772" y="1084"/>
                    </a:lnTo>
                    <a:cubicBezTo>
                      <a:pt x="14931" y="1084"/>
                      <a:pt x="15058" y="957"/>
                      <a:pt x="15058" y="798"/>
                    </a:cubicBezTo>
                    <a:lnTo>
                      <a:pt x="15058" y="288"/>
                    </a:lnTo>
                    <a:cubicBezTo>
                      <a:pt x="15058" y="128"/>
                      <a:pt x="14931" y="1"/>
                      <a:pt x="14772" y="1"/>
                    </a:cubicBezTo>
                    <a:lnTo>
                      <a:pt x="287" y="1"/>
                    </a:lnTo>
                    <a:cubicBezTo>
                      <a:pt x="127" y="1"/>
                      <a:pt x="0" y="128"/>
                      <a:pt x="0" y="288"/>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8233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Agile Methodology</a:t>
            </a:r>
            <a:endParaRPr>
              <a:solidFill>
                <a:schemeClr val="lt1"/>
              </a:solidFill>
            </a:endParaRPr>
          </a:p>
        </p:txBody>
      </p:sp>
      <p:sp>
        <p:nvSpPr>
          <p:cNvPr id="2" name="TextBox 1">
            <a:extLst>
              <a:ext uri="{FF2B5EF4-FFF2-40B4-BE49-F238E27FC236}">
                <a16:creationId xmlns:a16="http://schemas.microsoft.com/office/drawing/2014/main" id="{59D25BB4-610C-23A6-BFB6-1D13C2754B51}"/>
              </a:ext>
            </a:extLst>
          </p:cNvPr>
          <p:cNvSpPr txBox="1"/>
          <p:nvPr/>
        </p:nvSpPr>
        <p:spPr>
          <a:xfrm>
            <a:off x="723900" y="1245507"/>
            <a:ext cx="765991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Pontano Sans"/>
              </a:rPr>
              <a:t>SCRUM:</a:t>
            </a:r>
          </a:p>
          <a:p>
            <a:r>
              <a:rPr lang="en-US" sz="1600">
                <a:latin typeface="Pontano Sans"/>
                <a:cs typeface="Calibri"/>
              </a:rPr>
              <a:t>Scrum is an agile project management framework that provides a structured approach to managing and delivering projects in an iterative manner. </a:t>
            </a:r>
          </a:p>
          <a:p>
            <a:endParaRPr lang="en-US" sz="1600">
              <a:latin typeface="Pontano Sans"/>
              <a:cs typeface="Calibri"/>
            </a:endParaRPr>
          </a:p>
          <a:p>
            <a:r>
              <a:rPr lang="en-US" sz="1600">
                <a:latin typeface="Pontano Sans"/>
                <a:cs typeface="Calibri"/>
              </a:rPr>
              <a:t>PROCESS SUMMARY:</a:t>
            </a:r>
            <a:endParaRPr lang="en-US" sz="1600">
              <a:latin typeface="Pontano Sans"/>
            </a:endParaRPr>
          </a:p>
          <a:p>
            <a:pPr marL="285750" indent="-285750">
              <a:buChar char="•"/>
            </a:pPr>
            <a:r>
              <a:rPr lang="en-US" sz="1600">
                <a:latin typeface="Pontano Sans"/>
              </a:rPr>
              <a:t>The product owner compiles a list of all the tasks necessary to complete the project.</a:t>
            </a:r>
          </a:p>
          <a:p>
            <a:pPr marL="285750" indent="-285750">
              <a:buChar char="•"/>
            </a:pPr>
            <a:r>
              <a:rPr lang="en-US" sz="1600">
                <a:latin typeface="Pontano Sans"/>
              </a:rPr>
              <a:t>The group then determines how to implement it and builds a sprint backlog.</a:t>
            </a:r>
          </a:p>
          <a:p>
            <a:pPr marL="285750" indent="-285750">
              <a:buChar char="•"/>
            </a:pPr>
            <a:r>
              <a:rPr lang="en-US" sz="1600">
                <a:latin typeface="Pontano Sans"/>
              </a:rPr>
              <a:t>For the period of a sprint, the team typically meets daily, providing an update and the manager assessing the progress.</a:t>
            </a:r>
          </a:p>
          <a:p>
            <a:pPr marL="285750" indent="-285750">
              <a:buChar char="•"/>
            </a:pPr>
            <a:endParaRPr lang="en-US" sz="1600">
              <a:latin typeface="Pontano Sans"/>
            </a:endParaRPr>
          </a:p>
          <a:p>
            <a:r>
              <a:rPr lang="en-US" sz="1600">
                <a:latin typeface="Pontano Sans"/>
              </a:rPr>
              <a:t>REASON FOR CHOOSING</a:t>
            </a:r>
          </a:p>
          <a:p>
            <a:pPr marL="285750" indent="-285750">
              <a:buChar char="•"/>
            </a:pPr>
            <a:r>
              <a:rPr lang="en-US" sz="1600">
                <a:latin typeface="Pontano Sans"/>
              </a:rPr>
              <a:t>Scrum allows teams respond to changes and deliver quickly.</a:t>
            </a:r>
          </a:p>
          <a:p>
            <a:pPr marL="285750" indent="-285750">
              <a:buChar char="•"/>
            </a:pPr>
            <a:r>
              <a:rPr lang="en-US" sz="1600">
                <a:latin typeface="Pontano Sans"/>
              </a:rPr>
              <a:t>Scrum ensures effective use of time and money.</a:t>
            </a:r>
          </a:p>
          <a:p>
            <a:pPr marL="285750" indent="-285750">
              <a:buChar char="•"/>
            </a:pPr>
            <a:r>
              <a:rPr lang="en-US" sz="1600">
                <a:latin typeface="Pontano Sans"/>
              </a:rPr>
              <a:t>Short sprints enable changes based on feedback a lot more easily</a:t>
            </a:r>
          </a:p>
          <a:p>
            <a:endParaRPr lang="en-US" sz="1600">
              <a:latin typeface="Pontano Sans"/>
            </a:endParaRPr>
          </a:p>
          <a:p>
            <a:pPr marL="285750" indent="-285750">
              <a:buChar char="•"/>
            </a:pPr>
            <a:endParaRPr lang="en-US" sz="1600"/>
          </a:p>
          <a:p>
            <a:pPr marL="285750" indent="-285750">
              <a:buChar char="•"/>
            </a:pPr>
            <a:endParaRPr lang="en-US" sz="1600"/>
          </a:p>
          <a:p>
            <a:pPr marL="285750" indent="-285750">
              <a:buChar char="•"/>
            </a:pPr>
            <a:endParaRPr lang="en-US" sz="1600"/>
          </a:p>
          <a:p>
            <a:endParaRPr lang="en-US" sz="1600">
              <a:latin typeface="Pontano Sans"/>
              <a:cs typeface="Calibri"/>
            </a:endParaRPr>
          </a:p>
          <a:p>
            <a:endParaRPr lang="en-US" sz="1600">
              <a:latin typeface="Pontano Sans"/>
              <a:cs typeface="Calibri"/>
            </a:endParaRPr>
          </a:p>
        </p:txBody>
      </p:sp>
    </p:spTree>
    <p:extLst>
      <p:ext uri="{BB962C8B-B14F-4D97-AF65-F5344CB8AC3E}">
        <p14:creationId xmlns:p14="http://schemas.microsoft.com/office/powerpoint/2010/main" val="287303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UML diagram</a:t>
            </a:r>
            <a:endParaRPr>
              <a:solidFill>
                <a:schemeClr val="lt1"/>
              </a:solidFill>
            </a:endParaRPr>
          </a:p>
        </p:txBody>
      </p:sp>
      <p:pic>
        <p:nvPicPr>
          <p:cNvPr id="2" name="Picture 2" descr="Diagram&#10;&#10;Description automatically generated">
            <a:extLst>
              <a:ext uri="{FF2B5EF4-FFF2-40B4-BE49-F238E27FC236}">
                <a16:creationId xmlns:a16="http://schemas.microsoft.com/office/drawing/2014/main" id="{5EE37E80-453A-F6EF-BF1F-6675416B6530}"/>
              </a:ext>
            </a:extLst>
          </p:cNvPr>
          <p:cNvPicPr>
            <a:picLocks noChangeAspect="1"/>
          </p:cNvPicPr>
          <p:nvPr/>
        </p:nvPicPr>
        <p:blipFill rotWithShape="1">
          <a:blip r:embed="rId3"/>
          <a:srcRect l="33824" t="35513" r="35581" b="19403"/>
          <a:stretch/>
        </p:blipFill>
        <p:spPr>
          <a:xfrm>
            <a:off x="2030187" y="1083584"/>
            <a:ext cx="4901179" cy="4072512"/>
          </a:xfrm>
          <a:prstGeom prst="rect">
            <a:avLst/>
          </a:prstGeom>
        </p:spPr>
      </p:pic>
    </p:spTree>
    <p:extLst>
      <p:ext uri="{BB962C8B-B14F-4D97-AF65-F5344CB8AC3E}">
        <p14:creationId xmlns:p14="http://schemas.microsoft.com/office/powerpoint/2010/main" val="373859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Personas</a:t>
            </a:r>
            <a:endParaRPr>
              <a:solidFill>
                <a:schemeClr val="lt1"/>
              </a:solidFill>
            </a:endParaRPr>
          </a:p>
        </p:txBody>
      </p:sp>
      <p:sp>
        <p:nvSpPr>
          <p:cNvPr id="2" name="TextBox 1">
            <a:extLst>
              <a:ext uri="{FF2B5EF4-FFF2-40B4-BE49-F238E27FC236}">
                <a16:creationId xmlns:a16="http://schemas.microsoft.com/office/drawing/2014/main" id="{07A50F82-3A2C-C5ED-A020-22EBE41897ED}"/>
              </a:ext>
            </a:extLst>
          </p:cNvPr>
          <p:cNvSpPr txBox="1"/>
          <p:nvPr/>
        </p:nvSpPr>
        <p:spPr>
          <a:xfrm>
            <a:off x="1062182" y="1551709"/>
            <a:ext cx="184731" cy="307777"/>
          </a:xfrm>
          <a:prstGeom prst="rect">
            <a:avLst/>
          </a:prstGeom>
          <a:noFill/>
        </p:spPr>
        <p:txBody>
          <a:bodyPr wrap="none" lIns="91440" tIns="45720" rIns="91440" bIns="45720" rtlCol="0" anchor="t">
            <a:spAutoFit/>
          </a:bodyPr>
          <a:lstStyle/>
          <a:p>
            <a:endParaRPr lang="en-US"/>
          </a:p>
        </p:txBody>
      </p:sp>
      <p:sp>
        <p:nvSpPr>
          <p:cNvPr id="3" name="TextBox 2">
            <a:extLst>
              <a:ext uri="{FF2B5EF4-FFF2-40B4-BE49-F238E27FC236}">
                <a16:creationId xmlns:a16="http://schemas.microsoft.com/office/drawing/2014/main" id="{CEE5DAFE-6477-258F-699F-31530E1B0372}"/>
              </a:ext>
            </a:extLst>
          </p:cNvPr>
          <p:cNvSpPr txBox="1"/>
          <p:nvPr/>
        </p:nvSpPr>
        <p:spPr>
          <a:xfrm>
            <a:off x="1012175" y="2038120"/>
            <a:ext cx="696816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Pontano Sans"/>
              </a:rPr>
              <a:t>Humza volunteers at the Govan Community Project this helps to keep him busy, and the other volunteers feel like a Family to him. This has also helped him combat the loneliness of leaving his family behind and improved his mental health.</a:t>
            </a:r>
            <a:endParaRPr lang="en-US"/>
          </a:p>
          <a:p>
            <a:endParaRPr lang="en-US">
              <a:latin typeface="Pontano Sans"/>
            </a:endParaRPr>
          </a:p>
          <a:p>
            <a:r>
              <a:rPr lang="en-US">
                <a:latin typeface="Pontano Sans"/>
              </a:rPr>
              <a:t>Humza moved to Govan as an asylum seeker 3 years ago. Due to his asylum seeker status, he currently cannot work, to cover expenses such as travel, food, clothing etc. he receives £35-£40 a week. This can make obtaining certain foods such as halal hard, as the main source is located within the city </a:t>
            </a:r>
            <a:r>
              <a:rPr lang="en-US" err="1">
                <a:latin typeface="Pontano Sans"/>
              </a:rPr>
              <a:t>centre</a:t>
            </a:r>
            <a:r>
              <a:rPr lang="en-US">
                <a:latin typeface="Pontano Sans"/>
              </a:rPr>
              <a:t>. Humza makes use of the Food bank in Govan but often finds that they are not holding items that he requires which can sometimes lead to a wasted trip due to travel expenses.</a:t>
            </a:r>
            <a:r>
              <a:rPr lang="en-US"/>
              <a:t> </a:t>
            </a:r>
          </a:p>
          <a:p>
            <a:pPr algn="l"/>
            <a:endParaRPr lang="en-US"/>
          </a:p>
        </p:txBody>
      </p:sp>
      <p:sp>
        <p:nvSpPr>
          <p:cNvPr id="4" name="TextBox 3">
            <a:extLst>
              <a:ext uri="{FF2B5EF4-FFF2-40B4-BE49-F238E27FC236}">
                <a16:creationId xmlns:a16="http://schemas.microsoft.com/office/drawing/2014/main" id="{DA597AE5-0D61-912F-B44F-A13359870653}"/>
              </a:ext>
            </a:extLst>
          </p:cNvPr>
          <p:cNvSpPr txBox="1"/>
          <p:nvPr/>
        </p:nvSpPr>
        <p:spPr>
          <a:xfrm>
            <a:off x="1012174" y="1377108"/>
            <a:ext cx="33050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latin typeface="Pontano Sans"/>
              </a:rPr>
              <a:t>Humza Bashir</a:t>
            </a:r>
          </a:p>
          <a:p>
            <a:r>
              <a:rPr lang="en-US">
                <a:latin typeface="Pontano Sans"/>
              </a:rPr>
              <a:t>Community volunteer, Food Bank User</a:t>
            </a:r>
          </a:p>
        </p:txBody>
      </p:sp>
    </p:spTree>
    <p:extLst>
      <p:ext uri="{BB962C8B-B14F-4D97-AF65-F5344CB8AC3E}">
        <p14:creationId xmlns:p14="http://schemas.microsoft.com/office/powerpoint/2010/main" val="421742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Personas</a:t>
            </a:r>
            <a:endParaRPr>
              <a:solidFill>
                <a:schemeClr val="lt1"/>
              </a:solidFill>
            </a:endParaRPr>
          </a:p>
        </p:txBody>
      </p:sp>
      <p:sp>
        <p:nvSpPr>
          <p:cNvPr id="3" name="TextBox 2">
            <a:extLst>
              <a:ext uri="{FF2B5EF4-FFF2-40B4-BE49-F238E27FC236}">
                <a16:creationId xmlns:a16="http://schemas.microsoft.com/office/drawing/2014/main" id="{248A0C65-A169-4381-BDEB-122C6F3AE482}"/>
              </a:ext>
            </a:extLst>
          </p:cNvPr>
          <p:cNvSpPr txBox="1"/>
          <p:nvPr/>
        </p:nvSpPr>
        <p:spPr>
          <a:xfrm>
            <a:off x="978721" y="1421550"/>
            <a:ext cx="1712328" cy="800219"/>
          </a:xfrm>
          <a:prstGeom prst="rect">
            <a:avLst/>
          </a:prstGeom>
          <a:noFill/>
        </p:spPr>
        <p:txBody>
          <a:bodyPr wrap="none" lIns="91440" tIns="45720" rIns="91440" bIns="45720" rtlCol="0" anchor="t">
            <a:spAutoFit/>
          </a:bodyPr>
          <a:lstStyle/>
          <a:p>
            <a:r>
              <a:rPr lang="en-US" sz="1800" b="1">
                <a:latin typeface="Pontano Sans"/>
              </a:rPr>
              <a:t>Martin Holmes</a:t>
            </a:r>
            <a:endParaRPr lang="en-US" sz="1800">
              <a:latin typeface="Pontano Sans"/>
            </a:endParaRPr>
          </a:p>
          <a:p>
            <a:r>
              <a:rPr lang="en-US">
                <a:latin typeface="Pontano Sans"/>
              </a:rPr>
              <a:t>Food Bank Manager</a:t>
            </a:r>
          </a:p>
          <a:p>
            <a:endParaRPr lang="en-US"/>
          </a:p>
        </p:txBody>
      </p:sp>
      <p:sp>
        <p:nvSpPr>
          <p:cNvPr id="4" name="TextBox 3">
            <a:extLst>
              <a:ext uri="{FF2B5EF4-FFF2-40B4-BE49-F238E27FC236}">
                <a16:creationId xmlns:a16="http://schemas.microsoft.com/office/drawing/2014/main" id="{6E5CC877-BF0A-CDBF-0D99-6544955F140C}"/>
              </a:ext>
            </a:extLst>
          </p:cNvPr>
          <p:cNvSpPr txBox="1"/>
          <p:nvPr/>
        </p:nvSpPr>
        <p:spPr>
          <a:xfrm>
            <a:off x="977748" y="2106976"/>
            <a:ext cx="696816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Pontano Sans"/>
              </a:rPr>
              <a:t>Martin has lived in Govan most of his life and has helped in multiple projects including the ‘Govan Community Project’. </a:t>
            </a:r>
          </a:p>
          <a:p>
            <a:endParaRPr lang="en-US">
              <a:latin typeface="Pontano Sans"/>
            </a:endParaRPr>
          </a:p>
          <a:p>
            <a:r>
              <a:rPr lang="en-US">
                <a:latin typeface="Pontano Sans"/>
              </a:rPr>
              <a:t>Martin helped create establish the Govan food bank back in 2020 with the start of the pandemic. Which has helped many families in the community by providing food and sundries to them. However, he is aware that there are occasions where members of the community have arrived, but they no longer have certain items in stock leading to a ‘wasted’ journey. </a:t>
            </a:r>
          </a:p>
        </p:txBody>
      </p:sp>
    </p:spTree>
    <p:extLst>
      <p:ext uri="{BB962C8B-B14F-4D97-AF65-F5344CB8AC3E}">
        <p14:creationId xmlns:p14="http://schemas.microsoft.com/office/powerpoint/2010/main" val="319201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Stakeholder</a:t>
            </a:r>
            <a:endParaRPr>
              <a:solidFill>
                <a:schemeClr val="lt1"/>
              </a:solidFill>
            </a:endParaRPr>
          </a:p>
        </p:txBody>
      </p:sp>
      <p:pic>
        <p:nvPicPr>
          <p:cNvPr id="2" name="Picture 2" descr="Table&#10;&#10;Description automatically generated">
            <a:extLst>
              <a:ext uri="{FF2B5EF4-FFF2-40B4-BE49-F238E27FC236}">
                <a16:creationId xmlns:a16="http://schemas.microsoft.com/office/drawing/2014/main" id="{65CB7C3B-D1F6-21EE-90D0-C21F23552B3C}"/>
              </a:ext>
            </a:extLst>
          </p:cNvPr>
          <p:cNvPicPr>
            <a:picLocks noChangeAspect="1"/>
          </p:cNvPicPr>
          <p:nvPr/>
        </p:nvPicPr>
        <p:blipFill>
          <a:blip r:embed="rId3"/>
          <a:stretch>
            <a:fillRect/>
          </a:stretch>
        </p:blipFill>
        <p:spPr>
          <a:xfrm>
            <a:off x="4274544" y="2303296"/>
            <a:ext cx="4499013" cy="2278950"/>
          </a:xfrm>
          <a:prstGeom prst="rect">
            <a:avLst/>
          </a:prstGeom>
        </p:spPr>
      </p:pic>
      <p:sp>
        <p:nvSpPr>
          <p:cNvPr id="3" name="TextBox 2">
            <a:extLst>
              <a:ext uri="{FF2B5EF4-FFF2-40B4-BE49-F238E27FC236}">
                <a16:creationId xmlns:a16="http://schemas.microsoft.com/office/drawing/2014/main" id="{26F234F6-ACCD-95A8-2A6E-580A452C1999}"/>
              </a:ext>
            </a:extLst>
          </p:cNvPr>
          <p:cNvSpPr txBox="1"/>
          <p:nvPr/>
        </p:nvSpPr>
        <p:spPr>
          <a:xfrm>
            <a:off x="1046602" y="1273824"/>
            <a:ext cx="391787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Pontano Sans"/>
              </a:rPr>
              <a:t>The identified Stakeholders</a:t>
            </a:r>
          </a:p>
          <a:p>
            <a:pPr marL="285750" indent="-285750">
              <a:buChar char="•"/>
            </a:pPr>
            <a:r>
              <a:rPr lang="en-US" sz="1600">
                <a:latin typeface="Pontano Sans"/>
              </a:rPr>
              <a:t>Residents</a:t>
            </a:r>
          </a:p>
          <a:p>
            <a:pPr marL="285750" indent="-285750">
              <a:buChar char="•"/>
            </a:pPr>
            <a:r>
              <a:rPr lang="en-US" sz="1600">
                <a:latin typeface="Pontano Sans"/>
              </a:rPr>
              <a:t>Food  Bank Management </a:t>
            </a:r>
          </a:p>
          <a:p>
            <a:pPr marL="285750" indent="-285750">
              <a:buChar char="•"/>
            </a:pPr>
            <a:r>
              <a:rPr lang="en-US" sz="1600">
                <a:latin typeface="Pontano Sans"/>
              </a:rPr>
              <a:t>Local Shops and Restaurants </a:t>
            </a:r>
          </a:p>
          <a:p>
            <a:pPr marL="285750" indent="-285750">
              <a:buChar char="•"/>
            </a:pPr>
            <a:r>
              <a:rPr lang="en-US" sz="1600">
                <a:latin typeface="Pontano Sans"/>
              </a:rPr>
              <a:t>Local Council </a:t>
            </a:r>
          </a:p>
          <a:p>
            <a:pPr marL="285750" indent="-285750">
              <a:buChar char="•"/>
            </a:pPr>
            <a:r>
              <a:rPr lang="en-US" sz="1600">
                <a:latin typeface="Pontano Sans"/>
              </a:rPr>
              <a:t>Food Bank Users </a:t>
            </a:r>
          </a:p>
        </p:txBody>
      </p:sp>
    </p:spTree>
    <p:extLst>
      <p:ext uri="{BB962C8B-B14F-4D97-AF65-F5344CB8AC3E}">
        <p14:creationId xmlns:p14="http://schemas.microsoft.com/office/powerpoint/2010/main" val="193743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Wireframes</a:t>
            </a:r>
            <a:endParaRPr>
              <a:solidFill>
                <a:schemeClr val="lt1"/>
              </a:solidFill>
            </a:endParaRPr>
          </a:p>
        </p:txBody>
      </p:sp>
      <p:sp>
        <p:nvSpPr>
          <p:cNvPr id="8" name="Google Shape;377;p36">
            <a:extLst>
              <a:ext uri="{FF2B5EF4-FFF2-40B4-BE49-F238E27FC236}">
                <a16:creationId xmlns:a16="http://schemas.microsoft.com/office/drawing/2014/main" id="{1A927954-D4B8-F1E7-B44E-3989829C0109}"/>
              </a:ext>
            </a:extLst>
          </p:cNvPr>
          <p:cNvSpPr txBox="1">
            <a:spLocks/>
          </p:cNvSpPr>
          <p:nvPr/>
        </p:nvSpPr>
        <p:spPr>
          <a:xfrm>
            <a:off x="862765" y="1693888"/>
            <a:ext cx="3214560" cy="2437775"/>
          </a:xfrm>
          <a:custGeom>
            <a:avLst/>
            <a:gdLst>
              <a:gd name="connsiteX0" fmla="*/ 0 w 3214560"/>
              <a:gd name="connsiteY0" fmla="*/ 0 h 2437775"/>
              <a:gd name="connsiteX1" fmla="*/ 546475 w 3214560"/>
              <a:gd name="connsiteY1" fmla="*/ 0 h 2437775"/>
              <a:gd name="connsiteX2" fmla="*/ 1125096 w 3214560"/>
              <a:gd name="connsiteY2" fmla="*/ 0 h 2437775"/>
              <a:gd name="connsiteX3" fmla="*/ 1832299 w 3214560"/>
              <a:gd name="connsiteY3" fmla="*/ 0 h 2437775"/>
              <a:gd name="connsiteX4" fmla="*/ 2475211 w 3214560"/>
              <a:gd name="connsiteY4" fmla="*/ 0 h 2437775"/>
              <a:gd name="connsiteX5" fmla="*/ 3214560 w 3214560"/>
              <a:gd name="connsiteY5" fmla="*/ 0 h 2437775"/>
              <a:gd name="connsiteX6" fmla="*/ 3214560 w 3214560"/>
              <a:gd name="connsiteY6" fmla="*/ 560688 h 2437775"/>
              <a:gd name="connsiteX7" fmla="*/ 3214560 w 3214560"/>
              <a:gd name="connsiteY7" fmla="*/ 1096999 h 2437775"/>
              <a:gd name="connsiteX8" fmla="*/ 3214560 w 3214560"/>
              <a:gd name="connsiteY8" fmla="*/ 1633309 h 2437775"/>
              <a:gd name="connsiteX9" fmla="*/ 3214560 w 3214560"/>
              <a:gd name="connsiteY9" fmla="*/ 2437775 h 2437775"/>
              <a:gd name="connsiteX10" fmla="*/ 2571648 w 3214560"/>
              <a:gd name="connsiteY10" fmla="*/ 2437775 h 2437775"/>
              <a:gd name="connsiteX11" fmla="*/ 1928736 w 3214560"/>
              <a:gd name="connsiteY11" fmla="*/ 2437775 h 2437775"/>
              <a:gd name="connsiteX12" fmla="*/ 1350115 w 3214560"/>
              <a:gd name="connsiteY12" fmla="*/ 2437775 h 2437775"/>
              <a:gd name="connsiteX13" fmla="*/ 642912 w 3214560"/>
              <a:gd name="connsiteY13" fmla="*/ 2437775 h 2437775"/>
              <a:gd name="connsiteX14" fmla="*/ 0 w 3214560"/>
              <a:gd name="connsiteY14" fmla="*/ 2437775 h 2437775"/>
              <a:gd name="connsiteX15" fmla="*/ 0 w 3214560"/>
              <a:gd name="connsiteY15" fmla="*/ 1852709 h 2437775"/>
              <a:gd name="connsiteX16" fmla="*/ 0 w 3214560"/>
              <a:gd name="connsiteY16" fmla="*/ 1194510 h 2437775"/>
              <a:gd name="connsiteX17" fmla="*/ 0 w 3214560"/>
              <a:gd name="connsiteY17" fmla="*/ 560688 h 2437775"/>
              <a:gd name="connsiteX18" fmla="*/ 0 w 3214560"/>
              <a:gd name="connsiteY18" fmla="*/ 0 h 243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14560" h="2437775" extrusionOk="0">
                <a:moveTo>
                  <a:pt x="0" y="0"/>
                </a:moveTo>
                <a:cubicBezTo>
                  <a:pt x="127623" y="-14083"/>
                  <a:pt x="425749" y="-16847"/>
                  <a:pt x="546475" y="0"/>
                </a:cubicBezTo>
                <a:cubicBezTo>
                  <a:pt x="667202" y="16847"/>
                  <a:pt x="843539" y="-17667"/>
                  <a:pt x="1125096" y="0"/>
                </a:cubicBezTo>
                <a:cubicBezTo>
                  <a:pt x="1406653" y="17667"/>
                  <a:pt x="1580997" y="-31559"/>
                  <a:pt x="1832299" y="0"/>
                </a:cubicBezTo>
                <a:cubicBezTo>
                  <a:pt x="2083601" y="31559"/>
                  <a:pt x="2288481" y="-25077"/>
                  <a:pt x="2475211" y="0"/>
                </a:cubicBezTo>
                <a:cubicBezTo>
                  <a:pt x="2661941" y="25077"/>
                  <a:pt x="3002706" y="-25323"/>
                  <a:pt x="3214560" y="0"/>
                </a:cubicBezTo>
                <a:cubicBezTo>
                  <a:pt x="3200209" y="223157"/>
                  <a:pt x="3194093" y="299834"/>
                  <a:pt x="3214560" y="560688"/>
                </a:cubicBezTo>
                <a:cubicBezTo>
                  <a:pt x="3235027" y="821542"/>
                  <a:pt x="3206428" y="857439"/>
                  <a:pt x="3214560" y="1096999"/>
                </a:cubicBezTo>
                <a:cubicBezTo>
                  <a:pt x="3222692" y="1336559"/>
                  <a:pt x="3214540" y="1472901"/>
                  <a:pt x="3214560" y="1633309"/>
                </a:cubicBezTo>
                <a:cubicBezTo>
                  <a:pt x="3214581" y="1793717"/>
                  <a:pt x="3240110" y="2126126"/>
                  <a:pt x="3214560" y="2437775"/>
                </a:cubicBezTo>
                <a:cubicBezTo>
                  <a:pt x="3012136" y="2454916"/>
                  <a:pt x="2893061" y="2464374"/>
                  <a:pt x="2571648" y="2437775"/>
                </a:cubicBezTo>
                <a:cubicBezTo>
                  <a:pt x="2250235" y="2411176"/>
                  <a:pt x="2174033" y="2408402"/>
                  <a:pt x="1928736" y="2437775"/>
                </a:cubicBezTo>
                <a:cubicBezTo>
                  <a:pt x="1683439" y="2467148"/>
                  <a:pt x="1590405" y="2439121"/>
                  <a:pt x="1350115" y="2437775"/>
                </a:cubicBezTo>
                <a:cubicBezTo>
                  <a:pt x="1109825" y="2436429"/>
                  <a:pt x="868810" y="2458541"/>
                  <a:pt x="642912" y="2437775"/>
                </a:cubicBezTo>
                <a:cubicBezTo>
                  <a:pt x="417014" y="2417009"/>
                  <a:pt x="312554" y="2429859"/>
                  <a:pt x="0" y="2437775"/>
                </a:cubicBezTo>
                <a:cubicBezTo>
                  <a:pt x="-951" y="2198349"/>
                  <a:pt x="11871" y="2030565"/>
                  <a:pt x="0" y="1852709"/>
                </a:cubicBezTo>
                <a:cubicBezTo>
                  <a:pt x="-11871" y="1674853"/>
                  <a:pt x="-23998" y="1464519"/>
                  <a:pt x="0" y="1194510"/>
                </a:cubicBezTo>
                <a:cubicBezTo>
                  <a:pt x="23998" y="924501"/>
                  <a:pt x="-29127" y="777409"/>
                  <a:pt x="0" y="560688"/>
                </a:cubicBezTo>
                <a:cubicBezTo>
                  <a:pt x="29127" y="343967"/>
                  <a:pt x="-4314" y="200218"/>
                  <a:pt x="0" y="0"/>
                </a:cubicBezTo>
                <a:close/>
              </a:path>
            </a:pathLst>
          </a:custGeom>
          <a:noFill/>
          <a:ln w="19050">
            <a:solidFill>
              <a:schemeClr val="tx1"/>
            </a:solidFill>
            <a:extLst>
              <a:ext uri="{C807C97D-BFC1-408E-A445-0C87EB9F89A2}">
                <ask:lineSketchStyleProps xmlns:ask="http://schemas.microsoft.com/office/drawing/2018/sketchyshapes" sd="2650216993">
                  <a:prstGeom prst="rect">
                    <a:avLst/>
                  </a:prstGeom>
                  <ask:type>
                    <ask:lineSketchFreehan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buClr>
                <a:srgbClr val="543C52"/>
              </a:buClr>
              <a:buSzPts val="1100"/>
              <a:buFont typeface="Pontano Sans"/>
              <a:buNone/>
            </a:pPr>
            <a:r>
              <a:rPr lang="en-GB" sz="6600"/>
              <a:t>Desktop version</a:t>
            </a:r>
          </a:p>
        </p:txBody>
      </p:sp>
      <p:sp>
        <p:nvSpPr>
          <p:cNvPr id="11" name="Google Shape;377;p36">
            <a:extLst>
              <a:ext uri="{FF2B5EF4-FFF2-40B4-BE49-F238E27FC236}">
                <a16:creationId xmlns:a16="http://schemas.microsoft.com/office/drawing/2014/main" id="{0107B823-4C2B-2D4D-1BA5-A70159619887}"/>
              </a:ext>
            </a:extLst>
          </p:cNvPr>
          <p:cNvSpPr txBox="1">
            <a:spLocks/>
          </p:cNvSpPr>
          <p:nvPr/>
        </p:nvSpPr>
        <p:spPr>
          <a:xfrm>
            <a:off x="5152451" y="1693888"/>
            <a:ext cx="3214560" cy="2437775"/>
          </a:xfrm>
          <a:custGeom>
            <a:avLst/>
            <a:gdLst>
              <a:gd name="connsiteX0" fmla="*/ 0 w 3214560"/>
              <a:gd name="connsiteY0" fmla="*/ 0 h 2437775"/>
              <a:gd name="connsiteX1" fmla="*/ 3214560 w 3214560"/>
              <a:gd name="connsiteY1" fmla="*/ 0 h 2437775"/>
              <a:gd name="connsiteX2" fmla="*/ 3214560 w 3214560"/>
              <a:gd name="connsiteY2" fmla="*/ 2437775 h 2437775"/>
              <a:gd name="connsiteX3" fmla="*/ 0 w 3214560"/>
              <a:gd name="connsiteY3" fmla="*/ 2437775 h 2437775"/>
              <a:gd name="connsiteX4" fmla="*/ 0 w 3214560"/>
              <a:gd name="connsiteY4" fmla="*/ 0 h 2437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4560" h="2437775" extrusionOk="0">
                <a:moveTo>
                  <a:pt x="0" y="0"/>
                </a:moveTo>
                <a:cubicBezTo>
                  <a:pt x="1170987" y="-116233"/>
                  <a:pt x="1977287" y="-18263"/>
                  <a:pt x="3214560" y="0"/>
                </a:cubicBezTo>
                <a:cubicBezTo>
                  <a:pt x="3122956" y="1130225"/>
                  <a:pt x="3383033" y="1532072"/>
                  <a:pt x="3214560" y="2437775"/>
                </a:cubicBezTo>
                <a:cubicBezTo>
                  <a:pt x="1836229" y="2344071"/>
                  <a:pt x="339750" y="2601219"/>
                  <a:pt x="0" y="2437775"/>
                </a:cubicBezTo>
                <a:cubicBezTo>
                  <a:pt x="-169237" y="1759383"/>
                  <a:pt x="-49743" y="390651"/>
                  <a:pt x="0" y="0"/>
                </a:cubicBezTo>
                <a:close/>
              </a:path>
            </a:pathLst>
          </a:custGeom>
          <a:noFill/>
          <a:ln w="19050">
            <a:solidFill>
              <a:srgbClr val="FF4F4F"/>
            </a:solidFill>
            <a:extLst>
              <a:ext uri="{C807C97D-BFC1-408E-A445-0C87EB9F89A2}">
                <ask:lineSketchStyleProps xmlns:ask="http://schemas.microsoft.com/office/drawing/2018/sketchyshapes" sd="3028498589">
                  <a:prstGeom prst="rect">
                    <a:avLst/>
                  </a:prstGeom>
                  <ask:type>
                    <ask:lineSketchCurved/>
                  </ask:type>
                </ask:lineSketchStyleProps>
              </a:ext>
            </a:extLst>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buClr>
                <a:srgbClr val="543C52"/>
              </a:buClr>
              <a:buSzPts val="1100"/>
              <a:buFont typeface="Pontano Sans"/>
              <a:buNone/>
            </a:pPr>
            <a:r>
              <a:rPr lang="en-GB" sz="6600"/>
              <a:t>Phone version</a:t>
            </a:r>
          </a:p>
        </p:txBody>
      </p:sp>
    </p:spTree>
    <p:extLst>
      <p:ext uri="{BB962C8B-B14F-4D97-AF65-F5344CB8AC3E}">
        <p14:creationId xmlns:p14="http://schemas.microsoft.com/office/powerpoint/2010/main" val="372975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p:nvPr/>
        </p:nvSpPr>
        <p:spPr>
          <a:xfrm>
            <a:off x="720000" y="2978447"/>
            <a:ext cx="31983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txBox="1">
            <a:spLocks noGrp="1"/>
          </p:cNvSpPr>
          <p:nvPr>
            <p:ph type="title"/>
          </p:nvPr>
        </p:nvSpPr>
        <p:spPr>
          <a:xfrm flipH="1">
            <a:off x="816498" y="2632178"/>
            <a:ext cx="4497300" cy="13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Implementation</a:t>
            </a:r>
            <a:endParaRPr sz="2800">
              <a:solidFill>
                <a:schemeClr val="lt1"/>
              </a:solidFill>
            </a:endParaRPr>
          </a:p>
        </p:txBody>
      </p:sp>
      <p:sp>
        <p:nvSpPr>
          <p:cNvPr id="497" name="Google Shape;497;p38"/>
          <p:cNvSpPr txBox="1">
            <a:spLocks noGrp="1"/>
          </p:cNvSpPr>
          <p:nvPr>
            <p:ph type="subTitle" idx="1"/>
          </p:nvPr>
        </p:nvSpPr>
        <p:spPr>
          <a:xfrm flipH="1">
            <a:off x="816498" y="3794241"/>
            <a:ext cx="4419600" cy="450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Implementing the designs to real software</a:t>
            </a:r>
            <a:endParaRPr/>
          </a:p>
        </p:txBody>
      </p:sp>
      <p:sp>
        <p:nvSpPr>
          <p:cNvPr id="498" name="Google Shape;498;p38"/>
          <p:cNvSpPr txBox="1">
            <a:spLocks noGrp="1"/>
          </p:cNvSpPr>
          <p:nvPr>
            <p:ph type="title" idx="2"/>
          </p:nvPr>
        </p:nvSpPr>
        <p:spPr>
          <a:xfrm flipH="1">
            <a:off x="816498" y="898959"/>
            <a:ext cx="4329300" cy="161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grpSp>
        <p:nvGrpSpPr>
          <p:cNvPr id="2" name="Google Shape;970;p46">
            <a:extLst>
              <a:ext uri="{FF2B5EF4-FFF2-40B4-BE49-F238E27FC236}">
                <a16:creationId xmlns:a16="http://schemas.microsoft.com/office/drawing/2014/main" id="{449544F1-0668-63E1-3892-F9B1C4AC74D3}"/>
              </a:ext>
            </a:extLst>
          </p:cNvPr>
          <p:cNvGrpSpPr/>
          <p:nvPr/>
        </p:nvGrpSpPr>
        <p:grpSpPr>
          <a:xfrm>
            <a:off x="5410296" y="1061730"/>
            <a:ext cx="2426406" cy="3318499"/>
            <a:chOff x="643675" y="1228148"/>
            <a:chExt cx="2285182" cy="3125352"/>
          </a:xfrm>
        </p:grpSpPr>
        <p:sp>
          <p:nvSpPr>
            <p:cNvPr id="3" name="Google Shape;971;p46">
              <a:extLst>
                <a:ext uri="{FF2B5EF4-FFF2-40B4-BE49-F238E27FC236}">
                  <a16:creationId xmlns:a16="http://schemas.microsoft.com/office/drawing/2014/main" id="{239A35C1-FE2B-25AF-3FC0-28A39B375C58}"/>
                </a:ext>
              </a:extLst>
            </p:cNvPr>
            <p:cNvSpPr/>
            <p:nvPr/>
          </p:nvSpPr>
          <p:spPr>
            <a:xfrm>
              <a:off x="643675" y="4194800"/>
              <a:ext cx="1735200" cy="158700"/>
            </a:xfrm>
            <a:prstGeom prst="ellipse">
              <a:avLst/>
            </a:prstGeom>
            <a:solidFill>
              <a:srgbClr val="C8C4F7">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972;p46">
              <a:extLst>
                <a:ext uri="{FF2B5EF4-FFF2-40B4-BE49-F238E27FC236}">
                  <a16:creationId xmlns:a16="http://schemas.microsoft.com/office/drawing/2014/main" id="{18EEA03D-CE3A-FB59-8ABE-5BFD564A3FA5}"/>
                </a:ext>
              </a:extLst>
            </p:cNvPr>
            <p:cNvGrpSpPr/>
            <p:nvPr/>
          </p:nvGrpSpPr>
          <p:grpSpPr>
            <a:xfrm>
              <a:off x="904728" y="1228148"/>
              <a:ext cx="2024129" cy="3067257"/>
              <a:chOff x="4319225" y="2486250"/>
              <a:chExt cx="612500" cy="928150"/>
            </a:xfrm>
          </p:grpSpPr>
          <p:sp>
            <p:nvSpPr>
              <p:cNvPr id="5" name="Google Shape;973;p46">
                <a:extLst>
                  <a:ext uri="{FF2B5EF4-FFF2-40B4-BE49-F238E27FC236}">
                    <a16:creationId xmlns:a16="http://schemas.microsoft.com/office/drawing/2014/main" id="{4F049714-73E4-CB97-102A-4BD6EBACB22C}"/>
                  </a:ext>
                </a:extLst>
              </p:cNvPr>
              <p:cNvSpPr/>
              <p:nvPr/>
            </p:nvSpPr>
            <p:spPr>
              <a:xfrm>
                <a:off x="4703925" y="2640225"/>
                <a:ext cx="227800" cy="259425"/>
              </a:xfrm>
              <a:custGeom>
                <a:avLst/>
                <a:gdLst/>
                <a:ahLst/>
                <a:cxnLst/>
                <a:rect l="l" t="t" r="r" b="b"/>
                <a:pathLst>
                  <a:path w="9112" h="10377" extrusionOk="0">
                    <a:moveTo>
                      <a:pt x="1" y="0"/>
                    </a:moveTo>
                    <a:lnTo>
                      <a:pt x="1" y="9006"/>
                    </a:lnTo>
                    <a:cubicBezTo>
                      <a:pt x="1" y="9760"/>
                      <a:pt x="638" y="10376"/>
                      <a:pt x="1434" y="10376"/>
                    </a:cubicBezTo>
                    <a:lnTo>
                      <a:pt x="7668" y="10376"/>
                    </a:lnTo>
                    <a:cubicBezTo>
                      <a:pt x="8464" y="10376"/>
                      <a:pt x="9112" y="9760"/>
                      <a:pt x="9112" y="9006"/>
                    </a:cubicBezTo>
                    <a:lnTo>
                      <a:pt x="9112"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4;p46">
                <a:extLst>
                  <a:ext uri="{FF2B5EF4-FFF2-40B4-BE49-F238E27FC236}">
                    <a16:creationId xmlns:a16="http://schemas.microsoft.com/office/drawing/2014/main" id="{194F291A-FCB1-11DB-F4F8-1C3D8F0A2BAB}"/>
                  </a:ext>
                </a:extLst>
              </p:cNvPr>
              <p:cNvSpPr/>
              <p:nvPr/>
            </p:nvSpPr>
            <p:spPr>
              <a:xfrm>
                <a:off x="4703925" y="2576775"/>
                <a:ext cx="227800" cy="63475"/>
              </a:xfrm>
              <a:custGeom>
                <a:avLst/>
                <a:gdLst/>
                <a:ahLst/>
                <a:cxnLst/>
                <a:rect l="l" t="t" r="r" b="b"/>
                <a:pathLst>
                  <a:path w="9112" h="2539" extrusionOk="0">
                    <a:moveTo>
                      <a:pt x="9112" y="1381"/>
                    </a:moveTo>
                    <a:cubicBezTo>
                      <a:pt x="9112" y="617"/>
                      <a:pt x="8464" y="1"/>
                      <a:pt x="7668" y="1"/>
                    </a:cubicBezTo>
                    <a:lnTo>
                      <a:pt x="1434" y="1"/>
                    </a:lnTo>
                    <a:cubicBezTo>
                      <a:pt x="638" y="1"/>
                      <a:pt x="1" y="617"/>
                      <a:pt x="1" y="1381"/>
                    </a:cubicBezTo>
                    <a:lnTo>
                      <a:pt x="1" y="2538"/>
                    </a:lnTo>
                    <a:lnTo>
                      <a:pt x="9112" y="2538"/>
                    </a:ln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5;p46">
                <a:extLst>
                  <a:ext uri="{FF2B5EF4-FFF2-40B4-BE49-F238E27FC236}">
                    <a16:creationId xmlns:a16="http://schemas.microsoft.com/office/drawing/2014/main" id="{B14DDED7-F7A4-66E1-92F0-D3B7EAD4C0B4}"/>
                  </a:ext>
                </a:extLst>
              </p:cNvPr>
              <p:cNvSpPr/>
              <p:nvPr/>
            </p:nvSpPr>
            <p:spPr>
              <a:xfrm>
                <a:off x="4839575" y="2593775"/>
                <a:ext cx="27375" cy="27350"/>
              </a:xfrm>
              <a:custGeom>
                <a:avLst/>
                <a:gdLst/>
                <a:ahLst/>
                <a:cxnLst/>
                <a:rect l="l" t="t" r="r" b="b"/>
                <a:pathLst>
                  <a:path w="1095" h="1094" extrusionOk="0">
                    <a:moveTo>
                      <a:pt x="543" y="1"/>
                    </a:moveTo>
                    <a:cubicBezTo>
                      <a:pt x="245" y="1"/>
                      <a:pt x="1" y="244"/>
                      <a:pt x="1" y="553"/>
                    </a:cubicBezTo>
                    <a:cubicBezTo>
                      <a:pt x="1" y="850"/>
                      <a:pt x="245" y="1094"/>
                      <a:pt x="543" y="1094"/>
                    </a:cubicBezTo>
                    <a:cubicBezTo>
                      <a:pt x="850" y="1094"/>
                      <a:pt x="1095" y="850"/>
                      <a:pt x="1095" y="553"/>
                    </a:cubicBezTo>
                    <a:cubicBezTo>
                      <a:pt x="1095" y="244"/>
                      <a:pt x="850" y="1"/>
                      <a:pt x="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6;p46">
                <a:extLst>
                  <a:ext uri="{FF2B5EF4-FFF2-40B4-BE49-F238E27FC236}">
                    <a16:creationId xmlns:a16="http://schemas.microsoft.com/office/drawing/2014/main" id="{5139C883-8D54-B8FB-D016-C99EF3B809B4}"/>
                  </a:ext>
                </a:extLst>
              </p:cNvPr>
              <p:cNvSpPr/>
              <p:nvPr/>
            </p:nvSpPr>
            <p:spPr>
              <a:xfrm>
                <a:off x="4871175" y="2593775"/>
                <a:ext cx="31350" cy="27350"/>
              </a:xfrm>
              <a:custGeom>
                <a:avLst/>
                <a:gdLst/>
                <a:ahLst/>
                <a:cxnLst/>
                <a:rect l="l" t="t" r="r" b="b"/>
                <a:pathLst>
                  <a:path w="1254" h="1094" extrusionOk="0">
                    <a:moveTo>
                      <a:pt x="627" y="1"/>
                    </a:moveTo>
                    <a:lnTo>
                      <a:pt x="308" y="553"/>
                    </a:lnTo>
                    <a:lnTo>
                      <a:pt x="1" y="1094"/>
                    </a:lnTo>
                    <a:lnTo>
                      <a:pt x="1254" y="1094"/>
                    </a:lnTo>
                    <a:lnTo>
                      <a:pt x="945" y="553"/>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7;p46">
                <a:extLst>
                  <a:ext uri="{FF2B5EF4-FFF2-40B4-BE49-F238E27FC236}">
                    <a16:creationId xmlns:a16="http://schemas.microsoft.com/office/drawing/2014/main" id="{ED206F5C-44C9-8112-F350-4DD2CB368CFB}"/>
                  </a:ext>
                </a:extLst>
              </p:cNvPr>
              <p:cNvSpPr/>
              <p:nvPr/>
            </p:nvSpPr>
            <p:spPr>
              <a:xfrm>
                <a:off x="4806400" y="2762875"/>
                <a:ext cx="90025" cy="90050"/>
              </a:xfrm>
              <a:custGeom>
                <a:avLst/>
                <a:gdLst/>
                <a:ahLst/>
                <a:cxnLst/>
                <a:rect l="l" t="t" r="r" b="b"/>
                <a:pathLst>
                  <a:path w="3601" h="3602" extrusionOk="0">
                    <a:moveTo>
                      <a:pt x="1806" y="1"/>
                    </a:moveTo>
                    <a:cubicBezTo>
                      <a:pt x="808" y="1"/>
                      <a:pt x="1" y="808"/>
                      <a:pt x="1" y="1796"/>
                    </a:cubicBezTo>
                    <a:cubicBezTo>
                      <a:pt x="1" y="2794"/>
                      <a:pt x="808" y="3601"/>
                      <a:pt x="1806" y="3601"/>
                    </a:cubicBezTo>
                    <a:cubicBezTo>
                      <a:pt x="2793" y="3601"/>
                      <a:pt x="3600" y="2794"/>
                      <a:pt x="3600" y="1796"/>
                    </a:cubicBezTo>
                    <a:cubicBezTo>
                      <a:pt x="3600" y="808"/>
                      <a:pt x="2793" y="1"/>
                      <a:pt x="1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78;p46">
                <a:extLst>
                  <a:ext uri="{FF2B5EF4-FFF2-40B4-BE49-F238E27FC236}">
                    <a16:creationId xmlns:a16="http://schemas.microsoft.com/office/drawing/2014/main" id="{E2D21019-FAF9-7E28-8CB3-E655E0678EC8}"/>
                  </a:ext>
                </a:extLst>
              </p:cNvPr>
              <p:cNvSpPr/>
              <p:nvPr/>
            </p:nvSpPr>
            <p:spPr>
              <a:xfrm>
                <a:off x="4839050" y="2758100"/>
                <a:ext cx="61350" cy="53650"/>
              </a:xfrm>
              <a:custGeom>
                <a:avLst/>
                <a:gdLst/>
                <a:ahLst/>
                <a:cxnLst/>
                <a:rect l="l" t="t" r="r" b="b"/>
                <a:pathLst>
                  <a:path w="2454" h="2146" extrusionOk="0">
                    <a:moveTo>
                      <a:pt x="500" y="1"/>
                    </a:moveTo>
                    <a:cubicBezTo>
                      <a:pt x="330" y="1"/>
                      <a:pt x="160" y="22"/>
                      <a:pt x="0" y="64"/>
                    </a:cubicBezTo>
                    <a:lnTo>
                      <a:pt x="500" y="2146"/>
                    </a:lnTo>
                    <a:lnTo>
                      <a:pt x="2454" y="1615"/>
                    </a:lnTo>
                    <a:cubicBezTo>
                      <a:pt x="2273" y="691"/>
                      <a:pt x="1466" y="1"/>
                      <a:pt x="500"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9;p46">
                <a:extLst>
                  <a:ext uri="{FF2B5EF4-FFF2-40B4-BE49-F238E27FC236}">
                    <a16:creationId xmlns:a16="http://schemas.microsoft.com/office/drawing/2014/main" id="{98F7A28D-E71A-D3A8-E956-3F0BA26C61A3}"/>
                  </a:ext>
                </a:extLst>
              </p:cNvPr>
              <p:cNvSpPr/>
              <p:nvPr/>
            </p:nvSpPr>
            <p:spPr>
              <a:xfrm>
                <a:off x="4743750" y="2740325"/>
                <a:ext cx="144450" cy="5600"/>
              </a:xfrm>
              <a:custGeom>
                <a:avLst/>
                <a:gdLst/>
                <a:ahLst/>
                <a:cxnLst/>
                <a:rect l="l" t="t" r="r" b="b"/>
                <a:pathLst>
                  <a:path w="5778" h="224" extrusionOk="0">
                    <a:moveTo>
                      <a:pt x="117" y="0"/>
                    </a:moveTo>
                    <a:cubicBezTo>
                      <a:pt x="53" y="0"/>
                      <a:pt x="0" y="53"/>
                      <a:pt x="0" y="117"/>
                    </a:cubicBezTo>
                    <a:cubicBezTo>
                      <a:pt x="0" y="181"/>
                      <a:pt x="53" y="223"/>
                      <a:pt x="117" y="223"/>
                    </a:cubicBezTo>
                    <a:lnTo>
                      <a:pt x="5660" y="223"/>
                    </a:lnTo>
                    <a:cubicBezTo>
                      <a:pt x="5724" y="223"/>
                      <a:pt x="5777" y="181"/>
                      <a:pt x="5777" y="117"/>
                    </a:cubicBezTo>
                    <a:cubicBezTo>
                      <a:pt x="5777" y="53"/>
                      <a:pt x="5724" y="0"/>
                      <a:pt x="5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0;p46">
                <a:extLst>
                  <a:ext uri="{FF2B5EF4-FFF2-40B4-BE49-F238E27FC236}">
                    <a16:creationId xmlns:a16="http://schemas.microsoft.com/office/drawing/2014/main" id="{C20E0015-BF14-E0F3-08CA-E04C552CC6C9}"/>
                  </a:ext>
                </a:extLst>
              </p:cNvPr>
              <p:cNvSpPr/>
              <p:nvPr/>
            </p:nvSpPr>
            <p:spPr>
              <a:xfrm>
                <a:off x="4743750" y="2709250"/>
                <a:ext cx="144450" cy="5600"/>
              </a:xfrm>
              <a:custGeom>
                <a:avLst/>
                <a:gdLst/>
                <a:ahLst/>
                <a:cxnLst/>
                <a:rect l="l" t="t" r="r" b="b"/>
                <a:pathLst>
                  <a:path w="5778" h="224" extrusionOk="0">
                    <a:moveTo>
                      <a:pt x="117" y="1"/>
                    </a:moveTo>
                    <a:cubicBezTo>
                      <a:pt x="53" y="1"/>
                      <a:pt x="0" y="54"/>
                      <a:pt x="0" y="118"/>
                    </a:cubicBezTo>
                    <a:cubicBezTo>
                      <a:pt x="0" y="170"/>
                      <a:pt x="53" y="224"/>
                      <a:pt x="117" y="224"/>
                    </a:cubicBezTo>
                    <a:lnTo>
                      <a:pt x="5660" y="224"/>
                    </a:lnTo>
                    <a:cubicBezTo>
                      <a:pt x="5724" y="224"/>
                      <a:pt x="5777" y="170"/>
                      <a:pt x="5777" y="118"/>
                    </a:cubicBezTo>
                    <a:cubicBezTo>
                      <a:pt x="5777" y="54"/>
                      <a:pt x="5724" y="1"/>
                      <a:pt x="5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1;p46">
                <a:extLst>
                  <a:ext uri="{FF2B5EF4-FFF2-40B4-BE49-F238E27FC236}">
                    <a16:creationId xmlns:a16="http://schemas.microsoft.com/office/drawing/2014/main" id="{774A35DD-4C01-EBA1-FEBB-7020398D2445}"/>
                  </a:ext>
                </a:extLst>
              </p:cNvPr>
              <p:cNvSpPr/>
              <p:nvPr/>
            </p:nvSpPr>
            <p:spPr>
              <a:xfrm>
                <a:off x="4743750" y="2678200"/>
                <a:ext cx="144450" cy="5600"/>
              </a:xfrm>
              <a:custGeom>
                <a:avLst/>
                <a:gdLst/>
                <a:ahLst/>
                <a:cxnLst/>
                <a:rect l="l" t="t" r="r" b="b"/>
                <a:pathLst>
                  <a:path w="5778" h="224" extrusionOk="0">
                    <a:moveTo>
                      <a:pt x="117" y="0"/>
                    </a:moveTo>
                    <a:cubicBezTo>
                      <a:pt x="53" y="0"/>
                      <a:pt x="0" y="43"/>
                      <a:pt x="0" y="107"/>
                    </a:cubicBezTo>
                    <a:cubicBezTo>
                      <a:pt x="0" y="170"/>
                      <a:pt x="53" y="223"/>
                      <a:pt x="117" y="223"/>
                    </a:cubicBezTo>
                    <a:lnTo>
                      <a:pt x="5660" y="223"/>
                    </a:lnTo>
                    <a:cubicBezTo>
                      <a:pt x="5724" y="223"/>
                      <a:pt x="5777" y="170"/>
                      <a:pt x="5777" y="107"/>
                    </a:cubicBezTo>
                    <a:cubicBezTo>
                      <a:pt x="5777" y="43"/>
                      <a:pt x="5724" y="0"/>
                      <a:pt x="5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2;p46">
                <a:extLst>
                  <a:ext uri="{FF2B5EF4-FFF2-40B4-BE49-F238E27FC236}">
                    <a16:creationId xmlns:a16="http://schemas.microsoft.com/office/drawing/2014/main" id="{DFEAC84C-6294-C988-B342-BEE3BDBF8B11}"/>
                  </a:ext>
                </a:extLst>
              </p:cNvPr>
              <p:cNvSpPr/>
              <p:nvPr/>
            </p:nvSpPr>
            <p:spPr>
              <a:xfrm>
                <a:off x="4743750" y="2802700"/>
                <a:ext cx="49125" cy="5625"/>
              </a:xfrm>
              <a:custGeom>
                <a:avLst/>
                <a:gdLst/>
                <a:ahLst/>
                <a:cxnLst/>
                <a:rect l="l" t="t" r="r" b="b"/>
                <a:pathLst>
                  <a:path w="1965" h="225" extrusionOk="0">
                    <a:moveTo>
                      <a:pt x="117" y="1"/>
                    </a:moveTo>
                    <a:cubicBezTo>
                      <a:pt x="53" y="1"/>
                      <a:pt x="0" y="43"/>
                      <a:pt x="0" y="107"/>
                    </a:cubicBezTo>
                    <a:cubicBezTo>
                      <a:pt x="0" y="170"/>
                      <a:pt x="53" y="224"/>
                      <a:pt x="117" y="224"/>
                    </a:cubicBezTo>
                    <a:lnTo>
                      <a:pt x="1848" y="224"/>
                    </a:lnTo>
                    <a:cubicBezTo>
                      <a:pt x="1912" y="224"/>
                      <a:pt x="1965" y="170"/>
                      <a:pt x="1965" y="107"/>
                    </a:cubicBezTo>
                    <a:cubicBezTo>
                      <a:pt x="1965" y="43"/>
                      <a:pt x="1912" y="1"/>
                      <a:pt x="1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3;p46">
                <a:extLst>
                  <a:ext uri="{FF2B5EF4-FFF2-40B4-BE49-F238E27FC236}">
                    <a16:creationId xmlns:a16="http://schemas.microsoft.com/office/drawing/2014/main" id="{DDB979BF-5032-3F07-9F7D-D18ADDE8192E}"/>
                  </a:ext>
                </a:extLst>
              </p:cNvPr>
              <p:cNvSpPr/>
              <p:nvPr/>
            </p:nvSpPr>
            <p:spPr>
              <a:xfrm>
                <a:off x="4743750" y="2771375"/>
                <a:ext cx="49125" cy="5875"/>
              </a:xfrm>
              <a:custGeom>
                <a:avLst/>
                <a:gdLst/>
                <a:ahLst/>
                <a:cxnLst/>
                <a:rect l="l" t="t" r="r" b="b"/>
                <a:pathLst>
                  <a:path w="1965" h="235" extrusionOk="0">
                    <a:moveTo>
                      <a:pt x="117" y="0"/>
                    </a:moveTo>
                    <a:cubicBezTo>
                      <a:pt x="53" y="0"/>
                      <a:pt x="0" y="54"/>
                      <a:pt x="0" y="118"/>
                    </a:cubicBezTo>
                    <a:cubicBezTo>
                      <a:pt x="0" y="181"/>
                      <a:pt x="53" y="234"/>
                      <a:pt x="117" y="234"/>
                    </a:cubicBezTo>
                    <a:lnTo>
                      <a:pt x="1848" y="234"/>
                    </a:lnTo>
                    <a:cubicBezTo>
                      <a:pt x="1912" y="234"/>
                      <a:pt x="1965" y="181"/>
                      <a:pt x="1965" y="118"/>
                    </a:cubicBezTo>
                    <a:cubicBezTo>
                      <a:pt x="1965" y="54"/>
                      <a:pt x="1912" y="0"/>
                      <a:pt x="1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4;p46">
                <a:extLst>
                  <a:ext uri="{FF2B5EF4-FFF2-40B4-BE49-F238E27FC236}">
                    <a16:creationId xmlns:a16="http://schemas.microsoft.com/office/drawing/2014/main" id="{FCD732C7-9842-4C03-E367-679B205631AD}"/>
                  </a:ext>
                </a:extLst>
              </p:cNvPr>
              <p:cNvSpPr/>
              <p:nvPr/>
            </p:nvSpPr>
            <p:spPr>
              <a:xfrm>
                <a:off x="4743750" y="2833775"/>
                <a:ext cx="49125" cy="5600"/>
              </a:xfrm>
              <a:custGeom>
                <a:avLst/>
                <a:gdLst/>
                <a:ahLst/>
                <a:cxnLst/>
                <a:rect l="l" t="t" r="r" b="b"/>
                <a:pathLst>
                  <a:path w="1965" h="224" extrusionOk="0">
                    <a:moveTo>
                      <a:pt x="117" y="0"/>
                    </a:moveTo>
                    <a:cubicBezTo>
                      <a:pt x="53" y="0"/>
                      <a:pt x="0" y="53"/>
                      <a:pt x="0" y="117"/>
                    </a:cubicBezTo>
                    <a:cubicBezTo>
                      <a:pt x="0" y="181"/>
                      <a:pt x="53" y="223"/>
                      <a:pt x="117" y="223"/>
                    </a:cubicBezTo>
                    <a:lnTo>
                      <a:pt x="1848" y="223"/>
                    </a:lnTo>
                    <a:cubicBezTo>
                      <a:pt x="1912" y="223"/>
                      <a:pt x="1965" y="181"/>
                      <a:pt x="1965" y="117"/>
                    </a:cubicBezTo>
                    <a:cubicBezTo>
                      <a:pt x="1965" y="53"/>
                      <a:pt x="1912" y="0"/>
                      <a:pt x="1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5;p46">
                <a:extLst>
                  <a:ext uri="{FF2B5EF4-FFF2-40B4-BE49-F238E27FC236}">
                    <a16:creationId xmlns:a16="http://schemas.microsoft.com/office/drawing/2014/main" id="{FD21A804-819E-D5A4-EBD5-F79DAE3AAAC5}"/>
                  </a:ext>
                </a:extLst>
              </p:cNvPr>
              <p:cNvSpPr/>
              <p:nvPr/>
            </p:nvSpPr>
            <p:spPr>
              <a:xfrm>
                <a:off x="4525000" y="2486250"/>
                <a:ext cx="290450" cy="117900"/>
              </a:xfrm>
              <a:custGeom>
                <a:avLst/>
                <a:gdLst/>
                <a:ahLst/>
                <a:cxnLst/>
                <a:rect l="l" t="t" r="r" b="b"/>
                <a:pathLst>
                  <a:path w="11618" h="4716" extrusionOk="0">
                    <a:moveTo>
                      <a:pt x="319" y="0"/>
                    </a:moveTo>
                    <a:cubicBezTo>
                      <a:pt x="149" y="0"/>
                      <a:pt x="0" y="139"/>
                      <a:pt x="0" y="319"/>
                    </a:cubicBezTo>
                    <a:lnTo>
                      <a:pt x="0" y="4397"/>
                    </a:lnTo>
                    <a:cubicBezTo>
                      <a:pt x="0" y="4578"/>
                      <a:pt x="149" y="4715"/>
                      <a:pt x="319" y="4715"/>
                    </a:cubicBezTo>
                    <a:lnTo>
                      <a:pt x="11299" y="4715"/>
                    </a:lnTo>
                    <a:cubicBezTo>
                      <a:pt x="11469" y="4715"/>
                      <a:pt x="11618" y="4578"/>
                      <a:pt x="11618" y="4397"/>
                    </a:cubicBezTo>
                    <a:lnTo>
                      <a:pt x="11618" y="319"/>
                    </a:lnTo>
                    <a:cubicBezTo>
                      <a:pt x="11618" y="139"/>
                      <a:pt x="11469" y="0"/>
                      <a:pt x="11299"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6;p46">
                <a:extLst>
                  <a:ext uri="{FF2B5EF4-FFF2-40B4-BE49-F238E27FC236}">
                    <a16:creationId xmlns:a16="http://schemas.microsoft.com/office/drawing/2014/main" id="{9E4F918A-96A8-EB7B-BB45-9A7FBEFE11A4}"/>
                  </a:ext>
                </a:extLst>
              </p:cNvPr>
              <p:cNvSpPr/>
              <p:nvPr/>
            </p:nvSpPr>
            <p:spPr>
              <a:xfrm>
                <a:off x="4536675" y="2497675"/>
                <a:ext cx="267100" cy="95075"/>
              </a:xfrm>
              <a:custGeom>
                <a:avLst/>
                <a:gdLst/>
                <a:ahLst/>
                <a:cxnLst/>
                <a:rect l="l" t="t" r="r" b="b"/>
                <a:pathLst>
                  <a:path w="10684" h="3803" extrusionOk="0">
                    <a:moveTo>
                      <a:pt x="10311" y="308"/>
                    </a:moveTo>
                    <a:cubicBezTo>
                      <a:pt x="10354" y="308"/>
                      <a:pt x="10396" y="350"/>
                      <a:pt x="10396" y="393"/>
                    </a:cubicBezTo>
                    <a:lnTo>
                      <a:pt x="10396" y="3409"/>
                    </a:lnTo>
                    <a:cubicBezTo>
                      <a:pt x="10396" y="3451"/>
                      <a:pt x="10354" y="3494"/>
                      <a:pt x="10311" y="3494"/>
                    </a:cubicBezTo>
                    <a:lnTo>
                      <a:pt x="372" y="3494"/>
                    </a:lnTo>
                    <a:cubicBezTo>
                      <a:pt x="329" y="3494"/>
                      <a:pt x="287" y="3451"/>
                      <a:pt x="287" y="3409"/>
                    </a:cubicBezTo>
                    <a:lnTo>
                      <a:pt x="287" y="393"/>
                    </a:lnTo>
                    <a:cubicBezTo>
                      <a:pt x="287" y="350"/>
                      <a:pt x="329" y="308"/>
                      <a:pt x="372" y="308"/>
                    </a:cubicBezTo>
                    <a:close/>
                    <a:moveTo>
                      <a:pt x="372" y="0"/>
                    </a:moveTo>
                    <a:cubicBezTo>
                      <a:pt x="159" y="0"/>
                      <a:pt x="0" y="180"/>
                      <a:pt x="0" y="393"/>
                    </a:cubicBezTo>
                    <a:lnTo>
                      <a:pt x="0" y="3409"/>
                    </a:lnTo>
                    <a:cubicBezTo>
                      <a:pt x="0" y="3621"/>
                      <a:pt x="159" y="3802"/>
                      <a:pt x="372" y="3802"/>
                    </a:cubicBezTo>
                    <a:lnTo>
                      <a:pt x="10311" y="3802"/>
                    </a:lnTo>
                    <a:cubicBezTo>
                      <a:pt x="10524" y="3802"/>
                      <a:pt x="10683" y="3621"/>
                      <a:pt x="10683" y="3409"/>
                    </a:cubicBezTo>
                    <a:lnTo>
                      <a:pt x="10683" y="393"/>
                    </a:lnTo>
                    <a:cubicBezTo>
                      <a:pt x="10683" y="180"/>
                      <a:pt x="10524" y="0"/>
                      <a:pt x="10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7;p46">
                <a:extLst>
                  <a:ext uri="{FF2B5EF4-FFF2-40B4-BE49-F238E27FC236}">
                    <a16:creationId xmlns:a16="http://schemas.microsoft.com/office/drawing/2014/main" id="{6475DC5E-8A52-76A8-16A3-217E05191267}"/>
                  </a:ext>
                </a:extLst>
              </p:cNvPr>
              <p:cNvSpPr/>
              <p:nvPr/>
            </p:nvSpPr>
            <p:spPr>
              <a:xfrm>
                <a:off x="4536150" y="2503725"/>
                <a:ext cx="268150" cy="73075"/>
              </a:xfrm>
              <a:custGeom>
                <a:avLst/>
                <a:gdLst/>
                <a:ahLst/>
                <a:cxnLst/>
                <a:rect l="l" t="t" r="r" b="b"/>
                <a:pathLst>
                  <a:path w="10726" h="2923" extrusionOk="0">
                    <a:moveTo>
                      <a:pt x="10562" y="1"/>
                    </a:moveTo>
                    <a:cubicBezTo>
                      <a:pt x="10542" y="1"/>
                      <a:pt x="10522" y="5"/>
                      <a:pt x="10502" y="13"/>
                    </a:cubicBezTo>
                    <a:lnTo>
                      <a:pt x="8750" y="873"/>
                    </a:lnTo>
                    <a:lnTo>
                      <a:pt x="8123" y="661"/>
                    </a:lnTo>
                    <a:cubicBezTo>
                      <a:pt x="8109" y="655"/>
                      <a:pt x="8095" y="652"/>
                      <a:pt x="8081" y="652"/>
                    </a:cubicBezTo>
                    <a:cubicBezTo>
                      <a:pt x="8043" y="652"/>
                      <a:pt x="8006" y="672"/>
                      <a:pt x="7975" y="703"/>
                    </a:cubicBezTo>
                    <a:lnTo>
                      <a:pt x="6637" y="2180"/>
                    </a:lnTo>
                    <a:lnTo>
                      <a:pt x="5841" y="1340"/>
                    </a:lnTo>
                    <a:cubicBezTo>
                      <a:pt x="5820" y="1319"/>
                      <a:pt x="5787" y="1309"/>
                      <a:pt x="5756" y="1298"/>
                    </a:cubicBezTo>
                    <a:lnTo>
                      <a:pt x="5001" y="1191"/>
                    </a:lnTo>
                    <a:lnTo>
                      <a:pt x="4555" y="523"/>
                    </a:lnTo>
                    <a:cubicBezTo>
                      <a:pt x="4534" y="480"/>
                      <a:pt x="4503" y="459"/>
                      <a:pt x="4460" y="459"/>
                    </a:cubicBezTo>
                    <a:cubicBezTo>
                      <a:pt x="4452" y="457"/>
                      <a:pt x="4444" y="456"/>
                      <a:pt x="4436" y="456"/>
                    </a:cubicBezTo>
                    <a:cubicBezTo>
                      <a:pt x="4402" y="456"/>
                      <a:pt x="4369" y="473"/>
                      <a:pt x="4343" y="491"/>
                    </a:cubicBezTo>
                    <a:lnTo>
                      <a:pt x="2315" y="2413"/>
                    </a:lnTo>
                    <a:lnTo>
                      <a:pt x="1497" y="1914"/>
                    </a:lnTo>
                    <a:cubicBezTo>
                      <a:pt x="1471" y="1903"/>
                      <a:pt x="1444" y="1898"/>
                      <a:pt x="1419" y="1898"/>
                    </a:cubicBezTo>
                    <a:cubicBezTo>
                      <a:pt x="1394" y="1898"/>
                      <a:pt x="1370" y="1903"/>
                      <a:pt x="1348" y="1914"/>
                    </a:cubicBezTo>
                    <a:lnTo>
                      <a:pt x="95" y="2636"/>
                    </a:lnTo>
                    <a:cubicBezTo>
                      <a:pt x="21" y="2678"/>
                      <a:pt x="0" y="2774"/>
                      <a:pt x="32" y="2848"/>
                    </a:cubicBezTo>
                    <a:cubicBezTo>
                      <a:pt x="64" y="2891"/>
                      <a:pt x="106" y="2923"/>
                      <a:pt x="159" y="2923"/>
                    </a:cubicBezTo>
                    <a:cubicBezTo>
                      <a:pt x="191" y="2923"/>
                      <a:pt x="212" y="2912"/>
                      <a:pt x="234" y="2902"/>
                    </a:cubicBezTo>
                    <a:lnTo>
                      <a:pt x="1423" y="2222"/>
                    </a:lnTo>
                    <a:lnTo>
                      <a:pt x="2262" y="2732"/>
                    </a:lnTo>
                    <a:cubicBezTo>
                      <a:pt x="2283" y="2744"/>
                      <a:pt x="2305" y="2750"/>
                      <a:pt x="2329" y="2750"/>
                    </a:cubicBezTo>
                    <a:cubicBezTo>
                      <a:pt x="2364" y="2750"/>
                      <a:pt x="2400" y="2736"/>
                      <a:pt x="2432" y="2710"/>
                    </a:cubicBezTo>
                    <a:lnTo>
                      <a:pt x="4418" y="841"/>
                    </a:lnTo>
                    <a:lnTo>
                      <a:pt x="4800" y="1415"/>
                    </a:lnTo>
                    <a:cubicBezTo>
                      <a:pt x="4821" y="1446"/>
                      <a:pt x="4853" y="1468"/>
                      <a:pt x="4895" y="1479"/>
                    </a:cubicBezTo>
                    <a:lnTo>
                      <a:pt x="5660" y="1595"/>
                    </a:lnTo>
                    <a:lnTo>
                      <a:pt x="6542" y="2508"/>
                    </a:lnTo>
                    <a:cubicBezTo>
                      <a:pt x="6573" y="2530"/>
                      <a:pt x="6605" y="2551"/>
                      <a:pt x="6648" y="2551"/>
                    </a:cubicBezTo>
                    <a:cubicBezTo>
                      <a:pt x="6690" y="2551"/>
                      <a:pt x="6722" y="2530"/>
                      <a:pt x="6754" y="2498"/>
                    </a:cubicBezTo>
                    <a:lnTo>
                      <a:pt x="8123" y="979"/>
                    </a:lnTo>
                    <a:lnTo>
                      <a:pt x="8718" y="1181"/>
                    </a:lnTo>
                    <a:cubicBezTo>
                      <a:pt x="8731" y="1185"/>
                      <a:pt x="8746" y="1188"/>
                      <a:pt x="8761" y="1188"/>
                    </a:cubicBezTo>
                    <a:cubicBezTo>
                      <a:pt x="8783" y="1188"/>
                      <a:pt x="8806" y="1183"/>
                      <a:pt x="8824" y="1170"/>
                    </a:cubicBezTo>
                    <a:lnTo>
                      <a:pt x="10630" y="289"/>
                    </a:lnTo>
                    <a:cubicBezTo>
                      <a:pt x="10693" y="257"/>
                      <a:pt x="10726" y="162"/>
                      <a:pt x="10693" y="87"/>
                    </a:cubicBezTo>
                    <a:cubicBezTo>
                      <a:pt x="10670" y="33"/>
                      <a:pt x="10618" y="1"/>
                      <a:pt x="105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88;p46">
                <a:extLst>
                  <a:ext uri="{FF2B5EF4-FFF2-40B4-BE49-F238E27FC236}">
                    <a16:creationId xmlns:a16="http://schemas.microsoft.com/office/drawing/2014/main" id="{61972D21-931F-0276-F3D7-325CD237754F}"/>
                  </a:ext>
                </a:extLst>
              </p:cNvPr>
              <p:cNvSpPr/>
              <p:nvPr/>
            </p:nvSpPr>
            <p:spPr>
              <a:xfrm>
                <a:off x="4587650" y="2866175"/>
                <a:ext cx="186650" cy="167275"/>
              </a:xfrm>
              <a:custGeom>
                <a:avLst/>
                <a:gdLst/>
                <a:ahLst/>
                <a:cxnLst/>
                <a:rect l="l" t="t" r="r" b="b"/>
                <a:pathLst>
                  <a:path w="7466" h="6691" extrusionOk="0">
                    <a:moveTo>
                      <a:pt x="7465" y="5904"/>
                    </a:moveTo>
                    <a:cubicBezTo>
                      <a:pt x="7465" y="6339"/>
                      <a:pt x="7104" y="6690"/>
                      <a:pt x="6669" y="6690"/>
                    </a:cubicBezTo>
                    <a:lnTo>
                      <a:pt x="796" y="6690"/>
                    </a:lnTo>
                    <a:cubicBezTo>
                      <a:pt x="361" y="6690"/>
                      <a:pt x="0" y="6339"/>
                      <a:pt x="0" y="5904"/>
                    </a:cubicBezTo>
                    <a:lnTo>
                      <a:pt x="0" y="796"/>
                    </a:lnTo>
                    <a:cubicBezTo>
                      <a:pt x="0" y="350"/>
                      <a:pt x="361" y="0"/>
                      <a:pt x="796" y="0"/>
                    </a:cubicBezTo>
                    <a:lnTo>
                      <a:pt x="6669" y="0"/>
                    </a:lnTo>
                    <a:cubicBezTo>
                      <a:pt x="7104" y="0"/>
                      <a:pt x="7465" y="350"/>
                      <a:pt x="7465" y="79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89;p46">
                <a:extLst>
                  <a:ext uri="{FF2B5EF4-FFF2-40B4-BE49-F238E27FC236}">
                    <a16:creationId xmlns:a16="http://schemas.microsoft.com/office/drawing/2014/main" id="{CD69AC14-9E4E-71B8-412B-785DEE38DC09}"/>
                  </a:ext>
                </a:extLst>
              </p:cNvPr>
              <p:cNvSpPr/>
              <p:nvPr/>
            </p:nvSpPr>
            <p:spPr>
              <a:xfrm>
                <a:off x="4617625" y="2890850"/>
                <a:ext cx="28450" cy="121075"/>
              </a:xfrm>
              <a:custGeom>
                <a:avLst/>
                <a:gdLst/>
                <a:ahLst/>
                <a:cxnLst/>
                <a:rect l="l" t="t" r="r" b="b"/>
                <a:pathLst>
                  <a:path w="1138" h="4843" extrusionOk="0">
                    <a:moveTo>
                      <a:pt x="1138" y="4280"/>
                    </a:moveTo>
                    <a:cubicBezTo>
                      <a:pt x="1138" y="4588"/>
                      <a:pt x="883" y="4843"/>
                      <a:pt x="564" y="4843"/>
                    </a:cubicBezTo>
                    <a:cubicBezTo>
                      <a:pt x="256" y="4843"/>
                      <a:pt x="1" y="4588"/>
                      <a:pt x="1" y="4280"/>
                    </a:cubicBezTo>
                    <a:lnTo>
                      <a:pt x="1" y="563"/>
                    </a:lnTo>
                    <a:cubicBezTo>
                      <a:pt x="1" y="255"/>
                      <a:pt x="256" y="0"/>
                      <a:pt x="564" y="0"/>
                    </a:cubicBezTo>
                    <a:cubicBezTo>
                      <a:pt x="883" y="0"/>
                      <a:pt x="1138" y="255"/>
                      <a:pt x="1138"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0;p46">
                <a:extLst>
                  <a:ext uri="{FF2B5EF4-FFF2-40B4-BE49-F238E27FC236}">
                    <a16:creationId xmlns:a16="http://schemas.microsoft.com/office/drawing/2014/main" id="{3C92EA36-BD36-263B-F384-2B564CC00F4F}"/>
                  </a:ext>
                </a:extLst>
              </p:cNvPr>
              <p:cNvSpPr/>
              <p:nvPr/>
            </p:nvSpPr>
            <p:spPr>
              <a:xfrm>
                <a:off x="4617625" y="2969425"/>
                <a:ext cx="28450" cy="42500"/>
              </a:xfrm>
              <a:custGeom>
                <a:avLst/>
                <a:gdLst/>
                <a:ahLst/>
                <a:cxnLst/>
                <a:rect l="l" t="t" r="r" b="b"/>
                <a:pathLst>
                  <a:path w="1138" h="1700" extrusionOk="0">
                    <a:moveTo>
                      <a:pt x="564" y="1"/>
                    </a:moveTo>
                    <a:cubicBezTo>
                      <a:pt x="256" y="1"/>
                      <a:pt x="1" y="255"/>
                      <a:pt x="1" y="564"/>
                    </a:cubicBezTo>
                    <a:lnTo>
                      <a:pt x="1" y="1137"/>
                    </a:lnTo>
                    <a:cubicBezTo>
                      <a:pt x="1" y="1445"/>
                      <a:pt x="256" y="1700"/>
                      <a:pt x="564" y="1700"/>
                    </a:cubicBezTo>
                    <a:cubicBezTo>
                      <a:pt x="883" y="1700"/>
                      <a:pt x="1138" y="1445"/>
                      <a:pt x="1138" y="1137"/>
                    </a:cubicBezTo>
                    <a:lnTo>
                      <a:pt x="1138" y="564"/>
                    </a:lnTo>
                    <a:cubicBezTo>
                      <a:pt x="1138" y="255"/>
                      <a:pt x="883" y="1"/>
                      <a:pt x="564"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1;p46">
                <a:extLst>
                  <a:ext uri="{FF2B5EF4-FFF2-40B4-BE49-F238E27FC236}">
                    <a16:creationId xmlns:a16="http://schemas.microsoft.com/office/drawing/2014/main" id="{03A7A312-4A94-6928-8B38-8475D9172965}"/>
                  </a:ext>
                </a:extLst>
              </p:cNvPr>
              <p:cNvSpPr/>
              <p:nvPr/>
            </p:nvSpPr>
            <p:spPr>
              <a:xfrm>
                <a:off x="4667300" y="2890850"/>
                <a:ext cx="28150" cy="121075"/>
              </a:xfrm>
              <a:custGeom>
                <a:avLst/>
                <a:gdLst/>
                <a:ahLst/>
                <a:cxnLst/>
                <a:rect l="l" t="t" r="r" b="b"/>
                <a:pathLst>
                  <a:path w="1126" h="4843" extrusionOk="0">
                    <a:moveTo>
                      <a:pt x="1126" y="4280"/>
                    </a:moveTo>
                    <a:cubicBezTo>
                      <a:pt x="1126" y="4588"/>
                      <a:pt x="881" y="4843"/>
                      <a:pt x="562" y="4843"/>
                    </a:cubicBezTo>
                    <a:cubicBezTo>
                      <a:pt x="255" y="4843"/>
                      <a:pt x="0" y="4588"/>
                      <a:pt x="0" y="4280"/>
                    </a:cubicBezTo>
                    <a:lnTo>
                      <a:pt x="0" y="563"/>
                    </a:lnTo>
                    <a:cubicBezTo>
                      <a:pt x="0" y="255"/>
                      <a:pt x="255" y="0"/>
                      <a:pt x="562" y="0"/>
                    </a:cubicBezTo>
                    <a:cubicBezTo>
                      <a:pt x="881" y="0"/>
                      <a:pt x="1126" y="255"/>
                      <a:pt x="1126"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2;p46">
                <a:extLst>
                  <a:ext uri="{FF2B5EF4-FFF2-40B4-BE49-F238E27FC236}">
                    <a16:creationId xmlns:a16="http://schemas.microsoft.com/office/drawing/2014/main" id="{00487A91-0B75-80AA-1C97-3C82B11BAD81}"/>
                  </a:ext>
                </a:extLst>
              </p:cNvPr>
              <p:cNvSpPr/>
              <p:nvPr/>
            </p:nvSpPr>
            <p:spPr>
              <a:xfrm>
                <a:off x="4667300" y="2911300"/>
                <a:ext cx="28150" cy="100625"/>
              </a:xfrm>
              <a:custGeom>
                <a:avLst/>
                <a:gdLst/>
                <a:ahLst/>
                <a:cxnLst/>
                <a:rect l="l" t="t" r="r" b="b"/>
                <a:pathLst>
                  <a:path w="1126" h="4025" extrusionOk="0">
                    <a:moveTo>
                      <a:pt x="562" y="0"/>
                    </a:moveTo>
                    <a:cubicBezTo>
                      <a:pt x="255" y="0"/>
                      <a:pt x="0" y="255"/>
                      <a:pt x="0" y="574"/>
                    </a:cubicBezTo>
                    <a:lnTo>
                      <a:pt x="0" y="3462"/>
                    </a:lnTo>
                    <a:cubicBezTo>
                      <a:pt x="0" y="3770"/>
                      <a:pt x="255" y="4025"/>
                      <a:pt x="562" y="4025"/>
                    </a:cubicBezTo>
                    <a:cubicBezTo>
                      <a:pt x="881" y="4025"/>
                      <a:pt x="1126" y="3770"/>
                      <a:pt x="1126" y="3462"/>
                    </a:cubicBezTo>
                    <a:lnTo>
                      <a:pt x="1126" y="574"/>
                    </a:lnTo>
                    <a:cubicBezTo>
                      <a:pt x="1126" y="255"/>
                      <a:pt x="881" y="0"/>
                      <a:pt x="562"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93;p46">
                <a:extLst>
                  <a:ext uri="{FF2B5EF4-FFF2-40B4-BE49-F238E27FC236}">
                    <a16:creationId xmlns:a16="http://schemas.microsoft.com/office/drawing/2014/main" id="{B70B478B-3F51-93E5-5E8F-5732D5792029}"/>
                  </a:ext>
                </a:extLst>
              </p:cNvPr>
              <p:cNvSpPr/>
              <p:nvPr/>
            </p:nvSpPr>
            <p:spPr>
              <a:xfrm>
                <a:off x="4715075" y="2890850"/>
                <a:ext cx="28175" cy="121075"/>
              </a:xfrm>
              <a:custGeom>
                <a:avLst/>
                <a:gdLst/>
                <a:ahLst/>
                <a:cxnLst/>
                <a:rect l="l" t="t" r="r" b="b"/>
                <a:pathLst>
                  <a:path w="1127" h="4843" extrusionOk="0">
                    <a:moveTo>
                      <a:pt x="1126" y="4280"/>
                    </a:moveTo>
                    <a:cubicBezTo>
                      <a:pt x="1126" y="4588"/>
                      <a:pt x="882" y="4843"/>
                      <a:pt x="563" y="4843"/>
                    </a:cubicBezTo>
                    <a:cubicBezTo>
                      <a:pt x="255" y="4843"/>
                      <a:pt x="1" y="4588"/>
                      <a:pt x="1" y="4280"/>
                    </a:cubicBezTo>
                    <a:lnTo>
                      <a:pt x="1" y="563"/>
                    </a:lnTo>
                    <a:cubicBezTo>
                      <a:pt x="1" y="255"/>
                      <a:pt x="255" y="0"/>
                      <a:pt x="563" y="0"/>
                    </a:cubicBezTo>
                    <a:cubicBezTo>
                      <a:pt x="882" y="0"/>
                      <a:pt x="1126" y="255"/>
                      <a:pt x="1126"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94;p46">
                <a:extLst>
                  <a:ext uri="{FF2B5EF4-FFF2-40B4-BE49-F238E27FC236}">
                    <a16:creationId xmlns:a16="http://schemas.microsoft.com/office/drawing/2014/main" id="{7CECC1E5-D28A-7F83-4A9B-62CF5EA61EFD}"/>
                  </a:ext>
                </a:extLst>
              </p:cNvPr>
              <p:cNvSpPr/>
              <p:nvPr/>
            </p:nvSpPr>
            <p:spPr>
              <a:xfrm>
                <a:off x="4715075" y="2958800"/>
                <a:ext cx="28175" cy="53125"/>
              </a:xfrm>
              <a:custGeom>
                <a:avLst/>
                <a:gdLst/>
                <a:ahLst/>
                <a:cxnLst/>
                <a:rect l="l" t="t" r="r" b="b"/>
                <a:pathLst>
                  <a:path w="1127" h="2125" extrusionOk="0">
                    <a:moveTo>
                      <a:pt x="563" y="1"/>
                    </a:moveTo>
                    <a:cubicBezTo>
                      <a:pt x="255" y="1"/>
                      <a:pt x="1" y="256"/>
                      <a:pt x="1" y="574"/>
                    </a:cubicBezTo>
                    <a:lnTo>
                      <a:pt x="1" y="1562"/>
                    </a:lnTo>
                    <a:cubicBezTo>
                      <a:pt x="1" y="1870"/>
                      <a:pt x="255" y="2125"/>
                      <a:pt x="563" y="2125"/>
                    </a:cubicBezTo>
                    <a:cubicBezTo>
                      <a:pt x="882" y="2125"/>
                      <a:pt x="1126" y="1870"/>
                      <a:pt x="1126" y="1562"/>
                    </a:cubicBezTo>
                    <a:lnTo>
                      <a:pt x="1126" y="574"/>
                    </a:lnTo>
                    <a:cubicBezTo>
                      <a:pt x="1126" y="256"/>
                      <a:pt x="882" y="1"/>
                      <a:pt x="563"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95;p46">
                <a:extLst>
                  <a:ext uri="{FF2B5EF4-FFF2-40B4-BE49-F238E27FC236}">
                    <a16:creationId xmlns:a16="http://schemas.microsoft.com/office/drawing/2014/main" id="{D414422A-5B8A-BD7F-08E1-5874B3B0BBB9}"/>
                  </a:ext>
                </a:extLst>
              </p:cNvPr>
              <p:cNvSpPr/>
              <p:nvPr/>
            </p:nvSpPr>
            <p:spPr>
              <a:xfrm>
                <a:off x="4517550" y="3321725"/>
                <a:ext cx="75950" cy="82600"/>
              </a:xfrm>
              <a:custGeom>
                <a:avLst/>
                <a:gdLst/>
                <a:ahLst/>
                <a:cxnLst/>
                <a:rect l="l" t="t" r="r" b="b"/>
                <a:pathLst>
                  <a:path w="3038" h="3304" extrusionOk="0">
                    <a:moveTo>
                      <a:pt x="1413" y="43"/>
                    </a:moveTo>
                    <a:cubicBezTo>
                      <a:pt x="1413" y="43"/>
                      <a:pt x="1498" y="511"/>
                      <a:pt x="1530" y="670"/>
                    </a:cubicBezTo>
                    <a:cubicBezTo>
                      <a:pt x="1731" y="1583"/>
                      <a:pt x="1742" y="2125"/>
                      <a:pt x="2666" y="2783"/>
                    </a:cubicBezTo>
                    <a:cubicBezTo>
                      <a:pt x="2783" y="2857"/>
                      <a:pt x="2963" y="2921"/>
                      <a:pt x="3038" y="3048"/>
                    </a:cubicBezTo>
                    <a:cubicBezTo>
                      <a:pt x="2857" y="3239"/>
                      <a:pt x="2581" y="3303"/>
                      <a:pt x="2283" y="3303"/>
                    </a:cubicBezTo>
                    <a:cubicBezTo>
                      <a:pt x="1307" y="3293"/>
                      <a:pt x="510" y="2720"/>
                      <a:pt x="32" y="2262"/>
                    </a:cubicBezTo>
                    <a:cubicBezTo>
                      <a:pt x="75" y="1488"/>
                      <a:pt x="22" y="808"/>
                      <a:pt x="1" y="96"/>
                    </a:cubicBezTo>
                    <a:cubicBezTo>
                      <a:pt x="414" y="1"/>
                      <a:pt x="914" y="22"/>
                      <a:pt x="1413" y="4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96;p46">
                <a:extLst>
                  <a:ext uri="{FF2B5EF4-FFF2-40B4-BE49-F238E27FC236}">
                    <a16:creationId xmlns:a16="http://schemas.microsoft.com/office/drawing/2014/main" id="{E0A31F14-8905-BFE0-E1CE-359DFF15A351}"/>
                  </a:ext>
                </a:extLst>
              </p:cNvPr>
              <p:cNvSpPr/>
              <p:nvPr/>
            </p:nvSpPr>
            <p:spPr>
              <a:xfrm>
                <a:off x="4517025" y="3375625"/>
                <a:ext cx="98775" cy="38775"/>
              </a:xfrm>
              <a:custGeom>
                <a:avLst/>
                <a:gdLst/>
                <a:ahLst/>
                <a:cxnLst/>
                <a:rect l="l" t="t" r="r" b="b"/>
                <a:pathLst>
                  <a:path w="3951" h="1551" extrusionOk="0">
                    <a:moveTo>
                      <a:pt x="53" y="0"/>
                    </a:moveTo>
                    <a:cubicBezTo>
                      <a:pt x="574" y="234"/>
                      <a:pt x="1434" y="701"/>
                      <a:pt x="2167" y="850"/>
                    </a:cubicBezTo>
                    <a:cubicBezTo>
                      <a:pt x="2326" y="882"/>
                      <a:pt x="2538" y="903"/>
                      <a:pt x="2666" y="871"/>
                    </a:cubicBezTo>
                    <a:cubicBezTo>
                      <a:pt x="2772" y="840"/>
                      <a:pt x="2835" y="786"/>
                      <a:pt x="2878" y="733"/>
                    </a:cubicBezTo>
                    <a:cubicBezTo>
                      <a:pt x="3069" y="807"/>
                      <a:pt x="3951" y="1243"/>
                      <a:pt x="3855" y="1423"/>
                    </a:cubicBezTo>
                    <a:cubicBezTo>
                      <a:pt x="3812" y="1508"/>
                      <a:pt x="3558" y="1529"/>
                      <a:pt x="3399" y="1529"/>
                    </a:cubicBezTo>
                    <a:cubicBezTo>
                      <a:pt x="3112" y="1551"/>
                      <a:pt x="2740" y="1529"/>
                      <a:pt x="2411" y="1498"/>
                    </a:cubicBezTo>
                    <a:cubicBezTo>
                      <a:pt x="1615" y="1423"/>
                      <a:pt x="914" y="1116"/>
                      <a:pt x="499" y="733"/>
                    </a:cubicBezTo>
                    <a:lnTo>
                      <a:pt x="520" y="1360"/>
                    </a:lnTo>
                    <a:cubicBezTo>
                      <a:pt x="520" y="1381"/>
                      <a:pt x="128" y="1328"/>
                      <a:pt x="128" y="1328"/>
                    </a:cubicBezTo>
                    <a:cubicBezTo>
                      <a:pt x="107" y="882"/>
                      <a:pt x="1" y="542"/>
                      <a:pt x="53"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97;p46">
                <a:extLst>
                  <a:ext uri="{FF2B5EF4-FFF2-40B4-BE49-F238E27FC236}">
                    <a16:creationId xmlns:a16="http://schemas.microsoft.com/office/drawing/2014/main" id="{A77FF48A-94FA-D988-98E2-1549E320F8EE}"/>
                  </a:ext>
                </a:extLst>
              </p:cNvPr>
              <p:cNvSpPr/>
              <p:nvPr/>
            </p:nvSpPr>
            <p:spPr>
              <a:xfrm>
                <a:off x="4384000" y="3321725"/>
                <a:ext cx="75950" cy="82600"/>
              </a:xfrm>
              <a:custGeom>
                <a:avLst/>
                <a:gdLst/>
                <a:ahLst/>
                <a:cxnLst/>
                <a:rect l="l" t="t" r="r" b="b"/>
                <a:pathLst>
                  <a:path w="3038" h="3304" extrusionOk="0">
                    <a:moveTo>
                      <a:pt x="1414" y="43"/>
                    </a:moveTo>
                    <a:cubicBezTo>
                      <a:pt x="1414" y="43"/>
                      <a:pt x="1499" y="511"/>
                      <a:pt x="1530" y="670"/>
                    </a:cubicBezTo>
                    <a:cubicBezTo>
                      <a:pt x="1732" y="1583"/>
                      <a:pt x="1742" y="2125"/>
                      <a:pt x="2667" y="2783"/>
                    </a:cubicBezTo>
                    <a:cubicBezTo>
                      <a:pt x="2783" y="2857"/>
                      <a:pt x="2964" y="2921"/>
                      <a:pt x="3038" y="3048"/>
                    </a:cubicBezTo>
                    <a:cubicBezTo>
                      <a:pt x="2858" y="3239"/>
                      <a:pt x="2582" y="3303"/>
                      <a:pt x="2284" y="3303"/>
                    </a:cubicBezTo>
                    <a:cubicBezTo>
                      <a:pt x="1307" y="3293"/>
                      <a:pt x="511" y="2720"/>
                      <a:pt x="33" y="2262"/>
                    </a:cubicBezTo>
                    <a:cubicBezTo>
                      <a:pt x="76" y="1488"/>
                      <a:pt x="22" y="808"/>
                      <a:pt x="1" y="96"/>
                    </a:cubicBezTo>
                    <a:cubicBezTo>
                      <a:pt x="415" y="1"/>
                      <a:pt x="914" y="22"/>
                      <a:pt x="1414" y="4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98;p46">
                <a:extLst>
                  <a:ext uri="{FF2B5EF4-FFF2-40B4-BE49-F238E27FC236}">
                    <a16:creationId xmlns:a16="http://schemas.microsoft.com/office/drawing/2014/main" id="{3D2700E3-2C99-E5F3-8E7D-58886800FBA4}"/>
                  </a:ext>
                </a:extLst>
              </p:cNvPr>
              <p:cNvSpPr/>
              <p:nvPr/>
            </p:nvSpPr>
            <p:spPr>
              <a:xfrm>
                <a:off x="4383475" y="3375625"/>
                <a:ext cx="98775" cy="38775"/>
              </a:xfrm>
              <a:custGeom>
                <a:avLst/>
                <a:gdLst/>
                <a:ahLst/>
                <a:cxnLst/>
                <a:rect l="l" t="t" r="r" b="b"/>
                <a:pathLst>
                  <a:path w="3951" h="1551" extrusionOk="0">
                    <a:moveTo>
                      <a:pt x="54" y="0"/>
                    </a:moveTo>
                    <a:cubicBezTo>
                      <a:pt x="574" y="234"/>
                      <a:pt x="1435" y="701"/>
                      <a:pt x="2167" y="850"/>
                    </a:cubicBezTo>
                    <a:cubicBezTo>
                      <a:pt x="2327" y="882"/>
                      <a:pt x="2539" y="903"/>
                      <a:pt x="2666" y="871"/>
                    </a:cubicBezTo>
                    <a:cubicBezTo>
                      <a:pt x="2773" y="840"/>
                      <a:pt x="2836" y="786"/>
                      <a:pt x="2879" y="733"/>
                    </a:cubicBezTo>
                    <a:cubicBezTo>
                      <a:pt x="3070" y="807"/>
                      <a:pt x="3951" y="1243"/>
                      <a:pt x="3856" y="1423"/>
                    </a:cubicBezTo>
                    <a:cubicBezTo>
                      <a:pt x="3813" y="1508"/>
                      <a:pt x="3558" y="1529"/>
                      <a:pt x="3410" y="1529"/>
                    </a:cubicBezTo>
                    <a:cubicBezTo>
                      <a:pt x="3112" y="1551"/>
                      <a:pt x="2740" y="1529"/>
                      <a:pt x="2412" y="1498"/>
                    </a:cubicBezTo>
                    <a:cubicBezTo>
                      <a:pt x="1615" y="1423"/>
                      <a:pt x="925" y="1116"/>
                      <a:pt x="500" y="733"/>
                    </a:cubicBezTo>
                    <a:lnTo>
                      <a:pt x="521" y="1360"/>
                    </a:lnTo>
                    <a:cubicBezTo>
                      <a:pt x="521" y="1381"/>
                      <a:pt x="128" y="1328"/>
                      <a:pt x="128" y="1328"/>
                    </a:cubicBezTo>
                    <a:cubicBezTo>
                      <a:pt x="107" y="882"/>
                      <a:pt x="1" y="542"/>
                      <a:pt x="54"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99;p46">
                <a:extLst>
                  <a:ext uri="{FF2B5EF4-FFF2-40B4-BE49-F238E27FC236}">
                    <a16:creationId xmlns:a16="http://schemas.microsoft.com/office/drawing/2014/main" id="{36432269-A439-497A-7A85-B63695679A21}"/>
                  </a:ext>
                </a:extLst>
              </p:cNvPr>
              <p:cNvSpPr/>
              <p:nvPr/>
            </p:nvSpPr>
            <p:spPr>
              <a:xfrm>
                <a:off x="4358000" y="2858450"/>
                <a:ext cx="233100" cy="494900"/>
              </a:xfrm>
              <a:custGeom>
                <a:avLst/>
                <a:gdLst/>
                <a:ahLst/>
                <a:cxnLst/>
                <a:rect l="l" t="t" r="r" b="b"/>
                <a:pathLst>
                  <a:path w="9324" h="19796" extrusionOk="0">
                    <a:moveTo>
                      <a:pt x="2995" y="1"/>
                    </a:moveTo>
                    <a:cubicBezTo>
                      <a:pt x="4599" y="1"/>
                      <a:pt x="6192" y="1"/>
                      <a:pt x="7710" y="64"/>
                    </a:cubicBezTo>
                    <a:cubicBezTo>
                      <a:pt x="7880" y="1721"/>
                      <a:pt x="7965" y="3389"/>
                      <a:pt x="8050" y="5056"/>
                    </a:cubicBezTo>
                    <a:cubicBezTo>
                      <a:pt x="8082" y="5874"/>
                      <a:pt x="8156" y="6702"/>
                      <a:pt x="8209" y="7530"/>
                    </a:cubicBezTo>
                    <a:cubicBezTo>
                      <a:pt x="8485" y="11618"/>
                      <a:pt x="9027" y="15622"/>
                      <a:pt x="9324" y="19668"/>
                    </a:cubicBezTo>
                    <a:cubicBezTo>
                      <a:pt x="8039" y="19753"/>
                      <a:pt x="6659" y="19753"/>
                      <a:pt x="5310" y="19774"/>
                    </a:cubicBezTo>
                    <a:cubicBezTo>
                      <a:pt x="4800" y="15580"/>
                      <a:pt x="5172" y="10504"/>
                      <a:pt x="4896" y="6086"/>
                    </a:cubicBezTo>
                    <a:cubicBezTo>
                      <a:pt x="4800" y="6054"/>
                      <a:pt x="4620" y="6117"/>
                      <a:pt x="4471" y="6107"/>
                    </a:cubicBezTo>
                    <a:cubicBezTo>
                      <a:pt x="4174" y="10546"/>
                      <a:pt x="4153" y="15271"/>
                      <a:pt x="3929" y="19795"/>
                    </a:cubicBezTo>
                    <a:cubicBezTo>
                      <a:pt x="2655" y="19785"/>
                      <a:pt x="1370" y="19764"/>
                      <a:pt x="75" y="19732"/>
                    </a:cubicBezTo>
                    <a:cubicBezTo>
                      <a:pt x="0" y="18818"/>
                      <a:pt x="32" y="17895"/>
                      <a:pt x="75" y="16970"/>
                    </a:cubicBezTo>
                    <a:cubicBezTo>
                      <a:pt x="234" y="13371"/>
                      <a:pt x="521" y="9867"/>
                      <a:pt x="828" y="6415"/>
                    </a:cubicBezTo>
                    <a:cubicBezTo>
                      <a:pt x="913" y="5565"/>
                      <a:pt x="977" y="4716"/>
                      <a:pt x="1189" y="3962"/>
                    </a:cubicBezTo>
                    <a:cubicBezTo>
                      <a:pt x="1583" y="2539"/>
                      <a:pt x="2602" y="1530"/>
                      <a:pt x="2952" y="64"/>
                    </a:cubicBezTo>
                    <a:cubicBezTo>
                      <a:pt x="2952" y="33"/>
                      <a:pt x="2974" y="12"/>
                      <a:pt x="2995"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00;p46">
                <a:extLst>
                  <a:ext uri="{FF2B5EF4-FFF2-40B4-BE49-F238E27FC236}">
                    <a16:creationId xmlns:a16="http://schemas.microsoft.com/office/drawing/2014/main" id="{5BF747B9-59E2-8776-9E2B-4C2FF52C6D90}"/>
                  </a:ext>
                </a:extLst>
              </p:cNvPr>
              <p:cNvSpPr/>
              <p:nvPr/>
            </p:nvSpPr>
            <p:spPr>
              <a:xfrm>
                <a:off x="4454625" y="3010350"/>
                <a:ext cx="18075" cy="343000"/>
              </a:xfrm>
              <a:custGeom>
                <a:avLst/>
                <a:gdLst/>
                <a:ahLst/>
                <a:cxnLst/>
                <a:rect l="l" t="t" r="r" b="b"/>
                <a:pathLst>
                  <a:path w="723" h="13720" extrusionOk="0">
                    <a:moveTo>
                      <a:pt x="655" y="1"/>
                    </a:moveTo>
                    <a:cubicBezTo>
                      <a:pt x="567" y="1"/>
                      <a:pt x="450" y="32"/>
                      <a:pt x="334" y="32"/>
                    </a:cubicBezTo>
                    <a:cubicBezTo>
                      <a:pt x="322" y="32"/>
                      <a:pt x="310" y="32"/>
                      <a:pt x="298" y="31"/>
                    </a:cubicBezTo>
                    <a:cubicBezTo>
                      <a:pt x="1" y="4470"/>
                      <a:pt x="288" y="9195"/>
                      <a:pt x="64" y="13719"/>
                    </a:cubicBezTo>
                    <a:cubicBezTo>
                      <a:pt x="288" y="9195"/>
                      <a:pt x="309" y="4470"/>
                      <a:pt x="606" y="31"/>
                    </a:cubicBezTo>
                    <a:lnTo>
                      <a:pt x="723" y="31"/>
                    </a:lnTo>
                    <a:lnTo>
                      <a:pt x="723" y="10"/>
                    </a:lnTo>
                    <a:cubicBezTo>
                      <a:pt x="703" y="3"/>
                      <a:pt x="680" y="1"/>
                      <a:pt x="655"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01;p46">
                <a:extLst>
                  <a:ext uri="{FF2B5EF4-FFF2-40B4-BE49-F238E27FC236}">
                    <a16:creationId xmlns:a16="http://schemas.microsoft.com/office/drawing/2014/main" id="{06E3B879-6731-8238-D6D0-4591846F6527}"/>
                  </a:ext>
                </a:extLst>
              </p:cNvPr>
              <p:cNvSpPr/>
              <p:nvPr/>
            </p:nvSpPr>
            <p:spPr>
              <a:xfrm>
                <a:off x="4478000" y="3010275"/>
                <a:ext cx="20200" cy="342550"/>
              </a:xfrm>
              <a:custGeom>
                <a:avLst/>
                <a:gdLst/>
                <a:ahLst/>
                <a:cxnLst/>
                <a:rect l="l" t="t" r="r" b="b"/>
                <a:pathLst>
                  <a:path w="808" h="13702" extrusionOk="0">
                    <a:moveTo>
                      <a:pt x="376" y="1"/>
                    </a:moveTo>
                    <a:cubicBezTo>
                      <a:pt x="286" y="1"/>
                      <a:pt x="177" y="7"/>
                      <a:pt x="85" y="13"/>
                    </a:cubicBezTo>
                    <a:lnTo>
                      <a:pt x="96" y="13"/>
                    </a:lnTo>
                    <a:cubicBezTo>
                      <a:pt x="372" y="4431"/>
                      <a:pt x="0" y="9507"/>
                      <a:pt x="510" y="13701"/>
                    </a:cubicBezTo>
                    <a:cubicBezTo>
                      <a:pt x="0" y="9507"/>
                      <a:pt x="807" y="4431"/>
                      <a:pt x="531" y="13"/>
                    </a:cubicBezTo>
                    <a:cubicBezTo>
                      <a:pt x="500" y="4"/>
                      <a:pt x="443" y="1"/>
                      <a:pt x="37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02;p46">
                <a:extLst>
                  <a:ext uri="{FF2B5EF4-FFF2-40B4-BE49-F238E27FC236}">
                    <a16:creationId xmlns:a16="http://schemas.microsoft.com/office/drawing/2014/main" id="{4E5D149C-339C-CEFE-560D-C87459062D69}"/>
                  </a:ext>
                </a:extLst>
              </p:cNvPr>
              <p:cNvSpPr/>
              <p:nvPr/>
            </p:nvSpPr>
            <p:spPr>
              <a:xfrm>
                <a:off x="4401000" y="2988550"/>
                <a:ext cx="141250" cy="26300"/>
              </a:xfrm>
              <a:custGeom>
                <a:avLst/>
                <a:gdLst/>
                <a:ahLst/>
                <a:cxnLst/>
                <a:rect l="l" t="t" r="r" b="b"/>
                <a:pathLst>
                  <a:path w="5650" h="1052" extrusionOk="0">
                    <a:moveTo>
                      <a:pt x="107" y="96"/>
                    </a:moveTo>
                    <a:cubicBezTo>
                      <a:pt x="425" y="0"/>
                      <a:pt x="829" y="255"/>
                      <a:pt x="1254" y="372"/>
                    </a:cubicBezTo>
                    <a:cubicBezTo>
                      <a:pt x="1784" y="510"/>
                      <a:pt x="2539" y="595"/>
                      <a:pt x="3261" y="563"/>
                    </a:cubicBezTo>
                    <a:cubicBezTo>
                      <a:pt x="3845" y="531"/>
                      <a:pt x="4546" y="382"/>
                      <a:pt x="5088" y="245"/>
                    </a:cubicBezTo>
                    <a:cubicBezTo>
                      <a:pt x="5183" y="224"/>
                      <a:pt x="5565" y="64"/>
                      <a:pt x="5607" y="266"/>
                    </a:cubicBezTo>
                    <a:cubicBezTo>
                      <a:pt x="5650" y="446"/>
                      <a:pt x="5246" y="531"/>
                      <a:pt x="5024" y="606"/>
                    </a:cubicBezTo>
                    <a:cubicBezTo>
                      <a:pt x="4524" y="776"/>
                      <a:pt x="4121" y="892"/>
                      <a:pt x="3526" y="967"/>
                    </a:cubicBezTo>
                    <a:cubicBezTo>
                      <a:pt x="3271" y="988"/>
                      <a:pt x="2974" y="1041"/>
                      <a:pt x="2688" y="1052"/>
                    </a:cubicBezTo>
                    <a:cubicBezTo>
                      <a:pt x="2157" y="1052"/>
                      <a:pt x="1604" y="935"/>
                      <a:pt x="1158" y="797"/>
                    </a:cubicBezTo>
                    <a:cubicBezTo>
                      <a:pt x="914" y="722"/>
                      <a:pt x="0" y="467"/>
                      <a:pt x="107" y="117"/>
                    </a:cubicBezTo>
                    <a:cubicBezTo>
                      <a:pt x="107" y="117"/>
                      <a:pt x="96" y="106"/>
                      <a:pt x="107" y="9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03;p46">
                <a:extLst>
                  <a:ext uri="{FF2B5EF4-FFF2-40B4-BE49-F238E27FC236}">
                    <a16:creationId xmlns:a16="http://schemas.microsoft.com/office/drawing/2014/main" id="{D095EF1B-B407-6276-8109-3FA0EA681316}"/>
                  </a:ext>
                </a:extLst>
              </p:cNvPr>
              <p:cNvSpPr/>
              <p:nvPr/>
            </p:nvSpPr>
            <p:spPr>
              <a:xfrm>
                <a:off x="4429950" y="2854200"/>
                <a:ext cx="121875" cy="24725"/>
              </a:xfrm>
              <a:custGeom>
                <a:avLst/>
                <a:gdLst/>
                <a:ahLst/>
                <a:cxnLst/>
                <a:rect l="l" t="t" r="r" b="b"/>
                <a:pathLst>
                  <a:path w="4875" h="989" extrusionOk="0">
                    <a:moveTo>
                      <a:pt x="4853" y="64"/>
                    </a:moveTo>
                    <a:cubicBezTo>
                      <a:pt x="4853" y="64"/>
                      <a:pt x="4874" y="510"/>
                      <a:pt x="4874" y="659"/>
                    </a:cubicBezTo>
                    <a:cubicBezTo>
                      <a:pt x="3484" y="989"/>
                      <a:pt x="1370" y="850"/>
                      <a:pt x="0" y="532"/>
                    </a:cubicBezTo>
                    <a:lnTo>
                      <a:pt x="64" y="1"/>
                    </a:lnTo>
                    <a:cubicBezTo>
                      <a:pt x="1519" y="192"/>
                      <a:pt x="3409" y="234"/>
                      <a:pt x="4853" y="64"/>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04;p46">
                <a:extLst>
                  <a:ext uri="{FF2B5EF4-FFF2-40B4-BE49-F238E27FC236}">
                    <a16:creationId xmlns:a16="http://schemas.microsoft.com/office/drawing/2014/main" id="{79B3E54E-E8D0-7CE5-25E9-F650C7CCB174}"/>
                  </a:ext>
                </a:extLst>
              </p:cNvPr>
              <p:cNvSpPr/>
              <p:nvPr/>
            </p:nvSpPr>
            <p:spPr>
              <a:xfrm>
                <a:off x="4561100" y="3123150"/>
                <a:ext cx="4800" cy="15150"/>
              </a:xfrm>
              <a:custGeom>
                <a:avLst/>
                <a:gdLst/>
                <a:ahLst/>
                <a:cxnLst/>
                <a:rect l="l" t="t" r="r" b="b"/>
                <a:pathLst>
                  <a:path w="192" h="606" extrusionOk="0">
                    <a:moveTo>
                      <a:pt x="53" y="11"/>
                    </a:moveTo>
                    <a:cubicBezTo>
                      <a:pt x="0" y="86"/>
                      <a:pt x="0" y="256"/>
                      <a:pt x="11" y="414"/>
                    </a:cubicBezTo>
                    <a:cubicBezTo>
                      <a:pt x="11" y="489"/>
                      <a:pt x="22" y="595"/>
                      <a:pt x="85" y="606"/>
                    </a:cubicBezTo>
                    <a:cubicBezTo>
                      <a:pt x="159" y="606"/>
                      <a:pt x="170" y="478"/>
                      <a:pt x="170" y="436"/>
                    </a:cubicBezTo>
                    <a:cubicBezTo>
                      <a:pt x="191" y="287"/>
                      <a:pt x="170" y="107"/>
                      <a:pt x="138" y="11"/>
                    </a:cubicBezTo>
                    <a:cubicBezTo>
                      <a:pt x="117" y="1"/>
                      <a:pt x="85" y="1"/>
                      <a:pt x="5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5;p46">
                <a:extLst>
                  <a:ext uri="{FF2B5EF4-FFF2-40B4-BE49-F238E27FC236}">
                    <a16:creationId xmlns:a16="http://schemas.microsoft.com/office/drawing/2014/main" id="{ABC46835-9FC0-4CE8-3206-E0626F25B8FE}"/>
                  </a:ext>
                </a:extLst>
              </p:cNvPr>
              <p:cNvSpPr/>
              <p:nvPr/>
            </p:nvSpPr>
            <p:spPr>
              <a:xfrm>
                <a:off x="4552850" y="3132425"/>
                <a:ext cx="6675" cy="8800"/>
              </a:xfrm>
              <a:custGeom>
                <a:avLst/>
                <a:gdLst/>
                <a:ahLst/>
                <a:cxnLst/>
                <a:rect l="l" t="t" r="r" b="b"/>
                <a:pathLst>
                  <a:path w="267" h="352" extrusionOk="0">
                    <a:moveTo>
                      <a:pt x="182" y="43"/>
                    </a:moveTo>
                    <a:cubicBezTo>
                      <a:pt x="33" y="1"/>
                      <a:pt x="1" y="352"/>
                      <a:pt x="128" y="341"/>
                    </a:cubicBezTo>
                    <a:cubicBezTo>
                      <a:pt x="182" y="341"/>
                      <a:pt x="267" y="182"/>
                      <a:pt x="245" y="97"/>
                    </a:cubicBezTo>
                    <a:cubicBezTo>
                      <a:pt x="234" y="76"/>
                      <a:pt x="203" y="54"/>
                      <a:pt x="182"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06;p46">
                <a:extLst>
                  <a:ext uri="{FF2B5EF4-FFF2-40B4-BE49-F238E27FC236}">
                    <a16:creationId xmlns:a16="http://schemas.microsoft.com/office/drawing/2014/main" id="{50C8A07E-ED30-BFC7-9E8C-8089B358BEDA}"/>
                  </a:ext>
                </a:extLst>
              </p:cNvPr>
              <p:cNvSpPr/>
              <p:nvPr/>
            </p:nvSpPr>
            <p:spPr>
              <a:xfrm>
                <a:off x="4449850" y="3129250"/>
                <a:ext cx="4800" cy="15425"/>
              </a:xfrm>
              <a:custGeom>
                <a:avLst/>
                <a:gdLst/>
                <a:ahLst/>
                <a:cxnLst/>
                <a:rect l="l" t="t" r="r" b="b"/>
                <a:pathLst>
                  <a:path w="192" h="617" extrusionOk="0">
                    <a:moveTo>
                      <a:pt x="54" y="12"/>
                    </a:moveTo>
                    <a:cubicBezTo>
                      <a:pt x="0" y="96"/>
                      <a:pt x="0" y="255"/>
                      <a:pt x="11" y="415"/>
                    </a:cubicBezTo>
                    <a:cubicBezTo>
                      <a:pt x="11" y="489"/>
                      <a:pt x="22" y="606"/>
                      <a:pt x="85" y="606"/>
                    </a:cubicBezTo>
                    <a:cubicBezTo>
                      <a:pt x="160" y="616"/>
                      <a:pt x="170" y="479"/>
                      <a:pt x="170" y="436"/>
                    </a:cubicBezTo>
                    <a:cubicBezTo>
                      <a:pt x="192" y="288"/>
                      <a:pt x="170" y="107"/>
                      <a:pt x="139" y="22"/>
                    </a:cubicBezTo>
                    <a:cubicBezTo>
                      <a:pt x="128" y="0"/>
                      <a:pt x="85" y="0"/>
                      <a:pt x="54"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07;p46">
                <a:extLst>
                  <a:ext uri="{FF2B5EF4-FFF2-40B4-BE49-F238E27FC236}">
                    <a16:creationId xmlns:a16="http://schemas.microsoft.com/office/drawing/2014/main" id="{21B60F5C-E647-34F5-4D3B-1B4AF03C07FF}"/>
                  </a:ext>
                </a:extLst>
              </p:cNvPr>
              <p:cNvSpPr/>
              <p:nvPr/>
            </p:nvSpPr>
            <p:spPr>
              <a:xfrm>
                <a:off x="4441625" y="3138550"/>
                <a:ext cx="6650" cy="8775"/>
              </a:xfrm>
              <a:custGeom>
                <a:avLst/>
                <a:gdLst/>
                <a:ahLst/>
                <a:cxnLst/>
                <a:rect l="l" t="t" r="r" b="b"/>
                <a:pathLst>
                  <a:path w="266" h="351" extrusionOk="0">
                    <a:moveTo>
                      <a:pt x="181" y="43"/>
                    </a:moveTo>
                    <a:cubicBezTo>
                      <a:pt x="32" y="1"/>
                      <a:pt x="1" y="351"/>
                      <a:pt x="128" y="351"/>
                    </a:cubicBezTo>
                    <a:cubicBezTo>
                      <a:pt x="181" y="340"/>
                      <a:pt x="266" y="181"/>
                      <a:pt x="244" y="96"/>
                    </a:cubicBezTo>
                    <a:cubicBezTo>
                      <a:pt x="234" y="74"/>
                      <a:pt x="202" y="53"/>
                      <a:pt x="181"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08;p46">
                <a:extLst>
                  <a:ext uri="{FF2B5EF4-FFF2-40B4-BE49-F238E27FC236}">
                    <a16:creationId xmlns:a16="http://schemas.microsoft.com/office/drawing/2014/main" id="{8EA4E44B-94C9-6DF9-3BD3-26AC663D3FFD}"/>
                  </a:ext>
                </a:extLst>
              </p:cNvPr>
              <p:cNvSpPr/>
              <p:nvPr/>
            </p:nvSpPr>
            <p:spPr>
              <a:xfrm>
                <a:off x="4457550" y="2935975"/>
                <a:ext cx="6650" cy="20475"/>
              </a:xfrm>
              <a:custGeom>
                <a:avLst/>
                <a:gdLst/>
                <a:ahLst/>
                <a:cxnLst/>
                <a:rect l="l" t="t" r="r" b="b"/>
                <a:pathLst>
                  <a:path w="266" h="819" extrusionOk="0">
                    <a:moveTo>
                      <a:pt x="202" y="22"/>
                    </a:moveTo>
                    <a:cubicBezTo>
                      <a:pt x="266" y="139"/>
                      <a:pt x="245" y="362"/>
                      <a:pt x="223" y="574"/>
                    </a:cubicBezTo>
                    <a:cubicBezTo>
                      <a:pt x="213" y="670"/>
                      <a:pt x="181" y="819"/>
                      <a:pt x="96" y="819"/>
                    </a:cubicBezTo>
                    <a:cubicBezTo>
                      <a:pt x="1" y="819"/>
                      <a:pt x="1" y="638"/>
                      <a:pt x="1" y="585"/>
                    </a:cubicBezTo>
                    <a:cubicBezTo>
                      <a:pt x="1" y="383"/>
                      <a:pt x="32" y="149"/>
                      <a:pt x="96" y="22"/>
                    </a:cubicBezTo>
                    <a:cubicBezTo>
                      <a:pt x="117" y="1"/>
                      <a:pt x="171" y="12"/>
                      <a:pt x="202"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09;p46">
                <a:extLst>
                  <a:ext uri="{FF2B5EF4-FFF2-40B4-BE49-F238E27FC236}">
                    <a16:creationId xmlns:a16="http://schemas.microsoft.com/office/drawing/2014/main" id="{BF490472-432C-6866-2F48-B2508371CA5C}"/>
                  </a:ext>
                </a:extLst>
              </p:cNvPr>
              <p:cNvSpPr/>
              <p:nvPr/>
            </p:nvSpPr>
            <p:spPr>
              <a:xfrm>
                <a:off x="4463400" y="2955900"/>
                <a:ext cx="8525" cy="11700"/>
              </a:xfrm>
              <a:custGeom>
                <a:avLst/>
                <a:gdLst/>
                <a:ahLst/>
                <a:cxnLst/>
                <a:rect l="l" t="t" r="r" b="b"/>
                <a:pathLst>
                  <a:path w="341" h="468" extrusionOk="0">
                    <a:moveTo>
                      <a:pt x="128" y="43"/>
                    </a:moveTo>
                    <a:cubicBezTo>
                      <a:pt x="340" y="0"/>
                      <a:pt x="340" y="468"/>
                      <a:pt x="159" y="446"/>
                    </a:cubicBezTo>
                    <a:cubicBezTo>
                      <a:pt x="85" y="435"/>
                      <a:pt x="0" y="213"/>
                      <a:pt x="43" y="107"/>
                    </a:cubicBezTo>
                    <a:cubicBezTo>
                      <a:pt x="53" y="64"/>
                      <a:pt x="96" y="43"/>
                      <a:pt x="128"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10;p46">
                <a:extLst>
                  <a:ext uri="{FF2B5EF4-FFF2-40B4-BE49-F238E27FC236}">
                    <a16:creationId xmlns:a16="http://schemas.microsoft.com/office/drawing/2014/main" id="{45B5F97C-30D1-6999-1CCB-6154A3565AC2}"/>
                  </a:ext>
                </a:extLst>
              </p:cNvPr>
              <p:cNvSpPr/>
              <p:nvPr/>
            </p:nvSpPr>
            <p:spPr>
              <a:xfrm>
                <a:off x="4461275" y="2978725"/>
                <a:ext cx="7450" cy="11175"/>
              </a:xfrm>
              <a:custGeom>
                <a:avLst/>
                <a:gdLst/>
                <a:ahLst/>
                <a:cxnLst/>
                <a:rect l="l" t="t" r="r" b="b"/>
                <a:pathLst>
                  <a:path w="298" h="447" extrusionOk="0">
                    <a:moveTo>
                      <a:pt x="96" y="22"/>
                    </a:moveTo>
                    <a:cubicBezTo>
                      <a:pt x="159" y="1"/>
                      <a:pt x="234" y="86"/>
                      <a:pt x="266" y="192"/>
                    </a:cubicBezTo>
                    <a:cubicBezTo>
                      <a:pt x="287" y="277"/>
                      <a:pt x="298" y="447"/>
                      <a:pt x="202" y="447"/>
                    </a:cubicBezTo>
                    <a:cubicBezTo>
                      <a:pt x="159" y="447"/>
                      <a:pt x="96" y="383"/>
                      <a:pt x="64" y="298"/>
                    </a:cubicBezTo>
                    <a:cubicBezTo>
                      <a:pt x="32" y="192"/>
                      <a:pt x="0" y="43"/>
                      <a:pt x="96"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11;p46">
                <a:extLst>
                  <a:ext uri="{FF2B5EF4-FFF2-40B4-BE49-F238E27FC236}">
                    <a16:creationId xmlns:a16="http://schemas.microsoft.com/office/drawing/2014/main" id="{CACB7F90-A6ED-4DC3-4CF3-0E0119EF1528}"/>
                  </a:ext>
                </a:extLst>
              </p:cNvPr>
              <p:cNvSpPr/>
              <p:nvPr/>
            </p:nvSpPr>
            <p:spPr>
              <a:xfrm>
                <a:off x="4415075" y="2549700"/>
                <a:ext cx="89225" cy="120275"/>
              </a:xfrm>
              <a:custGeom>
                <a:avLst/>
                <a:gdLst/>
                <a:ahLst/>
                <a:cxnLst/>
                <a:rect l="l" t="t" r="r" b="b"/>
                <a:pathLst>
                  <a:path w="3569" h="4811" extrusionOk="0">
                    <a:moveTo>
                      <a:pt x="3473" y="2283"/>
                    </a:moveTo>
                    <a:cubicBezTo>
                      <a:pt x="3569" y="2921"/>
                      <a:pt x="3048" y="3218"/>
                      <a:pt x="2528" y="3356"/>
                    </a:cubicBezTo>
                    <a:cubicBezTo>
                      <a:pt x="2656" y="3569"/>
                      <a:pt x="2953" y="3802"/>
                      <a:pt x="3090" y="4068"/>
                    </a:cubicBezTo>
                    <a:cubicBezTo>
                      <a:pt x="2889" y="4355"/>
                      <a:pt x="2634" y="4598"/>
                      <a:pt x="2358" y="4811"/>
                    </a:cubicBezTo>
                    <a:cubicBezTo>
                      <a:pt x="2071" y="4673"/>
                      <a:pt x="1827" y="4429"/>
                      <a:pt x="1583" y="4195"/>
                    </a:cubicBezTo>
                    <a:cubicBezTo>
                      <a:pt x="935" y="3600"/>
                      <a:pt x="1" y="2836"/>
                      <a:pt x="1" y="1679"/>
                    </a:cubicBezTo>
                    <a:cubicBezTo>
                      <a:pt x="1" y="1339"/>
                      <a:pt x="117" y="1030"/>
                      <a:pt x="277" y="787"/>
                    </a:cubicBezTo>
                    <a:cubicBezTo>
                      <a:pt x="383" y="617"/>
                      <a:pt x="553" y="436"/>
                      <a:pt x="648" y="351"/>
                    </a:cubicBezTo>
                    <a:cubicBezTo>
                      <a:pt x="797" y="223"/>
                      <a:pt x="1243" y="1"/>
                      <a:pt x="1561" y="75"/>
                    </a:cubicBezTo>
                    <a:cubicBezTo>
                      <a:pt x="1859" y="149"/>
                      <a:pt x="2125" y="404"/>
                      <a:pt x="2379" y="627"/>
                    </a:cubicBezTo>
                    <a:cubicBezTo>
                      <a:pt x="2644" y="850"/>
                      <a:pt x="3420" y="1944"/>
                      <a:pt x="3473" y="228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12;p46">
                <a:extLst>
                  <a:ext uri="{FF2B5EF4-FFF2-40B4-BE49-F238E27FC236}">
                    <a16:creationId xmlns:a16="http://schemas.microsoft.com/office/drawing/2014/main" id="{BE0901B7-2DC6-8BDF-F539-73597C443BB2}"/>
                  </a:ext>
                </a:extLst>
              </p:cNvPr>
              <p:cNvSpPr/>
              <p:nvPr/>
            </p:nvSpPr>
            <p:spPr>
              <a:xfrm>
                <a:off x="4473475" y="2579975"/>
                <a:ext cx="10650" cy="9825"/>
              </a:xfrm>
              <a:custGeom>
                <a:avLst/>
                <a:gdLst/>
                <a:ahLst/>
                <a:cxnLst/>
                <a:rect l="l" t="t" r="r" b="b"/>
                <a:pathLst>
                  <a:path w="426" h="393" extrusionOk="0">
                    <a:moveTo>
                      <a:pt x="1" y="383"/>
                    </a:moveTo>
                    <a:cubicBezTo>
                      <a:pt x="96" y="0"/>
                      <a:pt x="426" y="74"/>
                      <a:pt x="426" y="74"/>
                    </a:cubicBezTo>
                    <a:cubicBezTo>
                      <a:pt x="426" y="74"/>
                      <a:pt x="415" y="202"/>
                      <a:pt x="266" y="308"/>
                    </a:cubicBezTo>
                    <a:cubicBezTo>
                      <a:pt x="160" y="393"/>
                      <a:pt x="1" y="383"/>
                      <a:pt x="1"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13;p46">
                <a:extLst>
                  <a:ext uri="{FF2B5EF4-FFF2-40B4-BE49-F238E27FC236}">
                    <a16:creationId xmlns:a16="http://schemas.microsoft.com/office/drawing/2014/main" id="{797C10C7-2139-85A7-4CB0-0E6F70B47FBF}"/>
                  </a:ext>
                </a:extLst>
              </p:cNvPr>
              <p:cNvSpPr/>
              <p:nvPr/>
            </p:nvSpPr>
            <p:spPr>
              <a:xfrm>
                <a:off x="4476925" y="2580750"/>
                <a:ext cx="7200" cy="6400"/>
              </a:xfrm>
              <a:custGeom>
                <a:avLst/>
                <a:gdLst/>
                <a:ahLst/>
                <a:cxnLst/>
                <a:rect l="l" t="t" r="r" b="b"/>
                <a:pathLst>
                  <a:path w="288" h="256" extrusionOk="0">
                    <a:moveTo>
                      <a:pt x="288" y="43"/>
                    </a:moveTo>
                    <a:cubicBezTo>
                      <a:pt x="288" y="43"/>
                      <a:pt x="128" y="1"/>
                      <a:pt x="1" y="118"/>
                    </a:cubicBezTo>
                    <a:lnTo>
                      <a:pt x="1" y="171"/>
                    </a:lnTo>
                    <a:cubicBezTo>
                      <a:pt x="33" y="234"/>
                      <a:pt x="107" y="256"/>
                      <a:pt x="170" y="245"/>
                    </a:cubicBezTo>
                    <a:cubicBezTo>
                      <a:pt x="277" y="139"/>
                      <a:pt x="288" y="43"/>
                      <a:pt x="288" y="43"/>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14;p46">
                <a:extLst>
                  <a:ext uri="{FF2B5EF4-FFF2-40B4-BE49-F238E27FC236}">
                    <a16:creationId xmlns:a16="http://schemas.microsoft.com/office/drawing/2014/main" id="{7E7CB2B6-D6A3-D2F1-DC0F-9BA1829DB935}"/>
                  </a:ext>
                </a:extLst>
              </p:cNvPr>
              <p:cNvSpPr/>
              <p:nvPr/>
            </p:nvSpPr>
            <p:spPr>
              <a:xfrm>
                <a:off x="4468425" y="2575200"/>
                <a:ext cx="12250" cy="12750"/>
              </a:xfrm>
              <a:custGeom>
                <a:avLst/>
                <a:gdLst/>
                <a:ahLst/>
                <a:cxnLst/>
                <a:rect l="l" t="t" r="r" b="b"/>
                <a:pathLst>
                  <a:path w="490" h="510" extrusionOk="0">
                    <a:moveTo>
                      <a:pt x="468" y="0"/>
                    </a:moveTo>
                    <a:cubicBezTo>
                      <a:pt x="298" y="32"/>
                      <a:pt x="43" y="202"/>
                      <a:pt x="1" y="489"/>
                    </a:cubicBezTo>
                    <a:lnTo>
                      <a:pt x="86" y="510"/>
                    </a:lnTo>
                    <a:cubicBezTo>
                      <a:pt x="128" y="244"/>
                      <a:pt x="383" y="106"/>
                      <a:pt x="489" y="85"/>
                    </a:cubicBezTo>
                    <a:lnTo>
                      <a:pt x="468"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15;p46">
                <a:extLst>
                  <a:ext uri="{FF2B5EF4-FFF2-40B4-BE49-F238E27FC236}">
                    <a16:creationId xmlns:a16="http://schemas.microsoft.com/office/drawing/2014/main" id="{68BAC264-D8BF-1D30-E556-22E85F88CAF5}"/>
                  </a:ext>
                </a:extLst>
              </p:cNvPr>
              <p:cNvSpPr/>
              <p:nvPr/>
            </p:nvSpPr>
            <p:spPr>
              <a:xfrm>
                <a:off x="4484350" y="2578375"/>
                <a:ext cx="17025" cy="17550"/>
              </a:xfrm>
              <a:custGeom>
                <a:avLst/>
                <a:gdLst/>
                <a:ahLst/>
                <a:cxnLst/>
                <a:rect l="l" t="t" r="r" b="b"/>
                <a:pathLst>
                  <a:path w="681" h="702" extrusionOk="0">
                    <a:moveTo>
                      <a:pt x="76" y="32"/>
                    </a:moveTo>
                    <a:cubicBezTo>
                      <a:pt x="1" y="64"/>
                      <a:pt x="309" y="542"/>
                      <a:pt x="468" y="701"/>
                    </a:cubicBezTo>
                    <a:cubicBezTo>
                      <a:pt x="574" y="680"/>
                      <a:pt x="681" y="584"/>
                      <a:pt x="659" y="489"/>
                    </a:cubicBezTo>
                    <a:cubicBezTo>
                      <a:pt x="638" y="319"/>
                      <a:pt x="150" y="1"/>
                      <a:pt x="76" y="3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16;p46">
                <a:extLst>
                  <a:ext uri="{FF2B5EF4-FFF2-40B4-BE49-F238E27FC236}">
                    <a16:creationId xmlns:a16="http://schemas.microsoft.com/office/drawing/2014/main" id="{006B44DC-39B4-4444-4315-953917D72018}"/>
                  </a:ext>
                </a:extLst>
              </p:cNvPr>
              <p:cNvSpPr/>
              <p:nvPr/>
            </p:nvSpPr>
            <p:spPr>
              <a:xfrm>
                <a:off x="4467900" y="2593725"/>
                <a:ext cx="15950" cy="14050"/>
              </a:xfrm>
              <a:custGeom>
                <a:avLst/>
                <a:gdLst/>
                <a:ahLst/>
                <a:cxnLst/>
                <a:rect l="l" t="t" r="r" b="b"/>
                <a:pathLst>
                  <a:path w="638" h="562" extrusionOk="0">
                    <a:moveTo>
                      <a:pt x="327" y="1"/>
                    </a:moveTo>
                    <a:cubicBezTo>
                      <a:pt x="293" y="1"/>
                      <a:pt x="258" y="8"/>
                      <a:pt x="224" y="24"/>
                    </a:cubicBezTo>
                    <a:cubicBezTo>
                      <a:pt x="75" y="76"/>
                      <a:pt x="1" y="236"/>
                      <a:pt x="64" y="385"/>
                    </a:cubicBezTo>
                    <a:cubicBezTo>
                      <a:pt x="106" y="492"/>
                      <a:pt x="212" y="561"/>
                      <a:pt x="326" y="561"/>
                    </a:cubicBezTo>
                    <a:cubicBezTo>
                      <a:pt x="359" y="561"/>
                      <a:pt x="392" y="556"/>
                      <a:pt x="425" y="544"/>
                    </a:cubicBezTo>
                    <a:cubicBezTo>
                      <a:pt x="564" y="480"/>
                      <a:pt x="638" y="321"/>
                      <a:pt x="585" y="183"/>
                    </a:cubicBezTo>
                    <a:cubicBezTo>
                      <a:pt x="537" y="70"/>
                      <a:pt x="434" y="1"/>
                      <a:pt x="327"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7;p46">
                <a:extLst>
                  <a:ext uri="{FF2B5EF4-FFF2-40B4-BE49-F238E27FC236}">
                    <a16:creationId xmlns:a16="http://schemas.microsoft.com/office/drawing/2014/main" id="{278A751A-AC91-1482-B91A-81B8F173079F}"/>
                  </a:ext>
                </a:extLst>
              </p:cNvPr>
              <p:cNvSpPr/>
              <p:nvPr/>
            </p:nvSpPr>
            <p:spPr>
              <a:xfrm>
                <a:off x="4487025" y="2603325"/>
                <a:ext cx="14625" cy="5800"/>
              </a:xfrm>
              <a:custGeom>
                <a:avLst/>
                <a:gdLst/>
                <a:ahLst/>
                <a:cxnLst/>
                <a:rect l="l" t="t" r="r" b="b"/>
                <a:pathLst>
                  <a:path w="585" h="232" extrusionOk="0">
                    <a:moveTo>
                      <a:pt x="552" y="1"/>
                    </a:moveTo>
                    <a:cubicBezTo>
                      <a:pt x="470" y="90"/>
                      <a:pt x="348" y="126"/>
                      <a:pt x="226" y="126"/>
                    </a:cubicBezTo>
                    <a:cubicBezTo>
                      <a:pt x="159" y="126"/>
                      <a:pt x="93" y="115"/>
                      <a:pt x="32" y="96"/>
                    </a:cubicBezTo>
                    <a:lnTo>
                      <a:pt x="0" y="202"/>
                    </a:lnTo>
                    <a:cubicBezTo>
                      <a:pt x="68" y="221"/>
                      <a:pt x="141" y="232"/>
                      <a:pt x="214" y="232"/>
                    </a:cubicBezTo>
                    <a:cubicBezTo>
                      <a:pt x="347" y="232"/>
                      <a:pt x="481" y="196"/>
                      <a:pt x="585" y="107"/>
                    </a:cubicBezTo>
                    <a:lnTo>
                      <a:pt x="552" y="1"/>
                    </a:ln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18;p46">
                <a:extLst>
                  <a:ext uri="{FF2B5EF4-FFF2-40B4-BE49-F238E27FC236}">
                    <a16:creationId xmlns:a16="http://schemas.microsoft.com/office/drawing/2014/main" id="{45630884-AD49-DC1C-C83E-717C805313A7}"/>
                  </a:ext>
                </a:extLst>
              </p:cNvPr>
              <p:cNvSpPr/>
              <p:nvPr/>
            </p:nvSpPr>
            <p:spPr>
              <a:xfrm>
                <a:off x="4458625" y="2633600"/>
                <a:ext cx="27100" cy="14075"/>
              </a:xfrm>
              <a:custGeom>
                <a:avLst/>
                <a:gdLst/>
                <a:ahLst/>
                <a:cxnLst/>
                <a:rect l="l" t="t" r="r" b="b"/>
                <a:pathLst>
                  <a:path w="1084" h="563" extrusionOk="0">
                    <a:moveTo>
                      <a:pt x="786" y="0"/>
                    </a:moveTo>
                    <a:cubicBezTo>
                      <a:pt x="786" y="0"/>
                      <a:pt x="372" y="128"/>
                      <a:pt x="0" y="74"/>
                    </a:cubicBezTo>
                    <a:cubicBezTo>
                      <a:pt x="0" y="74"/>
                      <a:pt x="499" y="563"/>
                      <a:pt x="1083" y="36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19;p46">
                <a:extLst>
                  <a:ext uri="{FF2B5EF4-FFF2-40B4-BE49-F238E27FC236}">
                    <a16:creationId xmlns:a16="http://schemas.microsoft.com/office/drawing/2014/main" id="{2E1838C2-7C22-8342-DD51-A1DF81C0D755}"/>
                  </a:ext>
                </a:extLst>
              </p:cNvPr>
              <p:cNvSpPr/>
              <p:nvPr/>
            </p:nvSpPr>
            <p:spPr>
              <a:xfrm>
                <a:off x="4624275" y="2514925"/>
                <a:ext cx="44350" cy="65325"/>
              </a:xfrm>
              <a:custGeom>
                <a:avLst/>
                <a:gdLst/>
                <a:ahLst/>
                <a:cxnLst/>
                <a:rect l="l" t="t" r="r" b="b"/>
                <a:pathLst>
                  <a:path w="1774" h="2613" extrusionOk="0">
                    <a:moveTo>
                      <a:pt x="53" y="1232"/>
                    </a:moveTo>
                    <a:cubicBezTo>
                      <a:pt x="160" y="1137"/>
                      <a:pt x="362" y="1359"/>
                      <a:pt x="489" y="1519"/>
                    </a:cubicBezTo>
                    <a:cubicBezTo>
                      <a:pt x="499" y="1137"/>
                      <a:pt x="627" y="606"/>
                      <a:pt x="787" y="276"/>
                    </a:cubicBezTo>
                    <a:cubicBezTo>
                      <a:pt x="839" y="181"/>
                      <a:pt x="914" y="0"/>
                      <a:pt x="1009" y="11"/>
                    </a:cubicBezTo>
                    <a:cubicBezTo>
                      <a:pt x="1148" y="32"/>
                      <a:pt x="1094" y="255"/>
                      <a:pt x="1073" y="372"/>
                    </a:cubicBezTo>
                    <a:cubicBezTo>
                      <a:pt x="1041" y="531"/>
                      <a:pt x="999" y="616"/>
                      <a:pt x="978" y="755"/>
                    </a:cubicBezTo>
                    <a:cubicBezTo>
                      <a:pt x="1009" y="755"/>
                      <a:pt x="1126" y="701"/>
                      <a:pt x="1190" y="755"/>
                    </a:cubicBezTo>
                    <a:cubicBezTo>
                      <a:pt x="1243" y="807"/>
                      <a:pt x="1243" y="850"/>
                      <a:pt x="1233" y="924"/>
                    </a:cubicBezTo>
                    <a:cubicBezTo>
                      <a:pt x="1339" y="913"/>
                      <a:pt x="1370" y="913"/>
                      <a:pt x="1434" y="988"/>
                    </a:cubicBezTo>
                    <a:cubicBezTo>
                      <a:pt x="1498" y="1062"/>
                      <a:pt x="1445" y="1222"/>
                      <a:pt x="1445" y="1222"/>
                    </a:cubicBezTo>
                    <a:cubicBezTo>
                      <a:pt x="1498" y="1253"/>
                      <a:pt x="1583" y="1307"/>
                      <a:pt x="1625" y="1381"/>
                    </a:cubicBezTo>
                    <a:cubicBezTo>
                      <a:pt x="1774" y="1604"/>
                      <a:pt x="1509" y="2124"/>
                      <a:pt x="1551" y="2613"/>
                    </a:cubicBezTo>
                    <a:cubicBezTo>
                      <a:pt x="1509" y="2178"/>
                      <a:pt x="808" y="2305"/>
                      <a:pt x="383" y="2358"/>
                    </a:cubicBezTo>
                    <a:cubicBezTo>
                      <a:pt x="351" y="2145"/>
                      <a:pt x="319" y="2008"/>
                      <a:pt x="245" y="1816"/>
                    </a:cubicBezTo>
                    <a:cubicBezTo>
                      <a:pt x="181" y="1647"/>
                      <a:pt x="53" y="1508"/>
                      <a:pt x="11" y="1370"/>
                    </a:cubicBezTo>
                    <a:cubicBezTo>
                      <a:pt x="1" y="1338"/>
                      <a:pt x="11" y="1274"/>
                      <a:pt x="53" y="1232"/>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20;p46">
                <a:extLst>
                  <a:ext uri="{FF2B5EF4-FFF2-40B4-BE49-F238E27FC236}">
                    <a16:creationId xmlns:a16="http://schemas.microsoft.com/office/drawing/2014/main" id="{3D95FDC0-64D6-627A-663E-B0176DDACBE7}"/>
                  </a:ext>
                </a:extLst>
              </p:cNvPr>
              <p:cNvSpPr/>
              <p:nvPr/>
            </p:nvSpPr>
            <p:spPr>
              <a:xfrm>
                <a:off x="4623225" y="2544125"/>
                <a:ext cx="14075" cy="12750"/>
              </a:xfrm>
              <a:custGeom>
                <a:avLst/>
                <a:gdLst/>
                <a:ahLst/>
                <a:cxnLst/>
                <a:rect l="l" t="t" r="r" b="b"/>
                <a:pathLst>
                  <a:path w="563" h="510" extrusionOk="0">
                    <a:moveTo>
                      <a:pt x="128" y="54"/>
                    </a:moveTo>
                    <a:cubicBezTo>
                      <a:pt x="265" y="0"/>
                      <a:pt x="552" y="224"/>
                      <a:pt x="563" y="510"/>
                    </a:cubicBezTo>
                    <a:cubicBezTo>
                      <a:pt x="520" y="415"/>
                      <a:pt x="383" y="255"/>
                      <a:pt x="265" y="202"/>
                    </a:cubicBezTo>
                    <a:cubicBezTo>
                      <a:pt x="202" y="170"/>
                      <a:pt x="74" y="170"/>
                      <a:pt x="85" y="287"/>
                    </a:cubicBezTo>
                    <a:cubicBezTo>
                      <a:pt x="0" y="170"/>
                      <a:pt x="53" y="75"/>
                      <a:pt x="128" y="5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21;p46">
                <a:extLst>
                  <a:ext uri="{FF2B5EF4-FFF2-40B4-BE49-F238E27FC236}">
                    <a16:creationId xmlns:a16="http://schemas.microsoft.com/office/drawing/2014/main" id="{22CEBAF7-E571-8057-F15A-176749482E47}"/>
                  </a:ext>
                </a:extLst>
              </p:cNvPr>
              <p:cNvSpPr/>
              <p:nvPr/>
            </p:nvSpPr>
            <p:spPr>
              <a:xfrm>
                <a:off x="4646300" y="2531125"/>
                <a:ext cx="21275" cy="39575"/>
              </a:xfrm>
              <a:custGeom>
                <a:avLst/>
                <a:gdLst/>
                <a:ahLst/>
                <a:cxnLst/>
                <a:rect l="l" t="t" r="r" b="b"/>
                <a:pathLst>
                  <a:path w="851" h="1583" extrusionOk="0">
                    <a:moveTo>
                      <a:pt x="1" y="244"/>
                    </a:moveTo>
                    <a:cubicBezTo>
                      <a:pt x="97" y="0"/>
                      <a:pt x="415" y="0"/>
                      <a:pt x="352" y="276"/>
                    </a:cubicBezTo>
                    <a:cubicBezTo>
                      <a:pt x="394" y="255"/>
                      <a:pt x="479" y="265"/>
                      <a:pt x="500" y="287"/>
                    </a:cubicBezTo>
                    <a:cubicBezTo>
                      <a:pt x="606" y="361"/>
                      <a:pt x="606" y="478"/>
                      <a:pt x="564" y="574"/>
                    </a:cubicBezTo>
                    <a:cubicBezTo>
                      <a:pt x="702" y="626"/>
                      <a:pt x="819" y="765"/>
                      <a:pt x="829" y="966"/>
                    </a:cubicBezTo>
                    <a:cubicBezTo>
                      <a:pt x="850" y="1105"/>
                      <a:pt x="691" y="1412"/>
                      <a:pt x="680" y="1582"/>
                    </a:cubicBezTo>
                    <a:cubicBezTo>
                      <a:pt x="680" y="1582"/>
                      <a:pt x="670" y="1434"/>
                      <a:pt x="670" y="1349"/>
                    </a:cubicBezTo>
                    <a:cubicBezTo>
                      <a:pt x="680" y="1094"/>
                      <a:pt x="744" y="786"/>
                      <a:pt x="500" y="765"/>
                    </a:cubicBezTo>
                    <a:cubicBezTo>
                      <a:pt x="510" y="659"/>
                      <a:pt x="500" y="584"/>
                      <a:pt x="447" y="531"/>
                    </a:cubicBezTo>
                    <a:cubicBezTo>
                      <a:pt x="404" y="499"/>
                      <a:pt x="319" y="446"/>
                      <a:pt x="245" y="457"/>
                    </a:cubicBezTo>
                    <a:cubicBezTo>
                      <a:pt x="213" y="350"/>
                      <a:pt x="139" y="191"/>
                      <a:pt x="1" y="24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22;p46">
                <a:extLst>
                  <a:ext uri="{FF2B5EF4-FFF2-40B4-BE49-F238E27FC236}">
                    <a16:creationId xmlns:a16="http://schemas.microsoft.com/office/drawing/2014/main" id="{6D3BF3D7-0393-16A4-3F7A-46F296FDDED5}"/>
                  </a:ext>
                </a:extLst>
              </p:cNvPr>
              <p:cNvSpPr/>
              <p:nvPr/>
            </p:nvSpPr>
            <p:spPr>
              <a:xfrm>
                <a:off x="4319225" y="2572000"/>
                <a:ext cx="363200" cy="353375"/>
              </a:xfrm>
              <a:custGeom>
                <a:avLst/>
                <a:gdLst/>
                <a:ahLst/>
                <a:cxnLst/>
                <a:rect l="l" t="t" r="r" b="b"/>
                <a:pathLst>
                  <a:path w="14528" h="14135" extrusionOk="0">
                    <a:moveTo>
                      <a:pt x="13763" y="1"/>
                    </a:moveTo>
                    <a:cubicBezTo>
                      <a:pt x="14029" y="1318"/>
                      <a:pt x="14337" y="2814"/>
                      <a:pt x="14454" y="4397"/>
                    </a:cubicBezTo>
                    <a:cubicBezTo>
                      <a:pt x="14528" y="5374"/>
                      <a:pt x="14358" y="6128"/>
                      <a:pt x="13700" y="6457"/>
                    </a:cubicBezTo>
                    <a:cubicBezTo>
                      <a:pt x="13232" y="6691"/>
                      <a:pt x="12468" y="6691"/>
                      <a:pt x="11767" y="6670"/>
                    </a:cubicBezTo>
                    <a:cubicBezTo>
                      <a:pt x="11066" y="6648"/>
                      <a:pt x="10376" y="6552"/>
                      <a:pt x="9909" y="6394"/>
                    </a:cubicBezTo>
                    <a:cubicBezTo>
                      <a:pt x="9909" y="6680"/>
                      <a:pt x="9930" y="6850"/>
                      <a:pt x="9994" y="7031"/>
                    </a:cubicBezTo>
                    <a:cubicBezTo>
                      <a:pt x="10089" y="7253"/>
                      <a:pt x="10291" y="7392"/>
                      <a:pt x="10312" y="7636"/>
                    </a:cubicBezTo>
                    <a:cubicBezTo>
                      <a:pt x="10334" y="7891"/>
                      <a:pt x="10153" y="8093"/>
                      <a:pt x="10100" y="8263"/>
                    </a:cubicBezTo>
                    <a:cubicBezTo>
                      <a:pt x="9877" y="9122"/>
                      <a:pt x="10334" y="10217"/>
                      <a:pt x="9803" y="10991"/>
                    </a:cubicBezTo>
                    <a:cubicBezTo>
                      <a:pt x="9336" y="11671"/>
                      <a:pt x="8061" y="11555"/>
                      <a:pt x="6936" y="11618"/>
                    </a:cubicBezTo>
                    <a:cubicBezTo>
                      <a:pt x="6457" y="11640"/>
                      <a:pt x="6032" y="11629"/>
                      <a:pt x="5544" y="11576"/>
                    </a:cubicBezTo>
                    <a:cubicBezTo>
                      <a:pt x="5140" y="11522"/>
                      <a:pt x="4663" y="11448"/>
                      <a:pt x="4387" y="11279"/>
                    </a:cubicBezTo>
                    <a:cubicBezTo>
                      <a:pt x="3537" y="10737"/>
                      <a:pt x="3962" y="9346"/>
                      <a:pt x="3877" y="8039"/>
                    </a:cubicBezTo>
                    <a:cubicBezTo>
                      <a:pt x="3739" y="8188"/>
                      <a:pt x="3611" y="8369"/>
                      <a:pt x="3474" y="8539"/>
                    </a:cubicBezTo>
                    <a:cubicBezTo>
                      <a:pt x="3080" y="9059"/>
                      <a:pt x="2667" y="9622"/>
                      <a:pt x="2263" y="10142"/>
                    </a:cubicBezTo>
                    <a:cubicBezTo>
                      <a:pt x="2953" y="10875"/>
                      <a:pt x="3537" y="11714"/>
                      <a:pt x="4132" y="12553"/>
                    </a:cubicBezTo>
                    <a:cubicBezTo>
                      <a:pt x="4132" y="12553"/>
                      <a:pt x="3898" y="13020"/>
                      <a:pt x="3813" y="13169"/>
                    </a:cubicBezTo>
                    <a:cubicBezTo>
                      <a:pt x="3686" y="13413"/>
                      <a:pt x="3282" y="14135"/>
                      <a:pt x="3282" y="14135"/>
                    </a:cubicBezTo>
                    <a:cubicBezTo>
                      <a:pt x="3165" y="14018"/>
                      <a:pt x="3049" y="13880"/>
                      <a:pt x="2995" y="13816"/>
                    </a:cubicBezTo>
                    <a:cubicBezTo>
                      <a:pt x="2209" y="13030"/>
                      <a:pt x="1350" y="12266"/>
                      <a:pt x="680" y="11364"/>
                    </a:cubicBezTo>
                    <a:cubicBezTo>
                      <a:pt x="340" y="10896"/>
                      <a:pt x="1" y="10387"/>
                      <a:pt x="75" y="9632"/>
                    </a:cubicBezTo>
                    <a:cubicBezTo>
                      <a:pt x="107" y="9207"/>
                      <a:pt x="394" y="8719"/>
                      <a:pt x="595" y="8326"/>
                    </a:cubicBezTo>
                    <a:cubicBezTo>
                      <a:pt x="829" y="7902"/>
                      <a:pt x="1010" y="7477"/>
                      <a:pt x="1211" y="7137"/>
                    </a:cubicBezTo>
                    <a:cubicBezTo>
                      <a:pt x="1424" y="6744"/>
                      <a:pt x="1679" y="6372"/>
                      <a:pt x="1902" y="6000"/>
                    </a:cubicBezTo>
                    <a:cubicBezTo>
                      <a:pt x="2348" y="5257"/>
                      <a:pt x="2762" y="4418"/>
                      <a:pt x="3410" y="3876"/>
                    </a:cubicBezTo>
                    <a:cubicBezTo>
                      <a:pt x="3760" y="3579"/>
                      <a:pt x="4142" y="3430"/>
                      <a:pt x="4652" y="3303"/>
                    </a:cubicBezTo>
                    <a:cubicBezTo>
                      <a:pt x="5151" y="3187"/>
                      <a:pt x="5682" y="3144"/>
                      <a:pt x="6256" y="3091"/>
                    </a:cubicBezTo>
                    <a:cubicBezTo>
                      <a:pt x="6818" y="3048"/>
                      <a:pt x="7370" y="2953"/>
                      <a:pt x="7955" y="2984"/>
                    </a:cubicBezTo>
                    <a:cubicBezTo>
                      <a:pt x="8815" y="3038"/>
                      <a:pt x="9527" y="3345"/>
                      <a:pt x="10249" y="3579"/>
                    </a:cubicBezTo>
                    <a:cubicBezTo>
                      <a:pt x="10971" y="3802"/>
                      <a:pt x="11661" y="4015"/>
                      <a:pt x="12415" y="4291"/>
                    </a:cubicBezTo>
                    <a:cubicBezTo>
                      <a:pt x="12383" y="2932"/>
                      <a:pt x="12404" y="1349"/>
                      <a:pt x="12543" y="22"/>
                    </a:cubicBezTo>
                    <a:cubicBezTo>
                      <a:pt x="12543" y="22"/>
                      <a:pt x="13381" y="11"/>
                      <a:pt x="13763"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23;p46">
                <a:extLst>
                  <a:ext uri="{FF2B5EF4-FFF2-40B4-BE49-F238E27FC236}">
                    <a16:creationId xmlns:a16="http://schemas.microsoft.com/office/drawing/2014/main" id="{84DC9D74-AD1C-5CA0-D994-EDBAE012E56A}"/>
                  </a:ext>
                </a:extLst>
              </p:cNvPr>
              <p:cNvSpPr/>
              <p:nvPr/>
            </p:nvSpPr>
            <p:spPr>
              <a:xfrm>
                <a:off x="4529775" y="2714500"/>
                <a:ext cx="40375" cy="35125"/>
              </a:xfrm>
              <a:custGeom>
                <a:avLst/>
                <a:gdLst/>
                <a:ahLst/>
                <a:cxnLst/>
                <a:rect l="l" t="t" r="r" b="b"/>
                <a:pathLst>
                  <a:path w="1615" h="1405" extrusionOk="0">
                    <a:moveTo>
                      <a:pt x="187" y="0"/>
                    </a:moveTo>
                    <a:cubicBezTo>
                      <a:pt x="147" y="0"/>
                      <a:pt x="109" y="10"/>
                      <a:pt x="74" y="35"/>
                    </a:cubicBezTo>
                    <a:cubicBezTo>
                      <a:pt x="0" y="248"/>
                      <a:pt x="202" y="406"/>
                      <a:pt x="319" y="534"/>
                    </a:cubicBezTo>
                    <a:cubicBezTo>
                      <a:pt x="605" y="821"/>
                      <a:pt x="892" y="1033"/>
                      <a:pt x="1221" y="1225"/>
                    </a:cubicBezTo>
                    <a:cubicBezTo>
                      <a:pt x="1338" y="1299"/>
                      <a:pt x="1466" y="1373"/>
                      <a:pt x="1614" y="1405"/>
                    </a:cubicBezTo>
                    <a:cubicBezTo>
                      <a:pt x="1593" y="1383"/>
                      <a:pt x="1582" y="1352"/>
                      <a:pt x="1572" y="1331"/>
                    </a:cubicBezTo>
                    <a:cubicBezTo>
                      <a:pt x="1508" y="1150"/>
                      <a:pt x="1487" y="980"/>
                      <a:pt x="1487" y="694"/>
                    </a:cubicBezTo>
                    <a:cubicBezTo>
                      <a:pt x="1190" y="534"/>
                      <a:pt x="871" y="343"/>
                      <a:pt x="616" y="194"/>
                    </a:cubicBezTo>
                    <a:cubicBezTo>
                      <a:pt x="477" y="113"/>
                      <a:pt x="320" y="0"/>
                      <a:pt x="187"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24;p46">
                <a:extLst>
                  <a:ext uri="{FF2B5EF4-FFF2-40B4-BE49-F238E27FC236}">
                    <a16:creationId xmlns:a16="http://schemas.microsoft.com/office/drawing/2014/main" id="{957B0BA9-53B0-799A-795F-B0D8E3CB5FAF}"/>
                  </a:ext>
                </a:extLst>
              </p:cNvPr>
              <p:cNvSpPr/>
              <p:nvPr/>
            </p:nvSpPr>
            <p:spPr>
              <a:xfrm>
                <a:off x="4620025" y="2675800"/>
                <a:ext cx="12500" cy="19675"/>
              </a:xfrm>
              <a:custGeom>
                <a:avLst/>
                <a:gdLst/>
                <a:ahLst/>
                <a:cxnLst/>
                <a:rect l="l" t="t" r="r" b="b"/>
                <a:pathLst>
                  <a:path w="500" h="787" extrusionOk="0">
                    <a:moveTo>
                      <a:pt x="1" y="0"/>
                    </a:moveTo>
                    <a:cubicBezTo>
                      <a:pt x="32" y="181"/>
                      <a:pt x="86" y="351"/>
                      <a:pt x="171" y="531"/>
                    </a:cubicBezTo>
                    <a:cubicBezTo>
                      <a:pt x="213" y="627"/>
                      <a:pt x="266" y="786"/>
                      <a:pt x="404" y="786"/>
                    </a:cubicBezTo>
                    <a:cubicBezTo>
                      <a:pt x="500" y="723"/>
                      <a:pt x="457" y="564"/>
                      <a:pt x="436" y="436"/>
                    </a:cubicBezTo>
                    <a:cubicBezTo>
                      <a:pt x="415" y="340"/>
                      <a:pt x="393" y="234"/>
                      <a:pt x="383" y="128"/>
                    </a:cubicBezTo>
                    <a:lnTo>
                      <a:pt x="383" y="139"/>
                    </a:lnTo>
                    <a:cubicBezTo>
                      <a:pt x="256" y="96"/>
                      <a:pt x="128" y="43"/>
                      <a:pt x="1"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25;p46">
                <a:extLst>
                  <a:ext uri="{FF2B5EF4-FFF2-40B4-BE49-F238E27FC236}">
                    <a16:creationId xmlns:a16="http://schemas.microsoft.com/office/drawing/2014/main" id="{045FE731-C560-B188-895B-8B4E2B20A9AB}"/>
                  </a:ext>
                </a:extLst>
              </p:cNvPr>
              <p:cNvSpPr/>
              <p:nvPr/>
            </p:nvSpPr>
            <p:spPr>
              <a:xfrm>
                <a:off x="4361175" y="2811625"/>
                <a:ext cx="20200" cy="13675"/>
              </a:xfrm>
              <a:custGeom>
                <a:avLst/>
                <a:gdLst/>
                <a:ahLst/>
                <a:cxnLst/>
                <a:rect l="l" t="t" r="r" b="b"/>
                <a:pathLst>
                  <a:path w="808" h="547" extrusionOk="0">
                    <a:moveTo>
                      <a:pt x="150" y="0"/>
                    </a:moveTo>
                    <a:cubicBezTo>
                      <a:pt x="105" y="0"/>
                      <a:pt x="60" y="12"/>
                      <a:pt x="22" y="47"/>
                    </a:cubicBezTo>
                    <a:cubicBezTo>
                      <a:pt x="1" y="153"/>
                      <a:pt x="149" y="238"/>
                      <a:pt x="266" y="313"/>
                    </a:cubicBezTo>
                    <a:cubicBezTo>
                      <a:pt x="362" y="387"/>
                      <a:pt x="468" y="462"/>
                      <a:pt x="585" y="547"/>
                    </a:cubicBezTo>
                    <a:cubicBezTo>
                      <a:pt x="659" y="462"/>
                      <a:pt x="734" y="366"/>
                      <a:pt x="808" y="271"/>
                    </a:cubicBezTo>
                    <a:cubicBezTo>
                      <a:pt x="670" y="186"/>
                      <a:pt x="531" y="122"/>
                      <a:pt x="383" y="58"/>
                    </a:cubicBezTo>
                    <a:cubicBezTo>
                      <a:pt x="315" y="38"/>
                      <a:pt x="231" y="0"/>
                      <a:pt x="150"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26;p46">
                <a:extLst>
                  <a:ext uri="{FF2B5EF4-FFF2-40B4-BE49-F238E27FC236}">
                    <a16:creationId xmlns:a16="http://schemas.microsoft.com/office/drawing/2014/main" id="{2B217693-E84E-8DE7-F2DC-4D2F5F3D7921}"/>
                  </a:ext>
                </a:extLst>
              </p:cNvPr>
              <p:cNvSpPr/>
              <p:nvPr/>
            </p:nvSpPr>
            <p:spPr>
              <a:xfrm>
                <a:off x="4429675" y="2840150"/>
                <a:ext cx="15175" cy="7450"/>
              </a:xfrm>
              <a:custGeom>
                <a:avLst/>
                <a:gdLst/>
                <a:ahLst/>
                <a:cxnLst/>
                <a:rect l="l" t="t" r="r" b="b"/>
                <a:pathLst>
                  <a:path w="607" h="298" extrusionOk="0">
                    <a:moveTo>
                      <a:pt x="33" y="32"/>
                    </a:moveTo>
                    <a:cubicBezTo>
                      <a:pt x="128" y="0"/>
                      <a:pt x="287" y="43"/>
                      <a:pt x="436" y="95"/>
                    </a:cubicBezTo>
                    <a:cubicBezTo>
                      <a:pt x="500" y="117"/>
                      <a:pt x="606" y="159"/>
                      <a:pt x="595" y="223"/>
                    </a:cubicBezTo>
                    <a:cubicBezTo>
                      <a:pt x="585" y="298"/>
                      <a:pt x="457" y="265"/>
                      <a:pt x="404" y="265"/>
                    </a:cubicBezTo>
                    <a:cubicBezTo>
                      <a:pt x="266" y="234"/>
                      <a:pt x="96" y="170"/>
                      <a:pt x="11" y="107"/>
                    </a:cubicBezTo>
                    <a:cubicBezTo>
                      <a:pt x="0" y="95"/>
                      <a:pt x="11" y="53"/>
                      <a:pt x="33" y="3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27;p46">
                <a:extLst>
                  <a:ext uri="{FF2B5EF4-FFF2-40B4-BE49-F238E27FC236}">
                    <a16:creationId xmlns:a16="http://schemas.microsoft.com/office/drawing/2014/main" id="{6B4F9D40-7AEE-4109-E053-CB4470557D40}"/>
                  </a:ext>
                </a:extLst>
              </p:cNvPr>
              <p:cNvSpPr/>
              <p:nvPr/>
            </p:nvSpPr>
            <p:spPr>
              <a:xfrm>
                <a:off x="4449050" y="2834825"/>
                <a:ext cx="8525" cy="6950"/>
              </a:xfrm>
              <a:custGeom>
                <a:avLst/>
                <a:gdLst/>
                <a:ahLst/>
                <a:cxnLst/>
                <a:rect l="l" t="t" r="r" b="b"/>
                <a:pathLst>
                  <a:path w="341" h="278" extrusionOk="0">
                    <a:moveTo>
                      <a:pt x="1" y="160"/>
                    </a:moveTo>
                    <a:cubicBezTo>
                      <a:pt x="1" y="1"/>
                      <a:pt x="341" y="65"/>
                      <a:pt x="298" y="192"/>
                    </a:cubicBezTo>
                    <a:cubicBezTo>
                      <a:pt x="287" y="245"/>
                      <a:pt x="107" y="277"/>
                      <a:pt x="32" y="235"/>
                    </a:cubicBezTo>
                    <a:cubicBezTo>
                      <a:pt x="11" y="224"/>
                      <a:pt x="1" y="192"/>
                      <a:pt x="1" y="16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28;p46">
                <a:extLst>
                  <a:ext uri="{FF2B5EF4-FFF2-40B4-BE49-F238E27FC236}">
                    <a16:creationId xmlns:a16="http://schemas.microsoft.com/office/drawing/2014/main" id="{4526A2C4-ACB4-206A-0ABB-379ADC592340}"/>
                  </a:ext>
                </a:extLst>
              </p:cNvPr>
              <p:cNvSpPr/>
              <p:nvPr/>
            </p:nvSpPr>
            <p:spPr>
              <a:xfrm>
                <a:off x="4457550" y="2842000"/>
                <a:ext cx="8775" cy="4550"/>
              </a:xfrm>
              <a:custGeom>
                <a:avLst/>
                <a:gdLst/>
                <a:ahLst/>
                <a:cxnLst/>
                <a:rect l="l" t="t" r="r" b="b"/>
                <a:pathLst>
                  <a:path w="351" h="182" extrusionOk="0">
                    <a:moveTo>
                      <a:pt x="11" y="106"/>
                    </a:moveTo>
                    <a:cubicBezTo>
                      <a:pt x="1" y="43"/>
                      <a:pt x="75" y="11"/>
                      <a:pt x="160" y="0"/>
                    </a:cubicBezTo>
                    <a:cubicBezTo>
                      <a:pt x="223" y="0"/>
                      <a:pt x="351" y="11"/>
                      <a:pt x="330" y="85"/>
                    </a:cubicBezTo>
                    <a:cubicBezTo>
                      <a:pt x="330" y="117"/>
                      <a:pt x="266" y="160"/>
                      <a:pt x="202" y="160"/>
                    </a:cubicBezTo>
                    <a:cubicBezTo>
                      <a:pt x="128" y="170"/>
                      <a:pt x="11" y="181"/>
                      <a:pt x="11" y="106"/>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29;p46">
                <a:extLst>
                  <a:ext uri="{FF2B5EF4-FFF2-40B4-BE49-F238E27FC236}">
                    <a16:creationId xmlns:a16="http://schemas.microsoft.com/office/drawing/2014/main" id="{AA85BC51-5E70-EEDA-1D7D-41B948B15D4E}"/>
                  </a:ext>
                </a:extLst>
              </p:cNvPr>
              <p:cNvSpPr/>
              <p:nvPr/>
            </p:nvSpPr>
            <p:spPr>
              <a:xfrm>
                <a:off x="4661450" y="2710600"/>
                <a:ext cx="9575" cy="14350"/>
              </a:xfrm>
              <a:custGeom>
                <a:avLst/>
                <a:gdLst/>
                <a:ahLst/>
                <a:cxnLst/>
                <a:rect l="l" t="t" r="r" b="b"/>
                <a:pathLst>
                  <a:path w="383" h="574" extrusionOk="0">
                    <a:moveTo>
                      <a:pt x="0" y="541"/>
                    </a:moveTo>
                    <a:cubicBezTo>
                      <a:pt x="0" y="435"/>
                      <a:pt x="74" y="297"/>
                      <a:pt x="159" y="159"/>
                    </a:cubicBezTo>
                    <a:cubicBezTo>
                      <a:pt x="202" y="95"/>
                      <a:pt x="255" y="0"/>
                      <a:pt x="319" y="32"/>
                    </a:cubicBezTo>
                    <a:cubicBezTo>
                      <a:pt x="383" y="64"/>
                      <a:pt x="329" y="180"/>
                      <a:pt x="319" y="223"/>
                    </a:cubicBezTo>
                    <a:cubicBezTo>
                      <a:pt x="255" y="361"/>
                      <a:pt x="159" y="510"/>
                      <a:pt x="74" y="574"/>
                    </a:cubicBezTo>
                    <a:cubicBezTo>
                      <a:pt x="53" y="574"/>
                      <a:pt x="22" y="562"/>
                      <a:pt x="0" y="5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30;p46">
                <a:extLst>
                  <a:ext uri="{FF2B5EF4-FFF2-40B4-BE49-F238E27FC236}">
                    <a16:creationId xmlns:a16="http://schemas.microsoft.com/office/drawing/2014/main" id="{7C42A8E1-21FC-662F-DFBD-E6185BCDD530}"/>
                  </a:ext>
                </a:extLst>
              </p:cNvPr>
              <p:cNvSpPr/>
              <p:nvPr/>
            </p:nvSpPr>
            <p:spPr>
              <a:xfrm>
                <a:off x="4658275" y="2703675"/>
                <a:ext cx="7450" cy="9075"/>
              </a:xfrm>
              <a:custGeom>
                <a:avLst/>
                <a:gdLst/>
                <a:ahLst/>
                <a:cxnLst/>
                <a:rect l="l" t="t" r="r" b="b"/>
                <a:pathLst>
                  <a:path w="298" h="363" extrusionOk="0">
                    <a:moveTo>
                      <a:pt x="149" y="362"/>
                    </a:moveTo>
                    <a:cubicBezTo>
                      <a:pt x="0" y="320"/>
                      <a:pt x="138" y="1"/>
                      <a:pt x="255" y="65"/>
                    </a:cubicBezTo>
                    <a:cubicBezTo>
                      <a:pt x="297" y="96"/>
                      <a:pt x="286" y="277"/>
                      <a:pt x="234" y="341"/>
                    </a:cubicBezTo>
                    <a:cubicBezTo>
                      <a:pt x="212" y="362"/>
                      <a:pt x="180" y="362"/>
                      <a:pt x="149" y="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31;p46">
                <a:extLst>
                  <a:ext uri="{FF2B5EF4-FFF2-40B4-BE49-F238E27FC236}">
                    <a16:creationId xmlns:a16="http://schemas.microsoft.com/office/drawing/2014/main" id="{DE00DD87-6A03-B013-45D9-DF5D92AB713B}"/>
                  </a:ext>
                </a:extLst>
              </p:cNvPr>
              <p:cNvSpPr/>
              <p:nvPr/>
            </p:nvSpPr>
            <p:spPr>
              <a:xfrm>
                <a:off x="4672325" y="2685100"/>
                <a:ext cx="4800" cy="9050"/>
              </a:xfrm>
              <a:custGeom>
                <a:avLst/>
                <a:gdLst/>
                <a:ahLst/>
                <a:cxnLst/>
                <a:rect l="l" t="t" r="r" b="b"/>
                <a:pathLst>
                  <a:path w="192" h="362" extrusionOk="0">
                    <a:moveTo>
                      <a:pt x="85" y="351"/>
                    </a:moveTo>
                    <a:cubicBezTo>
                      <a:pt x="22" y="340"/>
                      <a:pt x="0" y="266"/>
                      <a:pt x="11" y="181"/>
                    </a:cubicBezTo>
                    <a:cubicBezTo>
                      <a:pt x="22" y="117"/>
                      <a:pt x="64" y="1"/>
                      <a:pt x="139" y="32"/>
                    </a:cubicBezTo>
                    <a:cubicBezTo>
                      <a:pt x="170" y="43"/>
                      <a:pt x="192" y="107"/>
                      <a:pt x="181" y="171"/>
                    </a:cubicBezTo>
                    <a:cubicBezTo>
                      <a:pt x="181" y="255"/>
                      <a:pt x="149" y="362"/>
                      <a:pt x="85" y="3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32;p46">
                <a:extLst>
                  <a:ext uri="{FF2B5EF4-FFF2-40B4-BE49-F238E27FC236}">
                    <a16:creationId xmlns:a16="http://schemas.microsoft.com/office/drawing/2014/main" id="{44ED0280-D122-12A9-4583-771A769391D4}"/>
                  </a:ext>
                </a:extLst>
              </p:cNvPr>
              <p:cNvSpPr/>
              <p:nvPr/>
            </p:nvSpPr>
            <p:spPr>
              <a:xfrm>
                <a:off x="4326125" y="2820750"/>
                <a:ext cx="9600" cy="14650"/>
              </a:xfrm>
              <a:custGeom>
                <a:avLst/>
                <a:gdLst/>
                <a:ahLst/>
                <a:cxnLst/>
                <a:rect l="l" t="t" r="r" b="b"/>
                <a:pathLst>
                  <a:path w="384" h="586" extrusionOk="0">
                    <a:moveTo>
                      <a:pt x="373" y="543"/>
                    </a:moveTo>
                    <a:cubicBezTo>
                      <a:pt x="383" y="447"/>
                      <a:pt x="309" y="298"/>
                      <a:pt x="224" y="160"/>
                    </a:cubicBezTo>
                    <a:cubicBezTo>
                      <a:pt x="192" y="97"/>
                      <a:pt x="128" y="1"/>
                      <a:pt x="76" y="33"/>
                    </a:cubicBezTo>
                    <a:cubicBezTo>
                      <a:pt x="1" y="64"/>
                      <a:pt x="54" y="182"/>
                      <a:pt x="76" y="224"/>
                    </a:cubicBezTo>
                    <a:cubicBezTo>
                      <a:pt x="128" y="362"/>
                      <a:pt x="224" y="510"/>
                      <a:pt x="298" y="574"/>
                    </a:cubicBezTo>
                    <a:cubicBezTo>
                      <a:pt x="319" y="585"/>
                      <a:pt x="362" y="564"/>
                      <a:pt x="373" y="5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33;p46">
                <a:extLst>
                  <a:ext uri="{FF2B5EF4-FFF2-40B4-BE49-F238E27FC236}">
                    <a16:creationId xmlns:a16="http://schemas.microsoft.com/office/drawing/2014/main" id="{162399FA-7DE2-2680-091C-7F5C15374111}"/>
                  </a:ext>
                </a:extLst>
              </p:cNvPr>
              <p:cNvSpPr/>
              <p:nvPr/>
            </p:nvSpPr>
            <p:spPr>
              <a:xfrm>
                <a:off x="4331450" y="2814125"/>
                <a:ext cx="7450" cy="9050"/>
              </a:xfrm>
              <a:custGeom>
                <a:avLst/>
                <a:gdLst/>
                <a:ahLst/>
                <a:cxnLst/>
                <a:rect l="l" t="t" r="r" b="b"/>
                <a:pathLst>
                  <a:path w="298" h="362" extrusionOk="0">
                    <a:moveTo>
                      <a:pt x="149" y="351"/>
                    </a:moveTo>
                    <a:cubicBezTo>
                      <a:pt x="297" y="319"/>
                      <a:pt x="170" y="1"/>
                      <a:pt x="54" y="64"/>
                    </a:cubicBezTo>
                    <a:cubicBezTo>
                      <a:pt x="0" y="96"/>
                      <a:pt x="11" y="266"/>
                      <a:pt x="64" y="329"/>
                    </a:cubicBezTo>
                    <a:cubicBezTo>
                      <a:pt x="85" y="362"/>
                      <a:pt x="128" y="362"/>
                      <a:pt x="149" y="3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34;p46">
                <a:extLst>
                  <a:ext uri="{FF2B5EF4-FFF2-40B4-BE49-F238E27FC236}">
                    <a16:creationId xmlns:a16="http://schemas.microsoft.com/office/drawing/2014/main" id="{63EB8C99-A362-8976-D121-8D69E18AB35E}"/>
                  </a:ext>
                </a:extLst>
              </p:cNvPr>
              <p:cNvSpPr/>
              <p:nvPr/>
            </p:nvSpPr>
            <p:spPr>
              <a:xfrm>
                <a:off x="4348975" y="2546775"/>
                <a:ext cx="131450" cy="257300"/>
              </a:xfrm>
              <a:custGeom>
                <a:avLst/>
                <a:gdLst/>
                <a:ahLst/>
                <a:cxnLst/>
                <a:rect l="l" t="t" r="r" b="b"/>
                <a:pathLst>
                  <a:path w="5258" h="10292" extrusionOk="0">
                    <a:moveTo>
                      <a:pt x="5066" y="10079"/>
                    </a:moveTo>
                    <a:cubicBezTo>
                      <a:pt x="3558" y="10291"/>
                      <a:pt x="1880" y="10174"/>
                      <a:pt x="223" y="10164"/>
                    </a:cubicBezTo>
                    <a:cubicBezTo>
                      <a:pt x="170" y="9473"/>
                      <a:pt x="521" y="8974"/>
                      <a:pt x="521" y="8326"/>
                    </a:cubicBezTo>
                    <a:cubicBezTo>
                      <a:pt x="521" y="7710"/>
                      <a:pt x="149" y="7275"/>
                      <a:pt x="96" y="6648"/>
                    </a:cubicBezTo>
                    <a:cubicBezTo>
                      <a:pt x="0" y="5459"/>
                      <a:pt x="606" y="4790"/>
                      <a:pt x="1073" y="4036"/>
                    </a:cubicBezTo>
                    <a:cubicBezTo>
                      <a:pt x="1253" y="3738"/>
                      <a:pt x="1413" y="3420"/>
                      <a:pt x="1508" y="3070"/>
                    </a:cubicBezTo>
                    <a:cubicBezTo>
                      <a:pt x="1614" y="2698"/>
                      <a:pt x="1614" y="2294"/>
                      <a:pt x="1720" y="1869"/>
                    </a:cubicBezTo>
                    <a:cubicBezTo>
                      <a:pt x="1838" y="1402"/>
                      <a:pt x="2145" y="840"/>
                      <a:pt x="2517" y="531"/>
                    </a:cubicBezTo>
                    <a:cubicBezTo>
                      <a:pt x="2952" y="160"/>
                      <a:pt x="3696" y="0"/>
                      <a:pt x="4386" y="255"/>
                    </a:cubicBezTo>
                    <a:cubicBezTo>
                      <a:pt x="4588" y="330"/>
                      <a:pt x="4821" y="479"/>
                      <a:pt x="4875" y="616"/>
                    </a:cubicBezTo>
                    <a:cubicBezTo>
                      <a:pt x="4981" y="914"/>
                      <a:pt x="4832" y="1296"/>
                      <a:pt x="4747" y="1541"/>
                    </a:cubicBezTo>
                    <a:cubicBezTo>
                      <a:pt x="4651" y="1817"/>
                      <a:pt x="4524" y="2114"/>
                      <a:pt x="4535" y="2422"/>
                    </a:cubicBezTo>
                    <a:cubicBezTo>
                      <a:pt x="4556" y="2846"/>
                      <a:pt x="4875" y="3197"/>
                      <a:pt x="5002" y="3601"/>
                    </a:cubicBezTo>
                    <a:cubicBezTo>
                      <a:pt x="5257" y="4408"/>
                      <a:pt x="5087" y="5331"/>
                      <a:pt x="4917" y="6117"/>
                    </a:cubicBezTo>
                    <a:cubicBezTo>
                      <a:pt x="4821" y="6553"/>
                      <a:pt x="4705" y="6978"/>
                      <a:pt x="4705" y="7403"/>
                    </a:cubicBezTo>
                    <a:cubicBezTo>
                      <a:pt x="4705" y="8347"/>
                      <a:pt x="5076" y="9133"/>
                      <a:pt x="5066" y="10079"/>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35;p46">
                <a:extLst>
                  <a:ext uri="{FF2B5EF4-FFF2-40B4-BE49-F238E27FC236}">
                    <a16:creationId xmlns:a16="http://schemas.microsoft.com/office/drawing/2014/main" id="{7944AA19-568B-0CE5-9991-7D90D0385528}"/>
                  </a:ext>
                </a:extLst>
              </p:cNvPr>
              <p:cNvSpPr/>
              <p:nvPr/>
            </p:nvSpPr>
            <p:spPr>
              <a:xfrm>
                <a:off x="4435250" y="2553150"/>
                <a:ext cx="15150" cy="5325"/>
              </a:xfrm>
              <a:custGeom>
                <a:avLst/>
                <a:gdLst/>
                <a:ahLst/>
                <a:cxnLst/>
                <a:rect l="l" t="t" r="r" b="b"/>
                <a:pathLst>
                  <a:path w="606" h="213" extrusionOk="0">
                    <a:moveTo>
                      <a:pt x="11" y="170"/>
                    </a:moveTo>
                    <a:cubicBezTo>
                      <a:pt x="96" y="213"/>
                      <a:pt x="266" y="203"/>
                      <a:pt x="426" y="170"/>
                    </a:cubicBezTo>
                    <a:cubicBezTo>
                      <a:pt x="499" y="160"/>
                      <a:pt x="606" y="139"/>
                      <a:pt x="606" y="75"/>
                    </a:cubicBezTo>
                    <a:cubicBezTo>
                      <a:pt x="595" y="0"/>
                      <a:pt x="468" y="0"/>
                      <a:pt x="426" y="0"/>
                    </a:cubicBezTo>
                    <a:cubicBezTo>
                      <a:pt x="277" y="11"/>
                      <a:pt x="96" y="43"/>
                      <a:pt x="11" y="96"/>
                    </a:cubicBezTo>
                    <a:cubicBezTo>
                      <a:pt x="1" y="107"/>
                      <a:pt x="1" y="149"/>
                      <a:pt x="11" y="1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36;p46">
                <a:extLst>
                  <a:ext uri="{FF2B5EF4-FFF2-40B4-BE49-F238E27FC236}">
                    <a16:creationId xmlns:a16="http://schemas.microsoft.com/office/drawing/2014/main" id="{144C3E2C-98D5-14AA-D24D-E5734EB059C4}"/>
                  </a:ext>
                </a:extLst>
              </p:cNvPr>
              <p:cNvSpPr/>
              <p:nvPr/>
            </p:nvSpPr>
            <p:spPr>
              <a:xfrm>
                <a:off x="4445875" y="2558975"/>
                <a:ext cx="8525" cy="6400"/>
              </a:xfrm>
              <a:custGeom>
                <a:avLst/>
                <a:gdLst/>
                <a:ahLst/>
                <a:cxnLst/>
                <a:rect l="l" t="t" r="r" b="b"/>
                <a:pathLst>
                  <a:path w="341" h="256" extrusionOk="0">
                    <a:moveTo>
                      <a:pt x="22" y="97"/>
                    </a:moveTo>
                    <a:cubicBezTo>
                      <a:pt x="1" y="256"/>
                      <a:pt x="340" y="235"/>
                      <a:pt x="319" y="107"/>
                    </a:cubicBezTo>
                    <a:cubicBezTo>
                      <a:pt x="319" y="54"/>
                      <a:pt x="149" y="1"/>
                      <a:pt x="64" y="22"/>
                    </a:cubicBezTo>
                    <a:cubicBezTo>
                      <a:pt x="32" y="43"/>
                      <a:pt x="22" y="65"/>
                      <a:pt x="22" y="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37;p46">
                <a:extLst>
                  <a:ext uri="{FF2B5EF4-FFF2-40B4-BE49-F238E27FC236}">
                    <a16:creationId xmlns:a16="http://schemas.microsoft.com/office/drawing/2014/main" id="{943B7C50-3704-B57F-A3C5-8E7465E016F4}"/>
                  </a:ext>
                </a:extLst>
              </p:cNvPr>
              <p:cNvSpPr/>
              <p:nvPr/>
            </p:nvSpPr>
            <p:spPr>
              <a:xfrm>
                <a:off x="4365700" y="2678975"/>
                <a:ext cx="6650" cy="15175"/>
              </a:xfrm>
              <a:custGeom>
                <a:avLst/>
                <a:gdLst/>
                <a:ahLst/>
                <a:cxnLst/>
                <a:rect l="l" t="t" r="r" b="b"/>
                <a:pathLst>
                  <a:path w="266" h="607" extrusionOk="0">
                    <a:moveTo>
                      <a:pt x="223" y="22"/>
                    </a:moveTo>
                    <a:cubicBezTo>
                      <a:pt x="266" y="107"/>
                      <a:pt x="234" y="277"/>
                      <a:pt x="192" y="437"/>
                    </a:cubicBezTo>
                    <a:cubicBezTo>
                      <a:pt x="170" y="500"/>
                      <a:pt x="138" y="607"/>
                      <a:pt x="74" y="596"/>
                    </a:cubicBezTo>
                    <a:cubicBezTo>
                      <a:pt x="0" y="585"/>
                      <a:pt x="22" y="458"/>
                      <a:pt x="22" y="416"/>
                    </a:cubicBezTo>
                    <a:cubicBezTo>
                      <a:pt x="43" y="267"/>
                      <a:pt x="96" y="97"/>
                      <a:pt x="149" y="12"/>
                    </a:cubicBezTo>
                    <a:cubicBezTo>
                      <a:pt x="170" y="1"/>
                      <a:pt x="202" y="1"/>
                      <a:pt x="223"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38;p46">
                <a:extLst>
                  <a:ext uri="{FF2B5EF4-FFF2-40B4-BE49-F238E27FC236}">
                    <a16:creationId xmlns:a16="http://schemas.microsoft.com/office/drawing/2014/main" id="{01E20B8B-6E80-AA43-6465-15B2C8D3E652}"/>
                  </a:ext>
                </a:extLst>
              </p:cNvPr>
              <p:cNvSpPr/>
              <p:nvPr/>
            </p:nvSpPr>
            <p:spPr>
              <a:xfrm>
                <a:off x="4371550" y="2690400"/>
                <a:ext cx="6650" cy="8525"/>
              </a:xfrm>
              <a:custGeom>
                <a:avLst/>
                <a:gdLst/>
                <a:ahLst/>
                <a:cxnLst/>
                <a:rect l="l" t="t" r="r" b="b"/>
                <a:pathLst>
                  <a:path w="266" h="341" extrusionOk="0">
                    <a:moveTo>
                      <a:pt x="106" y="1"/>
                    </a:moveTo>
                    <a:cubicBezTo>
                      <a:pt x="265" y="1"/>
                      <a:pt x="223" y="341"/>
                      <a:pt x="95" y="309"/>
                    </a:cubicBezTo>
                    <a:cubicBezTo>
                      <a:pt x="43" y="298"/>
                      <a:pt x="0" y="128"/>
                      <a:pt x="43" y="43"/>
                    </a:cubicBezTo>
                    <a:cubicBezTo>
                      <a:pt x="53" y="22"/>
                      <a:pt x="85" y="1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39;p46">
                <a:extLst>
                  <a:ext uri="{FF2B5EF4-FFF2-40B4-BE49-F238E27FC236}">
                    <a16:creationId xmlns:a16="http://schemas.microsoft.com/office/drawing/2014/main" id="{C63674D9-BF33-6471-CB79-D95763589E30}"/>
                  </a:ext>
                </a:extLst>
              </p:cNvPr>
              <p:cNvSpPr/>
              <p:nvPr/>
            </p:nvSpPr>
            <p:spPr>
              <a:xfrm>
                <a:off x="4366225" y="2711900"/>
                <a:ext cx="4800" cy="8525"/>
              </a:xfrm>
              <a:custGeom>
                <a:avLst/>
                <a:gdLst/>
                <a:ahLst/>
                <a:cxnLst/>
                <a:rect l="l" t="t" r="r" b="b"/>
                <a:pathLst>
                  <a:path w="192" h="341" extrusionOk="0">
                    <a:moveTo>
                      <a:pt x="75" y="1"/>
                    </a:moveTo>
                    <a:cubicBezTo>
                      <a:pt x="128" y="1"/>
                      <a:pt x="171" y="64"/>
                      <a:pt x="181" y="149"/>
                    </a:cubicBezTo>
                    <a:cubicBezTo>
                      <a:pt x="192" y="213"/>
                      <a:pt x="192" y="341"/>
                      <a:pt x="117" y="330"/>
                    </a:cubicBezTo>
                    <a:cubicBezTo>
                      <a:pt x="86" y="319"/>
                      <a:pt x="43" y="277"/>
                      <a:pt x="32" y="203"/>
                    </a:cubicBezTo>
                    <a:cubicBezTo>
                      <a:pt x="11" y="128"/>
                      <a:pt x="1" y="22"/>
                      <a:pt x="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77013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body" idx="1"/>
          </p:nvPr>
        </p:nvSpPr>
        <p:spPr>
          <a:xfrm>
            <a:off x="720001" y="1447998"/>
            <a:ext cx="4768970" cy="3179400"/>
          </a:xfrm>
          <a:prstGeom prst="rect">
            <a:avLst/>
          </a:prstGeom>
        </p:spPr>
        <p:txBody>
          <a:bodyPr spcFirstLastPara="1" wrap="square" lIns="91425" tIns="91425" rIns="91425" bIns="91425" anchor="ctr" anchorCtr="0">
            <a:noAutofit/>
          </a:bodyPr>
          <a:lstStyle/>
          <a:p>
            <a:r>
              <a:rPr lang="en-GB"/>
              <a:t>Phone CSS is prioritised to be easy to use</a:t>
            </a:r>
          </a:p>
          <a:p>
            <a:r>
              <a:rPr lang="en-GB"/>
              <a:t>Internet access is required for the website, however…</a:t>
            </a:r>
          </a:p>
          <a:p>
            <a:pPr lvl="1">
              <a:buFont typeface="Pontano Sans"/>
              <a:buChar char="●"/>
            </a:pPr>
            <a:r>
              <a:rPr lang="en-GB"/>
              <a:t>All content are in dropdowns so things like the map won’t be initially requested on the network unless needed</a:t>
            </a:r>
          </a:p>
          <a:p>
            <a:pPr lvl="1">
              <a:buFont typeface="Pontano Sans"/>
              <a:buChar char="●"/>
            </a:pPr>
            <a:r>
              <a:rPr lang="en-GB"/>
              <a:t>Animations are translations, and use CSS so require only initial network request and rest is handled by browser</a:t>
            </a:r>
          </a:p>
          <a:p>
            <a:pPr lvl="1">
              <a:buFont typeface="Pontano Sans"/>
              <a:buChar char="●"/>
            </a:pPr>
            <a:r>
              <a:rPr lang="en-GB"/>
              <a:t>All data on the food page is loaded at the start to avoid multiple calls to the database – so if connection is lost, users can still view stock</a:t>
            </a:r>
          </a:p>
        </p:txBody>
      </p:sp>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Low resources</a:t>
            </a:r>
            <a:endParaRPr>
              <a:solidFill>
                <a:schemeClr val="lt1"/>
              </a:solidFill>
            </a:endParaRPr>
          </a:p>
        </p:txBody>
      </p:sp>
    </p:spTree>
    <p:extLst>
      <p:ext uri="{BB962C8B-B14F-4D97-AF65-F5344CB8AC3E}">
        <p14:creationId xmlns:p14="http://schemas.microsoft.com/office/powerpoint/2010/main" val="294809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body" idx="1"/>
          </p:nvPr>
        </p:nvSpPr>
        <p:spPr>
          <a:xfrm>
            <a:off x="719999" y="1389600"/>
            <a:ext cx="4076075" cy="31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dk1"/>
              </a:buClr>
              <a:buSzPts val="1600"/>
              <a:buFont typeface="Pontano Sans"/>
              <a:buChar char="●"/>
            </a:pPr>
            <a:r>
              <a:rPr lang="en-GB"/>
              <a:t>Cursor changes over clickable buttons</a:t>
            </a:r>
          </a:p>
          <a:p>
            <a:pPr marL="457200" lvl="0" indent="-330200" algn="l" rtl="0">
              <a:spcBef>
                <a:spcPts val="0"/>
              </a:spcBef>
              <a:spcAft>
                <a:spcPts val="0"/>
              </a:spcAft>
              <a:buClr>
                <a:schemeClr val="dk1"/>
              </a:buClr>
              <a:buSzPts val="1600"/>
              <a:buFont typeface="Pontano Sans"/>
              <a:buChar char="●"/>
            </a:pPr>
            <a:r>
              <a:rPr lang="en-GB"/>
              <a:t>Dyslexic, high contrast and language filter allows higher accessibility</a:t>
            </a:r>
          </a:p>
          <a:p>
            <a:pPr marL="457200" lvl="0" indent="-330200" algn="l" rtl="0">
              <a:spcBef>
                <a:spcPts val="0"/>
              </a:spcBef>
              <a:spcAft>
                <a:spcPts val="0"/>
              </a:spcAft>
              <a:buClr>
                <a:schemeClr val="dk1"/>
              </a:buClr>
              <a:buSzPts val="1600"/>
              <a:buFont typeface="Pontano Sans"/>
              <a:buChar char="●"/>
            </a:pPr>
            <a:r>
              <a:rPr lang="en-GB"/>
              <a:t>Alt text and role attributes used to explain layout and images to aid screen readers</a:t>
            </a:r>
          </a:p>
          <a:p>
            <a:pPr marL="457200" lvl="0" indent="-330200" algn="l" rtl="0">
              <a:spcBef>
                <a:spcPts val="0"/>
              </a:spcBef>
              <a:spcAft>
                <a:spcPts val="0"/>
              </a:spcAft>
              <a:buClr>
                <a:schemeClr val="dk1"/>
              </a:buClr>
              <a:buSzPts val="1600"/>
              <a:buFont typeface="Pontano Sans"/>
              <a:buChar char="●"/>
            </a:pPr>
            <a:r>
              <a:rPr lang="en-GB"/>
              <a:t>Maintenance is easy with an entire page dedicated to admins and their ability to manage businesses</a:t>
            </a:r>
          </a:p>
        </p:txBody>
      </p:sp>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Accessibility</a:t>
            </a:r>
            <a:endParaRPr>
              <a:solidFill>
                <a:schemeClr val="lt1"/>
              </a:solidFill>
            </a:endParaRPr>
          </a:p>
        </p:txBody>
      </p:sp>
    </p:spTree>
    <p:extLst>
      <p:ext uri="{BB962C8B-B14F-4D97-AF65-F5344CB8AC3E}">
        <p14:creationId xmlns:p14="http://schemas.microsoft.com/office/powerpoint/2010/main" val="281118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p:nvPr/>
        </p:nvSpPr>
        <p:spPr>
          <a:xfrm>
            <a:off x="685725" y="1940850"/>
            <a:ext cx="23133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3430475" y="1940850"/>
            <a:ext cx="23052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6157625" y="1940850"/>
            <a:ext cx="22971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3424135" y="3720350"/>
            <a:ext cx="23133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Table of contents</a:t>
            </a:r>
            <a:endParaRPr>
              <a:solidFill>
                <a:schemeClr val="lt1"/>
              </a:solidFill>
            </a:endParaRPr>
          </a:p>
        </p:txBody>
      </p:sp>
      <p:sp>
        <p:nvSpPr>
          <p:cNvPr id="355" name="Google Shape;355;p35"/>
          <p:cNvSpPr txBox="1">
            <a:spLocks noGrp="1"/>
          </p:cNvSpPr>
          <p:nvPr>
            <p:ph type="title" idx="2"/>
          </p:nvPr>
        </p:nvSpPr>
        <p:spPr>
          <a:xfrm>
            <a:off x="701899" y="1396340"/>
            <a:ext cx="16287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356" name="Google Shape;356;p35"/>
          <p:cNvSpPr txBox="1">
            <a:spLocks noGrp="1"/>
          </p:cNvSpPr>
          <p:nvPr>
            <p:ph type="subTitle" idx="3"/>
          </p:nvPr>
        </p:nvSpPr>
        <p:spPr>
          <a:xfrm>
            <a:off x="701899" y="2323261"/>
            <a:ext cx="2313300" cy="53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400"/>
              <a:t>Researching Govan and the problems they face</a:t>
            </a:r>
            <a:endParaRPr sz="1400"/>
          </a:p>
        </p:txBody>
      </p:sp>
      <p:sp>
        <p:nvSpPr>
          <p:cNvPr id="357" name="Google Shape;357;p35"/>
          <p:cNvSpPr txBox="1">
            <a:spLocks noGrp="1"/>
          </p:cNvSpPr>
          <p:nvPr>
            <p:ph type="title" idx="4"/>
          </p:nvPr>
        </p:nvSpPr>
        <p:spPr>
          <a:xfrm>
            <a:off x="3438534" y="1396340"/>
            <a:ext cx="16230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358" name="Google Shape;358;p35"/>
          <p:cNvSpPr txBox="1">
            <a:spLocks noGrp="1"/>
          </p:cNvSpPr>
          <p:nvPr>
            <p:ph type="subTitle" idx="6"/>
          </p:nvPr>
        </p:nvSpPr>
        <p:spPr>
          <a:xfrm>
            <a:off x="3441842" y="2323261"/>
            <a:ext cx="2313300" cy="53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Making designs based on these problems</a:t>
            </a:r>
            <a:endParaRPr/>
          </a:p>
        </p:txBody>
      </p:sp>
      <p:sp>
        <p:nvSpPr>
          <p:cNvPr id="359" name="Google Shape;359;p35"/>
          <p:cNvSpPr txBox="1">
            <a:spLocks noGrp="1"/>
          </p:cNvSpPr>
          <p:nvPr>
            <p:ph type="title" idx="7"/>
          </p:nvPr>
        </p:nvSpPr>
        <p:spPr>
          <a:xfrm>
            <a:off x="6173686" y="1396340"/>
            <a:ext cx="16176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60" name="Google Shape;360;p35"/>
          <p:cNvSpPr txBox="1">
            <a:spLocks noGrp="1"/>
          </p:cNvSpPr>
          <p:nvPr>
            <p:ph type="subTitle" idx="9"/>
          </p:nvPr>
        </p:nvSpPr>
        <p:spPr>
          <a:xfrm>
            <a:off x="6173686" y="2323261"/>
            <a:ext cx="2313300" cy="53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Implementing these ideas</a:t>
            </a:r>
            <a:endParaRPr/>
          </a:p>
        </p:txBody>
      </p:sp>
      <p:sp>
        <p:nvSpPr>
          <p:cNvPr id="361" name="Google Shape;361;p35"/>
          <p:cNvSpPr txBox="1">
            <a:spLocks noGrp="1"/>
          </p:cNvSpPr>
          <p:nvPr>
            <p:ph type="title" idx="13"/>
          </p:nvPr>
        </p:nvSpPr>
        <p:spPr>
          <a:xfrm>
            <a:off x="3438534" y="3179875"/>
            <a:ext cx="1628700" cy="64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362" name="Google Shape;362;p35"/>
          <p:cNvSpPr txBox="1">
            <a:spLocks noGrp="1"/>
          </p:cNvSpPr>
          <p:nvPr>
            <p:ph type="subTitle" idx="15"/>
          </p:nvPr>
        </p:nvSpPr>
        <p:spPr>
          <a:xfrm>
            <a:off x="3438534" y="4101318"/>
            <a:ext cx="2313300" cy="53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Making sure the software works</a:t>
            </a:r>
            <a:endParaRPr/>
          </a:p>
        </p:txBody>
      </p:sp>
      <p:sp>
        <p:nvSpPr>
          <p:cNvPr id="367" name="Google Shape;367;p35"/>
          <p:cNvSpPr txBox="1">
            <a:spLocks noGrp="1"/>
          </p:cNvSpPr>
          <p:nvPr>
            <p:ph type="subTitle" idx="1"/>
          </p:nvPr>
        </p:nvSpPr>
        <p:spPr>
          <a:xfrm>
            <a:off x="701899" y="1897300"/>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a:t>
            </a:r>
            <a:endParaRPr/>
          </a:p>
        </p:txBody>
      </p:sp>
      <p:sp>
        <p:nvSpPr>
          <p:cNvPr id="368" name="Google Shape;368;p35"/>
          <p:cNvSpPr txBox="1">
            <a:spLocks noGrp="1"/>
          </p:cNvSpPr>
          <p:nvPr>
            <p:ph type="subTitle" idx="5"/>
          </p:nvPr>
        </p:nvSpPr>
        <p:spPr>
          <a:xfrm>
            <a:off x="3438534" y="1897300"/>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Design</a:t>
            </a:r>
            <a:endParaRPr/>
          </a:p>
        </p:txBody>
      </p:sp>
      <p:sp>
        <p:nvSpPr>
          <p:cNvPr id="369" name="Google Shape;369;p35"/>
          <p:cNvSpPr txBox="1">
            <a:spLocks noGrp="1"/>
          </p:cNvSpPr>
          <p:nvPr>
            <p:ph type="subTitle" idx="8"/>
          </p:nvPr>
        </p:nvSpPr>
        <p:spPr>
          <a:xfrm>
            <a:off x="6173686" y="1897300"/>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Implementation</a:t>
            </a:r>
            <a:endParaRPr/>
          </a:p>
        </p:txBody>
      </p:sp>
      <p:sp>
        <p:nvSpPr>
          <p:cNvPr id="370" name="Google Shape;370;p35"/>
          <p:cNvSpPr txBox="1">
            <a:spLocks noGrp="1"/>
          </p:cNvSpPr>
          <p:nvPr>
            <p:ph type="subTitle" idx="14"/>
          </p:nvPr>
        </p:nvSpPr>
        <p:spPr>
          <a:xfrm>
            <a:off x="3438534" y="3676575"/>
            <a:ext cx="2313300" cy="4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body" idx="1"/>
          </p:nvPr>
        </p:nvSpPr>
        <p:spPr>
          <a:xfrm>
            <a:off x="719999" y="1389600"/>
            <a:ext cx="4076075" cy="31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dk1"/>
              </a:buClr>
              <a:buSzPts val="1600"/>
              <a:buFont typeface="Pontano Sans"/>
              <a:buChar char="●"/>
            </a:pPr>
            <a:r>
              <a:rPr lang="en-GB"/>
              <a:t>It scales well, just would need to switch the selection dropdown to a search for local foodbank businesses instead and to allow businesses in locations outside of Govan to use the service</a:t>
            </a:r>
          </a:p>
          <a:p>
            <a:pPr marL="457200" lvl="0" indent="-330200" algn="l" rtl="0">
              <a:spcBef>
                <a:spcPts val="0"/>
              </a:spcBef>
              <a:spcAft>
                <a:spcPts val="0"/>
              </a:spcAft>
              <a:buClr>
                <a:schemeClr val="dk1"/>
              </a:buClr>
              <a:buSzPts val="1600"/>
              <a:buFont typeface="Pontano Sans"/>
              <a:buChar char="●"/>
            </a:pPr>
            <a:r>
              <a:rPr lang="en-GB"/>
              <a:t>The large focus on accessibility means a higher amount of people would be able to use it</a:t>
            </a:r>
          </a:p>
          <a:p>
            <a:pPr marL="457200" lvl="0" indent="-330200" algn="l" rtl="0">
              <a:spcBef>
                <a:spcPts val="0"/>
              </a:spcBef>
              <a:spcAft>
                <a:spcPts val="0"/>
              </a:spcAft>
              <a:buClr>
                <a:schemeClr val="dk1"/>
              </a:buClr>
              <a:buSzPts val="1600"/>
              <a:buFont typeface="Pontano Sans"/>
              <a:buChar char="●"/>
            </a:pPr>
            <a:r>
              <a:rPr lang="en-GB"/>
              <a:t>All inputs have formatting conditions to ensure no errors, max character count could be increased for parts to give businesses more freedom</a:t>
            </a:r>
          </a:p>
        </p:txBody>
      </p:sp>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Scaling</a:t>
            </a:r>
            <a:endParaRPr>
              <a:solidFill>
                <a:schemeClr val="lt1"/>
              </a:solidFill>
            </a:endParaRPr>
          </a:p>
        </p:txBody>
      </p:sp>
    </p:spTree>
    <p:extLst>
      <p:ext uri="{BB962C8B-B14F-4D97-AF65-F5344CB8AC3E}">
        <p14:creationId xmlns:p14="http://schemas.microsoft.com/office/powerpoint/2010/main" val="78111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Demo</a:t>
            </a:r>
            <a:endParaRPr>
              <a:solidFill>
                <a:schemeClr val="lt1"/>
              </a:solidFill>
            </a:endParaRPr>
          </a:p>
        </p:txBody>
      </p:sp>
      <p:sp>
        <p:nvSpPr>
          <p:cNvPr id="3" name="Text Placeholder 2">
            <a:extLst>
              <a:ext uri="{FF2B5EF4-FFF2-40B4-BE49-F238E27FC236}">
                <a16:creationId xmlns:a16="http://schemas.microsoft.com/office/drawing/2014/main" id="{69C94634-1A6D-4EEB-BB2A-DC93BE1EFE39}"/>
              </a:ext>
            </a:extLst>
          </p:cNvPr>
          <p:cNvSpPr>
            <a:spLocks noGrp="1"/>
          </p:cNvSpPr>
          <p:nvPr>
            <p:ph type="body" idx="1"/>
          </p:nvPr>
        </p:nvSpPr>
        <p:spPr/>
        <p:txBody>
          <a:bodyPr/>
          <a:lstStyle/>
          <a:p>
            <a:r>
              <a:rPr lang="en-US"/>
              <a:t>Business signup</a:t>
            </a:r>
          </a:p>
          <a:p>
            <a:r>
              <a:rPr lang="en-US"/>
              <a:t>Admin approves business (have admin account already setup)</a:t>
            </a:r>
          </a:p>
          <a:p>
            <a:r>
              <a:rPr lang="en-US"/>
              <a:t>Business adds/removes stock</a:t>
            </a:r>
          </a:p>
          <a:p>
            <a:r>
              <a:rPr lang="en-US"/>
              <a:t>Show stock on food page</a:t>
            </a:r>
          </a:p>
          <a:p>
            <a:r>
              <a:rPr lang="en-US"/>
              <a:t>Food filter</a:t>
            </a:r>
          </a:p>
          <a:p>
            <a:r>
              <a:rPr lang="en-US"/>
              <a:t>Show user donating to business (have a test user already registered)</a:t>
            </a:r>
          </a:p>
        </p:txBody>
      </p:sp>
    </p:spTree>
    <p:extLst>
      <p:ext uri="{BB962C8B-B14F-4D97-AF65-F5344CB8AC3E}">
        <p14:creationId xmlns:p14="http://schemas.microsoft.com/office/powerpoint/2010/main" val="83603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p:nvPr/>
        </p:nvSpPr>
        <p:spPr>
          <a:xfrm>
            <a:off x="720000" y="2978447"/>
            <a:ext cx="31983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txBox="1">
            <a:spLocks noGrp="1"/>
          </p:cNvSpPr>
          <p:nvPr>
            <p:ph type="title"/>
          </p:nvPr>
        </p:nvSpPr>
        <p:spPr>
          <a:xfrm flipH="1">
            <a:off x="816498" y="2632178"/>
            <a:ext cx="4497300" cy="13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Testing</a:t>
            </a:r>
            <a:endParaRPr sz="3600">
              <a:solidFill>
                <a:schemeClr val="lt1"/>
              </a:solidFill>
            </a:endParaRPr>
          </a:p>
        </p:txBody>
      </p:sp>
      <p:sp>
        <p:nvSpPr>
          <p:cNvPr id="498" name="Google Shape;498;p38"/>
          <p:cNvSpPr txBox="1">
            <a:spLocks noGrp="1"/>
          </p:cNvSpPr>
          <p:nvPr>
            <p:ph type="title" idx="2"/>
          </p:nvPr>
        </p:nvSpPr>
        <p:spPr>
          <a:xfrm flipH="1">
            <a:off x="816498" y="898959"/>
            <a:ext cx="4329300" cy="161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2" name="Google Shape;5638;p61">
            <a:extLst>
              <a:ext uri="{FF2B5EF4-FFF2-40B4-BE49-F238E27FC236}">
                <a16:creationId xmlns:a16="http://schemas.microsoft.com/office/drawing/2014/main" id="{05452ABE-3877-47DF-40F4-BE4B22135690}"/>
              </a:ext>
            </a:extLst>
          </p:cNvPr>
          <p:cNvGrpSpPr/>
          <p:nvPr/>
        </p:nvGrpSpPr>
        <p:grpSpPr>
          <a:xfrm>
            <a:off x="5534598" y="1179249"/>
            <a:ext cx="2422845" cy="2660819"/>
            <a:chOff x="2945900" y="3311375"/>
            <a:chExt cx="776300" cy="871100"/>
          </a:xfrm>
        </p:grpSpPr>
        <p:sp>
          <p:nvSpPr>
            <p:cNvPr id="3" name="Google Shape;5639;p61">
              <a:extLst>
                <a:ext uri="{FF2B5EF4-FFF2-40B4-BE49-F238E27FC236}">
                  <a16:creationId xmlns:a16="http://schemas.microsoft.com/office/drawing/2014/main" id="{7ABA7191-F1B4-F64B-2A22-8D047B26E7FF}"/>
                </a:ext>
              </a:extLst>
            </p:cNvPr>
            <p:cNvSpPr/>
            <p:nvPr/>
          </p:nvSpPr>
          <p:spPr>
            <a:xfrm>
              <a:off x="3652075" y="3671125"/>
              <a:ext cx="65600" cy="121600"/>
            </a:xfrm>
            <a:custGeom>
              <a:avLst/>
              <a:gdLst/>
              <a:ahLst/>
              <a:cxnLst/>
              <a:rect l="l" t="t" r="r" b="b"/>
              <a:pathLst>
                <a:path w="2624" h="4864" extrusionOk="0">
                  <a:moveTo>
                    <a:pt x="1126" y="0"/>
                  </a:moveTo>
                  <a:cubicBezTo>
                    <a:pt x="712" y="1497"/>
                    <a:pt x="372" y="3016"/>
                    <a:pt x="1" y="4482"/>
                  </a:cubicBezTo>
                  <a:cubicBezTo>
                    <a:pt x="425" y="4630"/>
                    <a:pt x="914" y="4725"/>
                    <a:pt x="1360" y="4864"/>
                  </a:cubicBezTo>
                  <a:cubicBezTo>
                    <a:pt x="1625" y="4131"/>
                    <a:pt x="1795" y="3356"/>
                    <a:pt x="2007" y="2591"/>
                  </a:cubicBezTo>
                  <a:cubicBezTo>
                    <a:pt x="2198" y="1943"/>
                    <a:pt x="2401" y="1253"/>
                    <a:pt x="2538" y="616"/>
                  </a:cubicBezTo>
                  <a:cubicBezTo>
                    <a:pt x="2559" y="520"/>
                    <a:pt x="2613" y="414"/>
                    <a:pt x="2623" y="329"/>
                  </a:cubicBezTo>
                  <a:lnTo>
                    <a:pt x="1126" y="0"/>
                  </a:ln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640;p61">
              <a:extLst>
                <a:ext uri="{FF2B5EF4-FFF2-40B4-BE49-F238E27FC236}">
                  <a16:creationId xmlns:a16="http://schemas.microsoft.com/office/drawing/2014/main" id="{AF20AD8A-2BEA-83E8-31C9-02D8DE4A7E25}"/>
                </a:ext>
              </a:extLst>
            </p:cNvPr>
            <p:cNvSpPr/>
            <p:nvPr/>
          </p:nvSpPr>
          <p:spPr>
            <a:xfrm>
              <a:off x="3648075" y="3787650"/>
              <a:ext cx="36675" cy="34275"/>
            </a:xfrm>
            <a:custGeom>
              <a:avLst/>
              <a:gdLst/>
              <a:ahLst/>
              <a:cxnLst/>
              <a:rect l="l" t="t" r="r" b="b"/>
              <a:pathLst>
                <a:path w="1467" h="1371" extrusionOk="0">
                  <a:moveTo>
                    <a:pt x="235" y="1"/>
                  </a:moveTo>
                  <a:cubicBezTo>
                    <a:pt x="649" y="182"/>
                    <a:pt x="1063" y="277"/>
                    <a:pt x="1466" y="362"/>
                  </a:cubicBezTo>
                  <a:cubicBezTo>
                    <a:pt x="1445" y="606"/>
                    <a:pt x="1371" y="882"/>
                    <a:pt x="1223" y="1084"/>
                  </a:cubicBezTo>
                  <a:cubicBezTo>
                    <a:pt x="1020" y="1371"/>
                    <a:pt x="765" y="1317"/>
                    <a:pt x="511" y="1265"/>
                  </a:cubicBezTo>
                  <a:cubicBezTo>
                    <a:pt x="319" y="1222"/>
                    <a:pt x="139" y="1169"/>
                    <a:pt x="54" y="956"/>
                  </a:cubicBezTo>
                  <a:cubicBezTo>
                    <a:pt x="1" y="819"/>
                    <a:pt x="22" y="638"/>
                    <a:pt x="65" y="489"/>
                  </a:cubicBezTo>
                  <a:cubicBezTo>
                    <a:pt x="97" y="319"/>
                    <a:pt x="161" y="160"/>
                    <a:pt x="235" y="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641;p61">
              <a:extLst>
                <a:ext uri="{FF2B5EF4-FFF2-40B4-BE49-F238E27FC236}">
                  <a16:creationId xmlns:a16="http://schemas.microsoft.com/office/drawing/2014/main" id="{23593801-E352-13F9-D864-DEBE72143094}"/>
                </a:ext>
              </a:extLst>
            </p:cNvPr>
            <p:cNvSpPr/>
            <p:nvPr/>
          </p:nvSpPr>
          <p:spPr>
            <a:xfrm>
              <a:off x="3650475" y="3771200"/>
              <a:ext cx="42500" cy="26850"/>
            </a:xfrm>
            <a:custGeom>
              <a:avLst/>
              <a:gdLst/>
              <a:ahLst/>
              <a:cxnLst/>
              <a:rect l="l" t="t" r="r" b="b"/>
              <a:pathLst>
                <a:path w="1700" h="1074" extrusionOk="0">
                  <a:moveTo>
                    <a:pt x="128" y="744"/>
                  </a:moveTo>
                  <a:cubicBezTo>
                    <a:pt x="11" y="670"/>
                    <a:pt x="1" y="585"/>
                    <a:pt x="11" y="404"/>
                  </a:cubicBezTo>
                  <a:cubicBezTo>
                    <a:pt x="11" y="298"/>
                    <a:pt x="22" y="139"/>
                    <a:pt x="96" y="75"/>
                  </a:cubicBezTo>
                  <a:cubicBezTo>
                    <a:pt x="181" y="0"/>
                    <a:pt x="372" y="54"/>
                    <a:pt x="489" y="75"/>
                  </a:cubicBezTo>
                  <a:cubicBezTo>
                    <a:pt x="776" y="128"/>
                    <a:pt x="978" y="181"/>
                    <a:pt x="1264" y="255"/>
                  </a:cubicBezTo>
                  <a:cubicBezTo>
                    <a:pt x="1381" y="287"/>
                    <a:pt x="1583" y="319"/>
                    <a:pt x="1658" y="436"/>
                  </a:cubicBezTo>
                  <a:cubicBezTo>
                    <a:pt x="1700" y="510"/>
                    <a:pt x="1636" y="659"/>
                    <a:pt x="1604" y="744"/>
                  </a:cubicBezTo>
                  <a:cubicBezTo>
                    <a:pt x="1562" y="840"/>
                    <a:pt x="1498" y="977"/>
                    <a:pt x="1424" y="1031"/>
                  </a:cubicBezTo>
                  <a:cubicBezTo>
                    <a:pt x="1360" y="1073"/>
                    <a:pt x="1200" y="1052"/>
                    <a:pt x="1105" y="1031"/>
                  </a:cubicBezTo>
                  <a:cubicBezTo>
                    <a:pt x="872" y="988"/>
                    <a:pt x="681" y="913"/>
                    <a:pt x="468" y="850"/>
                  </a:cubicBezTo>
                  <a:cubicBezTo>
                    <a:pt x="351" y="818"/>
                    <a:pt x="235" y="818"/>
                    <a:pt x="128" y="744"/>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42;p61">
              <a:extLst>
                <a:ext uri="{FF2B5EF4-FFF2-40B4-BE49-F238E27FC236}">
                  <a16:creationId xmlns:a16="http://schemas.microsoft.com/office/drawing/2014/main" id="{A6BAD2D6-A841-4583-2871-37672554F9CF}"/>
                </a:ext>
              </a:extLst>
            </p:cNvPr>
            <p:cNvSpPr/>
            <p:nvPr/>
          </p:nvSpPr>
          <p:spPr>
            <a:xfrm>
              <a:off x="3678100" y="3673775"/>
              <a:ext cx="32400" cy="107525"/>
            </a:xfrm>
            <a:custGeom>
              <a:avLst/>
              <a:gdLst/>
              <a:ahLst/>
              <a:cxnLst/>
              <a:rect l="l" t="t" r="r" b="b"/>
              <a:pathLst>
                <a:path w="1296" h="4301" extrusionOk="0">
                  <a:moveTo>
                    <a:pt x="1115" y="0"/>
                  </a:moveTo>
                  <a:lnTo>
                    <a:pt x="0" y="4258"/>
                  </a:lnTo>
                  <a:lnTo>
                    <a:pt x="180" y="4301"/>
                  </a:lnTo>
                  <a:lnTo>
                    <a:pt x="1296" y="43"/>
                  </a:lnTo>
                  <a:lnTo>
                    <a:pt x="1115" y="0"/>
                  </a:ln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643;p61">
              <a:extLst>
                <a:ext uri="{FF2B5EF4-FFF2-40B4-BE49-F238E27FC236}">
                  <a16:creationId xmlns:a16="http://schemas.microsoft.com/office/drawing/2014/main" id="{D12204A6-A378-90FA-5B30-2C49A90DA5A1}"/>
                </a:ext>
              </a:extLst>
            </p:cNvPr>
            <p:cNvSpPr/>
            <p:nvPr/>
          </p:nvSpPr>
          <p:spPr>
            <a:xfrm>
              <a:off x="3660050" y="3670050"/>
              <a:ext cx="32650" cy="107825"/>
            </a:xfrm>
            <a:custGeom>
              <a:avLst/>
              <a:gdLst/>
              <a:ahLst/>
              <a:cxnLst/>
              <a:rect l="l" t="t" r="r" b="b"/>
              <a:pathLst>
                <a:path w="1306" h="4313" extrusionOk="0">
                  <a:moveTo>
                    <a:pt x="1115" y="1"/>
                  </a:moveTo>
                  <a:lnTo>
                    <a:pt x="0" y="4259"/>
                  </a:lnTo>
                  <a:lnTo>
                    <a:pt x="191" y="4312"/>
                  </a:lnTo>
                  <a:lnTo>
                    <a:pt x="1306" y="53"/>
                  </a:lnTo>
                  <a:lnTo>
                    <a:pt x="1115" y="1"/>
                  </a:ln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644;p61">
              <a:extLst>
                <a:ext uri="{FF2B5EF4-FFF2-40B4-BE49-F238E27FC236}">
                  <a16:creationId xmlns:a16="http://schemas.microsoft.com/office/drawing/2014/main" id="{74AD8B8A-EFD7-8BD7-2894-2533E24C938D}"/>
                </a:ext>
              </a:extLst>
            </p:cNvPr>
            <p:cNvSpPr/>
            <p:nvPr/>
          </p:nvSpPr>
          <p:spPr>
            <a:xfrm>
              <a:off x="3680225" y="3629675"/>
              <a:ext cx="37450" cy="49675"/>
            </a:xfrm>
            <a:custGeom>
              <a:avLst/>
              <a:gdLst/>
              <a:ahLst/>
              <a:cxnLst/>
              <a:rect l="l" t="t" r="r" b="b"/>
              <a:pathLst>
                <a:path w="1498" h="1987" extrusionOk="0">
                  <a:moveTo>
                    <a:pt x="1218" y="0"/>
                  </a:moveTo>
                  <a:cubicBezTo>
                    <a:pt x="1125" y="0"/>
                    <a:pt x="999" y="120"/>
                    <a:pt x="881" y="256"/>
                  </a:cubicBezTo>
                  <a:cubicBezTo>
                    <a:pt x="616" y="564"/>
                    <a:pt x="468" y="809"/>
                    <a:pt x="287" y="1085"/>
                  </a:cubicBezTo>
                  <a:cubicBezTo>
                    <a:pt x="202" y="1233"/>
                    <a:pt x="95" y="1371"/>
                    <a:pt x="32" y="1509"/>
                  </a:cubicBezTo>
                  <a:cubicBezTo>
                    <a:pt x="10" y="1552"/>
                    <a:pt x="10" y="1605"/>
                    <a:pt x="0" y="1647"/>
                  </a:cubicBezTo>
                  <a:lnTo>
                    <a:pt x="0" y="1658"/>
                  </a:lnTo>
                  <a:lnTo>
                    <a:pt x="1497" y="1987"/>
                  </a:lnTo>
                  <a:cubicBezTo>
                    <a:pt x="1497" y="1944"/>
                    <a:pt x="1476" y="1902"/>
                    <a:pt x="1476" y="1871"/>
                  </a:cubicBezTo>
                  <a:lnTo>
                    <a:pt x="1476" y="1743"/>
                  </a:lnTo>
                  <a:cubicBezTo>
                    <a:pt x="1487" y="1318"/>
                    <a:pt x="1487" y="936"/>
                    <a:pt x="1433" y="500"/>
                  </a:cubicBezTo>
                  <a:cubicBezTo>
                    <a:pt x="1423" y="373"/>
                    <a:pt x="1402" y="75"/>
                    <a:pt x="1264" y="12"/>
                  </a:cubicBezTo>
                  <a:cubicBezTo>
                    <a:pt x="1249" y="4"/>
                    <a:pt x="1234" y="0"/>
                    <a:pt x="1218" y="0"/>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645;p61">
              <a:extLst>
                <a:ext uri="{FF2B5EF4-FFF2-40B4-BE49-F238E27FC236}">
                  <a16:creationId xmlns:a16="http://schemas.microsoft.com/office/drawing/2014/main" id="{D30D6E99-D90D-9047-8FA2-11B04898EB3F}"/>
                </a:ext>
              </a:extLst>
            </p:cNvPr>
            <p:cNvSpPr/>
            <p:nvPr/>
          </p:nvSpPr>
          <p:spPr>
            <a:xfrm>
              <a:off x="3700400" y="3629675"/>
              <a:ext cx="15950" cy="13575"/>
            </a:xfrm>
            <a:custGeom>
              <a:avLst/>
              <a:gdLst/>
              <a:ahLst/>
              <a:cxnLst/>
              <a:rect l="l" t="t" r="r" b="b"/>
              <a:pathLst>
                <a:path w="638" h="543" extrusionOk="0">
                  <a:moveTo>
                    <a:pt x="411" y="0"/>
                  </a:moveTo>
                  <a:cubicBezTo>
                    <a:pt x="318" y="0"/>
                    <a:pt x="192" y="120"/>
                    <a:pt x="74" y="256"/>
                  </a:cubicBezTo>
                  <a:cubicBezTo>
                    <a:pt x="53" y="288"/>
                    <a:pt x="32" y="309"/>
                    <a:pt x="0" y="341"/>
                  </a:cubicBezTo>
                  <a:lnTo>
                    <a:pt x="637" y="543"/>
                  </a:lnTo>
                  <a:cubicBezTo>
                    <a:pt x="626" y="532"/>
                    <a:pt x="626" y="521"/>
                    <a:pt x="626" y="500"/>
                  </a:cubicBezTo>
                  <a:cubicBezTo>
                    <a:pt x="616" y="373"/>
                    <a:pt x="595" y="75"/>
                    <a:pt x="457" y="12"/>
                  </a:cubicBezTo>
                  <a:cubicBezTo>
                    <a:pt x="442" y="4"/>
                    <a:pt x="427" y="0"/>
                    <a:pt x="411"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46;p61">
              <a:extLst>
                <a:ext uri="{FF2B5EF4-FFF2-40B4-BE49-F238E27FC236}">
                  <a16:creationId xmlns:a16="http://schemas.microsoft.com/office/drawing/2014/main" id="{17CB3BF7-F44E-9869-22DB-AD366506921B}"/>
                </a:ext>
              </a:extLst>
            </p:cNvPr>
            <p:cNvSpPr/>
            <p:nvPr/>
          </p:nvSpPr>
          <p:spPr>
            <a:xfrm>
              <a:off x="3659500" y="3810475"/>
              <a:ext cx="5875" cy="5625"/>
            </a:xfrm>
            <a:custGeom>
              <a:avLst/>
              <a:gdLst/>
              <a:ahLst/>
              <a:cxnLst/>
              <a:rect l="l" t="t" r="r" b="b"/>
              <a:pathLst>
                <a:path w="235" h="225" extrusionOk="0">
                  <a:moveTo>
                    <a:pt x="235" y="107"/>
                  </a:moveTo>
                  <a:cubicBezTo>
                    <a:pt x="171" y="224"/>
                    <a:pt x="1" y="161"/>
                    <a:pt x="43" y="76"/>
                  </a:cubicBezTo>
                  <a:cubicBezTo>
                    <a:pt x="65" y="1"/>
                    <a:pt x="224" y="1"/>
                    <a:pt x="235" y="1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647;p61">
              <a:extLst>
                <a:ext uri="{FF2B5EF4-FFF2-40B4-BE49-F238E27FC236}">
                  <a16:creationId xmlns:a16="http://schemas.microsoft.com/office/drawing/2014/main" id="{B41FB87E-3D8D-99CD-53CA-B46CE84CA9EE}"/>
                </a:ext>
              </a:extLst>
            </p:cNvPr>
            <p:cNvSpPr/>
            <p:nvPr/>
          </p:nvSpPr>
          <p:spPr>
            <a:xfrm>
              <a:off x="3666150" y="3799875"/>
              <a:ext cx="17000" cy="17000"/>
            </a:xfrm>
            <a:custGeom>
              <a:avLst/>
              <a:gdLst/>
              <a:ahLst/>
              <a:cxnLst/>
              <a:rect l="l" t="t" r="r" b="b"/>
              <a:pathLst>
                <a:path w="680" h="680" extrusionOk="0">
                  <a:moveTo>
                    <a:pt x="127" y="606"/>
                  </a:moveTo>
                  <a:cubicBezTo>
                    <a:pt x="0" y="500"/>
                    <a:pt x="160" y="425"/>
                    <a:pt x="266" y="297"/>
                  </a:cubicBezTo>
                  <a:cubicBezTo>
                    <a:pt x="372" y="181"/>
                    <a:pt x="425" y="0"/>
                    <a:pt x="531" y="54"/>
                  </a:cubicBezTo>
                  <a:cubicBezTo>
                    <a:pt x="680" y="149"/>
                    <a:pt x="297" y="680"/>
                    <a:pt x="127" y="6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48;p61">
              <a:extLst>
                <a:ext uri="{FF2B5EF4-FFF2-40B4-BE49-F238E27FC236}">
                  <a16:creationId xmlns:a16="http://schemas.microsoft.com/office/drawing/2014/main" id="{10CB35D7-8E59-3D11-7040-A4A9598AB8BC}"/>
                </a:ext>
              </a:extLst>
            </p:cNvPr>
            <p:cNvSpPr/>
            <p:nvPr/>
          </p:nvSpPr>
          <p:spPr>
            <a:xfrm>
              <a:off x="3664025" y="3802000"/>
              <a:ext cx="6375" cy="7725"/>
            </a:xfrm>
            <a:custGeom>
              <a:avLst/>
              <a:gdLst/>
              <a:ahLst/>
              <a:cxnLst/>
              <a:rect l="l" t="t" r="r" b="b"/>
              <a:pathLst>
                <a:path w="255" h="309" extrusionOk="0">
                  <a:moveTo>
                    <a:pt x="11" y="149"/>
                  </a:moveTo>
                  <a:cubicBezTo>
                    <a:pt x="75" y="64"/>
                    <a:pt x="191" y="0"/>
                    <a:pt x="255" y="117"/>
                  </a:cubicBezTo>
                  <a:cubicBezTo>
                    <a:pt x="202" y="255"/>
                    <a:pt x="0" y="308"/>
                    <a:pt x="11"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49;p61">
              <a:extLst>
                <a:ext uri="{FF2B5EF4-FFF2-40B4-BE49-F238E27FC236}">
                  <a16:creationId xmlns:a16="http://schemas.microsoft.com/office/drawing/2014/main" id="{7AA7C43B-53BE-F084-31B1-63B8C684ED0F}"/>
                </a:ext>
              </a:extLst>
            </p:cNvPr>
            <p:cNvSpPr/>
            <p:nvPr/>
          </p:nvSpPr>
          <p:spPr>
            <a:xfrm>
              <a:off x="3666150" y="3718100"/>
              <a:ext cx="10100" cy="19125"/>
            </a:xfrm>
            <a:custGeom>
              <a:avLst/>
              <a:gdLst/>
              <a:ahLst/>
              <a:cxnLst/>
              <a:rect l="l" t="t" r="r" b="b"/>
              <a:pathLst>
                <a:path w="404" h="765" extrusionOk="0">
                  <a:moveTo>
                    <a:pt x="149" y="765"/>
                  </a:moveTo>
                  <a:cubicBezTo>
                    <a:pt x="0" y="755"/>
                    <a:pt x="21" y="616"/>
                    <a:pt x="64" y="457"/>
                  </a:cubicBezTo>
                  <a:cubicBezTo>
                    <a:pt x="117" y="319"/>
                    <a:pt x="255" y="0"/>
                    <a:pt x="382" y="149"/>
                  </a:cubicBezTo>
                  <a:cubicBezTo>
                    <a:pt x="404" y="181"/>
                    <a:pt x="382" y="351"/>
                    <a:pt x="372" y="436"/>
                  </a:cubicBezTo>
                  <a:cubicBezTo>
                    <a:pt x="330" y="616"/>
                    <a:pt x="255" y="765"/>
                    <a:pt x="149" y="7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50;p61">
              <a:extLst>
                <a:ext uri="{FF2B5EF4-FFF2-40B4-BE49-F238E27FC236}">
                  <a16:creationId xmlns:a16="http://schemas.microsoft.com/office/drawing/2014/main" id="{18487F7D-2F82-2449-4584-19DC1DAE5AE1}"/>
                </a:ext>
              </a:extLst>
            </p:cNvPr>
            <p:cNvSpPr/>
            <p:nvPr/>
          </p:nvSpPr>
          <p:spPr>
            <a:xfrm>
              <a:off x="3678625" y="3715725"/>
              <a:ext cx="9850" cy="9300"/>
            </a:xfrm>
            <a:custGeom>
              <a:avLst/>
              <a:gdLst/>
              <a:ahLst/>
              <a:cxnLst/>
              <a:rect l="l" t="t" r="r" b="b"/>
              <a:pathLst>
                <a:path w="394" h="372" extrusionOk="0">
                  <a:moveTo>
                    <a:pt x="213" y="371"/>
                  </a:moveTo>
                  <a:cubicBezTo>
                    <a:pt x="1" y="371"/>
                    <a:pt x="181" y="0"/>
                    <a:pt x="308" y="43"/>
                  </a:cubicBezTo>
                  <a:cubicBezTo>
                    <a:pt x="393" y="74"/>
                    <a:pt x="362" y="255"/>
                    <a:pt x="298" y="329"/>
                  </a:cubicBezTo>
                  <a:cubicBezTo>
                    <a:pt x="277" y="361"/>
                    <a:pt x="244" y="371"/>
                    <a:pt x="213" y="3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51;p61">
              <a:extLst>
                <a:ext uri="{FF2B5EF4-FFF2-40B4-BE49-F238E27FC236}">
                  <a16:creationId xmlns:a16="http://schemas.microsoft.com/office/drawing/2014/main" id="{9E1A5AEE-50D9-37B6-0C31-BC468DA3A242}"/>
                </a:ext>
              </a:extLst>
            </p:cNvPr>
            <p:cNvSpPr/>
            <p:nvPr/>
          </p:nvSpPr>
          <p:spPr>
            <a:xfrm>
              <a:off x="3670125" y="3703225"/>
              <a:ext cx="10650" cy="12775"/>
            </a:xfrm>
            <a:custGeom>
              <a:avLst/>
              <a:gdLst/>
              <a:ahLst/>
              <a:cxnLst/>
              <a:rect l="l" t="t" r="r" b="b"/>
              <a:pathLst>
                <a:path w="426" h="511" extrusionOk="0">
                  <a:moveTo>
                    <a:pt x="223" y="500"/>
                  </a:moveTo>
                  <a:cubicBezTo>
                    <a:pt x="1" y="510"/>
                    <a:pt x="149" y="1"/>
                    <a:pt x="351" y="128"/>
                  </a:cubicBezTo>
                  <a:cubicBezTo>
                    <a:pt x="425" y="171"/>
                    <a:pt x="372" y="245"/>
                    <a:pt x="341" y="340"/>
                  </a:cubicBezTo>
                  <a:cubicBezTo>
                    <a:pt x="308" y="436"/>
                    <a:pt x="308" y="500"/>
                    <a:pt x="223" y="5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52;p61">
              <a:extLst>
                <a:ext uri="{FF2B5EF4-FFF2-40B4-BE49-F238E27FC236}">
                  <a16:creationId xmlns:a16="http://schemas.microsoft.com/office/drawing/2014/main" id="{7A59B5DD-F455-A8B4-B28C-7AE2F4010AC8}"/>
                </a:ext>
              </a:extLst>
            </p:cNvPr>
            <p:cNvSpPr/>
            <p:nvPr/>
          </p:nvSpPr>
          <p:spPr>
            <a:xfrm>
              <a:off x="2945900" y="3374550"/>
              <a:ext cx="511875" cy="659775"/>
            </a:xfrm>
            <a:custGeom>
              <a:avLst/>
              <a:gdLst/>
              <a:ahLst/>
              <a:cxnLst/>
              <a:rect l="l" t="t" r="r" b="b"/>
              <a:pathLst>
                <a:path w="20475" h="26391" extrusionOk="0">
                  <a:moveTo>
                    <a:pt x="3080" y="4514"/>
                  </a:moveTo>
                  <a:cubicBezTo>
                    <a:pt x="3132" y="4111"/>
                    <a:pt x="3239" y="3495"/>
                    <a:pt x="3366" y="2900"/>
                  </a:cubicBezTo>
                  <a:cubicBezTo>
                    <a:pt x="3611" y="1679"/>
                    <a:pt x="3717" y="298"/>
                    <a:pt x="4725" y="97"/>
                  </a:cubicBezTo>
                  <a:cubicBezTo>
                    <a:pt x="5214" y="1"/>
                    <a:pt x="5915" y="86"/>
                    <a:pt x="6605" y="182"/>
                  </a:cubicBezTo>
                  <a:cubicBezTo>
                    <a:pt x="7274" y="267"/>
                    <a:pt x="7965" y="447"/>
                    <a:pt x="8602" y="574"/>
                  </a:cubicBezTo>
                  <a:cubicBezTo>
                    <a:pt x="11427" y="1148"/>
                    <a:pt x="13529" y="1817"/>
                    <a:pt x="16439" y="2316"/>
                  </a:cubicBezTo>
                  <a:cubicBezTo>
                    <a:pt x="17076" y="2422"/>
                    <a:pt x="17745" y="2582"/>
                    <a:pt x="18382" y="2752"/>
                  </a:cubicBezTo>
                  <a:cubicBezTo>
                    <a:pt x="19264" y="2974"/>
                    <a:pt x="20187" y="3144"/>
                    <a:pt x="20378" y="3824"/>
                  </a:cubicBezTo>
                  <a:cubicBezTo>
                    <a:pt x="20474" y="4132"/>
                    <a:pt x="20326" y="4642"/>
                    <a:pt x="20251" y="5141"/>
                  </a:cubicBezTo>
                  <a:cubicBezTo>
                    <a:pt x="20187" y="5619"/>
                    <a:pt x="20049" y="6096"/>
                    <a:pt x="19965" y="6500"/>
                  </a:cubicBezTo>
                  <a:cubicBezTo>
                    <a:pt x="19762" y="7488"/>
                    <a:pt x="19571" y="8390"/>
                    <a:pt x="19401" y="9230"/>
                  </a:cubicBezTo>
                  <a:cubicBezTo>
                    <a:pt x="18988" y="11226"/>
                    <a:pt x="18733" y="12946"/>
                    <a:pt x="18403" y="14847"/>
                  </a:cubicBezTo>
                  <a:cubicBezTo>
                    <a:pt x="18095" y="16642"/>
                    <a:pt x="17872" y="18553"/>
                    <a:pt x="17490" y="20454"/>
                  </a:cubicBezTo>
                  <a:cubicBezTo>
                    <a:pt x="17161" y="22079"/>
                    <a:pt x="17012" y="24341"/>
                    <a:pt x="16152" y="25477"/>
                  </a:cubicBezTo>
                  <a:cubicBezTo>
                    <a:pt x="15483" y="26390"/>
                    <a:pt x="14198" y="26252"/>
                    <a:pt x="12680" y="26051"/>
                  </a:cubicBezTo>
                  <a:cubicBezTo>
                    <a:pt x="9695" y="25647"/>
                    <a:pt x="7009" y="24893"/>
                    <a:pt x="4205" y="24341"/>
                  </a:cubicBezTo>
                  <a:cubicBezTo>
                    <a:pt x="3547" y="24213"/>
                    <a:pt x="2761" y="24075"/>
                    <a:pt x="2070" y="23927"/>
                  </a:cubicBezTo>
                  <a:cubicBezTo>
                    <a:pt x="1263" y="23746"/>
                    <a:pt x="467" y="23512"/>
                    <a:pt x="234" y="23120"/>
                  </a:cubicBezTo>
                  <a:cubicBezTo>
                    <a:pt x="0" y="22726"/>
                    <a:pt x="149" y="21792"/>
                    <a:pt x="286" y="20985"/>
                  </a:cubicBezTo>
                  <a:cubicBezTo>
                    <a:pt x="435" y="20156"/>
                    <a:pt x="595" y="19360"/>
                    <a:pt x="743" y="18660"/>
                  </a:cubicBezTo>
                  <a:cubicBezTo>
                    <a:pt x="1646" y="14051"/>
                    <a:pt x="2273" y="9197"/>
                    <a:pt x="3080" y="455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53;p61">
              <a:extLst>
                <a:ext uri="{FF2B5EF4-FFF2-40B4-BE49-F238E27FC236}">
                  <a16:creationId xmlns:a16="http://schemas.microsoft.com/office/drawing/2014/main" id="{0272F2E7-5E20-33B4-23D9-F5B3F8DB2AD2}"/>
                </a:ext>
              </a:extLst>
            </p:cNvPr>
            <p:cNvSpPr/>
            <p:nvPr/>
          </p:nvSpPr>
          <p:spPr>
            <a:xfrm>
              <a:off x="3236050" y="3993425"/>
              <a:ext cx="29750" cy="19925"/>
            </a:xfrm>
            <a:custGeom>
              <a:avLst/>
              <a:gdLst/>
              <a:ahLst/>
              <a:cxnLst/>
              <a:rect l="l" t="t" r="r" b="b"/>
              <a:pathLst>
                <a:path w="1190" h="797" extrusionOk="0">
                  <a:moveTo>
                    <a:pt x="1074" y="340"/>
                  </a:moveTo>
                  <a:cubicBezTo>
                    <a:pt x="1190" y="796"/>
                    <a:pt x="1" y="563"/>
                    <a:pt x="288" y="191"/>
                  </a:cubicBezTo>
                  <a:cubicBezTo>
                    <a:pt x="436" y="0"/>
                    <a:pt x="893" y="201"/>
                    <a:pt x="1074" y="3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54;p61">
              <a:extLst>
                <a:ext uri="{FF2B5EF4-FFF2-40B4-BE49-F238E27FC236}">
                  <a16:creationId xmlns:a16="http://schemas.microsoft.com/office/drawing/2014/main" id="{02B24A7F-6201-5A49-8127-4D7B46C4C82F}"/>
                </a:ext>
              </a:extLst>
            </p:cNvPr>
            <p:cNvSpPr/>
            <p:nvPr/>
          </p:nvSpPr>
          <p:spPr>
            <a:xfrm>
              <a:off x="3271900" y="3999500"/>
              <a:ext cx="53375" cy="19425"/>
            </a:xfrm>
            <a:custGeom>
              <a:avLst/>
              <a:gdLst/>
              <a:ahLst/>
              <a:cxnLst/>
              <a:rect l="l" t="t" r="r" b="b"/>
              <a:pathLst>
                <a:path w="2135" h="777" extrusionOk="0">
                  <a:moveTo>
                    <a:pt x="223" y="681"/>
                  </a:moveTo>
                  <a:cubicBezTo>
                    <a:pt x="138" y="617"/>
                    <a:pt x="1" y="468"/>
                    <a:pt x="128" y="309"/>
                  </a:cubicBezTo>
                  <a:cubicBezTo>
                    <a:pt x="287" y="97"/>
                    <a:pt x="808" y="171"/>
                    <a:pt x="1009" y="161"/>
                  </a:cubicBezTo>
                  <a:cubicBezTo>
                    <a:pt x="1275" y="139"/>
                    <a:pt x="1752" y="1"/>
                    <a:pt x="1901" y="246"/>
                  </a:cubicBezTo>
                  <a:cubicBezTo>
                    <a:pt x="2135" y="585"/>
                    <a:pt x="1391" y="692"/>
                    <a:pt x="1137" y="713"/>
                  </a:cubicBezTo>
                  <a:cubicBezTo>
                    <a:pt x="999" y="723"/>
                    <a:pt x="860" y="723"/>
                    <a:pt x="744" y="723"/>
                  </a:cubicBezTo>
                  <a:cubicBezTo>
                    <a:pt x="542" y="734"/>
                    <a:pt x="383" y="777"/>
                    <a:pt x="223" y="6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55;p61">
              <a:extLst>
                <a:ext uri="{FF2B5EF4-FFF2-40B4-BE49-F238E27FC236}">
                  <a16:creationId xmlns:a16="http://schemas.microsoft.com/office/drawing/2014/main" id="{C7491E4C-FD0C-EB90-65C1-3FD4C1A2C8F6}"/>
                </a:ext>
              </a:extLst>
            </p:cNvPr>
            <p:cNvSpPr/>
            <p:nvPr/>
          </p:nvSpPr>
          <p:spPr>
            <a:xfrm>
              <a:off x="3351550" y="3880325"/>
              <a:ext cx="19925" cy="32125"/>
            </a:xfrm>
            <a:custGeom>
              <a:avLst/>
              <a:gdLst/>
              <a:ahLst/>
              <a:cxnLst/>
              <a:rect l="l" t="t" r="r" b="b"/>
              <a:pathLst>
                <a:path w="797" h="1285" extrusionOk="0">
                  <a:moveTo>
                    <a:pt x="22" y="1211"/>
                  </a:moveTo>
                  <a:cubicBezTo>
                    <a:pt x="0" y="998"/>
                    <a:pt x="149" y="669"/>
                    <a:pt x="329" y="350"/>
                  </a:cubicBezTo>
                  <a:cubicBezTo>
                    <a:pt x="393" y="223"/>
                    <a:pt x="520" y="0"/>
                    <a:pt x="648" y="53"/>
                  </a:cubicBezTo>
                  <a:cubicBezTo>
                    <a:pt x="797" y="117"/>
                    <a:pt x="701" y="383"/>
                    <a:pt x="669" y="478"/>
                  </a:cubicBezTo>
                  <a:cubicBezTo>
                    <a:pt x="553" y="786"/>
                    <a:pt x="350" y="1126"/>
                    <a:pt x="192" y="1275"/>
                  </a:cubicBezTo>
                  <a:cubicBezTo>
                    <a:pt x="149" y="1285"/>
                    <a:pt x="64" y="1253"/>
                    <a:pt x="22" y="12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56;p61">
              <a:extLst>
                <a:ext uri="{FF2B5EF4-FFF2-40B4-BE49-F238E27FC236}">
                  <a16:creationId xmlns:a16="http://schemas.microsoft.com/office/drawing/2014/main" id="{2A369231-4C1C-CAAA-25F0-C69249BA0F9B}"/>
                </a:ext>
              </a:extLst>
            </p:cNvPr>
            <p:cNvSpPr/>
            <p:nvPr/>
          </p:nvSpPr>
          <p:spPr>
            <a:xfrm>
              <a:off x="3345975" y="3850050"/>
              <a:ext cx="15950" cy="19925"/>
            </a:xfrm>
            <a:custGeom>
              <a:avLst/>
              <a:gdLst/>
              <a:ahLst/>
              <a:cxnLst/>
              <a:rect l="l" t="t" r="r" b="b"/>
              <a:pathLst>
                <a:path w="638" h="797" extrusionOk="0">
                  <a:moveTo>
                    <a:pt x="340" y="786"/>
                  </a:moveTo>
                  <a:cubicBezTo>
                    <a:pt x="0" y="712"/>
                    <a:pt x="276" y="1"/>
                    <a:pt x="531" y="138"/>
                  </a:cubicBezTo>
                  <a:cubicBezTo>
                    <a:pt x="637" y="192"/>
                    <a:pt x="637" y="584"/>
                    <a:pt x="521" y="733"/>
                  </a:cubicBezTo>
                  <a:cubicBezTo>
                    <a:pt x="478" y="786"/>
                    <a:pt x="404" y="797"/>
                    <a:pt x="340" y="7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57;p61">
              <a:extLst>
                <a:ext uri="{FF2B5EF4-FFF2-40B4-BE49-F238E27FC236}">
                  <a16:creationId xmlns:a16="http://schemas.microsoft.com/office/drawing/2014/main" id="{8D92707A-BA90-9824-2B70-7A6718D1C05A}"/>
                </a:ext>
              </a:extLst>
            </p:cNvPr>
            <p:cNvSpPr/>
            <p:nvPr/>
          </p:nvSpPr>
          <p:spPr>
            <a:xfrm>
              <a:off x="3365875" y="3833600"/>
              <a:ext cx="9850" cy="19675"/>
            </a:xfrm>
            <a:custGeom>
              <a:avLst/>
              <a:gdLst/>
              <a:ahLst/>
              <a:cxnLst/>
              <a:rect l="l" t="t" r="r" b="b"/>
              <a:pathLst>
                <a:path w="394" h="787" extrusionOk="0">
                  <a:moveTo>
                    <a:pt x="181" y="775"/>
                  </a:moveTo>
                  <a:cubicBezTo>
                    <a:pt x="54" y="765"/>
                    <a:pt x="1" y="584"/>
                    <a:pt x="11" y="414"/>
                  </a:cubicBezTo>
                  <a:cubicBezTo>
                    <a:pt x="22" y="265"/>
                    <a:pt x="107" y="0"/>
                    <a:pt x="266" y="64"/>
                  </a:cubicBezTo>
                  <a:cubicBezTo>
                    <a:pt x="330" y="85"/>
                    <a:pt x="393" y="223"/>
                    <a:pt x="383" y="371"/>
                  </a:cubicBezTo>
                  <a:cubicBezTo>
                    <a:pt x="372" y="541"/>
                    <a:pt x="341" y="786"/>
                    <a:pt x="181" y="7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58;p61">
              <a:extLst>
                <a:ext uri="{FF2B5EF4-FFF2-40B4-BE49-F238E27FC236}">
                  <a16:creationId xmlns:a16="http://schemas.microsoft.com/office/drawing/2014/main" id="{ECC82CB6-1596-EDD6-06BF-1EDA2BCF9AE1}"/>
                </a:ext>
              </a:extLst>
            </p:cNvPr>
            <p:cNvSpPr/>
            <p:nvPr/>
          </p:nvSpPr>
          <p:spPr>
            <a:xfrm>
              <a:off x="3421100" y="3532250"/>
              <a:ext cx="18350" cy="37200"/>
            </a:xfrm>
            <a:custGeom>
              <a:avLst/>
              <a:gdLst/>
              <a:ahLst/>
              <a:cxnLst/>
              <a:rect l="l" t="t" r="r" b="b"/>
              <a:pathLst>
                <a:path w="734" h="1488" extrusionOk="0">
                  <a:moveTo>
                    <a:pt x="64" y="1424"/>
                  </a:moveTo>
                  <a:cubicBezTo>
                    <a:pt x="1" y="1190"/>
                    <a:pt x="117" y="808"/>
                    <a:pt x="256" y="426"/>
                  </a:cubicBezTo>
                  <a:cubicBezTo>
                    <a:pt x="308" y="267"/>
                    <a:pt x="404" y="1"/>
                    <a:pt x="553" y="43"/>
                  </a:cubicBezTo>
                  <a:cubicBezTo>
                    <a:pt x="733" y="86"/>
                    <a:pt x="669" y="394"/>
                    <a:pt x="648" y="510"/>
                  </a:cubicBezTo>
                  <a:cubicBezTo>
                    <a:pt x="574" y="861"/>
                    <a:pt x="414" y="1275"/>
                    <a:pt x="266" y="1466"/>
                  </a:cubicBezTo>
                  <a:cubicBezTo>
                    <a:pt x="213" y="1487"/>
                    <a:pt x="117" y="1466"/>
                    <a:pt x="64" y="14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59;p61">
              <a:extLst>
                <a:ext uri="{FF2B5EF4-FFF2-40B4-BE49-F238E27FC236}">
                  <a16:creationId xmlns:a16="http://schemas.microsoft.com/office/drawing/2014/main" id="{314B4AD2-AF8A-3C96-198A-A70B8C9600E6}"/>
                </a:ext>
              </a:extLst>
            </p:cNvPr>
            <p:cNvSpPr/>
            <p:nvPr/>
          </p:nvSpPr>
          <p:spPr>
            <a:xfrm>
              <a:off x="3413675" y="3508900"/>
              <a:ext cx="17025" cy="21250"/>
            </a:xfrm>
            <a:custGeom>
              <a:avLst/>
              <a:gdLst/>
              <a:ahLst/>
              <a:cxnLst/>
              <a:rect l="l" t="t" r="r" b="b"/>
              <a:pathLst>
                <a:path w="681" h="850" extrusionOk="0">
                  <a:moveTo>
                    <a:pt x="383" y="840"/>
                  </a:moveTo>
                  <a:cubicBezTo>
                    <a:pt x="0" y="829"/>
                    <a:pt x="170" y="0"/>
                    <a:pt x="478" y="96"/>
                  </a:cubicBezTo>
                  <a:cubicBezTo>
                    <a:pt x="616" y="139"/>
                    <a:pt x="680" y="574"/>
                    <a:pt x="574" y="755"/>
                  </a:cubicBezTo>
                  <a:cubicBezTo>
                    <a:pt x="531" y="818"/>
                    <a:pt x="457" y="850"/>
                    <a:pt x="383" y="8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60;p61">
              <a:extLst>
                <a:ext uri="{FF2B5EF4-FFF2-40B4-BE49-F238E27FC236}">
                  <a16:creationId xmlns:a16="http://schemas.microsoft.com/office/drawing/2014/main" id="{9C230102-F840-3A39-F8A9-1F4EF3AC0CE5}"/>
                </a:ext>
              </a:extLst>
            </p:cNvPr>
            <p:cNvSpPr/>
            <p:nvPr/>
          </p:nvSpPr>
          <p:spPr>
            <a:xfrm>
              <a:off x="3430675" y="3469875"/>
              <a:ext cx="10900" cy="21275"/>
            </a:xfrm>
            <a:custGeom>
              <a:avLst/>
              <a:gdLst/>
              <a:ahLst/>
              <a:cxnLst/>
              <a:rect l="l" t="t" r="r" b="b"/>
              <a:pathLst>
                <a:path w="436" h="851" extrusionOk="0">
                  <a:moveTo>
                    <a:pt x="265" y="839"/>
                  </a:moveTo>
                  <a:cubicBezTo>
                    <a:pt x="127" y="850"/>
                    <a:pt x="31" y="669"/>
                    <a:pt x="21" y="478"/>
                  </a:cubicBezTo>
                  <a:cubicBezTo>
                    <a:pt x="0" y="319"/>
                    <a:pt x="53" y="1"/>
                    <a:pt x="223" y="43"/>
                  </a:cubicBezTo>
                  <a:cubicBezTo>
                    <a:pt x="308" y="64"/>
                    <a:pt x="404" y="192"/>
                    <a:pt x="414" y="362"/>
                  </a:cubicBezTo>
                  <a:cubicBezTo>
                    <a:pt x="435" y="553"/>
                    <a:pt x="435" y="829"/>
                    <a:pt x="265" y="8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61;p61">
              <a:extLst>
                <a:ext uri="{FF2B5EF4-FFF2-40B4-BE49-F238E27FC236}">
                  <a16:creationId xmlns:a16="http://schemas.microsoft.com/office/drawing/2014/main" id="{BE6F6D1E-38F7-1D75-037E-58973C30EFDD}"/>
                </a:ext>
              </a:extLst>
            </p:cNvPr>
            <p:cNvSpPr/>
            <p:nvPr/>
          </p:nvSpPr>
          <p:spPr>
            <a:xfrm>
              <a:off x="2983600" y="3821100"/>
              <a:ext cx="18600" cy="37475"/>
            </a:xfrm>
            <a:custGeom>
              <a:avLst/>
              <a:gdLst/>
              <a:ahLst/>
              <a:cxnLst/>
              <a:rect l="l" t="t" r="r" b="b"/>
              <a:pathLst>
                <a:path w="744" h="1499" extrusionOk="0">
                  <a:moveTo>
                    <a:pt x="669" y="64"/>
                  </a:moveTo>
                  <a:cubicBezTo>
                    <a:pt x="743" y="298"/>
                    <a:pt x="626" y="691"/>
                    <a:pt x="489" y="1074"/>
                  </a:cubicBezTo>
                  <a:cubicBezTo>
                    <a:pt x="435" y="1244"/>
                    <a:pt x="329" y="1498"/>
                    <a:pt x="180" y="1466"/>
                  </a:cubicBezTo>
                  <a:cubicBezTo>
                    <a:pt x="0" y="1424"/>
                    <a:pt x="64" y="1105"/>
                    <a:pt x="85" y="999"/>
                  </a:cubicBezTo>
                  <a:cubicBezTo>
                    <a:pt x="159" y="638"/>
                    <a:pt x="319" y="224"/>
                    <a:pt x="467" y="22"/>
                  </a:cubicBezTo>
                  <a:cubicBezTo>
                    <a:pt x="520" y="1"/>
                    <a:pt x="626" y="22"/>
                    <a:pt x="669"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62;p61">
              <a:extLst>
                <a:ext uri="{FF2B5EF4-FFF2-40B4-BE49-F238E27FC236}">
                  <a16:creationId xmlns:a16="http://schemas.microsoft.com/office/drawing/2014/main" id="{AA563625-AD59-A0FE-A0AD-B07FB1652CF5}"/>
                </a:ext>
              </a:extLst>
            </p:cNvPr>
            <p:cNvSpPr/>
            <p:nvPr/>
          </p:nvSpPr>
          <p:spPr>
            <a:xfrm>
              <a:off x="2997925" y="3850575"/>
              <a:ext cx="17275" cy="21525"/>
            </a:xfrm>
            <a:custGeom>
              <a:avLst/>
              <a:gdLst/>
              <a:ahLst/>
              <a:cxnLst/>
              <a:rect l="l" t="t" r="r" b="b"/>
              <a:pathLst>
                <a:path w="691" h="861" extrusionOk="0">
                  <a:moveTo>
                    <a:pt x="298" y="1"/>
                  </a:moveTo>
                  <a:cubicBezTo>
                    <a:pt x="690" y="22"/>
                    <a:pt x="510" y="861"/>
                    <a:pt x="202" y="765"/>
                  </a:cubicBezTo>
                  <a:cubicBezTo>
                    <a:pt x="64" y="712"/>
                    <a:pt x="0" y="277"/>
                    <a:pt x="107" y="96"/>
                  </a:cubicBezTo>
                  <a:cubicBezTo>
                    <a:pt x="149" y="32"/>
                    <a:pt x="223" y="1"/>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63;p61">
              <a:extLst>
                <a:ext uri="{FF2B5EF4-FFF2-40B4-BE49-F238E27FC236}">
                  <a16:creationId xmlns:a16="http://schemas.microsoft.com/office/drawing/2014/main" id="{DE07EF36-3AC0-575F-DDDE-2C4402336D94}"/>
                </a:ext>
              </a:extLst>
            </p:cNvPr>
            <p:cNvSpPr/>
            <p:nvPr/>
          </p:nvSpPr>
          <p:spPr>
            <a:xfrm>
              <a:off x="2980925" y="3902625"/>
              <a:ext cx="10900" cy="21500"/>
            </a:xfrm>
            <a:custGeom>
              <a:avLst/>
              <a:gdLst/>
              <a:ahLst/>
              <a:cxnLst/>
              <a:rect l="l" t="t" r="r" b="b"/>
              <a:pathLst>
                <a:path w="436" h="860" extrusionOk="0">
                  <a:moveTo>
                    <a:pt x="181" y="10"/>
                  </a:moveTo>
                  <a:cubicBezTo>
                    <a:pt x="319" y="0"/>
                    <a:pt x="404" y="180"/>
                    <a:pt x="426" y="383"/>
                  </a:cubicBezTo>
                  <a:cubicBezTo>
                    <a:pt x="436" y="541"/>
                    <a:pt x="393" y="860"/>
                    <a:pt x="213" y="818"/>
                  </a:cubicBezTo>
                  <a:cubicBezTo>
                    <a:pt x="128" y="796"/>
                    <a:pt x="43" y="659"/>
                    <a:pt x="22" y="499"/>
                  </a:cubicBezTo>
                  <a:cubicBezTo>
                    <a:pt x="1" y="298"/>
                    <a:pt x="1" y="21"/>
                    <a:pt x="181" y="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64;p61">
              <a:extLst>
                <a:ext uri="{FF2B5EF4-FFF2-40B4-BE49-F238E27FC236}">
                  <a16:creationId xmlns:a16="http://schemas.microsoft.com/office/drawing/2014/main" id="{86766E13-6745-90E6-AAF2-84A58A7DA191}"/>
                </a:ext>
              </a:extLst>
            </p:cNvPr>
            <p:cNvSpPr/>
            <p:nvPr/>
          </p:nvSpPr>
          <p:spPr>
            <a:xfrm>
              <a:off x="3009075" y="3407750"/>
              <a:ext cx="387625" cy="578500"/>
            </a:xfrm>
            <a:custGeom>
              <a:avLst/>
              <a:gdLst/>
              <a:ahLst/>
              <a:cxnLst/>
              <a:rect l="l" t="t" r="r" b="b"/>
              <a:pathLst>
                <a:path w="15505" h="23140" extrusionOk="0">
                  <a:moveTo>
                    <a:pt x="2750" y="4057"/>
                  </a:moveTo>
                  <a:cubicBezTo>
                    <a:pt x="2804" y="3706"/>
                    <a:pt x="2899" y="3154"/>
                    <a:pt x="3005" y="2623"/>
                  </a:cubicBezTo>
                  <a:cubicBezTo>
                    <a:pt x="3218" y="1540"/>
                    <a:pt x="3335" y="308"/>
                    <a:pt x="4078" y="96"/>
                  </a:cubicBezTo>
                  <a:cubicBezTo>
                    <a:pt x="4439" y="1"/>
                    <a:pt x="4949" y="64"/>
                    <a:pt x="5459" y="117"/>
                  </a:cubicBezTo>
                  <a:cubicBezTo>
                    <a:pt x="5936" y="181"/>
                    <a:pt x="6446" y="319"/>
                    <a:pt x="6913" y="414"/>
                  </a:cubicBezTo>
                  <a:cubicBezTo>
                    <a:pt x="8963" y="850"/>
                    <a:pt x="10481" y="1381"/>
                    <a:pt x="12595" y="1742"/>
                  </a:cubicBezTo>
                  <a:cubicBezTo>
                    <a:pt x="13062" y="1827"/>
                    <a:pt x="13551" y="1944"/>
                    <a:pt x="14018" y="2082"/>
                  </a:cubicBezTo>
                  <a:cubicBezTo>
                    <a:pt x="14655" y="2262"/>
                    <a:pt x="15324" y="2379"/>
                    <a:pt x="15451" y="2974"/>
                  </a:cubicBezTo>
                  <a:cubicBezTo>
                    <a:pt x="15505" y="3250"/>
                    <a:pt x="15388" y="3706"/>
                    <a:pt x="15324" y="4152"/>
                  </a:cubicBezTo>
                  <a:cubicBezTo>
                    <a:pt x="15260" y="4577"/>
                    <a:pt x="15144" y="5002"/>
                    <a:pt x="15080" y="5363"/>
                  </a:cubicBezTo>
                  <a:cubicBezTo>
                    <a:pt x="14899" y="6245"/>
                    <a:pt x="14729" y="7052"/>
                    <a:pt x="14580" y="7795"/>
                  </a:cubicBezTo>
                  <a:cubicBezTo>
                    <a:pt x="14230" y="9579"/>
                    <a:pt x="13997" y="11119"/>
                    <a:pt x="13699" y="12808"/>
                  </a:cubicBezTo>
                  <a:cubicBezTo>
                    <a:pt x="13423" y="14411"/>
                    <a:pt x="13200" y="16121"/>
                    <a:pt x="12871" y="17820"/>
                  </a:cubicBezTo>
                  <a:cubicBezTo>
                    <a:pt x="12584" y="19264"/>
                    <a:pt x="12414" y="21271"/>
                    <a:pt x="11756" y="22312"/>
                  </a:cubicBezTo>
                  <a:cubicBezTo>
                    <a:pt x="11236" y="23140"/>
                    <a:pt x="10301" y="23055"/>
                    <a:pt x="9197" y="22906"/>
                  </a:cubicBezTo>
                  <a:cubicBezTo>
                    <a:pt x="7019" y="22630"/>
                    <a:pt x="5066" y="22047"/>
                    <a:pt x="3038" y="21632"/>
                  </a:cubicBezTo>
                  <a:cubicBezTo>
                    <a:pt x="2549" y="21526"/>
                    <a:pt x="1986" y="21431"/>
                    <a:pt x="1476" y="21313"/>
                  </a:cubicBezTo>
                  <a:cubicBezTo>
                    <a:pt x="893" y="21186"/>
                    <a:pt x="308" y="20995"/>
                    <a:pt x="149" y="20655"/>
                  </a:cubicBezTo>
                  <a:cubicBezTo>
                    <a:pt x="0" y="20305"/>
                    <a:pt x="128" y="19477"/>
                    <a:pt x="255" y="18765"/>
                  </a:cubicBezTo>
                  <a:cubicBezTo>
                    <a:pt x="383" y="18021"/>
                    <a:pt x="520" y="17310"/>
                    <a:pt x="648" y="16683"/>
                  </a:cubicBezTo>
                  <a:cubicBezTo>
                    <a:pt x="1445" y="12563"/>
                    <a:pt x="2028" y="8241"/>
                    <a:pt x="2750" y="4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65;p61">
              <a:extLst>
                <a:ext uri="{FF2B5EF4-FFF2-40B4-BE49-F238E27FC236}">
                  <a16:creationId xmlns:a16="http://schemas.microsoft.com/office/drawing/2014/main" id="{0C5ACFD3-3044-9F8B-68D5-D5A61CD28DFF}"/>
                </a:ext>
              </a:extLst>
            </p:cNvPr>
            <p:cNvSpPr/>
            <p:nvPr/>
          </p:nvSpPr>
          <p:spPr>
            <a:xfrm>
              <a:off x="3130675" y="3357575"/>
              <a:ext cx="240025" cy="105675"/>
            </a:xfrm>
            <a:custGeom>
              <a:avLst/>
              <a:gdLst/>
              <a:ahLst/>
              <a:cxnLst/>
              <a:rect l="l" t="t" r="r" b="b"/>
              <a:pathLst>
                <a:path w="9601" h="4227" extrusionOk="0">
                  <a:moveTo>
                    <a:pt x="6436" y="1848"/>
                  </a:moveTo>
                  <a:cubicBezTo>
                    <a:pt x="7476" y="2220"/>
                    <a:pt x="8973" y="2400"/>
                    <a:pt x="9473" y="3505"/>
                  </a:cubicBezTo>
                  <a:cubicBezTo>
                    <a:pt x="9558" y="3696"/>
                    <a:pt x="9600" y="3962"/>
                    <a:pt x="9579" y="4227"/>
                  </a:cubicBezTo>
                  <a:cubicBezTo>
                    <a:pt x="6436" y="3516"/>
                    <a:pt x="3196" y="2921"/>
                    <a:pt x="0" y="2273"/>
                  </a:cubicBezTo>
                  <a:cubicBezTo>
                    <a:pt x="43" y="1880"/>
                    <a:pt x="265" y="1583"/>
                    <a:pt x="541" y="1392"/>
                  </a:cubicBezTo>
                  <a:cubicBezTo>
                    <a:pt x="1423" y="765"/>
                    <a:pt x="2920" y="1190"/>
                    <a:pt x="3770" y="1286"/>
                  </a:cubicBezTo>
                  <a:cubicBezTo>
                    <a:pt x="3929" y="776"/>
                    <a:pt x="4205" y="351"/>
                    <a:pt x="4800" y="213"/>
                  </a:cubicBezTo>
                  <a:cubicBezTo>
                    <a:pt x="5756" y="0"/>
                    <a:pt x="6605" y="765"/>
                    <a:pt x="6436" y="1848"/>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66;p61">
              <a:extLst>
                <a:ext uri="{FF2B5EF4-FFF2-40B4-BE49-F238E27FC236}">
                  <a16:creationId xmlns:a16="http://schemas.microsoft.com/office/drawing/2014/main" id="{4424256F-6D64-AC8F-5B5F-6739D5E0D850}"/>
                </a:ext>
              </a:extLst>
            </p:cNvPr>
            <p:cNvSpPr/>
            <p:nvPr/>
          </p:nvSpPr>
          <p:spPr>
            <a:xfrm>
              <a:off x="3233675" y="3375900"/>
              <a:ext cx="49125" cy="49125"/>
            </a:xfrm>
            <a:custGeom>
              <a:avLst/>
              <a:gdLst/>
              <a:ahLst/>
              <a:cxnLst/>
              <a:rect l="l" t="t" r="r" b="b"/>
              <a:pathLst>
                <a:path w="1965" h="1965" extrusionOk="0">
                  <a:moveTo>
                    <a:pt x="871" y="244"/>
                  </a:moveTo>
                  <a:cubicBezTo>
                    <a:pt x="1901" y="0"/>
                    <a:pt x="1965" y="1965"/>
                    <a:pt x="839" y="1816"/>
                  </a:cubicBezTo>
                  <a:cubicBezTo>
                    <a:pt x="0" y="1710"/>
                    <a:pt x="149" y="404"/>
                    <a:pt x="871" y="2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67;p61">
              <a:extLst>
                <a:ext uri="{FF2B5EF4-FFF2-40B4-BE49-F238E27FC236}">
                  <a16:creationId xmlns:a16="http://schemas.microsoft.com/office/drawing/2014/main" id="{A96F0B51-1F4C-58A0-6FC4-E5CA70FA3400}"/>
                </a:ext>
              </a:extLst>
            </p:cNvPr>
            <p:cNvSpPr/>
            <p:nvPr/>
          </p:nvSpPr>
          <p:spPr>
            <a:xfrm>
              <a:off x="3048375" y="3461100"/>
              <a:ext cx="420550" cy="502600"/>
            </a:xfrm>
            <a:custGeom>
              <a:avLst/>
              <a:gdLst/>
              <a:ahLst/>
              <a:cxnLst/>
              <a:rect l="l" t="t" r="r" b="b"/>
              <a:pathLst>
                <a:path w="16822" h="20104" extrusionOk="0">
                  <a:moveTo>
                    <a:pt x="16216" y="2051"/>
                  </a:moveTo>
                  <a:cubicBezTo>
                    <a:pt x="16810" y="2358"/>
                    <a:pt x="16821" y="2837"/>
                    <a:pt x="16725" y="3431"/>
                  </a:cubicBezTo>
                  <a:cubicBezTo>
                    <a:pt x="16279" y="6001"/>
                    <a:pt x="16078" y="8433"/>
                    <a:pt x="15632" y="11024"/>
                  </a:cubicBezTo>
                  <a:cubicBezTo>
                    <a:pt x="15377" y="12532"/>
                    <a:pt x="15143" y="13902"/>
                    <a:pt x="14877" y="15399"/>
                  </a:cubicBezTo>
                  <a:cubicBezTo>
                    <a:pt x="14719" y="16312"/>
                    <a:pt x="14474" y="17534"/>
                    <a:pt x="14145" y="18691"/>
                  </a:cubicBezTo>
                  <a:cubicBezTo>
                    <a:pt x="14018" y="19137"/>
                    <a:pt x="13912" y="19562"/>
                    <a:pt x="13657" y="19785"/>
                  </a:cubicBezTo>
                  <a:cubicBezTo>
                    <a:pt x="13296" y="20104"/>
                    <a:pt x="12520" y="19870"/>
                    <a:pt x="12031" y="19774"/>
                  </a:cubicBezTo>
                  <a:cubicBezTo>
                    <a:pt x="11394" y="19668"/>
                    <a:pt x="10896" y="19604"/>
                    <a:pt x="10375" y="19530"/>
                  </a:cubicBezTo>
                  <a:cubicBezTo>
                    <a:pt x="9249" y="19371"/>
                    <a:pt x="8198" y="19179"/>
                    <a:pt x="7073" y="18957"/>
                  </a:cubicBezTo>
                  <a:cubicBezTo>
                    <a:pt x="6509" y="18851"/>
                    <a:pt x="5978" y="18733"/>
                    <a:pt x="5405" y="18670"/>
                  </a:cubicBezTo>
                  <a:cubicBezTo>
                    <a:pt x="4322" y="18532"/>
                    <a:pt x="3313" y="18521"/>
                    <a:pt x="2155" y="18426"/>
                  </a:cubicBezTo>
                  <a:cubicBezTo>
                    <a:pt x="1678" y="18383"/>
                    <a:pt x="892" y="18330"/>
                    <a:pt x="489" y="17990"/>
                  </a:cubicBezTo>
                  <a:cubicBezTo>
                    <a:pt x="0" y="17565"/>
                    <a:pt x="170" y="16493"/>
                    <a:pt x="223" y="15856"/>
                  </a:cubicBezTo>
                  <a:cubicBezTo>
                    <a:pt x="425" y="13700"/>
                    <a:pt x="722" y="11332"/>
                    <a:pt x="987" y="9272"/>
                  </a:cubicBezTo>
                  <a:cubicBezTo>
                    <a:pt x="1200" y="7700"/>
                    <a:pt x="1497" y="6309"/>
                    <a:pt x="1720" y="4843"/>
                  </a:cubicBezTo>
                  <a:cubicBezTo>
                    <a:pt x="1858" y="3866"/>
                    <a:pt x="2145" y="2613"/>
                    <a:pt x="2294" y="1509"/>
                  </a:cubicBezTo>
                  <a:cubicBezTo>
                    <a:pt x="2347" y="1169"/>
                    <a:pt x="2421" y="628"/>
                    <a:pt x="2676" y="373"/>
                  </a:cubicBezTo>
                  <a:cubicBezTo>
                    <a:pt x="3047" y="1"/>
                    <a:pt x="3781" y="192"/>
                    <a:pt x="4312" y="256"/>
                  </a:cubicBezTo>
                  <a:cubicBezTo>
                    <a:pt x="5405" y="373"/>
                    <a:pt x="6584" y="479"/>
                    <a:pt x="7699" y="659"/>
                  </a:cubicBezTo>
                  <a:cubicBezTo>
                    <a:pt x="8846" y="850"/>
                    <a:pt x="9940" y="1031"/>
                    <a:pt x="11076" y="1180"/>
                  </a:cubicBezTo>
                  <a:cubicBezTo>
                    <a:pt x="12212" y="1318"/>
                    <a:pt x="13285" y="1487"/>
                    <a:pt x="14474" y="1668"/>
                  </a:cubicBezTo>
                  <a:cubicBezTo>
                    <a:pt x="15047" y="1753"/>
                    <a:pt x="15642" y="1742"/>
                    <a:pt x="16216" y="2051"/>
                  </a:cubicBezTo>
                  <a:close/>
                  <a:moveTo>
                    <a:pt x="16343" y="3410"/>
                  </a:moveTo>
                  <a:cubicBezTo>
                    <a:pt x="16418" y="3017"/>
                    <a:pt x="16481" y="2624"/>
                    <a:pt x="16046" y="2391"/>
                  </a:cubicBezTo>
                  <a:cubicBezTo>
                    <a:pt x="15611" y="2157"/>
                    <a:pt x="15005" y="2125"/>
                    <a:pt x="14453" y="2040"/>
                  </a:cubicBezTo>
                  <a:cubicBezTo>
                    <a:pt x="13869" y="1955"/>
                    <a:pt x="13285" y="1923"/>
                    <a:pt x="12860" y="1796"/>
                  </a:cubicBezTo>
                  <a:cubicBezTo>
                    <a:pt x="12881" y="2369"/>
                    <a:pt x="12786" y="2953"/>
                    <a:pt x="12722" y="3537"/>
                  </a:cubicBezTo>
                  <a:cubicBezTo>
                    <a:pt x="13879" y="3802"/>
                    <a:pt x="15005" y="3877"/>
                    <a:pt x="16173" y="4206"/>
                  </a:cubicBezTo>
                  <a:cubicBezTo>
                    <a:pt x="16237" y="3951"/>
                    <a:pt x="16300" y="3696"/>
                    <a:pt x="16343" y="3410"/>
                  </a:cubicBezTo>
                  <a:close/>
                  <a:moveTo>
                    <a:pt x="12637" y="1817"/>
                  </a:moveTo>
                  <a:cubicBezTo>
                    <a:pt x="10641" y="1466"/>
                    <a:pt x="8485" y="1254"/>
                    <a:pt x="6414" y="883"/>
                  </a:cubicBezTo>
                  <a:cubicBezTo>
                    <a:pt x="6339" y="1414"/>
                    <a:pt x="6276" y="1945"/>
                    <a:pt x="6170" y="2475"/>
                  </a:cubicBezTo>
                  <a:cubicBezTo>
                    <a:pt x="8251" y="2752"/>
                    <a:pt x="10365" y="3187"/>
                    <a:pt x="12446" y="3484"/>
                  </a:cubicBezTo>
                  <a:cubicBezTo>
                    <a:pt x="12489" y="2932"/>
                    <a:pt x="12647" y="2358"/>
                    <a:pt x="12637" y="1817"/>
                  </a:cubicBezTo>
                  <a:close/>
                  <a:moveTo>
                    <a:pt x="16131" y="4461"/>
                  </a:moveTo>
                  <a:cubicBezTo>
                    <a:pt x="14995" y="4302"/>
                    <a:pt x="13848" y="4079"/>
                    <a:pt x="12701" y="3877"/>
                  </a:cubicBezTo>
                  <a:cubicBezTo>
                    <a:pt x="12605" y="4397"/>
                    <a:pt x="12531" y="4907"/>
                    <a:pt x="12489" y="5417"/>
                  </a:cubicBezTo>
                  <a:cubicBezTo>
                    <a:pt x="13635" y="5523"/>
                    <a:pt x="14793" y="5735"/>
                    <a:pt x="15961" y="5959"/>
                  </a:cubicBezTo>
                  <a:cubicBezTo>
                    <a:pt x="15993" y="5470"/>
                    <a:pt x="16131" y="4949"/>
                    <a:pt x="16131" y="4461"/>
                  </a:cubicBezTo>
                  <a:close/>
                  <a:moveTo>
                    <a:pt x="15908" y="6235"/>
                  </a:moveTo>
                  <a:cubicBezTo>
                    <a:pt x="14740" y="6118"/>
                    <a:pt x="13561" y="5820"/>
                    <a:pt x="12404" y="5746"/>
                  </a:cubicBezTo>
                  <a:cubicBezTo>
                    <a:pt x="12340" y="6330"/>
                    <a:pt x="12265" y="6914"/>
                    <a:pt x="12149" y="7509"/>
                  </a:cubicBezTo>
                  <a:cubicBezTo>
                    <a:pt x="13338" y="7732"/>
                    <a:pt x="14485" y="7732"/>
                    <a:pt x="15663" y="7976"/>
                  </a:cubicBezTo>
                  <a:cubicBezTo>
                    <a:pt x="15770" y="7392"/>
                    <a:pt x="15833" y="6818"/>
                    <a:pt x="15908" y="6235"/>
                  </a:cubicBezTo>
                  <a:close/>
                  <a:moveTo>
                    <a:pt x="6138" y="2773"/>
                  </a:moveTo>
                  <a:cubicBezTo>
                    <a:pt x="6042" y="3410"/>
                    <a:pt x="5936" y="4047"/>
                    <a:pt x="5851" y="4684"/>
                  </a:cubicBezTo>
                  <a:cubicBezTo>
                    <a:pt x="7922" y="4779"/>
                    <a:pt x="10035" y="5152"/>
                    <a:pt x="12127" y="5343"/>
                  </a:cubicBezTo>
                  <a:cubicBezTo>
                    <a:pt x="12170" y="4854"/>
                    <a:pt x="12308" y="4345"/>
                    <a:pt x="12371" y="3845"/>
                  </a:cubicBezTo>
                  <a:cubicBezTo>
                    <a:pt x="12350" y="3835"/>
                    <a:pt x="12340" y="3824"/>
                    <a:pt x="12319" y="3814"/>
                  </a:cubicBezTo>
                  <a:cubicBezTo>
                    <a:pt x="10258" y="3441"/>
                    <a:pt x="8187" y="3070"/>
                    <a:pt x="6138" y="2773"/>
                  </a:cubicBezTo>
                  <a:close/>
                  <a:moveTo>
                    <a:pt x="6181" y="861"/>
                  </a:moveTo>
                  <a:cubicBezTo>
                    <a:pt x="5554" y="776"/>
                    <a:pt x="4513" y="649"/>
                    <a:pt x="3770" y="574"/>
                  </a:cubicBezTo>
                  <a:cubicBezTo>
                    <a:pt x="3494" y="553"/>
                    <a:pt x="3143" y="500"/>
                    <a:pt x="3005" y="606"/>
                  </a:cubicBezTo>
                  <a:cubicBezTo>
                    <a:pt x="2814" y="776"/>
                    <a:pt x="2761" y="1084"/>
                    <a:pt x="2708" y="1339"/>
                  </a:cubicBezTo>
                  <a:cubicBezTo>
                    <a:pt x="2644" y="1583"/>
                    <a:pt x="2613" y="1827"/>
                    <a:pt x="2517" y="2051"/>
                  </a:cubicBezTo>
                  <a:cubicBezTo>
                    <a:pt x="3632" y="2263"/>
                    <a:pt x="4725" y="2284"/>
                    <a:pt x="5830" y="2454"/>
                  </a:cubicBezTo>
                  <a:cubicBezTo>
                    <a:pt x="6000" y="1912"/>
                    <a:pt x="6085" y="1392"/>
                    <a:pt x="6181" y="861"/>
                  </a:cubicBezTo>
                  <a:close/>
                  <a:moveTo>
                    <a:pt x="10375" y="5480"/>
                  </a:moveTo>
                  <a:cubicBezTo>
                    <a:pt x="8984" y="5321"/>
                    <a:pt x="7519" y="5119"/>
                    <a:pt x="6170" y="5024"/>
                  </a:cubicBezTo>
                  <a:cubicBezTo>
                    <a:pt x="6053" y="5013"/>
                    <a:pt x="5905" y="4982"/>
                    <a:pt x="5787" y="5034"/>
                  </a:cubicBezTo>
                  <a:cubicBezTo>
                    <a:pt x="5660" y="5640"/>
                    <a:pt x="5596" y="6235"/>
                    <a:pt x="5490" y="6840"/>
                  </a:cubicBezTo>
                  <a:cubicBezTo>
                    <a:pt x="7316" y="7042"/>
                    <a:pt x="9175" y="7233"/>
                    <a:pt x="10981" y="7424"/>
                  </a:cubicBezTo>
                  <a:cubicBezTo>
                    <a:pt x="11246" y="7456"/>
                    <a:pt x="11522" y="7488"/>
                    <a:pt x="11766" y="7456"/>
                  </a:cubicBezTo>
                  <a:cubicBezTo>
                    <a:pt x="11851" y="6999"/>
                    <a:pt x="11936" y="6542"/>
                    <a:pt x="11989" y="6129"/>
                  </a:cubicBezTo>
                  <a:cubicBezTo>
                    <a:pt x="12021" y="5990"/>
                    <a:pt x="12043" y="5810"/>
                    <a:pt x="12021" y="5693"/>
                  </a:cubicBezTo>
                  <a:cubicBezTo>
                    <a:pt x="11469" y="5608"/>
                    <a:pt x="10927" y="5544"/>
                    <a:pt x="10375" y="5480"/>
                  </a:cubicBezTo>
                  <a:close/>
                  <a:moveTo>
                    <a:pt x="15621" y="8295"/>
                  </a:moveTo>
                  <a:cubicBezTo>
                    <a:pt x="14443" y="8146"/>
                    <a:pt x="13263" y="7976"/>
                    <a:pt x="12095" y="7891"/>
                  </a:cubicBezTo>
                  <a:cubicBezTo>
                    <a:pt x="12053" y="8220"/>
                    <a:pt x="12021" y="8550"/>
                    <a:pt x="11958" y="8890"/>
                  </a:cubicBezTo>
                  <a:cubicBezTo>
                    <a:pt x="13136" y="9048"/>
                    <a:pt x="14304" y="9176"/>
                    <a:pt x="15483" y="9336"/>
                  </a:cubicBezTo>
                  <a:cubicBezTo>
                    <a:pt x="15568" y="8985"/>
                    <a:pt x="15632" y="8635"/>
                    <a:pt x="15621" y="8295"/>
                  </a:cubicBezTo>
                  <a:close/>
                  <a:moveTo>
                    <a:pt x="5777" y="2730"/>
                  </a:moveTo>
                  <a:cubicBezTo>
                    <a:pt x="4864" y="2582"/>
                    <a:pt x="3908" y="2528"/>
                    <a:pt x="2984" y="2391"/>
                  </a:cubicBezTo>
                  <a:cubicBezTo>
                    <a:pt x="2825" y="2358"/>
                    <a:pt x="2634" y="2284"/>
                    <a:pt x="2474" y="2306"/>
                  </a:cubicBezTo>
                  <a:cubicBezTo>
                    <a:pt x="2325" y="2995"/>
                    <a:pt x="2230" y="3665"/>
                    <a:pt x="2103" y="4345"/>
                  </a:cubicBezTo>
                  <a:cubicBezTo>
                    <a:pt x="2952" y="4493"/>
                    <a:pt x="3823" y="4546"/>
                    <a:pt x="4630" y="4610"/>
                  </a:cubicBezTo>
                  <a:cubicBezTo>
                    <a:pt x="4906" y="4631"/>
                    <a:pt x="5204" y="4663"/>
                    <a:pt x="5480" y="4610"/>
                  </a:cubicBezTo>
                  <a:cubicBezTo>
                    <a:pt x="5565" y="3983"/>
                    <a:pt x="5735" y="3346"/>
                    <a:pt x="5777" y="2730"/>
                  </a:cubicBezTo>
                  <a:close/>
                  <a:moveTo>
                    <a:pt x="11947" y="9197"/>
                  </a:moveTo>
                  <a:cubicBezTo>
                    <a:pt x="11840" y="9771"/>
                    <a:pt x="11777" y="10334"/>
                    <a:pt x="11745" y="10886"/>
                  </a:cubicBezTo>
                  <a:cubicBezTo>
                    <a:pt x="12871" y="10918"/>
                    <a:pt x="14018" y="11024"/>
                    <a:pt x="15175" y="11226"/>
                  </a:cubicBezTo>
                  <a:cubicBezTo>
                    <a:pt x="15302" y="10674"/>
                    <a:pt x="15387" y="10132"/>
                    <a:pt x="15451" y="9591"/>
                  </a:cubicBezTo>
                  <a:cubicBezTo>
                    <a:pt x="14294" y="9558"/>
                    <a:pt x="13104" y="9303"/>
                    <a:pt x="11947" y="9197"/>
                  </a:cubicBezTo>
                  <a:close/>
                  <a:moveTo>
                    <a:pt x="11681" y="7817"/>
                  </a:moveTo>
                  <a:cubicBezTo>
                    <a:pt x="9610" y="7573"/>
                    <a:pt x="7550" y="7413"/>
                    <a:pt x="5469" y="7169"/>
                  </a:cubicBezTo>
                  <a:cubicBezTo>
                    <a:pt x="5374" y="7573"/>
                    <a:pt x="5352" y="7955"/>
                    <a:pt x="5278" y="8348"/>
                  </a:cubicBezTo>
                  <a:cubicBezTo>
                    <a:pt x="7370" y="8560"/>
                    <a:pt x="9430" y="8581"/>
                    <a:pt x="11543" y="8879"/>
                  </a:cubicBezTo>
                  <a:cubicBezTo>
                    <a:pt x="11607" y="8518"/>
                    <a:pt x="11681" y="8156"/>
                    <a:pt x="11681" y="7817"/>
                  </a:cubicBezTo>
                  <a:close/>
                  <a:moveTo>
                    <a:pt x="15111" y="11576"/>
                  </a:moveTo>
                  <a:cubicBezTo>
                    <a:pt x="14251" y="11406"/>
                    <a:pt x="13327" y="11300"/>
                    <a:pt x="12510" y="11257"/>
                  </a:cubicBezTo>
                  <a:cubicBezTo>
                    <a:pt x="12234" y="11236"/>
                    <a:pt x="11947" y="11183"/>
                    <a:pt x="11681" y="11236"/>
                  </a:cubicBezTo>
                  <a:cubicBezTo>
                    <a:pt x="11628" y="11746"/>
                    <a:pt x="11522" y="12277"/>
                    <a:pt x="11533" y="12787"/>
                  </a:cubicBezTo>
                  <a:cubicBezTo>
                    <a:pt x="12626" y="12808"/>
                    <a:pt x="13742" y="12935"/>
                    <a:pt x="14856" y="13084"/>
                  </a:cubicBezTo>
                  <a:cubicBezTo>
                    <a:pt x="14973" y="12574"/>
                    <a:pt x="15058" y="12064"/>
                    <a:pt x="15111" y="11576"/>
                  </a:cubicBezTo>
                  <a:close/>
                  <a:moveTo>
                    <a:pt x="11501" y="9133"/>
                  </a:moveTo>
                  <a:cubicBezTo>
                    <a:pt x="10450" y="9048"/>
                    <a:pt x="9388" y="8932"/>
                    <a:pt x="8326" y="8836"/>
                  </a:cubicBezTo>
                  <a:cubicBezTo>
                    <a:pt x="7550" y="8762"/>
                    <a:pt x="6743" y="8730"/>
                    <a:pt x="6000" y="8677"/>
                  </a:cubicBezTo>
                  <a:cubicBezTo>
                    <a:pt x="5745" y="8656"/>
                    <a:pt x="5480" y="8602"/>
                    <a:pt x="5235" y="8666"/>
                  </a:cubicBezTo>
                  <a:cubicBezTo>
                    <a:pt x="5171" y="9187"/>
                    <a:pt x="5086" y="9728"/>
                    <a:pt x="5034" y="10249"/>
                  </a:cubicBezTo>
                  <a:cubicBezTo>
                    <a:pt x="6085" y="10376"/>
                    <a:pt x="7136" y="10483"/>
                    <a:pt x="8187" y="10578"/>
                  </a:cubicBezTo>
                  <a:cubicBezTo>
                    <a:pt x="9239" y="10663"/>
                    <a:pt x="10290" y="10769"/>
                    <a:pt x="11331" y="10811"/>
                  </a:cubicBezTo>
                  <a:cubicBezTo>
                    <a:pt x="11352" y="10259"/>
                    <a:pt x="11490" y="9686"/>
                    <a:pt x="11501" y="9133"/>
                  </a:cubicBezTo>
                  <a:close/>
                  <a:moveTo>
                    <a:pt x="5405" y="4971"/>
                  </a:moveTo>
                  <a:cubicBezTo>
                    <a:pt x="4312" y="4886"/>
                    <a:pt x="3228" y="4833"/>
                    <a:pt x="2113" y="4631"/>
                  </a:cubicBezTo>
                  <a:cubicBezTo>
                    <a:pt x="1954" y="5237"/>
                    <a:pt x="1943" y="5820"/>
                    <a:pt x="1805" y="6426"/>
                  </a:cubicBezTo>
                  <a:cubicBezTo>
                    <a:pt x="2910" y="6542"/>
                    <a:pt x="4036" y="6723"/>
                    <a:pt x="5140" y="6797"/>
                  </a:cubicBezTo>
                  <a:cubicBezTo>
                    <a:pt x="5193" y="6192"/>
                    <a:pt x="5320" y="5576"/>
                    <a:pt x="5405" y="4971"/>
                  </a:cubicBezTo>
                  <a:close/>
                  <a:moveTo>
                    <a:pt x="11448" y="13159"/>
                  </a:moveTo>
                  <a:cubicBezTo>
                    <a:pt x="11437" y="13520"/>
                    <a:pt x="11331" y="13891"/>
                    <a:pt x="11352" y="14252"/>
                  </a:cubicBezTo>
                  <a:cubicBezTo>
                    <a:pt x="12435" y="14337"/>
                    <a:pt x="13529" y="14497"/>
                    <a:pt x="14601" y="14539"/>
                  </a:cubicBezTo>
                  <a:cubicBezTo>
                    <a:pt x="14708" y="14167"/>
                    <a:pt x="14740" y="13817"/>
                    <a:pt x="14793" y="13466"/>
                  </a:cubicBezTo>
                  <a:cubicBezTo>
                    <a:pt x="13667" y="13307"/>
                    <a:pt x="12552" y="13190"/>
                    <a:pt x="11448" y="13159"/>
                  </a:cubicBezTo>
                  <a:close/>
                  <a:moveTo>
                    <a:pt x="11267" y="11162"/>
                  </a:moveTo>
                  <a:cubicBezTo>
                    <a:pt x="9451" y="11002"/>
                    <a:pt x="7550" y="10801"/>
                    <a:pt x="5756" y="10620"/>
                  </a:cubicBezTo>
                  <a:cubicBezTo>
                    <a:pt x="5501" y="10599"/>
                    <a:pt x="5246" y="10535"/>
                    <a:pt x="4980" y="10567"/>
                  </a:cubicBezTo>
                  <a:cubicBezTo>
                    <a:pt x="4928" y="11024"/>
                    <a:pt x="4874" y="11470"/>
                    <a:pt x="4800" y="11927"/>
                  </a:cubicBezTo>
                  <a:cubicBezTo>
                    <a:pt x="5841" y="12107"/>
                    <a:pt x="6903" y="12182"/>
                    <a:pt x="7954" y="12352"/>
                  </a:cubicBezTo>
                  <a:cubicBezTo>
                    <a:pt x="9016" y="12510"/>
                    <a:pt x="10078" y="12659"/>
                    <a:pt x="11129" y="12713"/>
                  </a:cubicBezTo>
                  <a:cubicBezTo>
                    <a:pt x="11139" y="12203"/>
                    <a:pt x="11246" y="11672"/>
                    <a:pt x="11267" y="11162"/>
                  </a:cubicBezTo>
                  <a:close/>
                  <a:moveTo>
                    <a:pt x="5044" y="7127"/>
                  </a:moveTo>
                  <a:cubicBezTo>
                    <a:pt x="3972" y="7021"/>
                    <a:pt x="2867" y="6797"/>
                    <a:pt x="1784" y="6691"/>
                  </a:cubicBezTo>
                  <a:cubicBezTo>
                    <a:pt x="1688" y="7158"/>
                    <a:pt x="1646" y="7615"/>
                    <a:pt x="1593" y="8071"/>
                  </a:cubicBezTo>
                  <a:cubicBezTo>
                    <a:pt x="2665" y="8083"/>
                    <a:pt x="3770" y="8241"/>
                    <a:pt x="4864" y="8337"/>
                  </a:cubicBezTo>
                  <a:cubicBezTo>
                    <a:pt x="4970" y="7923"/>
                    <a:pt x="5034" y="7519"/>
                    <a:pt x="5044" y="7127"/>
                  </a:cubicBezTo>
                  <a:close/>
                  <a:moveTo>
                    <a:pt x="14527" y="14900"/>
                  </a:moveTo>
                  <a:cubicBezTo>
                    <a:pt x="13466" y="14858"/>
                    <a:pt x="12382" y="14740"/>
                    <a:pt x="11309" y="14603"/>
                  </a:cubicBezTo>
                  <a:cubicBezTo>
                    <a:pt x="11203" y="15198"/>
                    <a:pt x="11214" y="15760"/>
                    <a:pt x="11108" y="16333"/>
                  </a:cubicBezTo>
                  <a:cubicBezTo>
                    <a:pt x="12159" y="16588"/>
                    <a:pt x="13168" y="16610"/>
                    <a:pt x="14209" y="16758"/>
                  </a:cubicBezTo>
                  <a:cubicBezTo>
                    <a:pt x="14347" y="16132"/>
                    <a:pt x="14485" y="15505"/>
                    <a:pt x="14527" y="14900"/>
                  </a:cubicBezTo>
                  <a:close/>
                  <a:moveTo>
                    <a:pt x="4821" y="8592"/>
                  </a:moveTo>
                  <a:cubicBezTo>
                    <a:pt x="3727" y="8496"/>
                    <a:pt x="2623" y="8359"/>
                    <a:pt x="1529" y="8305"/>
                  </a:cubicBezTo>
                  <a:cubicBezTo>
                    <a:pt x="1497" y="8815"/>
                    <a:pt x="1391" y="9325"/>
                    <a:pt x="1338" y="9834"/>
                  </a:cubicBezTo>
                  <a:cubicBezTo>
                    <a:pt x="2432" y="9973"/>
                    <a:pt x="3515" y="10068"/>
                    <a:pt x="4609" y="10238"/>
                  </a:cubicBezTo>
                  <a:cubicBezTo>
                    <a:pt x="4704" y="9686"/>
                    <a:pt x="4800" y="9133"/>
                    <a:pt x="4821" y="8592"/>
                  </a:cubicBezTo>
                  <a:close/>
                  <a:moveTo>
                    <a:pt x="4789" y="12298"/>
                  </a:moveTo>
                  <a:cubicBezTo>
                    <a:pt x="4673" y="12744"/>
                    <a:pt x="4662" y="13180"/>
                    <a:pt x="4598" y="13615"/>
                  </a:cubicBezTo>
                  <a:cubicBezTo>
                    <a:pt x="6722" y="13870"/>
                    <a:pt x="8814" y="14008"/>
                    <a:pt x="10927" y="14199"/>
                  </a:cubicBezTo>
                  <a:cubicBezTo>
                    <a:pt x="10991" y="13838"/>
                    <a:pt x="10991" y="13498"/>
                    <a:pt x="11076" y="13137"/>
                  </a:cubicBezTo>
                  <a:cubicBezTo>
                    <a:pt x="11055" y="13126"/>
                    <a:pt x="11044" y="13116"/>
                    <a:pt x="11023" y="13105"/>
                  </a:cubicBezTo>
                  <a:cubicBezTo>
                    <a:pt x="8963" y="12904"/>
                    <a:pt x="6870" y="12585"/>
                    <a:pt x="4789" y="12298"/>
                  </a:cubicBezTo>
                  <a:close/>
                  <a:moveTo>
                    <a:pt x="10874" y="14582"/>
                  </a:moveTo>
                  <a:cubicBezTo>
                    <a:pt x="8772" y="14412"/>
                    <a:pt x="6679" y="14263"/>
                    <a:pt x="4566" y="14018"/>
                  </a:cubicBezTo>
                  <a:cubicBezTo>
                    <a:pt x="4439" y="14475"/>
                    <a:pt x="4449" y="14921"/>
                    <a:pt x="4343" y="15378"/>
                  </a:cubicBezTo>
                  <a:cubicBezTo>
                    <a:pt x="6467" y="15675"/>
                    <a:pt x="8570" y="15866"/>
                    <a:pt x="10715" y="16302"/>
                  </a:cubicBezTo>
                  <a:cubicBezTo>
                    <a:pt x="10800" y="15729"/>
                    <a:pt x="10863" y="15144"/>
                    <a:pt x="10874" y="14582"/>
                  </a:cubicBezTo>
                  <a:close/>
                  <a:moveTo>
                    <a:pt x="4577" y="10493"/>
                  </a:moveTo>
                  <a:cubicBezTo>
                    <a:pt x="3494" y="10355"/>
                    <a:pt x="2421" y="10228"/>
                    <a:pt x="1327" y="10037"/>
                  </a:cubicBezTo>
                  <a:cubicBezTo>
                    <a:pt x="1232" y="10556"/>
                    <a:pt x="1157" y="11066"/>
                    <a:pt x="1136" y="11566"/>
                  </a:cubicBezTo>
                  <a:cubicBezTo>
                    <a:pt x="2230" y="11640"/>
                    <a:pt x="3335" y="11799"/>
                    <a:pt x="4418" y="11863"/>
                  </a:cubicBezTo>
                  <a:cubicBezTo>
                    <a:pt x="4439" y="11417"/>
                    <a:pt x="4566" y="10939"/>
                    <a:pt x="4577" y="10493"/>
                  </a:cubicBezTo>
                  <a:close/>
                  <a:moveTo>
                    <a:pt x="11118" y="16769"/>
                  </a:moveTo>
                  <a:cubicBezTo>
                    <a:pt x="11002" y="17576"/>
                    <a:pt x="11044" y="18341"/>
                    <a:pt x="10853" y="19158"/>
                  </a:cubicBezTo>
                  <a:cubicBezTo>
                    <a:pt x="11278" y="19254"/>
                    <a:pt x="11649" y="19318"/>
                    <a:pt x="12138" y="19392"/>
                  </a:cubicBezTo>
                  <a:cubicBezTo>
                    <a:pt x="12382" y="19424"/>
                    <a:pt x="13200" y="19615"/>
                    <a:pt x="13391" y="19467"/>
                  </a:cubicBezTo>
                  <a:cubicBezTo>
                    <a:pt x="13518" y="19360"/>
                    <a:pt x="13582" y="19105"/>
                    <a:pt x="13646" y="18903"/>
                  </a:cubicBezTo>
                  <a:cubicBezTo>
                    <a:pt x="13837" y="18298"/>
                    <a:pt x="13985" y="17746"/>
                    <a:pt x="14124" y="17225"/>
                  </a:cubicBezTo>
                  <a:cubicBezTo>
                    <a:pt x="14103" y="17215"/>
                    <a:pt x="14092" y="17204"/>
                    <a:pt x="14070" y="17194"/>
                  </a:cubicBezTo>
                  <a:cubicBezTo>
                    <a:pt x="13093" y="17045"/>
                    <a:pt x="12116" y="16992"/>
                    <a:pt x="11118" y="16769"/>
                  </a:cubicBezTo>
                  <a:close/>
                  <a:moveTo>
                    <a:pt x="10704" y="16716"/>
                  </a:moveTo>
                  <a:cubicBezTo>
                    <a:pt x="8920" y="16366"/>
                    <a:pt x="6892" y="16047"/>
                    <a:pt x="5086" y="15824"/>
                  </a:cubicBezTo>
                  <a:cubicBezTo>
                    <a:pt x="4821" y="15792"/>
                    <a:pt x="4534" y="15771"/>
                    <a:pt x="4290" y="15802"/>
                  </a:cubicBezTo>
                  <a:cubicBezTo>
                    <a:pt x="4163" y="16567"/>
                    <a:pt x="4057" y="17332"/>
                    <a:pt x="3823" y="18117"/>
                  </a:cubicBezTo>
                  <a:cubicBezTo>
                    <a:pt x="6000" y="18245"/>
                    <a:pt x="8262" y="18829"/>
                    <a:pt x="10481" y="19137"/>
                  </a:cubicBezTo>
                  <a:cubicBezTo>
                    <a:pt x="10630" y="18320"/>
                    <a:pt x="10662" y="17523"/>
                    <a:pt x="10704" y="16716"/>
                  </a:cubicBezTo>
                  <a:close/>
                  <a:moveTo>
                    <a:pt x="4333" y="12234"/>
                  </a:moveTo>
                  <a:cubicBezTo>
                    <a:pt x="3260" y="12086"/>
                    <a:pt x="2209" y="12054"/>
                    <a:pt x="1115" y="11799"/>
                  </a:cubicBezTo>
                  <a:cubicBezTo>
                    <a:pt x="987" y="12319"/>
                    <a:pt x="1020" y="12819"/>
                    <a:pt x="913" y="13339"/>
                  </a:cubicBezTo>
                  <a:cubicBezTo>
                    <a:pt x="1997" y="13371"/>
                    <a:pt x="3111" y="13551"/>
                    <a:pt x="4194" y="13583"/>
                  </a:cubicBezTo>
                  <a:cubicBezTo>
                    <a:pt x="4216" y="13137"/>
                    <a:pt x="4343" y="12670"/>
                    <a:pt x="4333" y="12234"/>
                  </a:cubicBezTo>
                  <a:close/>
                  <a:moveTo>
                    <a:pt x="4120" y="13987"/>
                  </a:moveTo>
                  <a:cubicBezTo>
                    <a:pt x="3047" y="13923"/>
                    <a:pt x="1954" y="13711"/>
                    <a:pt x="881" y="13636"/>
                  </a:cubicBezTo>
                  <a:cubicBezTo>
                    <a:pt x="860" y="14114"/>
                    <a:pt x="775" y="14603"/>
                    <a:pt x="732" y="15091"/>
                  </a:cubicBezTo>
                  <a:cubicBezTo>
                    <a:pt x="1816" y="15229"/>
                    <a:pt x="2878" y="15283"/>
                    <a:pt x="3940" y="15346"/>
                  </a:cubicBezTo>
                  <a:cubicBezTo>
                    <a:pt x="3972" y="14900"/>
                    <a:pt x="4099" y="14433"/>
                    <a:pt x="4120" y="13987"/>
                  </a:cubicBezTo>
                  <a:close/>
                  <a:moveTo>
                    <a:pt x="3866" y="15707"/>
                  </a:moveTo>
                  <a:cubicBezTo>
                    <a:pt x="2814" y="15580"/>
                    <a:pt x="1794" y="15580"/>
                    <a:pt x="732" y="15335"/>
                  </a:cubicBezTo>
                  <a:cubicBezTo>
                    <a:pt x="659" y="15729"/>
                    <a:pt x="626" y="16079"/>
                    <a:pt x="605" y="16514"/>
                  </a:cubicBezTo>
                  <a:cubicBezTo>
                    <a:pt x="595" y="16843"/>
                    <a:pt x="520" y="17417"/>
                    <a:pt x="765" y="17650"/>
                  </a:cubicBezTo>
                  <a:cubicBezTo>
                    <a:pt x="902" y="17789"/>
                    <a:pt x="1211" y="17874"/>
                    <a:pt x="1455" y="17926"/>
                  </a:cubicBezTo>
                  <a:cubicBezTo>
                    <a:pt x="2167" y="18065"/>
                    <a:pt x="2835" y="18033"/>
                    <a:pt x="3462" y="18075"/>
                  </a:cubicBezTo>
                  <a:cubicBezTo>
                    <a:pt x="3590" y="17289"/>
                    <a:pt x="3802" y="16482"/>
                    <a:pt x="3866" y="1570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68;p61">
              <a:extLst>
                <a:ext uri="{FF2B5EF4-FFF2-40B4-BE49-F238E27FC236}">
                  <a16:creationId xmlns:a16="http://schemas.microsoft.com/office/drawing/2014/main" id="{F2664B2F-8844-F38C-BC07-DF8AEE19416E}"/>
                </a:ext>
              </a:extLst>
            </p:cNvPr>
            <p:cNvSpPr/>
            <p:nvPr/>
          </p:nvSpPr>
          <p:spPr>
            <a:xfrm>
              <a:off x="3093500" y="3311375"/>
              <a:ext cx="624450" cy="708075"/>
            </a:xfrm>
            <a:custGeom>
              <a:avLst/>
              <a:gdLst/>
              <a:ahLst/>
              <a:cxnLst/>
              <a:rect l="l" t="t" r="r" b="b"/>
              <a:pathLst>
                <a:path w="24978" h="28323" extrusionOk="0">
                  <a:moveTo>
                    <a:pt x="24531" y="6478"/>
                  </a:moveTo>
                  <a:cubicBezTo>
                    <a:pt x="24584" y="6532"/>
                    <a:pt x="24701" y="6606"/>
                    <a:pt x="24775" y="6754"/>
                  </a:cubicBezTo>
                  <a:cubicBezTo>
                    <a:pt x="24977" y="7105"/>
                    <a:pt x="24722" y="7795"/>
                    <a:pt x="24595" y="8082"/>
                  </a:cubicBezTo>
                  <a:cubicBezTo>
                    <a:pt x="24393" y="8592"/>
                    <a:pt x="24159" y="8995"/>
                    <a:pt x="23947" y="9420"/>
                  </a:cubicBezTo>
                  <a:cubicBezTo>
                    <a:pt x="23002" y="11289"/>
                    <a:pt x="22237" y="12892"/>
                    <a:pt x="21377" y="14772"/>
                  </a:cubicBezTo>
                  <a:cubicBezTo>
                    <a:pt x="20963" y="15664"/>
                    <a:pt x="20549" y="16567"/>
                    <a:pt x="20102" y="17449"/>
                  </a:cubicBezTo>
                  <a:cubicBezTo>
                    <a:pt x="19073" y="19487"/>
                    <a:pt x="18372" y="21017"/>
                    <a:pt x="17575" y="22811"/>
                  </a:cubicBezTo>
                  <a:cubicBezTo>
                    <a:pt x="17214" y="23639"/>
                    <a:pt x="16789" y="24595"/>
                    <a:pt x="16439" y="25477"/>
                  </a:cubicBezTo>
                  <a:cubicBezTo>
                    <a:pt x="16258" y="25912"/>
                    <a:pt x="16078" y="26358"/>
                    <a:pt x="15887" y="26815"/>
                  </a:cubicBezTo>
                  <a:cubicBezTo>
                    <a:pt x="15706" y="27229"/>
                    <a:pt x="15409" y="27951"/>
                    <a:pt x="15048" y="28174"/>
                  </a:cubicBezTo>
                  <a:cubicBezTo>
                    <a:pt x="14825" y="28323"/>
                    <a:pt x="14422" y="28217"/>
                    <a:pt x="14124" y="28132"/>
                  </a:cubicBezTo>
                  <a:cubicBezTo>
                    <a:pt x="13200" y="27845"/>
                    <a:pt x="12308" y="27452"/>
                    <a:pt x="11363" y="27091"/>
                  </a:cubicBezTo>
                  <a:cubicBezTo>
                    <a:pt x="10768" y="26857"/>
                    <a:pt x="10142" y="26645"/>
                    <a:pt x="9515" y="26400"/>
                  </a:cubicBezTo>
                  <a:cubicBezTo>
                    <a:pt x="8899" y="26167"/>
                    <a:pt x="8284" y="25880"/>
                    <a:pt x="7678" y="25625"/>
                  </a:cubicBezTo>
                  <a:cubicBezTo>
                    <a:pt x="6510" y="25137"/>
                    <a:pt x="5289" y="24680"/>
                    <a:pt x="3993" y="24224"/>
                  </a:cubicBezTo>
                  <a:cubicBezTo>
                    <a:pt x="3133" y="23926"/>
                    <a:pt x="2146" y="23608"/>
                    <a:pt x="1221" y="23023"/>
                  </a:cubicBezTo>
                  <a:cubicBezTo>
                    <a:pt x="733" y="22716"/>
                    <a:pt x="192" y="22355"/>
                    <a:pt x="74" y="21866"/>
                  </a:cubicBezTo>
                  <a:cubicBezTo>
                    <a:pt x="0" y="21526"/>
                    <a:pt x="107" y="20974"/>
                    <a:pt x="223" y="20528"/>
                  </a:cubicBezTo>
                  <a:cubicBezTo>
                    <a:pt x="350" y="20071"/>
                    <a:pt x="542" y="19572"/>
                    <a:pt x="701" y="19179"/>
                  </a:cubicBezTo>
                  <a:cubicBezTo>
                    <a:pt x="1062" y="18234"/>
                    <a:pt x="1455" y="17331"/>
                    <a:pt x="1806" y="16472"/>
                  </a:cubicBezTo>
                  <a:cubicBezTo>
                    <a:pt x="2942" y="13732"/>
                    <a:pt x="4100" y="11045"/>
                    <a:pt x="5405" y="8380"/>
                  </a:cubicBezTo>
                  <a:cubicBezTo>
                    <a:pt x="6308" y="6542"/>
                    <a:pt x="7041" y="4896"/>
                    <a:pt x="7890" y="2985"/>
                  </a:cubicBezTo>
                  <a:cubicBezTo>
                    <a:pt x="8071" y="2581"/>
                    <a:pt x="8262" y="2124"/>
                    <a:pt x="8496" y="1636"/>
                  </a:cubicBezTo>
                  <a:cubicBezTo>
                    <a:pt x="8740" y="1137"/>
                    <a:pt x="9091" y="415"/>
                    <a:pt x="9537" y="213"/>
                  </a:cubicBezTo>
                  <a:cubicBezTo>
                    <a:pt x="10035" y="0"/>
                    <a:pt x="10896" y="479"/>
                    <a:pt x="11406" y="670"/>
                  </a:cubicBezTo>
                  <a:cubicBezTo>
                    <a:pt x="13242" y="1371"/>
                    <a:pt x="15196" y="2284"/>
                    <a:pt x="17002" y="2974"/>
                  </a:cubicBezTo>
                  <a:cubicBezTo>
                    <a:pt x="17618" y="3218"/>
                    <a:pt x="18255" y="3420"/>
                    <a:pt x="18882" y="3665"/>
                  </a:cubicBezTo>
                  <a:cubicBezTo>
                    <a:pt x="20421" y="4259"/>
                    <a:pt x="21993" y="5109"/>
                    <a:pt x="23564" y="5926"/>
                  </a:cubicBezTo>
                  <a:cubicBezTo>
                    <a:pt x="23883" y="6096"/>
                    <a:pt x="24202" y="6234"/>
                    <a:pt x="24531" y="6478"/>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69;p61">
              <a:extLst>
                <a:ext uri="{FF2B5EF4-FFF2-40B4-BE49-F238E27FC236}">
                  <a16:creationId xmlns:a16="http://schemas.microsoft.com/office/drawing/2014/main" id="{15E4E278-BE88-D119-4A33-DC49D37DC7F5}"/>
                </a:ext>
              </a:extLst>
            </p:cNvPr>
            <p:cNvSpPr/>
            <p:nvPr/>
          </p:nvSpPr>
          <p:spPr>
            <a:xfrm>
              <a:off x="3338525" y="3336075"/>
              <a:ext cx="30825" cy="15150"/>
            </a:xfrm>
            <a:custGeom>
              <a:avLst/>
              <a:gdLst/>
              <a:ahLst/>
              <a:cxnLst/>
              <a:rect l="l" t="t" r="r" b="b"/>
              <a:pathLst>
                <a:path w="1233" h="606" extrusionOk="0">
                  <a:moveTo>
                    <a:pt x="1126" y="468"/>
                  </a:moveTo>
                  <a:cubicBezTo>
                    <a:pt x="1020" y="605"/>
                    <a:pt x="234" y="435"/>
                    <a:pt x="149" y="265"/>
                  </a:cubicBezTo>
                  <a:cubicBezTo>
                    <a:pt x="1" y="0"/>
                    <a:pt x="458" y="74"/>
                    <a:pt x="713" y="138"/>
                  </a:cubicBezTo>
                  <a:cubicBezTo>
                    <a:pt x="925" y="192"/>
                    <a:pt x="1233" y="308"/>
                    <a:pt x="1126" y="4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70;p61">
              <a:extLst>
                <a:ext uri="{FF2B5EF4-FFF2-40B4-BE49-F238E27FC236}">
                  <a16:creationId xmlns:a16="http://schemas.microsoft.com/office/drawing/2014/main" id="{32BA1E47-127F-36FC-98F0-D5C4A5BDE17B}"/>
                </a:ext>
              </a:extLst>
            </p:cNvPr>
            <p:cNvSpPr/>
            <p:nvPr/>
          </p:nvSpPr>
          <p:spPr>
            <a:xfrm>
              <a:off x="3314625" y="3341925"/>
              <a:ext cx="21275" cy="28675"/>
            </a:xfrm>
            <a:custGeom>
              <a:avLst/>
              <a:gdLst/>
              <a:ahLst/>
              <a:cxnLst/>
              <a:rect l="l" t="t" r="r" b="b"/>
              <a:pathLst>
                <a:path w="851" h="1147" extrusionOk="0">
                  <a:moveTo>
                    <a:pt x="235" y="1136"/>
                  </a:moveTo>
                  <a:cubicBezTo>
                    <a:pt x="1" y="1147"/>
                    <a:pt x="331" y="0"/>
                    <a:pt x="543" y="31"/>
                  </a:cubicBezTo>
                  <a:cubicBezTo>
                    <a:pt x="851" y="85"/>
                    <a:pt x="638" y="1126"/>
                    <a:pt x="235" y="11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71;p61">
              <a:extLst>
                <a:ext uri="{FF2B5EF4-FFF2-40B4-BE49-F238E27FC236}">
                  <a16:creationId xmlns:a16="http://schemas.microsoft.com/office/drawing/2014/main" id="{A3ACCEED-1139-60B7-765D-172DC8523BD5}"/>
                </a:ext>
              </a:extLst>
            </p:cNvPr>
            <p:cNvSpPr/>
            <p:nvPr/>
          </p:nvSpPr>
          <p:spPr>
            <a:xfrm>
              <a:off x="3302950" y="3378025"/>
              <a:ext cx="16500" cy="13550"/>
            </a:xfrm>
            <a:custGeom>
              <a:avLst/>
              <a:gdLst/>
              <a:ahLst/>
              <a:cxnLst/>
              <a:rect l="l" t="t" r="r" b="b"/>
              <a:pathLst>
                <a:path w="660" h="542" extrusionOk="0">
                  <a:moveTo>
                    <a:pt x="288" y="531"/>
                  </a:moveTo>
                  <a:cubicBezTo>
                    <a:pt x="1" y="531"/>
                    <a:pt x="182" y="0"/>
                    <a:pt x="404" y="10"/>
                  </a:cubicBezTo>
                  <a:cubicBezTo>
                    <a:pt x="659" y="32"/>
                    <a:pt x="510" y="541"/>
                    <a:pt x="288" y="5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72;p61">
              <a:extLst>
                <a:ext uri="{FF2B5EF4-FFF2-40B4-BE49-F238E27FC236}">
                  <a16:creationId xmlns:a16="http://schemas.microsoft.com/office/drawing/2014/main" id="{56EAE636-5628-D3C8-D4C1-BD135FCECF18}"/>
                </a:ext>
              </a:extLst>
            </p:cNvPr>
            <p:cNvSpPr/>
            <p:nvPr/>
          </p:nvSpPr>
          <p:spPr>
            <a:xfrm>
              <a:off x="3569775" y="3715975"/>
              <a:ext cx="22325" cy="25500"/>
            </a:xfrm>
            <a:custGeom>
              <a:avLst/>
              <a:gdLst/>
              <a:ahLst/>
              <a:cxnLst/>
              <a:rect l="l" t="t" r="r" b="b"/>
              <a:pathLst>
                <a:path w="893" h="1020" extrusionOk="0">
                  <a:moveTo>
                    <a:pt x="532" y="0"/>
                  </a:moveTo>
                  <a:cubicBezTo>
                    <a:pt x="893" y="0"/>
                    <a:pt x="627" y="776"/>
                    <a:pt x="404" y="946"/>
                  </a:cubicBezTo>
                  <a:cubicBezTo>
                    <a:pt x="340" y="999"/>
                    <a:pt x="234" y="1020"/>
                    <a:pt x="202" y="999"/>
                  </a:cubicBezTo>
                  <a:cubicBezTo>
                    <a:pt x="1" y="914"/>
                    <a:pt x="117" y="616"/>
                    <a:pt x="181" y="479"/>
                  </a:cubicBezTo>
                  <a:cubicBezTo>
                    <a:pt x="266" y="276"/>
                    <a:pt x="372" y="107"/>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73;p61">
              <a:extLst>
                <a:ext uri="{FF2B5EF4-FFF2-40B4-BE49-F238E27FC236}">
                  <a16:creationId xmlns:a16="http://schemas.microsoft.com/office/drawing/2014/main" id="{767C9039-0F2D-80DA-455C-06D27A3C0D7E}"/>
                </a:ext>
              </a:extLst>
            </p:cNvPr>
            <p:cNvSpPr/>
            <p:nvPr/>
          </p:nvSpPr>
          <p:spPr>
            <a:xfrm>
              <a:off x="3555975" y="3745175"/>
              <a:ext cx="17550" cy="26050"/>
            </a:xfrm>
            <a:custGeom>
              <a:avLst/>
              <a:gdLst/>
              <a:ahLst/>
              <a:cxnLst/>
              <a:rect l="l" t="t" r="r" b="b"/>
              <a:pathLst>
                <a:path w="702" h="1042" extrusionOk="0">
                  <a:moveTo>
                    <a:pt x="701" y="383"/>
                  </a:moveTo>
                  <a:cubicBezTo>
                    <a:pt x="690" y="553"/>
                    <a:pt x="531" y="1041"/>
                    <a:pt x="287" y="967"/>
                  </a:cubicBezTo>
                  <a:cubicBezTo>
                    <a:pt x="0" y="882"/>
                    <a:pt x="414" y="1"/>
                    <a:pt x="701"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74;p61">
              <a:extLst>
                <a:ext uri="{FF2B5EF4-FFF2-40B4-BE49-F238E27FC236}">
                  <a16:creationId xmlns:a16="http://schemas.microsoft.com/office/drawing/2014/main" id="{F2A4FB91-6974-00F3-E383-DF6D503877AA}"/>
                </a:ext>
              </a:extLst>
            </p:cNvPr>
            <p:cNvSpPr/>
            <p:nvPr/>
          </p:nvSpPr>
          <p:spPr>
            <a:xfrm>
              <a:off x="3207125" y="3638725"/>
              <a:ext cx="93475" cy="63200"/>
            </a:xfrm>
            <a:custGeom>
              <a:avLst/>
              <a:gdLst/>
              <a:ahLst/>
              <a:cxnLst/>
              <a:rect l="l" t="t" r="r" b="b"/>
              <a:pathLst>
                <a:path w="3739" h="2528" extrusionOk="0">
                  <a:moveTo>
                    <a:pt x="3739" y="32"/>
                  </a:moveTo>
                  <a:cubicBezTo>
                    <a:pt x="3505" y="351"/>
                    <a:pt x="3165" y="584"/>
                    <a:pt x="2847" y="829"/>
                  </a:cubicBezTo>
                  <a:cubicBezTo>
                    <a:pt x="2241" y="1285"/>
                    <a:pt x="1636" y="1721"/>
                    <a:pt x="999" y="2103"/>
                  </a:cubicBezTo>
                  <a:cubicBezTo>
                    <a:pt x="786" y="2231"/>
                    <a:pt x="532" y="2390"/>
                    <a:pt x="287" y="2464"/>
                  </a:cubicBezTo>
                  <a:cubicBezTo>
                    <a:pt x="223" y="2474"/>
                    <a:pt x="107" y="2528"/>
                    <a:pt x="64" y="2443"/>
                  </a:cubicBezTo>
                  <a:cubicBezTo>
                    <a:pt x="1" y="2337"/>
                    <a:pt x="149" y="2305"/>
                    <a:pt x="202" y="2262"/>
                  </a:cubicBezTo>
                  <a:cubicBezTo>
                    <a:pt x="414" y="2103"/>
                    <a:pt x="648" y="1943"/>
                    <a:pt x="882" y="1785"/>
                  </a:cubicBezTo>
                  <a:cubicBezTo>
                    <a:pt x="1487" y="1370"/>
                    <a:pt x="2082" y="945"/>
                    <a:pt x="2698" y="553"/>
                  </a:cubicBezTo>
                  <a:cubicBezTo>
                    <a:pt x="3005" y="362"/>
                    <a:pt x="3335" y="149"/>
                    <a:pt x="3611" y="22"/>
                  </a:cubicBezTo>
                  <a:cubicBezTo>
                    <a:pt x="3643" y="11"/>
                    <a:pt x="3675" y="1"/>
                    <a:pt x="3706" y="11"/>
                  </a:cubicBezTo>
                  <a:cubicBezTo>
                    <a:pt x="3717" y="22"/>
                    <a:pt x="3728" y="32"/>
                    <a:pt x="3739"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75;p61">
              <a:extLst>
                <a:ext uri="{FF2B5EF4-FFF2-40B4-BE49-F238E27FC236}">
                  <a16:creationId xmlns:a16="http://schemas.microsoft.com/office/drawing/2014/main" id="{B3318E3F-1A87-73E2-6E0D-8494FE5A2046}"/>
                </a:ext>
              </a:extLst>
            </p:cNvPr>
            <p:cNvSpPr/>
            <p:nvPr/>
          </p:nvSpPr>
          <p:spPr>
            <a:xfrm>
              <a:off x="3234725" y="3620925"/>
              <a:ext cx="30825" cy="40375"/>
            </a:xfrm>
            <a:custGeom>
              <a:avLst/>
              <a:gdLst/>
              <a:ahLst/>
              <a:cxnLst/>
              <a:rect l="l" t="t" r="r" b="b"/>
              <a:pathLst>
                <a:path w="1233" h="1615" extrusionOk="0">
                  <a:moveTo>
                    <a:pt x="393" y="1615"/>
                  </a:moveTo>
                  <a:cubicBezTo>
                    <a:pt x="224" y="1477"/>
                    <a:pt x="393" y="1180"/>
                    <a:pt x="468" y="978"/>
                  </a:cubicBezTo>
                  <a:cubicBezTo>
                    <a:pt x="553" y="755"/>
                    <a:pt x="681" y="532"/>
                    <a:pt x="755" y="330"/>
                  </a:cubicBezTo>
                  <a:cubicBezTo>
                    <a:pt x="500" y="394"/>
                    <a:pt x="277" y="734"/>
                    <a:pt x="1" y="680"/>
                  </a:cubicBezTo>
                  <a:cubicBezTo>
                    <a:pt x="235" y="351"/>
                    <a:pt x="617" y="213"/>
                    <a:pt x="903" y="1"/>
                  </a:cubicBezTo>
                  <a:cubicBezTo>
                    <a:pt x="1233" y="33"/>
                    <a:pt x="1042" y="436"/>
                    <a:pt x="946" y="691"/>
                  </a:cubicBezTo>
                  <a:cubicBezTo>
                    <a:pt x="808" y="1052"/>
                    <a:pt x="648" y="1350"/>
                    <a:pt x="393" y="16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76;p61">
              <a:extLst>
                <a:ext uri="{FF2B5EF4-FFF2-40B4-BE49-F238E27FC236}">
                  <a16:creationId xmlns:a16="http://schemas.microsoft.com/office/drawing/2014/main" id="{2611C61C-AA7E-8042-35CF-9BF740EEED26}"/>
                </a:ext>
              </a:extLst>
            </p:cNvPr>
            <p:cNvSpPr/>
            <p:nvPr/>
          </p:nvSpPr>
          <p:spPr>
            <a:xfrm>
              <a:off x="3238975" y="3677475"/>
              <a:ext cx="52850" cy="50475"/>
            </a:xfrm>
            <a:custGeom>
              <a:avLst/>
              <a:gdLst/>
              <a:ahLst/>
              <a:cxnLst/>
              <a:rect l="l" t="t" r="r" b="b"/>
              <a:pathLst>
                <a:path w="2114" h="2019" extrusionOk="0">
                  <a:moveTo>
                    <a:pt x="659" y="1286"/>
                  </a:moveTo>
                  <a:cubicBezTo>
                    <a:pt x="797" y="1370"/>
                    <a:pt x="1020" y="1403"/>
                    <a:pt x="1233" y="1477"/>
                  </a:cubicBezTo>
                  <a:cubicBezTo>
                    <a:pt x="1424" y="1530"/>
                    <a:pt x="1721" y="1604"/>
                    <a:pt x="1753" y="1849"/>
                  </a:cubicBezTo>
                  <a:cubicBezTo>
                    <a:pt x="1540" y="2019"/>
                    <a:pt x="1222" y="1880"/>
                    <a:pt x="957" y="1806"/>
                  </a:cubicBezTo>
                  <a:cubicBezTo>
                    <a:pt x="839" y="1774"/>
                    <a:pt x="702" y="1743"/>
                    <a:pt x="553" y="1700"/>
                  </a:cubicBezTo>
                  <a:cubicBezTo>
                    <a:pt x="330" y="1636"/>
                    <a:pt x="1" y="1519"/>
                    <a:pt x="107" y="1264"/>
                  </a:cubicBezTo>
                  <a:cubicBezTo>
                    <a:pt x="213" y="1042"/>
                    <a:pt x="511" y="936"/>
                    <a:pt x="712" y="818"/>
                  </a:cubicBezTo>
                  <a:cubicBezTo>
                    <a:pt x="946" y="670"/>
                    <a:pt x="1137" y="553"/>
                    <a:pt x="1307" y="436"/>
                  </a:cubicBezTo>
                  <a:cubicBezTo>
                    <a:pt x="1222" y="426"/>
                    <a:pt x="1094" y="436"/>
                    <a:pt x="946" y="478"/>
                  </a:cubicBezTo>
                  <a:cubicBezTo>
                    <a:pt x="839" y="500"/>
                    <a:pt x="659" y="617"/>
                    <a:pt x="574" y="553"/>
                  </a:cubicBezTo>
                  <a:cubicBezTo>
                    <a:pt x="330" y="372"/>
                    <a:pt x="839" y="171"/>
                    <a:pt x="999" y="128"/>
                  </a:cubicBezTo>
                  <a:cubicBezTo>
                    <a:pt x="1222" y="75"/>
                    <a:pt x="1615" y="1"/>
                    <a:pt x="1774" y="128"/>
                  </a:cubicBezTo>
                  <a:cubicBezTo>
                    <a:pt x="2114" y="405"/>
                    <a:pt x="1488" y="766"/>
                    <a:pt x="1254" y="914"/>
                  </a:cubicBezTo>
                  <a:cubicBezTo>
                    <a:pt x="1042" y="1052"/>
                    <a:pt x="850" y="1158"/>
                    <a:pt x="659" y="12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77;p61">
              <a:extLst>
                <a:ext uri="{FF2B5EF4-FFF2-40B4-BE49-F238E27FC236}">
                  <a16:creationId xmlns:a16="http://schemas.microsoft.com/office/drawing/2014/main" id="{CC5ACD50-2758-3FF5-B9DE-B44E2C14A0C0}"/>
                </a:ext>
              </a:extLst>
            </p:cNvPr>
            <p:cNvSpPr/>
            <p:nvPr/>
          </p:nvSpPr>
          <p:spPr>
            <a:xfrm>
              <a:off x="3158275" y="3730300"/>
              <a:ext cx="206300" cy="122425"/>
            </a:xfrm>
            <a:custGeom>
              <a:avLst/>
              <a:gdLst/>
              <a:ahLst/>
              <a:cxnLst/>
              <a:rect l="l" t="t" r="r" b="b"/>
              <a:pathLst>
                <a:path w="8252" h="4897" extrusionOk="0">
                  <a:moveTo>
                    <a:pt x="7572" y="2911"/>
                  </a:moveTo>
                  <a:cubicBezTo>
                    <a:pt x="7444" y="2762"/>
                    <a:pt x="7540" y="2613"/>
                    <a:pt x="7572" y="2465"/>
                  </a:cubicBezTo>
                  <a:cubicBezTo>
                    <a:pt x="7168" y="2528"/>
                    <a:pt x="6691" y="3208"/>
                    <a:pt x="6319" y="2900"/>
                  </a:cubicBezTo>
                  <a:cubicBezTo>
                    <a:pt x="6096" y="2709"/>
                    <a:pt x="6149" y="2167"/>
                    <a:pt x="6128" y="1870"/>
                  </a:cubicBezTo>
                  <a:cubicBezTo>
                    <a:pt x="6085" y="1477"/>
                    <a:pt x="6054" y="1126"/>
                    <a:pt x="6011" y="850"/>
                  </a:cubicBezTo>
                  <a:cubicBezTo>
                    <a:pt x="5140" y="1796"/>
                    <a:pt x="4291" y="2847"/>
                    <a:pt x="3420" y="3930"/>
                  </a:cubicBezTo>
                  <a:cubicBezTo>
                    <a:pt x="3165" y="4238"/>
                    <a:pt x="2740" y="4897"/>
                    <a:pt x="2443" y="4737"/>
                  </a:cubicBezTo>
                  <a:cubicBezTo>
                    <a:pt x="2209" y="4621"/>
                    <a:pt x="2188" y="4302"/>
                    <a:pt x="2156" y="4100"/>
                  </a:cubicBezTo>
                  <a:cubicBezTo>
                    <a:pt x="2082" y="3453"/>
                    <a:pt x="2082" y="2826"/>
                    <a:pt x="1943" y="2210"/>
                  </a:cubicBezTo>
                  <a:cubicBezTo>
                    <a:pt x="1476" y="2634"/>
                    <a:pt x="1094" y="3134"/>
                    <a:pt x="584" y="3665"/>
                  </a:cubicBezTo>
                  <a:cubicBezTo>
                    <a:pt x="425" y="3835"/>
                    <a:pt x="234" y="4068"/>
                    <a:pt x="107" y="3909"/>
                  </a:cubicBezTo>
                  <a:cubicBezTo>
                    <a:pt x="1" y="3781"/>
                    <a:pt x="234" y="3580"/>
                    <a:pt x="351" y="3453"/>
                  </a:cubicBezTo>
                  <a:cubicBezTo>
                    <a:pt x="638" y="3123"/>
                    <a:pt x="988" y="2667"/>
                    <a:pt x="1370" y="2263"/>
                  </a:cubicBezTo>
                  <a:cubicBezTo>
                    <a:pt x="1667" y="1934"/>
                    <a:pt x="1933" y="1562"/>
                    <a:pt x="2220" y="1742"/>
                  </a:cubicBezTo>
                  <a:cubicBezTo>
                    <a:pt x="2528" y="1945"/>
                    <a:pt x="2517" y="2582"/>
                    <a:pt x="2549" y="2837"/>
                  </a:cubicBezTo>
                  <a:cubicBezTo>
                    <a:pt x="2602" y="3219"/>
                    <a:pt x="2634" y="3516"/>
                    <a:pt x="2708" y="3920"/>
                  </a:cubicBezTo>
                  <a:cubicBezTo>
                    <a:pt x="3420" y="3059"/>
                    <a:pt x="4386" y="1923"/>
                    <a:pt x="5183" y="989"/>
                  </a:cubicBezTo>
                  <a:cubicBezTo>
                    <a:pt x="5480" y="649"/>
                    <a:pt x="5958" y="1"/>
                    <a:pt x="6351" y="352"/>
                  </a:cubicBezTo>
                  <a:cubicBezTo>
                    <a:pt x="6563" y="543"/>
                    <a:pt x="6563" y="1138"/>
                    <a:pt x="6595" y="1371"/>
                  </a:cubicBezTo>
                  <a:cubicBezTo>
                    <a:pt x="6648" y="1742"/>
                    <a:pt x="6648" y="2040"/>
                    <a:pt x="6691" y="2369"/>
                  </a:cubicBezTo>
                  <a:cubicBezTo>
                    <a:pt x="6903" y="2273"/>
                    <a:pt x="7105" y="2146"/>
                    <a:pt x="7317" y="2008"/>
                  </a:cubicBezTo>
                  <a:cubicBezTo>
                    <a:pt x="7285" y="1976"/>
                    <a:pt x="7094" y="1934"/>
                    <a:pt x="7126" y="1806"/>
                  </a:cubicBezTo>
                  <a:cubicBezTo>
                    <a:pt x="7338" y="1657"/>
                    <a:pt x="7731" y="1700"/>
                    <a:pt x="7954" y="1753"/>
                  </a:cubicBezTo>
                  <a:cubicBezTo>
                    <a:pt x="8251" y="1827"/>
                    <a:pt x="8135" y="2167"/>
                    <a:pt x="8029" y="2422"/>
                  </a:cubicBezTo>
                  <a:cubicBezTo>
                    <a:pt x="7944" y="2613"/>
                    <a:pt x="7805" y="2964"/>
                    <a:pt x="7572" y="291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678;p61">
              <a:extLst>
                <a:ext uri="{FF2B5EF4-FFF2-40B4-BE49-F238E27FC236}">
                  <a16:creationId xmlns:a16="http://schemas.microsoft.com/office/drawing/2014/main" id="{39903C65-86FB-899A-1B08-0FAFB1A9AFDD}"/>
                </a:ext>
              </a:extLst>
            </p:cNvPr>
            <p:cNvSpPr/>
            <p:nvPr/>
          </p:nvSpPr>
          <p:spPr>
            <a:xfrm>
              <a:off x="3127200" y="3712250"/>
              <a:ext cx="191175" cy="196500"/>
            </a:xfrm>
            <a:custGeom>
              <a:avLst/>
              <a:gdLst/>
              <a:ahLst/>
              <a:cxnLst/>
              <a:rect l="l" t="t" r="r" b="b"/>
              <a:pathLst>
                <a:path w="7647" h="7860" extrusionOk="0">
                  <a:moveTo>
                    <a:pt x="1997" y="1"/>
                  </a:moveTo>
                  <a:cubicBezTo>
                    <a:pt x="2018" y="22"/>
                    <a:pt x="2040" y="33"/>
                    <a:pt x="2051" y="54"/>
                  </a:cubicBezTo>
                  <a:cubicBezTo>
                    <a:pt x="1541" y="1562"/>
                    <a:pt x="1031" y="3080"/>
                    <a:pt x="404" y="4599"/>
                  </a:cubicBezTo>
                  <a:cubicBezTo>
                    <a:pt x="2252" y="5385"/>
                    <a:pt x="3941" y="5959"/>
                    <a:pt x="5874" y="6723"/>
                  </a:cubicBezTo>
                  <a:cubicBezTo>
                    <a:pt x="6139" y="6818"/>
                    <a:pt x="6447" y="6946"/>
                    <a:pt x="6776" y="7063"/>
                  </a:cubicBezTo>
                  <a:cubicBezTo>
                    <a:pt x="6872" y="7094"/>
                    <a:pt x="7647" y="7254"/>
                    <a:pt x="7455" y="7573"/>
                  </a:cubicBezTo>
                  <a:cubicBezTo>
                    <a:pt x="7286" y="7859"/>
                    <a:pt x="6712" y="7467"/>
                    <a:pt x="6532" y="7392"/>
                  </a:cubicBezTo>
                  <a:cubicBezTo>
                    <a:pt x="4652" y="6585"/>
                    <a:pt x="2889" y="5926"/>
                    <a:pt x="978" y="5173"/>
                  </a:cubicBezTo>
                  <a:cubicBezTo>
                    <a:pt x="744" y="5077"/>
                    <a:pt x="171" y="4918"/>
                    <a:pt x="86" y="4779"/>
                  </a:cubicBezTo>
                  <a:cubicBezTo>
                    <a:pt x="1" y="4631"/>
                    <a:pt x="160" y="4376"/>
                    <a:pt x="234" y="4185"/>
                  </a:cubicBezTo>
                  <a:cubicBezTo>
                    <a:pt x="776" y="2762"/>
                    <a:pt x="1339" y="1456"/>
                    <a:pt x="1955" y="54"/>
                  </a:cubicBezTo>
                  <a:cubicBezTo>
                    <a:pt x="1966" y="33"/>
                    <a:pt x="1987" y="22"/>
                    <a:pt x="1997" y="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679;p61">
              <a:extLst>
                <a:ext uri="{FF2B5EF4-FFF2-40B4-BE49-F238E27FC236}">
                  <a16:creationId xmlns:a16="http://schemas.microsoft.com/office/drawing/2014/main" id="{99E48F81-F8FF-254C-58FC-65A1D8B0B07F}"/>
                </a:ext>
              </a:extLst>
            </p:cNvPr>
            <p:cNvSpPr/>
            <p:nvPr/>
          </p:nvSpPr>
          <p:spPr>
            <a:xfrm>
              <a:off x="3302175" y="3619600"/>
              <a:ext cx="51250" cy="97200"/>
            </a:xfrm>
            <a:custGeom>
              <a:avLst/>
              <a:gdLst/>
              <a:ahLst/>
              <a:cxnLst/>
              <a:rect l="l" t="t" r="r" b="b"/>
              <a:pathLst>
                <a:path w="2050" h="3888" extrusionOk="0">
                  <a:moveTo>
                    <a:pt x="53" y="3643"/>
                  </a:moveTo>
                  <a:cubicBezTo>
                    <a:pt x="0" y="3516"/>
                    <a:pt x="425" y="2602"/>
                    <a:pt x="775" y="1721"/>
                  </a:cubicBezTo>
                  <a:cubicBezTo>
                    <a:pt x="1115" y="882"/>
                    <a:pt x="1402" y="75"/>
                    <a:pt x="1476" y="43"/>
                  </a:cubicBezTo>
                  <a:cubicBezTo>
                    <a:pt x="1572" y="1"/>
                    <a:pt x="1954" y="160"/>
                    <a:pt x="1997" y="287"/>
                  </a:cubicBezTo>
                  <a:cubicBezTo>
                    <a:pt x="2049" y="415"/>
                    <a:pt x="680" y="3760"/>
                    <a:pt x="616" y="3803"/>
                  </a:cubicBezTo>
                  <a:cubicBezTo>
                    <a:pt x="478" y="3888"/>
                    <a:pt x="95" y="3781"/>
                    <a:pt x="53" y="3643"/>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680;p61">
              <a:extLst>
                <a:ext uri="{FF2B5EF4-FFF2-40B4-BE49-F238E27FC236}">
                  <a16:creationId xmlns:a16="http://schemas.microsoft.com/office/drawing/2014/main" id="{D789F55F-6EAE-983E-1493-6BAAD5F0357A}"/>
                </a:ext>
              </a:extLst>
            </p:cNvPr>
            <p:cNvSpPr/>
            <p:nvPr/>
          </p:nvSpPr>
          <p:spPr>
            <a:xfrm>
              <a:off x="3327125" y="3591475"/>
              <a:ext cx="65325" cy="135425"/>
            </a:xfrm>
            <a:custGeom>
              <a:avLst/>
              <a:gdLst/>
              <a:ahLst/>
              <a:cxnLst/>
              <a:rect l="l" t="t" r="r" b="b"/>
              <a:pathLst>
                <a:path w="2613" h="5417" extrusionOk="0">
                  <a:moveTo>
                    <a:pt x="32" y="5150"/>
                  </a:moveTo>
                  <a:cubicBezTo>
                    <a:pt x="1" y="4970"/>
                    <a:pt x="574" y="3685"/>
                    <a:pt x="1084" y="2443"/>
                  </a:cubicBezTo>
                  <a:cubicBezTo>
                    <a:pt x="1561" y="1253"/>
                    <a:pt x="1976" y="117"/>
                    <a:pt x="2061" y="64"/>
                  </a:cubicBezTo>
                  <a:cubicBezTo>
                    <a:pt x="2177" y="0"/>
                    <a:pt x="2559" y="159"/>
                    <a:pt x="2581" y="319"/>
                  </a:cubicBezTo>
                  <a:cubicBezTo>
                    <a:pt x="2613" y="499"/>
                    <a:pt x="680" y="5214"/>
                    <a:pt x="605" y="5278"/>
                  </a:cubicBezTo>
                  <a:cubicBezTo>
                    <a:pt x="447" y="5416"/>
                    <a:pt x="53" y="5320"/>
                    <a:pt x="32" y="515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681;p61">
              <a:extLst>
                <a:ext uri="{FF2B5EF4-FFF2-40B4-BE49-F238E27FC236}">
                  <a16:creationId xmlns:a16="http://schemas.microsoft.com/office/drawing/2014/main" id="{A3D04FB4-4A06-0B9C-8795-CAD47DA4DEA8}"/>
                </a:ext>
              </a:extLst>
            </p:cNvPr>
            <p:cNvSpPr/>
            <p:nvPr/>
          </p:nvSpPr>
          <p:spPr>
            <a:xfrm>
              <a:off x="3351025" y="3670300"/>
              <a:ext cx="39575" cy="66675"/>
            </a:xfrm>
            <a:custGeom>
              <a:avLst/>
              <a:gdLst/>
              <a:ahLst/>
              <a:cxnLst/>
              <a:rect l="l" t="t" r="r" b="b"/>
              <a:pathLst>
                <a:path w="1583" h="2667" extrusionOk="0">
                  <a:moveTo>
                    <a:pt x="64" y="2454"/>
                  </a:moveTo>
                  <a:cubicBezTo>
                    <a:pt x="0" y="2348"/>
                    <a:pt x="287" y="1742"/>
                    <a:pt x="531" y="1148"/>
                  </a:cubicBezTo>
                  <a:cubicBezTo>
                    <a:pt x="754" y="585"/>
                    <a:pt x="924" y="33"/>
                    <a:pt x="987" y="22"/>
                  </a:cubicBezTo>
                  <a:cubicBezTo>
                    <a:pt x="1083" y="1"/>
                    <a:pt x="1466" y="161"/>
                    <a:pt x="1518" y="256"/>
                  </a:cubicBezTo>
                  <a:cubicBezTo>
                    <a:pt x="1582" y="362"/>
                    <a:pt x="669" y="2603"/>
                    <a:pt x="616" y="2624"/>
                  </a:cubicBezTo>
                  <a:cubicBezTo>
                    <a:pt x="489" y="2667"/>
                    <a:pt x="117" y="2550"/>
                    <a:pt x="64" y="24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682;p61">
              <a:extLst>
                <a:ext uri="{FF2B5EF4-FFF2-40B4-BE49-F238E27FC236}">
                  <a16:creationId xmlns:a16="http://schemas.microsoft.com/office/drawing/2014/main" id="{681D30B0-707C-12F2-23D2-645BF5AF1E91}"/>
                </a:ext>
              </a:extLst>
            </p:cNvPr>
            <p:cNvSpPr/>
            <p:nvPr/>
          </p:nvSpPr>
          <p:spPr>
            <a:xfrm>
              <a:off x="3375175" y="3627825"/>
              <a:ext cx="59225" cy="118975"/>
            </a:xfrm>
            <a:custGeom>
              <a:avLst/>
              <a:gdLst/>
              <a:ahLst/>
              <a:cxnLst/>
              <a:rect l="l" t="t" r="r" b="b"/>
              <a:pathLst>
                <a:path w="2369" h="4759" extrusionOk="0">
                  <a:moveTo>
                    <a:pt x="43" y="4503"/>
                  </a:moveTo>
                  <a:cubicBezTo>
                    <a:pt x="0" y="4345"/>
                    <a:pt x="510" y="3219"/>
                    <a:pt x="956" y="2125"/>
                  </a:cubicBezTo>
                  <a:cubicBezTo>
                    <a:pt x="1371" y="1095"/>
                    <a:pt x="1732" y="97"/>
                    <a:pt x="1805" y="54"/>
                  </a:cubicBezTo>
                  <a:cubicBezTo>
                    <a:pt x="1912" y="1"/>
                    <a:pt x="2305" y="160"/>
                    <a:pt x="2336" y="309"/>
                  </a:cubicBezTo>
                  <a:cubicBezTo>
                    <a:pt x="2369" y="468"/>
                    <a:pt x="680" y="4588"/>
                    <a:pt x="616" y="4642"/>
                  </a:cubicBezTo>
                  <a:cubicBezTo>
                    <a:pt x="457" y="4758"/>
                    <a:pt x="75" y="4652"/>
                    <a:pt x="43" y="4503"/>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683;p61">
              <a:extLst>
                <a:ext uri="{FF2B5EF4-FFF2-40B4-BE49-F238E27FC236}">
                  <a16:creationId xmlns:a16="http://schemas.microsoft.com/office/drawing/2014/main" id="{3878712A-23EB-6482-1C11-E70EEB369A35}"/>
                </a:ext>
              </a:extLst>
            </p:cNvPr>
            <p:cNvSpPr/>
            <p:nvPr/>
          </p:nvSpPr>
          <p:spPr>
            <a:xfrm>
              <a:off x="3399875" y="3656775"/>
              <a:ext cx="52300" cy="100375"/>
            </a:xfrm>
            <a:custGeom>
              <a:avLst/>
              <a:gdLst/>
              <a:ahLst/>
              <a:cxnLst/>
              <a:rect l="l" t="t" r="r" b="b"/>
              <a:pathLst>
                <a:path w="2092" h="4015" extrusionOk="0">
                  <a:moveTo>
                    <a:pt x="53" y="3770"/>
                  </a:moveTo>
                  <a:cubicBezTo>
                    <a:pt x="0" y="3633"/>
                    <a:pt x="435" y="2687"/>
                    <a:pt x="807" y="1774"/>
                  </a:cubicBezTo>
                  <a:cubicBezTo>
                    <a:pt x="1157" y="914"/>
                    <a:pt x="1444" y="75"/>
                    <a:pt x="1518" y="43"/>
                  </a:cubicBezTo>
                  <a:cubicBezTo>
                    <a:pt x="1625" y="1"/>
                    <a:pt x="2007" y="149"/>
                    <a:pt x="2049" y="287"/>
                  </a:cubicBezTo>
                  <a:cubicBezTo>
                    <a:pt x="2092" y="425"/>
                    <a:pt x="680" y="3887"/>
                    <a:pt x="616" y="3919"/>
                  </a:cubicBezTo>
                  <a:cubicBezTo>
                    <a:pt x="478" y="4015"/>
                    <a:pt x="95" y="3898"/>
                    <a:pt x="53" y="377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84;p61">
              <a:extLst>
                <a:ext uri="{FF2B5EF4-FFF2-40B4-BE49-F238E27FC236}">
                  <a16:creationId xmlns:a16="http://schemas.microsoft.com/office/drawing/2014/main" id="{DD95B0F6-9BC6-6F23-3231-23116AE265FC}"/>
                </a:ext>
              </a:extLst>
            </p:cNvPr>
            <p:cNvSpPr/>
            <p:nvPr/>
          </p:nvSpPr>
          <p:spPr>
            <a:xfrm>
              <a:off x="3424025" y="3719425"/>
              <a:ext cx="32675" cy="47825"/>
            </a:xfrm>
            <a:custGeom>
              <a:avLst/>
              <a:gdLst/>
              <a:ahLst/>
              <a:cxnLst/>
              <a:rect l="l" t="t" r="r" b="b"/>
              <a:pathLst>
                <a:path w="1307" h="1913" extrusionOk="0">
                  <a:moveTo>
                    <a:pt x="75" y="1710"/>
                  </a:moveTo>
                  <a:cubicBezTo>
                    <a:pt x="0" y="1625"/>
                    <a:pt x="213" y="1200"/>
                    <a:pt x="382" y="797"/>
                  </a:cubicBezTo>
                  <a:cubicBezTo>
                    <a:pt x="542" y="404"/>
                    <a:pt x="637" y="11"/>
                    <a:pt x="701" y="11"/>
                  </a:cubicBezTo>
                  <a:cubicBezTo>
                    <a:pt x="786" y="1"/>
                    <a:pt x="1179" y="160"/>
                    <a:pt x="1243" y="245"/>
                  </a:cubicBezTo>
                  <a:cubicBezTo>
                    <a:pt x="1307" y="319"/>
                    <a:pt x="680" y="1891"/>
                    <a:pt x="627" y="1901"/>
                  </a:cubicBezTo>
                  <a:cubicBezTo>
                    <a:pt x="510" y="1912"/>
                    <a:pt x="139" y="1785"/>
                    <a:pt x="75" y="171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85;p61">
              <a:extLst>
                <a:ext uri="{FF2B5EF4-FFF2-40B4-BE49-F238E27FC236}">
                  <a16:creationId xmlns:a16="http://schemas.microsoft.com/office/drawing/2014/main" id="{E3E7C48D-F770-FF65-203A-2A73B11E65E9}"/>
                </a:ext>
              </a:extLst>
            </p:cNvPr>
            <p:cNvSpPr/>
            <p:nvPr/>
          </p:nvSpPr>
          <p:spPr>
            <a:xfrm>
              <a:off x="3449775" y="3698450"/>
              <a:ext cx="44350" cy="79150"/>
            </a:xfrm>
            <a:custGeom>
              <a:avLst/>
              <a:gdLst/>
              <a:ahLst/>
              <a:cxnLst/>
              <a:rect l="l" t="t" r="r" b="b"/>
              <a:pathLst>
                <a:path w="1774" h="3166" extrusionOk="0">
                  <a:moveTo>
                    <a:pt x="53" y="2943"/>
                  </a:moveTo>
                  <a:cubicBezTo>
                    <a:pt x="1" y="2825"/>
                    <a:pt x="340" y="2093"/>
                    <a:pt x="627" y="1381"/>
                  </a:cubicBezTo>
                  <a:cubicBezTo>
                    <a:pt x="903" y="712"/>
                    <a:pt x="1115" y="54"/>
                    <a:pt x="1190" y="33"/>
                  </a:cubicBezTo>
                  <a:cubicBezTo>
                    <a:pt x="1285" y="1"/>
                    <a:pt x="1667" y="160"/>
                    <a:pt x="1721" y="266"/>
                  </a:cubicBezTo>
                  <a:cubicBezTo>
                    <a:pt x="1774" y="383"/>
                    <a:pt x="669" y="3080"/>
                    <a:pt x="617" y="3112"/>
                  </a:cubicBezTo>
                  <a:cubicBezTo>
                    <a:pt x="478" y="3165"/>
                    <a:pt x="107" y="3049"/>
                    <a:pt x="53" y="2943"/>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86;p61">
              <a:extLst>
                <a:ext uri="{FF2B5EF4-FFF2-40B4-BE49-F238E27FC236}">
                  <a16:creationId xmlns:a16="http://schemas.microsoft.com/office/drawing/2014/main" id="{1D2DFF8D-EF0F-3B49-79DE-3F04C0AD4D51}"/>
                </a:ext>
              </a:extLst>
            </p:cNvPr>
            <p:cNvSpPr/>
            <p:nvPr/>
          </p:nvSpPr>
          <p:spPr>
            <a:xfrm>
              <a:off x="3476850" y="3656775"/>
              <a:ext cx="64000" cy="131700"/>
            </a:xfrm>
            <a:custGeom>
              <a:avLst/>
              <a:gdLst/>
              <a:ahLst/>
              <a:cxnLst/>
              <a:rect l="l" t="t" r="r" b="b"/>
              <a:pathLst>
                <a:path w="2560" h="5268" extrusionOk="0">
                  <a:moveTo>
                    <a:pt x="32" y="5013"/>
                  </a:moveTo>
                  <a:cubicBezTo>
                    <a:pt x="1" y="4832"/>
                    <a:pt x="553" y="3579"/>
                    <a:pt x="1052" y="2379"/>
                  </a:cubicBezTo>
                  <a:cubicBezTo>
                    <a:pt x="1519" y="1221"/>
                    <a:pt x="1912" y="117"/>
                    <a:pt x="1997" y="75"/>
                  </a:cubicBezTo>
                  <a:cubicBezTo>
                    <a:pt x="2114" y="1"/>
                    <a:pt x="2496" y="160"/>
                    <a:pt x="2528" y="319"/>
                  </a:cubicBezTo>
                  <a:cubicBezTo>
                    <a:pt x="2560" y="499"/>
                    <a:pt x="680" y="5077"/>
                    <a:pt x="606" y="5140"/>
                  </a:cubicBezTo>
                  <a:cubicBezTo>
                    <a:pt x="447" y="5268"/>
                    <a:pt x="65" y="5172"/>
                    <a:pt x="32" y="5013"/>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87;p61">
              <a:extLst>
                <a:ext uri="{FF2B5EF4-FFF2-40B4-BE49-F238E27FC236}">
                  <a16:creationId xmlns:a16="http://schemas.microsoft.com/office/drawing/2014/main" id="{EA3824C8-CBBA-04B3-DE7C-8B8ED574FEA2}"/>
                </a:ext>
              </a:extLst>
            </p:cNvPr>
            <p:cNvSpPr/>
            <p:nvPr/>
          </p:nvSpPr>
          <p:spPr>
            <a:xfrm>
              <a:off x="3504475" y="3696075"/>
              <a:ext cx="53650" cy="104100"/>
            </a:xfrm>
            <a:custGeom>
              <a:avLst/>
              <a:gdLst/>
              <a:ahLst/>
              <a:cxnLst/>
              <a:rect l="l" t="t" r="r" b="b"/>
              <a:pathLst>
                <a:path w="2146" h="4164" extrusionOk="0">
                  <a:moveTo>
                    <a:pt x="43" y="3918"/>
                  </a:moveTo>
                  <a:cubicBezTo>
                    <a:pt x="0" y="3781"/>
                    <a:pt x="446" y="2793"/>
                    <a:pt x="829" y="1848"/>
                  </a:cubicBezTo>
                  <a:cubicBezTo>
                    <a:pt x="1200" y="956"/>
                    <a:pt x="1497" y="85"/>
                    <a:pt x="1572" y="53"/>
                  </a:cubicBezTo>
                  <a:cubicBezTo>
                    <a:pt x="1678" y="0"/>
                    <a:pt x="2060" y="159"/>
                    <a:pt x="2103" y="298"/>
                  </a:cubicBezTo>
                  <a:cubicBezTo>
                    <a:pt x="2145" y="435"/>
                    <a:pt x="680" y="4025"/>
                    <a:pt x="616" y="4067"/>
                  </a:cubicBezTo>
                  <a:cubicBezTo>
                    <a:pt x="467" y="4163"/>
                    <a:pt x="85" y="4057"/>
                    <a:pt x="43" y="39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88;p61">
              <a:extLst>
                <a:ext uri="{FF2B5EF4-FFF2-40B4-BE49-F238E27FC236}">
                  <a16:creationId xmlns:a16="http://schemas.microsoft.com/office/drawing/2014/main" id="{5503B719-57C3-FBBF-C589-F46BCF294407}"/>
                </a:ext>
              </a:extLst>
            </p:cNvPr>
            <p:cNvSpPr/>
            <p:nvPr/>
          </p:nvSpPr>
          <p:spPr>
            <a:xfrm>
              <a:off x="3328725" y="3783975"/>
              <a:ext cx="190625" cy="176300"/>
            </a:xfrm>
            <a:custGeom>
              <a:avLst/>
              <a:gdLst/>
              <a:ahLst/>
              <a:cxnLst/>
              <a:rect l="l" t="t" r="r" b="b"/>
              <a:pathLst>
                <a:path w="7625" h="7052" extrusionOk="0">
                  <a:moveTo>
                    <a:pt x="3857" y="288"/>
                  </a:moveTo>
                  <a:cubicBezTo>
                    <a:pt x="4047" y="288"/>
                    <a:pt x="4235" y="309"/>
                    <a:pt x="4418" y="350"/>
                  </a:cubicBezTo>
                  <a:cubicBezTo>
                    <a:pt x="4449" y="360"/>
                    <a:pt x="4482" y="371"/>
                    <a:pt x="4524" y="371"/>
                  </a:cubicBezTo>
                  <a:cubicBezTo>
                    <a:pt x="3642" y="605"/>
                    <a:pt x="2782" y="870"/>
                    <a:pt x="1975" y="1157"/>
                  </a:cubicBezTo>
                  <a:cubicBezTo>
                    <a:pt x="1964" y="1136"/>
                    <a:pt x="1954" y="1125"/>
                    <a:pt x="1943" y="1114"/>
                  </a:cubicBezTo>
                  <a:cubicBezTo>
                    <a:pt x="1922" y="1093"/>
                    <a:pt x="1912" y="1072"/>
                    <a:pt x="1901" y="1051"/>
                  </a:cubicBezTo>
                  <a:cubicBezTo>
                    <a:pt x="2092" y="881"/>
                    <a:pt x="2304" y="732"/>
                    <a:pt x="2528" y="626"/>
                  </a:cubicBezTo>
                  <a:cubicBezTo>
                    <a:pt x="2953" y="402"/>
                    <a:pt x="3409" y="288"/>
                    <a:pt x="3857" y="288"/>
                  </a:cubicBezTo>
                  <a:close/>
                  <a:moveTo>
                    <a:pt x="4821" y="605"/>
                  </a:moveTo>
                  <a:lnTo>
                    <a:pt x="4640" y="1178"/>
                  </a:lnTo>
                  <a:lnTo>
                    <a:pt x="2432" y="1783"/>
                  </a:lnTo>
                  <a:cubicBezTo>
                    <a:pt x="2336" y="1656"/>
                    <a:pt x="2240" y="1528"/>
                    <a:pt x="2156" y="1401"/>
                  </a:cubicBezTo>
                  <a:cubicBezTo>
                    <a:pt x="3026" y="1093"/>
                    <a:pt x="3918" y="827"/>
                    <a:pt x="4821" y="605"/>
                  </a:cubicBezTo>
                  <a:close/>
                  <a:moveTo>
                    <a:pt x="4534" y="1507"/>
                  </a:moveTo>
                  <a:lnTo>
                    <a:pt x="4397" y="1953"/>
                  </a:lnTo>
                  <a:lnTo>
                    <a:pt x="4386" y="1953"/>
                  </a:lnTo>
                  <a:lnTo>
                    <a:pt x="2867" y="2346"/>
                  </a:lnTo>
                  <a:cubicBezTo>
                    <a:pt x="2782" y="2250"/>
                    <a:pt x="2708" y="2155"/>
                    <a:pt x="2634" y="2049"/>
                  </a:cubicBezTo>
                  <a:lnTo>
                    <a:pt x="2623" y="2038"/>
                  </a:lnTo>
                  <a:lnTo>
                    <a:pt x="4534" y="1507"/>
                  </a:lnTo>
                  <a:close/>
                  <a:moveTo>
                    <a:pt x="4290" y="2272"/>
                  </a:moveTo>
                  <a:lnTo>
                    <a:pt x="4163" y="2675"/>
                  </a:lnTo>
                  <a:cubicBezTo>
                    <a:pt x="3897" y="2792"/>
                    <a:pt x="3621" y="2887"/>
                    <a:pt x="3345" y="2951"/>
                  </a:cubicBezTo>
                  <a:lnTo>
                    <a:pt x="3059" y="2601"/>
                  </a:lnTo>
                  <a:cubicBezTo>
                    <a:pt x="3472" y="2495"/>
                    <a:pt x="3887" y="2389"/>
                    <a:pt x="4290" y="2272"/>
                  </a:cubicBezTo>
                  <a:close/>
                  <a:moveTo>
                    <a:pt x="4057" y="3036"/>
                  </a:moveTo>
                  <a:lnTo>
                    <a:pt x="3887" y="3588"/>
                  </a:lnTo>
                  <a:cubicBezTo>
                    <a:pt x="3770" y="3451"/>
                    <a:pt x="3663" y="3323"/>
                    <a:pt x="3547" y="3196"/>
                  </a:cubicBezTo>
                  <a:cubicBezTo>
                    <a:pt x="3727" y="3153"/>
                    <a:pt x="3887" y="3100"/>
                    <a:pt x="4057" y="3036"/>
                  </a:cubicBezTo>
                  <a:close/>
                  <a:moveTo>
                    <a:pt x="5129" y="594"/>
                  </a:moveTo>
                  <a:cubicBezTo>
                    <a:pt x="5628" y="711"/>
                    <a:pt x="6085" y="976"/>
                    <a:pt x="6457" y="1369"/>
                  </a:cubicBezTo>
                  <a:cubicBezTo>
                    <a:pt x="6924" y="1868"/>
                    <a:pt x="7221" y="2548"/>
                    <a:pt x="7253" y="3217"/>
                  </a:cubicBezTo>
                  <a:cubicBezTo>
                    <a:pt x="7306" y="4565"/>
                    <a:pt x="6478" y="5851"/>
                    <a:pt x="5171" y="6424"/>
                  </a:cubicBezTo>
                  <a:cubicBezTo>
                    <a:pt x="4666" y="6642"/>
                    <a:pt x="4110" y="6760"/>
                    <a:pt x="3551" y="6760"/>
                  </a:cubicBezTo>
                  <a:cubicBezTo>
                    <a:pt x="3430" y="6760"/>
                    <a:pt x="3308" y="6754"/>
                    <a:pt x="3186" y="6743"/>
                  </a:cubicBezTo>
                  <a:cubicBezTo>
                    <a:pt x="2410" y="6679"/>
                    <a:pt x="1752" y="6403"/>
                    <a:pt x="1338" y="5957"/>
                  </a:cubicBezTo>
                  <a:cubicBezTo>
                    <a:pt x="1317" y="5936"/>
                    <a:pt x="1296" y="5914"/>
                    <a:pt x="1275" y="5882"/>
                  </a:cubicBezTo>
                  <a:cubicBezTo>
                    <a:pt x="361" y="4841"/>
                    <a:pt x="552" y="3185"/>
                    <a:pt x="1115" y="2091"/>
                  </a:cubicBezTo>
                  <a:cubicBezTo>
                    <a:pt x="1263" y="1783"/>
                    <a:pt x="1455" y="1507"/>
                    <a:pt x="1688" y="1263"/>
                  </a:cubicBezTo>
                  <a:cubicBezTo>
                    <a:pt x="2358" y="2208"/>
                    <a:pt x="3080" y="3121"/>
                    <a:pt x="3844" y="3982"/>
                  </a:cubicBezTo>
                  <a:cubicBezTo>
                    <a:pt x="3871" y="4015"/>
                    <a:pt x="3910" y="4031"/>
                    <a:pt x="3951" y="4031"/>
                  </a:cubicBezTo>
                  <a:cubicBezTo>
                    <a:pt x="3975" y="4031"/>
                    <a:pt x="4001" y="4025"/>
                    <a:pt x="4025" y="4013"/>
                  </a:cubicBezTo>
                  <a:cubicBezTo>
                    <a:pt x="4078" y="3982"/>
                    <a:pt x="4109" y="3918"/>
                    <a:pt x="4099" y="3864"/>
                  </a:cubicBezTo>
                  <a:lnTo>
                    <a:pt x="4407" y="2877"/>
                  </a:lnTo>
                  <a:cubicBezTo>
                    <a:pt x="4439" y="2845"/>
                    <a:pt x="4449" y="2814"/>
                    <a:pt x="4439" y="2771"/>
                  </a:cubicBezTo>
                  <a:lnTo>
                    <a:pt x="5129" y="594"/>
                  </a:lnTo>
                  <a:close/>
                  <a:moveTo>
                    <a:pt x="3880" y="0"/>
                  </a:moveTo>
                  <a:cubicBezTo>
                    <a:pt x="2860" y="0"/>
                    <a:pt x="1813" y="526"/>
                    <a:pt x="1157" y="1443"/>
                  </a:cubicBezTo>
                  <a:cubicBezTo>
                    <a:pt x="393" y="2526"/>
                    <a:pt x="0" y="4321"/>
                    <a:pt x="754" y="5660"/>
                  </a:cubicBezTo>
                  <a:cubicBezTo>
                    <a:pt x="850" y="5840"/>
                    <a:pt x="977" y="5999"/>
                    <a:pt x="1115" y="6148"/>
                  </a:cubicBezTo>
                  <a:cubicBezTo>
                    <a:pt x="1734" y="6795"/>
                    <a:pt x="2643" y="7052"/>
                    <a:pt x="3524" y="7052"/>
                  </a:cubicBezTo>
                  <a:cubicBezTo>
                    <a:pt x="3958" y="7052"/>
                    <a:pt x="4386" y="6989"/>
                    <a:pt x="4768" y="6880"/>
                  </a:cubicBezTo>
                  <a:cubicBezTo>
                    <a:pt x="6276" y="6445"/>
                    <a:pt x="7359" y="5214"/>
                    <a:pt x="7519" y="3727"/>
                  </a:cubicBezTo>
                  <a:cubicBezTo>
                    <a:pt x="7625" y="2802"/>
                    <a:pt x="7306" y="1837"/>
                    <a:pt x="6658" y="1157"/>
                  </a:cubicBezTo>
                  <a:cubicBezTo>
                    <a:pt x="6329" y="806"/>
                    <a:pt x="5936" y="551"/>
                    <a:pt x="5490" y="392"/>
                  </a:cubicBezTo>
                  <a:cubicBezTo>
                    <a:pt x="5363" y="350"/>
                    <a:pt x="5214" y="307"/>
                    <a:pt x="5055" y="286"/>
                  </a:cubicBezTo>
                  <a:cubicBezTo>
                    <a:pt x="5044" y="265"/>
                    <a:pt x="5023" y="244"/>
                    <a:pt x="5002" y="233"/>
                  </a:cubicBezTo>
                  <a:cubicBezTo>
                    <a:pt x="4646" y="75"/>
                    <a:pt x="4265" y="0"/>
                    <a:pt x="3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89;p61">
              <a:extLst>
                <a:ext uri="{FF2B5EF4-FFF2-40B4-BE49-F238E27FC236}">
                  <a16:creationId xmlns:a16="http://schemas.microsoft.com/office/drawing/2014/main" id="{CF173C47-D6A1-22FB-50E9-AEC984EA69BC}"/>
                </a:ext>
              </a:extLst>
            </p:cNvPr>
            <p:cNvSpPr/>
            <p:nvPr/>
          </p:nvSpPr>
          <p:spPr>
            <a:xfrm>
              <a:off x="3413925" y="3430300"/>
              <a:ext cx="79950" cy="58175"/>
            </a:xfrm>
            <a:custGeom>
              <a:avLst/>
              <a:gdLst/>
              <a:ahLst/>
              <a:cxnLst/>
              <a:rect l="l" t="t" r="r" b="b"/>
              <a:pathLst>
                <a:path w="3198" h="2327" extrusionOk="0">
                  <a:moveTo>
                    <a:pt x="3144" y="2327"/>
                  </a:moveTo>
                  <a:cubicBezTo>
                    <a:pt x="2093" y="2104"/>
                    <a:pt x="1052" y="1849"/>
                    <a:pt x="1" y="1562"/>
                  </a:cubicBezTo>
                  <a:cubicBezTo>
                    <a:pt x="776" y="1084"/>
                    <a:pt x="1551" y="489"/>
                    <a:pt x="2327" y="1"/>
                  </a:cubicBezTo>
                  <a:cubicBezTo>
                    <a:pt x="2985" y="765"/>
                    <a:pt x="3197" y="1541"/>
                    <a:pt x="3144" y="232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90;p61">
              <a:extLst>
                <a:ext uri="{FF2B5EF4-FFF2-40B4-BE49-F238E27FC236}">
                  <a16:creationId xmlns:a16="http://schemas.microsoft.com/office/drawing/2014/main" id="{7D96E807-C2D4-FE76-9639-0BDF36B282B0}"/>
                </a:ext>
              </a:extLst>
            </p:cNvPr>
            <p:cNvSpPr/>
            <p:nvPr/>
          </p:nvSpPr>
          <p:spPr>
            <a:xfrm>
              <a:off x="3411550" y="3482875"/>
              <a:ext cx="78075" cy="77825"/>
            </a:xfrm>
            <a:custGeom>
              <a:avLst/>
              <a:gdLst/>
              <a:ahLst/>
              <a:cxnLst/>
              <a:rect l="l" t="t" r="r" b="b"/>
              <a:pathLst>
                <a:path w="3123" h="3113" extrusionOk="0">
                  <a:moveTo>
                    <a:pt x="1051" y="3112"/>
                  </a:moveTo>
                  <a:cubicBezTo>
                    <a:pt x="648" y="2082"/>
                    <a:pt x="372" y="1041"/>
                    <a:pt x="0" y="1"/>
                  </a:cubicBezTo>
                  <a:cubicBezTo>
                    <a:pt x="255" y="1"/>
                    <a:pt x="510" y="97"/>
                    <a:pt x="765" y="149"/>
                  </a:cubicBezTo>
                  <a:cubicBezTo>
                    <a:pt x="1530" y="330"/>
                    <a:pt x="2347" y="543"/>
                    <a:pt x="3123" y="723"/>
                  </a:cubicBezTo>
                  <a:cubicBezTo>
                    <a:pt x="3048" y="1615"/>
                    <a:pt x="2018" y="2943"/>
                    <a:pt x="1051" y="3112"/>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91;p61">
              <a:extLst>
                <a:ext uri="{FF2B5EF4-FFF2-40B4-BE49-F238E27FC236}">
                  <a16:creationId xmlns:a16="http://schemas.microsoft.com/office/drawing/2014/main" id="{1AD0CD4D-4AB0-BF16-1AA0-D9822143AD44}"/>
                </a:ext>
              </a:extLst>
            </p:cNvPr>
            <p:cNvSpPr/>
            <p:nvPr/>
          </p:nvSpPr>
          <p:spPr>
            <a:xfrm>
              <a:off x="3314375" y="3397125"/>
              <a:ext cx="151075" cy="169675"/>
            </a:xfrm>
            <a:custGeom>
              <a:avLst/>
              <a:gdLst/>
              <a:ahLst/>
              <a:cxnLst/>
              <a:rect l="l" t="t" r="r" b="b"/>
              <a:pathLst>
                <a:path w="6043" h="6787" extrusionOk="0">
                  <a:moveTo>
                    <a:pt x="6043" y="1052"/>
                  </a:moveTo>
                  <a:cubicBezTo>
                    <a:pt x="5278" y="1594"/>
                    <a:pt x="4471" y="2092"/>
                    <a:pt x="3654" y="2677"/>
                  </a:cubicBezTo>
                  <a:cubicBezTo>
                    <a:pt x="3526" y="2762"/>
                    <a:pt x="3345" y="2889"/>
                    <a:pt x="3314" y="2932"/>
                  </a:cubicBezTo>
                  <a:cubicBezTo>
                    <a:pt x="3260" y="3038"/>
                    <a:pt x="3515" y="3696"/>
                    <a:pt x="3558" y="3845"/>
                  </a:cubicBezTo>
                  <a:cubicBezTo>
                    <a:pt x="3824" y="4631"/>
                    <a:pt x="4079" y="5363"/>
                    <a:pt x="4333" y="6139"/>
                  </a:cubicBezTo>
                  <a:cubicBezTo>
                    <a:pt x="4397" y="6319"/>
                    <a:pt x="4440" y="6531"/>
                    <a:pt x="4535" y="6606"/>
                  </a:cubicBezTo>
                  <a:cubicBezTo>
                    <a:pt x="4546" y="6627"/>
                    <a:pt x="4525" y="6627"/>
                    <a:pt x="4514" y="6627"/>
                  </a:cubicBezTo>
                  <a:cubicBezTo>
                    <a:pt x="4057" y="6786"/>
                    <a:pt x="3409" y="6786"/>
                    <a:pt x="2910" y="6659"/>
                  </a:cubicBezTo>
                  <a:cubicBezTo>
                    <a:pt x="1030" y="6181"/>
                    <a:pt x="1" y="4004"/>
                    <a:pt x="330" y="2560"/>
                  </a:cubicBezTo>
                  <a:cubicBezTo>
                    <a:pt x="627" y="1307"/>
                    <a:pt x="1816" y="351"/>
                    <a:pt x="2857" y="117"/>
                  </a:cubicBezTo>
                  <a:cubicBezTo>
                    <a:pt x="3399" y="1"/>
                    <a:pt x="3909" y="43"/>
                    <a:pt x="4440" y="181"/>
                  </a:cubicBezTo>
                  <a:cubicBezTo>
                    <a:pt x="4971" y="319"/>
                    <a:pt x="5523" y="553"/>
                    <a:pt x="6043" y="1052"/>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92;p61">
              <a:extLst>
                <a:ext uri="{FF2B5EF4-FFF2-40B4-BE49-F238E27FC236}">
                  <a16:creationId xmlns:a16="http://schemas.microsoft.com/office/drawing/2014/main" id="{8AB2B082-6943-9AF3-75C9-2356B22EDC88}"/>
                </a:ext>
              </a:extLst>
            </p:cNvPr>
            <p:cNvSpPr/>
            <p:nvPr/>
          </p:nvSpPr>
          <p:spPr>
            <a:xfrm>
              <a:off x="3546675" y="3452875"/>
              <a:ext cx="109400" cy="86050"/>
            </a:xfrm>
            <a:custGeom>
              <a:avLst/>
              <a:gdLst/>
              <a:ahLst/>
              <a:cxnLst/>
              <a:rect l="l" t="t" r="r" b="b"/>
              <a:pathLst>
                <a:path w="4376" h="3442" extrusionOk="0">
                  <a:moveTo>
                    <a:pt x="2868" y="1519"/>
                  </a:moveTo>
                  <a:cubicBezTo>
                    <a:pt x="3101" y="1540"/>
                    <a:pt x="3377" y="1297"/>
                    <a:pt x="3568" y="1477"/>
                  </a:cubicBezTo>
                  <a:cubicBezTo>
                    <a:pt x="3760" y="1658"/>
                    <a:pt x="3473" y="1965"/>
                    <a:pt x="3431" y="2231"/>
                  </a:cubicBezTo>
                  <a:cubicBezTo>
                    <a:pt x="3686" y="2241"/>
                    <a:pt x="3962" y="2114"/>
                    <a:pt x="4163" y="2316"/>
                  </a:cubicBezTo>
                  <a:cubicBezTo>
                    <a:pt x="4375" y="2528"/>
                    <a:pt x="4291" y="3187"/>
                    <a:pt x="4153" y="3442"/>
                  </a:cubicBezTo>
                  <a:cubicBezTo>
                    <a:pt x="4089" y="3261"/>
                    <a:pt x="4078" y="3155"/>
                    <a:pt x="4057" y="2974"/>
                  </a:cubicBezTo>
                  <a:cubicBezTo>
                    <a:pt x="4047" y="2857"/>
                    <a:pt x="4078" y="2592"/>
                    <a:pt x="3993" y="2496"/>
                  </a:cubicBezTo>
                  <a:cubicBezTo>
                    <a:pt x="3802" y="2305"/>
                    <a:pt x="3441" y="2613"/>
                    <a:pt x="3261" y="2443"/>
                  </a:cubicBezTo>
                  <a:cubicBezTo>
                    <a:pt x="3080" y="2284"/>
                    <a:pt x="3271" y="1955"/>
                    <a:pt x="3346" y="1710"/>
                  </a:cubicBezTo>
                  <a:cubicBezTo>
                    <a:pt x="3133" y="1615"/>
                    <a:pt x="2794" y="1986"/>
                    <a:pt x="2591" y="1849"/>
                  </a:cubicBezTo>
                  <a:cubicBezTo>
                    <a:pt x="2411" y="1732"/>
                    <a:pt x="2539" y="1540"/>
                    <a:pt x="2634" y="1328"/>
                  </a:cubicBezTo>
                  <a:cubicBezTo>
                    <a:pt x="2252" y="1466"/>
                    <a:pt x="1668" y="2262"/>
                    <a:pt x="1328" y="1997"/>
                  </a:cubicBezTo>
                  <a:cubicBezTo>
                    <a:pt x="1116" y="1828"/>
                    <a:pt x="1275" y="1562"/>
                    <a:pt x="1371" y="1339"/>
                  </a:cubicBezTo>
                  <a:cubicBezTo>
                    <a:pt x="1062" y="1551"/>
                    <a:pt x="415" y="2390"/>
                    <a:pt x="160" y="1934"/>
                  </a:cubicBezTo>
                  <a:cubicBezTo>
                    <a:pt x="0" y="1668"/>
                    <a:pt x="330" y="1073"/>
                    <a:pt x="659" y="648"/>
                  </a:cubicBezTo>
                  <a:cubicBezTo>
                    <a:pt x="871" y="405"/>
                    <a:pt x="1211" y="1"/>
                    <a:pt x="1423" y="139"/>
                  </a:cubicBezTo>
                  <a:cubicBezTo>
                    <a:pt x="1668" y="298"/>
                    <a:pt x="1498" y="563"/>
                    <a:pt x="1434" y="776"/>
                  </a:cubicBezTo>
                  <a:cubicBezTo>
                    <a:pt x="1689" y="702"/>
                    <a:pt x="1933" y="139"/>
                    <a:pt x="2188" y="160"/>
                  </a:cubicBezTo>
                  <a:cubicBezTo>
                    <a:pt x="2464" y="330"/>
                    <a:pt x="2230" y="585"/>
                    <a:pt x="2114" y="808"/>
                  </a:cubicBezTo>
                  <a:cubicBezTo>
                    <a:pt x="1997" y="1042"/>
                    <a:pt x="1891" y="1254"/>
                    <a:pt x="1827" y="1392"/>
                  </a:cubicBezTo>
                  <a:cubicBezTo>
                    <a:pt x="2082" y="1318"/>
                    <a:pt x="2740" y="617"/>
                    <a:pt x="3016" y="712"/>
                  </a:cubicBezTo>
                  <a:cubicBezTo>
                    <a:pt x="3367" y="839"/>
                    <a:pt x="3070" y="1264"/>
                    <a:pt x="2868" y="1519"/>
                  </a:cubicBezTo>
                  <a:close/>
                  <a:moveTo>
                    <a:pt x="564" y="1562"/>
                  </a:moveTo>
                  <a:cubicBezTo>
                    <a:pt x="755" y="1455"/>
                    <a:pt x="935" y="1222"/>
                    <a:pt x="1116" y="1105"/>
                  </a:cubicBezTo>
                  <a:cubicBezTo>
                    <a:pt x="1073" y="946"/>
                    <a:pt x="1190" y="776"/>
                    <a:pt x="1201" y="617"/>
                  </a:cubicBezTo>
                  <a:cubicBezTo>
                    <a:pt x="946" y="935"/>
                    <a:pt x="691" y="1254"/>
                    <a:pt x="564" y="15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93;p61">
              <a:extLst>
                <a:ext uri="{FF2B5EF4-FFF2-40B4-BE49-F238E27FC236}">
                  <a16:creationId xmlns:a16="http://schemas.microsoft.com/office/drawing/2014/main" id="{CECAD64B-9D4F-26C3-8338-316D658B2B0C}"/>
                </a:ext>
              </a:extLst>
            </p:cNvPr>
            <p:cNvSpPr/>
            <p:nvPr/>
          </p:nvSpPr>
          <p:spPr>
            <a:xfrm>
              <a:off x="3438350" y="3487400"/>
              <a:ext cx="99600" cy="41175"/>
            </a:xfrm>
            <a:custGeom>
              <a:avLst/>
              <a:gdLst/>
              <a:ahLst/>
              <a:cxnLst/>
              <a:rect l="l" t="t" r="r" b="b"/>
              <a:pathLst>
                <a:path w="3984" h="1647" extrusionOk="0">
                  <a:moveTo>
                    <a:pt x="3983" y="53"/>
                  </a:moveTo>
                  <a:cubicBezTo>
                    <a:pt x="3686" y="287"/>
                    <a:pt x="3325" y="414"/>
                    <a:pt x="2985" y="563"/>
                  </a:cubicBezTo>
                  <a:cubicBezTo>
                    <a:pt x="2167" y="903"/>
                    <a:pt x="1328" y="1275"/>
                    <a:pt x="489" y="1530"/>
                  </a:cubicBezTo>
                  <a:cubicBezTo>
                    <a:pt x="415" y="1551"/>
                    <a:pt x="309" y="1572"/>
                    <a:pt x="234" y="1593"/>
                  </a:cubicBezTo>
                  <a:cubicBezTo>
                    <a:pt x="160" y="1604"/>
                    <a:pt x="54" y="1646"/>
                    <a:pt x="1" y="1561"/>
                  </a:cubicBezTo>
                  <a:cubicBezTo>
                    <a:pt x="75" y="1402"/>
                    <a:pt x="298" y="1317"/>
                    <a:pt x="458" y="1254"/>
                  </a:cubicBezTo>
                  <a:cubicBezTo>
                    <a:pt x="1402" y="818"/>
                    <a:pt x="2422" y="478"/>
                    <a:pt x="3410" y="159"/>
                  </a:cubicBezTo>
                  <a:cubicBezTo>
                    <a:pt x="3580" y="96"/>
                    <a:pt x="3750" y="22"/>
                    <a:pt x="3909" y="11"/>
                  </a:cubicBezTo>
                  <a:cubicBezTo>
                    <a:pt x="3930" y="0"/>
                    <a:pt x="3941" y="22"/>
                    <a:pt x="3962" y="11"/>
                  </a:cubicBezTo>
                  <a:cubicBezTo>
                    <a:pt x="3972" y="11"/>
                    <a:pt x="3972" y="22"/>
                    <a:pt x="3962" y="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94;p61">
              <a:extLst>
                <a:ext uri="{FF2B5EF4-FFF2-40B4-BE49-F238E27FC236}">
                  <a16:creationId xmlns:a16="http://schemas.microsoft.com/office/drawing/2014/main" id="{28501655-B397-F190-3930-F0C3D09109E2}"/>
                </a:ext>
              </a:extLst>
            </p:cNvPr>
            <p:cNvSpPr/>
            <p:nvPr/>
          </p:nvSpPr>
          <p:spPr>
            <a:xfrm>
              <a:off x="3288375" y="3544475"/>
              <a:ext cx="96900" cy="75150"/>
            </a:xfrm>
            <a:custGeom>
              <a:avLst/>
              <a:gdLst/>
              <a:ahLst/>
              <a:cxnLst/>
              <a:rect l="l" t="t" r="r" b="b"/>
              <a:pathLst>
                <a:path w="3876" h="3006" extrusionOk="0">
                  <a:moveTo>
                    <a:pt x="3876" y="43"/>
                  </a:moveTo>
                  <a:cubicBezTo>
                    <a:pt x="3600" y="394"/>
                    <a:pt x="3250" y="648"/>
                    <a:pt x="2920" y="903"/>
                  </a:cubicBezTo>
                  <a:cubicBezTo>
                    <a:pt x="2134" y="1540"/>
                    <a:pt x="1327" y="2199"/>
                    <a:pt x="499" y="2740"/>
                  </a:cubicBezTo>
                  <a:cubicBezTo>
                    <a:pt x="425" y="2783"/>
                    <a:pt x="319" y="2836"/>
                    <a:pt x="244" y="2879"/>
                  </a:cubicBezTo>
                  <a:cubicBezTo>
                    <a:pt x="170" y="2921"/>
                    <a:pt x="64" y="3006"/>
                    <a:pt x="0" y="2921"/>
                  </a:cubicBezTo>
                  <a:cubicBezTo>
                    <a:pt x="53" y="2730"/>
                    <a:pt x="265" y="2570"/>
                    <a:pt x="414" y="2443"/>
                  </a:cubicBezTo>
                  <a:cubicBezTo>
                    <a:pt x="1327" y="1678"/>
                    <a:pt x="2325" y="998"/>
                    <a:pt x="3292" y="340"/>
                  </a:cubicBezTo>
                  <a:cubicBezTo>
                    <a:pt x="3462" y="224"/>
                    <a:pt x="3621" y="75"/>
                    <a:pt x="3791" y="21"/>
                  </a:cubicBezTo>
                  <a:cubicBezTo>
                    <a:pt x="3802" y="0"/>
                    <a:pt x="3823" y="21"/>
                    <a:pt x="3833" y="0"/>
                  </a:cubicBezTo>
                  <a:cubicBezTo>
                    <a:pt x="3854" y="11"/>
                    <a:pt x="3844" y="21"/>
                    <a:pt x="3844" y="33"/>
                  </a:cubicBezTo>
                  <a:cubicBezTo>
                    <a:pt x="3854" y="33"/>
                    <a:pt x="3866" y="43"/>
                    <a:pt x="3876"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95;p61">
              <a:extLst>
                <a:ext uri="{FF2B5EF4-FFF2-40B4-BE49-F238E27FC236}">
                  <a16:creationId xmlns:a16="http://schemas.microsoft.com/office/drawing/2014/main" id="{DF29C67A-44B7-ECC9-A41F-53671211215D}"/>
                </a:ext>
              </a:extLst>
            </p:cNvPr>
            <p:cNvSpPr/>
            <p:nvPr/>
          </p:nvSpPr>
          <p:spPr>
            <a:xfrm>
              <a:off x="3460650" y="3535725"/>
              <a:ext cx="125600" cy="79925"/>
            </a:xfrm>
            <a:custGeom>
              <a:avLst/>
              <a:gdLst/>
              <a:ahLst/>
              <a:cxnLst/>
              <a:rect l="l" t="t" r="r" b="b"/>
              <a:pathLst>
                <a:path w="5024" h="3197" extrusionOk="0">
                  <a:moveTo>
                    <a:pt x="5024" y="64"/>
                  </a:moveTo>
                  <a:cubicBezTo>
                    <a:pt x="4673" y="456"/>
                    <a:pt x="4217" y="711"/>
                    <a:pt x="3802" y="987"/>
                  </a:cubicBezTo>
                  <a:cubicBezTo>
                    <a:pt x="2773" y="1667"/>
                    <a:pt x="1732" y="2368"/>
                    <a:pt x="649" y="2931"/>
                  </a:cubicBezTo>
                  <a:cubicBezTo>
                    <a:pt x="553" y="2974"/>
                    <a:pt x="425" y="3026"/>
                    <a:pt x="319" y="3069"/>
                  </a:cubicBezTo>
                  <a:cubicBezTo>
                    <a:pt x="224" y="3101"/>
                    <a:pt x="86" y="3196"/>
                    <a:pt x="1" y="3090"/>
                  </a:cubicBezTo>
                  <a:cubicBezTo>
                    <a:pt x="64" y="2846"/>
                    <a:pt x="340" y="2687"/>
                    <a:pt x="532" y="2559"/>
                  </a:cubicBezTo>
                  <a:cubicBezTo>
                    <a:pt x="1721" y="1731"/>
                    <a:pt x="3017" y="1030"/>
                    <a:pt x="4270" y="340"/>
                  </a:cubicBezTo>
                  <a:cubicBezTo>
                    <a:pt x="4482" y="223"/>
                    <a:pt x="4694" y="64"/>
                    <a:pt x="4918" y="21"/>
                  </a:cubicBezTo>
                  <a:cubicBezTo>
                    <a:pt x="4928" y="0"/>
                    <a:pt x="4960" y="32"/>
                    <a:pt x="4982" y="0"/>
                  </a:cubicBezTo>
                  <a:cubicBezTo>
                    <a:pt x="4992" y="10"/>
                    <a:pt x="4992" y="21"/>
                    <a:pt x="4982" y="32"/>
                  </a:cubicBezTo>
                  <a:cubicBezTo>
                    <a:pt x="4992" y="43"/>
                    <a:pt x="5013" y="53"/>
                    <a:pt x="5024" y="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96;p61">
              <a:extLst>
                <a:ext uri="{FF2B5EF4-FFF2-40B4-BE49-F238E27FC236}">
                  <a16:creationId xmlns:a16="http://schemas.microsoft.com/office/drawing/2014/main" id="{A4C7964B-E0CF-850A-D49A-793F3B1DA026}"/>
                </a:ext>
              </a:extLst>
            </p:cNvPr>
            <p:cNvSpPr/>
            <p:nvPr/>
          </p:nvSpPr>
          <p:spPr>
            <a:xfrm>
              <a:off x="3501275" y="3535975"/>
              <a:ext cx="36925" cy="33225"/>
            </a:xfrm>
            <a:custGeom>
              <a:avLst/>
              <a:gdLst/>
              <a:ahLst/>
              <a:cxnLst/>
              <a:rect l="l" t="t" r="r" b="b"/>
              <a:pathLst>
                <a:path w="1477" h="1329" extrusionOk="0">
                  <a:moveTo>
                    <a:pt x="489" y="935"/>
                  </a:moveTo>
                  <a:cubicBezTo>
                    <a:pt x="96" y="1328"/>
                    <a:pt x="1" y="712"/>
                    <a:pt x="223" y="361"/>
                  </a:cubicBezTo>
                  <a:cubicBezTo>
                    <a:pt x="330" y="203"/>
                    <a:pt x="542" y="64"/>
                    <a:pt x="702" y="43"/>
                  </a:cubicBezTo>
                  <a:cubicBezTo>
                    <a:pt x="999" y="0"/>
                    <a:pt x="1476" y="288"/>
                    <a:pt x="1285" y="712"/>
                  </a:cubicBezTo>
                  <a:cubicBezTo>
                    <a:pt x="1137" y="1031"/>
                    <a:pt x="776" y="1126"/>
                    <a:pt x="489" y="935"/>
                  </a:cubicBezTo>
                  <a:close/>
                  <a:moveTo>
                    <a:pt x="691" y="361"/>
                  </a:moveTo>
                  <a:cubicBezTo>
                    <a:pt x="436" y="649"/>
                    <a:pt x="850" y="882"/>
                    <a:pt x="999" y="564"/>
                  </a:cubicBezTo>
                  <a:cubicBezTo>
                    <a:pt x="1009" y="436"/>
                    <a:pt x="808" y="277"/>
                    <a:pt x="691" y="3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697;p61">
              <a:extLst>
                <a:ext uri="{FF2B5EF4-FFF2-40B4-BE49-F238E27FC236}">
                  <a16:creationId xmlns:a16="http://schemas.microsoft.com/office/drawing/2014/main" id="{3E3A9EF4-1C6B-0041-0467-569AD4D9A805}"/>
                </a:ext>
              </a:extLst>
            </p:cNvPr>
            <p:cNvSpPr/>
            <p:nvPr/>
          </p:nvSpPr>
          <p:spPr>
            <a:xfrm>
              <a:off x="3543475" y="3578975"/>
              <a:ext cx="24450" cy="28975"/>
            </a:xfrm>
            <a:custGeom>
              <a:avLst/>
              <a:gdLst/>
              <a:ahLst/>
              <a:cxnLst/>
              <a:rect l="l" t="t" r="r" b="b"/>
              <a:pathLst>
                <a:path w="978" h="1159" extrusionOk="0">
                  <a:moveTo>
                    <a:pt x="574" y="107"/>
                  </a:moveTo>
                  <a:cubicBezTo>
                    <a:pt x="744" y="160"/>
                    <a:pt x="840" y="277"/>
                    <a:pt x="861" y="373"/>
                  </a:cubicBezTo>
                  <a:cubicBezTo>
                    <a:pt x="978" y="776"/>
                    <a:pt x="298" y="1159"/>
                    <a:pt x="86" y="649"/>
                  </a:cubicBezTo>
                  <a:cubicBezTo>
                    <a:pt x="1" y="415"/>
                    <a:pt x="224" y="1"/>
                    <a:pt x="574" y="107"/>
                  </a:cubicBezTo>
                  <a:close/>
                  <a:moveTo>
                    <a:pt x="288" y="500"/>
                  </a:moveTo>
                  <a:cubicBezTo>
                    <a:pt x="319" y="564"/>
                    <a:pt x="330" y="628"/>
                    <a:pt x="426" y="670"/>
                  </a:cubicBezTo>
                  <a:cubicBezTo>
                    <a:pt x="787" y="606"/>
                    <a:pt x="479" y="107"/>
                    <a:pt x="288" y="5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98;p61">
              <a:extLst>
                <a:ext uri="{FF2B5EF4-FFF2-40B4-BE49-F238E27FC236}">
                  <a16:creationId xmlns:a16="http://schemas.microsoft.com/office/drawing/2014/main" id="{DE3F46F5-85A8-7D20-F027-D78ED4D45205}"/>
                </a:ext>
              </a:extLst>
            </p:cNvPr>
            <p:cNvSpPr/>
            <p:nvPr/>
          </p:nvSpPr>
          <p:spPr>
            <a:xfrm>
              <a:off x="3564725" y="3632875"/>
              <a:ext cx="38525" cy="36400"/>
            </a:xfrm>
            <a:custGeom>
              <a:avLst/>
              <a:gdLst/>
              <a:ahLst/>
              <a:cxnLst/>
              <a:rect l="l" t="t" r="r" b="b"/>
              <a:pathLst>
                <a:path w="1541" h="1456" extrusionOk="0">
                  <a:moveTo>
                    <a:pt x="850" y="139"/>
                  </a:moveTo>
                  <a:cubicBezTo>
                    <a:pt x="861" y="139"/>
                    <a:pt x="871" y="128"/>
                    <a:pt x="882" y="128"/>
                  </a:cubicBezTo>
                  <a:cubicBezTo>
                    <a:pt x="1541" y="500"/>
                    <a:pt x="744" y="1455"/>
                    <a:pt x="288" y="978"/>
                  </a:cubicBezTo>
                  <a:cubicBezTo>
                    <a:pt x="0" y="681"/>
                    <a:pt x="500" y="1"/>
                    <a:pt x="850" y="139"/>
                  </a:cubicBezTo>
                  <a:close/>
                  <a:moveTo>
                    <a:pt x="861" y="415"/>
                  </a:moveTo>
                  <a:cubicBezTo>
                    <a:pt x="659" y="245"/>
                    <a:pt x="415" y="574"/>
                    <a:pt x="510" y="744"/>
                  </a:cubicBezTo>
                  <a:cubicBezTo>
                    <a:pt x="680" y="839"/>
                    <a:pt x="935" y="596"/>
                    <a:pt x="861" y="41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699;p61">
              <a:extLst>
                <a:ext uri="{FF2B5EF4-FFF2-40B4-BE49-F238E27FC236}">
                  <a16:creationId xmlns:a16="http://schemas.microsoft.com/office/drawing/2014/main" id="{ACF27D10-0869-B61C-47C6-D5B7599073EE}"/>
                </a:ext>
              </a:extLst>
            </p:cNvPr>
            <p:cNvSpPr/>
            <p:nvPr/>
          </p:nvSpPr>
          <p:spPr>
            <a:xfrm>
              <a:off x="3526500" y="3615100"/>
              <a:ext cx="50450" cy="43825"/>
            </a:xfrm>
            <a:custGeom>
              <a:avLst/>
              <a:gdLst/>
              <a:ahLst/>
              <a:cxnLst/>
              <a:rect l="l" t="t" r="r" b="b"/>
              <a:pathLst>
                <a:path w="2018" h="1753" extrusionOk="0">
                  <a:moveTo>
                    <a:pt x="861" y="1137"/>
                  </a:moveTo>
                  <a:cubicBezTo>
                    <a:pt x="786" y="1115"/>
                    <a:pt x="712" y="1094"/>
                    <a:pt x="627" y="1052"/>
                  </a:cubicBezTo>
                  <a:cubicBezTo>
                    <a:pt x="489" y="1104"/>
                    <a:pt x="340" y="1179"/>
                    <a:pt x="224" y="1094"/>
                  </a:cubicBezTo>
                  <a:cubicBezTo>
                    <a:pt x="0" y="946"/>
                    <a:pt x="149" y="584"/>
                    <a:pt x="394" y="382"/>
                  </a:cubicBezTo>
                  <a:cubicBezTo>
                    <a:pt x="446" y="372"/>
                    <a:pt x="467" y="382"/>
                    <a:pt x="500" y="436"/>
                  </a:cubicBezTo>
                  <a:cubicBezTo>
                    <a:pt x="797" y="0"/>
                    <a:pt x="1094" y="616"/>
                    <a:pt x="797" y="861"/>
                  </a:cubicBezTo>
                  <a:cubicBezTo>
                    <a:pt x="956" y="967"/>
                    <a:pt x="998" y="616"/>
                    <a:pt x="1158" y="563"/>
                  </a:cubicBezTo>
                  <a:cubicBezTo>
                    <a:pt x="1211" y="573"/>
                    <a:pt x="1264" y="531"/>
                    <a:pt x="1328" y="595"/>
                  </a:cubicBezTo>
                  <a:cubicBezTo>
                    <a:pt x="1519" y="500"/>
                    <a:pt x="1710" y="595"/>
                    <a:pt x="1784" y="712"/>
                  </a:cubicBezTo>
                  <a:cubicBezTo>
                    <a:pt x="2018" y="1083"/>
                    <a:pt x="1360" y="1753"/>
                    <a:pt x="998" y="1455"/>
                  </a:cubicBezTo>
                  <a:cubicBezTo>
                    <a:pt x="871" y="1370"/>
                    <a:pt x="892" y="1264"/>
                    <a:pt x="861" y="1137"/>
                  </a:cubicBezTo>
                  <a:close/>
                  <a:moveTo>
                    <a:pt x="1456" y="956"/>
                  </a:moveTo>
                  <a:cubicBezTo>
                    <a:pt x="1413" y="988"/>
                    <a:pt x="1360" y="977"/>
                    <a:pt x="1307" y="924"/>
                  </a:cubicBezTo>
                  <a:cubicBezTo>
                    <a:pt x="1201" y="1031"/>
                    <a:pt x="1062" y="1094"/>
                    <a:pt x="1179" y="1222"/>
                  </a:cubicBezTo>
                  <a:cubicBezTo>
                    <a:pt x="1307" y="1264"/>
                    <a:pt x="1647" y="988"/>
                    <a:pt x="1508" y="828"/>
                  </a:cubicBezTo>
                  <a:cubicBezTo>
                    <a:pt x="1423" y="839"/>
                    <a:pt x="1519" y="903"/>
                    <a:pt x="1456" y="956"/>
                  </a:cubicBezTo>
                  <a:close/>
                  <a:moveTo>
                    <a:pt x="319" y="839"/>
                  </a:moveTo>
                  <a:cubicBezTo>
                    <a:pt x="372" y="882"/>
                    <a:pt x="425" y="850"/>
                    <a:pt x="467" y="807"/>
                  </a:cubicBezTo>
                  <a:cubicBezTo>
                    <a:pt x="457" y="691"/>
                    <a:pt x="457" y="573"/>
                    <a:pt x="489" y="446"/>
                  </a:cubicBezTo>
                  <a:cubicBezTo>
                    <a:pt x="394" y="584"/>
                    <a:pt x="330" y="722"/>
                    <a:pt x="319" y="83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700;p61">
              <a:extLst>
                <a:ext uri="{FF2B5EF4-FFF2-40B4-BE49-F238E27FC236}">
                  <a16:creationId xmlns:a16="http://schemas.microsoft.com/office/drawing/2014/main" id="{BF30DB46-72D5-EA5F-9A9D-288612F2E433}"/>
                </a:ext>
              </a:extLst>
            </p:cNvPr>
            <p:cNvSpPr/>
            <p:nvPr/>
          </p:nvSpPr>
          <p:spPr>
            <a:xfrm>
              <a:off x="3496225" y="3606875"/>
              <a:ext cx="41200" cy="49125"/>
            </a:xfrm>
            <a:custGeom>
              <a:avLst/>
              <a:gdLst/>
              <a:ahLst/>
              <a:cxnLst/>
              <a:rect l="l" t="t" r="r" b="b"/>
              <a:pathLst>
                <a:path w="1648" h="1965" extrusionOk="0">
                  <a:moveTo>
                    <a:pt x="1647" y="287"/>
                  </a:moveTo>
                  <a:cubicBezTo>
                    <a:pt x="1466" y="435"/>
                    <a:pt x="1232" y="234"/>
                    <a:pt x="1031" y="244"/>
                  </a:cubicBezTo>
                  <a:cubicBezTo>
                    <a:pt x="925" y="329"/>
                    <a:pt x="829" y="467"/>
                    <a:pt x="723" y="563"/>
                  </a:cubicBezTo>
                  <a:cubicBezTo>
                    <a:pt x="765" y="616"/>
                    <a:pt x="829" y="605"/>
                    <a:pt x="904" y="669"/>
                  </a:cubicBezTo>
                  <a:cubicBezTo>
                    <a:pt x="1307" y="1051"/>
                    <a:pt x="564" y="1964"/>
                    <a:pt x="75" y="1412"/>
                  </a:cubicBezTo>
                  <a:cubicBezTo>
                    <a:pt x="1" y="1317"/>
                    <a:pt x="75" y="1051"/>
                    <a:pt x="245" y="1094"/>
                  </a:cubicBezTo>
                  <a:cubicBezTo>
                    <a:pt x="351" y="1147"/>
                    <a:pt x="277" y="1221"/>
                    <a:pt x="340" y="1285"/>
                  </a:cubicBezTo>
                  <a:cubicBezTo>
                    <a:pt x="521" y="1487"/>
                    <a:pt x="904" y="998"/>
                    <a:pt x="734" y="839"/>
                  </a:cubicBezTo>
                  <a:cubicBezTo>
                    <a:pt x="595" y="701"/>
                    <a:pt x="415" y="913"/>
                    <a:pt x="288" y="829"/>
                  </a:cubicBezTo>
                  <a:cubicBezTo>
                    <a:pt x="118" y="701"/>
                    <a:pt x="362" y="478"/>
                    <a:pt x="532" y="319"/>
                  </a:cubicBezTo>
                  <a:cubicBezTo>
                    <a:pt x="649" y="202"/>
                    <a:pt x="861" y="0"/>
                    <a:pt x="1020" y="10"/>
                  </a:cubicBezTo>
                  <a:cubicBezTo>
                    <a:pt x="1137" y="10"/>
                    <a:pt x="1392" y="159"/>
                    <a:pt x="1551" y="191"/>
                  </a:cubicBezTo>
                  <a:cubicBezTo>
                    <a:pt x="1572" y="191"/>
                    <a:pt x="1626" y="244"/>
                    <a:pt x="1647" y="28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701;p61">
              <a:extLst>
                <a:ext uri="{FF2B5EF4-FFF2-40B4-BE49-F238E27FC236}">
                  <a16:creationId xmlns:a16="http://schemas.microsoft.com/office/drawing/2014/main" id="{08B3AD83-4507-B91E-8DF3-A917D684902E}"/>
                </a:ext>
              </a:extLst>
            </p:cNvPr>
            <p:cNvSpPr/>
            <p:nvPr/>
          </p:nvSpPr>
          <p:spPr>
            <a:xfrm>
              <a:off x="3299525" y="3793250"/>
              <a:ext cx="422675" cy="389225"/>
            </a:xfrm>
            <a:custGeom>
              <a:avLst/>
              <a:gdLst/>
              <a:ahLst/>
              <a:cxnLst/>
              <a:rect l="l" t="t" r="r" b="b"/>
              <a:pathLst>
                <a:path w="16907" h="15569" extrusionOk="0">
                  <a:moveTo>
                    <a:pt x="11894" y="191"/>
                  </a:moveTo>
                  <a:cubicBezTo>
                    <a:pt x="12212" y="361"/>
                    <a:pt x="12637" y="966"/>
                    <a:pt x="12828" y="1242"/>
                  </a:cubicBezTo>
                  <a:cubicBezTo>
                    <a:pt x="13582" y="2315"/>
                    <a:pt x="14103" y="3324"/>
                    <a:pt x="14771" y="4407"/>
                  </a:cubicBezTo>
                  <a:cubicBezTo>
                    <a:pt x="15430" y="5480"/>
                    <a:pt x="16067" y="6478"/>
                    <a:pt x="16534" y="7593"/>
                  </a:cubicBezTo>
                  <a:cubicBezTo>
                    <a:pt x="16704" y="7986"/>
                    <a:pt x="16906" y="8347"/>
                    <a:pt x="16800" y="8654"/>
                  </a:cubicBezTo>
                  <a:cubicBezTo>
                    <a:pt x="16694" y="8984"/>
                    <a:pt x="16226" y="9355"/>
                    <a:pt x="15982" y="9525"/>
                  </a:cubicBezTo>
                  <a:cubicBezTo>
                    <a:pt x="15674" y="9738"/>
                    <a:pt x="15323" y="9971"/>
                    <a:pt x="15047" y="10056"/>
                  </a:cubicBezTo>
                  <a:cubicBezTo>
                    <a:pt x="14750" y="10162"/>
                    <a:pt x="14389" y="10014"/>
                    <a:pt x="14060" y="10110"/>
                  </a:cubicBezTo>
                  <a:cubicBezTo>
                    <a:pt x="13731" y="10216"/>
                    <a:pt x="13317" y="10481"/>
                    <a:pt x="12913" y="10736"/>
                  </a:cubicBezTo>
                  <a:cubicBezTo>
                    <a:pt x="11830" y="11405"/>
                    <a:pt x="10577" y="12234"/>
                    <a:pt x="9515" y="12966"/>
                  </a:cubicBezTo>
                  <a:cubicBezTo>
                    <a:pt x="8803" y="13454"/>
                    <a:pt x="8060" y="13985"/>
                    <a:pt x="7242" y="14453"/>
                  </a:cubicBezTo>
                  <a:cubicBezTo>
                    <a:pt x="6531" y="14867"/>
                    <a:pt x="5543" y="15568"/>
                    <a:pt x="4949" y="15302"/>
                  </a:cubicBezTo>
                  <a:cubicBezTo>
                    <a:pt x="4598" y="15132"/>
                    <a:pt x="4333" y="14665"/>
                    <a:pt x="4109" y="14358"/>
                  </a:cubicBezTo>
                  <a:cubicBezTo>
                    <a:pt x="3387" y="13348"/>
                    <a:pt x="2665" y="12319"/>
                    <a:pt x="2070" y="11352"/>
                  </a:cubicBezTo>
                  <a:cubicBezTo>
                    <a:pt x="1338" y="10152"/>
                    <a:pt x="0" y="8517"/>
                    <a:pt x="616" y="7231"/>
                  </a:cubicBezTo>
                  <a:cubicBezTo>
                    <a:pt x="796" y="6860"/>
                    <a:pt x="1296" y="6488"/>
                    <a:pt x="1635" y="6244"/>
                  </a:cubicBezTo>
                  <a:cubicBezTo>
                    <a:pt x="2007" y="5968"/>
                    <a:pt x="2400" y="5723"/>
                    <a:pt x="2719" y="5522"/>
                  </a:cubicBezTo>
                  <a:cubicBezTo>
                    <a:pt x="3472" y="5034"/>
                    <a:pt x="4046" y="4662"/>
                    <a:pt x="4874" y="4184"/>
                  </a:cubicBezTo>
                  <a:cubicBezTo>
                    <a:pt x="6096" y="3483"/>
                    <a:pt x="7401" y="2889"/>
                    <a:pt x="8665" y="2198"/>
                  </a:cubicBezTo>
                  <a:cubicBezTo>
                    <a:pt x="8878" y="2092"/>
                    <a:pt x="9122" y="1985"/>
                    <a:pt x="9207" y="1890"/>
                  </a:cubicBezTo>
                  <a:cubicBezTo>
                    <a:pt x="9377" y="1709"/>
                    <a:pt x="9366" y="1338"/>
                    <a:pt x="9558" y="1115"/>
                  </a:cubicBezTo>
                  <a:cubicBezTo>
                    <a:pt x="9812" y="796"/>
                    <a:pt x="10332" y="595"/>
                    <a:pt x="10704" y="425"/>
                  </a:cubicBezTo>
                  <a:cubicBezTo>
                    <a:pt x="11023" y="276"/>
                    <a:pt x="11564" y="0"/>
                    <a:pt x="11894" y="191"/>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702;p61">
              <a:extLst>
                <a:ext uri="{FF2B5EF4-FFF2-40B4-BE49-F238E27FC236}">
                  <a16:creationId xmlns:a16="http://schemas.microsoft.com/office/drawing/2014/main" id="{6576C335-CE55-8D54-B8D2-95F02C1AAFF5}"/>
                </a:ext>
              </a:extLst>
            </p:cNvPr>
            <p:cNvSpPr/>
            <p:nvPr/>
          </p:nvSpPr>
          <p:spPr>
            <a:xfrm>
              <a:off x="3494625" y="3859075"/>
              <a:ext cx="55775" cy="58975"/>
            </a:xfrm>
            <a:custGeom>
              <a:avLst/>
              <a:gdLst/>
              <a:ahLst/>
              <a:cxnLst/>
              <a:rect l="l" t="t" r="r" b="b"/>
              <a:pathLst>
                <a:path w="2231" h="2359" extrusionOk="0">
                  <a:moveTo>
                    <a:pt x="2188" y="1615"/>
                  </a:moveTo>
                  <a:cubicBezTo>
                    <a:pt x="1976" y="1837"/>
                    <a:pt x="1721" y="1933"/>
                    <a:pt x="1456" y="2061"/>
                  </a:cubicBezTo>
                  <a:cubicBezTo>
                    <a:pt x="1254" y="2156"/>
                    <a:pt x="925" y="2358"/>
                    <a:pt x="734" y="2262"/>
                  </a:cubicBezTo>
                  <a:cubicBezTo>
                    <a:pt x="511" y="2156"/>
                    <a:pt x="404" y="1816"/>
                    <a:pt x="288" y="1594"/>
                  </a:cubicBezTo>
                  <a:cubicBezTo>
                    <a:pt x="150" y="1339"/>
                    <a:pt x="1" y="1137"/>
                    <a:pt x="86" y="903"/>
                  </a:cubicBezTo>
                  <a:cubicBezTo>
                    <a:pt x="192" y="744"/>
                    <a:pt x="383" y="638"/>
                    <a:pt x="596" y="532"/>
                  </a:cubicBezTo>
                  <a:cubicBezTo>
                    <a:pt x="798" y="425"/>
                    <a:pt x="1360" y="1"/>
                    <a:pt x="1509" y="192"/>
                  </a:cubicBezTo>
                  <a:cubicBezTo>
                    <a:pt x="1658" y="393"/>
                    <a:pt x="1754" y="648"/>
                    <a:pt x="1902" y="914"/>
                  </a:cubicBezTo>
                  <a:cubicBezTo>
                    <a:pt x="2040" y="1148"/>
                    <a:pt x="2231" y="1381"/>
                    <a:pt x="2188" y="1615"/>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703;p61">
              <a:extLst>
                <a:ext uri="{FF2B5EF4-FFF2-40B4-BE49-F238E27FC236}">
                  <a16:creationId xmlns:a16="http://schemas.microsoft.com/office/drawing/2014/main" id="{6ED65B1E-C47B-C060-E617-196D80A59765}"/>
                </a:ext>
              </a:extLst>
            </p:cNvPr>
            <p:cNvSpPr/>
            <p:nvPr/>
          </p:nvSpPr>
          <p:spPr>
            <a:xfrm>
              <a:off x="3518000" y="3908450"/>
              <a:ext cx="57900" cy="56050"/>
            </a:xfrm>
            <a:custGeom>
              <a:avLst/>
              <a:gdLst/>
              <a:ahLst/>
              <a:cxnLst/>
              <a:rect l="l" t="t" r="r" b="b"/>
              <a:pathLst>
                <a:path w="2316" h="2242" extrusionOk="0">
                  <a:moveTo>
                    <a:pt x="1445" y="1"/>
                  </a:moveTo>
                  <a:cubicBezTo>
                    <a:pt x="1721" y="107"/>
                    <a:pt x="1869" y="478"/>
                    <a:pt x="2018" y="797"/>
                  </a:cubicBezTo>
                  <a:cubicBezTo>
                    <a:pt x="2146" y="1042"/>
                    <a:pt x="2315" y="1360"/>
                    <a:pt x="2209" y="1540"/>
                  </a:cubicBezTo>
                  <a:cubicBezTo>
                    <a:pt x="2082" y="1753"/>
                    <a:pt x="1774" y="1849"/>
                    <a:pt x="1572" y="1944"/>
                  </a:cubicBezTo>
                  <a:cubicBezTo>
                    <a:pt x="1392" y="2050"/>
                    <a:pt x="1126" y="2241"/>
                    <a:pt x="935" y="2135"/>
                  </a:cubicBezTo>
                  <a:cubicBezTo>
                    <a:pt x="670" y="1986"/>
                    <a:pt x="531" y="1498"/>
                    <a:pt x="436" y="1328"/>
                  </a:cubicBezTo>
                  <a:cubicBezTo>
                    <a:pt x="234" y="978"/>
                    <a:pt x="0" y="744"/>
                    <a:pt x="489" y="457"/>
                  </a:cubicBezTo>
                  <a:cubicBezTo>
                    <a:pt x="786" y="287"/>
                    <a:pt x="1147" y="117"/>
                    <a:pt x="1445" y="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704;p61">
              <a:extLst>
                <a:ext uri="{FF2B5EF4-FFF2-40B4-BE49-F238E27FC236}">
                  <a16:creationId xmlns:a16="http://schemas.microsoft.com/office/drawing/2014/main" id="{7439C50E-6833-1A1B-272F-39D873C63B76}"/>
                </a:ext>
              </a:extLst>
            </p:cNvPr>
            <p:cNvSpPr/>
            <p:nvPr/>
          </p:nvSpPr>
          <p:spPr>
            <a:xfrm>
              <a:off x="3548275" y="3956500"/>
              <a:ext cx="58950" cy="58700"/>
            </a:xfrm>
            <a:custGeom>
              <a:avLst/>
              <a:gdLst/>
              <a:ahLst/>
              <a:cxnLst/>
              <a:rect l="l" t="t" r="r" b="b"/>
              <a:pathLst>
                <a:path w="2358" h="2348" extrusionOk="0">
                  <a:moveTo>
                    <a:pt x="1444" y="118"/>
                  </a:moveTo>
                  <a:cubicBezTo>
                    <a:pt x="1646" y="224"/>
                    <a:pt x="1848" y="595"/>
                    <a:pt x="1996" y="861"/>
                  </a:cubicBezTo>
                  <a:cubicBezTo>
                    <a:pt x="2156" y="1126"/>
                    <a:pt x="2358" y="1466"/>
                    <a:pt x="2209" y="1647"/>
                  </a:cubicBezTo>
                  <a:cubicBezTo>
                    <a:pt x="2050" y="1848"/>
                    <a:pt x="1763" y="1912"/>
                    <a:pt x="1487" y="2051"/>
                  </a:cubicBezTo>
                  <a:cubicBezTo>
                    <a:pt x="1200" y="2188"/>
                    <a:pt x="956" y="2348"/>
                    <a:pt x="765" y="2220"/>
                  </a:cubicBezTo>
                  <a:cubicBezTo>
                    <a:pt x="531" y="2072"/>
                    <a:pt x="457" y="1732"/>
                    <a:pt x="330" y="1477"/>
                  </a:cubicBezTo>
                  <a:cubicBezTo>
                    <a:pt x="255" y="1307"/>
                    <a:pt x="0" y="935"/>
                    <a:pt x="117" y="734"/>
                  </a:cubicBezTo>
                  <a:cubicBezTo>
                    <a:pt x="223" y="543"/>
                    <a:pt x="552" y="458"/>
                    <a:pt x="754" y="351"/>
                  </a:cubicBezTo>
                  <a:cubicBezTo>
                    <a:pt x="998" y="224"/>
                    <a:pt x="1200" y="1"/>
                    <a:pt x="1444" y="118"/>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705;p61">
              <a:extLst>
                <a:ext uri="{FF2B5EF4-FFF2-40B4-BE49-F238E27FC236}">
                  <a16:creationId xmlns:a16="http://schemas.microsoft.com/office/drawing/2014/main" id="{AAB1DE1C-1B71-4370-C1A1-16B9EB991A29}"/>
                </a:ext>
              </a:extLst>
            </p:cNvPr>
            <p:cNvSpPr/>
            <p:nvPr/>
          </p:nvSpPr>
          <p:spPr>
            <a:xfrm>
              <a:off x="3581450" y="4001900"/>
              <a:ext cx="51000" cy="59225"/>
            </a:xfrm>
            <a:custGeom>
              <a:avLst/>
              <a:gdLst/>
              <a:ahLst/>
              <a:cxnLst/>
              <a:rect l="l" t="t" r="r" b="b"/>
              <a:pathLst>
                <a:path w="2040" h="2369" extrusionOk="0">
                  <a:moveTo>
                    <a:pt x="2040" y="1519"/>
                  </a:moveTo>
                  <a:cubicBezTo>
                    <a:pt x="1901" y="1774"/>
                    <a:pt x="1615" y="1870"/>
                    <a:pt x="1413" y="1997"/>
                  </a:cubicBezTo>
                  <a:cubicBezTo>
                    <a:pt x="1233" y="2093"/>
                    <a:pt x="882" y="2369"/>
                    <a:pt x="691" y="2231"/>
                  </a:cubicBezTo>
                  <a:cubicBezTo>
                    <a:pt x="500" y="2093"/>
                    <a:pt x="393" y="1816"/>
                    <a:pt x="277" y="1594"/>
                  </a:cubicBezTo>
                  <a:cubicBezTo>
                    <a:pt x="192" y="1424"/>
                    <a:pt x="1" y="1148"/>
                    <a:pt x="43" y="967"/>
                  </a:cubicBezTo>
                  <a:cubicBezTo>
                    <a:pt x="86" y="766"/>
                    <a:pt x="393" y="596"/>
                    <a:pt x="627" y="447"/>
                  </a:cubicBezTo>
                  <a:cubicBezTo>
                    <a:pt x="946" y="235"/>
                    <a:pt x="1243" y="1"/>
                    <a:pt x="1519" y="330"/>
                  </a:cubicBezTo>
                  <a:cubicBezTo>
                    <a:pt x="1657" y="500"/>
                    <a:pt x="1742" y="733"/>
                    <a:pt x="1849" y="924"/>
                  </a:cubicBezTo>
                  <a:cubicBezTo>
                    <a:pt x="1944" y="1116"/>
                    <a:pt x="2040" y="1318"/>
                    <a:pt x="2040" y="151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706;p61">
              <a:extLst>
                <a:ext uri="{FF2B5EF4-FFF2-40B4-BE49-F238E27FC236}">
                  <a16:creationId xmlns:a16="http://schemas.microsoft.com/office/drawing/2014/main" id="{CAF6322D-1630-1886-90A7-31F8AE0BC905}"/>
                </a:ext>
              </a:extLst>
            </p:cNvPr>
            <p:cNvSpPr/>
            <p:nvPr/>
          </p:nvSpPr>
          <p:spPr>
            <a:xfrm>
              <a:off x="3449250" y="3888000"/>
              <a:ext cx="47800" cy="51525"/>
            </a:xfrm>
            <a:custGeom>
              <a:avLst/>
              <a:gdLst/>
              <a:ahLst/>
              <a:cxnLst/>
              <a:rect l="l" t="t" r="r" b="b"/>
              <a:pathLst>
                <a:path w="1912" h="2061" extrusionOk="0">
                  <a:moveTo>
                    <a:pt x="1264" y="97"/>
                  </a:moveTo>
                  <a:cubicBezTo>
                    <a:pt x="1455" y="182"/>
                    <a:pt x="1593" y="510"/>
                    <a:pt x="1710" y="765"/>
                  </a:cubicBezTo>
                  <a:cubicBezTo>
                    <a:pt x="1816" y="1010"/>
                    <a:pt x="1912" y="1265"/>
                    <a:pt x="1816" y="1424"/>
                  </a:cubicBezTo>
                  <a:cubicBezTo>
                    <a:pt x="1688" y="1626"/>
                    <a:pt x="1423" y="1700"/>
                    <a:pt x="1211" y="1806"/>
                  </a:cubicBezTo>
                  <a:cubicBezTo>
                    <a:pt x="988" y="1912"/>
                    <a:pt x="765" y="2061"/>
                    <a:pt x="595" y="1955"/>
                  </a:cubicBezTo>
                  <a:cubicBezTo>
                    <a:pt x="446" y="1860"/>
                    <a:pt x="350" y="1562"/>
                    <a:pt x="255" y="1350"/>
                  </a:cubicBezTo>
                  <a:cubicBezTo>
                    <a:pt x="138" y="1116"/>
                    <a:pt x="0" y="872"/>
                    <a:pt x="117" y="691"/>
                  </a:cubicBezTo>
                  <a:cubicBezTo>
                    <a:pt x="213" y="532"/>
                    <a:pt x="457" y="437"/>
                    <a:pt x="659" y="309"/>
                  </a:cubicBezTo>
                  <a:cubicBezTo>
                    <a:pt x="903" y="160"/>
                    <a:pt x="1051" y="1"/>
                    <a:pt x="1264" y="9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707;p61">
              <a:extLst>
                <a:ext uri="{FF2B5EF4-FFF2-40B4-BE49-F238E27FC236}">
                  <a16:creationId xmlns:a16="http://schemas.microsoft.com/office/drawing/2014/main" id="{545D5EE2-6282-A541-1B61-459331E45EA7}"/>
                </a:ext>
              </a:extLst>
            </p:cNvPr>
            <p:cNvSpPr/>
            <p:nvPr/>
          </p:nvSpPr>
          <p:spPr>
            <a:xfrm>
              <a:off x="3476050" y="3934725"/>
              <a:ext cx="52050" cy="55000"/>
            </a:xfrm>
            <a:custGeom>
              <a:avLst/>
              <a:gdLst/>
              <a:ahLst/>
              <a:cxnLst/>
              <a:rect l="l" t="t" r="r" b="b"/>
              <a:pathLst>
                <a:path w="2082" h="2200" extrusionOk="0">
                  <a:moveTo>
                    <a:pt x="1265" y="43"/>
                  </a:moveTo>
                  <a:cubicBezTo>
                    <a:pt x="1551" y="160"/>
                    <a:pt x="1721" y="553"/>
                    <a:pt x="1859" y="850"/>
                  </a:cubicBezTo>
                  <a:cubicBezTo>
                    <a:pt x="1966" y="1084"/>
                    <a:pt x="2082" y="1350"/>
                    <a:pt x="1976" y="1530"/>
                  </a:cubicBezTo>
                  <a:cubicBezTo>
                    <a:pt x="1848" y="1732"/>
                    <a:pt x="1541" y="1860"/>
                    <a:pt x="1339" y="1966"/>
                  </a:cubicBezTo>
                  <a:cubicBezTo>
                    <a:pt x="1137" y="2082"/>
                    <a:pt x="882" y="2199"/>
                    <a:pt x="712" y="2072"/>
                  </a:cubicBezTo>
                  <a:cubicBezTo>
                    <a:pt x="521" y="1934"/>
                    <a:pt x="415" y="1541"/>
                    <a:pt x="319" y="1360"/>
                  </a:cubicBezTo>
                  <a:cubicBezTo>
                    <a:pt x="203" y="1159"/>
                    <a:pt x="1" y="840"/>
                    <a:pt x="107" y="638"/>
                  </a:cubicBezTo>
                  <a:cubicBezTo>
                    <a:pt x="203" y="458"/>
                    <a:pt x="404" y="394"/>
                    <a:pt x="616" y="288"/>
                  </a:cubicBezTo>
                  <a:cubicBezTo>
                    <a:pt x="861" y="171"/>
                    <a:pt x="1052" y="1"/>
                    <a:pt x="1265" y="43"/>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708;p61">
              <a:extLst>
                <a:ext uri="{FF2B5EF4-FFF2-40B4-BE49-F238E27FC236}">
                  <a16:creationId xmlns:a16="http://schemas.microsoft.com/office/drawing/2014/main" id="{0C76EAD9-FBA9-4B9F-C285-5EF18BEFD8E8}"/>
                </a:ext>
              </a:extLst>
            </p:cNvPr>
            <p:cNvSpPr/>
            <p:nvPr/>
          </p:nvSpPr>
          <p:spPr>
            <a:xfrm>
              <a:off x="3505250" y="3982800"/>
              <a:ext cx="52350" cy="56300"/>
            </a:xfrm>
            <a:custGeom>
              <a:avLst/>
              <a:gdLst/>
              <a:ahLst/>
              <a:cxnLst/>
              <a:rect l="l" t="t" r="r" b="b"/>
              <a:pathLst>
                <a:path w="2094" h="2252" extrusionOk="0">
                  <a:moveTo>
                    <a:pt x="1286" y="107"/>
                  </a:moveTo>
                  <a:cubicBezTo>
                    <a:pt x="1562" y="244"/>
                    <a:pt x="1647" y="616"/>
                    <a:pt x="1817" y="914"/>
                  </a:cubicBezTo>
                  <a:cubicBezTo>
                    <a:pt x="1955" y="1168"/>
                    <a:pt x="2093" y="1434"/>
                    <a:pt x="1966" y="1625"/>
                  </a:cubicBezTo>
                  <a:cubicBezTo>
                    <a:pt x="1848" y="1795"/>
                    <a:pt x="1583" y="1912"/>
                    <a:pt x="1381" y="2018"/>
                  </a:cubicBezTo>
                  <a:cubicBezTo>
                    <a:pt x="1169" y="2134"/>
                    <a:pt x="989" y="2252"/>
                    <a:pt x="798" y="2134"/>
                  </a:cubicBezTo>
                  <a:cubicBezTo>
                    <a:pt x="628" y="2028"/>
                    <a:pt x="532" y="1731"/>
                    <a:pt x="383" y="1466"/>
                  </a:cubicBezTo>
                  <a:cubicBezTo>
                    <a:pt x="234" y="1179"/>
                    <a:pt x="1" y="892"/>
                    <a:pt x="128" y="669"/>
                  </a:cubicBezTo>
                  <a:cubicBezTo>
                    <a:pt x="245" y="468"/>
                    <a:pt x="479" y="404"/>
                    <a:pt x="670" y="287"/>
                  </a:cubicBezTo>
                  <a:cubicBezTo>
                    <a:pt x="893" y="159"/>
                    <a:pt x="1052" y="0"/>
                    <a:pt x="1286" y="10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709;p61">
              <a:extLst>
                <a:ext uri="{FF2B5EF4-FFF2-40B4-BE49-F238E27FC236}">
                  <a16:creationId xmlns:a16="http://schemas.microsoft.com/office/drawing/2014/main" id="{B881E753-DEBF-AEB9-A3E7-E0A337B10830}"/>
                </a:ext>
              </a:extLst>
            </p:cNvPr>
            <p:cNvSpPr/>
            <p:nvPr/>
          </p:nvSpPr>
          <p:spPr>
            <a:xfrm>
              <a:off x="3532600" y="4027925"/>
              <a:ext cx="54200" cy="58150"/>
            </a:xfrm>
            <a:custGeom>
              <a:avLst/>
              <a:gdLst/>
              <a:ahLst/>
              <a:cxnLst/>
              <a:rect l="l" t="t" r="r" b="b"/>
              <a:pathLst>
                <a:path w="2168" h="2326" extrusionOk="0">
                  <a:moveTo>
                    <a:pt x="2104" y="1530"/>
                  </a:moveTo>
                  <a:cubicBezTo>
                    <a:pt x="1891" y="1763"/>
                    <a:pt x="1710" y="1848"/>
                    <a:pt x="1455" y="1986"/>
                  </a:cubicBezTo>
                  <a:cubicBezTo>
                    <a:pt x="1084" y="2198"/>
                    <a:pt x="808" y="2326"/>
                    <a:pt x="553" y="1848"/>
                  </a:cubicBezTo>
                  <a:cubicBezTo>
                    <a:pt x="489" y="1721"/>
                    <a:pt x="436" y="1615"/>
                    <a:pt x="362" y="1509"/>
                  </a:cubicBezTo>
                  <a:cubicBezTo>
                    <a:pt x="256" y="1349"/>
                    <a:pt x="1" y="1041"/>
                    <a:pt x="86" y="839"/>
                  </a:cubicBezTo>
                  <a:cubicBezTo>
                    <a:pt x="171" y="617"/>
                    <a:pt x="532" y="436"/>
                    <a:pt x="765" y="308"/>
                  </a:cubicBezTo>
                  <a:cubicBezTo>
                    <a:pt x="978" y="192"/>
                    <a:pt x="1381" y="1"/>
                    <a:pt x="1573" y="181"/>
                  </a:cubicBezTo>
                  <a:cubicBezTo>
                    <a:pt x="1753" y="362"/>
                    <a:pt x="1849" y="627"/>
                    <a:pt x="1944" y="850"/>
                  </a:cubicBezTo>
                  <a:cubicBezTo>
                    <a:pt x="2040" y="1073"/>
                    <a:pt x="2167" y="1306"/>
                    <a:pt x="2104" y="153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710;p61">
              <a:extLst>
                <a:ext uri="{FF2B5EF4-FFF2-40B4-BE49-F238E27FC236}">
                  <a16:creationId xmlns:a16="http://schemas.microsoft.com/office/drawing/2014/main" id="{723637B4-3BE3-DA47-E83F-9E99C38126EF}"/>
                </a:ext>
              </a:extLst>
            </p:cNvPr>
            <p:cNvSpPr/>
            <p:nvPr/>
          </p:nvSpPr>
          <p:spPr>
            <a:xfrm>
              <a:off x="3402775" y="3910850"/>
              <a:ext cx="53650" cy="58175"/>
            </a:xfrm>
            <a:custGeom>
              <a:avLst/>
              <a:gdLst/>
              <a:ahLst/>
              <a:cxnLst/>
              <a:rect l="l" t="t" r="r" b="b"/>
              <a:pathLst>
                <a:path w="2146" h="2327" extrusionOk="0">
                  <a:moveTo>
                    <a:pt x="1275" y="96"/>
                  </a:moveTo>
                  <a:cubicBezTo>
                    <a:pt x="1509" y="191"/>
                    <a:pt x="1678" y="573"/>
                    <a:pt x="1827" y="839"/>
                  </a:cubicBezTo>
                  <a:cubicBezTo>
                    <a:pt x="1955" y="1041"/>
                    <a:pt x="2146" y="1359"/>
                    <a:pt x="2072" y="1562"/>
                  </a:cubicBezTo>
                  <a:cubicBezTo>
                    <a:pt x="1976" y="1774"/>
                    <a:pt x="1700" y="1880"/>
                    <a:pt x="1487" y="2018"/>
                  </a:cubicBezTo>
                  <a:cubicBezTo>
                    <a:pt x="1254" y="2156"/>
                    <a:pt x="1052" y="2326"/>
                    <a:pt x="861" y="2220"/>
                  </a:cubicBezTo>
                  <a:cubicBezTo>
                    <a:pt x="617" y="2081"/>
                    <a:pt x="574" y="1731"/>
                    <a:pt x="425" y="1466"/>
                  </a:cubicBezTo>
                  <a:cubicBezTo>
                    <a:pt x="298" y="1232"/>
                    <a:pt x="1" y="935"/>
                    <a:pt x="54" y="722"/>
                  </a:cubicBezTo>
                  <a:cubicBezTo>
                    <a:pt x="118" y="531"/>
                    <a:pt x="404" y="415"/>
                    <a:pt x="595" y="308"/>
                  </a:cubicBezTo>
                  <a:cubicBezTo>
                    <a:pt x="829" y="181"/>
                    <a:pt x="1052" y="0"/>
                    <a:pt x="1275" y="9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5711;p61">
              <a:extLst>
                <a:ext uri="{FF2B5EF4-FFF2-40B4-BE49-F238E27FC236}">
                  <a16:creationId xmlns:a16="http://schemas.microsoft.com/office/drawing/2014/main" id="{3982FCC9-3C02-3E79-B3C1-5E6536D18B1C}"/>
                </a:ext>
              </a:extLst>
            </p:cNvPr>
            <p:cNvSpPr/>
            <p:nvPr/>
          </p:nvSpPr>
          <p:spPr>
            <a:xfrm>
              <a:off x="3435175" y="3959150"/>
              <a:ext cx="48325" cy="56600"/>
            </a:xfrm>
            <a:custGeom>
              <a:avLst/>
              <a:gdLst/>
              <a:ahLst/>
              <a:cxnLst/>
              <a:rect l="l" t="t" r="r" b="b"/>
              <a:pathLst>
                <a:path w="1933" h="2264" extrusionOk="0">
                  <a:moveTo>
                    <a:pt x="1179" y="128"/>
                  </a:moveTo>
                  <a:cubicBezTo>
                    <a:pt x="1190" y="139"/>
                    <a:pt x="1211" y="128"/>
                    <a:pt x="1232" y="149"/>
                  </a:cubicBezTo>
                  <a:cubicBezTo>
                    <a:pt x="1359" y="330"/>
                    <a:pt x="1455" y="585"/>
                    <a:pt x="1614" y="883"/>
                  </a:cubicBezTo>
                  <a:cubicBezTo>
                    <a:pt x="1742" y="1116"/>
                    <a:pt x="1933" y="1477"/>
                    <a:pt x="1816" y="1668"/>
                  </a:cubicBezTo>
                  <a:cubicBezTo>
                    <a:pt x="1699" y="1860"/>
                    <a:pt x="1455" y="1934"/>
                    <a:pt x="1243" y="2040"/>
                  </a:cubicBezTo>
                  <a:cubicBezTo>
                    <a:pt x="1041" y="2146"/>
                    <a:pt x="861" y="2263"/>
                    <a:pt x="670" y="2125"/>
                  </a:cubicBezTo>
                  <a:cubicBezTo>
                    <a:pt x="500" y="2008"/>
                    <a:pt x="340" y="1594"/>
                    <a:pt x="245" y="1392"/>
                  </a:cubicBezTo>
                  <a:cubicBezTo>
                    <a:pt x="139" y="1169"/>
                    <a:pt x="0" y="861"/>
                    <a:pt x="106" y="670"/>
                  </a:cubicBezTo>
                  <a:cubicBezTo>
                    <a:pt x="213" y="511"/>
                    <a:pt x="436" y="447"/>
                    <a:pt x="616" y="330"/>
                  </a:cubicBezTo>
                  <a:cubicBezTo>
                    <a:pt x="828" y="192"/>
                    <a:pt x="956" y="1"/>
                    <a:pt x="1179" y="128"/>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5712;p61">
              <a:extLst>
                <a:ext uri="{FF2B5EF4-FFF2-40B4-BE49-F238E27FC236}">
                  <a16:creationId xmlns:a16="http://schemas.microsoft.com/office/drawing/2014/main" id="{4CE97C30-648A-8C9A-D6C2-54A258EB2404}"/>
                </a:ext>
              </a:extLst>
            </p:cNvPr>
            <p:cNvSpPr/>
            <p:nvPr/>
          </p:nvSpPr>
          <p:spPr>
            <a:xfrm>
              <a:off x="3464900" y="4005875"/>
              <a:ext cx="51800" cy="58725"/>
            </a:xfrm>
            <a:custGeom>
              <a:avLst/>
              <a:gdLst/>
              <a:ahLst/>
              <a:cxnLst/>
              <a:rect l="l" t="t" r="r" b="b"/>
              <a:pathLst>
                <a:path w="2072" h="2349" extrusionOk="0">
                  <a:moveTo>
                    <a:pt x="1243" y="118"/>
                  </a:moveTo>
                  <a:cubicBezTo>
                    <a:pt x="1530" y="256"/>
                    <a:pt x="1848" y="925"/>
                    <a:pt x="1923" y="1201"/>
                  </a:cubicBezTo>
                  <a:cubicBezTo>
                    <a:pt x="2072" y="1690"/>
                    <a:pt x="1763" y="1870"/>
                    <a:pt x="1296" y="2114"/>
                  </a:cubicBezTo>
                  <a:cubicBezTo>
                    <a:pt x="1074" y="2231"/>
                    <a:pt x="893" y="2348"/>
                    <a:pt x="712" y="2231"/>
                  </a:cubicBezTo>
                  <a:cubicBezTo>
                    <a:pt x="489" y="2093"/>
                    <a:pt x="415" y="1753"/>
                    <a:pt x="277" y="1488"/>
                  </a:cubicBezTo>
                  <a:cubicBezTo>
                    <a:pt x="160" y="1222"/>
                    <a:pt x="1" y="946"/>
                    <a:pt x="128" y="744"/>
                  </a:cubicBezTo>
                  <a:cubicBezTo>
                    <a:pt x="203" y="607"/>
                    <a:pt x="415" y="522"/>
                    <a:pt x="585" y="383"/>
                  </a:cubicBezTo>
                  <a:cubicBezTo>
                    <a:pt x="871" y="161"/>
                    <a:pt x="989" y="1"/>
                    <a:pt x="1243" y="118"/>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5713;p61">
              <a:extLst>
                <a:ext uri="{FF2B5EF4-FFF2-40B4-BE49-F238E27FC236}">
                  <a16:creationId xmlns:a16="http://schemas.microsoft.com/office/drawing/2014/main" id="{EACCF20A-FF67-68DF-D56A-E61CA3D52EC7}"/>
                </a:ext>
              </a:extLst>
            </p:cNvPr>
            <p:cNvSpPr/>
            <p:nvPr/>
          </p:nvSpPr>
          <p:spPr>
            <a:xfrm>
              <a:off x="3492250" y="4056850"/>
              <a:ext cx="48075" cy="53650"/>
            </a:xfrm>
            <a:custGeom>
              <a:avLst/>
              <a:gdLst/>
              <a:ahLst/>
              <a:cxnLst/>
              <a:rect l="l" t="t" r="r" b="b"/>
              <a:pathLst>
                <a:path w="1923" h="2146" extrusionOk="0">
                  <a:moveTo>
                    <a:pt x="1254" y="86"/>
                  </a:moveTo>
                  <a:cubicBezTo>
                    <a:pt x="1455" y="203"/>
                    <a:pt x="1572" y="500"/>
                    <a:pt x="1700" y="787"/>
                  </a:cubicBezTo>
                  <a:cubicBezTo>
                    <a:pt x="1891" y="1201"/>
                    <a:pt x="1922" y="1414"/>
                    <a:pt x="1509" y="1668"/>
                  </a:cubicBezTo>
                  <a:cubicBezTo>
                    <a:pt x="1264" y="1817"/>
                    <a:pt x="914" y="2146"/>
                    <a:pt x="669" y="1987"/>
                  </a:cubicBezTo>
                  <a:cubicBezTo>
                    <a:pt x="478" y="1870"/>
                    <a:pt x="436" y="1626"/>
                    <a:pt x="330" y="1381"/>
                  </a:cubicBezTo>
                  <a:cubicBezTo>
                    <a:pt x="181" y="1074"/>
                    <a:pt x="1" y="829"/>
                    <a:pt x="202" y="543"/>
                  </a:cubicBezTo>
                  <a:cubicBezTo>
                    <a:pt x="308" y="394"/>
                    <a:pt x="765" y="75"/>
                    <a:pt x="924" y="33"/>
                  </a:cubicBezTo>
                  <a:cubicBezTo>
                    <a:pt x="1030" y="1"/>
                    <a:pt x="1169" y="33"/>
                    <a:pt x="1254" y="8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5714;p61">
              <a:extLst>
                <a:ext uri="{FF2B5EF4-FFF2-40B4-BE49-F238E27FC236}">
                  <a16:creationId xmlns:a16="http://schemas.microsoft.com/office/drawing/2014/main" id="{5EE841A7-3D4F-3BCB-8409-1EC2EB2D7B35}"/>
                </a:ext>
              </a:extLst>
            </p:cNvPr>
            <p:cNvSpPr/>
            <p:nvPr/>
          </p:nvSpPr>
          <p:spPr>
            <a:xfrm>
              <a:off x="3357400" y="3937125"/>
              <a:ext cx="54175" cy="57900"/>
            </a:xfrm>
            <a:custGeom>
              <a:avLst/>
              <a:gdLst/>
              <a:ahLst/>
              <a:cxnLst/>
              <a:rect l="l" t="t" r="r" b="b"/>
              <a:pathLst>
                <a:path w="2167" h="2316" extrusionOk="0">
                  <a:moveTo>
                    <a:pt x="1518" y="181"/>
                  </a:moveTo>
                  <a:cubicBezTo>
                    <a:pt x="1688" y="308"/>
                    <a:pt x="1816" y="648"/>
                    <a:pt x="1933" y="882"/>
                  </a:cubicBezTo>
                  <a:cubicBezTo>
                    <a:pt x="2060" y="1148"/>
                    <a:pt x="2166" y="1339"/>
                    <a:pt x="2018" y="1530"/>
                  </a:cubicBezTo>
                  <a:cubicBezTo>
                    <a:pt x="1879" y="1700"/>
                    <a:pt x="1646" y="1753"/>
                    <a:pt x="1381" y="1912"/>
                  </a:cubicBezTo>
                  <a:cubicBezTo>
                    <a:pt x="1126" y="2061"/>
                    <a:pt x="892" y="2316"/>
                    <a:pt x="680" y="2156"/>
                  </a:cubicBezTo>
                  <a:cubicBezTo>
                    <a:pt x="456" y="1997"/>
                    <a:pt x="435" y="1731"/>
                    <a:pt x="297" y="1488"/>
                  </a:cubicBezTo>
                  <a:cubicBezTo>
                    <a:pt x="180" y="1275"/>
                    <a:pt x="0" y="1041"/>
                    <a:pt x="128" y="829"/>
                  </a:cubicBezTo>
                  <a:cubicBezTo>
                    <a:pt x="223" y="680"/>
                    <a:pt x="574" y="499"/>
                    <a:pt x="796" y="351"/>
                  </a:cubicBezTo>
                  <a:cubicBezTo>
                    <a:pt x="1051" y="181"/>
                    <a:pt x="1263" y="1"/>
                    <a:pt x="1518" y="18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5715;p61">
              <a:extLst>
                <a:ext uri="{FF2B5EF4-FFF2-40B4-BE49-F238E27FC236}">
                  <a16:creationId xmlns:a16="http://schemas.microsoft.com/office/drawing/2014/main" id="{A5A9C748-C7F4-DBCC-BFCF-822CD388268F}"/>
                </a:ext>
              </a:extLst>
            </p:cNvPr>
            <p:cNvSpPr/>
            <p:nvPr/>
          </p:nvSpPr>
          <p:spPr>
            <a:xfrm>
              <a:off x="3389500" y="3986225"/>
              <a:ext cx="51000" cy="54200"/>
            </a:xfrm>
            <a:custGeom>
              <a:avLst/>
              <a:gdLst/>
              <a:ahLst/>
              <a:cxnLst/>
              <a:rect l="l" t="t" r="r" b="b"/>
              <a:pathLst>
                <a:path w="2040" h="2168" extrusionOk="0">
                  <a:moveTo>
                    <a:pt x="1244" y="128"/>
                  </a:moveTo>
                  <a:cubicBezTo>
                    <a:pt x="1572" y="309"/>
                    <a:pt x="2040" y="1169"/>
                    <a:pt x="1870" y="1445"/>
                  </a:cubicBezTo>
                  <a:cubicBezTo>
                    <a:pt x="1774" y="1605"/>
                    <a:pt x="1530" y="1711"/>
                    <a:pt x="1350" y="1870"/>
                  </a:cubicBezTo>
                  <a:cubicBezTo>
                    <a:pt x="1137" y="2040"/>
                    <a:pt x="1010" y="2167"/>
                    <a:pt x="840" y="2082"/>
                  </a:cubicBezTo>
                  <a:cubicBezTo>
                    <a:pt x="744" y="2030"/>
                    <a:pt x="659" y="1870"/>
                    <a:pt x="585" y="1743"/>
                  </a:cubicBezTo>
                  <a:cubicBezTo>
                    <a:pt x="510" y="1626"/>
                    <a:pt x="447" y="1520"/>
                    <a:pt x="383" y="1424"/>
                  </a:cubicBezTo>
                  <a:cubicBezTo>
                    <a:pt x="224" y="1223"/>
                    <a:pt x="1" y="968"/>
                    <a:pt x="64" y="787"/>
                  </a:cubicBezTo>
                  <a:cubicBezTo>
                    <a:pt x="128" y="617"/>
                    <a:pt x="425" y="468"/>
                    <a:pt x="617" y="331"/>
                  </a:cubicBezTo>
                  <a:cubicBezTo>
                    <a:pt x="861" y="161"/>
                    <a:pt x="999" y="1"/>
                    <a:pt x="1244" y="128"/>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5716;p61">
              <a:extLst>
                <a:ext uri="{FF2B5EF4-FFF2-40B4-BE49-F238E27FC236}">
                  <a16:creationId xmlns:a16="http://schemas.microsoft.com/office/drawing/2014/main" id="{385AFBF4-0CFA-97B0-E399-51D0BEA3C49D}"/>
                </a:ext>
              </a:extLst>
            </p:cNvPr>
            <p:cNvSpPr/>
            <p:nvPr/>
          </p:nvSpPr>
          <p:spPr>
            <a:xfrm>
              <a:off x="3418975" y="4032950"/>
              <a:ext cx="49675" cy="52875"/>
            </a:xfrm>
            <a:custGeom>
              <a:avLst/>
              <a:gdLst/>
              <a:ahLst/>
              <a:cxnLst/>
              <a:rect l="l" t="t" r="r" b="b"/>
              <a:pathLst>
                <a:path w="1987" h="2115" extrusionOk="0">
                  <a:moveTo>
                    <a:pt x="1318" y="150"/>
                  </a:moveTo>
                  <a:cubicBezTo>
                    <a:pt x="1328" y="161"/>
                    <a:pt x="1360" y="150"/>
                    <a:pt x="1381" y="182"/>
                  </a:cubicBezTo>
                  <a:cubicBezTo>
                    <a:pt x="1594" y="489"/>
                    <a:pt x="1986" y="1223"/>
                    <a:pt x="1785" y="1530"/>
                  </a:cubicBezTo>
                  <a:cubicBezTo>
                    <a:pt x="1636" y="1764"/>
                    <a:pt x="988" y="2115"/>
                    <a:pt x="808" y="2040"/>
                  </a:cubicBezTo>
                  <a:cubicBezTo>
                    <a:pt x="595" y="1934"/>
                    <a:pt x="499" y="1626"/>
                    <a:pt x="383" y="1414"/>
                  </a:cubicBezTo>
                  <a:cubicBezTo>
                    <a:pt x="202" y="1084"/>
                    <a:pt x="1" y="808"/>
                    <a:pt x="266" y="501"/>
                  </a:cubicBezTo>
                  <a:cubicBezTo>
                    <a:pt x="415" y="331"/>
                    <a:pt x="595" y="320"/>
                    <a:pt x="765" y="235"/>
                  </a:cubicBezTo>
                  <a:cubicBezTo>
                    <a:pt x="967" y="139"/>
                    <a:pt x="1084" y="1"/>
                    <a:pt x="1318" y="15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5717;p61">
              <a:extLst>
                <a:ext uri="{FF2B5EF4-FFF2-40B4-BE49-F238E27FC236}">
                  <a16:creationId xmlns:a16="http://schemas.microsoft.com/office/drawing/2014/main" id="{6895B66A-1B66-C1AB-22BC-E03060B520CA}"/>
                </a:ext>
              </a:extLst>
            </p:cNvPr>
            <p:cNvSpPr/>
            <p:nvPr/>
          </p:nvSpPr>
          <p:spPr>
            <a:xfrm>
              <a:off x="3400125" y="4079675"/>
              <a:ext cx="97725" cy="85525"/>
            </a:xfrm>
            <a:custGeom>
              <a:avLst/>
              <a:gdLst/>
              <a:ahLst/>
              <a:cxnLst/>
              <a:rect l="l" t="t" r="r" b="b"/>
              <a:pathLst>
                <a:path w="3909" h="3421" extrusionOk="0">
                  <a:moveTo>
                    <a:pt x="3186" y="107"/>
                  </a:moveTo>
                  <a:cubicBezTo>
                    <a:pt x="3410" y="224"/>
                    <a:pt x="3547" y="585"/>
                    <a:pt x="3665" y="840"/>
                  </a:cubicBezTo>
                  <a:cubicBezTo>
                    <a:pt x="3781" y="1105"/>
                    <a:pt x="3908" y="1393"/>
                    <a:pt x="3738" y="1636"/>
                  </a:cubicBezTo>
                  <a:cubicBezTo>
                    <a:pt x="3569" y="1881"/>
                    <a:pt x="3207" y="2030"/>
                    <a:pt x="2995" y="2167"/>
                  </a:cubicBezTo>
                  <a:cubicBezTo>
                    <a:pt x="2528" y="2454"/>
                    <a:pt x="2061" y="2783"/>
                    <a:pt x="1519" y="3070"/>
                  </a:cubicBezTo>
                  <a:cubicBezTo>
                    <a:pt x="1031" y="3335"/>
                    <a:pt x="829" y="3420"/>
                    <a:pt x="510" y="2911"/>
                  </a:cubicBezTo>
                  <a:cubicBezTo>
                    <a:pt x="319" y="2624"/>
                    <a:pt x="0" y="2210"/>
                    <a:pt x="128" y="1870"/>
                  </a:cubicBezTo>
                  <a:cubicBezTo>
                    <a:pt x="213" y="1658"/>
                    <a:pt x="553" y="1424"/>
                    <a:pt x="819" y="1233"/>
                  </a:cubicBezTo>
                  <a:cubicBezTo>
                    <a:pt x="1349" y="862"/>
                    <a:pt x="1848" y="543"/>
                    <a:pt x="2348" y="298"/>
                  </a:cubicBezTo>
                  <a:cubicBezTo>
                    <a:pt x="2603" y="182"/>
                    <a:pt x="2964" y="1"/>
                    <a:pt x="3186" y="10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5718;p61">
              <a:extLst>
                <a:ext uri="{FF2B5EF4-FFF2-40B4-BE49-F238E27FC236}">
                  <a16:creationId xmlns:a16="http://schemas.microsoft.com/office/drawing/2014/main" id="{3E7D2A3B-8E02-D475-2871-BDAF51AD3090}"/>
                </a:ext>
              </a:extLst>
            </p:cNvPr>
            <p:cNvSpPr/>
            <p:nvPr/>
          </p:nvSpPr>
          <p:spPr>
            <a:xfrm>
              <a:off x="3320225" y="3970050"/>
              <a:ext cx="40375" cy="45150"/>
            </a:xfrm>
            <a:custGeom>
              <a:avLst/>
              <a:gdLst/>
              <a:ahLst/>
              <a:cxnLst/>
              <a:rect l="l" t="t" r="r" b="b"/>
              <a:pathLst>
                <a:path w="1615" h="1806" extrusionOk="0">
                  <a:moveTo>
                    <a:pt x="1062" y="75"/>
                  </a:moveTo>
                  <a:cubicBezTo>
                    <a:pt x="1253" y="149"/>
                    <a:pt x="1412" y="499"/>
                    <a:pt x="1508" y="733"/>
                  </a:cubicBezTo>
                  <a:cubicBezTo>
                    <a:pt x="1593" y="935"/>
                    <a:pt x="1615" y="1190"/>
                    <a:pt x="1551" y="1306"/>
                  </a:cubicBezTo>
                  <a:cubicBezTo>
                    <a:pt x="1434" y="1487"/>
                    <a:pt x="1221" y="1530"/>
                    <a:pt x="1041" y="1615"/>
                  </a:cubicBezTo>
                  <a:cubicBezTo>
                    <a:pt x="860" y="1689"/>
                    <a:pt x="690" y="1806"/>
                    <a:pt x="542" y="1710"/>
                  </a:cubicBezTo>
                  <a:cubicBezTo>
                    <a:pt x="308" y="1572"/>
                    <a:pt x="0" y="744"/>
                    <a:pt x="107" y="553"/>
                  </a:cubicBezTo>
                  <a:cubicBezTo>
                    <a:pt x="213" y="383"/>
                    <a:pt x="404" y="298"/>
                    <a:pt x="553" y="213"/>
                  </a:cubicBezTo>
                  <a:cubicBezTo>
                    <a:pt x="723" y="128"/>
                    <a:pt x="903" y="1"/>
                    <a:pt x="1062" y="7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719;p61">
              <a:extLst>
                <a:ext uri="{FF2B5EF4-FFF2-40B4-BE49-F238E27FC236}">
                  <a16:creationId xmlns:a16="http://schemas.microsoft.com/office/drawing/2014/main" id="{EA3EA4BE-F70F-A11E-7FC2-7D9CA14C4A2E}"/>
                </a:ext>
              </a:extLst>
            </p:cNvPr>
            <p:cNvSpPr/>
            <p:nvPr/>
          </p:nvSpPr>
          <p:spPr>
            <a:xfrm>
              <a:off x="3342000" y="4010400"/>
              <a:ext cx="54950" cy="61100"/>
            </a:xfrm>
            <a:custGeom>
              <a:avLst/>
              <a:gdLst/>
              <a:ahLst/>
              <a:cxnLst/>
              <a:rect l="l" t="t" r="r" b="b"/>
              <a:pathLst>
                <a:path w="2198" h="2444" extrusionOk="0">
                  <a:moveTo>
                    <a:pt x="1518" y="160"/>
                  </a:moveTo>
                  <a:cubicBezTo>
                    <a:pt x="1657" y="256"/>
                    <a:pt x="1752" y="574"/>
                    <a:pt x="1890" y="882"/>
                  </a:cubicBezTo>
                  <a:cubicBezTo>
                    <a:pt x="2018" y="1169"/>
                    <a:pt x="2198" y="1434"/>
                    <a:pt x="2071" y="1657"/>
                  </a:cubicBezTo>
                  <a:cubicBezTo>
                    <a:pt x="1943" y="1891"/>
                    <a:pt x="1646" y="2018"/>
                    <a:pt x="1423" y="2146"/>
                  </a:cubicBezTo>
                  <a:cubicBezTo>
                    <a:pt x="1232" y="2262"/>
                    <a:pt x="935" y="2443"/>
                    <a:pt x="732" y="2316"/>
                  </a:cubicBezTo>
                  <a:cubicBezTo>
                    <a:pt x="531" y="2188"/>
                    <a:pt x="478" y="1944"/>
                    <a:pt x="361" y="1710"/>
                  </a:cubicBezTo>
                  <a:cubicBezTo>
                    <a:pt x="223" y="1476"/>
                    <a:pt x="0" y="1254"/>
                    <a:pt x="21" y="1063"/>
                  </a:cubicBezTo>
                  <a:cubicBezTo>
                    <a:pt x="74" y="723"/>
                    <a:pt x="680" y="510"/>
                    <a:pt x="956" y="330"/>
                  </a:cubicBezTo>
                  <a:cubicBezTo>
                    <a:pt x="1190" y="181"/>
                    <a:pt x="1285" y="1"/>
                    <a:pt x="1518" y="16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5720;p61">
              <a:extLst>
                <a:ext uri="{FF2B5EF4-FFF2-40B4-BE49-F238E27FC236}">
                  <a16:creationId xmlns:a16="http://schemas.microsoft.com/office/drawing/2014/main" id="{A22202C7-B6ED-DB97-4406-5C394E3FF323}"/>
                </a:ext>
              </a:extLst>
            </p:cNvPr>
            <p:cNvSpPr/>
            <p:nvPr/>
          </p:nvSpPr>
          <p:spPr>
            <a:xfrm>
              <a:off x="3371450" y="4060850"/>
              <a:ext cx="55000" cy="54425"/>
            </a:xfrm>
            <a:custGeom>
              <a:avLst/>
              <a:gdLst/>
              <a:ahLst/>
              <a:cxnLst/>
              <a:rect l="l" t="t" r="r" b="b"/>
              <a:pathLst>
                <a:path w="2200" h="2177" extrusionOk="0">
                  <a:moveTo>
                    <a:pt x="1413" y="53"/>
                  </a:moveTo>
                  <a:cubicBezTo>
                    <a:pt x="1626" y="159"/>
                    <a:pt x="1774" y="489"/>
                    <a:pt x="1923" y="754"/>
                  </a:cubicBezTo>
                  <a:cubicBezTo>
                    <a:pt x="2018" y="914"/>
                    <a:pt x="2199" y="1221"/>
                    <a:pt x="2061" y="1412"/>
                  </a:cubicBezTo>
                  <a:cubicBezTo>
                    <a:pt x="1944" y="1582"/>
                    <a:pt x="1742" y="1646"/>
                    <a:pt x="1520" y="1784"/>
                  </a:cubicBezTo>
                  <a:cubicBezTo>
                    <a:pt x="1286" y="1943"/>
                    <a:pt x="1073" y="2177"/>
                    <a:pt x="850" y="2039"/>
                  </a:cubicBezTo>
                  <a:cubicBezTo>
                    <a:pt x="744" y="1976"/>
                    <a:pt x="712" y="1858"/>
                    <a:pt x="627" y="1742"/>
                  </a:cubicBezTo>
                  <a:cubicBezTo>
                    <a:pt x="394" y="1402"/>
                    <a:pt x="1" y="1041"/>
                    <a:pt x="203" y="712"/>
                  </a:cubicBezTo>
                  <a:cubicBezTo>
                    <a:pt x="330" y="499"/>
                    <a:pt x="989" y="64"/>
                    <a:pt x="1169" y="11"/>
                  </a:cubicBezTo>
                  <a:cubicBezTo>
                    <a:pt x="1232" y="0"/>
                    <a:pt x="1350" y="22"/>
                    <a:pt x="1413" y="53"/>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721;p61">
              <a:extLst>
                <a:ext uri="{FF2B5EF4-FFF2-40B4-BE49-F238E27FC236}">
                  <a16:creationId xmlns:a16="http://schemas.microsoft.com/office/drawing/2014/main" id="{056E72FD-E37A-9341-973C-DF939555D731}"/>
                </a:ext>
              </a:extLst>
            </p:cNvPr>
            <p:cNvSpPr/>
            <p:nvPr/>
          </p:nvSpPr>
          <p:spPr>
            <a:xfrm>
              <a:off x="3542700" y="3809700"/>
              <a:ext cx="161700" cy="225150"/>
            </a:xfrm>
            <a:custGeom>
              <a:avLst/>
              <a:gdLst/>
              <a:ahLst/>
              <a:cxnLst/>
              <a:rect l="l" t="t" r="r" b="b"/>
              <a:pathLst>
                <a:path w="6468" h="9006" extrusionOk="0">
                  <a:moveTo>
                    <a:pt x="1965" y="22"/>
                  </a:moveTo>
                  <a:cubicBezTo>
                    <a:pt x="2039" y="0"/>
                    <a:pt x="2146" y="138"/>
                    <a:pt x="2230" y="234"/>
                  </a:cubicBezTo>
                  <a:cubicBezTo>
                    <a:pt x="2464" y="542"/>
                    <a:pt x="2665" y="892"/>
                    <a:pt x="2878" y="1221"/>
                  </a:cubicBezTo>
                  <a:cubicBezTo>
                    <a:pt x="3526" y="2209"/>
                    <a:pt x="4078" y="3101"/>
                    <a:pt x="4609" y="4152"/>
                  </a:cubicBezTo>
                  <a:cubicBezTo>
                    <a:pt x="5044" y="5023"/>
                    <a:pt x="5639" y="6096"/>
                    <a:pt x="6106" y="7083"/>
                  </a:cubicBezTo>
                  <a:cubicBezTo>
                    <a:pt x="6266" y="7423"/>
                    <a:pt x="6467" y="7848"/>
                    <a:pt x="6319" y="8071"/>
                  </a:cubicBezTo>
                  <a:cubicBezTo>
                    <a:pt x="6223" y="8209"/>
                    <a:pt x="5990" y="8294"/>
                    <a:pt x="5809" y="8379"/>
                  </a:cubicBezTo>
                  <a:cubicBezTo>
                    <a:pt x="5629" y="8464"/>
                    <a:pt x="5469" y="8549"/>
                    <a:pt x="5299" y="8623"/>
                  </a:cubicBezTo>
                  <a:cubicBezTo>
                    <a:pt x="5023" y="8740"/>
                    <a:pt x="4524" y="9006"/>
                    <a:pt x="4280" y="8867"/>
                  </a:cubicBezTo>
                  <a:cubicBezTo>
                    <a:pt x="3993" y="8708"/>
                    <a:pt x="3823" y="8230"/>
                    <a:pt x="3632" y="7890"/>
                  </a:cubicBezTo>
                  <a:cubicBezTo>
                    <a:pt x="2698" y="6234"/>
                    <a:pt x="1784" y="4641"/>
                    <a:pt x="977" y="2995"/>
                  </a:cubicBezTo>
                  <a:cubicBezTo>
                    <a:pt x="829" y="2698"/>
                    <a:pt x="627" y="2368"/>
                    <a:pt x="425" y="2007"/>
                  </a:cubicBezTo>
                  <a:cubicBezTo>
                    <a:pt x="255" y="1721"/>
                    <a:pt x="0" y="1243"/>
                    <a:pt x="117" y="1030"/>
                  </a:cubicBezTo>
                  <a:cubicBezTo>
                    <a:pt x="202" y="860"/>
                    <a:pt x="627" y="584"/>
                    <a:pt x="775" y="489"/>
                  </a:cubicBezTo>
                  <a:cubicBezTo>
                    <a:pt x="1158" y="223"/>
                    <a:pt x="1710" y="32"/>
                    <a:pt x="1965"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722;p61">
              <a:extLst>
                <a:ext uri="{FF2B5EF4-FFF2-40B4-BE49-F238E27FC236}">
                  <a16:creationId xmlns:a16="http://schemas.microsoft.com/office/drawing/2014/main" id="{969384E3-6FB8-78C9-53C1-8022E07EECC6}"/>
                </a:ext>
              </a:extLst>
            </p:cNvPr>
            <p:cNvSpPr/>
            <p:nvPr/>
          </p:nvSpPr>
          <p:spPr>
            <a:xfrm>
              <a:off x="3668800" y="3958375"/>
              <a:ext cx="10925" cy="13825"/>
            </a:xfrm>
            <a:custGeom>
              <a:avLst/>
              <a:gdLst/>
              <a:ahLst/>
              <a:cxnLst/>
              <a:rect l="l" t="t" r="r" b="b"/>
              <a:pathLst>
                <a:path w="437" h="553" extrusionOk="0">
                  <a:moveTo>
                    <a:pt x="330" y="499"/>
                  </a:moveTo>
                  <a:cubicBezTo>
                    <a:pt x="213" y="553"/>
                    <a:pt x="0" y="95"/>
                    <a:pt x="117" y="43"/>
                  </a:cubicBezTo>
                  <a:cubicBezTo>
                    <a:pt x="224" y="0"/>
                    <a:pt x="436" y="446"/>
                    <a:pt x="330" y="49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5723;p61">
              <a:extLst>
                <a:ext uri="{FF2B5EF4-FFF2-40B4-BE49-F238E27FC236}">
                  <a16:creationId xmlns:a16="http://schemas.microsoft.com/office/drawing/2014/main" id="{7A39E551-03FC-5BD6-194D-FCF6462DDC81}"/>
                </a:ext>
              </a:extLst>
            </p:cNvPr>
            <p:cNvSpPr/>
            <p:nvPr/>
          </p:nvSpPr>
          <p:spPr>
            <a:xfrm>
              <a:off x="3659500" y="3972700"/>
              <a:ext cx="18875" cy="12250"/>
            </a:xfrm>
            <a:custGeom>
              <a:avLst/>
              <a:gdLst/>
              <a:ahLst/>
              <a:cxnLst/>
              <a:rect l="l" t="t" r="r" b="b"/>
              <a:pathLst>
                <a:path w="755" h="490" extrusionOk="0">
                  <a:moveTo>
                    <a:pt x="702" y="86"/>
                  </a:moveTo>
                  <a:cubicBezTo>
                    <a:pt x="755" y="160"/>
                    <a:pt x="65" y="489"/>
                    <a:pt x="32" y="404"/>
                  </a:cubicBezTo>
                  <a:cubicBezTo>
                    <a:pt x="1" y="308"/>
                    <a:pt x="659" y="1"/>
                    <a:pt x="702" y="8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5724;p61">
              <a:extLst>
                <a:ext uri="{FF2B5EF4-FFF2-40B4-BE49-F238E27FC236}">
                  <a16:creationId xmlns:a16="http://schemas.microsoft.com/office/drawing/2014/main" id="{D0DE567D-96A4-9E7D-2784-7D243C4D0F76}"/>
                </a:ext>
              </a:extLst>
            </p:cNvPr>
            <p:cNvSpPr/>
            <p:nvPr/>
          </p:nvSpPr>
          <p:spPr>
            <a:xfrm>
              <a:off x="3650475" y="3955450"/>
              <a:ext cx="18875" cy="12225"/>
            </a:xfrm>
            <a:custGeom>
              <a:avLst/>
              <a:gdLst/>
              <a:ahLst/>
              <a:cxnLst/>
              <a:rect l="l" t="t" r="r" b="b"/>
              <a:pathLst>
                <a:path w="755" h="489" extrusionOk="0">
                  <a:moveTo>
                    <a:pt x="712" y="85"/>
                  </a:moveTo>
                  <a:cubicBezTo>
                    <a:pt x="754" y="170"/>
                    <a:pt x="75" y="489"/>
                    <a:pt x="43" y="404"/>
                  </a:cubicBezTo>
                  <a:cubicBezTo>
                    <a:pt x="1" y="308"/>
                    <a:pt x="669" y="0"/>
                    <a:pt x="712" y="8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5725;p61">
              <a:extLst>
                <a:ext uri="{FF2B5EF4-FFF2-40B4-BE49-F238E27FC236}">
                  <a16:creationId xmlns:a16="http://schemas.microsoft.com/office/drawing/2014/main" id="{51854C2F-56BF-0CFB-8BDC-E1898C9567EE}"/>
                </a:ext>
              </a:extLst>
            </p:cNvPr>
            <p:cNvSpPr/>
            <p:nvPr/>
          </p:nvSpPr>
          <p:spPr>
            <a:xfrm>
              <a:off x="3635875" y="3982800"/>
              <a:ext cx="18875" cy="11950"/>
            </a:xfrm>
            <a:custGeom>
              <a:avLst/>
              <a:gdLst/>
              <a:ahLst/>
              <a:cxnLst/>
              <a:rect l="l" t="t" r="r" b="b"/>
              <a:pathLst>
                <a:path w="755" h="478" extrusionOk="0">
                  <a:moveTo>
                    <a:pt x="701" y="74"/>
                  </a:moveTo>
                  <a:cubicBezTo>
                    <a:pt x="755" y="159"/>
                    <a:pt x="75" y="478"/>
                    <a:pt x="33" y="393"/>
                  </a:cubicBezTo>
                  <a:cubicBezTo>
                    <a:pt x="0" y="308"/>
                    <a:pt x="659" y="0"/>
                    <a:pt x="701" y="7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5726;p61">
              <a:extLst>
                <a:ext uri="{FF2B5EF4-FFF2-40B4-BE49-F238E27FC236}">
                  <a16:creationId xmlns:a16="http://schemas.microsoft.com/office/drawing/2014/main" id="{11989C17-C0AB-F761-99CC-E6CF8B7609C2}"/>
                </a:ext>
              </a:extLst>
            </p:cNvPr>
            <p:cNvSpPr/>
            <p:nvPr/>
          </p:nvSpPr>
          <p:spPr>
            <a:xfrm>
              <a:off x="3628450" y="3965800"/>
              <a:ext cx="18875" cy="12250"/>
            </a:xfrm>
            <a:custGeom>
              <a:avLst/>
              <a:gdLst/>
              <a:ahLst/>
              <a:cxnLst/>
              <a:rect l="l" t="t" r="r" b="b"/>
              <a:pathLst>
                <a:path w="755" h="490" extrusionOk="0">
                  <a:moveTo>
                    <a:pt x="712" y="86"/>
                  </a:moveTo>
                  <a:cubicBezTo>
                    <a:pt x="754" y="160"/>
                    <a:pt x="75" y="489"/>
                    <a:pt x="43" y="393"/>
                  </a:cubicBezTo>
                  <a:cubicBezTo>
                    <a:pt x="0" y="308"/>
                    <a:pt x="658" y="1"/>
                    <a:pt x="712" y="8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727;p61">
              <a:extLst>
                <a:ext uri="{FF2B5EF4-FFF2-40B4-BE49-F238E27FC236}">
                  <a16:creationId xmlns:a16="http://schemas.microsoft.com/office/drawing/2014/main" id="{45B7A7D0-F742-451F-AC3E-AA60FBADDAFD}"/>
                </a:ext>
              </a:extLst>
            </p:cNvPr>
            <p:cNvSpPr/>
            <p:nvPr/>
          </p:nvSpPr>
          <p:spPr>
            <a:xfrm>
              <a:off x="3647825" y="3969250"/>
              <a:ext cx="11175" cy="11700"/>
            </a:xfrm>
            <a:custGeom>
              <a:avLst/>
              <a:gdLst/>
              <a:ahLst/>
              <a:cxnLst/>
              <a:rect l="l" t="t" r="r" b="b"/>
              <a:pathLst>
                <a:path w="447" h="468" extrusionOk="0">
                  <a:moveTo>
                    <a:pt x="329" y="446"/>
                  </a:moveTo>
                  <a:cubicBezTo>
                    <a:pt x="202" y="425"/>
                    <a:pt x="1" y="128"/>
                    <a:pt x="96" y="64"/>
                  </a:cubicBezTo>
                  <a:cubicBezTo>
                    <a:pt x="192" y="0"/>
                    <a:pt x="447" y="468"/>
                    <a:pt x="329" y="44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5728;p61">
              <a:extLst>
                <a:ext uri="{FF2B5EF4-FFF2-40B4-BE49-F238E27FC236}">
                  <a16:creationId xmlns:a16="http://schemas.microsoft.com/office/drawing/2014/main" id="{73DFF4B0-9329-A065-657B-09EE8E44E3C5}"/>
                </a:ext>
              </a:extLst>
            </p:cNvPr>
            <p:cNvSpPr/>
            <p:nvPr/>
          </p:nvSpPr>
          <p:spPr>
            <a:xfrm>
              <a:off x="3627375" y="3978550"/>
              <a:ext cx="10650" cy="12500"/>
            </a:xfrm>
            <a:custGeom>
              <a:avLst/>
              <a:gdLst/>
              <a:ahLst/>
              <a:cxnLst/>
              <a:rect l="l" t="t" r="r" b="b"/>
              <a:pathLst>
                <a:path w="426" h="500" extrusionOk="0">
                  <a:moveTo>
                    <a:pt x="309" y="478"/>
                  </a:moveTo>
                  <a:cubicBezTo>
                    <a:pt x="234" y="499"/>
                    <a:pt x="1" y="96"/>
                    <a:pt x="118" y="43"/>
                  </a:cubicBezTo>
                  <a:cubicBezTo>
                    <a:pt x="224" y="0"/>
                    <a:pt x="425" y="446"/>
                    <a:pt x="309" y="478"/>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729;p61">
              <a:extLst>
                <a:ext uri="{FF2B5EF4-FFF2-40B4-BE49-F238E27FC236}">
                  <a16:creationId xmlns:a16="http://schemas.microsoft.com/office/drawing/2014/main" id="{5B56C7E8-10BF-6208-A8B1-210E4BAB0674}"/>
                </a:ext>
              </a:extLst>
            </p:cNvPr>
            <p:cNvSpPr/>
            <p:nvPr/>
          </p:nvSpPr>
          <p:spPr>
            <a:xfrm>
              <a:off x="3655800" y="3934200"/>
              <a:ext cx="10900" cy="13825"/>
            </a:xfrm>
            <a:custGeom>
              <a:avLst/>
              <a:gdLst/>
              <a:ahLst/>
              <a:cxnLst/>
              <a:rect l="l" t="t" r="r" b="b"/>
              <a:pathLst>
                <a:path w="436" h="553" extrusionOk="0">
                  <a:moveTo>
                    <a:pt x="329" y="500"/>
                  </a:moveTo>
                  <a:cubicBezTo>
                    <a:pt x="213" y="553"/>
                    <a:pt x="0" y="107"/>
                    <a:pt x="117" y="54"/>
                  </a:cubicBezTo>
                  <a:cubicBezTo>
                    <a:pt x="223" y="1"/>
                    <a:pt x="435" y="447"/>
                    <a:pt x="329" y="50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5730;p61">
              <a:extLst>
                <a:ext uri="{FF2B5EF4-FFF2-40B4-BE49-F238E27FC236}">
                  <a16:creationId xmlns:a16="http://schemas.microsoft.com/office/drawing/2014/main" id="{C3770230-1E3E-465E-7A96-444CF4D23FDA}"/>
                </a:ext>
              </a:extLst>
            </p:cNvPr>
            <p:cNvSpPr/>
            <p:nvPr/>
          </p:nvSpPr>
          <p:spPr>
            <a:xfrm>
              <a:off x="3646500" y="3948825"/>
              <a:ext cx="18600" cy="12225"/>
            </a:xfrm>
            <a:custGeom>
              <a:avLst/>
              <a:gdLst/>
              <a:ahLst/>
              <a:cxnLst/>
              <a:rect l="l" t="t" r="r" b="b"/>
              <a:pathLst>
                <a:path w="744" h="489" extrusionOk="0">
                  <a:moveTo>
                    <a:pt x="701" y="74"/>
                  </a:moveTo>
                  <a:cubicBezTo>
                    <a:pt x="744" y="159"/>
                    <a:pt x="64" y="489"/>
                    <a:pt x="32" y="393"/>
                  </a:cubicBezTo>
                  <a:cubicBezTo>
                    <a:pt x="0" y="308"/>
                    <a:pt x="659" y="0"/>
                    <a:pt x="701" y="7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731;p61">
              <a:extLst>
                <a:ext uri="{FF2B5EF4-FFF2-40B4-BE49-F238E27FC236}">
                  <a16:creationId xmlns:a16="http://schemas.microsoft.com/office/drawing/2014/main" id="{0FFA9159-AD9D-C9AF-6DC7-994F6870F640}"/>
                </a:ext>
              </a:extLst>
            </p:cNvPr>
            <p:cNvSpPr/>
            <p:nvPr/>
          </p:nvSpPr>
          <p:spPr>
            <a:xfrm>
              <a:off x="3637475" y="3931550"/>
              <a:ext cx="18875" cy="12225"/>
            </a:xfrm>
            <a:custGeom>
              <a:avLst/>
              <a:gdLst/>
              <a:ahLst/>
              <a:cxnLst/>
              <a:rect l="l" t="t" r="r" b="b"/>
              <a:pathLst>
                <a:path w="755" h="489" extrusionOk="0">
                  <a:moveTo>
                    <a:pt x="712" y="85"/>
                  </a:moveTo>
                  <a:cubicBezTo>
                    <a:pt x="755" y="160"/>
                    <a:pt x="75" y="489"/>
                    <a:pt x="43" y="394"/>
                  </a:cubicBezTo>
                  <a:cubicBezTo>
                    <a:pt x="0" y="309"/>
                    <a:pt x="659" y="0"/>
                    <a:pt x="712" y="8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5732;p61">
              <a:extLst>
                <a:ext uri="{FF2B5EF4-FFF2-40B4-BE49-F238E27FC236}">
                  <a16:creationId xmlns:a16="http://schemas.microsoft.com/office/drawing/2014/main" id="{C7B9D9EC-D095-BBC3-CF7C-558BE3A289A6}"/>
                </a:ext>
              </a:extLst>
            </p:cNvPr>
            <p:cNvSpPr/>
            <p:nvPr/>
          </p:nvSpPr>
          <p:spPr>
            <a:xfrm>
              <a:off x="3622875" y="3958625"/>
              <a:ext cx="18875" cy="12250"/>
            </a:xfrm>
            <a:custGeom>
              <a:avLst/>
              <a:gdLst/>
              <a:ahLst/>
              <a:cxnLst/>
              <a:rect l="l" t="t" r="r" b="b"/>
              <a:pathLst>
                <a:path w="755" h="490" extrusionOk="0">
                  <a:moveTo>
                    <a:pt x="701" y="85"/>
                  </a:moveTo>
                  <a:cubicBezTo>
                    <a:pt x="754" y="160"/>
                    <a:pt x="64" y="489"/>
                    <a:pt x="32" y="394"/>
                  </a:cubicBezTo>
                  <a:cubicBezTo>
                    <a:pt x="0" y="309"/>
                    <a:pt x="659" y="1"/>
                    <a:pt x="701" y="8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733;p61">
              <a:extLst>
                <a:ext uri="{FF2B5EF4-FFF2-40B4-BE49-F238E27FC236}">
                  <a16:creationId xmlns:a16="http://schemas.microsoft.com/office/drawing/2014/main" id="{23B035BE-49C1-D1BD-EC2D-EE35425F910A}"/>
                </a:ext>
              </a:extLst>
            </p:cNvPr>
            <p:cNvSpPr/>
            <p:nvPr/>
          </p:nvSpPr>
          <p:spPr>
            <a:xfrm>
              <a:off x="3615450" y="3941900"/>
              <a:ext cx="18850" cy="11975"/>
            </a:xfrm>
            <a:custGeom>
              <a:avLst/>
              <a:gdLst/>
              <a:ahLst/>
              <a:cxnLst/>
              <a:rect l="l" t="t" r="r" b="b"/>
              <a:pathLst>
                <a:path w="754" h="479" extrusionOk="0">
                  <a:moveTo>
                    <a:pt x="711" y="75"/>
                  </a:moveTo>
                  <a:cubicBezTo>
                    <a:pt x="754" y="160"/>
                    <a:pt x="74" y="478"/>
                    <a:pt x="32" y="393"/>
                  </a:cubicBezTo>
                  <a:cubicBezTo>
                    <a:pt x="0" y="308"/>
                    <a:pt x="659" y="1"/>
                    <a:pt x="711" y="7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5734;p61">
              <a:extLst>
                <a:ext uri="{FF2B5EF4-FFF2-40B4-BE49-F238E27FC236}">
                  <a16:creationId xmlns:a16="http://schemas.microsoft.com/office/drawing/2014/main" id="{BEC8632D-AC1D-62F5-BE0F-01ACA8391306}"/>
                </a:ext>
              </a:extLst>
            </p:cNvPr>
            <p:cNvSpPr/>
            <p:nvPr/>
          </p:nvSpPr>
          <p:spPr>
            <a:xfrm>
              <a:off x="3634800" y="3945350"/>
              <a:ext cx="11175" cy="11450"/>
            </a:xfrm>
            <a:custGeom>
              <a:avLst/>
              <a:gdLst/>
              <a:ahLst/>
              <a:cxnLst/>
              <a:rect l="l" t="t" r="r" b="b"/>
              <a:pathLst>
                <a:path w="447" h="458" extrusionOk="0">
                  <a:moveTo>
                    <a:pt x="331" y="447"/>
                  </a:moveTo>
                  <a:cubicBezTo>
                    <a:pt x="192" y="415"/>
                    <a:pt x="1" y="118"/>
                    <a:pt x="97" y="64"/>
                  </a:cubicBezTo>
                  <a:cubicBezTo>
                    <a:pt x="192" y="1"/>
                    <a:pt x="447" y="458"/>
                    <a:pt x="331" y="447"/>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735;p61">
              <a:extLst>
                <a:ext uri="{FF2B5EF4-FFF2-40B4-BE49-F238E27FC236}">
                  <a16:creationId xmlns:a16="http://schemas.microsoft.com/office/drawing/2014/main" id="{D44FCE27-0A08-B72D-151E-C2D461F0E94F}"/>
                </a:ext>
              </a:extLst>
            </p:cNvPr>
            <p:cNvSpPr/>
            <p:nvPr/>
          </p:nvSpPr>
          <p:spPr>
            <a:xfrm>
              <a:off x="3614375" y="3954375"/>
              <a:ext cx="10375" cy="12525"/>
            </a:xfrm>
            <a:custGeom>
              <a:avLst/>
              <a:gdLst/>
              <a:ahLst/>
              <a:cxnLst/>
              <a:rect l="l" t="t" r="r" b="b"/>
              <a:pathLst>
                <a:path w="415" h="501" extrusionOk="0">
                  <a:moveTo>
                    <a:pt x="308" y="479"/>
                  </a:moveTo>
                  <a:cubicBezTo>
                    <a:pt x="234" y="500"/>
                    <a:pt x="1" y="97"/>
                    <a:pt x="107" y="54"/>
                  </a:cubicBezTo>
                  <a:cubicBezTo>
                    <a:pt x="223" y="1"/>
                    <a:pt x="414" y="447"/>
                    <a:pt x="308" y="47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736;p61">
              <a:extLst>
                <a:ext uri="{FF2B5EF4-FFF2-40B4-BE49-F238E27FC236}">
                  <a16:creationId xmlns:a16="http://schemas.microsoft.com/office/drawing/2014/main" id="{5510693E-FE96-39D2-0C80-E0C38C2FDCED}"/>
                </a:ext>
              </a:extLst>
            </p:cNvPr>
            <p:cNvSpPr/>
            <p:nvPr/>
          </p:nvSpPr>
          <p:spPr>
            <a:xfrm>
              <a:off x="3682875" y="3984925"/>
              <a:ext cx="10900" cy="13825"/>
            </a:xfrm>
            <a:custGeom>
              <a:avLst/>
              <a:gdLst/>
              <a:ahLst/>
              <a:cxnLst/>
              <a:rect l="l" t="t" r="r" b="b"/>
              <a:pathLst>
                <a:path w="436" h="553" extrusionOk="0">
                  <a:moveTo>
                    <a:pt x="329" y="499"/>
                  </a:moveTo>
                  <a:cubicBezTo>
                    <a:pt x="213" y="552"/>
                    <a:pt x="0" y="106"/>
                    <a:pt x="117" y="53"/>
                  </a:cubicBezTo>
                  <a:cubicBezTo>
                    <a:pt x="234" y="0"/>
                    <a:pt x="435" y="446"/>
                    <a:pt x="329" y="499"/>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737;p61">
              <a:extLst>
                <a:ext uri="{FF2B5EF4-FFF2-40B4-BE49-F238E27FC236}">
                  <a16:creationId xmlns:a16="http://schemas.microsoft.com/office/drawing/2014/main" id="{AE0FBE7B-63BE-BEE7-D1D8-6EDE8344CCE5}"/>
                </a:ext>
              </a:extLst>
            </p:cNvPr>
            <p:cNvSpPr/>
            <p:nvPr/>
          </p:nvSpPr>
          <p:spPr>
            <a:xfrm>
              <a:off x="3673575" y="3999500"/>
              <a:ext cx="18875" cy="12250"/>
            </a:xfrm>
            <a:custGeom>
              <a:avLst/>
              <a:gdLst/>
              <a:ahLst/>
              <a:cxnLst/>
              <a:rect l="l" t="t" r="r" b="b"/>
              <a:pathLst>
                <a:path w="755" h="490" extrusionOk="0">
                  <a:moveTo>
                    <a:pt x="701" y="76"/>
                  </a:moveTo>
                  <a:cubicBezTo>
                    <a:pt x="755" y="161"/>
                    <a:pt x="64" y="489"/>
                    <a:pt x="33" y="394"/>
                  </a:cubicBezTo>
                  <a:cubicBezTo>
                    <a:pt x="0" y="309"/>
                    <a:pt x="659" y="1"/>
                    <a:pt x="701" y="7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738;p61">
              <a:extLst>
                <a:ext uri="{FF2B5EF4-FFF2-40B4-BE49-F238E27FC236}">
                  <a16:creationId xmlns:a16="http://schemas.microsoft.com/office/drawing/2014/main" id="{E6942CD9-E2ED-DA1D-524B-EF650DEF47EE}"/>
                </a:ext>
              </a:extLst>
            </p:cNvPr>
            <p:cNvSpPr/>
            <p:nvPr/>
          </p:nvSpPr>
          <p:spPr>
            <a:xfrm>
              <a:off x="3664825" y="3982275"/>
              <a:ext cx="18600" cy="12225"/>
            </a:xfrm>
            <a:custGeom>
              <a:avLst/>
              <a:gdLst/>
              <a:ahLst/>
              <a:cxnLst/>
              <a:rect l="l" t="t" r="r" b="b"/>
              <a:pathLst>
                <a:path w="744" h="489" extrusionOk="0">
                  <a:moveTo>
                    <a:pt x="701" y="85"/>
                  </a:moveTo>
                  <a:cubicBezTo>
                    <a:pt x="744" y="159"/>
                    <a:pt x="64" y="489"/>
                    <a:pt x="32" y="393"/>
                  </a:cubicBezTo>
                  <a:cubicBezTo>
                    <a:pt x="0" y="308"/>
                    <a:pt x="659" y="0"/>
                    <a:pt x="701" y="8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739;p61">
              <a:extLst>
                <a:ext uri="{FF2B5EF4-FFF2-40B4-BE49-F238E27FC236}">
                  <a16:creationId xmlns:a16="http://schemas.microsoft.com/office/drawing/2014/main" id="{7975CC79-55AB-084F-C872-0EBAF02DB155}"/>
                </a:ext>
              </a:extLst>
            </p:cNvPr>
            <p:cNvSpPr/>
            <p:nvPr/>
          </p:nvSpPr>
          <p:spPr>
            <a:xfrm>
              <a:off x="3649950" y="4009350"/>
              <a:ext cx="18875" cy="12225"/>
            </a:xfrm>
            <a:custGeom>
              <a:avLst/>
              <a:gdLst/>
              <a:ahLst/>
              <a:cxnLst/>
              <a:rect l="l" t="t" r="r" b="b"/>
              <a:pathLst>
                <a:path w="755" h="489" extrusionOk="0">
                  <a:moveTo>
                    <a:pt x="712" y="85"/>
                  </a:moveTo>
                  <a:cubicBezTo>
                    <a:pt x="754" y="159"/>
                    <a:pt x="75" y="489"/>
                    <a:pt x="32" y="393"/>
                  </a:cubicBezTo>
                  <a:cubicBezTo>
                    <a:pt x="1" y="308"/>
                    <a:pt x="659" y="0"/>
                    <a:pt x="712" y="85"/>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740;p61">
              <a:extLst>
                <a:ext uri="{FF2B5EF4-FFF2-40B4-BE49-F238E27FC236}">
                  <a16:creationId xmlns:a16="http://schemas.microsoft.com/office/drawing/2014/main" id="{EF139FE9-F0F4-718A-F85C-EFA91FF8BB55}"/>
                </a:ext>
              </a:extLst>
            </p:cNvPr>
            <p:cNvSpPr/>
            <p:nvPr/>
          </p:nvSpPr>
          <p:spPr>
            <a:xfrm>
              <a:off x="3642525" y="3992600"/>
              <a:ext cx="18850" cy="12000"/>
            </a:xfrm>
            <a:custGeom>
              <a:avLst/>
              <a:gdLst/>
              <a:ahLst/>
              <a:cxnLst/>
              <a:rect l="l" t="t" r="r" b="b"/>
              <a:pathLst>
                <a:path w="754" h="480" extrusionOk="0">
                  <a:moveTo>
                    <a:pt x="711" y="76"/>
                  </a:moveTo>
                  <a:cubicBezTo>
                    <a:pt x="754" y="161"/>
                    <a:pt x="74" y="479"/>
                    <a:pt x="43" y="394"/>
                  </a:cubicBezTo>
                  <a:cubicBezTo>
                    <a:pt x="0" y="309"/>
                    <a:pt x="669" y="1"/>
                    <a:pt x="711" y="7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741;p61">
              <a:extLst>
                <a:ext uri="{FF2B5EF4-FFF2-40B4-BE49-F238E27FC236}">
                  <a16:creationId xmlns:a16="http://schemas.microsoft.com/office/drawing/2014/main" id="{A1409712-D15D-2921-8C4C-10EE264DD8DB}"/>
                </a:ext>
              </a:extLst>
            </p:cNvPr>
            <p:cNvSpPr/>
            <p:nvPr/>
          </p:nvSpPr>
          <p:spPr>
            <a:xfrm>
              <a:off x="3661900" y="3996075"/>
              <a:ext cx="11175" cy="11425"/>
            </a:xfrm>
            <a:custGeom>
              <a:avLst/>
              <a:gdLst/>
              <a:ahLst/>
              <a:cxnLst/>
              <a:rect l="l" t="t" r="r" b="b"/>
              <a:pathLst>
                <a:path w="447" h="457" extrusionOk="0">
                  <a:moveTo>
                    <a:pt x="340" y="446"/>
                  </a:moveTo>
                  <a:cubicBezTo>
                    <a:pt x="202" y="414"/>
                    <a:pt x="0" y="117"/>
                    <a:pt x="96" y="64"/>
                  </a:cubicBezTo>
                  <a:cubicBezTo>
                    <a:pt x="191" y="0"/>
                    <a:pt x="446" y="457"/>
                    <a:pt x="340" y="44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5742;p61">
              <a:extLst>
                <a:ext uri="{FF2B5EF4-FFF2-40B4-BE49-F238E27FC236}">
                  <a16:creationId xmlns:a16="http://schemas.microsoft.com/office/drawing/2014/main" id="{CB6AAD6C-0846-CC99-1813-3E2CD8FA2D57}"/>
                </a:ext>
              </a:extLst>
            </p:cNvPr>
            <p:cNvSpPr/>
            <p:nvPr/>
          </p:nvSpPr>
          <p:spPr>
            <a:xfrm>
              <a:off x="3641725" y="4005100"/>
              <a:ext cx="10375" cy="12500"/>
            </a:xfrm>
            <a:custGeom>
              <a:avLst/>
              <a:gdLst/>
              <a:ahLst/>
              <a:cxnLst/>
              <a:rect l="l" t="t" r="r" b="b"/>
              <a:pathLst>
                <a:path w="415" h="500" extrusionOk="0">
                  <a:moveTo>
                    <a:pt x="297" y="478"/>
                  </a:moveTo>
                  <a:cubicBezTo>
                    <a:pt x="223" y="499"/>
                    <a:pt x="0" y="96"/>
                    <a:pt x="106" y="53"/>
                  </a:cubicBezTo>
                  <a:cubicBezTo>
                    <a:pt x="212" y="0"/>
                    <a:pt x="415" y="446"/>
                    <a:pt x="297" y="478"/>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5743;p61">
              <a:extLst>
                <a:ext uri="{FF2B5EF4-FFF2-40B4-BE49-F238E27FC236}">
                  <a16:creationId xmlns:a16="http://schemas.microsoft.com/office/drawing/2014/main" id="{F3A0E563-69E0-F765-88BC-805FFD0A048B}"/>
                </a:ext>
              </a:extLst>
            </p:cNvPr>
            <p:cNvSpPr/>
            <p:nvPr/>
          </p:nvSpPr>
          <p:spPr>
            <a:xfrm>
              <a:off x="3503650" y="3873425"/>
              <a:ext cx="30050" cy="22575"/>
            </a:xfrm>
            <a:custGeom>
              <a:avLst/>
              <a:gdLst/>
              <a:ahLst/>
              <a:cxnLst/>
              <a:rect l="l" t="t" r="r" b="b"/>
              <a:pathLst>
                <a:path w="1202" h="903" extrusionOk="0">
                  <a:moveTo>
                    <a:pt x="755" y="95"/>
                  </a:moveTo>
                  <a:cubicBezTo>
                    <a:pt x="1201" y="404"/>
                    <a:pt x="522" y="902"/>
                    <a:pt x="224" y="605"/>
                  </a:cubicBezTo>
                  <a:cubicBezTo>
                    <a:pt x="1" y="393"/>
                    <a:pt x="298" y="0"/>
                    <a:pt x="564" y="10"/>
                  </a:cubicBezTo>
                  <a:cubicBezTo>
                    <a:pt x="628" y="10"/>
                    <a:pt x="702" y="64"/>
                    <a:pt x="755" y="95"/>
                  </a:cubicBezTo>
                  <a:close/>
                  <a:moveTo>
                    <a:pt x="394" y="393"/>
                  </a:moveTo>
                  <a:cubicBezTo>
                    <a:pt x="468" y="456"/>
                    <a:pt x="543" y="446"/>
                    <a:pt x="617" y="350"/>
                  </a:cubicBezTo>
                  <a:cubicBezTo>
                    <a:pt x="543" y="276"/>
                    <a:pt x="468" y="286"/>
                    <a:pt x="394" y="3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5744;p61">
              <a:extLst>
                <a:ext uri="{FF2B5EF4-FFF2-40B4-BE49-F238E27FC236}">
                  <a16:creationId xmlns:a16="http://schemas.microsoft.com/office/drawing/2014/main" id="{91F3E21F-8756-4DFE-EA3A-E2F59B4BB702}"/>
                </a:ext>
              </a:extLst>
            </p:cNvPr>
            <p:cNvSpPr/>
            <p:nvPr/>
          </p:nvSpPr>
          <p:spPr>
            <a:xfrm>
              <a:off x="3513500" y="3888275"/>
              <a:ext cx="24975" cy="20750"/>
            </a:xfrm>
            <a:custGeom>
              <a:avLst/>
              <a:gdLst/>
              <a:ahLst/>
              <a:cxnLst/>
              <a:rect l="l" t="t" r="r" b="b"/>
              <a:pathLst>
                <a:path w="999" h="830" extrusionOk="0">
                  <a:moveTo>
                    <a:pt x="637" y="457"/>
                  </a:moveTo>
                  <a:cubicBezTo>
                    <a:pt x="754" y="478"/>
                    <a:pt x="871" y="362"/>
                    <a:pt x="999" y="478"/>
                  </a:cubicBezTo>
                  <a:cubicBezTo>
                    <a:pt x="935" y="627"/>
                    <a:pt x="733" y="627"/>
                    <a:pt x="595" y="669"/>
                  </a:cubicBezTo>
                  <a:cubicBezTo>
                    <a:pt x="478" y="702"/>
                    <a:pt x="287" y="829"/>
                    <a:pt x="180" y="680"/>
                  </a:cubicBezTo>
                  <a:cubicBezTo>
                    <a:pt x="191" y="669"/>
                    <a:pt x="170" y="648"/>
                    <a:pt x="159" y="638"/>
                  </a:cubicBezTo>
                  <a:cubicBezTo>
                    <a:pt x="213" y="511"/>
                    <a:pt x="372" y="393"/>
                    <a:pt x="468" y="266"/>
                  </a:cubicBezTo>
                  <a:cubicBezTo>
                    <a:pt x="319" y="256"/>
                    <a:pt x="159" y="468"/>
                    <a:pt x="0" y="330"/>
                  </a:cubicBezTo>
                  <a:cubicBezTo>
                    <a:pt x="159" y="128"/>
                    <a:pt x="468" y="96"/>
                    <a:pt x="690" y="1"/>
                  </a:cubicBezTo>
                  <a:cubicBezTo>
                    <a:pt x="914" y="96"/>
                    <a:pt x="765" y="298"/>
                    <a:pt x="637" y="4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5745;p61">
              <a:extLst>
                <a:ext uri="{FF2B5EF4-FFF2-40B4-BE49-F238E27FC236}">
                  <a16:creationId xmlns:a16="http://schemas.microsoft.com/office/drawing/2014/main" id="{B0135D3E-2803-703D-4840-BE8368EB2C60}"/>
                </a:ext>
              </a:extLst>
            </p:cNvPr>
            <p:cNvSpPr/>
            <p:nvPr/>
          </p:nvSpPr>
          <p:spPr>
            <a:xfrm>
              <a:off x="3545075" y="3941100"/>
              <a:ext cx="20725" cy="11175"/>
            </a:xfrm>
            <a:custGeom>
              <a:avLst/>
              <a:gdLst/>
              <a:ahLst/>
              <a:cxnLst/>
              <a:rect l="l" t="t" r="r" b="b"/>
              <a:pathLst>
                <a:path w="829" h="447" extrusionOk="0">
                  <a:moveTo>
                    <a:pt x="776" y="340"/>
                  </a:moveTo>
                  <a:cubicBezTo>
                    <a:pt x="701" y="330"/>
                    <a:pt x="617" y="224"/>
                    <a:pt x="595" y="171"/>
                  </a:cubicBezTo>
                  <a:cubicBezTo>
                    <a:pt x="543" y="118"/>
                    <a:pt x="500" y="224"/>
                    <a:pt x="447" y="224"/>
                  </a:cubicBezTo>
                  <a:cubicBezTo>
                    <a:pt x="436" y="277"/>
                    <a:pt x="543" y="340"/>
                    <a:pt x="468" y="394"/>
                  </a:cubicBezTo>
                  <a:cubicBezTo>
                    <a:pt x="309" y="192"/>
                    <a:pt x="160" y="447"/>
                    <a:pt x="1" y="298"/>
                  </a:cubicBezTo>
                  <a:cubicBezTo>
                    <a:pt x="139" y="64"/>
                    <a:pt x="415" y="12"/>
                    <a:pt x="617" y="1"/>
                  </a:cubicBezTo>
                  <a:cubicBezTo>
                    <a:pt x="734" y="118"/>
                    <a:pt x="829" y="224"/>
                    <a:pt x="776" y="3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5746;p61">
              <a:extLst>
                <a:ext uri="{FF2B5EF4-FFF2-40B4-BE49-F238E27FC236}">
                  <a16:creationId xmlns:a16="http://schemas.microsoft.com/office/drawing/2014/main" id="{A0F3D233-FDB8-D946-79CD-0ACF704C2E6D}"/>
                </a:ext>
              </a:extLst>
            </p:cNvPr>
            <p:cNvSpPr/>
            <p:nvPr/>
          </p:nvSpPr>
          <p:spPr>
            <a:xfrm>
              <a:off x="3563400" y="3967650"/>
              <a:ext cx="28425" cy="31100"/>
            </a:xfrm>
            <a:custGeom>
              <a:avLst/>
              <a:gdLst/>
              <a:ahLst/>
              <a:cxnLst/>
              <a:rect l="l" t="t" r="r" b="b"/>
              <a:pathLst>
                <a:path w="1137" h="1244" extrusionOk="0">
                  <a:moveTo>
                    <a:pt x="659" y="1"/>
                  </a:moveTo>
                  <a:lnTo>
                    <a:pt x="691" y="33"/>
                  </a:lnTo>
                  <a:cubicBezTo>
                    <a:pt x="754" y="224"/>
                    <a:pt x="638" y="415"/>
                    <a:pt x="595" y="606"/>
                  </a:cubicBezTo>
                  <a:cubicBezTo>
                    <a:pt x="765" y="691"/>
                    <a:pt x="1073" y="713"/>
                    <a:pt x="1137" y="956"/>
                  </a:cubicBezTo>
                  <a:cubicBezTo>
                    <a:pt x="956" y="1041"/>
                    <a:pt x="765" y="935"/>
                    <a:pt x="574" y="829"/>
                  </a:cubicBezTo>
                  <a:cubicBezTo>
                    <a:pt x="489" y="967"/>
                    <a:pt x="510" y="1222"/>
                    <a:pt x="308" y="1243"/>
                  </a:cubicBezTo>
                  <a:cubicBezTo>
                    <a:pt x="234" y="1084"/>
                    <a:pt x="245" y="914"/>
                    <a:pt x="308" y="744"/>
                  </a:cubicBezTo>
                  <a:cubicBezTo>
                    <a:pt x="213" y="691"/>
                    <a:pt x="1" y="638"/>
                    <a:pt x="1" y="500"/>
                  </a:cubicBezTo>
                  <a:cubicBezTo>
                    <a:pt x="117" y="394"/>
                    <a:pt x="234" y="479"/>
                    <a:pt x="351" y="532"/>
                  </a:cubicBezTo>
                  <a:cubicBezTo>
                    <a:pt x="436" y="362"/>
                    <a:pt x="447" y="75"/>
                    <a:pt x="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47;p61">
              <a:extLst>
                <a:ext uri="{FF2B5EF4-FFF2-40B4-BE49-F238E27FC236}">
                  <a16:creationId xmlns:a16="http://schemas.microsoft.com/office/drawing/2014/main" id="{EACDE82D-7204-0E12-3F11-1E9C48C2B0C7}"/>
                </a:ext>
              </a:extLst>
            </p:cNvPr>
            <p:cNvSpPr/>
            <p:nvPr/>
          </p:nvSpPr>
          <p:spPr>
            <a:xfrm>
              <a:off x="3610375" y="4017300"/>
              <a:ext cx="9350" cy="12250"/>
            </a:xfrm>
            <a:custGeom>
              <a:avLst/>
              <a:gdLst/>
              <a:ahLst/>
              <a:cxnLst/>
              <a:rect l="l" t="t" r="r" b="b"/>
              <a:pathLst>
                <a:path w="374" h="490" extrusionOk="0">
                  <a:moveTo>
                    <a:pt x="352" y="298"/>
                  </a:moveTo>
                  <a:cubicBezTo>
                    <a:pt x="235" y="489"/>
                    <a:pt x="1" y="383"/>
                    <a:pt x="22" y="213"/>
                  </a:cubicBezTo>
                  <a:cubicBezTo>
                    <a:pt x="128" y="1"/>
                    <a:pt x="373" y="138"/>
                    <a:pt x="352"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48;p61">
              <a:extLst>
                <a:ext uri="{FF2B5EF4-FFF2-40B4-BE49-F238E27FC236}">
                  <a16:creationId xmlns:a16="http://schemas.microsoft.com/office/drawing/2014/main" id="{455770DB-1FC9-FE87-EFB8-A30A6BCAD6C7}"/>
                </a:ext>
              </a:extLst>
            </p:cNvPr>
            <p:cNvSpPr/>
            <p:nvPr/>
          </p:nvSpPr>
          <p:spPr>
            <a:xfrm>
              <a:off x="3459875" y="3901550"/>
              <a:ext cx="33475" cy="20200"/>
            </a:xfrm>
            <a:custGeom>
              <a:avLst/>
              <a:gdLst/>
              <a:ahLst/>
              <a:cxnLst/>
              <a:rect l="l" t="t" r="r" b="b"/>
              <a:pathLst>
                <a:path w="1339" h="808" extrusionOk="0">
                  <a:moveTo>
                    <a:pt x="0" y="595"/>
                  </a:moveTo>
                  <a:cubicBezTo>
                    <a:pt x="159" y="234"/>
                    <a:pt x="616" y="362"/>
                    <a:pt x="902" y="532"/>
                  </a:cubicBezTo>
                  <a:cubicBezTo>
                    <a:pt x="945" y="362"/>
                    <a:pt x="711" y="213"/>
                    <a:pt x="690" y="43"/>
                  </a:cubicBezTo>
                  <a:cubicBezTo>
                    <a:pt x="711" y="32"/>
                    <a:pt x="722" y="11"/>
                    <a:pt x="744" y="1"/>
                  </a:cubicBezTo>
                  <a:cubicBezTo>
                    <a:pt x="1105" y="160"/>
                    <a:pt x="1338" y="808"/>
                    <a:pt x="850" y="754"/>
                  </a:cubicBezTo>
                  <a:cubicBezTo>
                    <a:pt x="754" y="744"/>
                    <a:pt x="659" y="648"/>
                    <a:pt x="531" y="617"/>
                  </a:cubicBezTo>
                  <a:cubicBezTo>
                    <a:pt x="319" y="584"/>
                    <a:pt x="106" y="723"/>
                    <a:pt x="0" y="5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49;p61">
              <a:extLst>
                <a:ext uri="{FF2B5EF4-FFF2-40B4-BE49-F238E27FC236}">
                  <a16:creationId xmlns:a16="http://schemas.microsoft.com/office/drawing/2014/main" id="{F41906C9-2C6F-C4AB-0D1A-3BDF424FB7DA}"/>
                </a:ext>
              </a:extLst>
            </p:cNvPr>
            <p:cNvSpPr/>
            <p:nvPr/>
          </p:nvSpPr>
          <p:spPr>
            <a:xfrm>
              <a:off x="3598175" y="4021025"/>
              <a:ext cx="14900" cy="21275"/>
            </a:xfrm>
            <a:custGeom>
              <a:avLst/>
              <a:gdLst/>
              <a:ahLst/>
              <a:cxnLst/>
              <a:rect l="l" t="t" r="r" b="b"/>
              <a:pathLst>
                <a:path w="596" h="851" extrusionOk="0">
                  <a:moveTo>
                    <a:pt x="531" y="850"/>
                  </a:moveTo>
                  <a:cubicBezTo>
                    <a:pt x="245" y="712"/>
                    <a:pt x="33" y="277"/>
                    <a:pt x="0" y="32"/>
                  </a:cubicBezTo>
                  <a:cubicBezTo>
                    <a:pt x="22" y="1"/>
                    <a:pt x="43" y="22"/>
                    <a:pt x="64" y="1"/>
                  </a:cubicBezTo>
                  <a:cubicBezTo>
                    <a:pt x="309" y="213"/>
                    <a:pt x="595" y="563"/>
                    <a:pt x="531" y="85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50;p61">
              <a:extLst>
                <a:ext uri="{FF2B5EF4-FFF2-40B4-BE49-F238E27FC236}">
                  <a16:creationId xmlns:a16="http://schemas.microsoft.com/office/drawing/2014/main" id="{F7BA2E74-7338-50D1-F408-B353FFDB30F9}"/>
                </a:ext>
              </a:extLst>
            </p:cNvPr>
            <p:cNvSpPr/>
            <p:nvPr/>
          </p:nvSpPr>
          <p:spPr>
            <a:xfrm>
              <a:off x="3480300" y="3943750"/>
              <a:ext cx="40125" cy="30050"/>
            </a:xfrm>
            <a:custGeom>
              <a:avLst/>
              <a:gdLst/>
              <a:ahLst/>
              <a:cxnLst/>
              <a:rect l="l" t="t" r="r" b="b"/>
              <a:pathLst>
                <a:path w="1605" h="1202" extrusionOk="0">
                  <a:moveTo>
                    <a:pt x="871" y="415"/>
                  </a:moveTo>
                  <a:cubicBezTo>
                    <a:pt x="904" y="352"/>
                    <a:pt x="904" y="288"/>
                    <a:pt x="999" y="224"/>
                  </a:cubicBezTo>
                  <a:cubicBezTo>
                    <a:pt x="1562" y="1"/>
                    <a:pt x="1604" y="946"/>
                    <a:pt x="1062" y="883"/>
                  </a:cubicBezTo>
                  <a:cubicBezTo>
                    <a:pt x="1041" y="968"/>
                    <a:pt x="935" y="1053"/>
                    <a:pt x="861" y="1138"/>
                  </a:cubicBezTo>
                  <a:cubicBezTo>
                    <a:pt x="734" y="1148"/>
                    <a:pt x="627" y="1201"/>
                    <a:pt x="521" y="1159"/>
                  </a:cubicBezTo>
                  <a:cubicBezTo>
                    <a:pt x="0" y="935"/>
                    <a:pt x="351" y="76"/>
                    <a:pt x="871" y="415"/>
                  </a:cubicBezTo>
                  <a:close/>
                  <a:moveTo>
                    <a:pt x="1073" y="479"/>
                  </a:moveTo>
                  <a:cubicBezTo>
                    <a:pt x="1041" y="532"/>
                    <a:pt x="1084" y="596"/>
                    <a:pt x="1158" y="649"/>
                  </a:cubicBezTo>
                  <a:cubicBezTo>
                    <a:pt x="1307" y="564"/>
                    <a:pt x="1180" y="373"/>
                    <a:pt x="1073" y="479"/>
                  </a:cubicBezTo>
                  <a:close/>
                  <a:moveTo>
                    <a:pt x="521" y="659"/>
                  </a:moveTo>
                  <a:cubicBezTo>
                    <a:pt x="479" y="734"/>
                    <a:pt x="531" y="883"/>
                    <a:pt x="680" y="925"/>
                  </a:cubicBezTo>
                  <a:cubicBezTo>
                    <a:pt x="691" y="914"/>
                    <a:pt x="712" y="893"/>
                    <a:pt x="723" y="914"/>
                  </a:cubicBezTo>
                  <a:cubicBezTo>
                    <a:pt x="946" y="692"/>
                    <a:pt x="649" y="437"/>
                    <a:pt x="521" y="6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751;p61">
              <a:extLst>
                <a:ext uri="{FF2B5EF4-FFF2-40B4-BE49-F238E27FC236}">
                  <a16:creationId xmlns:a16="http://schemas.microsoft.com/office/drawing/2014/main" id="{B214946D-328D-CFAE-8725-BC1E6BCAA58D}"/>
                </a:ext>
              </a:extLst>
            </p:cNvPr>
            <p:cNvSpPr/>
            <p:nvPr/>
          </p:nvSpPr>
          <p:spPr>
            <a:xfrm>
              <a:off x="3591550" y="4031650"/>
              <a:ext cx="6125" cy="9300"/>
            </a:xfrm>
            <a:custGeom>
              <a:avLst/>
              <a:gdLst/>
              <a:ahLst/>
              <a:cxnLst/>
              <a:rect l="l" t="t" r="r" b="b"/>
              <a:pathLst>
                <a:path w="245" h="372" extrusionOk="0">
                  <a:moveTo>
                    <a:pt x="234" y="213"/>
                  </a:moveTo>
                  <a:cubicBezTo>
                    <a:pt x="159" y="372"/>
                    <a:pt x="0" y="265"/>
                    <a:pt x="11" y="159"/>
                  </a:cubicBezTo>
                  <a:cubicBezTo>
                    <a:pt x="85" y="0"/>
                    <a:pt x="244" y="106"/>
                    <a:pt x="234" y="2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752;p61">
              <a:extLst>
                <a:ext uri="{FF2B5EF4-FFF2-40B4-BE49-F238E27FC236}">
                  <a16:creationId xmlns:a16="http://schemas.microsoft.com/office/drawing/2014/main" id="{7E13AE6F-F46F-CD33-C180-F00AEA816D4B}"/>
                </a:ext>
              </a:extLst>
            </p:cNvPr>
            <p:cNvSpPr/>
            <p:nvPr/>
          </p:nvSpPr>
          <p:spPr>
            <a:xfrm>
              <a:off x="3519600" y="3997375"/>
              <a:ext cx="24975" cy="25000"/>
            </a:xfrm>
            <a:custGeom>
              <a:avLst/>
              <a:gdLst/>
              <a:ahLst/>
              <a:cxnLst/>
              <a:rect l="l" t="t" r="r" b="b"/>
              <a:pathLst>
                <a:path w="999" h="1000" extrusionOk="0">
                  <a:moveTo>
                    <a:pt x="21" y="766"/>
                  </a:moveTo>
                  <a:cubicBezTo>
                    <a:pt x="0" y="489"/>
                    <a:pt x="297" y="659"/>
                    <a:pt x="436" y="617"/>
                  </a:cubicBezTo>
                  <a:cubicBezTo>
                    <a:pt x="202" y="362"/>
                    <a:pt x="542" y="1"/>
                    <a:pt x="776" y="54"/>
                  </a:cubicBezTo>
                  <a:cubicBezTo>
                    <a:pt x="988" y="107"/>
                    <a:pt x="998" y="320"/>
                    <a:pt x="988" y="501"/>
                  </a:cubicBezTo>
                  <a:cubicBezTo>
                    <a:pt x="733" y="883"/>
                    <a:pt x="340" y="999"/>
                    <a:pt x="21" y="766"/>
                  </a:cubicBezTo>
                  <a:close/>
                  <a:moveTo>
                    <a:pt x="574" y="373"/>
                  </a:moveTo>
                  <a:cubicBezTo>
                    <a:pt x="595" y="405"/>
                    <a:pt x="563" y="447"/>
                    <a:pt x="627" y="479"/>
                  </a:cubicBezTo>
                  <a:cubicBezTo>
                    <a:pt x="648" y="479"/>
                    <a:pt x="659" y="479"/>
                    <a:pt x="680" y="501"/>
                  </a:cubicBezTo>
                  <a:cubicBezTo>
                    <a:pt x="733" y="447"/>
                    <a:pt x="776" y="383"/>
                    <a:pt x="828" y="331"/>
                  </a:cubicBezTo>
                  <a:cubicBezTo>
                    <a:pt x="743" y="246"/>
                    <a:pt x="659" y="288"/>
                    <a:pt x="574" y="3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753;p61">
              <a:extLst>
                <a:ext uri="{FF2B5EF4-FFF2-40B4-BE49-F238E27FC236}">
                  <a16:creationId xmlns:a16="http://schemas.microsoft.com/office/drawing/2014/main" id="{9F8938DC-8C87-21F3-C648-F07FCBF01572}"/>
                </a:ext>
              </a:extLst>
            </p:cNvPr>
            <p:cNvSpPr/>
            <p:nvPr/>
          </p:nvSpPr>
          <p:spPr>
            <a:xfrm>
              <a:off x="3418450" y="3925975"/>
              <a:ext cx="25775" cy="26050"/>
            </a:xfrm>
            <a:custGeom>
              <a:avLst/>
              <a:gdLst/>
              <a:ahLst/>
              <a:cxnLst/>
              <a:rect l="l" t="t" r="r" b="b"/>
              <a:pathLst>
                <a:path w="1031" h="1042" extrusionOk="0">
                  <a:moveTo>
                    <a:pt x="829" y="96"/>
                  </a:moveTo>
                  <a:cubicBezTo>
                    <a:pt x="754" y="266"/>
                    <a:pt x="553" y="223"/>
                    <a:pt x="425" y="287"/>
                  </a:cubicBezTo>
                  <a:cubicBezTo>
                    <a:pt x="425" y="372"/>
                    <a:pt x="520" y="457"/>
                    <a:pt x="563" y="542"/>
                  </a:cubicBezTo>
                  <a:cubicBezTo>
                    <a:pt x="690" y="542"/>
                    <a:pt x="797" y="393"/>
                    <a:pt x="924" y="468"/>
                  </a:cubicBezTo>
                  <a:cubicBezTo>
                    <a:pt x="1030" y="659"/>
                    <a:pt x="733" y="776"/>
                    <a:pt x="595" y="850"/>
                  </a:cubicBezTo>
                  <a:cubicBezTo>
                    <a:pt x="436" y="935"/>
                    <a:pt x="234" y="1041"/>
                    <a:pt x="107" y="999"/>
                  </a:cubicBezTo>
                  <a:cubicBezTo>
                    <a:pt x="1" y="872"/>
                    <a:pt x="277" y="723"/>
                    <a:pt x="362" y="669"/>
                  </a:cubicBezTo>
                  <a:cubicBezTo>
                    <a:pt x="308" y="478"/>
                    <a:pt x="96" y="330"/>
                    <a:pt x="192" y="171"/>
                  </a:cubicBezTo>
                  <a:cubicBezTo>
                    <a:pt x="298" y="1"/>
                    <a:pt x="638" y="22"/>
                    <a:pt x="829"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754;p61">
              <a:extLst>
                <a:ext uri="{FF2B5EF4-FFF2-40B4-BE49-F238E27FC236}">
                  <a16:creationId xmlns:a16="http://schemas.microsoft.com/office/drawing/2014/main" id="{453585C3-3652-CF49-753E-22829F5308F0}"/>
                </a:ext>
              </a:extLst>
            </p:cNvPr>
            <p:cNvSpPr/>
            <p:nvPr/>
          </p:nvSpPr>
          <p:spPr>
            <a:xfrm>
              <a:off x="3549325" y="4047575"/>
              <a:ext cx="21550" cy="16475"/>
            </a:xfrm>
            <a:custGeom>
              <a:avLst/>
              <a:gdLst/>
              <a:ahLst/>
              <a:cxnLst/>
              <a:rect l="l" t="t" r="r" b="b"/>
              <a:pathLst>
                <a:path w="862" h="659" extrusionOk="0">
                  <a:moveTo>
                    <a:pt x="861" y="149"/>
                  </a:moveTo>
                  <a:cubicBezTo>
                    <a:pt x="829" y="255"/>
                    <a:pt x="723" y="298"/>
                    <a:pt x="638" y="383"/>
                  </a:cubicBezTo>
                  <a:cubicBezTo>
                    <a:pt x="627" y="478"/>
                    <a:pt x="765" y="563"/>
                    <a:pt x="638" y="659"/>
                  </a:cubicBezTo>
                  <a:cubicBezTo>
                    <a:pt x="585" y="659"/>
                    <a:pt x="479" y="553"/>
                    <a:pt x="468" y="499"/>
                  </a:cubicBezTo>
                  <a:cubicBezTo>
                    <a:pt x="351" y="499"/>
                    <a:pt x="234" y="605"/>
                    <a:pt x="107" y="584"/>
                  </a:cubicBezTo>
                  <a:cubicBezTo>
                    <a:pt x="0" y="489"/>
                    <a:pt x="234" y="308"/>
                    <a:pt x="309" y="266"/>
                  </a:cubicBezTo>
                  <a:cubicBezTo>
                    <a:pt x="319" y="202"/>
                    <a:pt x="255" y="149"/>
                    <a:pt x="288" y="85"/>
                  </a:cubicBezTo>
                  <a:cubicBezTo>
                    <a:pt x="340" y="11"/>
                    <a:pt x="458" y="85"/>
                    <a:pt x="468" y="159"/>
                  </a:cubicBezTo>
                  <a:cubicBezTo>
                    <a:pt x="606" y="170"/>
                    <a:pt x="723" y="0"/>
                    <a:pt x="861"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755;p61">
              <a:extLst>
                <a:ext uri="{FF2B5EF4-FFF2-40B4-BE49-F238E27FC236}">
                  <a16:creationId xmlns:a16="http://schemas.microsoft.com/office/drawing/2014/main" id="{43E71A2A-068A-E0F8-0DF0-D6E9E59D5142}"/>
                </a:ext>
              </a:extLst>
            </p:cNvPr>
            <p:cNvSpPr/>
            <p:nvPr/>
          </p:nvSpPr>
          <p:spPr>
            <a:xfrm>
              <a:off x="3442075" y="3979600"/>
              <a:ext cx="28975" cy="31625"/>
            </a:xfrm>
            <a:custGeom>
              <a:avLst/>
              <a:gdLst/>
              <a:ahLst/>
              <a:cxnLst/>
              <a:rect l="l" t="t" r="r" b="b"/>
              <a:pathLst>
                <a:path w="1159" h="1265" extrusionOk="0">
                  <a:moveTo>
                    <a:pt x="1158" y="521"/>
                  </a:moveTo>
                  <a:cubicBezTo>
                    <a:pt x="967" y="563"/>
                    <a:pt x="925" y="107"/>
                    <a:pt x="722" y="245"/>
                  </a:cubicBezTo>
                  <a:cubicBezTo>
                    <a:pt x="818" y="426"/>
                    <a:pt x="871" y="606"/>
                    <a:pt x="840" y="797"/>
                  </a:cubicBezTo>
                  <a:cubicBezTo>
                    <a:pt x="542" y="1264"/>
                    <a:pt x="0" y="511"/>
                    <a:pt x="202" y="266"/>
                  </a:cubicBezTo>
                  <a:cubicBezTo>
                    <a:pt x="404" y="351"/>
                    <a:pt x="425" y="669"/>
                    <a:pt x="616" y="765"/>
                  </a:cubicBezTo>
                  <a:cubicBezTo>
                    <a:pt x="797" y="542"/>
                    <a:pt x="415" y="330"/>
                    <a:pt x="479" y="107"/>
                  </a:cubicBezTo>
                  <a:cubicBezTo>
                    <a:pt x="616" y="11"/>
                    <a:pt x="765" y="1"/>
                    <a:pt x="914" y="11"/>
                  </a:cubicBezTo>
                  <a:cubicBezTo>
                    <a:pt x="1041" y="181"/>
                    <a:pt x="1116" y="351"/>
                    <a:pt x="1158" y="5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756;p61">
              <a:extLst>
                <a:ext uri="{FF2B5EF4-FFF2-40B4-BE49-F238E27FC236}">
                  <a16:creationId xmlns:a16="http://schemas.microsoft.com/office/drawing/2014/main" id="{EB3034C5-2360-B92A-D601-C2D9A86B6454}"/>
                </a:ext>
              </a:extLst>
            </p:cNvPr>
            <p:cNvSpPr/>
            <p:nvPr/>
          </p:nvSpPr>
          <p:spPr>
            <a:xfrm>
              <a:off x="3473925" y="4020500"/>
              <a:ext cx="30025" cy="26575"/>
            </a:xfrm>
            <a:custGeom>
              <a:avLst/>
              <a:gdLst/>
              <a:ahLst/>
              <a:cxnLst/>
              <a:rect l="l" t="t" r="r" b="b"/>
              <a:pathLst>
                <a:path w="1201" h="1063" extrusionOk="0">
                  <a:moveTo>
                    <a:pt x="1031" y="711"/>
                  </a:moveTo>
                  <a:cubicBezTo>
                    <a:pt x="935" y="680"/>
                    <a:pt x="904" y="478"/>
                    <a:pt x="744" y="446"/>
                  </a:cubicBezTo>
                  <a:cubicBezTo>
                    <a:pt x="829" y="626"/>
                    <a:pt x="829" y="914"/>
                    <a:pt x="574" y="1009"/>
                  </a:cubicBezTo>
                  <a:cubicBezTo>
                    <a:pt x="415" y="1062"/>
                    <a:pt x="170" y="892"/>
                    <a:pt x="128" y="711"/>
                  </a:cubicBezTo>
                  <a:cubicBezTo>
                    <a:pt x="1" y="191"/>
                    <a:pt x="1201" y="0"/>
                    <a:pt x="1031" y="711"/>
                  </a:cubicBezTo>
                  <a:close/>
                  <a:moveTo>
                    <a:pt x="468" y="468"/>
                  </a:moveTo>
                  <a:cubicBezTo>
                    <a:pt x="425" y="531"/>
                    <a:pt x="351" y="584"/>
                    <a:pt x="351" y="637"/>
                  </a:cubicBezTo>
                  <a:cubicBezTo>
                    <a:pt x="351" y="690"/>
                    <a:pt x="447" y="775"/>
                    <a:pt x="500" y="775"/>
                  </a:cubicBezTo>
                  <a:cubicBezTo>
                    <a:pt x="628" y="680"/>
                    <a:pt x="521" y="510"/>
                    <a:pt x="468" y="4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757;p61">
              <a:extLst>
                <a:ext uri="{FF2B5EF4-FFF2-40B4-BE49-F238E27FC236}">
                  <a16:creationId xmlns:a16="http://schemas.microsoft.com/office/drawing/2014/main" id="{F5F15BA4-C499-A186-405A-B1A3C90B6FE8}"/>
                </a:ext>
              </a:extLst>
            </p:cNvPr>
            <p:cNvSpPr/>
            <p:nvPr/>
          </p:nvSpPr>
          <p:spPr>
            <a:xfrm>
              <a:off x="3374900" y="3956500"/>
              <a:ext cx="22050" cy="22075"/>
            </a:xfrm>
            <a:custGeom>
              <a:avLst/>
              <a:gdLst/>
              <a:ahLst/>
              <a:cxnLst/>
              <a:rect l="l" t="t" r="r" b="b"/>
              <a:pathLst>
                <a:path w="882" h="883" extrusionOk="0">
                  <a:moveTo>
                    <a:pt x="882" y="213"/>
                  </a:moveTo>
                  <a:cubicBezTo>
                    <a:pt x="839" y="383"/>
                    <a:pt x="627" y="521"/>
                    <a:pt x="468" y="617"/>
                  </a:cubicBezTo>
                  <a:cubicBezTo>
                    <a:pt x="330" y="713"/>
                    <a:pt x="139" y="882"/>
                    <a:pt x="1" y="755"/>
                  </a:cubicBezTo>
                  <a:cubicBezTo>
                    <a:pt x="86" y="500"/>
                    <a:pt x="447" y="436"/>
                    <a:pt x="638" y="277"/>
                  </a:cubicBezTo>
                  <a:cubicBezTo>
                    <a:pt x="553" y="170"/>
                    <a:pt x="341" y="234"/>
                    <a:pt x="213" y="97"/>
                  </a:cubicBezTo>
                  <a:cubicBezTo>
                    <a:pt x="426" y="1"/>
                    <a:pt x="648" y="97"/>
                    <a:pt x="882" y="2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758;p61">
              <a:extLst>
                <a:ext uri="{FF2B5EF4-FFF2-40B4-BE49-F238E27FC236}">
                  <a16:creationId xmlns:a16="http://schemas.microsoft.com/office/drawing/2014/main" id="{FB50874F-D45E-5194-8238-DBBD5DA50421}"/>
                </a:ext>
              </a:extLst>
            </p:cNvPr>
            <p:cNvSpPr/>
            <p:nvPr/>
          </p:nvSpPr>
          <p:spPr>
            <a:xfrm>
              <a:off x="3508450" y="4072775"/>
              <a:ext cx="16750" cy="20475"/>
            </a:xfrm>
            <a:custGeom>
              <a:avLst/>
              <a:gdLst/>
              <a:ahLst/>
              <a:cxnLst/>
              <a:rect l="l" t="t" r="r" b="b"/>
              <a:pathLst>
                <a:path w="670" h="819" extrusionOk="0">
                  <a:moveTo>
                    <a:pt x="43" y="54"/>
                  </a:moveTo>
                  <a:cubicBezTo>
                    <a:pt x="64" y="22"/>
                    <a:pt x="96" y="33"/>
                    <a:pt x="117" y="1"/>
                  </a:cubicBezTo>
                  <a:cubicBezTo>
                    <a:pt x="297" y="76"/>
                    <a:pt x="670" y="543"/>
                    <a:pt x="531" y="670"/>
                  </a:cubicBezTo>
                  <a:cubicBezTo>
                    <a:pt x="372" y="819"/>
                    <a:pt x="0" y="246"/>
                    <a:pt x="43" y="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759;p61">
              <a:extLst>
                <a:ext uri="{FF2B5EF4-FFF2-40B4-BE49-F238E27FC236}">
                  <a16:creationId xmlns:a16="http://schemas.microsoft.com/office/drawing/2014/main" id="{E9FE98E5-C3ED-743A-6C4F-954DA17D2D42}"/>
                </a:ext>
              </a:extLst>
            </p:cNvPr>
            <p:cNvSpPr/>
            <p:nvPr/>
          </p:nvSpPr>
          <p:spPr>
            <a:xfrm>
              <a:off x="3402525" y="4000050"/>
              <a:ext cx="26825" cy="25775"/>
            </a:xfrm>
            <a:custGeom>
              <a:avLst/>
              <a:gdLst/>
              <a:ahLst/>
              <a:cxnLst/>
              <a:rect l="l" t="t" r="r" b="b"/>
              <a:pathLst>
                <a:path w="1073" h="1031" extrusionOk="0">
                  <a:moveTo>
                    <a:pt x="298" y="531"/>
                  </a:moveTo>
                  <a:cubicBezTo>
                    <a:pt x="340" y="701"/>
                    <a:pt x="563" y="861"/>
                    <a:pt x="435" y="1031"/>
                  </a:cubicBezTo>
                  <a:cubicBezTo>
                    <a:pt x="181" y="946"/>
                    <a:pt x="43" y="585"/>
                    <a:pt x="0" y="382"/>
                  </a:cubicBezTo>
                  <a:cubicBezTo>
                    <a:pt x="234" y="202"/>
                    <a:pt x="478" y="489"/>
                    <a:pt x="723" y="457"/>
                  </a:cubicBezTo>
                  <a:cubicBezTo>
                    <a:pt x="775" y="404"/>
                    <a:pt x="744" y="351"/>
                    <a:pt x="744" y="287"/>
                  </a:cubicBezTo>
                  <a:cubicBezTo>
                    <a:pt x="680" y="224"/>
                    <a:pt x="563" y="255"/>
                    <a:pt x="542" y="170"/>
                  </a:cubicBezTo>
                  <a:cubicBezTo>
                    <a:pt x="839" y="0"/>
                    <a:pt x="1073" y="404"/>
                    <a:pt x="807" y="595"/>
                  </a:cubicBezTo>
                  <a:cubicBezTo>
                    <a:pt x="648" y="712"/>
                    <a:pt x="489" y="552"/>
                    <a:pt x="298" y="5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760;p61">
              <a:extLst>
                <a:ext uri="{FF2B5EF4-FFF2-40B4-BE49-F238E27FC236}">
                  <a16:creationId xmlns:a16="http://schemas.microsoft.com/office/drawing/2014/main" id="{20C92C73-44CE-F933-1526-184DDBBD41BA}"/>
                </a:ext>
              </a:extLst>
            </p:cNvPr>
            <p:cNvSpPr/>
            <p:nvPr/>
          </p:nvSpPr>
          <p:spPr>
            <a:xfrm>
              <a:off x="3425600" y="4048350"/>
              <a:ext cx="31900" cy="29525"/>
            </a:xfrm>
            <a:custGeom>
              <a:avLst/>
              <a:gdLst/>
              <a:ahLst/>
              <a:cxnLst/>
              <a:rect l="l" t="t" r="r" b="b"/>
              <a:pathLst>
                <a:path w="1276" h="1181" extrusionOk="0">
                  <a:moveTo>
                    <a:pt x="861" y="585"/>
                  </a:moveTo>
                  <a:cubicBezTo>
                    <a:pt x="829" y="692"/>
                    <a:pt x="893" y="765"/>
                    <a:pt x="829" y="840"/>
                  </a:cubicBezTo>
                  <a:cubicBezTo>
                    <a:pt x="596" y="1180"/>
                    <a:pt x="1" y="564"/>
                    <a:pt x="341" y="319"/>
                  </a:cubicBezTo>
                  <a:cubicBezTo>
                    <a:pt x="426" y="447"/>
                    <a:pt x="458" y="713"/>
                    <a:pt x="649" y="734"/>
                  </a:cubicBezTo>
                  <a:cubicBezTo>
                    <a:pt x="723" y="596"/>
                    <a:pt x="511" y="458"/>
                    <a:pt x="607" y="309"/>
                  </a:cubicBezTo>
                  <a:cubicBezTo>
                    <a:pt x="723" y="203"/>
                    <a:pt x="861" y="458"/>
                    <a:pt x="978" y="415"/>
                  </a:cubicBezTo>
                  <a:cubicBezTo>
                    <a:pt x="1031" y="319"/>
                    <a:pt x="787" y="235"/>
                    <a:pt x="829" y="139"/>
                  </a:cubicBezTo>
                  <a:cubicBezTo>
                    <a:pt x="1211" y="1"/>
                    <a:pt x="1275" y="777"/>
                    <a:pt x="861" y="5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761;p61">
              <a:extLst>
                <a:ext uri="{FF2B5EF4-FFF2-40B4-BE49-F238E27FC236}">
                  <a16:creationId xmlns:a16="http://schemas.microsoft.com/office/drawing/2014/main" id="{554C1876-A19E-9701-1C40-23DE46951A6D}"/>
                </a:ext>
              </a:extLst>
            </p:cNvPr>
            <p:cNvSpPr/>
            <p:nvPr/>
          </p:nvSpPr>
          <p:spPr>
            <a:xfrm>
              <a:off x="3321825" y="3978025"/>
              <a:ext cx="40100" cy="27875"/>
            </a:xfrm>
            <a:custGeom>
              <a:avLst/>
              <a:gdLst/>
              <a:ahLst/>
              <a:cxnLst/>
              <a:rect l="l" t="t" r="r" b="b"/>
              <a:pathLst>
                <a:path w="1604" h="1115" extrusionOk="0">
                  <a:moveTo>
                    <a:pt x="1105" y="223"/>
                  </a:moveTo>
                  <a:cubicBezTo>
                    <a:pt x="1603" y="552"/>
                    <a:pt x="743" y="1115"/>
                    <a:pt x="425" y="839"/>
                  </a:cubicBezTo>
                  <a:cubicBezTo>
                    <a:pt x="0" y="478"/>
                    <a:pt x="775" y="0"/>
                    <a:pt x="1105" y="223"/>
                  </a:cubicBezTo>
                  <a:close/>
                  <a:moveTo>
                    <a:pt x="563" y="659"/>
                  </a:moveTo>
                  <a:cubicBezTo>
                    <a:pt x="701" y="744"/>
                    <a:pt x="902" y="648"/>
                    <a:pt x="977" y="478"/>
                  </a:cubicBezTo>
                  <a:cubicBezTo>
                    <a:pt x="902" y="350"/>
                    <a:pt x="626" y="478"/>
                    <a:pt x="563" y="6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762;p61">
              <a:extLst>
                <a:ext uri="{FF2B5EF4-FFF2-40B4-BE49-F238E27FC236}">
                  <a16:creationId xmlns:a16="http://schemas.microsoft.com/office/drawing/2014/main" id="{37531C4E-44B0-29B5-EF39-954176B95038}"/>
                </a:ext>
              </a:extLst>
            </p:cNvPr>
            <p:cNvSpPr/>
            <p:nvPr/>
          </p:nvSpPr>
          <p:spPr>
            <a:xfrm>
              <a:off x="3355800" y="4027650"/>
              <a:ext cx="28950" cy="21275"/>
            </a:xfrm>
            <a:custGeom>
              <a:avLst/>
              <a:gdLst/>
              <a:ahLst/>
              <a:cxnLst/>
              <a:rect l="l" t="t" r="r" b="b"/>
              <a:pathLst>
                <a:path w="1158" h="851" extrusionOk="0">
                  <a:moveTo>
                    <a:pt x="616" y="54"/>
                  </a:moveTo>
                  <a:cubicBezTo>
                    <a:pt x="1157" y="319"/>
                    <a:pt x="298" y="850"/>
                    <a:pt x="64" y="447"/>
                  </a:cubicBezTo>
                  <a:cubicBezTo>
                    <a:pt x="0" y="340"/>
                    <a:pt x="74" y="203"/>
                    <a:pt x="180" y="118"/>
                  </a:cubicBezTo>
                  <a:cubicBezTo>
                    <a:pt x="308" y="1"/>
                    <a:pt x="510" y="1"/>
                    <a:pt x="616" y="54"/>
                  </a:cubicBezTo>
                  <a:close/>
                  <a:moveTo>
                    <a:pt x="319" y="373"/>
                  </a:moveTo>
                  <a:cubicBezTo>
                    <a:pt x="404" y="373"/>
                    <a:pt x="478" y="373"/>
                    <a:pt x="563" y="319"/>
                  </a:cubicBezTo>
                  <a:cubicBezTo>
                    <a:pt x="574" y="288"/>
                    <a:pt x="563" y="277"/>
                    <a:pt x="553" y="245"/>
                  </a:cubicBezTo>
                  <a:cubicBezTo>
                    <a:pt x="489" y="234"/>
                    <a:pt x="329" y="277"/>
                    <a:pt x="319" y="3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763;p61">
              <a:extLst>
                <a:ext uri="{FF2B5EF4-FFF2-40B4-BE49-F238E27FC236}">
                  <a16:creationId xmlns:a16="http://schemas.microsoft.com/office/drawing/2014/main" id="{D2EC7E3C-F130-BF56-4BC0-662BCD8F4A14}"/>
                </a:ext>
              </a:extLst>
            </p:cNvPr>
            <p:cNvSpPr/>
            <p:nvPr/>
          </p:nvSpPr>
          <p:spPr>
            <a:xfrm>
              <a:off x="3358700" y="4040675"/>
              <a:ext cx="32950" cy="24975"/>
            </a:xfrm>
            <a:custGeom>
              <a:avLst/>
              <a:gdLst/>
              <a:ahLst/>
              <a:cxnLst/>
              <a:rect l="l" t="t" r="r" b="b"/>
              <a:pathLst>
                <a:path w="1318" h="999" extrusionOk="0">
                  <a:moveTo>
                    <a:pt x="808" y="138"/>
                  </a:moveTo>
                  <a:cubicBezTo>
                    <a:pt x="1318" y="414"/>
                    <a:pt x="543" y="999"/>
                    <a:pt x="245" y="648"/>
                  </a:cubicBezTo>
                  <a:cubicBezTo>
                    <a:pt x="1" y="340"/>
                    <a:pt x="564" y="0"/>
                    <a:pt x="808" y="138"/>
                  </a:cubicBezTo>
                  <a:close/>
                  <a:moveTo>
                    <a:pt x="426" y="563"/>
                  </a:moveTo>
                  <a:cubicBezTo>
                    <a:pt x="543" y="584"/>
                    <a:pt x="713" y="553"/>
                    <a:pt x="776" y="383"/>
                  </a:cubicBezTo>
                  <a:cubicBezTo>
                    <a:pt x="659" y="244"/>
                    <a:pt x="373" y="404"/>
                    <a:pt x="426"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764;p61">
              <a:extLst>
                <a:ext uri="{FF2B5EF4-FFF2-40B4-BE49-F238E27FC236}">
                  <a16:creationId xmlns:a16="http://schemas.microsoft.com/office/drawing/2014/main" id="{FB401F59-E735-2382-FF76-FCF939D72D0F}"/>
                </a:ext>
              </a:extLst>
            </p:cNvPr>
            <p:cNvSpPr/>
            <p:nvPr/>
          </p:nvSpPr>
          <p:spPr>
            <a:xfrm>
              <a:off x="3444200" y="4108625"/>
              <a:ext cx="13575" cy="17275"/>
            </a:xfrm>
            <a:custGeom>
              <a:avLst/>
              <a:gdLst/>
              <a:ahLst/>
              <a:cxnLst/>
              <a:rect l="l" t="t" r="r" b="b"/>
              <a:pathLst>
                <a:path w="543" h="691" extrusionOk="0">
                  <a:moveTo>
                    <a:pt x="330" y="691"/>
                  </a:moveTo>
                  <a:cubicBezTo>
                    <a:pt x="139" y="648"/>
                    <a:pt x="0" y="362"/>
                    <a:pt x="0" y="202"/>
                  </a:cubicBezTo>
                  <a:cubicBezTo>
                    <a:pt x="255" y="1"/>
                    <a:pt x="542" y="532"/>
                    <a:pt x="330" y="6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765;p61">
              <a:extLst>
                <a:ext uri="{FF2B5EF4-FFF2-40B4-BE49-F238E27FC236}">
                  <a16:creationId xmlns:a16="http://schemas.microsoft.com/office/drawing/2014/main" id="{26570C6F-9D27-7119-AF1D-FBE54149D653}"/>
                </a:ext>
              </a:extLst>
            </p:cNvPr>
            <p:cNvSpPr/>
            <p:nvPr/>
          </p:nvSpPr>
          <p:spPr>
            <a:xfrm>
              <a:off x="3428800" y="4119775"/>
              <a:ext cx="16475" cy="18875"/>
            </a:xfrm>
            <a:custGeom>
              <a:avLst/>
              <a:gdLst/>
              <a:ahLst/>
              <a:cxnLst/>
              <a:rect l="l" t="t" r="r" b="b"/>
              <a:pathLst>
                <a:path w="659" h="755" extrusionOk="0">
                  <a:moveTo>
                    <a:pt x="309" y="96"/>
                  </a:moveTo>
                  <a:cubicBezTo>
                    <a:pt x="415" y="139"/>
                    <a:pt x="659" y="500"/>
                    <a:pt x="521" y="606"/>
                  </a:cubicBezTo>
                  <a:cubicBezTo>
                    <a:pt x="340" y="754"/>
                    <a:pt x="0" y="171"/>
                    <a:pt x="149" y="65"/>
                  </a:cubicBezTo>
                  <a:cubicBezTo>
                    <a:pt x="224" y="1"/>
                    <a:pt x="224" y="54"/>
                    <a:pt x="309"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766;p61">
              <a:extLst>
                <a:ext uri="{FF2B5EF4-FFF2-40B4-BE49-F238E27FC236}">
                  <a16:creationId xmlns:a16="http://schemas.microsoft.com/office/drawing/2014/main" id="{80BBFAFD-800A-E3CD-45FD-EF2E488FEDCB}"/>
                </a:ext>
              </a:extLst>
            </p:cNvPr>
            <p:cNvSpPr/>
            <p:nvPr/>
          </p:nvSpPr>
          <p:spPr>
            <a:xfrm>
              <a:off x="3530200" y="3914825"/>
              <a:ext cx="32950" cy="27100"/>
            </a:xfrm>
            <a:custGeom>
              <a:avLst/>
              <a:gdLst/>
              <a:ahLst/>
              <a:cxnLst/>
              <a:rect l="l" t="t" r="r" b="b"/>
              <a:pathLst>
                <a:path w="1318" h="1084" extrusionOk="0">
                  <a:moveTo>
                    <a:pt x="808" y="648"/>
                  </a:moveTo>
                  <a:cubicBezTo>
                    <a:pt x="904" y="648"/>
                    <a:pt x="989" y="563"/>
                    <a:pt x="1084" y="584"/>
                  </a:cubicBezTo>
                  <a:cubicBezTo>
                    <a:pt x="1169" y="702"/>
                    <a:pt x="1318" y="818"/>
                    <a:pt x="1223" y="935"/>
                  </a:cubicBezTo>
                  <a:cubicBezTo>
                    <a:pt x="1116" y="924"/>
                    <a:pt x="1105" y="797"/>
                    <a:pt x="1010" y="733"/>
                  </a:cubicBezTo>
                  <a:cubicBezTo>
                    <a:pt x="872" y="754"/>
                    <a:pt x="904" y="903"/>
                    <a:pt x="914" y="967"/>
                  </a:cubicBezTo>
                  <a:cubicBezTo>
                    <a:pt x="872" y="1020"/>
                    <a:pt x="819" y="967"/>
                    <a:pt x="777" y="924"/>
                  </a:cubicBezTo>
                  <a:cubicBezTo>
                    <a:pt x="670" y="978"/>
                    <a:pt x="574" y="1084"/>
                    <a:pt x="468" y="988"/>
                  </a:cubicBezTo>
                  <a:cubicBezTo>
                    <a:pt x="468" y="882"/>
                    <a:pt x="585" y="808"/>
                    <a:pt x="670" y="733"/>
                  </a:cubicBezTo>
                  <a:cubicBezTo>
                    <a:pt x="404" y="850"/>
                    <a:pt x="1" y="595"/>
                    <a:pt x="213" y="308"/>
                  </a:cubicBezTo>
                  <a:cubicBezTo>
                    <a:pt x="447" y="1"/>
                    <a:pt x="1063" y="192"/>
                    <a:pt x="808" y="648"/>
                  </a:cubicBezTo>
                  <a:close/>
                  <a:moveTo>
                    <a:pt x="362" y="478"/>
                  </a:moveTo>
                  <a:cubicBezTo>
                    <a:pt x="468" y="532"/>
                    <a:pt x="564" y="574"/>
                    <a:pt x="659" y="468"/>
                  </a:cubicBezTo>
                  <a:cubicBezTo>
                    <a:pt x="628" y="351"/>
                    <a:pt x="394" y="341"/>
                    <a:pt x="362" y="4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Subtitle 499">
            <a:extLst>
              <a:ext uri="{FF2B5EF4-FFF2-40B4-BE49-F238E27FC236}">
                <a16:creationId xmlns:a16="http://schemas.microsoft.com/office/drawing/2014/main" id="{CC212298-86F9-4CB9-8EB5-4422E92C3E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992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body" idx="1"/>
          </p:nvPr>
        </p:nvSpPr>
        <p:spPr>
          <a:xfrm>
            <a:off x="719999" y="1389600"/>
            <a:ext cx="4076075" cy="31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dk1"/>
              </a:buClr>
              <a:buSzPts val="1600"/>
              <a:buFont typeface="Pontano Sans"/>
              <a:buChar char="●"/>
            </a:pPr>
            <a:r>
              <a:rPr lang="en-GB"/>
              <a:t>We used…</a:t>
            </a:r>
          </a:p>
          <a:p>
            <a:pPr marL="457200" lvl="0" indent="-330200" algn="l" rtl="0">
              <a:spcBef>
                <a:spcPts val="0"/>
              </a:spcBef>
              <a:spcAft>
                <a:spcPts val="0"/>
              </a:spcAft>
              <a:buClr>
                <a:schemeClr val="dk1"/>
              </a:buClr>
              <a:buSzPts val="1600"/>
              <a:buFont typeface="Pontano Sans"/>
              <a:buChar char="●"/>
            </a:pPr>
            <a:r>
              <a:rPr lang="en-GB"/>
              <a:t>Black-box testing – to test whether our prototype meets our specification</a:t>
            </a:r>
          </a:p>
          <a:p>
            <a:pPr marL="457200" lvl="0" indent="-330200" algn="l" rtl="0">
              <a:spcBef>
                <a:spcPts val="0"/>
              </a:spcBef>
              <a:spcAft>
                <a:spcPts val="0"/>
              </a:spcAft>
              <a:buClr>
                <a:schemeClr val="dk1"/>
              </a:buClr>
              <a:buSzPts val="1600"/>
              <a:buFont typeface="Pontano Sans"/>
              <a:buChar char="●"/>
            </a:pPr>
            <a:r>
              <a:rPr lang="en-GB"/>
              <a:t>User testing -  to get a third party opinion</a:t>
            </a:r>
          </a:p>
          <a:p>
            <a:pPr marL="457200" lvl="0" indent="-330200" algn="l" rtl="0">
              <a:spcBef>
                <a:spcPts val="0"/>
              </a:spcBef>
              <a:spcAft>
                <a:spcPts val="0"/>
              </a:spcAft>
              <a:buClr>
                <a:schemeClr val="dk1"/>
              </a:buClr>
              <a:buSzPts val="1600"/>
              <a:buFont typeface="Pontano Sans"/>
              <a:buChar char="●"/>
            </a:pPr>
            <a:endParaRPr lang="en-GB"/>
          </a:p>
        </p:txBody>
      </p:sp>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Testing</a:t>
            </a:r>
            <a:endParaRPr>
              <a:solidFill>
                <a:schemeClr val="lt1"/>
              </a:solidFill>
            </a:endParaRPr>
          </a:p>
        </p:txBody>
      </p:sp>
    </p:spTree>
    <p:extLst>
      <p:ext uri="{BB962C8B-B14F-4D97-AF65-F5344CB8AC3E}">
        <p14:creationId xmlns:p14="http://schemas.microsoft.com/office/powerpoint/2010/main" val="702558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2078707787"/>
              </p:ext>
            </p:extLst>
          </p:nvPr>
        </p:nvGraphicFramePr>
        <p:xfrm>
          <a:off x="187199" y="1195200"/>
          <a:ext cx="8801209" cy="145710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1</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User signup: a user enters valid details and signs up</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Scroll to the bottom of the home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Enter “Ben” ”Smith”  </a:t>
                      </a:r>
                      <a:r>
                        <a:rPr lang="en-GB" u="none">
                          <a:solidFill>
                            <a:schemeClr val="dk1"/>
                          </a:solidFill>
                          <a:latin typeface="Pontano Sans"/>
                          <a:ea typeface="Pontano Sans"/>
                          <a:cs typeface="Pontano Sans"/>
                          <a:sym typeface="Pontano Sans"/>
                        </a:rPr>
                        <a:t>“[t</a:t>
                      </a:r>
                      <a:r>
                        <a:rPr lang="en-GB">
                          <a:solidFill>
                            <a:schemeClr val="dk1"/>
                          </a:solidFill>
                          <a:latin typeface="Pontano Sans"/>
                          <a:ea typeface="Pontano Sans"/>
                          <a:cs typeface="Pontano Sans"/>
                          <a:sym typeface="Pontano Sans"/>
                        </a:rPr>
                        <a:t>est email]” “ben321” “123abc!”</a:t>
                      </a: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user’s account should be created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55592" y="2652303"/>
            <a:ext cx="2245757" cy="307777"/>
          </a:xfrm>
          <a:prstGeom prst="rect">
            <a:avLst/>
          </a:prstGeom>
          <a:noFill/>
        </p:spPr>
        <p:txBody>
          <a:bodyPr wrap="square" rtlCol="0">
            <a:spAutoFit/>
          </a:bodyPr>
          <a:lstStyle/>
          <a:p>
            <a:r>
              <a:rPr lang="en-US" b="1"/>
              <a:t>Evidence of Testing</a:t>
            </a:r>
          </a:p>
        </p:txBody>
      </p:sp>
      <p:pic>
        <p:nvPicPr>
          <p:cNvPr id="3" name="Picture 2">
            <a:extLst>
              <a:ext uri="{FF2B5EF4-FFF2-40B4-BE49-F238E27FC236}">
                <a16:creationId xmlns:a16="http://schemas.microsoft.com/office/drawing/2014/main" id="{C2372544-CDE6-CB41-805E-2987EDEF94A0}"/>
              </a:ext>
            </a:extLst>
          </p:cNvPr>
          <p:cNvPicPr>
            <a:picLocks noChangeAspect="1"/>
          </p:cNvPicPr>
          <p:nvPr/>
        </p:nvPicPr>
        <p:blipFill>
          <a:blip r:embed="rId3"/>
          <a:stretch>
            <a:fillRect/>
          </a:stretch>
        </p:blipFill>
        <p:spPr>
          <a:xfrm>
            <a:off x="187198" y="2960080"/>
            <a:ext cx="4636791" cy="2099600"/>
          </a:xfrm>
          <a:prstGeom prst="rect">
            <a:avLst/>
          </a:prstGeom>
        </p:spPr>
      </p:pic>
      <p:pic>
        <p:nvPicPr>
          <p:cNvPr id="6" name="Picture 5">
            <a:extLst>
              <a:ext uri="{FF2B5EF4-FFF2-40B4-BE49-F238E27FC236}">
                <a16:creationId xmlns:a16="http://schemas.microsoft.com/office/drawing/2014/main" id="{64A604D7-028C-2E49-AEE4-C39521D75F63}"/>
              </a:ext>
            </a:extLst>
          </p:cNvPr>
          <p:cNvPicPr>
            <a:picLocks noChangeAspect="1"/>
          </p:cNvPicPr>
          <p:nvPr/>
        </p:nvPicPr>
        <p:blipFill>
          <a:blip r:embed="rId4"/>
          <a:stretch>
            <a:fillRect/>
          </a:stretch>
        </p:blipFill>
        <p:spPr>
          <a:xfrm>
            <a:off x="5746836" y="2960080"/>
            <a:ext cx="3209966" cy="431592"/>
          </a:xfrm>
          <a:prstGeom prst="rect">
            <a:avLst/>
          </a:prstGeom>
        </p:spPr>
      </p:pic>
      <p:pic>
        <p:nvPicPr>
          <p:cNvPr id="7" name="Picture 6">
            <a:extLst>
              <a:ext uri="{FF2B5EF4-FFF2-40B4-BE49-F238E27FC236}">
                <a16:creationId xmlns:a16="http://schemas.microsoft.com/office/drawing/2014/main" id="{5996128B-494D-AD44-A796-BDC81ED3F82B}"/>
              </a:ext>
            </a:extLst>
          </p:cNvPr>
          <p:cNvPicPr>
            <a:picLocks noChangeAspect="1"/>
          </p:cNvPicPr>
          <p:nvPr/>
        </p:nvPicPr>
        <p:blipFill>
          <a:blip r:embed="rId5"/>
          <a:stretch>
            <a:fillRect/>
          </a:stretch>
        </p:blipFill>
        <p:spPr>
          <a:xfrm>
            <a:off x="6603788" y="3795146"/>
            <a:ext cx="1333500" cy="749300"/>
          </a:xfrm>
          <a:prstGeom prst="rect">
            <a:avLst/>
          </a:prstGeom>
        </p:spPr>
      </p:pic>
      <p:sp>
        <p:nvSpPr>
          <p:cNvPr id="8" name="TextBox 7">
            <a:extLst>
              <a:ext uri="{FF2B5EF4-FFF2-40B4-BE49-F238E27FC236}">
                <a16:creationId xmlns:a16="http://schemas.microsoft.com/office/drawing/2014/main" id="{03DD71B4-D73C-504F-BAAE-940A5AC5B6BC}"/>
              </a:ext>
            </a:extLst>
          </p:cNvPr>
          <p:cNvSpPr txBox="1"/>
          <p:nvPr/>
        </p:nvSpPr>
        <p:spPr>
          <a:xfrm>
            <a:off x="6765432" y="3391672"/>
            <a:ext cx="1010213" cy="307777"/>
          </a:xfrm>
          <a:prstGeom prst="rect">
            <a:avLst/>
          </a:prstGeom>
          <a:noFill/>
        </p:spPr>
        <p:txBody>
          <a:bodyPr wrap="none" rtlCol="0">
            <a:spAutoFit/>
          </a:bodyPr>
          <a:lstStyle/>
          <a:p>
            <a:r>
              <a:rPr lang="en-US"/>
              <a:t>Logging in</a:t>
            </a:r>
          </a:p>
        </p:txBody>
      </p:sp>
      <p:sp>
        <p:nvSpPr>
          <p:cNvPr id="9" name="TextBox 8">
            <a:extLst>
              <a:ext uri="{FF2B5EF4-FFF2-40B4-BE49-F238E27FC236}">
                <a16:creationId xmlns:a16="http://schemas.microsoft.com/office/drawing/2014/main" id="{4DA11689-AF6A-6245-92E2-4CD8E1584CDA}"/>
              </a:ext>
            </a:extLst>
          </p:cNvPr>
          <p:cNvSpPr txBox="1"/>
          <p:nvPr/>
        </p:nvSpPr>
        <p:spPr>
          <a:xfrm>
            <a:off x="6205511" y="4640143"/>
            <a:ext cx="2292615" cy="307777"/>
          </a:xfrm>
          <a:prstGeom prst="rect">
            <a:avLst/>
          </a:prstGeom>
          <a:noFill/>
        </p:spPr>
        <p:txBody>
          <a:bodyPr wrap="none" rtlCol="0">
            <a:spAutoFit/>
          </a:bodyPr>
          <a:lstStyle/>
          <a:p>
            <a:r>
              <a:rPr lang="en-US"/>
              <a:t>Logged in / account create</a:t>
            </a:r>
          </a:p>
        </p:txBody>
      </p:sp>
    </p:spTree>
    <p:extLst>
      <p:ext uri="{BB962C8B-B14F-4D97-AF65-F5344CB8AC3E}">
        <p14:creationId xmlns:p14="http://schemas.microsoft.com/office/powerpoint/2010/main" val="3970169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3798127217"/>
              </p:ext>
            </p:extLst>
          </p:nvPr>
        </p:nvGraphicFramePr>
        <p:xfrm>
          <a:off x="187199" y="1195200"/>
          <a:ext cx="8801209" cy="231054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482576">
                  <a:extLst>
                    <a:ext uri="{9D8B030D-6E8A-4147-A177-3AD203B41FA5}">
                      <a16:colId xmlns:a16="http://schemas.microsoft.com/office/drawing/2014/main" val="20001"/>
                    </a:ext>
                  </a:extLst>
                </a:gridCol>
                <a:gridCol w="3930595">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2</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Business signup: a business enters valid details and signs up</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Scroll to the bottom of the home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Select business account</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Enter “John” ”Smith” “[test email]” “john321” “123abc!” “John’s Shop” “My business helps by giving out damaged stock that can’t be sold” “581 Govan Rd Govan Glasgow” “GS1 2AS"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account should be create as a user and added to the pending table for admin’s to view the request</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90183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300FE1-DB7C-8946-A1D4-A111D86D97A2}"/>
              </a:ext>
            </a:extLst>
          </p:cNvPr>
          <p:cNvSpPr>
            <a:spLocks noGrp="1"/>
          </p:cNvSpPr>
          <p:nvPr>
            <p:ph type="title"/>
          </p:nvPr>
        </p:nvSpPr>
        <p:spPr/>
        <p:txBody>
          <a:bodyPr/>
          <a:lstStyle/>
          <a:p>
            <a:r>
              <a:rPr lang="en-US"/>
              <a:t>Testing</a:t>
            </a:r>
          </a:p>
        </p:txBody>
      </p:sp>
      <p:pic>
        <p:nvPicPr>
          <p:cNvPr id="5" name="Picture 4">
            <a:extLst>
              <a:ext uri="{FF2B5EF4-FFF2-40B4-BE49-F238E27FC236}">
                <a16:creationId xmlns:a16="http://schemas.microsoft.com/office/drawing/2014/main" id="{BCA635CA-1C6A-794C-8EA3-F511DAD5F4EA}"/>
              </a:ext>
            </a:extLst>
          </p:cNvPr>
          <p:cNvPicPr>
            <a:picLocks noChangeAspect="1"/>
          </p:cNvPicPr>
          <p:nvPr/>
        </p:nvPicPr>
        <p:blipFill>
          <a:blip r:embed="rId2"/>
          <a:stretch>
            <a:fillRect/>
          </a:stretch>
        </p:blipFill>
        <p:spPr>
          <a:xfrm>
            <a:off x="4743277" y="1319750"/>
            <a:ext cx="4152900" cy="547829"/>
          </a:xfrm>
          <a:prstGeom prst="rect">
            <a:avLst/>
          </a:prstGeom>
        </p:spPr>
      </p:pic>
      <p:sp>
        <p:nvSpPr>
          <p:cNvPr id="6" name="TextBox 5">
            <a:extLst>
              <a:ext uri="{FF2B5EF4-FFF2-40B4-BE49-F238E27FC236}">
                <a16:creationId xmlns:a16="http://schemas.microsoft.com/office/drawing/2014/main" id="{CC8A179D-A70F-C543-A111-B2608BF82BB3}"/>
              </a:ext>
            </a:extLst>
          </p:cNvPr>
          <p:cNvSpPr txBox="1"/>
          <p:nvPr/>
        </p:nvSpPr>
        <p:spPr>
          <a:xfrm>
            <a:off x="6228540" y="1867579"/>
            <a:ext cx="1010213" cy="307777"/>
          </a:xfrm>
          <a:prstGeom prst="rect">
            <a:avLst/>
          </a:prstGeom>
          <a:noFill/>
        </p:spPr>
        <p:txBody>
          <a:bodyPr wrap="none" rtlCol="0">
            <a:spAutoFit/>
          </a:bodyPr>
          <a:lstStyle/>
          <a:p>
            <a:r>
              <a:rPr lang="en-US"/>
              <a:t>Logging in</a:t>
            </a:r>
          </a:p>
        </p:txBody>
      </p:sp>
      <p:pic>
        <p:nvPicPr>
          <p:cNvPr id="7" name="Picture 6">
            <a:extLst>
              <a:ext uri="{FF2B5EF4-FFF2-40B4-BE49-F238E27FC236}">
                <a16:creationId xmlns:a16="http://schemas.microsoft.com/office/drawing/2014/main" id="{889B0E8C-5388-6142-B5AD-7283CAB3458A}"/>
              </a:ext>
            </a:extLst>
          </p:cNvPr>
          <p:cNvPicPr>
            <a:picLocks noChangeAspect="1"/>
          </p:cNvPicPr>
          <p:nvPr/>
        </p:nvPicPr>
        <p:blipFill>
          <a:blip r:embed="rId3"/>
          <a:stretch>
            <a:fillRect/>
          </a:stretch>
        </p:blipFill>
        <p:spPr>
          <a:xfrm>
            <a:off x="6301466" y="2228306"/>
            <a:ext cx="864355" cy="547830"/>
          </a:xfrm>
          <a:prstGeom prst="rect">
            <a:avLst/>
          </a:prstGeom>
        </p:spPr>
      </p:pic>
      <p:sp>
        <p:nvSpPr>
          <p:cNvPr id="8" name="TextBox 7">
            <a:extLst>
              <a:ext uri="{FF2B5EF4-FFF2-40B4-BE49-F238E27FC236}">
                <a16:creationId xmlns:a16="http://schemas.microsoft.com/office/drawing/2014/main" id="{D71BE2E2-A973-C44A-961E-9D34CF8362A7}"/>
              </a:ext>
            </a:extLst>
          </p:cNvPr>
          <p:cNvSpPr txBox="1"/>
          <p:nvPr/>
        </p:nvSpPr>
        <p:spPr>
          <a:xfrm>
            <a:off x="5623726" y="2776136"/>
            <a:ext cx="2392001" cy="307777"/>
          </a:xfrm>
          <a:prstGeom prst="rect">
            <a:avLst/>
          </a:prstGeom>
          <a:noFill/>
        </p:spPr>
        <p:txBody>
          <a:bodyPr wrap="none" rtlCol="0">
            <a:spAutoFit/>
          </a:bodyPr>
          <a:lstStyle/>
          <a:p>
            <a:r>
              <a:rPr lang="en-US"/>
              <a:t>Logged in / account created</a:t>
            </a:r>
          </a:p>
        </p:txBody>
      </p:sp>
      <p:sp>
        <p:nvSpPr>
          <p:cNvPr id="10" name="TextBox 9">
            <a:extLst>
              <a:ext uri="{FF2B5EF4-FFF2-40B4-BE49-F238E27FC236}">
                <a16:creationId xmlns:a16="http://schemas.microsoft.com/office/drawing/2014/main" id="{6DE7F97D-8C1F-A14A-9231-85025C5893BA}"/>
              </a:ext>
            </a:extLst>
          </p:cNvPr>
          <p:cNvSpPr txBox="1"/>
          <p:nvPr/>
        </p:nvSpPr>
        <p:spPr>
          <a:xfrm>
            <a:off x="5787231" y="4835723"/>
            <a:ext cx="2064989" cy="307777"/>
          </a:xfrm>
          <a:prstGeom prst="rect">
            <a:avLst/>
          </a:prstGeom>
          <a:noFill/>
        </p:spPr>
        <p:txBody>
          <a:bodyPr wrap="none" rtlCol="0">
            <a:spAutoFit/>
          </a:bodyPr>
          <a:lstStyle/>
          <a:p>
            <a:r>
              <a:rPr lang="en-US"/>
              <a:t>Request sent to admins</a:t>
            </a:r>
          </a:p>
        </p:txBody>
      </p:sp>
      <p:pic>
        <p:nvPicPr>
          <p:cNvPr id="2" name="Picture 1">
            <a:extLst>
              <a:ext uri="{FF2B5EF4-FFF2-40B4-BE49-F238E27FC236}">
                <a16:creationId xmlns:a16="http://schemas.microsoft.com/office/drawing/2014/main" id="{699E6E15-A478-B94B-B046-4F36181E9BE5}"/>
              </a:ext>
            </a:extLst>
          </p:cNvPr>
          <p:cNvPicPr>
            <a:picLocks noChangeAspect="1"/>
          </p:cNvPicPr>
          <p:nvPr/>
        </p:nvPicPr>
        <p:blipFill>
          <a:blip r:embed="rId4"/>
          <a:stretch>
            <a:fillRect/>
          </a:stretch>
        </p:blipFill>
        <p:spPr>
          <a:xfrm>
            <a:off x="247823" y="1520116"/>
            <a:ext cx="4323293" cy="3127594"/>
          </a:xfrm>
          <a:prstGeom prst="rect">
            <a:avLst/>
          </a:prstGeom>
        </p:spPr>
      </p:pic>
      <p:pic>
        <p:nvPicPr>
          <p:cNvPr id="11" name="Picture 10">
            <a:extLst>
              <a:ext uri="{FF2B5EF4-FFF2-40B4-BE49-F238E27FC236}">
                <a16:creationId xmlns:a16="http://schemas.microsoft.com/office/drawing/2014/main" id="{300717FB-9830-F743-B564-572E7D8C396D}"/>
              </a:ext>
            </a:extLst>
          </p:cNvPr>
          <p:cNvPicPr>
            <a:picLocks noChangeAspect="1"/>
          </p:cNvPicPr>
          <p:nvPr/>
        </p:nvPicPr>
        <p:blipFill>
          <a:blip r:embed="rId5"/>
          <a:stretch>
            <a:fillRect/>
          </a:stretch>
        </p:blipFill>
        <p:spPr>
          <a:xfrm>
            <a:off x="5151775" y="3074502"/>
            <a:ext cx="3163735" cy="1761221"/>
          </a:xfrm>
          <a:prstGeom prst="rect">
            <a:avLst/>
          </a:prstGeom>
        </p:spPr>
      </p:pic>
    </p:spTree>
    <p:extLst>
      <p:ext uri="{BB962C8B-B14F-4D97-AF65-F5344CB8AC3E}">
        <p14:creationId xmlns:p14="http://schemas.microsoft.com/office/powerpoint/2010/main" val="319657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2997900854"/>
              </p:ext>
            </p:extLst>
          </p:nvPr>
        </p:nvGraphicFramePr>
        <p:xfrm>
          <a:off x="187199" y="1195200"/>
          <a:ext cx="8801209" cy="209718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3</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Admin approves/denies business: admin sees businesses that have applied and can accept or deny them</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admin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the accept button next to the request from the previous signup test</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account type should be updated to a business account</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87199" y="3292383"/>
            <a:ext cx="2245757" cy="307777"/>
          </a:xfrm>
          <a:prstGeom prst="rect">
            <a:avLst/>
          </a:prstGeom>
          <a:noFill/>
        </p:spPr>
        <p:txBody>
          <a:bodyPr wrap="square" rtlCol="0">
            <a:spAutoFit/>
          </a:bodyPr>
          <a:lstStyle/>
          <a:p>
            <a:r>
              <a:rPr lang="en-US" b="1"/>
              <a:t>Evidence of Testing</a:t>
            </a:r>
          </a:p>
        </p:txBody>
      </p:sp>
      <p:pic>
        <p:nvPicPr>
          <p:cNvPr id="5" name="Picture 4">
            <a:extLst>
              <a:ext uri="{FF2B5EF4-FFF2-40B4-BE49-F238E27FC236}">
                <a16:creationId xmlns:a16="http://schemas.microsoft.com/office/drawing/2014/main" id="{64D38D9C-588A-D34F-A70A-9248582FA2B8}"/>
              </a:ext>
            </a:extLst>
          </p:cNvPr>
          <p:cNvPicPr>
            <a:picLocks noChangeAspect="1"/>
          </p:cNvPicPr>
          <p:nvPr/>
        </p:nvPicPr>
        <p:blipFill>
          <a:blip r:embed="rId3"/>
          <a:stretch>
            <a:fillRect/>
          </a:stretch>
        </p:blipFill>
        <p:spPr>
          <a:xfrm>
            <a:off x="3627121" y="3432170"/>
            <a:ext cx="5361288" cy="308922"/>
          </a:xfrm>
          <a:prstGeom prst="rect">
            <a:avLst/>
          </a:prstGeom>
        </p:spPr>
      </p:pic>
      <p:pic>
        <p:nvPicPr>
          <p:cNvPr id="6" name="Picture 5">
            <a:extLst>
              <a:ext uri="{FF2B5EF4-FFF2-40B4-BE49-F238E27FC236}">
                <a16:creationId xmlns:a16="http://schemas.microsoft.com/office/drawing/2014/main" id="{96E1E460-176C-8B4D-9F8D-E3F93D5D4C65}"/>
              </a:ext>
            </a:extLst>
          </p:cNvPr>
          <p:cNvPicPr>
            <a:picLocks noChangeAspect="1"/>
          </p:cNvPicPr>
          <p:nvPr/>
        </p:nvPicPr>
        <p:blipFill>
          <a:blip r:embed="rId4"/>
          <a:stretch>
            <a:fillRect/>
          </a:stretch>
        </p:blipFill>
        <p:spPr>
          <a:xfrm>
            <a:off x="3627121" y="4314047"/>
            <a:ext cx="5361288" cy="297574"/>
          </a:xfrm>
          <a:prstGeom prst="rect">
            <a:avLst/>
          </a:prstGeom>
        </p:spPr>
      </p:pic>
      <p:sp>
        <p:nvSpPr>
          <p:cNvPr id="7" name="TextBox 6">
            <a:extLst>
              <a:ext uri="{FF2B5EF4-FFF2-40B4-BE49-F238E27FC236}">
                <a16:creationId xmlns:a16="http://schemas.microsoft.com/office/drawing/2014/main" id="{34C246E8-3D0C-8F40-8ED9-8A3FF2DDD1AF}"/>
              </a:ext>
            </a:extLst>
          </p:cNvPr>
          <p:cNvSpPr txBox="1"/>
          <p:nvPr/>
        </p:nvSpPr>
        <p:spPr>
          <a:xfrm>
            <a:off x="5225575" y="3741092"/>
            <a:ext cx="2164375" cy="307777"/>
          </a:xfrm>
          <a:prstGeom prst="rect">
            <a:avLst/>
          </a:prstGeom>
          <a:noFill/>
        </p:spPr>
        <p:txBody>
          <a:bodyPr wrap="none" rtlCol="0">
            <a:spAutoFit/>
          </a:bodyPr>
          <a:lstStyle/>
          <a:p>
            <a:r>
              <a:rPr lang="en-US"/>
              <a:t>Before account accepted</a:t>
            </a:r>
          </a:p>
        </p:txBody>
      </p:sp>
      <p:sp>
        <p:nvSpPr>
          <p:cNvPr id="8" name="TextBox 7">
            <a:extLst>
              <a:ext uri="{FF2B5EF4-FFF2-40B4-BE49-F238E27FC236}">
                <a16:creationId xmlns:a16="http://schemas.microsoft.com/office/drawing/2014/main" id="{5508DF1C-1F83-E84E-A925-A7E7AC29BCB7}"/>
              </a:ext>
            </a:extLst>
          </p:cNvPr>
          <p:cNvSpPr txBox="1"/>
          <p:nvPr/>
        </p:nvSpPr>
        <p:spPr>
          <a:xfrm>
            <a:off x="5300114" y="4611621"/>
            <a:ext cx="2015295" cy="307777"/>
          </a:xfrm>
          <a:prstGeom prst="rect">
            <a:avLst/>
          </a:prstGeom>
          <a:noFill/>
        </p:spPr>
        <p:txBody>
          <a:bodyPr wrap="none" rtlCol="0">
            <a:spAutoFit/>
          </a:bodyPr>
          <a:lstStyle/>
          <a:p>
            <a:r>
              <a:rPr lang="en-US"/>
              <a:t>After account accepted</a:t>
            </a:r>
          </a:p>
        </p:txBody>
      </p:sp>
      <p:pic>
        <p:nvPicPr>
          <p:cNvPr id="9" name="Picture 8">
            <a:extLst>
              <a:ext uri="{FF2B5EF4-FFF2-40B4-BE49-F238E27FC236}">
                <a16:creationId xmlns:a16="http://schemas.microsoft.com/office/drawing/2014/main" id="{DE9F7BE8-4895-FB43-A5FC-704CCB348540}"/>
              </a:ext>
            </a:extLst>
          </p:cNvPr>
          <p:cNvPicPr>
            <a:picLocks noChangeAspect="1"/>
          </p:cNvPicPr>
          <p:nvPr/>
        </p:nvPicPr>
        <p:blipFill>
          <a:blip r:embed="rId5"/>
          <a:stretch>
            <a:fillRect/>
          </a:stretch>
        </p:blipFill>
        <p:spPr>
          <a:xfrm>
            <a:off x="247953" y="3541102"/>
            <a:ext cx="2810443" cy="1545889"/>
          </a:xfrm>
          <a:prstGeom prst="rect">
            <a:avLst/>
          </a:prstGeom>
        </p:spPr>
      </p:pic>
    </p:spTree>
    <p:extLst>
      <p:ext uri="{BB962C8B-B14F-4D97-AF65-F5344CB8AC3E}">
        <p14:creationId xmlns:p14="http://schemas.microsoft.com/office/powerpoint/2010/main" val="1477416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3235775300"/>
              </p:ext>
            </p:extLst>
          </p:nvPr>
        </p:nvGraphicFramePr>
        <p:xfrm>
          <a:off x="187199" y="1195200"/>
          <a:ext cx="8801209" cy="167046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4</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Add stock: the user enters valid data and the item is added to the business's stock</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my business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Enter “Apple”  ”</a:t>
                      </a:r>
                      <a:r>
                        <a:rPr lang="en-GB" sz="1400" b="0" i="0" u="none" strike="noStrike" cap="none">
                          <a:solidFill>
                            <a:srgbClr val="000000"/>
                          </a:solidFill>
                          <a:effectLst/>
                          <a:latin typeface="Arial"/>
                          <a:ea typeface="Arial"/>
                          <a:cs typeface="Arial"/>
                          <a:sym typeface="Arial"/>
                        </a:rPr>
                        <a:t>Red Delicious” “10/06/23” “5”</a:t>
                      </a:r>
                      <a:endParaRPr lang="en-GB">
                        <a:solidFill>
                          <a:schemeClr val="dk1"/>
                        </a:solidFill>
                        <a:latin typeface="Pontano Sans"/>
                        <a:ea typeface="Pontano Sans"/>
                        <a:cs typeface="Pontano Sans"/>
                        <a:sym typeface="Pontano Sans"/>
                      </a:endParaRP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“Add Stock”</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item should be added to the business’s stock</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87199" y="2889249"/>
            <a:ext cx="2245757" cy="307777"/>
          </a:xfrm>
          <a:prstGeom prst="rect">
            <a:avLst/>
          </a:prstGeom>
          <a:noFill/>
        </p:spPr>
        <p:txBody>
          <a:bodyPr wrap="square" rtlCol="0">
            <a:spAutoFit/>
          </a:bodyPr>
          <a:lstStyle/>
          <a:p>
            <a:r>
              <a:rPr lang="en-US" b="1"/>
              <a:t>Evidence of Testing</a:t>
            </a:r>
          </a:p>
        </p:txBody>
      </p:sp>
      <p:pic>
        <p:nvPicPr>
          <p:cNvPr id="3" name="Picture 2">
            <a:extLst>
              <a:ext uri="{FF2B5EF4-FFF2-40B4-BE49-F238E27FC236}">
                <a16:creationId xmlns:a16="http://schemas.microsoft.com/office/drawing/2014/main" id="{3C7F79EB-3051-2545-A983-7D1C606374D8}"/>
              </a:ext>
            </a:extLst>
          </p:cNvPr>
          <p:cNvPicPr>
            <a:picLocks noChangeAspect="1"/>
          </p:cNvPicPr>
          <p:nvPr/>
        </p:nvPicPr>
        <p:blipFill>
          <a:blip r:embed="rId3"/>
          <a:stretch>
            <a:fillRect/>
          </a:stretch>
        </p:blipFill>
        <p:spPr>
          <a:xfrm>
            <a:off x="187199" y="3197026"/>
            <a:ext cx="3231245" cy="1922888"/>
          </a:xfrm>
          <a:prstGeom prst="rect">
            <a:avLst/>
          </a:prstGeom>
        </p:spPr>
      </p:pic>
      <p:pic>
        <p:nvPicPr>
          <p:cNvPr id="5" name="Picture 4">
            <a:extLst>
              <a:ext uri="{FF2B5EF4-FFF2-40B4-BE49-F238E27FC236}">
                <a16:creationId xmlns:a16="http://schemas.microsoft.com/office/drawing/2014/main" id="{7CC63059-374C-CC46-9A9C-350644DC26F8}"/>
              </a:ext>
            </a:extLst>
          </p:cNvPr>
          <p:cNvPicPr>
            <a:picLocks noChangeAspect="1"/>
          </p:cNvPicPr>
          <p:nvPr/>
        </p:nvPicPr>
        <p:blipFill>
          <a:blip r:embed="rId4"/>
          <a:stretch>
            <a:fillRect/>
          </a:stretch>
        </p:blipFill>
        <p:spPr>
          <a:xfrm>
            <a:off x="3533115" y="3197026"/>
            <a:ext cx="5610885" cy="1170086"/>
          </a:xfrm>
          <a:prstGeom prst="rect">
            <a:avLst/>
          </a:prstGeom>
        </p:spPr>
      </p:pic>
      <p:sp>
        <p:nvSpPr>
          <p:cNvPr id="6" name="TextBox 5">
            <a:extLst>
              <a:ext uri="{FF2B5EF4-FFF2-40B4-BE49-F238E27FC236}">
                <a16:creationId xmlns:a16="http://schemas.microsoft.com/office/drawing/2014/main" id="{1CB1C860-4D48-9F4C-AC62-60F8C2F455B3}"/>
              </a:ext>
            </a:extLst>
          </p:cNvPr>
          <p:cNvSpPr txBox="1"/>
          <p:nvPr/>
        </p:nvSpPr>
        <p:spPr>
          <a:xfrm>
            <a:off x="5231523" y="4460696"/>
            <a:ext cx="2214068" cy="307777"/>
          </a:xfrm>
          <a:prstGeom prst="rect">
            <a:avLst/>
          </a:prstGeom>
          <a:noFill/>
        </p:spPr>
        <p:txBody>
          <a:bodyPr wrap="none" rtlCol="0">
            <a:spAutoFit/>
          </a:bodyPr>
          <a:lstStyle/>
          <a:p>
            <a:r>
              <a:rPr lang="en-US"/>
              <a:t>Stock after “Add” pressed</a:t>
            </a:r>
          </a:p>
        </p:txBody>
      </p:sp>
    </p:spTree>
    <p:extLst>
      <p:ext uri="{BB962C8B-B14F-4D97-AF65-F5344CB8AC3E}">
        <p14:creationId xmlns:p14="http://schemas.microsoft.com/office/powerpoint/2010/main" val="3315637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4024431446"/>
              </p:ext>
            </p:extLst>
          </p:nvPr>
        </p:nvGraphicFramePr>
        <p:xfrm>
          <a:off x="187199" y="1195200"/>
          <a:ext cx="8801209" cy="188382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5</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Remove stock: the user selects an item to remove and the item is deleted from the business’s stock</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my business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the remove button next to the item from the previous test  in the business’s stock</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item should be removed from the business’s stock</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55592" y="3079023"/>
            <a:ext cx="2245757" cy="307777"/>
          </a:xfrm>
          <a:prstGeom prst="rect">
            <a:avLst/>
          </a:prstGeom>
          <a:noFill/>
        </p:spPr>
        <p:txBody>
          <a:bodyPr wrap="square" rtlCol="0">
            <a:spAutoFit/>
          </a:bodyPr>
          <a:lstStyle/>
          <a:p>
            <a:r>
              <a:rPr lang="en-US" b="1"/>
              <a:t>Evidence of Testing</a:t>
            </a:r>
          </a:p>
        </p:txBody>
      </p:sp>
      <p:pic>
        <p:nvPicPr>
          <p:cNvPr id="3" name="Picture 2">
            <a:extLst>
              <a:ext uri="{FF2B5EF4-FFF2-40B4-BE49-F238E27FC236}">
                <a16:creationId xmlns:a16="http://schemas.microsoft.com/office/drawing/2014/main" id="{F98A2DC6-5660-9E47-BE98-F0CAA671584B}"/>
              </a:ext>
            </a:extLst>
          </p:cNvPr>
          <p:cNvPicPr>
            <a:picLocks noChangeAspect="1"/>
          </p:cNvPicPr>
          <p:nvPr/>
        </p:nvPicPr>
        <p:blipFill>
          <a:blip r:embed="rId3"/>
          <a:stretch>
            <a:fillRect/>
          </a:stretch>
        </p:blipFill>
        <p:spPr>
          <a:xfrm>
            <a:off x="2386629" y="3204830"/>
            <a:ext cx="5561472" cy="1159782"/>
          </a:xfrm>
          <a:prstGeom prst="rect">
            <a:avLst/>
          </a:prstGeom>
        </p:spPr>
      </p:pic>
      <p:pic>
        <p:nvPicPr>
          <p:cNvPr id="5" name="Picture 4">
            <a:extLst>
              <a:ext uri="{FF2B5EF4-FFF2-40B4-BE49-F238E27FC236}">
                <a16:creationId xmlns:a16="http://schemas.microsoft.com/office/drawing/2014/main" id="{3EFEB2E4-7BAB-224D-B941-F8738F8C4477}"/>
              </a:ext>
            </a:extLst>
          </p:cNvPr>
          <p:cNvPicPr>
            <a:picLocks noChangeAspect="1"/>
          </p:cNvPicPr>
          <p:nvPr/>
        </p:nvPicPr>
        <p:blipFill>
          <a:blip r:embed="rId4"/>
          <a:stretch>
            <a:fillRect/>
          </a:stretch>
        </p:blipFill>
        <p:spPr>
          <a:xfrm>
            <a:off x="2401349" y="4364611"/>
            <a:ext cx="5629013" cy="708256"/>
          </a:xfrm>
          <a:prstGeom prst="rect">
            <a:avLst/>
          </a:prstGeom>
        </p:spPr>
      </p:pic>
      <p:sp>
        <p:nvSpPr>
          <p:cNvPr id="6" name="TextBox 5">
            <a:extLst>
              <a:ext uri="{FF2B5EF4-FFF2-40B4-BE49-F238E27FC236}">
                <a16:creationId xmlns:a16="http://schemas.microsoft.com/office/drawing/2014/main" id="{31A781DB-4AFD-5648-A928-E484220F6999}"/>
              </a:ext>
            </a:extLst>
          </p:cNvPr>
          <p:cNvSpPr txBox="1"/>
          <p:nvPr/>
        </p:nvSpPr>
        <p:spPr>
          <a:xfrm>
            <a:off x="601024" y="3662775"/>
            <a:ext cx="1189749" cy="307777"/>
          </a:xfrm>
          <a:prstGeom prst="rect">
            <a:avLst/>
          </a:prstGeom>
          <a:noFill/>
        </p:spPr>
        <p:txBody>
          <a:bodyPr wrap="none" rtlCol="0">
            <a:spAutoFit/>
          </a:bodyPr>
          <a:lstStyle/>
          <a:p>
            <a:r>
              <a:rPr lang="en-US"/>
              <a:t>Stock before</a:t>
            </a:r>
          </a:p>
        </p:txBody>
      </p:sp>
      <p:sp>
        <p:nvSpPr>
          <p:cNvPr id="7" name="TextBox 6">
            <a:extLst>
              <a:ext uri="{FF2B5EF4-FFF2-40B4-BE49-F238E27FC236}">
                <a16:creationId xmlns:a16="http://schemas.microsoft.com/office/drawing/2014/main" id="{AC86C84A-7CDC-EF4F-A491-275DE5DE13A4}"/>
              </a:ext>
            </a:extLst>
          </p:cNvPr>
          <p:cNvSpPr txBox="1"/>
          <p:nvPr/>
        </p:nvSpPr>
        <p:spPr>
          <a:xfrm>
            <a:off x="270822" y="4479721"/>
            <a:ext cx="2015295" cy="307777"/>
          </a:xfrm>
          <a:prstGeom prst="rect">
            <a:avLst/>
          </a:prstGeom>
          <a:noFill/>
        </p:spPr>
        <p:txBody>
          <a:bodyPr wrap="none" rtlCol="0">
            <a:spAutoFit/>
          </a:bodyPr>
          <a:lstStyle/>
          <a:p>
            <a:r>
              <a:rPr lang="en-US"/>
              <a:t>Stock after “X” pressed</a:t>
            </a:r>
          </a:p>
        </p:txBody>
      </p:sp>
    </p:spTree>
    <p:extLst>
      <p:ext uri="{BB962C8B-B14F-4D97-AF65-F5344CB8AC3E}">
        <p14:creationId xmlns:p14="http://schemas.microsoft.com/office/powerpoint/2010/main" val="214675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p:nvPr/>
        </p:nvSpPr>
        <p:spPr>
          <a:xfrm>
            <a:off x="720000" y="2978447"/>
            <a:ext cx="31983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txBox="1">
            <a:spLocks noGrp="1"/>
          </p:cNvSpPr>
          <p:nvPr>
            <p:ph type="title"/>
          </p:nvPr>
        </p:nvSpPr>
        <p:spPr>
          <a:xfrm flipH="1">
            <a:off x="816498" y="2632178"/>
            <a:ext cx="4497300" cy="13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Research</a:t>
            </a:r>
            <a:endParaRPr>
              <a:solidFill>
                <a:schemeClr val="lt1"/>
              </a:solidFill>
            </a:endParaRPr>
          </a:p>
        </p:txBody>
      </p:sp>
      <p:sp>
        <p:nvSpPr>
          <p:cNvPr id="497" name="Google Shape;497;p38"/>
          <p:cNvSpPr txBox="1">
            <a:spLocks noGrp="1"/>
          </p:cNvSpPr>
          <p:nvPr>
            <p:ph type="subTitle" idx="1"/>
          </p:nvPr>
        </p:nvSpPr>
        <p:spPr>
          <a:xfrm flipH="1">
            <a:off x="816498" y="3794241"/>
            <a:ext cx="4419600" cy="450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Researching G</a:t>
            </a:r>
            <a:r>
              <a:rPr lang="en-GB"/>
              <a:t>o</a:t>
            </a:r>
            <a:r>
              <a:rPr lang="en"/>
              <a:t>van</a:t>
            </a:r>
            <a:endParaRPr/>
          </a:p>
        </p:txBody>
      </p:sp>
      <p:sp>
        <p:nvSpPr>
          <p:cNvPr id="498" name="Google Shape;498;p38"/>
          <p:cNvSpPr txBox="1">
            <a:spLocks noGrp="1"/>
          </p:cNvSpPr>
          <p:nvPr>
            <p:ph type="title" idx="2"/>
          </p:nvPr>
        </p:nvSpPr>
        <p:spPr>
          <a:xfrm flipH="1">
            <a:off x="816498" y="898959"/>
            <a:ext cx="4329300" cy="161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2" name="Google Shape;243;p33">
            <a:extLst>
              <a:ext uri="{FF2B5EF4-FFF2-40B4-BE49-F238E27FC236}">
                <a16:creationId xmlns:a16="http://schemas.microsoft.com/office/drawing/2014/main" id="{B2184BFF-1D03-1094-DD7A-1DFED8A12D1B}"/>
              </a:ext>
            </a:extLst>
          </p:cNvPr>
          <p:cNvGrpSpPr/>
          <p:nvPr/>
        </p:nvGrpSpPr>
        <p:grpSpPr>
          <a:xfrm>
            <a:off x="5513092" y="1067675"/>
            <a:ext cx="3086536" cy="3544932"/>
            <a:chOff x="2878450" y="1082875"/>
            <a:chExt cx="818775" cy="940375"/>
          </a:xfrm>
        </p:grpSpPr>
        <p:sp>
          <p:nvSpPr>
            <p:cNvPr id="3" name="Google Shape;244;p33">
              <a:extLst>
                <a:ext uri="{FF2B5EF4-FFF2-40B4-BE49-F238E27FC236}">
                  <a16:creationId xmlns:a16="http://schemas.microsoft.com/office/drawing/2014/main" id="{365E134D-0266-1793-DF1F-118CA52569E8}"/>
                </a:ext>
              </a:extLst>
            </p:cNvPr>
            <p:cNvSpPr/>
            <p:nvPr/>
          </p:nvSpPr>
          <p:spPr>
            <a:xfrm>
              <a:off x="2878450" y="1259450"/>
              <a:ext cx="634250" cy="512650"/>
            </a:xfrm>
            <a:custGeom>
              <a:avLst/>
              <a:gdLst/>
              <a:ahLst/>
              <a:cxnLst/>
              <a:rect l="l" t="t" r="r" b="b"/>
              <a:pathLst>
                <a:path w="25370" h="20506" extrusionOk="0">
                  <a:moveTo>
                    <a:pt x="19647" y="32"/>
                  </a:moveTo>
                  <a:cubicBezTo>
                    <a:pt x="20018" y="0"/>
                    <a:pt x="20539" y="43"/>
                    <a:pt x="20836" y="191"/>
                  </a:cubicBezTo>
                  <a:cubicBezTo>
                    <a:pt x="21749" y="669"/>
                    <a:pt x="22089" y="2347"/>
                    <a:pt x="22375" y="3441"/>
                  </a:cubicBezTo>
                  <a:cubicBezTo>
                    <a:pt x="22747" y="4810"/>
                    <a:pt x="22991" y="6064"/>
                    <a:pt x="23321" y="7295"/>
                  </a:cubicBezTo>
                  <a:cubicBezTo>
                    <a:pt x="23661" y="8581"/>
                    <a:pt x="24053" y="9770"/>
                    <a:pt x="24468" y="10949"/>
                  </a:cubicBezTo>
                  <a:cubicBezTo>
                    <a:pt x="24659" y="11501"/>
                    <a:pt x="24871" y="12085"/>
                    <a:pt x="25051" y="12765"/>
                  </a:cubicBezTo>
                  <a:cubicBezTo>
                    <a:pt x="25200" y="13391"/>
                    <a:pt x="25370" y="14198"/>
                    <a:pt x="25190" y="14856"/>
                  </a:cubicBezTo>
                  <a:cubicBezTo>
                    <a:pt x="24999" y="15515"/>
                    <a:pt x="24383" y="15940"/>
                    <a:pt x="23661" y="16195"/>
                  </a:cubicBezTo>
                  <a:cubicBezTo>
                    <a:pt x="22949" y="16460"/>
                    <a:pt x="22120" y="16662"/>
                    <a:pt x="21420" y="16821"/>
                  </a:cubicBezTo>
                  <a:cubicBezTo>
                    <a:pt x="19817" y="17183"/>
                    <a:pt x="18191" y="17469"/>
                    <a:pt x="16705" y="17820"/>
                  </a:cubicBezTo>
                  <a:cubicBezTo>
                    <a:pt x="13625" y="18552"/>
                    <a:pt x="10620" y="19349"/>
                    <a:pt x="7519" y="20092"/>
                  </a:cubicBezTo>
                  <a:cubicBezTo>
                    <a:pt x="6733" y="20272"/>
                    <a:pt x="5915" y="20506"/>
                    <a:pt x="5034" y="20432"/>
                  </a:cubicBezTo>
                  <a:cubicBezTo>
                    <a:pt x="4131" y="20347"/>
                    <a:pt x="3600" y="19965"/>
                    <a:pt x="3260" y="19328"/>
                  </a:cubicBezTo>
                  <a:cubicBezTo>
                    <a:pt x="2942" y="18701"/>
                    <a:pt x="2751" y="17968"/>
                    <a:pt x="2560" y="17161"/>
                  </a:cubicBezTo>
                  <a:cubicBezTo>
                    <a:pt x="2029" y="14868"/>
                    <a:pt x="1540" y="12520"/>
                    <a:pt x="957" y="10205"/>
                  </a:cubicBezTo>
                  <a:cubicBezTo>
                    <a:pt x="680" y="9101"/>
                    <a:pt x="362" y="7965"/>
                    <a:pt x="160" y="6712"/>
                  </a:cubicBezTo>
                  <a:cubicBezTo>
                    <a:pt x="86" y="6276"/>
                    <a:pt x="1" y="5575"/>
                    <a:pt x="213" y="5183"/>
                  </a:cubicBezTo>
                  <a:cubicBezTo>
                    <a:pt x="362" y="4928"/>
                    <a:pt x="776" y="4673"/>
                    <a:pt x="1105" y="4524"/>
                  </a:cubicBezTo>
                  <a:cubicBezTo>
                    <a:pt x="1434" y="4376"/>
                    <a:pt x="1859" y="4237"/>
                    <a:pt x="2220" y="4121"/>
                  </a:cubicBezTo>
                  <a:cubicBezTo>
                    <a:pt x="3027" y="3876"/>
                    <a:pt x="3972" y="3770"/>
                    <a:pt x="4768" y="3600"/>
                  </a:cubicBezTo>
                  <a:cubicBezTo>
                    <a:pt x="5597" y="3430"/>
                    <a:pt x="6468" y="3260"/>
                    <a:pt x="7317" y="3080"/>
                  </a:cubicBezTo>
                  <a:cubicBezTo>
                    <a:pt x="8167" y="2910"/>
                    <a:pt x="8995" y="2687"/>
                    <a:pt x="9781" y="2485"/>
                  </a:cubicBezTo>
                  <a:cubicBezTo>
                    <a:pt x="11395" y="2060"/>
                    <a:pt x="13052" y="1678"/>
                    <a:pt x="14677" y="1232"/>
                  </a:cubicBezTo>
                  <a:cubicBezTo>
                    <a:pt x="15845" y="924"/>
                    <a:pt x="17098" y="574"/>
                    <a:pt x="18330" y="276"/>
                  </a:cubicBezTo>
                  <a:cubicBezTo>
                    <a:pt x="18765" y="170"/>
                    <a:pt x="19190" y="64"/>
                    <a:pt x="19647" y="32"/>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5;p33">
              <a:extLst>
                <a:ext uri="{FF2B5EF4-FFF2-40B4-BE49-F238E27FC236}">
                  <a16:creationId xmlns:a16="http://schemas.microsoft.com/office/drawing/2014/main" id="{226E10FC-6054-C3B3-61EE-35F1D87D68C8}"/>
                </a:ext>
              </a:extLst>
            </p:cNvPr>
            <p:cNvSpPr/>
            <p:nvPr/>
          </p:nvSpPr>
          <p:spPr>
            <a:xfrm>
              <a:off x="3032425" y="1627675"/>
              <a:ext cx="82050" cy="102225"/>
            </a:xfrm>
            <a:custGeom>
              <a:avLst/>
              <a:gdLst/>
              <a:ahLst/>
              <a:cxnLst/>
              <a:rect l="l" t="t" r="r" b="b"/>
              <a:pathLst>
                <a:path w="3282" h="4089" extrusionOk="0">
                  <a:moveTo>
                    <a:pt x="1" y="3271"/>
                  </a:moveTo>
                  <a:cubicBezTo>
                    <a:pt x="914" y="2156"/>
                    <a:pt x="1891" y="1073"/>
                    <a:pt x="2889" y="0"/>
                  </a:cubicBezTo>
                  <a:cubicBezTo>
                    <a:pt x="2974" y="1243"/>
                    <a:pt x="3187" y="2549"/>
                    <a:pt x="3282" y="3792"/>
                  </a:cubicBezTo>
                  <a:cubicBezTo>
                    <a:pt x="1955" y="4089"/>
                    <a:pt x="903" y="3844"/>
                    <a:pt x="1" y="327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6;p33">
              <a:extLst>
                <a:ext uri="{FF2B5EF4-FFF2-40B4-BE49-F238E27FC236}">
                  <a16:creationId xmlns:a16="http://schemas.microsoft.com/office/drawing/2014/main" id="{2F1D9242-FAA5-17FC-0407-8272DCF1ED3D}"/>
                </a:ext>
              </a:extLst>
            </p:cNvPr>
            <p:cNvSpPr/>
            <p:nvPr/>
          </p:nvSpPr>
          <p:spPr>
            <a:xfrm>
              <a:off x="2970850" y="1597400"/>
              <a:ext cx="119200" cy="100900"/>
            </a:xfrm>
            <a:custGeom>
              <a:avLst/>
              <a:gdLst/>
              <a:ahLst/>
              <a:cxnLst/>
              <a:rect l="l" t="t" r="r" b="b"/>
              <a:pathLst>
                <a:path w="4768" h="4036" extrusionOk="0">
                  <a:moveTo>
                    <a:pt x="393" y="0"/>
                  </a:moveTo>
                  <a:cubicBezTo>
                    <a:pt x="1880" y="181"/>
                    <a:pt x="3292" y="531"/>
                    <a:pt x="4768" y="744"/>
                  </a:cubicBezTo>
                  <a:cubicBezTo>
                    <a:pt x="4598" y="1062"/>
                    <a:pt x="4333" y="1307"/>
                    <a:pt x="4099" y="1572"/>
                  </a:cubicBezTo>
                  <a:cubicBezTo>
                    <a:pt x="3409" y="2369"/>
                    <a:pt x="2644" y="3219"/>
                    <a:pt x="1943" y="4036"/>
                  </a:cubicBezTo>
                  <a:cubicBezTo>
                    <a:pt x="924" y="3356"/>
                    <a:pt x="0" y="1275"/>
                    <a:pt x="393"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7;p33">
              <a:extLst>
                <a:ext uri="{FF2B5EF4-FFF2-40B4-BE49-F238E27FC236}">
                  <a16:creationId xmlns:a16="http://schemas.microsoft.com/office/drawing/2014/main" id="{F58449B7-7621-9BF0-6B32-0FEB75A630CB}"/>
                </a:ext>
              </a:extLst>
            </p:cNvPr>
            <p:cNvSpPr/>
            <p:nvPr/>
          </p:nvSpPr>
          <p:spPr>
            <a:xfrm>
              <a:off x="2984375" y="1486175"/>
              <a:ext cx="229925" cy="232850"/>
            </a:xfrm>
            <a:custGeom>
              <a:avLst/>
              <a:gdLst/>
              <a:ahLst/>
              <a:cxnLst/>
              <a:rect l="l" t="t" r="r" b="b"/>
              <a:pathLst>
                <a:path w="9197" h="9314" extrusionOk="0">
                  <a:moveTo>
                    <a:pt x="5703" y="9313"/>
                  </a:moveTo>
                  <a:cubicBezTo>
                    <a:pt x="5534" y="8050"/>
                    <a:pt x="5449" y="6754"/>
                    <a:pt x="5279" y="5395"/>
                  </a:cubicBezTo>
                  <a:cubicBezTo>
                    <a:pt x="5246" y="5204"/>
                    <a:pt x="5215" y="4895"/>
                    <a:pt x="5173" y="4832"/>
                  </a:cubicBezTo>
                  <a:cubicBezTo>
                    <a:pt x="5077" y="4694"/>
                    <a:pt x="4142" y="4577"/>
                    <a:pt x="3930" y="4534"/>
                  </a:cubicBezTo>
                  <a:cubicBezTo>
                    <a:pt x="2825" y="4343"/>
                    <a:pt x="1806" y="4184"/>
                    <a:pt x="712" y="3993"/>
                  </a:cubicBezTo>
                  <a:cubicBezTo>
                    <a:pt x="458" y="3951"/>
                    <a:pt x="181" y="3876"/>
                    <a:pt x="33" y="3929"/>
                  </a:cubicBezTo>
                  <a:cubicBezTo>
                    <a:pt x="0" y="3940"/>
                    <a:pt x="12" y="3908"/>
                    <a:pt x="22" y="3897"/>
                  </a:cubicBezTo>
                  <a:cubicBezTo>
                    <a:pt x="128" y="3239"/>
                    <a:pt x="521" y="2464"/>
                    <a:pt x="988" y="1954"/>
                  </a:cubicBezTo>
                  <a:cubicBezTo>
                    <a:pt x="2751" y="0"/>
                    <a:pt x="5990" y="180"/>
                    <a:pt x="7488" y="1497"/>
                  </a:cubicBezTo>
                  <a:cubicBezTo>
                    <a:pt x="8804" y="2655"/>
                    <a:pt x="9197" y="4694"/>
                    <a:pt x="8815" y="6096"/>
                  </a:cubicBezTo>
                  <a:cubicBezTo>
                    <a:pt x="8613" y="6818"/>
                    <a:pt x="8252" y="7402"/>
                    <a:pt x="7753" y="7944"/>
                  </a:cubicBezTo>
                  <a:cubicBezTo>
                    <a:pt x="7254" y="8496"/>
                    <a:pt x="6627" y="9006"/>
                    <a:pt x="5703" y="9313"/>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p33">
              <a:extLst>
                <a:ext uri="{FF2B5EF4-FFF2-40B4-BE49-F238E27FC236}">
                  <a16:creationId xmlns:a16="http://schemas.microsoft.com/office/drawing/2014/main" id="{543AFCF9-8AE8-C243-562A-7A0DCCCFA397}"/>
                </a:ext>
              </a:extLst>
            </p:cNvPr>
            <p:cNvSpPr/>
            <p:nvPr/>
          </p:nvSpPr>
          <p:spPr>
            <a:xfrm>
              <a:off x="2943500" y="1454575"/>
              <a:ext cx="131975" cy="106200"/>
            </a:xfrm>
            <a:custGeom>
              <a:avLst/>
              <a:gdLst/>
              <a:ahLst/>
              <a:cxnLst/>
              <a:rect l="l" t="t" r="r" b="b"/>
              <a:pathLst>
                <a:path w="5279" h="4248" extrusionOk="0">
                  <a:moveTo>
                    <a:pt x="287" y="1434"/>
                  </a:moveTo>
                  <a:cubicBezTo>
                    <a:pt x="489" y="1137"/>
                    <a:pt x="1307" y="892"/>
                    <a:pt x="2145" y="659"/>
                  </a:cubicBezTo>
                  <a:cubicBezTo>
                    <a:pt x="3080" y="382"/>
                    <a:pt x="3802" y="0"/>
                    <a:pt x="4195" y="234"/>
                  </a:cubicBezTo>
                  <a:cubicBezTo>
                    <a:pt x="4439" y="372"/>
                    <a:pt x="4651" y="935"/>
                    <a:pt x="4821" y="1381"/>
                  </a:cubicBezTo>
                  <a:cubicBezTo>
                    <a:pt x="4970" y="1763"/>
                    <a:pt x="5278" y="2411"/>
                    <a:pt x="5161" y="2719"/>
                  </a:cubicBezTo>
                  <a:cubicBezTo>
                    <a:pt x="5023" y="3101"/>
                    <a:pt x="3707" y="3441"/>
                    <a:pt x="3207" y="3601"/>
                  </a:cubicBezTo>
                  <a:cubicBezTo>
                    <a:pt x="2900" y="3707"/>
                    <a:pt x="2517" y="3855"/>
                    <a:pt x="2103" y="3962"/>
                  </a:cubicBezTo>
                  <a:cubicBezTo>
                    <a:pt x="1444" y="4142"/>
                    <a:pt x="1052" y="4248"/>
                    <a:pt x="743" y="3526"/>
                  </a:cubicBezTo>
                  <a:cubicBezTo>
                    <a:pt x="595" y="3165"/>
                    <a:pt x="0" y="1848"/>
                    <a:pt x="287" y="143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9;p33">
              <a:extLst>
                <a:ext uri="{FF2B5EF4-FFF2-40B4-BE49-F238E27FC236}">
                  <a16:creationId xmlns:a16="http://schemas.microsoft.com/office/drawing/2014/main" id="{07E2FE8D-47E4-AC9C-9918-54A60920B796}"/>
                </a:ext>
              </a:extLst>
            </p:cNvPr>
            <p:cNvSpPr/>
            <p:nvPr/>
          </p:nvSpPr>
          <p:spPr>
            <a:xfrm>
              <a:off x="2988250" y="1472550"/>
              <a:ext cx="36175" cy="69325"/>
            </a:xfrm>
            <a:custGeom>
              <a:avLst/>
              <a:gdLst/>
              <a:ahLst/>
              <a:cxnLst/>
              <a:rect l="l" t="t" r="r" b="b"/>
              <a:pathLst>
                <a:path w="1447" h="2773" extrusionOk="0">
                  <a:moveTo>
                    <a:pt x="1245" y="0"/>
                  </a:moveTo>
                  <a:cubicBezTo>
                    <a:pt x="1199" y="0"/>
                    <a:pt x="1155" y="23"/>
                    <a:pt x="1131" y="78"/>
                  </a:cubicBezTo>
                  <a:cubicBezTo>
                    <a:pt x="770" y="906"/>
                    <a:pt x="419" y="1724"/>
                    <a:pt x="58" y="2552"/>
                  </a:cubicBezTo>
                  <a:cubicBezTo>
                    <a:pt x="0" y="2667"/>
                    <a:pt x="104" y="2772"/>
                    <a:pt x="203" y="2772"/>
                  </a:cubicBezTo>
                  <a:cubicBezTo>
                    <a:pt x="250" y="2772"/>
                    <a:pt x="296" y="2749"/>
                    <a:pt x="324" y="2690"/>
                  </a:cubicBezTo>
                  <a:cubicBezTo>
                    <a:pt x="674" y="1872"/>
                    <a:pt x="1035" y="1044"/>
                    <a:pt x="1396" y="216"/>
                  </a:cubicBezTo>
                  <a:cubicBezTo>
                    <a:pt x="1447" y="101"/>
                    <a:pt x="1341" y="0"/>
                    <a:pt x="12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p33">
              <a:extLst>
                <a:ext uri="{FF2B5EF4-FFF2-40B4-BE49-F238E27FC236}">
                  <a16:creationId xmlns:a16="http://schemas.microsoft.com/office/drawing/2014/main" id="{8B4335A6-C37F-3B4F-9D4F-72CC56DBB02B}"/>
                </a:ext>
              </a:extLst>
            </p:cNvPr>
            <p:cNvSpPr/>
            <p:nvPr/>
          </p:nvSpPr>
          <p:spPr>
            <a:xfrm>
              <a:off x="2976950" y="1482000"/>
              <a:ext cx="23125" cy="20300"/>
            </a:xfrm>
            <a:custGeom>
              <a:avLst/>
              <a:gdLst/>
              <a:ahLst/>
              <a:cxnLst/>
              <a:rect l="l" t="t" r="r" b="b"/>
              <a:pathLst>
                <a:path w="925" h="812" extrusionOk="0">
                  <a:moveTo>
                    <a:pt x="462" y="237"/>
                  </a:moveTo>
                  <a:cubicBezTo>
                    <a:pt x="475" y="237"/>
                    <a:pt x="487" y="238"/>
                    <a:pt x="500" y="241"/>
                  </a:cubicBezTo>
                  <a:cubicBezTo>
                    <a:pt x="595" y="252"/>
                    <a:pt x="659" y="347"/>
                    <a:pt x="637" y="432"/>
                  </a:cubicBezTo>
                  <a:cubicBezTo>
                    <a:pt x="618" y="521"/>
                    <a:pt x="535" y="582"/>
                    <a:pt x="447" y="582"/>
                  </a:cubicBezTo>
                  <a:cubicBezTo>
                    <a:pt x="439" y="582"/>
                    <a:pt x="432" y="582"/>
                    <a:pt x="425" y="581"/>
                  </a:cubicBezTo>
                  <a:cubicBezTo>
                    <a:pt x="330" y="560"/>
                    <a:pt x="266" y="475"/>
                    <a:pt x="287" y="380"/>
                  </a:cubicBezTo>
                  <a:cubicBezTo>
                    <a:pt x="306" y="296"/>
                    <a:pt x="380" y="237"/>
                    <a:pt x="462" y="237"/>
                  </a:cubicBezTo>
                  <a:close/>
                  <a:moveTo>
                    <a:pt x="472" y="0"/>
                  </a:moveTo>
                  <a:cubicBezTo>
                    <a:pt x="270" y="0"/>
                    <a:pt x="91" y="140"/>
                    <a:pt x="54" y="337"/>
                  </a:cubicBezTo>
                  <a:cubicBezTo>
                    <a:pt x="0" y="560"/>
                    <a:pt x="149" y="772"/>
                    <a:pt x="382" y="804"/>
                  </a:cubicBezTo>
                  <a:cubicBezTo>
                    <a:pt x="408" y="809"/>
                    <a:pt x="434" y="812"/>
                    <a:pt x="459" y="812"/>
                  </a:cubicBezTo>
                  <a:cubicBezTo>
                    <a:pt x="655" y="812"/>
                    <a:pt x="833" y="673"/>
                    <a:pt x="871" y="475"/>
                  </a:cubicBezTo>
                  <a:cubicBezTo>
                    <a:pt x="924" y="262"/>
                    <a:pt x="776" y="50"/>
                    <a:pt x="552" y="8"/>
                  </a:cubicBezTo>
                  <a:cubicBezTo>
                    <a:pt x="525" y="3"/>
                    <a:pt x="499" y="0"/>
                    <a:pt x="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1;p33">
              <a:extLst>
                <a:ext uri="{FF2B5EF4-FFF2-40B4-BE49-F238E27FC236}">
                  <a16:creationId xmlns:a16="http://schemas.microsoft.com/office/drawing/2014/main" id="{329951BE-1B5B-CA5E-F44E-BEB59E7DF487}"/>
                </a:ext>
              </a:extLst>
            </p:cNvPr>
            <p:cNvSpPr/>
            <p:nvPr/>
          </p:nvSpPr>
          <p:spPr>
            <a:xfrm>
              <a:off x="3013575" y="1511150"/>
              <a:ext cx="26325" cy="23250"/>
            </a:xfrm>
            <a:custGeom>
              <a:avLst/>
              <a:gdLst/>
              <a:ahLst/>
              <a:cxnLst/>
              <a:rect l="l" t="t" r="r" b="b"/>
              <a:pathLst>
                <a:path w="1053" h="930" extrusionOk="0">
                  <a:moveTo>
                    <a:pt x="535" y="230"/>
                  </a:moveTo>
                  <a:cubicBezTo>
                    <a:pt x="548" y="230"/>
                    <a:pt x="561" y="231"/>
                    <a:pt x="574" y="233"/>
                  </a:cubicBezTo>
                  <a:cubicBezTo>
                    <a:pt x="701" y="254"/>
                    <a:pt x="786" y="382"/>
                    <a:pt x="765" y="498"/>
                  </a:cubicBezTo>
                  <a:cubicBezTo>
                    <a:pt x="737" y="613"/>
                    <a:pt x="632" y="693"/>
                    <a:pt x="518" y="693"/>
                  </a:cubicBezTo>
                  <a:cubicBezTo>
                    <a:pt x="505" y="693"/>
                    <a:pt x="492" y="692"/>
                    <a:pt x="479" y="689"/>
                  </a:cubicBezTo>
                  <a:cubicBezTo>
                    <a:pt x="351" y="668"/>
                    <a:pt x="267" y="552"/>
                    <a:pt x="298" y="424"/>
                  </a:cubicBezTo>
                  <a:cubicBezTo>
                    <a:pt x="317" y="310"/>
                    <a:pt x="421" y="230"/>
                    <a:pt x="535" y="230"/>
                  </a:cubicBezTo>
                  <a:close/>
                  <a:moveTo>
                    <a:pt x="530" y="0"/>
                  </a:moveTo>
                  <a:cubicBezTo>
                    <a:pt x="302" y="0"/>
                    <a:pt x="100" y="158"/>
                    <a:pt x="54" y="382"/>
                  </a:cubicBezTo>
                  <a:cubicBezTo>
                    <a:pt x="1" y="637"/>
                    <a:pt x="171" y="870"/>
                    <a:pt x="436" y="923"/>
                  </a:cubicBezTo>
                  <a:cubicBezTo>
                    <a:pt x="463" y="927"/>
                    <a:pt x="489" y="930"/>
                    <a:pt x="515" y="930"/>
                  </a:cubicBezTo>
                  <a:cubicBezTo>
                    <a:pt x="742" y="930"/>
                    <a:pt x="952" y="769"/>
                    <a:pt x="999" y="541"/>
                  </a:cubicBezTo>
                  <a:cubicBezTo>
                    <a:pt x="1052" y="297"/>
                    <a:pt x="882" y="52"/>
                    <a:pt x="628" y="10"/>
                  </a:cubicBezTo>
                  <a:cubicBezTo>
                    <a:pt x="595" y="3"/>
                    <a:pt x="562"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p33">
              <a:extLst>
                <a:ext uri="{FF2B5EF4-FFF2-40B4-BE49-F238E27FC236}">
                  <a16:creationId xmlns:a16="http://schemas.microsoft.com/office/drawing/2014/main" id="{309BBBED-A4DC-87D6-3663-CB8FFDFD0EEF}"/>
                </a:ext>
              </a:extLst>
            </p:cNvPr>
            <p:cNvSpPr/>
            <p:nvPr/>
          </p:nvSpPr>
          <p:spPr>
            <a:xfrm>
              <a:off x="3003225" y="1389800"/>
              <a:ext cx="108075" cy="64800"/>
            </a:xfrm>
            <a:custGeom>
              <a:avLst/>
              <a:gdLst/>
              <a:ahLst/>
              <a:cxnLst/>
              <a:rect l="l" t="t" r="r" b="b"/>
              <a:pathLst>
                <a:path w="4323" h="2592" extrusionOk="0">
                  <a:moveTo>
                    <a:pt x="2337" y="776"/>
                  </a:moveTo>
                  <a:cubicBezTo>
                    <a:pt x="2550" y="680"/>
                    <a:pt x="2656" y="361"/>
                    <a:pt x="2900" y="415"/>
                  </a:cubicBezTo>
                  <a:cubicBezTo>
                    <a:pt x="3144" y="478"/>
                    <a:pt x="3059" y="850"/>
                    <a:pt x="3144" y="1083"/>
                  </a:cubicBezTo>
                  <a:cubicBezTo>
                    <a:pt x="3367" y="967"/>
                    <a:pt x="3537" y="743"/>
                    <a:pt x="3803" y="807"/>
                  </a:cubicBezTo>
                  <a:cubicBezTo>
                    <a:pt x="4079" y="882"/>
                    <a:pt x="4323" y="1444"/>
                    <a:pt x="4323" y="1710"/>
                  </a:cubicBezTo>
                  <a:cubicBezTo>
                    <a:pt x="4185" y="1593"/>
                    <a:pt x="4121" y="1519"/>
                    <a:pt x="4025" y="1381"/>
                  </a:cubicBezTo>
                  <a:cubicBezTo>
                    <a:pt x="3961" y="1296"/>
                    <a:pt x="3866" y="1073"/>
                    <a:pt x="3739" y="1041"/>
                  </a:cubicBezTo>
                  <a:cubicBezTo>
                    <a:pt x="3484" y="967"/>
                    <a:pt x="3346" y="1381"/>
                    <a:pt x="3102" y="1328"/>
                  </a:cubicBezTo>
                  <a:cubicBezTo>
                    <a:pt x="2878" y="1274"/>
                    <a:pt x="2878" y="935"/>
                    <a:pt x="2826" y="701"/>
                  </a:cubicBezTo>
                  <a:cubicBezTo>
                    <a:pt x="2602" y="722"/>
                    <a:pt x="2496" y="1179"/>
                    <a:pt x="2262" y="1168"/>
                  </a:cubicBezTo>
                  <a:cubicBezTo>
                    <a:pt x="2050" y="1147"/>
                    <a:pt x="2071" y="935"/>
                    <a:pt x="2050" y="733"/>
                  </a:cubicBezTo>
                  <a:cubicBezTo>
                    <a:pt x="1806" y="1020"/>
                    <a:pt x="1689" y="1912"/>
                    <a:pt x="1285" y="1859"/>
                  </a:cubicBezTo>
                  <a:cubicBezTo>
                    <a:pt x="1031" y="1816"/>
                    <a:pt x="1031" y="1540"/>
                    <a:pt x="1009" y="1317"/>
                  </a:cubicBezTo>
                  <a:cubicBezTo>
                    <a:pt x="850" y="1625"/>
                    <a:pt x="712" y="2591"/>
                    <a:pt x="277" y="2347"/>
                  </a:cubicBezTo>
                  <a:cubicBezTo>
                    <a:pt x="22" y="2199"/>
                    <a:pt x="1" y="1583"/>
                    <a:pt x="86" y="1094"/>
                  </a:cubicBezTo>
                  <a:cubicBezTo>
                    <a:pt x="138" y="797"/>
                    <a:pt x="234" y="330"/>
                    <a:pt x="478" y="340"/>
                  </a:cubicBezTo>
                  <a:cubicBezTo>
                    <a:pt x="754" y="351"/>
                    <a:pt x="744" y="637"/>
                    <a:pt x="787" y="839"/>
                  </a:cubicBezTo>
                  <a:cubicBezTo>
                    <a:pt x="967" y="658"/>
                    <a:pt x="893" y="106"/>
                    <a:pt x="1127" y="0"/>
                  </a:cubicBezTo>
                  <a:cubicBezTo>
                    <a:pt x="1434" y="11"/>
                    <a:pt x="1360" y="319"/>
                    <a:pt x="1370" y="552"/>
                  </a:cubicBezTo>
                  <a:cubicBezTo>
                    <a:pt x="1381" y="797"/>
                    <a:pt x="1403" y="1009"/>
                    <a:pt x="1413" y="1147"/>
                  </a:cubicBezTo>
                  <a:cubicBezTo>
                    <a:pt x="1594" y="977"/>
                    <a:pt x="1806" y="117"/>
                    <a:pt x="2082" y="64"/>
                  </a:cubicBezTo>
                  <a:cubicBezTo>
                    <a:pt x="2432" y="0"/>
                    <a:pt x="2390" y="467"/>
                    <a:pt x="2337" y="776"/>
                  </a:cubicBezTo>
                  <a:close/>
                  <a:moveTo>
                    <a:pt x="447" y="1869"/>
                  </a:moveTo>
                  <a:cubicBezTo>
                    <a:pt x="542" y="1689"/>
                    <a:pt x="585" y="1423"/>
                    <a:pt x="681" y="1243"/>
                  </a:cubicBezTo>
                  <a:cubicBezTo>
                    <a:pt x="574" y="1137"/>
                    <a:pt x="585" y="956"/>
                    <a:pt x="521" y="818"/>
                  </a:cubicBezTo>
                  <a:cubicBezTo>
                    <a:pt x="457" y="1189"/>
                    <a:pt x="404" y="1562"/>
                    <a:pt x="447" y="186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3;p33">
              <a:extLst>
                <a:ext uri="{FF2B5EF4-FFF2-40B4-BE49-F238E27FC236}">
                  <a16:creationId xmlns:a16="http://schemas.microsoft.com/office/drawing/2014/main" id="{15D1410B-2BC2-3061-8502-7AE10545FA26}"/>
                </a:ext>
              </a:extLst>
            </p:cNvPr>
            <p:cNvSpPr/>
            <p:nvPr/>
          </p:nvSpPr>
          <p:spPr>
            <a:xfrm>
              <a:off x="2929675" y="1397750"/>
              <a:ext cx="26850" cy="41200"/>
            </a:xfrm>
            <a:custGeom>
              <a:avLst/>
              <a:gdLst/>
              <a:ahLst/>
              <a:cxnLst/>
              <a:rect l="l" t="t" r="r" b="b"/>
              <a:pathLst>
                <a:path w="1074" h="1648" extrusionOk="0">
                  <a:moveTo>
                    <a:pt x="543" y="564"/>
                  </a:moveTo>
                  <a:lnTo>
                    <a:pt x="596" y="702"/>
                  </a:lnTo>
                  <a:lnTo>
                    <a:pt x="500" y="734"/>
                  </a:lnTo>
                  <a:lnTo>
                    <a:pt x="543" y="564"/>
                  </a:lnTo>
                  <a:close/>
                  <a:moveTo>
                    <a:pt x="500" y="1"/>
                  </a:moveTo>
                  <a:cubicBezTo>
                    <a:pt x="458" y="1"/>
                    <a:pt x="415" y="22"/>
                    <a:pt x="383" y="54"/>
                  </a:cubicBezTo>
                  <a:cubicBezTo>
                    <a:pt x="373" y="75"/>
                    <a:pt x="362" y="107"/>
                    <a:pt x="373" y="139"/>
                  </a:cubicBezTo>
                  <a:cubicBezTo>
                    <a:pt x="362" y="149"/>
                    <a:pt x="362" y="160"/>
                    <a:pt x="352" y="171"/>
                  </a:cubicBezTo>
                  <a:lnTo>
                    <a:pt x="192" y="850"/>
                  </a:lnTo>
                  <a:lnTo>
                    <a:pt x="107" y="893"/>
                  </a:lnTo>
                  <a:cubicBezTo>
                    <a:pt x="33" y="914"/>
                    <a:pt x="1" y="978"/>
                    <a:pt x="22" y="1041"/>
                  </a:cubicBezTo>
                  <a:cubicBezTo>
                    <a:pt x="33" y="1095"/>
                    <a:pt x="76" y="1126"/>
                    <a:pt x="128" y="1137"/>
                  </a:cubicBezTo>
                  <a:lnTo>
                    <a:pt x="43" y="1487"/>
                  </a:lnTo>
                  <a:cubicBezTo>
                    <a:pt x="43" y="1530"/>
                    <a:pt x="43" y="1572"/>
                    <a:pt x="76" y="1594"/>
                  </a:cubicBezTo>
                  <a:cubicBezTo>
                    <a:pt x="97" y="1626"/>
                    <a:pt x="139" y="1647"/>
                    <a:pt x="192" y="1647"/>
                  </a:cubicBezTo>
                  <a:cubicBezTo>
                    <a:pt x="246" y="1647"/>
                    <a:pt x="298" y="1605"/>
                    <a:pt x="309" y="1551"/>
                  </a:cubicBezTo>
                  <a:lnTo>
                    <a:pt x="426" y="1041"/>
                  </a:lnTo>
                  <a:lnTo>
                    <a:pt x="692" y="935"/>
                  </a:lnTo>
                  <a:cubicBezTo>
                    <a:pt x="713" y="999"/>
                    <a:pt x="744" y="1063"/>
                    <a:pt x="765" y="1126"/>
                  </a:cubicBezTo>
                  <a:lnTo>
                    <a:pt x="798" y="1211"/>
                  </a:lnTo>
                  <a:cubicBezTo>
                    <a:pt x="819" y="1265"/>
                    <a:pt x="872" y="1296"/>
                    <a:pt x="935" y="1296"/>
                  </a:cubicBezTo>
                  <a:cubicBezTo>
                    <a:pt x="978" y="1296"/>
                    <a:pt x="1020" y="1275"/>
                    <a:pt x="1042" y="1244"/>
                  </a:cubicBezTo>
                  <a:cubicBezTo>
                    <a:pt x="1063" y="1211"/>
                    <a:pt x="1074" y="1169"/>
                    <a:pt x="1053" y="1137"/>
                  </a:cubicBezTo>
                  <a:lnTo>
                    <a:pt x="914" y="786"/>
                  </a:lnTo>
                  <a:cubicBezTo>
                    <a:pt x="925" y="765"/>
                    <a:pt x="925" y="744"/>
                    <a:pt x="914" y="723"/>
                  </a:cubicBezTo>
                  <a:cubicBezTo>
                    <a:pt x="904" y="691"/>
                    <a:pt x="893" y="670"/>
                    <a:pt x="861" y="649"/>
                  </a:cubicBezTo>
                  <a:lnTo>
                    <a:pt x="628" y="86"/>
                  </a:lnTo>
                  <a:cubicBezTo>
                    <a:pt x="607" y="33"/>
                    <a:pt x="564" y="1"/>
                    <a:pt x="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p33">
              <a:extLst>
                <a:ext uri="{FF2B5EF4-FFF2-40B4-BE49-F238E27FC236}">
                  <a16:creationId xmlns:a16="http://schemas.microsoft.com/office/drawing/2014/main" id="{FE2E41AD-158C-397C-0AD4-7ADB0CF1B289}"/>
                </a:ext>
              </a:extLst>
            </p:cNvPr>
            <p:cNvSpPr/>
            <p:nvPr/>
          </p:nvSpPr>
          <p:spPr>
            <a:xfrm>
              <a:off x="2927825" y="1433875"/>
              <a:ext cx="53400" cy="26550"/>
            </a:xfrm>
            <a:custGeom>
              <a:avLst/>
              <a:gdLst/>
              <a:ahLst/>
              <a:cxnLst/>
              <a:rect l="l" t="t" r="r" b="b"/>
              <a:pathLst>
                <a:path w="2136" h="1062" extrusionOk="0">
                  <a:moveTo>
                    <a:pt x="2015" y="0"/>
                  </a:moveTo>
                  <a:cubicBezTo>
                    <a:pt x="1999" y="0"/>
                    <a:pt x="1982" y="4"/>
                    <a:pt x="1965" y="11"/>
                  </a:cubicBezTo>
                  <a:cubicBezTo>
                    <a:pt x="1307" y="223"/>
                    <a:pt x="670" y="499"/>
                    <a:pt x="75" y="828"/>
                  </a:cubicBezTo>
                  <a:cubicBezTo>
                    <a:pt x="22" y="849"/>
                    <a:pt x="1" y="903"/>
                    <a:pt x="11" y="956"/>
                  </a:cubicBezTo>
                  <a:cubicBezTo>
                    <a:pt x="32" y="1019"/>
                    <a:pt x="86" y="1062"/>
                    <a:pt x="150" y="1062"/>
                  </a:cubicBezTo>
                  <a:cubicBezTo>
                    <a:pt x="171" y="1062"/>
                    <a:pt x="192" y="1052"/>
                    <a:pt x="213" y="1041"/>
                  </a:cubicBezTo>
                  <a:cubicBezTo>
                    <a:pt x="797" y="733"/>
                    <a:pt x="1413" y="457"/>
                    <a:pt x="2040" y="255"/>
                  </a:cubicBezTo>
                  <a:cubicBezTo>
                    <a:pt x="2114" y="223"/>
                    <a:pt x="2135" y="160"/>
                    <a:pt x="2125" y="106"/>
                  </a:cubicBezTo>
                  <a:cubicBezTo>
                    <a:pt x="2116" y="40"/>
                    <a:pt x="2070" y="0"/>
                    <a:pt x="20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5;p33">
              <a:extLst>
                <a:ext uri="{FF2B5EF4-FFF2-40B4-BE49-F238E27FC236}">
                  <a16:creationId xmlns:a16="http://schemas.microsoft.com/office/drawing/2014/main" id="{217C9105-3805-CEC9-2D0C-124164F105AF}"/>
                </a:ext>
              </a:extLst>
            </p:cNvPr>
            <p:cNvSpPr/>
            <p:nvPr/>
          </p:nvSpPr>
          <p:spPr>
            <a:xfrm>
              <a:off x="3216675" y="1556525"/>
              <a:ext cx="46225" cy="108600"/>
            </a:xfrm>
            <a:custGeom>
              <a:avLst/>
              <a:gdLst/>
              <a:ahLst/>
              <a:cxnLst/>
              <a:rect l="l" t="t" r="r" b="b"/>
              <a:pathLst>
                <a:path w="1849" h="4344" extrusionOk="0">
                  <a:moveTo>
                    <a:pt x="1233" y="4259"/>
                  </a:moveTo>
                  <a:cubicBezTo>
                    <a:pt x="1094" y="4174"/>
                    <a:pt x="850" y="3112"/>
                    <a:pt x="563" y="2124"/>
                  </a:cubicBezTo>
                  <a:cubicBezTo>
                    <a:pt x="298" y="1179"/>
                    <a:pt x="1" y="297"/>
                    <a:pt x="43" y="223"/>
                  </a:cubicBezTo>
                  <a:cubicBezTo>
                    <a:pt x="96" y="117"/>
                    <a:pt x="532" y="0"/>
                    <a:pt x="659" y="75"/>
                  </a:cubicBezTo>
                  <a:cubicBezTo>
                    <a:pt x="787" y="160"/>
                    <a:pt x="1849" y="3940"/>
                    <a:pt x="1816" y="4014"/>
                  </a:cubicBezTo>
                  <a:cubicBezTo>
                    <a:pt x="1753" y="4174"/>
                    <a:pt x="1349" y="4344"/>
                    <a:pt x="1233" y="42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6;p33">
              <a:extLst>
                <a:ext uri="{FF2B5EF4-FFF2-40B4-BE49-F238E27FC236}">
                  <a16:creationId xmlns:a16="http://schemas.microsoft.com/office/drawing/2014/main" id="{E41531DD-5713-0D66-9CF6-1486E14885D9}"/>
                </a:ext>
              </a:extLst>
            </p:cNvPr>
            <p:cNvSpPr/>
            <p:nvPr/>
          </p:nvSpPr>
          <p:spPr>
            <a:xfrm>
              <a:off x="3232325" y="1505825"/>
              <a:ext cx="57375" cy="152125"/>
            </a:xfrm>
            <a:custGeom>
              <a:avLst/>
              <a:gdLst/>
              <a:ahLst/>
              <a:cxnLst/>
              <a:rect l="l" t="t" r="r" b="b"/>
              <a:pathLst>
                <a:path w="2295" h="6085" extrusionOk="0">
                  <a:moveTo>
                    <a:pt x="1690" y="5957"/>
                  </a:moveTo>
                  <a:cubicBezTo>
                    <a:pt x="1551" y="5830"/>
                    <a:pt x="1180" y="4333"/>
                    <a:pt x="787" y="2931"/>
                  </a:cubicBezTo>
                  <a:cubicBezTo>
                    <a:pt x="404" y="1603"/>
                    <a:pt x="1" y="350"/>
                    <a:pt x="43" y="255"/>
                  </a:cubicBezTo>
                  <a:cubicBezTo>
                    <a:pt x="86" y="117"/>
                    <a:pt x="522" y="0"/>
                    <a:pt x="659" y="117"/>
                  </a:cubicBezTo>
                  <a:cubicBezTo>
                    <a:pt x="798" y="255"/>
                    <a:pt x="2295" y="5575"/>
                    <a:pt x="2274" y="5681"/>
                  </a:cubicBezTo>
                  <a:cubicBezTo>
                    <a:pt x="2221" y="5905"/>
                    <a:pt x="1827" y="6085"/>
                    <a:pt x="1690" y="59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7;p33">
              <a:extLst>
                <a:ext uri="{FF2B5EF4-FFF2-40B4-BE49-F238E27FC236}">
                  <a16:creationId xmlns:a16="http://schemas.microsoft.com/office/drawing/2014/main" id="{D2D557F5-2467-8267-019F-4D10B5846291}"/>
                </a:ext>
              </a:extLst>
            </p:cNvPr>
            <p:cNvSpPr/>
            <p:nvPr/>
          </p:nvSpPr>
          <p:spPr>
            <a:xfrm>
              <a:off x="3281450" y="1575625"/>
              <a:ext cx="37450" cy="73575"/>
            </a:xfrm>
            <a:custGeom>
              <a:avLst/>
              <a:gdLst/>
              <a:ahLst/>
              <a:cxnLst/>
              <a:rect l="l" t="t" r="r" b="b"/>
              <a:pathLst>
                <a:path w="1498" h="2943" extrusionOk="0">
                  <a:moveTo>
                    <a:pt x="872" y="2900"/>
                  </a:moveTo>
                  <a:cubicBezTo>
                    <a:pt x="744" y="2847"/>
                    <a:pt x="596" y="2136"/>
                    <a:pt x="405" y="1466"/>
                  </a:cubicBezTo>
                  <a:cubicBezTo>
                    <a:pt x="224" y="840"/>
                    <a:pt x="1" y="255"/>
                    <a:pt x="54" y="203"/>
                  </a:cubicBezTo>
                  <a:cubicBezTo>
                    <a:pt x="117" y="118"/>
                    <a:pt x="553" y="1"/>
                    <a:pt x="659" y="43"/>
                  </a:cubicBezTo>
                  <a:cubicBezTo>
                    <a:pt x="787" y="97"/>
                    <a:pt x="1498" y="2624"/>
                    <a:pt x="1466" y="2677"/>
                  </a:cubicBezTo>
                  <a:cubicBezTo>
                    <a:pt x="1381" y="2794"/>
                    <a:pt x="978" y="2943"/>
                    <a:pt x="872" y="29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8;p33">
              <a:extLst>
                <a:ext uri="{FF2B5EF4-FFF2-40B4-BE49-F238E27FC236}">
                  <a16:creationId xmlns:a16="http://schemas.microsoft.com/office/drawing/2014/main" id="{F3B97ECD-5EB5-2204-820E-42668C6ABE1B}"/>
                </a:ext>
              </a:extLst>
            </p:cNvPr>
            <p:cNvSpPr/>
            <p:nvPr/>
          </p:nvSpPr>
          <p:spPr>
            <a:xfrm>
              <a:off x="3292075" y="1509000"/>
              <a:ext cx="52600" cy="133550"/>
            </a:xfrm>
            <a:custGeom>
              <a:avLst/>
              <a:gdLst/>
              <a:ahLst/>
              <a:cxnLst/>
              <a:rect l="l" t="t" r="r" b="b"/>
              <a:pathLst>
                <a:path w="2104" h="5342" extrusionOk="0">
                  <a:moveTo>
                    <a:pt x="1498" y="5236"/>
                  </a:moveTo>
                  <a:cubicBezTo>
                    <a:pt x="1360" y="5119"/>
                    <a:pt x="1041" y="3813"/>
                    <a:pt x="691" y="2592"/>
                  </a:cubicBezTo>
                  <a:cubicBezTo>
                    <a:pt x="362" y="1424"/>
                    <a:pt x="1" y="340"/>
                    <a:pt x="43" y="244"/>
                  </a:cubicBezTo>
                  <a:cubicBezTo>
                    <a:pt x="96" y="128"/>
                    <a:pt x="532" y="1"/>
                    <a:pt x="659" y="107"/>
                  </a:cubicBezTo>
                  <a:cubicBezTo>
                    <a:pt x="797" y="223"/>
                    <a:pt x="2103" y="4886"/>
                    <a:pt x="2071" y="4970"/>
                  </a:cubicBezTo>
                  <a:cubicBezTo>
                    <a:pt x="2018" y="5172"/>
                    <a:pt x="1625" y="5342"/>
                    <a:pt x="1498" y="52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9;p33">
              <a:extLst>
                <a:ext uri="{FF2B5EF4-FFF2-40B4-BE49-F238E27FC236}">
                  <a16:creationId xmlns:a16="http://schemas.microsoft.com/office/drawing/2014/main" id="{2DADF0B8-F6C3-1028-904E-36FE86FF275B}"/>
                </a:ext>
              </a:extLst>
            </p:cNvPr>
            <p:cNvSpPr/>
            <p:nvPr/>
          </p:nvSpPr>
          <p:spPr>
            <a:xfrm>
              <a:off x="3326075" y="1522275"/>
              <a:ext cx="47000" cy="112050"/>
            </a:xfrm>
            <a:custGeom>
              <a:avLst/>
              <a:gdLst/>
              <a:ahLst/>
              <a:cxnLst/>
              <a:rect l="l" t="t" r="r" b="b"/>
              <a:pathLst>
                <a:path w="1880" h="4482" extrusionOk="0">
                  <a:moveTo>
                    <a:pt x="1263" y="4397"/>
                  </a:moveTo>
                  <a:cubicBezTo>
                    <a:pt x="1136" y="4312"/>
                    <a:pt x="881" y="3218"/>
                    <a:pt x="584" y="2188"/>
                  </a:cubicBezTo>
                  <a:cubicBezTo>
                    <a:pt x="308" y="1221"/>
                    <a:pt x="0" y="308"/>
                    <a:pt x="43" y="223"/>
                  </a:cubicBezTo>
                  <a:cubicBezTo>
                    <a:pt x="95" y="117"/>
                    <a:pt x="531" y="1"/>
                    <a:pt x="658" y="86"/>
                  </a:cubicBezTo>
                  <a:cubicBezTo>
                    <a:pt x="786" y="170"/>
                    <a:pt x="1879" y="4078"/>
                    <a:pt x="1858" y="4152"/>
                  </a:cubicBezTo>
                  <a:cubicBezTo>
                    <a:pt x="1794" y="4322"/>
                    <a:pt x="1391" y="4482"/>
                    <a:pt x="1263" y="43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p33">
              <a:extLst>
                <a:ext uri="{FF2B5EF4-FFF2-40B4-BE49-F238E27FC236}">
                  <a16:creationId xmlns:a16="http://schemas.microsoft.com/office/drawing/2014/main" id="{FD391DA5-1150-5C95-3366-71792D00DFD6}"/>
                </a:ext>
              </a:extLst>
            </p:cNvPr>
            <p:cNvSpPr/>
            <p:nvPr/>
          </p:nvSpPr>
          <p:spPr>
            <a:xfrm>
              <a:off x="3370125" y="1574025"/>
              <a:ext cx="32150" cy="51825"/>
            </a:xfrm>
            <a:custGeom>
              <a:avLst/>
              <a:gdLst/>
              <a:ahLst/>
              <a:cxnLst/>
              <a:rect l="l" t="t" r="r" b="b"/>
              <a:pathLst>
                <a:path w="1286" h="2073" extrusionOk="0">
                  <a:moveTo>
                    <a:pt x="648" y="2051"/>
                  </a:moveTo>
                  <a:cubicBezTo>
                    <a:pt x="532" y="2030"/>
                    <a:pt x="436" y="1530"/>
                    <a:pt x="298" y="1063"/>
                  </a:cubicBezTo>
                  <a:cubicBezTo>
                    <a:pt x="171" y="628"/>
                    <a:pt x="1" y="224"/>
                    <a:pt x="54" y="182"/>
                  </a:cubicBezTo>
                  <a:cubicBezTo>
                    <a:pt x="128" y="118"/>
                    <a:pt x="563" y="1"/>
                    <a:pt x="669" y="22"/>
                  </a:cubicBezTo>
                  <a:cubicBezTo>
                    <a:pt x="787" y="43"/>
                    <a:pt x="1285" y="1806"/>
                    <a:pt x="1243" y="1849"/>
                  </a:cubicBezTo>
                  <a:cubicBezTo>
                    <a:pt x="1158" y="1945"/>
                    <a:pt x="754" y="2072"/>
                    <a:pt x="648" y="20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p33">
              <a:extLst>
                <a:ext uri="{FF2B5EF4-FFF2-40B4-BE49-F238E27FC236}">
                  <a16:creationId xmlns:a16="http://schemas.microsoft.com/office/drawing/2014/main" id="{5B89D52E-960F-9C37-893A-CB6BFCB3E6D4}"/>
                </a:ext>
              </a:extLst>
            </p:cNvPr>
            <p:cNvSpPr/>
            <p:nvPr/>
          </p:nvSpPr>
          <p:spPr>
            <a:xfrm>
              <a:off x="3388975" y="1530500"/>
              <a:ext cx="41175" cy="87900"/>
            </a:xfrm>
            <a:custGeom>
              <a:avLst/>
              <a:gdLst/>
              <a:ahLst/>
              <a:cxnLst/>
              <a:rect l="l" t="t" r="r" b="b"/>
              <a:pathLst>
                <a:path w="1647" h="3516" extrusionOk="0">
                  <a:moveTo>
                    <a:pt x="1020" y="3462"/>
                  </a:moveTo>
                  <a:cubicBezTo>
                    <a:pt x="892" y="3399"/>
                    <a:pt x="701" y="2539"/>
                    <a:pt x="479" y="1742"/>
                  </a:cubicBezTo>
                  <a:cubicBezTo>
                    <a:pt x="255" y="977"/>
                    <a:pt x="0" y="276"/>
                    <a:pt x="54" y="213"/>
                  </a:cubicBezTo>
                  <a:cubicBezTo>
                    <a:pt x="118" y="118"/>
                    <a:pt x="553" y="0"/>
                    <a:pt x="670" y="64"/>
                  </a:cubicBezTo>
                  <a:cubicBezTo>
                    <a:pt x="786" y="128"/>
                    <a:pt x="1647" y="3165"/>
                    <a:pt x="1615" y="3229"/>
                  </a:cubicBezTo>
                  <a:cubicBezTo>
                    <a:pt x="1541" y="3367"/>
                    <a:pt x="1137" y="3516"/>
                    <a:pt x="1020" y="34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2;p33">
              <a:extLst>
                <a:ext uri="{FF2B5EF4-FFF2-40B4-BE49-F238E27FC236}">
                  <a16:creationId xmlns:a16="http://schemas.microsoft.com/office/drawing/2014/main" id="{C7C20B28-57EF-DD38-C77B-E5C45324E111}"/>
                </a:ext>
              </a:extLst>
            </p:cNvPr>
            <p:cNvSpPr/>
            <p:nvPr/>
          </p:nvSpPr>
          <p:spPr>
            <a:xfrm>
              <a:off x="3402775" y="1463050"/>
              <a:ext cx="56300" cy="147925"/>
            </a:xfrm>
            <a:custGeom>
              <a:avLst/>
              <a:gdLst/>
              <a:ahLst/>
              <a:cxnLst/>
              <a:rect l="l" t="t" r="r" b="b"/>
              <a:pathLst>
                <a:path w="2252" h="5917" extrusionOk="0">
                  <a:moveTo>
                    <a:pt x="1647" y="5789"/>
                  </a:moveTo>
                  <a:cubicBezTo>
                    <a:pt x="1498" y="5662"/>
                    <a:pt x="1147" y="4217"/>
                    <a:pt x="765" y="2858"/>
                  </a:cubicBezTo>
                  <a:cubicBezTo>
                    <a:pt x="394" y="1562"/>
                    <a:pt x="1" y="352"/>
                    <a:pt x="43" y="256"/>
                  </a:cubicBezTo>
                  <a:cubicBezTo>
                    <a:pt x="86" y="118"/>
                    <a:pt x="521" y="1"/>
                    <a:pt x="659" y="118"/>
                  </a:cubicBezTo>
                  <a:cubicBezTo>
                    <a:pt x="797" y="246"/>
                    <a:pt x="2252" y="5417"/>
                    <a:pt x="2220" y="5523"/>
                  </a:cubicBezTo>
                  <a:cubicBezTo>
                    <a:pt x="2178" y="5735"/>
                    <a:pt x="1774" y="5916"/>
                    <a:pt x="1647" y="57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p33">
              <a:extLst>
                <a:ext uri="{FF2B5EF4-FFF2-40B4-BE49-F238E27FC236}">
                  <a16:creationId xmlns:a16="http://schemas.microsoft.com/office/drawing/2014/main" id="{C7C03D24-E634-9A6D-51EF-C6F80B0D7777}"/>
                </a:ext>
              </a:extLst>
            </p:cNvPr>
            <p:cNvSpPr/>
            <p:nvPr/>
          </p:nvSpPr>
          <p:spPr>
            <a:xfrm>
              <a:off x="3443125" y="1485650"/>
              <a:ext cx="48100" cy="116025"/>
            </a:xfrm>
            <a:custGeom>
              <a:avLst/>
              <a:gdLst/>
              <a:ahLst/>
              <a:cxnLst/>
              <a:rect l="l" t="t" r="r" b="b"/>
              <a:pathLst>
                <a:path w="1924" h="4641" extrusionOk="0">
                  <a:moveTo>
                    <a:pt x="1307" y="4555"/>
                  </a:moveTo>
                  <a:cubicBezTo>
                    <a:pt x="1180" y="4460"/>
                    <a:pt x="904" y="3324"/>
                    <a:pt x="606" y="2262"/>
                  </a:cubicBezTo>
                  <a:cubicBezTo>
                    <a:pt x="319" y="1253"/>
                    <a:pt x="1" y="308"/>
                    <a:pt x="43" y="223"/>
                  </a:cubicBezTo>
                  <a:cubicBezTo>
                    <a:pt x="97" y="116"/>
                    <a:pt x="532" y="0"/>
                    <a:pt x="659" y="85"/>
                  </a:cubicBezTo>
                  <a:cubicBezTo>
                    <a:pt x="787" y="180"/>
                    <a:pt x="1923" y="4227"/>
                    <a:pt x="1891" y="4301"/>
                  </a:cubicBezTo>
                  <a:cubicBezTo>
                    <a:pt x="1838" y="4481"/>
                    <a:pt x="1435" y="4640"/>
                    <a:pt x="1307" y="45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4;p33">
              <a:extLst>
                <a:ext uri="{FF2B5EF4-FFF2-40B4-BE49-F238E27FC236}">
                  <a16:creationId xmlns:a16="http://schemas.microsoft.com/office/drawing/2014/main" id="{64AA2658-A829-2A7A-1625-EAE67A1BE46F}"/>
                </a:ext>
              </a:extLst>
            </p:cNvPr>
            <p:cNvSpPr/>
            <p:nvPr/>
          </p:nvSpPr>
          <p:spPr>
            <a:xfrm>
              <a:off x="3114450" y="1305100"/>
              <a:ext cx="238175" cy="249050"/>
            </a:xfrm>
            <a:custGeom>
              <a:avLst/>
              <a:gdLst/>
              <a:ahLst/>
              <a:cxnLst/>
              <a:rect l="l" t="t" r="r" b="b"/>
              <a:pathLst>
                <a:path w="9527" h="9962" extrusionOk="0">
                  <a:moveTo>
                    <a:pt x="182" y="2092"/>
                  </a:moveTo>
                  <a:cubicBezTo>
                    <a:pt x="331" y="2262"/>
                    <a:pt x="564" y="2475"/>
                    <a:pt x="607" y="2751"/>
                  </a:cubicBezTo>
                  <a:cubicBezTo>
                    <a:pt x="458" y="2783"/>
                    <a:pt x="416" y="2623"/>
                    <a:pt x="331" y="2528"/>
                  </a:cubicBezTo>
                  <a:cubicBezTo>
                    <a:pt x="362" y="2911"/>
                    <a:pt x="489" y="3324"/>
                    <a:pt x="596" y="3760"/>
                  </a:cubicBezTo>
                  <a:cubicBezTo>
                    <a:pt x="862" y="4780"/>
                    <a:pt x="1138" y="5863"/>
                    <a:pt x="1445" y="6914"/>
                  </a:cubicBezTo>
                  <a:cubicBezTo>
                    <a:pt x="1584" y="7360"/>
                    <a:pt x="1721" y="7848"/>
                    <a:pt x="2157" y="7806"/>
                  </a:cubicBezTo>
                  <a:cubicBezTo>
                    <a:pt x="2231" y="7551"/>
                    <a:pt x="2252" y="7328"/>
                    <a:pt x="2337" y="7084"/>
                  </a:cubicBezTo>
                  <a:cubicBezTo>
                    <a:pt x="2401" y="6882"/>
                    <a:pt x="2518" y="6553"/>
                    <a:pt x="2762" y="6436"/>
                  </a:cubicBezTo>
                  <a:cubicBezTo>
                    <a:pt x="2900" y="6373"/>
                    <a:pt x="3028" y="6394"/>
                    <a:pt x="3166" y="6394"/>
                  </a:cubicBezTo>
                  <a:cubicBezTo>
                    <a:pt x="3293" y="6404"/>
                    <a:pt x="3442" y="6436"/>
                    <a:pt x="3538" y="6394"/>
                  </a:cubicBezTo>
                  <a:cubicBezTo>
                    <a:pt x="3899" y="6255"/>
                    <a:pt x="3888" y="5650"/>
                    <a:pt x="3888" y="5311"/>
                  </a:cubicBezTo>
                  <a:cubicBezTo>
                    <a:pt x="3909" y="4450"/>
                    <a:pt x="3899" y="3760"/>
                    <a:pt x="4121" y="2984"/>
                  </a:cubicBezTo>
                  <a:cubicBezTo>
                    <a:pt x="4227" y="2656"/>
                    <a:pt x="4355" y="2199"/>
                    <a:pt x="4822" y="2029"/>
                  </a:cubicBezTo>
                  <a:cubicBezTo>
                    <a:pt x="5396" y="2146"/>
                    <a:pt x="5598" y="3038"/>
                    <a:pt x="6065" y="3378"/>
                  </a:cubicBezTo>
                  <a:cubicBezTo>
                    <a:pt x="6277" y="3154"/>
                    <a:pt x="6309" y="2847"/>
                    <a:pt x="6362" y="2560"/>
                  </a:cubicBezTo>
                  <a:cubicBezTo>
                    <a:pt x="6500" y="1849"/>
                    <a:pt x="6542" y="1084"/>
                    <a:pt x="6734" y="362"/>
                  </a:cubicBezTo>
                  <a:cubicBezTo>
                    <a:pt x="6766" y="245"/>
                    <a:pt x="6776" y="54"/>
                    <a:pt x="6946" y="1"/>
                  </a:cubicBezTo>
                  <a:cubicBezTo>
                    <a:pt x="7095" y="234"/>
                    <a:pt x="7000" y="563"/>
                    <a:pt x="6936" y="872"/>
                  </a:cubicBezTo>
                  <a:cubicBezTo>
                    <a:pt x="6840" y="1424"/>
                    <a:pt x="6776" y="2019"/>
                    <a:pt x="6670" y="2602"/>
                  </a:cubicBezTo>
                  <a:cubicBezTo>
                    <a:pt x="6617" y="2889"/>
                    <a:pt x="6575" y="3208"/>
                    <a:pt x="6447" y="3420"/>
                  </a:cubicBezTo>
                  <a:cubicBezTo>
                    <a:pt x="6415" y="3484"/>
                    <a:pt x="6277" y="3633"/>
                    <a:pt x="6181" y="3664"/>
                  </a:cubicBezTo>
                  <a:cubicBezTo>
                    <a:pt x="5534" y="3888"/>
                    <a:pt x="5268" y="2443"/>
                    <a:pt x="4769" y="2305"/>
                  </a:cubicBezTo>
                  <a:cubicBezTo>
                    <a:pt x="4525" y="2560"/>
                    <a:pt x="4440" y="2889"/>
                    <a:pt x="4366" y="3176"/>
                  </a:cubicBezTo>
                  <a:cubicBezTo>
                    <a:pt x="4206" y="3781"/>
                    <a:pt x="4175" y="4440"/>
                    <a:pt x="4175" y="5108"/>
                  </a:cubicBezTo>
                  <a:cubicBezTo>
                    <a:pt x="4175" y="5438"/>
                    <a:pt x="4206" y="5788"/>
                    <a:pt x="4100" y="6085"/>
                  </a:cubicBezTo>
                  <a:cubicBezTo>
                    <a:pt x="4026" y="6298"/>
                    <a:pt x="3856" y="6564"/>
                    <a:pt x="3559" y="6627"/>
                  </a:cubicBezTo>
                  <a:cubicBezTo>
                    <a:pt x="3325" y="6670"/>
                    <a:pt x="3102" y="6521"/>
                    <a:pt x="2847" y="6649"/>
                  </a:cubicBezTo>
                  <a:cubicBezTo>
                    <a:pt x="2613" y="6755"/>
                    <a:pt x="2582" y="6988"/>
                    <a:pt x="2518" y="7201"/>
                  </a:cubicBezTo>
                  <a:cubicBezTo>
                    <a:pt x="2443" y="7402"/>
                    <a:pt x="2370" y="7593"/>
                    <a:pt x="2370" y="7796"/>
                  </a:cubicBezTo>
                  <a:cubicBezTo>
                    <a:pt x="4366" y="7604"/>
                    <a:pt x="6681" y="6776"/>
                    <a:pt x="8890" y="6181"/>
                  </a:cubicBezTo>
                  <a:cubicBezTo>
                    <a:pt x="8805" y="6075"/>
                    <a:pt x="8390" y="6128"/>
                    <a:pt x="8359" y="5915"/>
                  </a:cubicBezTo>
                  <a:cubicBezTo>
                    <a:pt x="8571" y="5842"/>
                    <a:pt x="8720" y="5927"/>
                    <a:pt x="8932" y="5969"/>
                  </a:cubicBezTo>
                  <a:cubicBezTo>
                    <a:pt x="9102" y="6000"/>
                    <a:pt x="9357" y="5990"/>
                    <a:pt x="9431" y="6149"/>
                  </a:cubicBezTo>
                  <a:cubicBezTo>
                    <a:pt x="9527" y="6340"/>
                    <a:pt x="9304" y="6564"/>
                    <a:pt x="9176" y="6744"/>
                  </a:cubicBezTo>
                  <a:cubicBezTo>
                    <a:pt x="9038" y="6946"/>
                    <a:pt x="8911" y="7147"/>
                    <a:pt x="8666" y="7254"/>
                  </a:cubicBezTo>
                  <a:cubicBezTo>
                    <a:pt x="8624" y="7052"/>
                    <a:pt x="8815" y="6892"/>
                    <a:pt x="8900" y="6734"/>
                  </a:cubicBezTo>
                  <a:cubicBezTo>
                    <a:pt x="8996" y="6574"/>
                    <a:pt x="9102" y="6415"/>
                    <a:pt x="9145" y="6234"/>
                  </a:cubicBezTo>
                  <a:cubicBezTo>
                    <a:pt x="7987" y="6712"/>
                    <a:pt x="6660" y="7052"/>
                    <a:pt x="5492" y="7350"/>
                  </a:cubicBezTo>
                  <a:cubicBezTo>
                    <a:pt x="4408" y="7615"/>
                    <a:pt x="3346" y="7891"/>
                    <a:pt x="2348" y="7997"/>
                  </a:cubicBezTo>
                  <a:cubicBezTo>
                    <a:pt x="2210" y="8624"/>
                    <a:pt x="2210" y="9303"/>
                    <a:pt x="2115" y="9941"/>
                  </a:cubicBezTo>
                  <a:cubicBezTo>
                    <a:pt x="1997" y="9962"/>
                    <a:pt x="2008" y="9802"/>
                    <a:pt x="2008" y="9749"/>
                  </a:cubicBezTo>
                  <a:cubicBezTo>
                    <a:pt x="1976" y="9516"/>
                    <a:pt x="2030" y="9250"/>
                    <a:pt x="2040" y="9006"/>
                  </a:cubicBezTo>
                  <a:cubicBezTo>
                    <a:pt x="2061" y="8666"/>
                    <a:pt x="2072" y="8315"/>
                    <a:pt x="2146" y="8029"/>
                  </a:cubicBezTo>
                  <a:cubicBezTo>
                    <a:pt x="1371" y="8050"/>
                    <a:pt x="1233" y="6999"/>
                    <a:pt x="1031" y="6224"/>
                  </a:cubicBezTo>
                  <a:cubicBezTo>
                    <a:pt x="713" y="5013"/>
                    <a:pt x="426" y="3569"/>
                    <a:pt x="192" y="2443"/>
                  </a:cubicBezTo>
                  <a:cubicBezTo>
                    <a:pt x="139" y="2538"/>
                    <a:pt x="161" y="2645"/>
                    <a:pt x="139" y="2762"/>
                  </a:cubicBezTo>
                  <a:cubicBezTo>
                    <a:pt x="118" y="2868"/>
                    <a:pt x="128" y="3006"/>
                    <a:pt x="22" y="3069"/>
                  </a:cubicBezTo>
                  <a:cubicBezTo>
                    <a:pt x="33" y="2730"/>
                    <a:pt x="1" y="2369"/>
                    <a:pt x="182" y="20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5;p33">
              <a:extLst>
                <a:ext uri="{FF2B5EF4-FFF2-40B4-BE49-F238E27FC236}">
                  <a16:creationId xmlns:a16="http://schemas.microsoft.com/office/drawing/2014/main" id="{ED052847-04D3-B205-B0E2-4A852672BEA4}"/>
                </a:ext>
              </a:extLst>
            </p:cNvPr>
            <p:cNvSpPr/>
            <p:nvPr/>
          </p:nvSpPr>
          <p:spPr>
            <a:xfrm>
              <a:off x="3606150" y="1901125"/>
              <a:ext cx="48600" cy="43025"/>
            </a:xfrm>
            <a:custGeom>
              <a:avLst/>
              <a:gdLst/>
              <a:ahLst/>
              <a:cxnLst/>
              <a:rect l="l" t="t" r="r" b="b"/>
              <a:pathLst>
                <a:path w="1944" h="1721" extrusionOk="0">
                  <a:moveTo>
                    <a:pt x="1455" y="0"/>
                  </a:moveTo>
                  <a:lnTo>
                    <a:pt x="1944" y="658"/>
                  </a:lnTo>
                  <a:lnTo>
                    <a:pt x="457" y="1720"/>
                  </a:lnTo>
                  <a:lnTo>
                    <a:pt x="0" y="1083"/>
                  </a:ln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6;p33">
              <a:extLst>
                <a:ext uri="{FF2B5EF4-FFF2-40B4-BE49-F238E27FC236}">
                  <a16:creationId xmlns:a16="http://schemas.microsoft.com/office/drawing/2014/main" id="{E84B00AF-F45E-3030-B281-CDC6AAF3C15E}"/>
                </a:ext>
              </a:extLst>
            </p:cNvPr>
            <p:cNvSpPr/>
            <p:nvPr/>
          </p:nvSpPr>
          <p:spPr>
            <a:xfrm>
              <a:off x="3606150" y="1914400"/>
              <a:ext cx="91075" cy="108850"/>
            </a:xfrm>
            <a:custGeom>
              <a:avLst/>
              <a:gdLst/>
              <a:ahLst/>
              <a:cxnLst/>
              <a:rect l="l" t="t" r="r" b="b"/>
              <a:pathLst>
                <a:path w="3643" h="4354" extrusionOk="0">
                  <a:moveTo>
                    <a:pt x="382" y="4354"/>
                  </a:moveTo>
                  <a:cubicBezTo>
                    <a:pt x="43" y="4142"/>
                    <a:pt x="0" y="3770"/>
                    <a:pt x="85" y="3515"/>
                  </a:cubicBezTo>
                  <a:cubicBezTo>
                    <a:pt x="149" y="3324"/>
                    <a:pt x="330" y="3133"/>
                    <a:pt x="467" y="2931"/>
                  </a:cubicBezTo>
                  <a:cubicBezTo>
                    <a:pt x="585" y="2751"/>
                    <a:pt x="754" y="2517"/>
                    <a:pt x="722" y="2326"/>
                  </a:cubicBezTo>
                  <a:cubicBezTo>
                    <a:pt x="669" y="1986"/>
                    <a:pt x="64" y="1508"/>
                    <a:pt x="170" y="1222"/>
                  </a:cubicBezTo>
                  <a:cubicBezTo>
                    <a:pt x="212" y="1137"/>
                    <a:pt x="1880" y="0"/>
                    <a:pt x="1954" y="21"/>
                  </a:cubicBezTo>
                  <a:cubicBezTo>
                    <a:pt x="1954" y="21"/>
                    <a:pt x="3058" y="1359"/>
                    <a:pt x="3462" y="1859"/>
                  </a:cubicBezTo>
                  <a:cubicBezTo>
                    <a:pt x="3547" y="1965"/>
                    <a:pt x="3643" y="2071"/>
                    <a:pt x="3643" y="2135"/>
                  </a:cubicBezTo>
                  <a:cubicBezTo>
                    <a:pt x="3643" y="2230"/>
                    <a:pt x="3441" y="2336"/>
                    <a:pt x="3292" y="2432"/>
                  </a:cubicBezTo>
                  <a:cubicBezTo>
                    <a:pt x="2454" y="3006"/>
                    <a:pt x="1625" y="3568"/>
                    <a:pt x="786" y="4099"/>
                  </a:cubicBezTo>
                  <a:cubicBezTo>
                    <a:pt x="648" y="4184"/>
                    <a:pt x="382" y="4354"/>
                    <a:pt x="382" y="4354"/>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7;p33">
              <a:extLst>
                <a:ext uri="{FF2B5EF4-FFF2-40B4-BE49-F238E27FC236}">
                  <a16:creationId xmlns:a16="http://schemas.microsoft.com/office/drawing/2014/main" id="{75588BF8-BB72-E434-C3DC-71A00B5ADDD2}"/>
                </a:ext>
              </a:extLst>
            </p:cNvPr>
            <p:cNvSpPr/>
            <p:nvPr/>
          </p:nvSpPr>
          <p:spPr>
            <a:xfrm>
              <a:off x="3607725" y="1940925"/>
              <a:ext cx="31350" cy="54725"/>
            </a:xfrm>
            <a:custGeom>
              <a:avLst/>
              <a:gdLst/>
              <a:ahLst/>
              <a:cxnLst/>
              <a:rect l="l" t="t" r="r" b="b"/>
              <a:pathLst>
                <a:path w="1254" h="2189" extrusionOk="0">
                  <a:moveTo>
                    <a:pt x="298" y="1"/>
                  </a:moveTo>
                  <a:cubicBezTo>
                    <a:pt x="298" y="1"/>
                    <a:pt x="128" y="118"/>
                    <a:pt x="107" y="161"/>
                  </a:cubicBezTo>
                  <a:cubicBezTo>
                    <a:pt x="1" y="447"/>
                    <a:pt x="606" y="925"/>
                    <a:pt x="659" y="1265"/>
                  </a:cubicBezTo>
                  <a:cubicBezTo>
                    <a:pt x="691" y="1456"/>
                    <a:pt x="522" y="1690"/>
                    <a:pt x="404" y="1870"/>
                  </a:cubicBezTo>
                  <a:cubicBezTo>
                    <a:pt x="352" y="1934"/>
                    <a:pt x="309" y="1997"/>
                    <a:pt x="256" y="2061"/>
                  </a:cubicBezTo>
                  <a:cubicBezTo>
                    <a:pt x="361" y="2114"/>
                    <a:pt x="460" y="2189"/>
                    <a:pt x="557" y="2189"/>
                  </a:cubicBezTo>
                  <a:cubicBezTo>
                    <a:pt x="577" y="2189"/>
                    <a:pt x="597" y="2186"/>
                    <a:pt x="617" y="2178"/>
                  </a:cubicBezTo>
                  <a:cubicBezTo>
                    <a:pt x="787" y="2115"/>
                    <a:pt x="1254" y="1414"/>
                    <a:pt x="1254" y="1286"/>
                  </a:cubicBezTo>
                  <a:cubicBezTo>
                    <a:pt x="1244" y="1169"/>
                    <a:pt x="468" y="203"/>
                    <a:pt x="298"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8;p33">
              <a:extLst>
                <a:ext uri="{FF2B5EF4-FFF2-40B4-BE49-F238E27FC236}">
                  <a16:creationId xmlns:a16="http://schemas.microsoft.com/office/drawing/2014/main" id="{626424A0-E3B2-04D9-C974-206F80A21E2A}"/>
                </a:ext>
              </a:extLst>
            </p:cNvPr>
            <p:cNvSpPr/>
            <p:nvPr/>
          </p:nvSpPr>
          <p:spPr>
            <a:xfrm>
              <a:off x="3666425" y="1938550"/>
              <a:ext cx="30800" cy="44625"/>
            </a:xfrm>
            <a:custGeom>
              <a:avLst/>
              <a:gdLst/>
              <a:ahLst/>
              <a:cxnLst/>
              <a:rect l="l" t="t" r="r" b="b"/>
              <a:pathLst>
                <a:path w="1232" h="1785" extrusionOk="0">
                  <a:moveTo>
                    <a:pt x="319" y="1"/>
                  </a:moveTo>
                  <a:cubicBezTo>
                    <a:pt x="170" y="160"/>
                    <a:pt x="95" y="383"/>
                    <a:pt x="64" y="553"/>
                  </a:cubicBezTo>
                  <a:cubicBezTo>
                    <a:pt x="0" y="924"/>
                    <a:pt x="127" y="1392"/>
                    <a:pt x="404" y="1785"/>
                  </a:cubicBezTo>
                  <a:lnTo>
                    <a:pt x="881" y="1466"/>
                  </a:lnTo>
                  <a:cubicBezTo>
                    <a:pt x="1030" y="1370"/>
                    <a:pt x="1232" y="1264"/>
                    <a:pt x="1232" y="1169"/>
                  </a:cubicBezTo>
                  <a:cubicBezTo>
                    <a:pt x="1232" y="1105"/>
                    <a:pt x="1136" y="999"/>
                    <a:pt x="1051" y="893"/>
                  </a:cubicBezTo>
                  <a:cubicBezTo>
                    <a:pt x="775" y="553"/>
                    <a:pt x="552" y="287"/>
                    <a:pt x="319"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9;p33">
              <a:extLst>
                <a:ext uri="{FF2B5EF4-FFF2-40B4-BE49-F238E27FC236}">
                  <a16:creationId xmlns:a16="http://schemas.microsoft.com/office/drawing/2014/main" id="{8AE210A4-91C2-10EC-75B6-602501C68FAB}"/>
                </a:ext>
              </a:extLst>
            </p:cNvPr>
            <p:cNvSpPr/>
            <p:nvPr/>
          </p:nvSpPr>
          <p:spPr>
            <a:xfrm>
              <a:off x="3606150" y="1995900"/>
              <a:ext cx="23900" cy="27350"/>
            </a:xfrm>
            <a:custGeom>
              <a:avLst/>
              <a:gdLst/>
              <a:ahLst/>
              <a:cxnLst/>
              <a:rect l="l" t="t" r="r" b="b"/>
              <a:pathLst>
                <a:path w="956" h="1094" extrusionOk="0">
                  <a:moveTo>
                    <a:pt x="223" y="1"/>
                  </a:moveTo>
                  <a:cubicBezTo>
                    <a:pt x="160" y="86"/>
                    <a:pt x="117" y="171"/>
                    <a:pt x="85" y="255"/>
                  </a:cubicBezTo>
                  <a:cubicBezTo>
                    <a:pt x="0" y="510"/>
                    <a:pt x="43" y="882"/>
                    <a:pt x="382" y="1094"/>
                  </a:cubicBezTo>
                  <a:lnTo>
                    <a:pt x="956" y="733"/>
                  </a:lnTo>
                  <a:cubicBezTo>
                    <a:pt x="946" y="733"/>
                    <a:pt x="701" y="192"/>
                    <a:pt x="340" y="32"/>
                  </a:cubicBezTo>
                  <a:cubicBezTo>
                    <a:pt x="308" y="11"/>
                    <a:pt x="266" y="1"/>
                    <a:pt x="223"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0;p33">
              <a:extLst>
                <a:ext uri="{FF2B5EF4-FFF2-40B4-BE49-F238E27FC236}">
                  <a16:creationId xmlns:a16="http://schemas.microsoft.com/office/drawing/2014/main" id="{1398B57A-35B9-BB6D-AD0F-AD80B4F55F52}"/>
                </a:ext>
              </a:extLst>
            </p:cNvPr>
            <p:cNvSpPr/>
            <p:nvPr/>
          </p:nvSpPr>
          <p:spPr>
            <a:xfrm>
              <a:off x="3269775" y="1919975"/>
              <a:ext cx="49675" cy="35850"/>
            </a:xfrm>
            <a:custGeom>
              <a:avLst/>
              <a:gdLst/>
              <a:ahLst/>
              <a:cxnLst/>
              <a:rect l="l" t="t" r="r" b="b"/>
              <a:pathLst>
                <a:path w="1987" h="1434" extrusionOk="0">
                  <a:moveTo>
                    <a:pt x="1986" y="680"/>
                  </a:moveTo>
                  <a:lnTo>
                    <a:pt x="1679" y="1434"/>
                  </a:lnTo>
                  <a:lnTo>
                    <a:pt x="1" y="712"/>
                  </a:lnTo>
                  <a:lnTo>
                    <a:pt x="308" y="0"/>
                  </a:ln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1;p33">
              <a:extLst>
                <a:ext uri="{FF2B5EF4-FFF2-40B4-BE49-F238E27FC236}">
                  <a16:creationId xmlns:a16="http://schemas.microsoft.com/office/drawing/2014/main" id="{DA7A5491-81B2-FEFA-F090-86BE5C229927}"/>
                </a:ext>
              </a:extLst>
            </p:cNvPr>
            <p:cNvSpPr/>
            <p:nvPr/>
          </p:nvSpPr>
          <p:spPr>
            <a:xfrm>
              <a:off x="3201000" y="1931650"/>
              <a:ext cx="113125" cy="87650"/>
            </a:xfrm>
            <a:custGeom>
              <a:avLst/>
              <a:gdLst/>
              <a:ahLst/>
              <a:cxnLst/>
              <a:rect l="l" t="t" r="r" b="b"/>
              <a:pathLst>
                <a:path w="4525" h="3506" extrusionOk="0">
                  <a:moveTo>
                    <a:pt x="1" y="1816"/>
                  </a:moveTo>
                  <a:cubicBezTo>
                    <a:pt x="12" y="1413"/>
                    <a:pt x="319" y="1190"/>
                    <a:pt x="564" y="1126"/>
                  </a:cubicBezTo>
                  <a:cubicBezTo>
                    <a:pt x="777" y="1084"/>
                    <a:pt x="1020" y="1137"/>
                    <a:pt x="1265" y="1148"/>
                  </a:cubicBezTo>
                  <a:cubicBezTo>
                    <a:pt x="1488" y="1158"/>
                    <a:pt x="1775" y="1190"/>
                    <a:pt x="1912" y="1063"/>
                  </a:cubicBezTo>
                  <a:cubicBezTo>
                    <a:pt x="2178" y="839"/>
                    <a:pt x="2273" y="64"/>
                    <a:pt x="2582" y="22"/>
                  </a:cubicBezTo>
                  <a:cubicBezTo>
                    <a:pt x="2677" y="1"/>
                    <a:pt x="4503" y="850"/>
                    <a:pt x="4525" y="924"/>
                  </a:cubicBezTo>
                  <a:cubicBezTo>
                    <a:pt x="4525" y="924"/>
                    <a:pt x="3951" y="2560"/>
                    <a:pt x="3739" y="3165"/>
                  </a:cubicBezTo>
                  <a:cubicBezTo>
                    <a:pt x="3686" y="3293"/>
                    <a:pt x="3654" y="3430"/>
                    <a:pt x="3590" y="3463"/>
                  </a:cubicBezTo>
                  <a:cubicBezTo>
                    <a:pt x="3505" y="3505"/>
                    <a:pt x="3314" y="3388"/>
                    <a:pt x="3155" y="3314"/>
                  </a:cubicBezTo>
                  <a:cubicBezTo>
                    <a:pt x="2231" y="2889"/>
                    <a:pt x="1329" y="2475"/>
                    <a:pt x="437" y="2029"/>
                  </a:cubicBezTo>
                  <a:cubicBezTo>
                    <a:pt x="288" y="1965"/>
                    <a:pt x="1" y="1816"/>
                    <a:pt x="1" y="181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2;p33">
              <a:extLst>
                <a:ext uri="{FF2B5EF4-FFF2-40B4-BE49-F238E27FC236}">
                  <a16:creationId xmlns:a16="http://schemas.microsoft.com/office/drawing/2014/main" id="{D2826521-AE07-58E2-D4CF-F5A5667190BC}"/>
                </a:ext>
              </a:extLst>
            </p:cNvPr>
            <p:cNvSpPr/>
            <p:nvPr/>
          </p:nvSpPr>
          <p:spPr>
            <a:xfrm>
              <a:off x="3226500" y="1932150"/>
              <a:ext cx="44900" cy="39750"/>
            </a:xfrm>
            <a:custGeom>
              <a:avLst/>
              <a:gdLst/>
              <a:ahLst/>
              <a:cxnLst/>
              <a:rect l="l" t="t" r="r" b="b"/>
              <a:pathLst>
                <a:path w="1796" h="1590" extrusionOk="0">
                  <a:moveTo>
                    <a:pt x="1571" y="1"/>
                  </a:moveTo>
                  <a:cubicBezTo>
                    <a:pt x="1568" y="1"/>
                    <a:pt x="1564" y="1"/>
                    <a:pt x="1562" y="2"/>
                  </a:cubicBezTo>
                  <a:cubicBezTo>
                    <a:pt x="1253" y="44"/>
                    <a:pt x="1158" y="819"/>
                    <a:pt x="892" y="1043"/>
                  </a:cubicBezTo>
                  <a:cubicBezTo>
                    <a:pt x="808" y="1121"/>
                    <a:pt x="668" y="1139"/>
                    <a:pt x="520" y="1139"/>
                  </a:cubicBezTo>
                  <a:cubicBezTo>
                    <a:pt x="427" y="1139"/>
                    <a:pt x="331" y="1132"/>
                    <a:pt x="245" y="1128"/>
                  </a:cubicBezTo>
                  <a:cubicBezTo>
                    <a:pt x="170" y="1128"/>
                    <a:pt x="85" y="1117"/>
                    <a:pt x="11" y="1106"/>
                  </a:cubicBezTo>
                  <a:lnTo>
                    <a:pt x="11" y="1106"/>
                  </a:lnTo>
                  <a:cubicBezTo>
                    <a:pt x="22" y="1255"/>
                    <a:pt x="0" y="1393"/>
                    <a:pt x="96" y="1478"/>
                  </a:cubicBezTo>
                  <a:cubicBezTo>
                    <a:pt x="194" y="1547"/>
                    <a:pt x="583" y="1589"/>
                    <a:pt x="873" y="1589"/>
                  </a:cubicBezTo>
                  <a:cubicBezTo>
                    <a:pt x="1025" y="1589"/>
                    <a:pt x="1150" y="1578"/>
                    <a:pt x="1190" y="1552"/>
                  </a:cubicBezTo>
                  <a:cubicBezTo>
                    <a:pt x="1286" y="1489"/>
                    <a:pt x="1710" y="321"/>
                    <a:pt x="1795" y="76"/>
                  </a:cubicBezTo>
                  <a:cubicBezTo>
                    <a:pt x="1795" y="76"/>
                    <a:pt x="1627" y="1"/>
                    <a:pt x="1571"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3;p33">
              <a:extLst>
                <a:ext uri="{FF2B5EF4-FFF2-40B4-BE49-F238E27FC236}">
                  <a16:creationId xmlns:a16="http://schemas.microsoft.com/office/drawing/2014/main" id="{4BE7C9F1-0E2D-7459-84D1-287F1A5986C1}"/>
                </a:ext>
              </a:extLst>
            </p:cNvPr>
            <p:cNvSpPr/>
            <p:nvPr/>
          </p:nvSpPr>
          <p:spPr>
            <a:xfrm>
              <a:off x="3266850" y="1983075"/>
              <a:ext cx="37200" cy="35375"/>
            </a:xfrm>
            <a:custGeom>
              <a:avLst/>
              <a:gdLst/>
              <a:ahLst/>
              <a:cxnLst/>
              <a:rect l="l" t="t" r="r" b="b"/>
              <a:pathLst>
                <a:path w="1488" h="1415" extrusionOk="0">
                  <a:moveTo>
                    <a:pt x="1277" y="1"/>
                  </a:moveTo>
                  <a:cubicBezTo>
                    <a:pt x="1129" y="1"/>
                    <a:pt x="991" y="34"/>
                    <a:pt x="882" y="78"/>
                  </a:cubicBezTo>
                  <a:cubicBezTo>
                    <a:pt x="521" y="216"/>
                    <a:pt x="192" y="566"/>
                    <a:pt x="0" y="1012"/>
                  </a:cubicBezTo>
                  <a:cubicBezTo>
                    <a:pt x="170" y="1097"/>
                    <a:pt x="351" y="1172"/>
                    <a:pt x="521" y="1257"/>
                  </a:cubicBezTo>
                  <a:cubicBezTo>
                    <a:pt x="657" y="1320"/>
                    <a:pt x="816" y="1415"/>
                    <a:pt x="912" y="1415"/>
                  </a:cubicBezTo>
                  <a:cubicBezTo>
                    <a:pt x="929" y="1415"/>
                    <a:pt x="944" y="1412"/>
                    <a:pt x="956" y="1406"/>
                  </a:cubicBezTo>
                  <a:cubicBezTo>
                    <a:pt x="1020" y="1373"/>
                    <a:pt x="1052" y="1236"/>
                    <a:pt x="1105" y="1108"/>
                  </a:cubicBezTo>
                  <a:cubicBezTo>
                    <a:pt x="1243" y="705"/>
                    <a:pt x="1360" y="375"/>
                    <a:pt x="1487" y="25"/>
                  </a:cubicBezTo>
                  <a:cubicBezTo>
                    <a:pt x="1416" y="8"/>
                    <a:pt x="1345" y="1"/>
                    <a:pt x="1277"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p33">
              <a:extLst>
                <a:ext uri="{FF2B5EF4-FFF2-40B4-BE49-F238E27FC236}">
                  <a16:creationId xmlns:a16="http://schemas.microsoft.com/office/drawing/2014/main" id="{C3361D89-2F8B-0530-5B92-ACA0D4BDABC6}"/>
                </a:ext>
              </a:extLst>
            </p:cNvPr>
            <p:cNvSpPr/>
            <p:nvPr/>
          </p:nvSpPr>
          <p:spPr>
            <a:xfrm>
              <a:off x="3201000" y="1959350"/>
              <a:ext cx="23675" cy="25150"/>
            </a:xfrm>
            <a:custGeom>
              <a:avLst/>
              <a:gdLst/>
              <a:ahLst/>
              <a:cxnLst/>
              <a:rect l="l" t="t" r="r" b="b"/>
              <a:pathLst>
                <a:path w="947" h="1006" extrusionOk="0">
                  <a:moveTo>
                    <a:pt x="736" y="1"/>
                  </a:moveTo>
                  <a:cubicBezTo>
                    <a:pt x="679" y="1"/>
                    <a:pt x="625" y="6"/>
                    <a:pt x="574" y="18"/>
                  </a:cubicBezTo>
                  <a:cubicBezTo>
                    <a:pt x="309" y="82"/>
                    <a:pt x="12" y="305"/>
                    <a:pt x="1" y="708"/>
                  </a:cubicBezTo>
                  <a:lnTo>
                    <a:pt x="607" y="1006"/>
                  </a:lnTo>
                  <a:cubicBezTo>
                    <a:pt x="607" y="1006"/>
                    <a:pt x="946" y="517"/>
                    <a:pt x="893" y="114"/>
                  </a:cubicBezTo>
                  <a:cubicBezTo>
                    <a:pt x="893" y="82"/>
                    <a:pt x="883" y="40"/>
                    <a:pt x="861" y="7"/>
                  </a:cubicBezTo>
                  <a:cubicBezTo>
                    <a:pt x="818" y="3"/>
                    <a:pt x="776" y="1"/>
                    <a:pt x="736"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5;p33">
              <a:extLst>
                <a:ext uri="{FF2B5EF4-FFF2-40B4-BE49-F238E27FC236}">
                  <a16:creationId xmlns:a16="http://schemas.microsoft.com/office/drawing/2014/main" id="{48A54A6F-EC1A-78CF-22F0-38C9B2AD54A0}"/>
                </a:ext>
              </a:extLst>
            </p:cNvPr>
            <p:cNvSpPr/>
            <p:nvPr/>
          </p:nvSpPr>
          <p:spPr>
            <a:xfrm>
              <a:off x="3251725" y="1486425"/>
              <a:ext cx="409400" cy="462250"/>
            </a:xfrm>
            <a:custGeom>
              <a:avLst/>
              <a:gdLst/>
              <a:ahLst/>
              <a:cxnLst/>
              <a:rect l="l" t="t" r="r" b="b"/>
              <a:pathLst>
                <a:path w="16376" h="18490" extrusionOk="0">
                  <a:moveTo>
                    <a:pt x="15038" y="14337"/>
                  </a:moveTo>
                  <a:cubicBezTo>
                    <a:pt x="14422" y="13392"/>
                    <a:pt x="13795" y="12458"/>
                    <a:pt x="13126" y="11491"/>
                  </a:cubicBezTo>
                  <a:cubicBezTo>
                    <a:pt x="12808" y="11013"/>
                    <a:pt x="12478" y="10546"/>
                    <a:pt x="12266" y="9962"/>
                  </a:cubicBezTo>
                  <a:cubicBezTo>
                    <a:pt x="12064" y="9399"/>
                    <a:pt x="11958" y="8719"/>
                    <a:pt x="11916" y="7934"/>
                  </a:cubicBezTo>
                  <a:cubicBezTo>
                    <a:pt x="11862" y="6681"/>
                    <a:pt x="11820" y="5204"/>
                    <a:pt x="11777" y="3908"/>
                  </a:cubicBezTo>
                  <a:cubicBezTo>
                    <a:pt x="11767" y="3717"/>
                    <a:pt x="11724" y="3495"/>
                    <a:pt x="11756" y="3335"/>
                  </a:cubicBezTo>
                  <a:cubicBezTo>
                    <a:pt x="11767" y="3240"/>
                    <a:pt x="11852" y="3134"/>
                    <a:pt x="11894" y="3027"/>
                  </a:cubicBezTo>
                  <a:cubicBezTo>
                    <a:pt x="12234" y="2273"/>
                    <a:pt x="12319" y="956"/>
                    <a:pt x="12085" y="1"/>
                  </a:cubicBezTo>
                  <a:cubicBezTo>
                    <a:pt x="9759" y="54"/>
                    <a:pt x="7243" y="425"/>
                    <a:pt x="5023" y="170"/>
                  </a:cubicBezTo>
                  <a:cubicBezTo>
                    <a:pt x="4938" y="192"/>
                    <a:pt x="5023" y="224"/>
                    <a:pt x="5023" y="234"/>
                  </a:cubicBezTo>
                  <a:cubicBezTo>
                    <a:pt x="5034" y="319"/>
                    <a:pt x="4896" y="564"/>
                    <a:pt x="4832" y="723"/>
                  </a:cubicBezTo>
                  <a:cubicBezTo>
                    <a:pt x="4376" y="2008"/>
                    <a:pt x="4015" y="3399"/>
                    <a:pt x="3643" y="4673"/>
                  </a:cubicBezTo>
                  <a:cubicBezTo>
                    <a:pt x="3197" y="6192"/>
                    <a:pt x="2729" y="7721"/>
                    <a:pt x="2316" y="9208"/>
                  </a:cubicBezTo>
                  <a:cubicBezTo>
                    <a:pt x="1551" y="11958"/>
                    <a:pt x="839" y="14719"/>
                    <a:pt x="1" y="17300"/>
                  </a:cubicBezTo>
                  <a:cubicBezTo>
                    <a:pt x="978" y="17704"/>
                    <a:pt x="1955" y="18107"/>
                    <a:pt x="2942" y="18489"/>
                  </a:cubicBezTo>
                  <a:cubicBezTo>
                    <a:pt x="3388" y="17704"/>
                    <a:pt x="3781" y="16854"/>
                    <a:pt x="4142" y="15962"/>
                  </a:cubicBezTo>
                  <a:cubicBezTo>
                    <a:pt x="4641" y="14709"/>
                    <a:pt x="5055" y="13392"/>
                    <a:pt x="5332" y="11937"/>
                  </a:cubicBezTo>
                  <a:cubicBezTo>
                    <a:pt x="5469" y="11193"/>
                    <a:pt x="5608" y="10450"/>
                    <a:pt x="5714" y="9718"/>
                  </a:cubicBezTo>
                  <a:cubicBezTo>
                    <a:pt x="5830" y="8996"/>
                    <a:pt x="6021" y="8316"/>
                    <a:pt x="6276" y="7668"/>
                  </a:cubicBezTo>
                  <a:cubicBezTo>
                    <a:pt x="6776" y="6372"/>
                    <a:pt x="7222" y="5109"/>
                    <a:pt x="7647" y="3823"/>
                  </a:cubicBezTo>
                  <a:cubicBezTo>
                    <a:pt x="7774" y="5555"/>
                    <a:pt x="7997" y="7179"/>
                    <a:pt x="8241" y="8698"/>
                  </a:cubicBezTo>
                  <a:cubicBezTo>
                    <a:pt x="8369" y="9484"/>
                    <a:pt x="8475" y="10291"/>
                    <a:pt x="8761" y="10907"/>
                  </a:cubicBezTo>
                  <a:cubicBezTo>
                    <a:pt x="9027" y="11512"/>
                    <a:pt x="9431" y="12064"/>
                    <a:pt x="9802" y="12616"/>
                  </a:cubicBezTo>
                  <a:cubicBezTo>
                    <a:pt x="11140" y="14560"/>
                    <a:pt x="12393" y="16482"/>
                    <a:pt x="13806" y="18298"/>
                  </a:cubicBezTo>
                  <a:cubicBezTo>
                    <a:pt x="13891" y="18245"/>
                    <a:pt x="13976" y="18192"/>
                    <a:pt x="14050" y="18138"/>
                  </a:cubicBezTo>
                  <a:cubicBezTo>
                    <a:pt x="14592" y="17777"/>
                    <a:pt x="15123" y="17395"/>
                    <a:pt x="15664" y="17034"/>
                  </a:cubicBezTo>
                  <a:cubicBezTo>
                    <a:pt x="15897" y="16875"/>
                    <a:pt x="16142" y="16727"/>
                    <a:pt x="16376" y="16578"/>
                  </a:cubicBezTo>
                  <a:cubicBezTo>
                    <a:pt x="15961" y="15802"/>
                    <a:pt x="15515" y="15070"/>
                    <a:pt x="15038" y="14337"/>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6;p33">
              <a:extLst>
                <a:ext uri="{FF2B5EF4-FFF2-40B4-BE49-F238E27FC236}">
                  <a16:creationId xmlns:a16="http://schemas.microsoft.com/office/drawing/2014/main" id="{49FC6332-3BE4-D659-BD43-7843381A9D39}"/>
                </a:ext>
              </a:extLst>
            </p:cNvPr>
            <p:cNvSpPr/>
            <p:nvPr/>
          </p:nvSpPr>
          <p:spPr>
            <a:xfrm>
              <a:off x="3438625" y="1497575"/>
              <a:ext cx="14375" cy="47825"/>
            </a:xfrm>
            <a:custGeom>
              <a:avLst/>
              <a:gdLst/>
              <a:ahLst/>
              <a:cxnLst/>
              <a:rect l="l" t="t" r="r" b="b"/>
              <a:pathLst>
                <a:path w="575" h="1913" extrusionOk="0">
                  <a:moveTo>
                    <a:pt x="489" y="139"/>
                  </a:moveTo>
                  <a:cubicBezTo>
                    <a:pt x="574" y="224"/>
                    <a:pt x="532" y="489"/>
                    <a:pt x="521" y="659"/>
                  </a:cubicBezTo>
                  <a:cubicBezTo>
                    <a:pt x="521" y="819"/>
                    <a:pt x="478" y="1126"/>
                    <a:pt x="447" y="1350"/>
                  </a:cubicBezTo>
                  <a:cubicBezTo>
                    <a:pt x="414" y="1508"/>
                    <a:pt x="414" y="1912"/>
                    <a:pt x="213" y="1902"/>
                  </a:cubicBezTo>
                  <a:cubicBezTo>
                    <a:pt x="32" y="1902"/>
                    <a:pt x="1" y="1424"/>
                    <a:pt x="11" y="1190"/>
                  </a:cubicBezTo>
                  <a:cubicBezTo>
                    <a:pt x="32" y="808"/>
                    <a:pt x="319" y="1"/>
                    <a:pt x="489" y="139"/>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p33">
              <a:extLst>
                <a:ext uri="{FF2B5EF4-FFF2-40B4-BE49-F238E27FC236}">
                  <a16:creationId xmlns:a16="http://schemas.microsoft.com/office/drawing/2014/main" id="{4BFB682E-49E2-BC27-34DE-E68DF8AB158D}"/>
                </a:ext>
              </a:extLst>
            </p:cNvPr>
            <p:cNvSpPr/>
            <p:nvPr/>
          </p:nvSpPr>
          <p:spPr>
            <a:xfrm>
              <a:off x="3317025" y="1550675"/>
              <a:ext cx="128250" cy="398000"/>
            </a:xfrm>
            <a:custGeom>
              <a:avLst/>
              <a:gdLst/>
              <a:ahLst/>
              <a:cxnLst/>
              <a:rect l="l" t="t" r="r" b="b"/>
              <a:pathLst>
                <a:path w="5130" h="15920" extrusionOk="0">
                  <a:moveTo>
                    <a:pt x="4981" y="0"/>
                  </a:moveTo>
                  <a:cubicBezTo>
                    <a:pt x="4822" y="0"/>
                    <a:pt x="4662" y="744"/>
                    <a:pt x="4546" y="1116"/>
                  </a:cubicBezTo>
                  <a:cubicBezTo>
                    <a:pt x="3962" y="2921"/>
                    <a:pt x="3218" y="4472"/>
                    <a:pt x="2635" y="6223"/>
                  </a:cubicBezTo>
                  <a:cubicBezTo>
                    <a:pt x="2401" y="6935"/>
                    <a:pt x="2326" y="7827"/>
                    <a:pt x="2220" y="8623"/>
                  </a:cubicBezTo>
                  <a:cubicBezTo>
                    <a:pt x="2114" y="9463"/>
                    <a:pt x="2008" y="10270"/>
                    <a:pt x="1795" y="11013"/>
                  </a:cubicBezTo>
                  <a:cubicBezTo>
                    <a:pt x="1583" y="11745"/>
                    <a:pt x="1349" y="12446"/>
                    <a:pt x="1094" y="13126"/>
                  </a:cubicBezTo>
                  <a:cubicBezTo>
                    <a:pt x="755" y="14050"/>
                    <a:pt x="372" y="14921"/>
                    <a:pt x="1" y="15792"/>
                  </a:cubicBezTo>
                  <a:cubicBezTo>
                    <a:pt x="107" y="15834"/>
                    <a:pt x="224" y="15877"/>
                    <a:pt x="330" y="15919"/>
                  </a:cubicBezTo>
                  <a:cubicBezTo>
                    <a:pt x="776" y="15134"/>
                    <a:pt x="1169" y="14284"/>
                    <a:pt x="1530" y="13392"/>
                  </a:cubicBezTo>
                  <a:cubicBezTo>
                    <a:pt x="2029" y="12139"/>
                    <a:pt x="2443" y="10822"/>
                    <a:pt x="2720" y="9367"/>
                  </a:cubicBezTo>
                  <a:cubicBezTo>
                    <a:pt x="2857" y="8623"/>
                    <a:pt x="2996" y="7880"/>
                    <a:pt x="3102" y="7148"/>
                  </a:cubicBezTo>
                  <a:cubicBezTo>
                    <a:pt x="3218" y="6426"/>
                    <a:pt x="3409" y="5746"/>
                    <a:pt x="3664" y="5098"/>
                  </a:cubicBezTo>
                  <a:cubicBezTo>
                    <a:pt x="4164" y="3802"/>
                    <a:pt x="4610" y="2539"/>
                    <a:pt x="5035" y="1253"/>
                  </a:cubicBezTo>
                  <a:cubicBezTo>
                    <a:pt x="5098" y="701"/>
                    <a:pt x="5130" y="0"/>
                    <a:pt x="4981"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p33">
              <a:extLst>
                <a:ext uri="{FF2B5EF4-FFF2-40B4-BE49-F238E27FC236}">
                  <a16:creationId xmlns:a16="http://schemas.microsoft.com/office/drawing/2014/main" id="{3BB2081F-91F6-595F-AE01-58042E4606B5}"/>
                </a:ext>
              </a:extLst>
            </p:cNvPr>
            <p:cNvSpPr/>
            <p:nvPr/>
          </p:nvSpPr>
          <p:spPr>
            <a:xfrm>
              <a:off x="3529950" y="1486425"/>
              <a:ext cx="131175" cy="424800"/>
            </a:xfrm>
            <a:custGeom>
              <a:avLst/>
              <a:gdLst/>
              <a:ahLst/>
              <a:cxnLst/>
              <a:rect l="l" t="t" r="r" b="b"/>
              <a:pathLst>
                <a:path w="5247" h="16992" extrusionOk="0">
                  <a:moveTo>
                    <a:pt x="956" y="1"/>
                  </a:moveTo>
                  <a:cubicBezTo>
                    <a:pt x="787" y="1"/>
                    <a:pt x="617" y="12"/>
                    <a:pt x="447" y="22"/>
                  </a:cubicBezTo>
                  <a:lnTo>
                    <a:pt x="447" y="75"/>
                  </a:lnTo>
                  <a:cubicBezTo>
                    <a:pt x="478" y="712"/>
                    <a:pt x="404" y="1243"/>
                    <a:pt x="319" y="1732"/>
                  </a:cubicBezTo>
                  <a:cubicBezTo>
                    <a:pt x="256" y="2061"/>
                    <a:pt x="138" y="2358"/>
                    <a:pt x="96" y="2655"/>
                  </a:cubicBezTo>
                  <a:cubicBezTo>
                    <a:pt x="1" y="3250"/>
                    <a:pt x="96" y="3898"/>
                    <a:pt x="149" y="4567"/>
                  </a:cubicBezTo>
                  <a:cubicBezTo>
                    <a:pt x="266" y="5884"/>
                    <a:pt x="234" y="7169"/>
                    <a:pt x="234" y="8592"/>
                  </a:cubicBezTo>
                  <a:cubicBezTo>
                    <a:pt x="234" y="9293"/>
                    <a:pt x="256" y="9983"/>
                    <a:pt x="425" y="10482"/>
                  </a:cubicBezTo>
                  <a:cubicBezTo>
                    <a:pt x="542" y="10843"/>
                    <a:pt x="765" y="11204"/>
                    <a:pt x="978" y="11544"/>
                  </a:cubicBezTo>
                  <a:cubicBezTo>
                    <a:pt x="1561" y="12531"/>
                    <a:pt x="2252" y="13647"/>
                    <a:pt x="2889" y="14570"/>
                  </a:cubicBezTo>
                  <a:cubicBezTo>
                    <a:pt x="3430" y="15356"/>
                    <a:pt x="4025" y="16174"/>
                    <a:pt x="4598" y="16992"/>
                  </a:cubicBezTo>
                  <a:cubicBezTo>
                    <a:pt x="4811" y="16843"/>
                    <a:pt x="5034" y="16705"/>
                    <a:pt x="5247" y="16578"/>
                  </a:cubicBezTo>
                  <a:cubicBezTo>
                    <a:pt x="4832" y="15802"/>
                    <a:pt x="4386" y="15070"/>
                    <a:pt x="3909" y="14337"/>
                  </a:cubicBezTo>
                  <a:cubicBezTo>
                    <a:pt x="3293" y="13392"/>
                    <a:pt x="2666" y="12458"/>
                    <a:pt x="1997" y="11491"/>
                  </a:cubicBezTo>
                  <a:cubicBezTo>
                    <a:pt x="1679" y="11013"/>
                    <a:pt x="1349" y="10546"/>
                    <a:pt x="1137" y="9962"/>
                  </a:cubicBezTo>
                  <a:cubicBezTo>
                    <a:pt x="935" y="9399"/>
                    <a:pt x="829" y="8719"/>
                    <a:pt x="787" y="7934"/>
                  </a:cubicBezTo>
                  <a:cubicBezTo>
                    <a:pt x="733" y="6681"/>
                    <a:pt x="691" y="5204"/>
                    <a:pt x="648" y="3908"/>
                  </a:cubicBezTo>
                  <a:cubicBezTo>
                    <a:pt x="638" y="3717"/>
                    <a:pt x="595" y="3495"/>
                    <a:pt x="627" y="3335"/>
                  </a:cubicBezTo>
                  <a:cubicBezTo>
                    <a:pt x="638" y="3240"/>
                    <a:pt x="723" y="3134"/>
                    <a:pt x="765" y="3027"/>
                  </a:cubicBezTo>
                  <a:cubicBezTo>
                    <a:pt x="1105" y="2273"/>
                    <a:pt x="1190" y="956"/>
                    <a:pt x="956"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9;p33">
              <a:extLst>
                <a:ext uri="{FF2B5EF4-FFF2-40B4-BE49-F238E27FC236}">
                  <a16:creationId xmlns:a16="http://schemas.microsoft.com/office/drawing/2014/main" id="{35768B3D-6B14-8179-EB8D-484B277CFD21}"/>
                </a:ext>
              </a:extLst>
            </p:cNvPr>
            <p:cNvSpPr/>
            <p:nvPr/>
          </p:nvSpPr>
          <p:spPr>
            <a:xfrm>
              <a:off x="3311200" y="1732800"/>
              <a:ext cx="33725" cy="37200"/>
            </a:xfrm>
            <a:custGeom>
              <a:avLst/>
              <a:gdLst/>
              <a:ahLst/>
              <a:cxnLst/>
              <a:rect l="l" t="t" r="r" b="b"/>
              <a:pathLst>
                <a:path w="1349" h="1488" extrusionOk="0">
                  <a:moveTo>
                    <a:pt x="1020" y="191"/>
                  </a:moveTo>
                  <a:cubicBezTo>
                    <a:pt x="1349" y="574"/>
                    <a:pt x="180" y="1487"/>
                    <a:pt x="0" y="999"/>
                  </a:cubicBezTo>
                  <a:cubicBezTo>
                    <a:pt x="22" y="755"/>
                    <a:pt x="308" y="659"/>
                    <a:pt x="489" y="510"/>
                  </a:cubicBezTo>
                  <a:cubicBezTo>
                    <a:pt x="669" y="361"/>
                    <a:pt x="871" y="0"/>
                    <a:pt x="1020" y="19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0;p33">
              <a:extLst>
                <a:ext uri="{FF2B5EF4-FFF2-40B4-BE49-F238E27FC236}">
                  <a16:creationId xmlns:a16="http://schemas.microsoft.com/office/drawing/2014/main" id="{497D2035-8411-2F95-F73F-B10DBB763A3E}"/>
                </a:ext>
              </a:extLst>
            </p:cNvPr>
            <p:cNvSpPr/>
            <p:nvPr/>
          </p:nvSpPr>
          <p:spPr>
            <a:xfrm>
              <a:off x="3482950" y="1739175"/>
              <a:ext cx="34000" cy="37175"/>
            </a:xfrm>
            <a:custGeom>
              <a:avLst/>
              <a:gdLst/>
              <a:ahLst/>
              <a:cxnLst/>
              <a:rect l="l" t="t" r="r" b="b"/>
              <a:pathLst>
                <a:path w="1360" h="1487" extrusionOk="0">
                  <a:moveTo>
                    <a:pt x="1031" y="191"/>
                  </a:moveTo>
                  <a:cubicBezTo>
                    <a:pt x="1360" y="574"/>
                    <a:pt x="182" y="1487"/>
                    <a:pt x="1" y="998"/>
                  </a:cubicBezTo>
                  <a:cubicBezTo>
                    <a:pt x="33" y="755"/>
                    <a:pt x="319" y="659"/>
                    <a:pt x="500" y="510"/>
                  </a:cubicBezTo>
                  <a:cubicBezTo>
                    <a:pt x="670" y="361"/>
                    <a:pt x="871" y="0"/>
                    <a:pt x="1031" y="19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1;p33">
              <a:extLst>
                <a:ext uri="{FF2B5EF4-FFF2-40B4-BE49-F238E27FC236}">
                  <a16:creationId xmlns:a16="http://schemas.microsoft.com/office/drawing/2014/main" id="{DAC3FA0B-AE95-3443-97EC-3846EAF10B51}"/>
                </a:ext>
              </a:extLst>
            </p:cNvPr>
            <p:cNvSpPr/>
            <p:nvPr/>
          </p:nvSpPr>
          <p:spPr>
            <a:xfrm>
              <a:off x="3326850" y="1190675"/>
              <a:ext cx="66925" cy="149225"/>
            </a:xfrm>
            <a:custGeom>
              <a:avLst/>
              <a:gdLst/>
              <a:ahLst/>
              <a:cxnLst/>
              <a:rect l="l" t="t" r="r" b="b"/>
              <a:pathLst>
                <a:path w="2677" h="5969" extrusionOk="0">
                  <a:moveTo>
                    <a:pt x="1774" y="0"/>
                  </a:moveTo>
                  <a:cubicBezTo>
                    <a:pt x="1668" y="500"/>
                    <a:pt x="1338" y="956"/>
                    <a:pt x="1073" y="1445"/>
                  </a:cubicBezTo>
                  <a:cubicBezTo>
                    <a:pt x="564" y="2369"/>
                    <a:pt x="33" y="3580"/>
                    <a:pt x="12" y="4535"/>
                  </a:cubicBezTo>
                  <a:cubicBezTo>
                    <a:pt x="0" y="4715"/>
                    <a:pt x="0" y="4907"/>
                    <a:pt x="33" y="5077"/>
                  </a:cubicBezTo>
                  <a:cubicBezTo>
                    <a:pt x="85" y="5321"/>
                    <a:pt x="245" y="5682"/>
                    <a:pt x="670" y="5841"/>
                  </a:cubicBezTo>
                  <a:cubicBezTo>
                    <a:pt x="1010" y="5969"/>
                    <a:pt x="1201" y="5799"/>
                    <a:pt x="1392" y="5608"/>
                  </a:cubicBezTo>
                  <a:cubicBezTo>
                    <a:pt x="1487" y="5512"/>
                    <a:pt x="1551" y="5385"/>
                    <a:pt x="1615" y="5268"/>
                  </a:cubicBezTo>
                  <a:cubicBezTo>
                    <a:pt x="1796" y="4854"/>
                    <a:pt x="1838" y="4439"/>
                    <a:pt x="1902" y="4036"/>
                  </a:cubicBezTo>
                  <a:cubicBezTo>
                    <a:pt x="2072" y="2900"/>
                    <a:pt x="2242" y="1647"/>
                    <a:pt x="2677" y="404"/>
                  </a:cubicBezTo>
                  <a:cubicBezTo>
                    <a:pt x="2677" y="404"/>
                    <a:pt x="2072" y="107"/>
                    <a:pt x="1774" y="0"/>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2;p33">
              <a:extLst>
                <a:ext uri="{FF2B5EF4-FFF2-40B4-BE49-F238E27FC236}">
                  <a16:creationId xmlns:a16="http://schemas.microsoft.com/office/drawing/2014/main" id="{9816B017-3B07-5CE4-E60E-5969B9F5D27E}"/>
                </a:ext>
              </a:extLst>
            </p:cNvPr>
            <p:cNvSpPr/>
            <p:nvPr/>
          </p:nvSpPr>
          <p:spPr>
            <a:xfrm>
              <a:off x="3326850" y="1255200"/>
              <a:ext cx="42775" cy="82625"/>
            </a:xfrm>
            <a:custGeom>
              <a:avLst/>
              <a:gdLst/>
              <a:ahLst/>
              <a:cxnLst/>
              <a:rect l="l" t="t" r="r" b="b"/>
              <a:pathLst>
                <a:path w="1711" h="3305" extrusionOk="0">
                  <a:moveTo>
                    <a:pt x="521" y="0"/>
                  </a:moveTo>
                  <a:lnTo>
                    <a:pt x="521" y="0"/>
                  </a:lnTo>
                  <a:cubicBezTo>
                    <a:pt x="234" y="669"/>
                    <a:pt x="22" y="1360"/>
                    <a:pt x="12" y="1954"/>
                  </a:cubicBezTo>
                  <a:cubicBezTo>
                    <a:pt x="0" y="2134"/>
                    <a:pt x="0" y="2326"/>
                    <a:pt x="33" y="2496"/>
                  </a:cubicBezTo>
                  <a:cubicBezTo>
                    <a:pt x="85" y="2740"/>
                    <a:pt x="245" y="3101"/>
                    <a:pt x="670" y="3260"/>
                  </a:cubicBezTo>
                  <a:cubicBezTo>
                    <a:pt x="752" y="3291"/>
                    <a:pt x="825" y="3304"/>
                    <a:pt x="892" y="3304"/>
                  </a:cubicBezTo>
                  <a:cubicBezTo>
                    <a:pt x="1102" y="3304"/>
                    <a:pt x="1247" y="3172"/>
                    <a:pt x="1392" y="3027"/>
                  </a:cubicBezTo>
                  <a:cubicBezTo>
                    <a:pt x="1487" y="2931"/>
                    <a:pt x="1551" y="2804"/>
                    <a:pt x="1615" y="2687"/>
                  </a:cubicBezTo>
                  <a:cubicBezTo>
                    <a:pt x="1647" y="2592"/>
                    <a:pt x="1678" y="2507"/>
                    <a:pt x="1711" y="2422"/>
                  </a:cubicBezTo>
                  <a:lnTo>
                    <a:pt x="1711" y="2422"/>
                  </a:lnTo>
                  <a:cubicBezTo>
                    <a:pt x="1657" y="2517"/>
                    <a:pt x="1604" y="2613"/>
                    <a:pt x="1530" y="2687"/>
                  </a:cubicBezTo>
                  <a:cubicBezTo>
                    <a:pt x="1382" y="2826"/>
                    <a:pt x="1235" y="2959"/>
                    <a:pt x="1020" y="2959"/>
                  </a:cubicBezTo>
                  <a:cubicBezTo>
                    <a:pt x="956" y="2959"/>
                    <a:pt x="886" y="2947"/>
                    <a:pt x="808" y="2920"/>
                  </a:cubicBezTo>
                  <a:cubicBezTo>
                    <a:pt x="383" y="2761"/>
                    <a:pt x="224" y="2400"/>
                    <a:pt x="170" y="2156"/>
                  </a:cubicBezTo>
                  <a:cubicBezTo>
                    <a:pt x="139" y="1986"/>
                    <a:pt x="139" y="1795"/>
                    <a:pt x="149" y="1604"/>
                  </a:cubicBezTo>
                  <a:cubicBezTo>
                    <a:pt x="160" y="1115"/>
                    <a:pt x="309" y="553"/>
                    <a:pt x="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3;p33">
              <a:extLst>
                <a:ext uri="{FF2B5EF4-FFF2-40B4-BE49-F238E27FC236}">
                  <a16:creationId xmlns:a16="http://schemas.microsoft.com/office/drawing/2014/main" id="{056B5B16-3315-464F-3331-E11EEB4A38BC}"/>
                </a:ext>
              </a:extLst>
            </p:cNvPr>
            <p:cNvSpPr/>
            <p:nvPr/>
          </p:nvSpPr>
          <p:spPr>
            <a:xfrm>
              <a:off x="3367200" y="1198375"/>
              <a:ext cx="13300" cy="7200"/>
            </a:xfrm>
            <a:custGeom>
              <a:avLst/>
              <a:gdLst/>
              <a:ahLst/>
              <a:cxnLst/>
              <a:rect l="l" t="t" r="r" b="b"/>
              <a:pathLst>
                <a:path w="532" h="288" extrusionOk="0">
                  <a:moveTo>
                    <a:pt x="75" y="1"/>
                  </a:moveTo>
                  <a:lnTo>
                    <a:pt x="532" y="202"/>
                  </a:lnTo>
                  <a:cubicBezTo>
                    <a:pt x="532" y="202"/>
                    <a:pt x="298" y="287"/>
                    <a:pt x="1" y="17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4;p33">
              <a:extLst>
                <a:ext uri="{FF2B5EF4-FFF2-40B4-BE49-F238E27FC236}">
                  <a16:creationId xmlns:a16="http://schemas.microsoft.com/office/drawing/2014/main" id="{9C9D068F-BA54-5603-E751-BF28E732F98F}"/>
                </a:ext>
              </a:extLst>
            </p:cNvPr>
            <p:cNvSpPr/>
            <p:nvPr/>
          </p:nvSpPr>
          <p:spPr>
            <a:xfrm>
              <a:off x="3340650" y="1131475"/>
              <a:ext cx="38250" cy="83400"/>
            </a:xfrm>
            <a:custGeom>
              <a:avLst/>
              <a:gdLst/>
              <a:ahLst/>
              <a:cxnLst/>
              <a:rect l="l" t="t" r="r" b="b"/>
              <a:pathLst>
                <a:path w="1530" h="3336" extrusionOk="0">
                  <a:moveTo>
                    <a:pt x="1530" y="213"/>
                  </a:moveTo>
                  <a:cubicBezTo>
                    <a:pt x="1498" y="213"/>
                    <a:pt x="1466" y="202"/>
                    <a:pt x="1435" y="192"/>
                  </a:cubicBezTo>
                  <a:cubicBezTo>
                    <a:pt x="1222" y="149"/>
                    <a:pt x="1010" y="96"/>
                    <a:pt x="798" y="53"/>
                  </a:cubicBezTo>
                  <a:cubicBezTo>
                    <a:pt x="776" y="53"/>
                    <a:pt x="765" y="43"/>
                    <a:pt x="744" y="43"/>
                  </a:cubicBezTo>
                  <a:cubicBezTo>
                    <a:pt x="723" y="43"/>
                    <a:pt x="680" y="53"/>
                    <a:pt x="659" y="86"/>
                  </a:cubicBezTo>
                  <a:cubicBezTo>
                    <a:pt x="617" y="117"/>
                    <a:pt x="595" y="181"/>
                    <a:pt x="585" y="223"/>
                  </a:cubicBezTo>
                  <a:cubicBezTo>
                    <a:pt x="532" y="553"/>
                    <a:pt x="479" y="872"/>
                    <a:pt x="436" y="1190"/>
                  </a:cubicBezTo>
                  <a:cubicBezTo>
                    <a:pt x="383" y="1561"/>
                    <a:pt x="319" y="1912"/>
                    <a:pt x="267" y="2284"/>
                  </a:cubicBezTo>
                  <a:cubicBezTo>
                    <a:pt x="234" y="2453"/>
                    <a:pt x="213" y="2634"/>
                    <a:pt x="182" y="2814"/>
                  </a:cubicBezTo>
                  <a:cubicBezTo>
                    <a:pt x="160" y="2899"/>
                    <a:pt x="149" y="2995"/>
                    <a:pt x="139" y="3080"/>
                  </a:cubicBezTo>
                  <a:cubicBezTo>
                    <a:pt x="128" y="3165"/>
                    <a:pt x="160" y="3261"/>
                    <a:pt x="256" y="3272"/>
                  </a:cubicBezTo>
                  <a:cubicBezTo>
                    <a:pt x="277" y="3282"/>
                    <a:pt x="298" y="3272"/>
                    <a:pt x="319" y="3272"/>
                  </a:cubicBezTo>
                  <a:lnTo>
                    <a:pt x="1148" y="3303"/>
                  </a:lnTo>
                  <a:lnTo>
                    <a:pt x="1201" y="3303"/>
                  </a:lnTo>
                  <a:cubicBezTo>
                    <a:pt x="1244" y="3303"/>
                    <a:pt x="1286" y="3282"/>
                    <a:pt x="1329" y="3250"/>
                  </a:cubicBezTo>
                  <a:cubicBezTo>
                    <a:pt x="1350" y="3239"/>
                    <a:pt x="1371" y="3187"/>
                    <a:pt x="1381" y="3176"/>
                  </a:cubicBezTo>
                  <a:cubicBezTo>
                    <a:pt x="1392" y="3197"/>
                    <a:pt x="1350" y="3250"/>
                    <a:pt x="1329" y="3272"/>
                  </a:cubicBezTo>
                  <a:cubicBezTo>
                    <a:pt x="1275" y="3324"/>
                    <a:pt x="1222" y="3335"/>
                    <a:pt x="1169" y="3335"/>
                  </a:cubicBezTo>
                  <a:cubicBezTo>
                    <a:pt x="1010" y="3335"/>
                    <a:pt x="840" y="3324"/>
                    <a:pt x="691" y="3314"/>
                  </a:cubicBezTo>
                  <a:cubicBezTo>
                    <a:pt x="532" y="3314"/>
                    <a:pt x="383" y="3303"/>
                    <a:pt x="213" y="3303"/>
                  </a:cubicBezTo>
                  <a:cubicBezTo>
                    <a:pt x="160" y="3303"/>
                    <a:pt x="107" y="3303"/>
                    <a:pt x="54" y="3261"/>
                  </a:cubicBezTo>
                  <a:cubicBezTo>
                    <a:pt x="12" y="3229"/>
                    <a:pt x="1" y="3165"/>
                    <a:pt x="1" y="3102"/>
                  </a:cubicBezTo>
                  <a:cubicBezTo>
                    <a:pt x="12" y="3048"/>
                    <a:pt x="22" y="2984"/>
                    <a:pt x="33" y="2921"/>
                  </a:cubicBezTo>
                  <a:cubicBezTo>
                    <a:pt x="86" y="2560"/>
                    <a:pt x="149" y="2188"/>
                    <a:pt x="203" y="1827"/>
                  </a:cubicBezTo>
                  <a:cubicBezTo>
                    <a:pt x="256" y="1455"/>
                    <a:pt x="319" y="1094"/>
                    <a:pt x="373" y="723"/>
                  </a:cubicBezTo>
                  <a:cubicBezTo>
                    <a:pt x="394" y="563"/>
                    <a:pt x="425" y="404"/>
                    <a:pt x="447" y="245"/>
                  </a:cubicBezTo>
                  <a:cubicBezTo>
                    <a:pt x="458" y="192"/>
                    <a:pt x="458" y="117"/>
                    <a:pt x="510" y="53"/>
                  </a:cubicBezTo>
                  <a:cubicBezTo>
                    <a:pt x="543" y="32"/>
                    <a:pt x="564" y="22"/>
                    <a:pt x="595" y="11"/>
                  </a:cubicBezTo>
                  <a:cubicBezTo>
                    <a:pt x="649" y="1"/>
                    <a:pt x="702" y="11"/>
                    <a:pt x="755" y="22"/>
                  </a:cubicBezTo>
                  <a:cubicBezTo>
                    <a:pt x="1010" y="75"/>
                    <a:pt x="1265" y="149"/>
                    <a:pt x="1530" y="213"/>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5;p33">
              <a:extLst>
                <a:ext uri="{FF2B5EF4-FFF2-40B4-BE49-F238E27FC236}">
                  <a16:creationId xmlns:a16="http://schemas.microsoft.com/office/drawing/2014/main" id="{CEDC906E-67EE-3406-0D10-F9D4D8D5B669}"/>
                </a:ext>
              </a:extLst>
            </p:cNvPr>
            <p:cNvSpPr/>
            <p:nvPr/>
          </p:nvSpPr>
          <p:spPr>
            <a:xfrm>
              <a:off x="3343575" y="1132550"/>
              <a:ext cx="43300" cy="82050"/>
            </a:xfrm>
            <a:custGeom>
              <a:avLst/>
              <a:gdLst/>
              <a:ahLst/>
              <a:cxnLst/>
              <a:rect l="l" t="t" r="r" b="b"/>
              <a:pathLst>
                <a:path w="1732" h="3282" extrusionOk="0">
                  <a:moveTo>
                    <a:pt x="1646" y="244"/>
                  </a:moveTo>
                  <a:cubicBezTo>
                    <a:pt x="1679" y="276"/>
                    <a:pt x="1710" y="319"/>
                    <a:pt x="1721" y="361"/>
                  </a:cubicBezTo>
                  <a:cubicBezTo>
                    <a:pt x="1731" y="404"/>
                    <a:pt x="1731" y="435"/>
                    <a:pt x="1721" y="468"/>
                  </a:cubicBezTo>
                  <a:cubicBezTo>
                    <a:pt x="1636" y="998"/>
                    <a:pt x="1551" y="1518"/>
                    <a:pt x="1466" y="2028"/>
                  </a:cubicBezTo>
                  <a:cubicBezTo>
                    <a:pt x="1413" y="2358"/>
                    <a:pt x="1360" y="2687"/>
                    <a:pt x="1296" y="3016"/>
                  </a:cubicBezTo>
                  <a:cubicBezTo>
                    <a:pt x="1296" y="3048"/>
                    <a:pt x="1296" y="3090"/>
                    <a:pt x="1275" y="3122"/>
                  </a:cubicBezTo>
                  <a:cubicBezTo>
                    <a:pt x="1264" y="3165"/>
                    <a:pt x="1233" y="3207"/>
                    <a:pt x="1190" y="3229"/>
                  </a:cubicBezTo>
                  <a:cubicBezTo>
                    <a:pt x="1127" y="3281"/>
                    <a:pt x="1052" y="3260"/>
                    <a:pt x="988" y="3260"/>
                  </a:cubicBezTo>
                  <a:cubicBezTo>
                    <a:pt x="744" y="3250"/>
                    <a:pt x="511" y="3239"/>
                    <a:pt x="266" y="3239"/>
                  </a:cubicBezTo>
                  <a:lnTo>
                    <a:pt x="160" y="3239"/>
                  </a:lnTo>
                  <a:cubicBezTo>
                    <a:pt x="128" y="3239"/>
                    <a:pt x="86" y="3229"/>
                    <a:pt x="65" y="3207"/>
                  </a:cubicBezTo>
                  <a:cubicBezTo>
                    <a:pt x="1" y="3154"/>
                    <a:pt x="11" y="3080"/>
                    <a:pt x="22" y="2984"/>
                  </a:cubicBezTo>
                  <a:cubicBezTo>
                    <a:pt x="128" y="2368"/>
                    <a:pt x="223" y="1731"/>
                    <a:pt x="319" y="1094"/>
                  </a:cubicBezTo>
                  <a:cubicBezTo>
                    <a:pt x="372" y="807"/>
                    <a:pt x="415" y="489"/>
                    <a:pt x="468" y="191"/>
                  </a:cubicBezTo>
                  <a:cubicBezTo>
                    <a:pt x="468" y="170"/>
                    <a:pt x="468" y="149"/>
                    <a:pt x="478" y="128"/>
                  </a:cubicBezTo>
                  <a:cubicBezTo>
                    <a:pt x="500" y="64"/>
                    <a:pt x="563" y="10"/>
                    <a:pt x="606" y="0"/>
                  </a:cubicBezTo>
                  <a:cubicBezTo>
                    <a:pt x="638" y="0"/>
                    <a:pt x="659" y="0"/>
                    <a:pt x="691" y="10"/>
                  </a:cubicBezTo>
                  <a:cubicBezTo>
                    <a:pt x="957" y="64"/>
                    <a:pt x="1222" y="128"/>
                    <a:pt x="1498" y="180"/>
                  </a:cubicBezTo>
                  <a:cubicBezTo>
                    <a:pt x="1551" y="191"/>
                    <a:pt x="1604" y="202"/>
                    <a:pt x="1646" y="244"/>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6;p33">
              <a:extLst>
                <a:ext uri="{FF2B5EF4-FFF2-40B4-BE49-F238E27FC236}">
                  <a16:creationId xmlns:a16="http://schemas.microsoft.com/office/drawing/2014/main" id="{2424B49A-9227-1DBF-B51E-A96CC62E9848}"/>
                </a:ext>
              </a:extLst>
            </p:cNvPr>
            <p:cNvSpPr/>
            <p:nvPr/>
          </p:nvSpPr>
          <p:spPr>
            <a:xfrm>
              <a:off x="3347025" y="1135650"/>
              <a:ext cx="37200" cy="68075"/>
            </a:xfrm>
            <a:custGeom>
              <a:avLst/>
              <a:gdLst/>
              <a:ahLst/>
              <a:cxnLst/>
              <a:rect l="l" t="t" r="r" b="b"/>
              <a:pathLst>
                <a:path w="1488" h="2723" extrusionOk="0">
                  <a:moveTo>
                    <a:pt x="546" y="1"/>
                  </a:moveTo>
                  <a:cubicBezTo>
                    <a:pt x="538" y="1"/>
                    <a:pt x="530" y="2"/>
                    <a:pt x="521" y="4"/>
                  </a:cubicBezTo>
                  <a:cubicBezTo>
                    <a:pt x="489" y="14"/>
                    <a:pt x="447" y="35"/>
                    <a:pt x="425" y="89"/>
                  </a:cubicBezTo>
                  <a:cubicBezTo>
                    <a:pt x="415" y="110"/>
                    <a:pt x="415" y="152"/>
                    <a:pt x="415" y="184"/>
                  </a:cubicBezTo>
                  <a:cubicBezTo>
                    <a:pt x="394" y="269"/>
                    <a:pt x="383" y="386"/>
                    <a:pt x="373" y="460"/>
                  </a:cubicBezTo>
                  <a:lnTo>
                    <a:pt x="309" y="842"/>
                  </a:lnTo>
                  <a:cubicBezTo>
                    <a:pt x="266" y="1076"/>
                    <a:pt x="234" y="1331"/>
                    <a:pt x="192" y="1575"/>
                  </a:cubicBezTo>
                  <a:cubicBezTo>
                    <a:pt x="139" y="1915"/>
                    <a:pt x="64" y="2319"/>
                    <a:pt x="1" y="2669"/>
                  </a:cubicBezTo>
                  <a:lnTo>
                    <a:pt x="1116" y="2722"/>
                  </a:lnTo>
                  <a:cubicBezTo>
                    <a:pt x="1137" y="2637"/>
                    <a:pt x="1137" y="2510"/>
                    <a:pt x="1147" y="2425"/>
                  </a:cubicBezTo>
                  <a:cubicBezTo>
                    <a:pt x="1158" y="2361"/>
                    <a:pt x="1169" y="2308"/>
                    <a:pt x="1180" y="2255"/>
                  </a:cubicBezTo>
                  <a:cubicBezTo>
                    <a:pt x="1222" y="2021"/>
                    <a:pt x="1254" y="1809"/>
                    <a:pt x="1286" y="1586"/>
                  </a:cubicBezTo>
                  <a:cubicBezTo>
                    <a:pt x="1307" y="1469"/>
                    <a:pt x="1328" y="1352"/>
                    <a:pt x="1339" y="1246"/>
                  </a:cubicBezTo>
                  <a:cubicBezTo>
                    <a:pt x="1381" y="1023"/>
                    <a:pt x="1413" y="790"/>
                    <a:pt x="1456" y="556"/>
                  </a:cubicBezTo>
                  <a:cubicBezTo>
                    <a:pt x="1456" y="535"/>
                    <a:pt x="1466" y="502"/>
                    <a:pt x="1466" y="471"/>
                  </a:cubicBezTo>
                  <a:cubicBezTo>
                    <a:pt x="1477" y="450"/>
                    <a:pt x="1477" y="417"/>
                    <a:pt x="1487" y="386"/>
                  </a:cubicBezTo>
                  <a:cubicBezTo>
                    <a:pt x="1487" y="332"/>
                    <a:pt x="1477" y="259"/>
                    <a:pt x="1424" y="216"/>
                  </a:cubicBezTo>
                  <a:cubicBezTo>
                    <a:pt x="1402" y="184"/>
                    <a:pt x="1360" y="184"/>
                    <a:pt x="1339" y="174"/>
                  </a:cubicBezTo>
                  <a:cubicBezTo>
                    <a:pt x="1296" y="163"/>
                    <a:pt x="1275" y="163"/>
                    <a:pt x="1232" y="152"/>
                  </a:cubicBezTo>
                  <a:cubicBezTo>
                    <a:pt x="1226" y="152"/>
                    <a:pt x="1214" y="147"/>
                    <a:pt x="1201" y="147"/>
                  </a:cubicBezTo>
                  <a:cubicBezTo>
                    <a:pt x="1194" y="147"/>
                    <a:pt x="1187" y="149"/>
                    <a:pt x="1180" y="152"/>
                  </a:cubicBezTo>
                  <a:cubicBezTo>
                    <a:pt x="1169" y="152"/>
                    <a:pt x="1169" y="174"/>
                    <a:pt x="1147" y="184"/>
                  </a:cubicBezTo>
                  <a:cubicBezTo>
                    <a:pt x="1144" y="187"/>
                    <a:pt x="1141" y="189"/>
                    <a:pt x="1137" y="189"/>
                  </a:cubicBezTo>
                  <a:cubicBezTo>
                    <a:pt x="1129" y="189"/>
                    <a:pt x="1119" y="184"/>
                    <a:pt x="1105" y="184"/>
                  </a:cubicBezTo>
                  <a:cubicBezTo>
                    <a:pt x="1010" y="163"/>
                    <a:pt x="925" y="141"/>
                    <a:pt x="840" y="120"/>
                  </a:cubicBezTo>
                  <a:cubicBezTo>
                    <a:pt x="819" y="120"/>
                    <a:pt x="808" y="120"/>
                    <a:pt x="797" y="110"/>
                  </a:cubicBezTo>
                  <a:cubicBezTo>
                    <a:pt x="776" y="89"/>
                    <a:pt x="786" y="67"/>
                    <a:pt x="776" y="56"/>
                  </a:cubicBezTo>
                  <a:cubicBezTo>
                    <a:pt x="776" y="46"/>
                    <a:pt x="755" y="46"/>
                    <a:pt x="744" y="46"/>
                  </a:cubicBezTo>
                  <a:cubicBezTo>
                    <a:pt x="712" y="35"/>
                    <a:pt x="680" y="25"/>
                    <a:pt x="649" y="25"/>
                  </a:cubicBezTo>
                  <a:cubicBezTo>
                    <a:pt x="615" y="16"/>
                    <a:pt x="580" y="1"/>
                    <a:pt x="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7;p33">
              <a:extLst>
                <a:ext uri="{FF2B5EF4-FFF2-40B4-BE49-F238E27FC236}">
                  <a16:creationId xmlns:a16="http://schemas.microsoft.com/office/drawing/2014/main" id="{F980C1CB-6C72-C843-96A9-F4137D2B847D}"/>
                </a:ext>
              </a:extLst>
            </p:cNvPr>
            <p:cNvSpPr/>
            <p:nvPr/>
          </p:nvSpPr>
          <p:spPr>
            <a:xfrm>
              <a:off x="3345975" y="1202350"/>
              <a:ext cx="28950" cy="10400"/>
            </a:xfrm>
            <a:custGeom>
              <a:avLst/>
              <a:gdLst/>
              <a:ahLst/>
              <a:cxnLst/>
              <a:rect l="l" t="t" r="r" b="b"/>
              <a:pathLst>
                <a:path w="1158" h="416" extrusionOk="0">
                  <a:moveTo>
                    <a:pt x="43" y="1"/>
                  </a:moveTo>
                  <a:cubicBezTo>
                    <a:pt x="43" y="43"/>
                    <a:pt x="32" y="97"/>
                    <a:pt x="21" y="139"/>
                  </a:cubicBezTo>
                  <a:cubicBezTo>
                    <a:pt x="21" y="171"/>
                    <a:pt x="11" y="203"/>
                    <a:pt x="11" y="234"/>
                  </a:cubicBezTo>
                  <a:cubicBezTo>
                    <a:pt x="0" y="298"/>
                    <a:pt x="32" y="362"/>
                    <a:pt x="96" y="383"/>
                  </a:cubicBezTo>
                  <a:lnTo>
                    <a:pt x="149" y="383"/>
                  </a:lnTo>
                  <a:cubicBezTo>
                    <a:pt x="393" y="394"/>
                    <a:pt x="637" y="394"/>
                    <a:pt x="871" y="404"/>
                  </a:cubicBezTo>
                  <a:cubicBezTo>
                    <a:pt x="903" y="415"/>
                    <a:pt x="946" y="415"/>
                    <a:pt x="977" y="415"/>
                  </a:cubicBezTo>
                  <a:cubicBezTo>
                    <a:pt x="1031" y="404"/>
                    <a:pt x="1094" y="362"/>
                    <a:pt x="1116" y="298"/>
                  </a:cubicBezTo>
                  <a:cubicBezTo>
                    <a:pt x="1126" y="277"/>
                    <a:pt x="1126" y="245"/>
                    <a:pt x="1137" y="213"/>
                  </a:cubicBezTo>
                  <a:cubicBezTo>
                    <a:pt x="1137" y="182"/>
                    <a:pt x="1147" y="160"/>
                    <a:pt x="1147" y="128"/>
                  </a:cubicBezTo>
                  <a:cubicBezTo>
                    <a:pt x="1158" y="107"/>
                    <a:pt x="1158" y="75"/>
                    <a:pt x="1158" y="54"/>
                  </a:cubicBezTo>
                  <a:lnTo>
                    <a:pt x="43" y="1"/>
                  </a:ln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8;p33">
              <a:extLst>
                <a:ext uri="{FF2B5EF4-FFF2-40B4-BE49-F238E27FC236}">
                  <a16:creationId xmlns:a16="http://schemas.microsoft.com/office/drawing/2014/main" id="{2E8E749A-5E03-8BF7-82C3-F1408855A761}"/>
                </a:ext>
              </a:extLst>
            </p:cNvPr>
            <p:cNvSpPr/>
            <p:nvPr/>
          </p:nvSpPr>
          <p:spPr>
            <a:xfrm>
              <a:off x="3334025" y="1154850"/>
              <a:ext cx="31875" cy="33475"/>
            </a:xfrm>
            <a:custGeom>
              <a:avLst/>
              <a:gdLst/>
              <a:ahLst/>
              <a:cxnLst/>
              <a:rect l="l" t="t" r="r" b="b"/>
              <a:pathLst>
                <a:path w="1275" h="1339" extrusionOk="0">
                  <a:moveTo>
                    <a:pt x="924" y="648"/>
                  </a:moveTo>
                  <a:cubicBezTo>
                    <a:pt x="1041" y="733"/>
                    <a:pt x="1232" y="818"/>
                    <a:pt x="1200" y="945"/>
                  </a:cubicBezTo>
                  <a:cubicBezTo>
                    <a:pt x="1158" y="1083"/>
                    <a:pt x="945" y="1041"/>
                    <a:pt x="797" y="1041"/>
                  </a:cubicBezTo>
                  <a:cubicBezTo>
                    <a:pt x="871" y="1072"/>
                    <a:pt x="967" y="1115"/>
                    <a:pt x="956" y="1200"/>
                  </a:cubicBezTo>
                  <a:cubicBezTo>
                    <a:pt x="935" y="1317"/>
                    <a:pt x="627" y="1338"/>
                    <a:pt x="425" y="1275"/>
                  </a:cubicBezTo>
                  <a:cubicBezTo>
                    <a:pt x="138" y="1190"/>
                    <a:pt x="1" y="892"/>
                    <a:pt x="319" y="871"/>
                  </a:cubicBezTo>
                  <a:cubicBezTo>
                    <a:pt x="192" y="733"/>
                    <a:pt x="287" y="478"/>
                    <a:pt x="478" y="510"/>
                  </a:cubicBezTo>
                  <a:cubicBezTo>
                    <a:pt x="404" y="435"/>
                    <a:pt x="329" y="383"/>
                    <a:pt x="372" y="265"/>
                  </a:cubicBezTo>
                  <a:cubicBezTo>
                    <a:pt x="478" y="0"/>
                    <a:pt x="1275" y="361"/>
                    <a:pt x="1211" y="584"/>
                  </a:cubicBezTo>
                  <a:cubicBezTo>
                    <a:pt x="1179" y="690"/>
                    <a:pt x="1051" y="680"/>
                    <a:pt x="924" y="648"/>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9;p33">
              <a:extLst>
                <a:ext uri="{FF2B5EF4-FFF2-40B4-BE49-F238E27FC236}">
                  <a16:creationId xmlns:a16="http://schemas.microsoft.com/office/drawing/2014/main" id="{5D3DBC9D-8D3C-DF8C-F26F-257950CDCA28}"/>
                </a:ext>
              </a:extLst>
            </p:cNvPr>
            <p:cNvSpPr/>
            <p:nvPr/>
          </p:nvSpPr>
          <p:spPr>
            <a:xfrm>
              <a:off x="3336675" y="1159350"/>
              <a:ext cx="10900" cy="24450"/>
            </a:xfrm>
            <a:custGeom>
              <a:avLst/>
              <a:gdLst/>
              <a:ahLst/>
              <a:cxnLst/>
              <a:rect l="l" t="t" r="r" b="b"/>
              <a:pathLst>
                <a:path w="436" h="978" extrusionOk="0">
                  <a:moveTo>
                    <a:pt x="436" y="0"/>
                  </a:moveTo>
                  <a:cubicBezTo>
                    <a:pt x="351" y="0"/>
                    <a:pt x="298" y="33"/>
                    <a:pt x="266" y="85"/>
                  </a:cubicBezTo>
                  <a:cubicBezTo>
                    <a:pt x="223" y="203"/>
                    <a:pt x="277" y="266"/>
                    <a:pt x="372" y="330"/>
                  </a:cubicBezTo>
                  <a:cubicBezTo>
                    <a:pt x="356" y="327"/>
                    <a:pt x="340" y="325"/>
                    <a:pt x="326" y="325"/>
                  </a:cubicBezTo>
                  <a:cubicBezTo>
                    <a:pt x="138" y="325"/>
                    <a:pt x="75" y="563"/>
                    <a:pt x="213" y="691"/>
                  </a:cubicBezTo>
                  <a:cubicBezTo>
                    <a:pt x="181" y="691"/>
                    <a:pt x="149" y="701"/>
                    <a:pt x="117" y="712"/>
                  </a:cubicBezTo>
                  <a:cubicBezTo>
                    <a:pt x="107" y="712"/>
                    <a:pt x="96" y="723"/>
                    <a:pt x="86" y="723"/>
                  </a:cubicBezTo>
                  <a:cubicBezTo>
                    <a:pt x="86" y="723"/>
                    <a:pt x="86" y="734"/>
                    <a:pt x="75" y="734"/>
                  </a:cubicBezTo>
                  <a:cubicBezTo>
                    <a:pt x="1" y="786"/>
                    <a:pt x="32" y="892"/>
                    <a:pt x="117" y="977"/>
                  </a:cubicBezTo>
                  <a:cubicBezTo>
                    <a:pt x="117" y="946"/>
                    <a:pt x="117" y="914"/>
                    <a:pt x="128" y="871"/>
                  </a:cubicBezTo>
                  <a:cubicBezTo>
                    <a:pt x="149" y="807"/>
                    <a:pt x="192" y="755"/>
                    <a:pt x="245" y="723"/>
                  </a:cubicBezTo>
                  <a:cubicBezTo>
                    <a:pt x="234" y="701"/>
                    <a:pt x="234" y="691"/>
                    <a:pt x="223" y="670"/>
                  </a:cubicBezTo>
                  <a:cubicBezTo>
                    <a:pt x="181" y="553"/>
                    <a:pt x="234" y="415"/>
                    <a:pt x="351" y="351"/>
                  </a:cubicBezTo>
                  <a:cubicBezTo>
                    <a:pt x="372" y="340"/>
                    <a:pt x="393" y="330"/>
                    <a:pt x="426" y="330"/>
                  </a:cubicBezTo>
                  <a:cubicBezTo>
                    <a:pt x="319" y="266"/>
                    <a:pt x="319" y="107"/>
                    <a:pt x="383" y="33"/>
                  </a:cubicBezTo>
                  <a:cubicBezTo>
                    <a:pt x="393" y="22"/>
                    <a:pt x="415" y="0"/>
                    <a:pt x="436"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0;p33">
              <a:extLst>
                <a:ext uri="{FF2B5EF4-FFF2-40B4-BE49-F238E27FC236}">
                  <a16:creationId xmlns:a16="http://schemas.microsoft.com/office/drawing/2014/main" id="{BD3294E4-D7CD-A1B9-2E83-987549690797}"/>
                </a:ext>
              </a:extLst>
            </p:cNvPr>
            <p:cNvSpPr/>
            <p:nvPr/>
          </p:nvSpPr>
          <p:spPr>
            <a:xfrm>
              <a:off x="3343050" y="1146350"/>
              <a:ext cx="23400" cy="17025"/>
            </a:xfrm>
            <a:custGeom>
              <a:avLst/>
              <a:gdLst/>
              <a:ahLst/>
              <a:cxnLst/>
              <a:rect l="l" t="t" r="r" b="b"/>
              <a:pathLst>
                <a:path w="936" h="681" extrusionOk="0">
                  <a:moveTo>
                    <a:pt x="43" y="266"/>
                  </a:moveTo>
                  <a:cubicBezTo>
                    <a:pt x="1" y="372"/>
                    <a:pt x="86" y="478"/>
                    <a:pt x="202" y="510"/>
                  </a:cubicBezTo>
                  <a:cubicBezTo>
                    <a:pt x="256" y="520"/>
                    <a:pt x="574" y="638"/>
                    <a:pt x="617" y="648"/>
                  </a:cubicBezTo>
                  <a:cubicBezTo>
                    <a:pt x="733" y="669"/>
                    <a:pt x="850" y="680"/>
                    <a:pt x="871" y="584"/>
                  </a:cubicBezTo>
                  <a:cubicBezTo>
                    <a:pt x="935" y="362"/>
                    <a:pt x="149" y="0"/>
                    <a:pt x="43" y="26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1;p33">
              <a:extLst>
                <a:ext uri="{FF2B5EF4-FFF2-40B4-BE49-F238E27FC236}">
                  <a16:creationId xmlns:a16="http://schemas.microsoft.com/office/drawing/2014/main" id="{7448F5FB-269D-68AC-51D1-D13548FAFA87}"/>
                </a:ext>
              </a:extLst>
            </p:cNvPr>
            <p:cNvSpPr/>
            <p:nvPr/>
          </p:nvSpPr>
          <p:spPr>
            <a:xfrm>
              <a:off x="3342250" y="1150600"/>
              <a:ext cx="6400" cy="8525"/>
            </a:xfrm>
            <a:custGeom>
              <a:avLst/>
              <a:gdLst/>
              <a:ahLst/>
              <a:cxnLst/>
              <a:rect l="l" t="t" r="r" b="b"/>
              <a:pathLst>
                <a:path w="256" h="341" extrusionOk="0">
                  <a:moveTo>
                    <a:pt x="255" y="0"/>
                  </a:moveTo>
                  <a:cubicBezTo>
                    <a:pt x="170" y="0"/>
                    <a:pt x="96" y="32"/>
                    <a:pt x="75" y="96"/>
                  </a:cubicBezTo>
                  <a:cubicBezTo>
                    <a:pt x="0" y="265"/>
                    <a:pt x="213" y="340"/>
                    <a:pt x="234" y="340"/>
                  </a:cubicBezTo>
                  <a:cubicBezTo>
                    <a:pt x="96" y="234"/>
                    <a:pt x="139" y="64"/>
                    <a:pt x="255"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2;p33">
              <a:extLst>
                <a:ext uri="{FF2B5EF4-FFF2-40B4-BE49-F238E27FC236}">
                  <a16:creationId xmlns:a16="http://schemas.microsoft.com/office/drawing/2014/main" id="{A16A1780-B1F9-F73E-E2C9-6E6F273009FD}"/>
                </a:ext>
              </a:extLst>
            </p:cNvPr>
            <p:cNvSpPr/>
            <p:nvPr/>
          </p:nvSpPr>
          <p:spPr>
            <a:xfrm>
              <a:off x="3354725" y="1141525"/>
              <a:ext cx="43575" cy="63425"/>
            </a:xfrm>
            <a:custGeom>
              <a:avLst/>
              <a:gdLst/>
              <a:ahLst/>
              <a:cxnLst/>
              <a:rect l="l" t="t" r="r" b="b"/>
              <a:pathLst>
                <a:path w="1743" h="2537" extrusionOk="0">
                  <a:moveTo>
                    <a:pt x="123" y="1"/>
                  </a:moveTo>
                  <a:cubicBezTo>
                    <a:pt x="121" y="1"/>
                    <a:pt x="119" y="1"/>
                    <a:pt x="117" y="2"/>
                  </a:cubicBezTo>
                  <a:cubicBezTo>
                    <a:pt x="1" y="257"/>
                    <a:pt x="436" y="565"/>
                    <a:pt x="596" y="703"/>
                  </a:cubicBezTo>
                  <a:cubicBezTo>
                    <a:pt x="1031" y="1064"/>
                    <a:pt x="999" y="1298"/>
                    <a:pt x="872" y="1627"/>
                  </a:cubicBezTo>
                  <a:cubicBezTo>
                    <a:pt x="754" y="1903"/>
                    <a:pt x="659" y="2328"/>
                    <a:pt x="893" y="2424"/>
                  </a:cubicBezTo>
                  <a:cubicBezTo>
                    <a:pt x="1049" y="2488"/>
                    <a:pt x="1194" y="2536"/>
                    <a:pt x="1312" y="2536"/>
                  </a:cubicBezTo>
                  <a:cubicBezTo>
                    <a:pt x="1426" y="2536"/>
                    <a:pt x="1515" y="2491"/>
                    <a:pt x="1562" y="2370"/>
                  </a:cubicBezTo>
                  <a:cubicBezTo>
                    <a:pt x="1742" y="1893"/>
                    <a:pt x="1731" y="1351"/>
                    <a:pt x="1658" y="1159"/>
                  </a:cubicBezTo>
                  <a:cubicBezTo>
                    <a:pt x="1604" y="1011"/>
                    <a:pt x="1370" y="767"/>
                    <a:pt x="1063" y="576"/>
                  </a:cubicBezTo>
                  <a:cubicBezTo>
                    <a:pt x="908" y="483"/>
                    <a:pt x="205" y="1"/>
                    <a:pt x="123" y="1"/>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3;p33">
              <a:extLst>
                <a:ext uri="{FF2B5EF4-FFF2-40B4-BE49-F238E27FC236}">
                  <a16:creationId xmlns:a16="http://schemas.microsoft.com/office/drawing/2014/main" id="{03E9A311-D727-62A2-D3CF-FFB58688BF38}"/>
                </a:ext>
              </a:extLst>
            </p:cNvPr>
            <p:cNvSpPr/>
            <p:nvPr/>
          </p:nvSpPr>
          <p:spPr>
            <a:xfrm>
              <a:off x="3298175" y="1221225"/>
              <a:ext cx="125875" cy="207625"/>
            </a:xfrm>
            <a:custGeom>
              <a:avLst/>
              <a:gdLst/>
              <a:ahLst/>
              <a:cxnLst/>
              <a:rect l="l" t="t" r="r" b="b"/>
              <a:pathLst>
                <a:path w="5035" h="8305" extrusionOk="0">
                  <a:moveTo>
                    <a:pt x="2114" y="0"/>
                  </a:moveTo>
                  <a:cubicBezTo>
                    <a:pt x="2603" y="21"/>
                    <a:pt x="3070" y="64"/>
                    <a:pt x="3558" y="85"/>
                  </a:cubicBezTo>
                  <a:cubicBezTo>
                    <a:pt x="3399" y="1200"/>
                    <a:pt x="2985" y="2835"/>
                    <a:pt x="2825" y="3940"/>
                  </a:cubicBezTo>
                  <a:cubicBezTo>
                    <a:pt x="3325" y="2878"/>
                    <a:pt x="4004" y="1221"/>
                    <a:pt x="5034" y="690"/>
                  </a:cubicBezTo>
                  <a:cubicBezTo>
                    <a:pt x="4992" y="902"/>
                    <a:pt x="4907" y="1105"/>
                    <a:pt x="4843" y="1317"/>
                  </a:cubicBezTo>
                  <a:cubicBezTo>
                    <a:pt x="4461" y="2580"/>
                    <a:pt x="4111" y="3993"/>
                    <a:pt x="3856" y="5416"/>
                  </a:cubicBezTo>
                  <a:cubicBezTo>
                    <a:pt x="3813" y="5671"/>
                    <a:pt x="3835" y="5947"/>
                    <a:pt x="3760" y="6159"/>
                  </a:cubicBezTo>
                  <a:cubicBezTo>
                    <a:pt x="3728" y="6266"/>
                    <a:pt x="3601" y="6393"/>
                    <a:pt x="3495" y="6509"/>
                  </a:cubicBezTo>
                  <a:cubicBezTo>
                    <a:pt x="3208" y="6818"/>
                    <a:pt x="2836" y="7136"/>
                    <a:pt x="2549" y="7391"/>
                  </a:cubicBezTo>
                  <a:cubicBezTo>
                    <a:pt x="2337" y="7571"/>
                    <a:pt x="2135" y="7763"/>
                    <a:pt x="1848" y="7922"/>
                  </a:cubicBezTo>
                  <a:cubicBezTo>
                    <a:pt x="1350" y="8209"/>
                    <a:pt x="606" y="8305"/>
                    <a:pt x="330" y="7763"/>
                  </a:cubicBezTo>
                  <a:cubicBezTo>
                    <a:pt x="1" y="7115"/>
                    <a:pt x="234" y="5905"/>
                    <a:pt x="394" y="5129"/>
                  </a:cubicBezTo>
                  <a:cubicBezTo>
                    <a:pt x="638" y="3908"/>
                    <a:pt x="1010" y="2708"/>
                    <a:pt x="1413" y="1646"/>
                  </a:cubicBezTo>
                  <a:cubicBezTo>
                    <a:pt x="1636" y="1062"/>
                    <a:pt x="1859" y="489"/>
                    <a:pt x="2114" y="0"/>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4;p33">
              <a:extLst>
                <a:ext uri="{FF2B5EF4-FFF2-40B4-BE49-F238E27FC236}">
                  <a16:creationId xmlns:a16="http://schemas.microsoft.com/office/drawing/2014/main" id="{45C9C594-CC3F-D4C9-4C6C-112DE6EE2DA6}"/>
                </a:ext>
              </a:extLst>
            </p:cNvPr>
            <p:cNvSpPr/>
            <p:nvPr/>
          </p:nvSpPr>
          <p:spPr>
            <a:xfrm>
              <a:off x="3314925" y="1410500"/>
              <a:ext cx="9050" cy="8250"/>
            </a:xfrm>
            <a:custGeom>
              <a:avLst/>
              <a:gdLst/>
              <a:ahLst/>
              <a:cxnLst/>
              <a:rect l="l" t="t" r="r" b="b"/>
              <a:pathLst>
                <a:path w="362" h="330" extrusionOk="0">
                  <a:moveTo>
                    <a:pt x="255" y="213"/>
                  </a:moveTo>
                  <a:cubicBezTo>
                    <a:pt x="361" y="96"/>
                    <a:pt x="138" y="0"/>
                    <a:pt x="74" y="75"/>
                  </a:cubicBezTo>
                  <a:cubicBezTo>
                    <a:pt x="0" y="181"/>
                    <a:pt x="170" y="330"/>
                    <a:pt x="255" y="2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5;p33">
              <a:extLst>
                <a:ext uri="{FF2B5EF4-FFF2-40B4-BE49-F238E27FC236}">
                  <a16:creationId xmlns:a16="http://schemas.microsoft.com/office/drawing/2014/main" id="{B38EF0A4-0E34-361C-0E40-FF28410CA923}"/>
                </a:ext>
              </a:extLst>
            </p:cNvPr>
            <p:cNvSpPr/>
            <p:nvPr/>
          </p:nvSpPr>
          <p:spPr>
            <a:xfrm>
              <a:off x="3310925" y="1398825"/>
              <a:ext cx="10100" cy="9050"/>
            </a:xfrm>
            <a:custGeom>
              <a:avLst/>
              <a:gdLst/>
              <a:ahLst/>
              <a:cxnLst/>
              <a:rect l="l" t="t" r="r" b="b"/>
              <a:pathLst>
                <a:path w="404" h="362" extrusionOk="0">
                  <a:moveTo>
                    <a:pt x="340" y="266"/>
                  </a:moveTo>
                  <a:cubicBezTo>
                    <a:pt x="404" y="139"/>
                    <a:pt x="64" y="0"/>
                    <a:pt x="22" y="128"/>
                  </a:cubicBezTo>
                  <a:cubicBezTo>
                    <a:pt x="0" y="181"/>
                    <a:pt x="33" y="212"/>
                    <a:pt x="96" y="255"/>
                  </a:cubicBezTo>
                  <a:cubicBezTo>
                    <a:pt x="181" y="319"/>
                    <a:pt x="287" y="361"/>
                    <a:pt x="340" y="2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6;p33">
              <a:extLst>
                <a:ext uri="{FF2B5EF4-FFF2-40B4-BE49-F238E27FC236}">
                  <a16:creationId xmlns:a16="http://schemas.microsoft.com/office/drawing/2014/main" id="{77A5977F-387A-B8F1-4F74-CBCCF3630709}"/>
                </a:ext>
              </a:extLst>
            </p:cNvPr>
            <p:cNvSpPr/>
            <p:nvPr/>
          </p:nvSpPr>
          <p:spPr>
            <a:xfrm>
              <a:off x="3376750" y="1223875"/>
              <a:ext cx="192775" cy="274000"/>
            </a:xfrm>
            <a:custGeom>
              <a:avLst/>
              <a:gdLst/>
              <a:ahLst/>
              <a:cxnLst/>
              <a:rect l="l" t="t" r="r" b="b"/>
              <a:pathLst>
                <a:path w="7711" h="10960" extrusionOk="0">
                  <a:moveTo>
                    <a:pt x="7106" y="10566"/>
                  </a:moveTo>
                  <a:cubicBezTo>
                    <a:pt x="4939" y="10790"/>
                    <a:pt x="2263" y="10960"/>
                    <a:pt x="1" y="10694"/>
                  </a:cubicBezTo>
                  <a:cubicBezTo>
                    <a:pt x="118" y="9112"/>
                    <a:pt x="373" y="7604"/>
                    <a:pt x="373" y="5915"/>
                  </a:cubicBezTo>
                  <a:cubicBezTo>
                    <a:pt x="373" y="5034"/>
                    <a:pt x="277" y="4216"/>
                    <a:pt x="331" y="3430"/>
                  </a:cubicBezTo>
                  <a:cubicBezTo>
                    <a:pt x="373" y="2676"/>
                    <a:pt x="543" y="1976"/>
                    <a:pt x="904" y="1434"/>
                  </a:cubicBezTo>
                  <a:cubicBezTo>
                    <a:pt x="1520" y="499"/>
                    <a:pt x="2741" y="128"/>
                    <a:pt x="4206" y="64"/>
                  </a:cubicBezTo>
                  <a:cubicBezTo>
                    <a:pt x="5555" y="0"/>
                    <a:pt x="6447" y="372"/>
                    <a:pt x="6957" y="1105"/>
                  </a:cubicBezTo>
                  <a:cubicBezTo>
                    <a:pt x="7711" y="2177"/>
                    <a:pt x="7658" y="4110"/>
                    <a:pt x="7413" y="5724"/>
                  </a:cubicBezTo>
                  <a:cubicBezTo>
                    <a:pt x="7297" y="6478"/>
                    <a:pt x="7137" y="7264"/>
                    <a:pt x="7042" y="8071"/>
                  </a:cubicBezTo>
                  <a:cubicBezTo>
                    <a:pt x="6946" y="8899"/>
                    <a:pt x="7010" y="9738"/>
                    <a:pt x="7106" y="1056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7;p33">
              <a:extLst>
                <a:ext uri="{FF2B5EF4-FFF2-40B4-BE49-F238E27FC236}">
                  <a16:creationId xmlns:a16="http://schemas.microsoft.com/office/drawing/2014/main" id="{8D084504-B44D-1FA4-B6E7-910960B2E2E8}"/>
                </a:ext>
              </a:extLst>
            </p:cNvPr>
            <p:cNvSpPr/>
            <p:nvPr/>
          </p:nvSpPr>
          <p:spPr>
            <a:xfrm>
              <a:off x="3467300" y="1225475"/>
              <a:ext cx="102225" cy="268675"/>
            </a:xfrm>
            <a:custGeom>
              <a:avLst/>
              <a:gdLst/>
              <a:ahLst/>
              <a:cxnLst/>
              <a:rect l="l" t="t" r="r" b="b"/>
              <a:pathLst>
                <a:path w="4089" h="10747" extrusionOk="0">
                  <a:moveTo>
                    <a:pt x="1306" y="0"/>
                  </a:moveTo>
                  <a:cubicBezTo>
                    <a:pt x="903" y="489"/>
                    <a:pt x="638" y="1083"/>
                    <a:pt x="447" y="1763"/>
                  </a:cubicBezTo>
                  <a:cubicBezTo>
                    <a:pt x="202" y="2612"/>
                    <a:pt x="149" y="3632"/>
                    <a:pt x="96" y="4715"/>
                  </a:cubicBezTo>
                  <a:cubicBezTo>
                    <a:pt x="1" y="6658"/>
                    <a:pt x="53" y="8814"/>
                    <a:pt x="138" y="10747"/>
                  </a:cubicBezTo>
                  <a:cubicBezTo>
                    <a:pt x="1296" y="10704"/>
                    <a:pt x="2453" y="10608"/>
                    <a:pt x="3484" y="10502"/>
                  </a:cubicBezTo>
                  <a:cubicBezTo>
                    <a:pt x="3388" y="9674"/>
                    <a:pt x="3324" y="8835"/>
                    <a:pt x="3420" y="8007"/>
                  </a:cubicBezTo>
                  <a:cubicBezTo>
                    <a:pt x="3515" y="7200"/>
                    <a:pt x="3675" y="6414"/>
                    <a:pt x="3791" y="5660"/>
                  </a:cubicBezTo>
                  <a:cubicBezTo>
                    <a:pt x="4036" y="4046"/>
                    <a:pt x="4089" y="2113"/>
                    <a:pt x="3335" y="1041"/>
                  </a:cubicBezTo>
                  <a:cubicBezTo>
                    <a:pt x="2931" y="456"/>
                    <a:pt x="2231" y="85"/>
                    <a:pt x="1306"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8;p33">
              <a:extLst>
                <a:ext uri="{FF2B5EF4-FFF2-40B4-BE49-F238E27FC236}">
                  <a16:creationId xmlns:a16="http://schemas.microsoft.com/office/drawing/2014/main" id="{0EE56A79-4A49-6474-8B7F-8CC298334CE8}"/>
                </a:ext>
              </a:extLst>
            </p:cNvPr>
            <p:cNvSpPr/>
            <p:nvPr/>
          </p:nvSpPr>
          <p:spPr>
            <a:xfrm>
              <a:off x="3376750" y="1229425"/>
              <a:ext cx="73775" cy="265000"/>
            </a:xfrm>
            <a:custGeom>
              <a:avLst/>
              <a:gdLst/>
              <a:ahLst/>
              <a:cxnLst/>
              <a:rect l="l" t="t" r="r" b="b"/>
              <a:pathLst>
                <a:path w="2951" h="10600" extrusionOk="0">
                  <a:moveTo>
                    <a:pt x="2911" y="1"/>
                  </a:moveTo>
                  <a:cubicBezTo>
                    <a:pt x="2911" y="1"/>
                    <a:pt x="2911" y="1"/>
                    <a:pt x="2911" y="1"/>
                  </a:cubicBezTo>
                  <a:cubicBezTo>
                    <a:pt x="2040" y="192"/>
                    <a:pt x="1329" y="574"/>
                    <a:pt x="904" y="1212"/>
                  </a:cubicBezTo>
                  <a:cubicBezTo>
                    <a:pt x="543" y="1754"/>
                    <a:pt x="373" y="2454"/>
                    <a:pt x="331" y="3208"/>
                  </a:cubicBezTo>
                  <a:cubicBezTo>
                    <a:pt x="277" y="3994"/>
                    <a:pt x="373" y="4812"/>
                    <a:pt x="373" y="5693"/>
                  </a:cubicBezTo>
                  <a:cubicBezTo>
                    <a:pt x="373" y="7382"/>
                    <a:pt x="118" y="8890"/>
                    <a:pt x="1" y="10472"/>
                  </a:cubicBezTo>
                  <a:cubicBezTo>
                    <a:pt x="744" y="10557"/>
                    <a:pt x="1541" y="10599"/>
                    <a:pt x="2348" y="10599"/>
                  </a:cubicBezTo>
                  <a:cubicBezTo>
                    <a:pt x="2295" y="8773"/>
                    <a:pt x="2295" y="6840"/>
                    <a:pt x="2295" y="4971"/>
                  </a:cubicBezTo>
                  <a:cubicBezTo>
                    <a:pt x="2295" y="3095"/>
                    <a:pt x="2951" y="1"/>
                    <a:pt x="2911"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9;p33">
              <a:extLst>
                <a:ext uri="{FF2B5EF4-FFF2-40B4-BE49-F238E27FC236}">
                  <a16:creationId xmlns:a16="http://schemas.microsoft.com/office/drawing/2014/main" id="{4703A01B-F171-0819-B873-F8D3A926F93F}"/>
                </a:ext>
              </a:extLst>
            </p:cNvPr>
            <p:cNvSpPr/>
            <p:nvPr/>
          </p:nvSpPr>
          <p:spPr>
            <a:xfrm>
              <a:off x="3395350" y="1266350"/>
              <a:ext cx="11700" cy="14900"/>
            </a:xfrm>
            <a:custGeom>
              <a:avLst/>
              <a:gdLst/>
              <a:ahLst/>
              <a:cxnLst/>
              <a:rect l="l" t="t" r="r" b="b"/>
              <a:pathLst>
                <a:path w="468" h="596" extrusionOk="0">
                  <a:moveTo>
                    <a:pt x="43" y="553"/>
                  </a:moveTo>
                  <a:cubicBezTo>
                    <a:pt x="0" y="435"/>
                    <a:pt x="213" y="0"/>
                    <a:pt x="351" y="74"/>
                  </a:cubicBezTo>
                  <a:cubicBezTo>
                    <a:pt x="468" y="138"/>
                    <a:pt x="276" y="520"/>
                    <a:pt x="149" y="574"/>
                  </a:cubicBezTo>
                  <a:cubicBezTo>
                    <a:pt x="117" y="595"/>
                    <a:pt x="85" y="584"/>
                    <a:pt x="43" y="5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0;p33">
              <a:extLst>
                <a:ext uri="{FF2B5EF4-FFF2-40B4-BE49-F238E27FC236}">
                  <a16:creationId xmlns:a16="http://schemas.microsoft.com/office/drawing/2014/main" id="{B12100C5-A034-E227-F770-A28CDACEAB39}"/>
                </a:ext>
              </a:extLst>
            </p:cNvPr>
            <p:cNvSpPr/>
            <p:nvPr/>
          </p:nvSpPr>
          <p:spPr>
            <a:xfrm>
              <a:off x="3402525" y="1253850"/>
              <a:ext cx="8525" cy="10400"/>
            </a:xfrm>
            <a:custGeom>
              <a:avLst/>
              <a:gdLst/>
              <a:ahLst/>
              <a:cxnLst/>
              <a:rect l="l" t="t" r="r" b="b"/>
              <a:pathLst>
                <a:path w="341" h="416" extrusionOk="0">
                  <a:moveTo>
                    <a:pt x="138" y="383"/>
                  </a:moveTo>
                  <a:cubicBezTo>
                    <a:pt x="0" y="319"/>
                    <a:pt x="170" y="1"/>
                    <a:pt x="287" y="65"/>
                  </a:cubicBezTo>
                  <a:cubicBezTo>
                    <a:pt x="340" y="97"/>
                    <a:pt x="340" y="139"/>
                    <a:pt x="319" y="213"/>
                  </a:cubicBezTo>
                  <a:cubicBezTo>
                    <a:pt x="287" y="319"/>
                    <a:pt x="234" y="415"/>
                    <a:pt x="138"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1;p33">
              <a:extLst>
                <a:ext uri="{FF2B5EF4-FFF2-40B4-BE49-F238E27FC236}">
                  <a16:creationId xmlns:a16="http://schemas.microsoft.com/office/drawing/2014/main" id="{90C8B8BF-4A90-EB4D-6B45-33396911EDAA}"/>
                </a:ext>
              </a:extLst>
            </p:cNvPr>
            <p:cNvSpPr/>
            <p:nvPr/>
          </p:nvSpPr>
          <p:spPr>
            <a:xfrm>
              <a:off x="3429850" y="1108650"/>
              <a:ext cx="94300" cy="145500"/>
            </a:xfrm>
            <a:custGeom>
              <a:avLst/>
              <a:gdLst/>
              <a:ahLst/>
              <a:cxnLst/>
              <a:rect l="l" t="t" r="r" b="b"/>
              <a:pathLst>
                <a:path w="3772" h="5820" extrusionOk="0">
                  <a:moveTo>
                    <a:pt x="3091" y="1806"/>
                  </a:moveTo>
                  <a:cubicBezTo>
                    <a:pt x="3356" y="1785"/>
                    <a:pt x="3665" y="1858"/>
                    <a:pt x="3707" y="2082"/>
                  </a:cubicBezTo>
                  <a:cubicBezTo>
                    <a:pt x="3771" y="2368"/>
                    <a:pt x="3484" y="2570"/>
                    <a:pt x="3304" y="2655"/>
                  </a:cubicBezTo>
                  <a:cubicBezTo>
                    <a:pt x="3219" y="2698"/>
                    <a:pt x="3123" y="2708"/>
                    <a:pt x="3070" y="2751"/>
                  </a:cubicBezTo>
                  <a:cubicBezTo>
                    <a:pt x="3028" y="2804"/>
                    <a:pt x="2964" y="2995"/>
                    <a:pt x="2953" y="3080"/>
                  </a:cubicBezTo>
                  <a:cubicBezTo>
                    <a:pt x="2900" y="3473"/>
                    <a:pt x="2804" y="4673"/>
                    <a:pt x="2804" y="4673"/>
                  </a:cubicBezTo>
                  <a:cubicBezTo>
                    <a:pt x="2645" y="5714"/>
                    <a:pt x="670" y="5820"/>
                    <a:pt x="798" y="4843"/>
                  </a:cubicBezTo>
                  <a:lnTo>
                    <a:pt x="861" y="4004"/>
                  </a:lnTo>
                  <a:cubicBezTo>
                    <a:pt x="532" y="3940"/>
                    <a:pt x="288" y="3717"/>
                    <a:pt x="128" y="3377"/>
                  </a:cubicBezTo>
                  <a:cubicBezTo>
                    <a:pt x="43" y="3197"/>
                    <a:pt x="1" y="2835"/>
                    <a:pt x="43" y="2549"/>
                  </a:cubicBezTo>
                  <a:cubicBezTo>
                    <a:pt x="76" y="2400"/>
                    <a:pt x="149" y="2188"/>
                    <a:pt x="234" y="1965"/>
                  </a:cubicBezTo>
                  <a:cubicBezTo>
                    <a:pt x="373" y="1593"/>
                    <a:pt x="489" y="1221"/>
                    <a:pt x="649" y="860"/>
                  </a:cubicBezTo>
                  <a:cubicBezTo>
                    <a:pt x="744" y="648"/>
                    <a:pt x="819" y="457"/>
                    <a:pt x="914" y="362"/>
                  </a:cubicBezTo>
                  <a:cubicBezTo>
                    <a:pt x="1095" y="149"/>
                    <a:pt x="1445" y="0"/>
                    <a:pt x="1870" y="32"/>
                  </a:cubicBezTo>
                  <a:cubicBezTo>
                    <a:pt x="2486" y="74"/>
                    <a:pt x="3102" y="563"/>
                    <a:pt x="3187" y="1169"/>
                  </a:cubicBezTo>
                  <a:cubicBezTo>
                    <a:pt x="3229" y="1434"/>
                    <a:pt x="3165" y="1615"/>
                    <a:pt x="3091" y="1806"/>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2;p33">
              <a:extLst>
                <a:ext uri="{FF2B5EF4-FFF2-40B4-BE49-F238E27FC236}">
                  <a16:creationId xmlns:a16="http://schemas.microsoft.com/office/drawing/2014/main" id="{13746DAA-4451-0EA2-D6DA-52352C337DDB}"/>
                </a:ext>
              </a:extLst>
            </p:cNvPr>
            <p:cNvSpPr/>
            <p:nvPr/>
          </p:nvSpPr>
          <p:spPr>
            <a:xfrm>
              <a:off x="3464900" y="1151925"/>
              <a:ext cx="16225" cy="11700"/>
            </a:xfrm>
            <a:custGeom>
              <a:avLst/>
              <a:gdLst/>
              <a:ahLst/>
              <a:cxnLst/>
              <a:rect l="l" t="t" r="r" b="b"/>
              <a:pathLst>
                <a:path w="649" h="468" extrusionOk="0">
                  <a:moveTo>
                    <a:pt x="649" y="234"/>
                  </a:moveTo>
                  <a:cubicBezTo>
                    <a:pt x="213" y="467"/>
                    <a:pt x="1" y="96"/>
                    <a:pt x="1" y="96"/>
                  </a:cubicBezTo>
                  <a:cubicBezTo>
                    <a:pt x="1" y="96"/>
                    <a:pt x="128" y="0"/>
                    <a:pt x="351" y="43"/>
                  </a:cubicBezTo>
                  <a:cubicBezTo>
                    <a:pt x="521" y="64"/>
                    <a:pt x="649" y="234"/>
                    <a:pt x="649" y="2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3;p33">
              <a:extLst>
                <a:ext uri="{FF2B5EF4-FFF2-40B4-BE49-F238E27FC236}">
                  <a16:creationId xmlns:a16="http://schemas.microsoft.com/office/drawing/2014/main" id="{E8E109CA-755E-436E-6668-6DCE03D59AA4}"/>
                </a:ext>
              </a:extLst>
            </p:cNvPr>
            <p:cNvSpPr/>
            <p:nvPr/>
          </p:nvSpPr>
          <p:spPr>
            <a:xfrm>
              <a:off x="3464900" y="1152450"/>
              <a:ext cx="9575" cy="7200"/>
            </a:xfrm>
            <a:custGeom>
              <a:avLst/>
              <a:gdLst/>
              <a:ahLst/>
              <a:cxnLst/>
              <a:rect l="l" t="t" r="r" b="b"/>
              <a:pathLst>
                <a:path w="383" h="288" extrusionOk="0">
                  <a:moveTo>
                    <a:pt x="1" y="75"/>
                  </a:moveTo>
                  <a:cubicBezTo>
                    <a:pt x="1" y="75"/>
                    <a:pt x="107" y="255"/>
                    <a:pt x="319" y="287"/>
                  </a:cubicBezTo>
                  <a:cubicBezTo>
                    <a:pt x="330" y="276"/>
                    <a:pt x="351" y="245"/>
                    <a:pt x="351" y="234"/>
                  </a:cubicBezTo>
                  <a:cubicBezTo>
                    <a:pt x="383" y="149"/>
                    <a:pt x="351" y="64"/>
                    <a:pt x="288" y="11"/>
                  </a:cubicBezTo>
                  <a:cubicBezTo>
                    <a:pt x="107" y="0"/>
                    <a:pt x="1" y="75"/>
                    <a:pt x="1" y="75"/>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4;p33">
              <a:extLst>
                <a:ext uri="{FF2B5EF4-FFF2-40B4-BE49-F238E27FC236}">
                  <a16:creationId xmlns:a16="http://schemas.microsoft.com/office/drawing/2014/main" id="{DB2D934C-D6D9-A0CE-51A9-6C71547F47B5}"/>
                </a:ext>
              </a:extLst>
            </p:cNvPr>
            <p:cNvSpPr/>
            <p:nvPr/>
          </p:nvSpPr>
          <p:spPr>
            <a:xfrm>
              <a:off x="3464900" y="1144900"/>
              <a:ext cx="20200" cy="9450"/>
            </a:xfrm>
            <a:custGeom>
              <a:avLst/>
              <a:gdLst/>
              <a:ahLst/>
              <a:cxnLst/>
              <a:rect l="l" t="t" r="r" b="b"/>
              <a:pathLst>
                <a:path w="808" h="378" extrusionOk="0">
                  <a:moveTo>
                    <a:pt x="186" y="1"/>
                  </a:moveTo>
                  <a:cubicBezTo>
                    <a:pt x="116" y="1"/>
                    <a:pt x="52" y="10"/>
                    <a:pt x="1" y="26"/>
                  </a:cubicBezTo>
                  <a:lnTo>
                    <a:pt x="33" y="143"/>
                  </a:lnTo>
                  <a:cubicBezTo>
                    <a:pt x="67" y="132"/>
                    <a:pt x="117" y="125"/>
                    <a:pt x="177" y="125"/>
                  </a:cubicBezTo>
                  <a:cubicBezTo>
                    <a:pt x="341" y="125"/>
                    <a:pt x="572" y="182"/>
                    <a:pt x="712" y="377"/>
                  </a:cubicBezTo>
                  <a:lnTo>
                    <a:pt x="808" y="302"/>
                  </a:lnTo>
                  <a:cubicBezTo>
                    <a:pt x="649" y="81"/>
                    <a:pt x="391" y="1"/>
                    <a:pt x="186"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05;p33">
              <a:extLst>
                <a:ext uri="{FF2B5EF4-FFF2-40B4-BE49-F238E27FC236}">
                  <a16:creationId xmlns:a16="http://schemas.microsoft.com/office/drawing/2014/main" id="{4F9193BD-D901-CEC2-1D5A-B69B70F7706D}"/>
                </a:ext>
              </a:extLst>
            </p:cNvPr>
            <p:cNvSpPr/>
            <p:nvPr/>
          </p:nvSpPr>
          <p:spPr>
            <a:xfrm>
              <a:off x="3439950" y="1144750"/>
              <a:ext cx="14875" cy="10650"/>
            </a:xfrm>
            <a:custGeom>
              <a:avLst/>
              <a:gdLst/>
              <a:ahLst/>
              <a:cxnLst/>
              <a:rect l="l" t="t" r="r" b="b"/>
              <a:pathLst>
                <a:path w="595" h="426" extrusionOk="0">
                  <a:moveTo>
                    <a:pt x="595" y="192"/>
                  </a:moveTo>
                  <a:cubicBezTo>
                    <a:pt x="203" y="426"/>
                    <a:pt x="0" y="96"/>
                    <a:pt x="0" y="96"/>
                  </a:cubicBezTo>
                  <a:cubicBezTo>
                    <a:pt x="0" y="96"/>
                    <a:pt x="107" y="1"/>
                    <a:pt x="319" y="22"/>
                  </a:cubicBezTo>
                  <a:cubicBezTo>
                    <a:pt x="479" y="43"/>
                    <a:pt x="595" y="192"/>
                    <a:pt x="595" y="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06;p33">
              <a:extLst>
                <a:ext uri="{FF2B5EF4-FFF2-40B4-BE49-F238E27FC236}">
                  <a16:creationId xmlns:a16="http://schemas.microsoft.com/office/drawing/2014/main" id="{CFC062E8-B366-9D7E-65C3-88D96E2DD748}"/>
                </a:ext>
              </a:extLst>
            </p:cNvPr>
            <p:cNvSpPr/>
            <p:nvPr/>
          </p:nvSpPr>
          <p:spPr>
            <a:xfrm>
              <a:off x="3439950" y="1145000"/>
              <a:ext cx="9050" cy="6400"/>
            </a:xfrm>
            <a:custGeom>
              <a:avLst/>
              <a:gdLst/>
              <a:ahLst/>
              <a:cxnLst/>
              <a:rect l="l" t="t" r="r" b="b"/>
              <a:pathLst>
                <a:path w="362" h="256" extrusionOk="0">
                  <a:moveTo>
                    <a:pt x="0" y="86"/>
                  </a:moveTo>
                  <a:cubicBezTo>
                    <a:pt x="0" y="86"/>
                    <a:pt x="96" y="246"/>
                    <a:pt x="298" y="256"/>
                  </a:cubicBezTo>
                  <a:cubicBezTo>
                    <a:pt x="309" y="246"/>
                    <a:pt x="330" y="224"/>
                    <a:pt x="330" y="203"/>
                  </a:cubicBezTo>
                  <a:cubicBezTo>
                    <a:pt x="361" y="139"/>
                    <a:pt x="319" y="54"/>
                    <a:pt x="255" y="12"/>
                  </a:cubicBezTo>
                  <a:cubicBezTo>
                    <a:pt x="85" y="1"/>
                    <a:pt x="0" y="86"/>
                    <a:pt x="0" y="86"/>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07;p33">
              <a:extLst>
                <a:ext uri="{FF2B5EF4-FFF2-40B4-BE49-F238E27FC236}">
                  <a16:creationId xmlns:a16="http://schemas.microsoft.com/office/drawing/2014/main" id="{A4C15DAC-20B2-47BB-6DBE-FC2E183BAB42}"/>
                </a:ext>
              </a:extLst>
            </p:cNvPr>
            <p:cNvSpPr/>
            <p:nvPr/>
          </p:nvSpPr>
          <p:spPr>
            <a:xfrm>
              <a:off x="3439950" y="1137875"/>
              <a:ext cx="18875" cy="8750"/>
            </a:xfrm>
            <a:custGeom>
              <a:avLst/>
              <a:gdLst/>
              <a:ahLst/>
              <a:cxnLst/>
              <a:rect l="l" t="t" r="r" b="b"/>
              <a:pathLst>
                <a:path w="755" h="350" extrusionOk="0">
                  <a:moveTo>
                    <a:pt x="163" y="1"/>
                  </a:moveTo>
                  <a:cubicBezTo>
                    <a:pt x="102" y="1"/>
                    <a:pt x="46" y="8"/>
                    <a:pt x="0" y="21"/>
                  </a:cubicBezTo>
                  <a:lnTo>
                    <a:pt x="33" y="137"/>
                  </a:lnTo>
                  <a:cubicBezTo>
                    <a:pt x="63" y="129"/>
                    <a:pt x="109" y="123"/>
                    <a:pt x="163" y="123"/>
                  </a:cubicBezTo>
                  <a:cubicBezTo>
                    <a:pt x="313" y="123"/>
                    <a:pt x="526" y="170"/>
                    <a:pt x="659" y="350"/>
                  </a:cubicBezTo>
                  <a:lnTo>
                    <a:pt x="755" y="276"/>
                  </a:lnTo>
                  <a:cubicBezTo>
                    <a:pt x="601" y="74"/>
                    <a:pt x="356" y="1"/>
                    <a:pt x="163"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08;p33">
              <a:extLst>
                <a:ext uri="{FF2B5EF4-FFF2-40B4-BE49-F238E27FC236}">
                  <a16:creationId xmlns:a16="http://schemas.microsoft.com/office/drawing/2014/main" id="{780114D6-B881-6AEE-441D-8B38CDE96F44}"/>
                </a:ext>
              </a:extLst>
            </p:cNvPr>
            <p:cNvSpPr/>
            <p:nvPr/>
          </p:nvSpPr>
          <p:spPr>
            <a:xfrm>
              <a:off x="3450300" y="1205550"/>
              <a:ext cx="31625" cy="18600"/>
            </a:xfrm>
            <a:custGeom>
              <a:avLst/>
              <a:gdLst/>
              <a:ahLst/>
              <a:cxnLst/>
              <a:rect l="l" t="t" r="r" b="b"/>
              <a:pathLst>
                <a:path w="1265" h="744" extrusionOk="0">
                  <a:moveTo>
                    <a:pt x="1264" y="0"/>
                  </a:moveTo>
                  <a:cubicBezTo>
                    <a:pt x="1158" y="276"/>
                    <a:pt x="563" y="744"/>
                    <a:pt x="1" y="680"/>
                  </a:cubicBezTo>
                  <a:lnTo>
                    <a:pt x="43" y="128"/>
                  </a:lnTo>
                  <a:cubicBezTo>
                    <a:pt x="330" y="224"/>
                    <a:pt x="957" y="191"/>
                    <a:pt x="1264" y="0"/>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09;p33">
              <a:extLst>
                <a:ext uri="{FF2B5EF4-FFF2-40B4-BE49-F238E27FC236}">
                  <a16:creationId xmlns:a16="http://schemas.microsoft.com/office/drawing/2014/main" id="{0D07C762-0C80-F041-3666-F7F4505CB780}"/>
                </a:ext>
              </a:extLst>
            </p:cNvPr>
            <p:cNvSpPr/>
            <p:nvPr/>
          </p:nvSpPr>
          <p:spPr>
            <a:xfrm>
              <a:off x="3441550" y="1168900"/>
              <a:ext cx="33750" cy="22850"/>
            </a:xfrm>
            <a:custGeom>
              <a:avLst/>
              <a:gdLst/>
              <a:ahLst/>
              <a:cxnLst/>
              <a:rect l="l" t="t" r="r" b="b"/>
              <a:pathLst>
                <a:path w="1350" h="914" extrusionOk="0">
                  <a:moveTo>
                    <a:pt x="1253" y="277"/>
                  </a:moveTo>
                  <a:cubicBezTo>
                    <a:pt x="1349" y="617"/>
                    <a:pt x="924" y="914"/>
                    <a:pt x="489" y="871"/>
                  </a:cubicBezTo>
                  <a:cubicBezTo>
                    <a:pt x="330" y="861"/>
                    <a:pt x="64" y="744"/>
                    <a:pt x="43" y="564"/>
                  </a:cubicBezTo>
                  <a:cubicBezTo>
                    <a:pt x="0" y="256"/>
                    <a:pt x="287" y="298"/>
                    <a:pt x="542" y="277"/>
                  </a:cubicBezTo>
                  <a:cubicBezTo>
                    <a:pt x="786" y="256"/>
                    <a:pt x="1168" y="1"/>
                    <a:pt x="1253" y="2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10;p33">
              <a:extLst>
                <a:ext uri="{FF2B5EF4-FFF2-40B4-BE49-F238E27FC236}">
                  <a16:creationId xmlns:a16="http://schemas.microsoft.com/office/drawing/2014/main" id="{2F720681-8C6F-D3C0-1F9C-9308AAAEF64D}"/>
                </a:ext>
              </a:extLst>
            </p:cNvPr>
            <p:cNvSpPr/>
            <p:nvPr/>
          </p:nvSpPr>
          <p:spPr>
            <a:xfrm>
              <a:off x="3439150" y="1150075"/>
              <a:ext cx="23400" cy="22575"/>
            </a:xfrm>
            <a:custGeom>
              <a:avLst/>
              <a:gdLst/>
              <a:ahLst/>
              <a:cxnLst/>
              <a:rect l="l" t="t" r="r" b="b"/>
              <a:pathLst>
                <a:path w="936" h="903" extrusionOk="0">
                  <a:moveTo>
                    <a:pt x="659" y="902"/>
                  </a:moveTo>
                  <a:cubicBezTo>
                    <a:pt x="1" y="711"/>
                    <a:pt x="574" y="297"/>
                    <a:pt x="765" y="53"/>
                  </a:cubicBezTo>
                  <a:cubicBezTo>
                    <a:pt x="776" y="43"/>
                    <a:pt x="776" y="10"/>
                    <a:pt x="808" y="10"/>
                  </a:cubicBezTo>
                  <a:cubicBezTo>
                    <a:pt x="935" y="0"/>
                    <a:pt x="776" y="669"/>
                    <a:pt x="659" y="902"/>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11;p33">
              <a:extLst>
                <a:ext uri="{FF2B5EF4-FFF2-40B4-BE49-F238E27FC236}">
                  <a16:creationId xmlns:a16="http://schemas.microsoft.com/office/drawing/2014/main" id="{248E893E-A144-6AEE-6A56-40CA5B666445}"/>
                </a:ext>
              </a:extLst>
            </p:cNvPr>
            <p:cNvSpPr/>
            <p:nvPr/>
          </p:nvSpPr>
          <p:spPr>
            <a:xfrm>
              <a:off x="3476575" y="1164925"/>
              <a:ext cx="11725" cy="11725"/>
            </a:xfrm>
            <a:custGeom>
              <a:avLst/>
              <a:gdLst/>
              <a:ahLst/>
              <a:cxnLst/>
              <a:rect l="l" t="t" r="r" b="b"/>
              <a:pathLst>
                <a:path w="469" h="469" extrusionOk="0">
                  <a:moveTo>
                    <a:pt x="468" y="234"/>
                  </a:moveTo>
                  <a:cubicBezTo>
                    <a:pt x="468" y="362"/>
                    <a:pt x="373" y="468"/>
                    <a:pt x="245" y="468"/>
                  </a:cubicBezTo>
                  <a:cubicBezTo>
                    <a:pt x="118" y="468"/>
                    <a:pt x="12" y="372"/>
                    <a:pt x="12" y="245"/>
                  </a:cubicBezTo>
                  <a:cubicBezTo>
                    <a:pt x="1" y="117"/>
                    <a:pt x="107" y="11"/>
                    <a:pt x="234" y="1"/>
                  </a:cubicBezTo>
                  <a:cubicBezTo>
                    <a:pt x="362" y="1"/>
                    <a:pt x="468" y="107"/>
                    <a:pt x="468" y="23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12;p33">
              <a:extLst>
                <a:ext uri="{FF2B5EF4-FFF2-40B4-BE49-F238E27FC236}">
                  <a16:creationId xmlns:a16="http://schemas.microsoft.com/office/drawing/2014/main" id="{E37F828D-F74F-579D-24AD-C16315C7D505}"/>
                </a:ext>
              </a:extLst>
            </p:cNvPr>
            <p:cNvSpPr/>
            <p:nvPr/>
          </p:nvSpPr>
          <p:spPr>
            <a:xfrm>
              <a:off x="3433325" y="1153775"/>
              <a:ext cx="8525" cy="11450"/>
            </a:xfrm>
            <a:custGeom>
              <a:avLst/>
              <a:gdLst/>
              <a:ahLst/>
              <a:cxnLst/>
              <a:rect l="l" t="t" r="r" b="b"/>
              <a:pathLst>
                <a:path w="341" h="458" extrusionOk="0">
                  <a:moveTo>
                    <a:pt x="149" y="1"/>
                  </a:moveTo>
                  <a:cubicBezTo>
                    <a:pt x="128" y="53"/>
                    <a:pt x="117" y="107"/>
                    <a:pt x="95" y="160"/>
                  </a:cubicBezTo>
                  <a:cubicBezTo>
                    <a:pt x="64" y="256"/>
                    <a:pt x="32" y="351"/>
                    <a:pt x="0" y="436"/>
                  </a:cubicBezTo>
                  <a:cubicBezTo>
                    <a:pt x="32" y="447"/>
                    <a:pt x="74" y="457"/>
                    <a:pt x="117" y="457"/>
                  </a:cubicBezTo>
                  <a:cubicBezTo>
                    <a:pt x="244" y="457"/>
                    <a:pt x="340" y="351"/>
                    <a:pt x="340" y="223"/>
                  </a:cubicBezTo>
                  <a:cubicBezTo>
                    <a:pt x="340" y="107"/>
                    <a:pt x="255" y="22"/>
                    <a:pt x="149" y="1"/>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13;p33">
              <a:extLst>
                <a:ext uri="{FF2B5EF4-FFF2-40B4-BE49-F238E27FC236}">
                  <a16:creationId xmlns:a16="http://schemas.microsoft.com/office/drawing/2014/main" id="{46B10653-E2C7-7DDE-5BF1-812EECDCCA7F}"/>
                </a:ext>
              </a:extLst>
            </p:cNvPr>
            <p:cNvSpPr/>
            <p:nvPr/>
          </p:nvSpPr>
          <p:spPr>
            <a:xfrm>
              <a:off x="3411550" y="1082875"/>
              <a:ext cx="112850" cy="102525"/>
            </a:xfrm>
            <a:custGeom>
              <a:avLst/>
              <a:gdLst/>
              <a:ahLst/>
              <a:cxnLst/>
              <a:rect l="l" t="t" r="r" b="b"/>
              <a:pathLst>
                <a:path w="4514" h="4101" extrusionOk="0">
                  <a:moveTo>
                    <a:pt x="2028" y="638"/>
                  </a:moveTo>
                  <a:cubicBezTo>
                    <a:pt x="1891" y="574"/>
                    <a:pt x="1785" y="246"/>
                    <a:pt x="1508" y="192"/>
                  </a:cubicBezTo>
                  <a:cubicBezTo>
                    <a:pt x="1243" y="128"/>
                    <a:pt x="988" y="298"/>
                    <a:pt x="999" y="659"/>
                  </a:cubicBezTo>
                  <a:cubicBezTo>
                    <a:pt x="723" y="277"/>
                    <a:pt x="0" y="320"/>
                    <a:pt x="85" y="957"/>
                  </a:cubicBezTo>
                  <a:cubicBezTo>
                    <a:pt x="128" y="1371"/>
                    <a:pt x="754" y="1891"/>
                    <a:pt x="1381" y="2093"/>
                  </a:cubicBezTo>
                  <a:cubicBezTo>
                    <a:pt x="2092" y="2327"/>
                    <a:pt x="2750" y="2274"/>
                    <a:pt x="3196" y="2136"/>
                  </a:cubicBezTo>
                  <a:cubicBezTo>
                    <a:pt x="3165" y="2455"/>
                    <a:pt x="3292" y="2773"/>
                    <a:pt x="3420" y="3070"/>
                  </a:cubicBezTo>
                  <a:cubicBezTo>
                    <a:pt x="3515" y="3304"/>
                    <a:pt x="3239" y="3951"/>
                    <a:pt x="3451" y="4026"/>
                  </a:cubicBezTo>
                  <a:cubicBezTo>
                    <a:pt x="3642" y="4100"/>
                    <a:pt x="3727" y="3399"/>
                    <a:pt x="3919" y="3038"/>
                  </a:cubicBezTo>
                  <a:cubicBezTo>
                    <a:pt x="4057" y="2794"/>
                    <a:pt x="4248" y="2953"/>
                    <a:pt x="4397" y="2401"/>
                  </a:cubicBezTo>
                  <a:cubicBezTo>
                    <a:pt x="4450" y="2221"/>
                    <a:pt x="4513" y="1891"/>
                    <a:pt x="4461" y="1754"/>
                  </a:cubicBezTo>
                  <a:cubicBezTo>
                    <a:pt x="4365" y="1488"/>
                    <a:pt x="3930" y="1488"/>
                    <a:pt x="3654" y="1297"/>
                  </a:cubicBezTo>
                  <a:cubicBezTo>
                    <a:pt x="3388" y="1116"/>
                    <a:pt x="3038" y="1"/>
                    <a:pt x="2326" y="288"/>
                  </a:cubicBezTo>
                  <a:cubicBezTo>
                    <a:pt x="2198" y="341"/>
                    <a:pt x="2092" y="543"/>
                    <a:pt x="2028" y="638"/>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14;p33">
              <a:extLst>
                <a:ext uri="{FF2B5EF4-FFF2-40B4-BE49-F238E27FC236}">
                  <a16:creationId xmlns:a16="http://schemas.microsoft.com/office/drawing/2014/main" id="{1FE0404E-C20E-07DA-DE53-D4665BEEE630}"/>
                </a:ext>
              </a:extLst>
            </p:cNvPr>
            <p:cNvSpPr/>
            <p:nvPr/>
          </p:nvSpPr>
          <p:spPr>
            <a:xfrm>
              <a:off x="3510025" y="1137325"/>
              <a:ext cx="3500" cy="4800"/>
            </a:xfrm>
            <a:custGeom>
              <a:avLst/>
              <a:gdLst/>
              <a:ahLst/>
              <a:cxnLst/>
              <a:rect l="l" t="t" r="r" b="b"/>
              <a:pathLst>
                <a:path w="140" h="192" extrusionOk="0">
                  <a:moveTo>
                    <a:pt x="43" y="181"/>
                  </a:moveTo>
                  <a:cubicBezTo>
                    <a:pt x="76" y="192"/>
                    <a:pt x="97" y="149"/>
                    <a:pt x="107" y="117"/>
                  </a:cubicBezTo>
                  <a:cubicBezTo>
                    <a:pt x="118" y="96"/>
                    <a:pt x="139" y="64"/>
                    <a:pt x="128" y="43"/>
                  </a:cubicBezTo>
                  <a:cubicBezTo>
                    <a:pt x="107" y="0"/>
                    <a:pt x="54" y="32"/>
                    <a:pt x="33" y="53"/>
                  </a:cubicBezTo>
                  <a:cubicBezTo>
                    <a:pt x="33" y="64"/>
                    <a:pt x="22" y="85"/>
                    <a:pt x="12" y="107"/>
                  </a:cubicBezTo>
                  <a:cubicBezTo>
                    <a:pt x="1" y="128"/>
                    <a:pt x="1" y="181"/>
                    <a:pt x="43" y="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15;p33">
              <a:extLst>
                <a:ext uri="{FF2B5EF4-FFF2-40B4-BE49-F238E27FC236}">
                  <a16:creationId xmlns:a16="http://schemas.microsoft.com/office/drawing/2014/main" id="{882255F9-6CBD-572D-A281-B20ABE5B13E4}"/>
                </a:ext>
              </a:extLst>
            </p:cNvPr>
            <p:cNvSpPr/>
            <p:nvPr/>
          </p:nvSpPr>
          <p:spPr>
            <a:xfrm>
              <a:off x="3515350" y="1126425"/>
              <a:ext cx="4800" cy="11175"/>
            </a:xfrm>
            <a:custGeom>
              <a:avLst/>
              <a:gdLst/>
              <a:ahLst/>
              <a:cxnLst/>
              <a:rect l="l" t="t" r="r" b="b"/>
              <a:pathLst>
                <a:path w="192" h="447" extrusionOk="0">
                  <a:moveTo>
                    <a:pt x="64" y="447"/>
                  </a:moveTo>
                  <a:cubicBezTo>
                    <a:pt x="117" y="447"/>
                    <a:pt x="139" y="404"/>
                    <a:pt x="149" y="362"/>
                  </a:cubicBezTo>
                  <a:cubicBezTo>
                    <a:pt x="160" y="319"/>
                    <a:pt x="170" y="245"/>
                    <a:pt x="181" y="182"/>
                  </a:cubicBezTo>
                  <a:cubicBezTo>
                    <a:pt x="191" y="118"/>
                    <a:pt x="170" y="1"/>
                    <a:pt x="96" y="12"/>
                  </a:cubicBezTo>
                  <a:cubicBezTo>
                    <a:pt x="11" y="22"/>
                    <a:pt x="0" y="192"/>
                    <a:pt x="0" y="277"/>
                  </a:cubicBezTo>
                  <a:cubicBezTo>
                    <a:pt x="0" y="340"/>
                    <a:pt x="0" y="436"/>
                    <a:pt x="64" y="4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16;p33">
              <a:extLst>
                <a:ext uri="{FF2B5EF4-FFF2-40B4-BE49-F238E27FC236}">
                  <a16:creationId xmlns:a16="http://schemas.microsoft.com/office/drawing/2014/main" id="{8020E672-2118-B326-B6DB-9AC678443458}"/>
                </a:ext>
              </a:extLst>
            </p:cNvPr>
            <p:cNvSpPr/>
            <p:nvPr/>
          </p:nvSpPr>
          <p:spPr>
            <a:xfrm>
              <a:off x="3433850" y="1111825"/>
              <a:ext cx="5875" cy="5875"/>
            </a:xfrm>
            <a:custGeom>
              <a:avLst/>
              <a:gdLst/>
              <a:ahLst/>
              <a:cxnLst/>
              <a:rect l="l" t="t" r="r" b="b"/>
              <a:pathLst>
                <a:path w="235" h="235" extrusionOk="0">
                  <a:moveTo>
                    <a:pt x="181" y="213"/>
                  </a:moveTo>
                  <a:cubicBezTo>
                    <a:pt x="128" y="235"/>
                    <a:pt x="96" y="202"/>
                    <a:pt x="64" y="160"/>
                  </a:cubicBezTo>
                  <a:cubicBezTo>
                    <a:pt x="32" y="139"/>
                    <a:pt x="0" y="96"/>
                    <a:pt x="0" y="54"/>
                  </a:cubicBezTo>
                  <a:cubicBezTo>
                    <a:pt x="11" y="1"/>
                    <a:pt x="85" y="11"/>
                    <a:pt x="128" y="32"/>
                  </a:cubicBezTo>
                  <a:cubicBezTo>
                    <a:pt x="138" y="43"/>
                    <a:pt x="170" y="75"/>
                    <a:pt x="181" y="96"/>
                  </a:cubicBezTo>
                  <a:cubicBezTo>
                    <a:pt x="213" y="128"/>
                    <a:pt x="234" y="192"/>
                    <a:pt x="181" y="2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17;p33">
              <a:extLst>
                <a:ext uri="{FF2B5EF4-FFF2-40B4-BE49-F238E27FC236}">
                  <a16:creationId xmlns:a16="http://schemas.microsoft.com/office/drawing/2014/main" id="{B4DB463E-1DDD-630D-E56D-8979372B9320}"/>
                </a:ext>
              </a:extLst>
            </p:cNvPr>
            <p:cNvSpPr/>
            <p:nvPr/>
          </p:nvSpPr>
          <p:spPr>
            <a:xfrm>
              <a:off x="3419775" y="1098550"/>
              <a:ext cx="10925" cy="15700"/>
            </a:xfrm>
            <a:custGeom>
              <a:avLst/>
              <a:gdLst/>
              <a:ahLst/>
              <a:cxnLst/>
              <a:rect l="l" t="t" r="r" b="b"/>
              <a:pathLst>
                <a:path w="437" h="628" extrusionOk="0">
                  <a:moveTo>
                    <a:pt x="340" y="606"/>
                  </a:moveTo>
                  <a:cubicBezTo>
                    <a:pt x="266" y="627"/>
                    <a:pt x="224" y="585"/>
                    <a:pt x="191" y="532"/>
                  </a:cubicBezTo>
                  <a:cubicBezTo>
                    <a:pt x="149" y="468"/>
                    <a:pt x="106" y="383"/>
                    <a:pt x="64" y="298"/>
                  </a:cubicBezTo>
                  <a:cubicBezTo>
                    <a:pt x="21" y="202"/>
                    <a:pt x="0" y="32"/>
                    <a:pt x="117" y="22"/>
                  </a:cubicBezTo>
                  <a:cubicBezTo>
                    <a:pt x="234" y="1"/>
                    <a:pt x="319" y="235"/>
                    <a:pt x="361" y="351"/>
                  </a:cubicBezTo>
                  <a:cubicBezTo>
                    <a:pt x="394" y="436"/>
                    <a:pt x="436" y="574"/>
                    <a:pt x="340" y="6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18;p33">
              <a:extLst>
                <a:ext uri="{FF2B5EF4-FFF2-40B4-BE49-F238E27FC236}">
                  <a16:creationId xmlns:a16="http://schemas.microsoft.com/office/drawing/2014/main" id="{B935E5CE-DAD0-AFB4-7552-918D3236ED72}"/>
                </a:ext>
              </a:extLst>
            </p:cNvPr>
            <p:cNvSpPr/>
            <p:nvPr/>
          </p:nvSpPr>
          <p:spPr>
            <a:xfrm>
              <a:off x="3468075" y="1219875"/>
              <a:ext cx="44625" cy="131700"/>
            </a:xfrm>
            <a:custGeom>
              <a:avLst/>
              <a:gdLst/>
              <a:ahLst/>
              <a:cxnLst/>
              <a:rect l="l" t="t" r="r" b="b"/>
              <a:pathLst>
                <a:path w="1785" h="5268" extrusionOk="0">
                  <a:moveTo>
                    <a:pt x="1297" y="1"/>
                  </a:moveTo>
                  <a:cubicBezTo>
                    <a:pt x="1435" y="33"/>
                    <a:pt x="1743" y="224"/>
                    <a:pt x="1754" y="288"/>
                  </a:cubicBezTo>
                  <a:cubicBezTo>
                    <a:pt x="1785" y="723"/>
                    <a:pt x="1700" y="1190"/>
                    <a:pt x="1669" y="1647"/>
                  </a:cubicBezTo>
                  <a:cubicBezTo>
                    <a:pt x="1615" y="2157"/>
                    <a:pt x="1690" y="2740"/>
                    <a:pt x="1435" y="3101"/>
                  </a:cubicBezTo>
                  <a:cubicBezTo>
                    <a:pt x="1233" y="3399"/>
                    <a:pt x="840" y="3399"/>
                    <a:pt x="659" y="3452"/>
                  </a:cubicBezTo>
                  <a:cubicBezTo>
                    <a:pt x="713" y="3877"/>
                    <a:pt x="766" y="4196"/>
                    <a:pt x="617" y="4503"/>
                  </a:cubicBezTo>
                  <a:cubicBezTo>
                    <a:pt x="511" y="4727"/>
                    <a:pt x="139" y="5215"/>
                    <a:pt x="43" y="5268"/>
                  </a:cubicBezTo>
                  <a:cubicBezTo>
                    <a:pt x="1" y="4217"/>
                    <a:pt x="76" y="3176"/>
                    <a:pt x="267" y="2242"/>
                  </a:cubicBezTo>
                  <a:cubicBezTo>
                    <a:pt x="468" y="1265"/>
                    <a:pt x="681" y="564"/>
                    <a:pt x="1297" y="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19;p33">
              <a:extLst>
                <a:ext uri="{FF2B5EF4-FFF2-40B4-BE49-F238E27FC236}">
                  <a16:creationId xmlns:a16="http://schemas.microsoft.com/office/drawing/2014/main" id="{2472DFAB-9C2D-B238-90D4-30D4D49F3B36}"/>
                </a:ext>
              </a:extLst>
            </p:cNvPr>
            <p:cNvSpPr/>
            <p:nvPr/>
          </p:nvSpPr>
          <p:spPr>
            <a:xfrm>
              <a:off x="3415275" y="1223350"/>
              <a:ext cx="35600" cy="125575"/>
            </a:xfrm>
            <a:custGeom>
              <a:avLst/>
              <a:gdLst/>
              <a:ahLst/>
              <a:cxnLst/>
              <a:rect l="l" t="t" r="r" b="b"/>
              <a:pathLst>
                <a:path w="1424" h="5023" extrusionOk="0">
                  <a:moveTo>
                    <a:pt x="1136" y="1964"/>
                  </a:moveTo>
                  <a:cubicBezTo>
                    <a:pt x="998" y="2995"/>
                    <a:pt x="796" y="3887"/>
                    <a:pt x="754" y="5023"/>
                  </a:cubicBezTo>
                  <a:cubicBezTo>
                    <a:pt x="626" y="4938"/>
                    <a:pt x="297" y="4418"/>
                    <a:pt x="276" y="4269"/>
                  </a:cubicBezTo>
                  <a:cubicBezTo>
                    <a:pt x="201" y="3876"/>
                    <a:pt x="489" y="3408"/>
                    <a:pt x="541" y="3175"/>
                  </a:cubicBezTo>
                  <a:cubicBezTo>
                    <a:pt x="478" y="3090"/>
                    <a:pt x="265" y="3080"/>
                    <a:pt x="191" y="2974"/>
                  </a:cubicBezTo>
                  <a:cubicBezTo>
                    <a:pt x="0" y="2686"/>
                    <a:pt x="255" y="1901"/>
                    <a:pt x="319" y="1614"/>
                  </a:cubicBezTo>
                  <a:cubicBezTo>
                    <a:pt x="371" y="1402"/>
                    <a:pt x="414" y="1211"/>
                    <a:pt x="478" y="977"/>
                  </a:cubicBezTo>
                  <a:cubicBezTo>
                    <a:pt x="552" y="765"/>
                    <a:pt x="605" y="520"/>
                    <a:pt x="690" y="404"/>
                  </a:cubicBezTo>
                  <a:cubicBezTo>
                    <a:pt x="807" y="255"/>
                    <a:pt x="1178" y="106"/>
                    <a:pt x="1402" y="10"/>
                  </a:cubicBezTo>
                  <a:cubicBezTo>
                    <a:pt x="1423" y="0"/>
                    <a:pt x="1221" y="1348"/>
                    <a:pt x="1136" y="1964"/>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20;p33">
              <a:extLst>
                <a:ext uri="{FF2B5EF4-FFF2-40B4-BE49-F238E27FC236}">
                  <a16:creationId xmlns:a16="http://schemas.microsoft.com/office/drawing/2014/main" id="{1531F778-C6E3-E913-821B-64C2254197BC}"/>
                </a:ext>
              </a:extLst>
            </p:cNvPr>
            <p:cNvSpPr/>
            <p:nvPr/>
          </p:nvSpPr>
          <p:spPr>
            <a:xfrm>
              <a:off x="3471550" y="1596600"/>
              <a:ext cx="189300" cy="133850"/>
            </a:xfrm>
            <a:custGeom>
              <a:avLst/>
              <a:gdLst/>
              <a:ahLst/>
              <a:cxnLst/>
              <a:rect l="l" t="t" r="r" b="b"/>
              <a:pathLst>
                <a:path w="7572" h="5354" extrusionOk="0">
                  <a:moveTo>
                    <a:pt x="1476" y="107"/>
                  </a:moveTo>
                  <a:cubicBezTo>
                    <a:pt x="1349" y="96"/>
                    <a:pt x="1158" y="107"/>
                    <a:pt x="977" y="117"/>
                  </a:cubicBezTo>
                  <a:cubicBezTo>
                    <a:pt x="595" y="128"/>
                    <a:pt x="170" y="107"/>
                    <a:pt x="64" y="393"/>
                  </a:cubicBezTo>
                  <a:cubicBezTo>
                    <a:pt x="11" y="542"/>
                    <a:pt x="0" y="755"/>
                    <a:pt x="0" y="978"/>
                  </a:cubicBezTo>
                  <a:cubicBezTo>
                    <a:pt x="0" y="1179"/>
                    <a:pt x="22" y="1392"/>
                    <a:pt x="32" y="1594"/>
                  </a:cubicBezTo>
                  <a:cubicBezTo>
                    <a:pt x="74" y="2475"/>
                    <a:pt x="181" y="3144"/>
                    <a:pt x="202" y="4047"/>
                  </a:cubicBezTo>
                  <a:cubicBezTo>
                    <a:pt x="202" y="4249"/>
                    <a:pt x="223" y="4461"/>
                    <a:pt x="244" y="4662"/>
                  </a:cubicBezTo>
                  <a:cubicBezTo>
                    <a:pt x="277" y="4939"/>
                    <a:pt x="277" y="5226"/>
                    <a:pt x="478" y="5311"/>
                  </a:cubicBezTo>
                  <a:cubicBezTo>
                    <a:pt x="563" y="5353"/>
                    <a:pt x="733" y="5332"/>
                    <a:pt x="881" y="5332"/>
                  </a:cubicBezTo>
                  <a:cubicBezTo>
                    <a:pt x="1030" y="5332"/>
                    <a:pt x="1179" y="5321"/>
                    <a:pt x="1306" y="5311"/>
                  </a:cubicBezTo>
                  <a:cubicBezTo>
                    <a:pt x="1615" y="5289"/>
                    <a:pt x="1901" y="5278"/>
                    <a:pt x="2156" y="5268"/>
                  </a:cubicBezTo>
                  <a:cubicBezTo>
                    <a:pt x="2783" y="5226"/>
                    <a:pt x="3314" y="5226"/>
                    <a:pt x="3908" y="5215"/>
                  </a:cubicBezTo>
                  <a:cubicBezTo>
                    <a:pt x="4461" y="5205"/>
                    <a:pt x="5055" y="5226"/>
                    <a:pt x="5650" y="5193"/>
                  </a:cubicBezTo>
                  <a:cubicBezTo>
                    <a:pt x="6160" y="5172"/>
                    <a:pt x="6850" y="5226"/>
                    <a:pt x="7232" y="5024"/>
                  </a:cubicBezTo>
                  <a:cubicBezTo>
                    <a:pt x="7540" y="4854"/>
                    <a:pt x="7561" y="4461"/>
                    <a:pt x="7561" y="3994"/>
                  </a:cubicBezTo>
                  <a:cubicBezTo>
                    <a:pt x="7572" y="3070"/>
                    <a:pt x="7476" y="2220"/>
                    <a:pt x="7434" y="1349"/>
                  </a:cubicBezTo>
                  <a:cubicBezTo>
                    <a:pt x="7423" y="1137"/>
                    <a:pt x="7423" y="903"/>
                    <a:pt x="7402" y="681"/>
                  </a:cubicBezTo>
                  <a:cubicBezTo>
                    <a:pt x="7392" y="426"/>
                    <a:pt x="7349" y="171"/>
                    <a:pt x="7243" y="86"/>
                  </a:cubicBezTo>
                  <a:cubicBezTo>
                    <a:pt x="7137" y="1"/>
                    <a:pt x="6839" y="1"/>
                    <a:pt x="6595" y="11"/>
                  </a:cubicBezTo>
                  <a:cubicBezTo>
                    <a:pt x="6340" y="11"/>
                    <a:pt x="6085" y="22"/>
                    <a:pt x="5873" y="32"/>
                  </a:cubicBezTo>
                  <a:cubicBezTo>
                    <a:pt x="4428" y="107"/>
                    <a:pt x="2931" y="75"/>
                    <a:pt x="1487" y="107"/>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21;p33">
              <a:extLst>
                <a:ext uri="{FF2B5EF4-FFF2-40B4-BE49-F238E27FC236}">
                  <a16:creationId xmlns:a16="http://schemas.microsoft.com/office/drawing/2014/main" id="{D86350CF-AC89-90B7-C63C-2C0B7B004D34}"/>
                </a:ext>
              </a:extLst>
            </p:cNvPr>
            <p:cNvSpPr/>
            <p:nvPr/>
          </p:nvSpPr>
          <p:spPr>
            <a:xfrm>
              <a:off x="3474200" y="1596750"/>
              <a:ext cx="178150" cy="72250"/>
            </a:xfrm>
            <a:custGeom>
              <a:avLst/>
              <a:gdLst/>
              <a:ahLst/>
              <a:cxnLst/>
              <a:rect l="l" t="t" r="r" b="b"/>
              <a:pathLst>
                <a:path w="7126" h="2890" extrusionOk="0">
                  <a:moveTo>
                    <a:pt x="6686" y="0"/>
                  </a:moveTo>
                  <a:cubicBezTo>
                    <a:pt x="6619" y="0"/>
                    <a:pt x="6552" y="2"/>
                    <a:pt x="6489" y="5"/>
                  </a:cubicBezTo>
                  <a:cubicBezTo>
                    <a:pt x="6234" y="5"/>
                    <a:pt x="5979" y="16"/>
                    <a:pt x="5767" y="26"/>
                  </a:cubicBezTo>
                  <a:cubicBezTo>
                    <a:pt x="4322" y="101"/>
                    <a:pt x="2825" y="69"/>
                    <a:pt x="1381" y="101"/>
                  </a:cubicBezTo>
                  <a:lnTo>
                    <a:pt x="1370" y="101"/>
                  </a:lnTo>
                  <a:cubicBezTo>
                    <a:pt x="1332" y="98"/>
                    <a:pt x="1289" y="97"/>
                    <a:pt x="1242" y="97"/>
                  </a:cubicBezTo>
                  <a:cubicBezTo>
                    <a:pt x="1131" y="97"/>
                    <a:pt x="998" y="104"/>
                    <a:pt x="871" y="111"/>
                  </a:cubicBezTo>
                  <a:cubicBezTo>
                    <a:pt x="521" y="122"/>
                    <a:pt x="149" y="101"/>
                    <a:pt x="1" y="314"/>
                  </a:cubicBezTo>
                  <a:cubicBezTo>
                    <a:pt x="171" y="845"/>
                    <a:pt x="436" y="1312"/>
                    <a:pt x="786" y="1673"/>
                  </a:cubicBezTo>
                  <a:cubicBezTo>
                    <a:pt x="1094" y="1991"/>
                    <a:pt x="1561" y="2363"/>
                    <a:pt x="1986" y="2554"/>
                  </a:cubicBezTo>
                  <a:cubicBezTo>
                    <a:pt x="2510" y="2785"/>
                    <a:pt x="3060" y="2889"/>
                    <a:pt x="3596" y="2889"/>
                  </a:cubicBezTo>
                  <a:cubicBezTo>
                    <a:pt x="4810" y="2889"/>
                    <a:pt x="5949" y="2353"/>
                    <a:pt x="6531" y="1534"/>
                  </a:cubicBezTo>
                  <a:cubicBezTo>
                    <a:pt x="6552" y="1513"/>
                    <a:pt x="6574" y="1482"/>
                    <a:pt x="6585" y="1449"/>
                  </a:cubicBezTo>
                  <a:cubicBezTo>
                    <a:pt x="6840" y="1067"/>
                    <a:pt x="7020" y="590"/>
                    <a:pt x="7126" y="69"/>
                  </a:cubicBezTo>
                  <a:cubicBezTo>
                    <a:pt x="7041" y="15"/>
                    <a:pt x="6865" y="0"/>
                    <a:pt x="6686" y="0"/>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22;p33">
              <a:extLst>
                <a:ext uri="{FF2B5EF4-FFF2-40B4-BE49-F238E27FC236}">
                  <a16:creationId xmlns:a16="http://schemas.microsoft.com/office/drawing/2014/main" id="{FD8608D5-EEBC-FC88-1902-1C24F59F699D}"/>
                </a:ext>
              </a:extLst>
            </p:cNvPr>
            <p:cNvSpPr/>
            <p:nvPr/>
          </p:nvSpPr>
          <p:spPr>
            <a:xfrm>
              <a:off x="3519600" y="1569250"/>
              <a:ext cx="94275" cy="57125"/>
            </a:xfrm>
            <a:custGeom>
              <a:avLst/>
              <a:gdLst/>
              <a:ahLst/>
              <a:cxnLst/>
              <a:rect l="l" t="t" r="r" b="b"/>
              <a:pathLst>
                <a:path w="3771" h="2285" extrusionOk="0">
                  <a:moveTo>
                    <a:pt x="3016" y="638"/>
                  </a:moveTo>
                  <a:cubicBezTo>
                    <a:pt x="3070" y="638"/>
                    <a:pt x="3112" y="680"/>
                    <a:pt x="3112" y="734"/>
                  </a:cubicBezTo>
                  <a:lnTo>
                    <a:pt x="3122" y="1499"/>
                  </a:lnTo>
                  <a:cubicBezTo>
                    <a:pt x="3122" y="1551"/>
                    <a:pt x="3091" y="1594"/>
                    <a:pt x="3027" y="1605"/>
                  </a:cubicBezTo>
                  <a:lnTo>
                    <a:pt x="755" y="1647"/>
                  </a:lnTo>
                  <a:cubicBezTo>
                    <a:pt x="701" y="1647"/>
                    <a:pt x="659" y="1605"/>
                    <a:pt x="659" y="1551"/>
                  </a:cubicBezTo>
                  <a:lnTo>
                    <a:pt x="637" y="787"/>
                  </a:lnTo>
                  <a:cubicBezTo>
                    <a:pt x="637" y="734"/>
                    <a:pt x="680" y="691"/>
                    <a:pt x="733" y="680"/>
                  </a:cubicBezTo>
                  <a:lnTo>
                    <a:pt x="3016" y="638"/>
                  </a:lnTo>
                  <a:close/>
                  <a:moveTo>
                    <a:pt x="3013" y="1"/>
                  </a:moveTo>
                  <a:cubicBezTo>
                    <a:pt x="3007" y="1"/>
                    <a:pt x="3001" y="1"/>
                    <a:pt x="2995" y="1"/>
                  </a:cubicBezTo>
                  <a:lnTo>
                    <a:pt x="722" y="54"/>
                  </a:lnTo>
                  <a:cubicBezTo>
                    <a:pt x="319" y="64"/>
                    <a:pt x="0" y="394"/>
                    <a:pt x="11" y="798"/>
                  </a:cubicBezTo>
                  <a:lnTo>
                    <a:pt x="21" y="1572"/>
                  </a:lnTo>
                  <a:cubicBezTo>
                    <a:pt x="32" y="1960"/>
                    <a:pt x="351" y="2285"/>
                    <a:pt x="746" y="2285"/>
                  </a:cubicBezTo>
                  <a:cubicBezTo>
                    <a:pt x="753" y="2285"/>
                    <a:pt x="759" y="2285"/>
                    <a:pt x="765" y="2284"/>
                  </a:cubicBezTo>
                  <a:lnTo>
                    <a:pt x="3048" y="2231"/>
                  </a:lnTo>
                  <a:cubicBezTo>
                    <a:pt x="3452" y="2221"/>
                    <a:pt x="3770" y="1891"/>
                    <a:pt x="3759" y="1487"/>
                  </a:cubicBezTo>
                  <a:lnTo>
                    <a:pt x="3738" y="713"/>
                  </a:lnTo>
                  <a:cubicBezTo>
                    <a:pt x="3728" y="325"/>
                    <a:pt x="3408" y="1"/>
                    <a:pt x="3013" y="1"/>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23;p33">
              <a:extLst>
                <a:ext uri="{FF2B5EF4-FFF2-40B4-BE49-F238E27FC236}">
                  <a16:creationId xmlns:a16="http://schemas.microsoft.com/office/drawing/2014/main" id="{8CD9A7EC-7DAB-9774-4504-4138A1F7E251}"/>
                </a:ext>
              </a:extLst>
            </p:cNvPr>
            <p:cNvSpPr/>
            <p:nvPr/>
          </p:nvSpPr>
          <p:spPr>
            <a:xfrm>
              <a:off x="3550675" y="1654500"/>
              <a:ext cx="35050" cy="25500"/>
            </a:xfrm>
            <a:custGeom>
              <a:avLst/>
              <a:gdLst/>
              <a:ahLst/>
              <a:cxnLst/>
              <a:rect l="l" t="t" r="r" b="b"/>
              <a:pathLst>
                <a:path w="1402" h="1020" extrusionOk="0">
                  <a:moveTo>
                    <a:pt x="1168" y="0"/>
                  </a:moveTo>
                  <a:cubicBezTo>
                    <a:pt x="1136" y="0"/>
                    <a:pt x="1104" y="10"/>
                    <a:pt x="1072" y="10"/>
                  </a:cubicBezTo>
                  <a:lnTo>
                    <a:pt x="1041" y="10"/>
                  </a:lnTo>
                  <a:cubicBezTo>
                    <a:pt x="902" y="10"/>
                    <a:pt x="754" y="21"/>
                    <a:pt x="605" y="21"/>
                  </a:cubicBezTo>
                  <a:lnTo>
                    <a:pt x="201" y="21"/>
                  </a:lnTo>
                  <a:cubicBezTo>
                    <a:pt x="138" y="21"/>
                    <a:pt x="42" y="31"/>
                    <a:pt x="10" y="106"/>
                  </a:cubicBezTo>
                  <a:cubicBezTo>
                    <a:pt x="0" y="149"/>
                    <a:pt x="0" y="191"/>
                    <a:pt x="0" y="223"/>
                  </a:cubicBezTo>
                  <a:lnTo>
                    <a:pt x="0" y="308"/>
                  </a:lnTo>
                  <a:lnTo>
                    <a:pt x="10" y="340"/>
                  </a:lnTo>
                  <a:cubicBezTo>
                    <a:pt x="10" y="404"/>
                    <a:pt x="10" y="456"/>
                    <a:pt x="21" y="510"/>
                  </a:cubicBezTo>
                  <a:cubicBezTo>
                    <a:pt x="31" y="584"/>
                    <a:pt x="31" y="658"/>
                    <a:pt x="31" y="743"/>
                  </a:cubicBezTo>
                  <a:cubicBezTo>
                    <a:pt x="31" y="775"/>
                    <a:pt x="42" y="807"/>
                    <a:pt x="42" y="850"/>
                  </a:cubicBezTo>
                  <a:lnTo>
                    <a:pt x="42" y="871"/>
                  </a:lnTo>
                  <a:cubicBezTo>
                    <a:pt x="53" y="913"/>
                    <a:pt x="53" y="987"/>
                    <a:pt x="116" y="1008"/>
                  </a:cubicBezTo>
                  <a:cubicBezTo>
                    <a:pt x="138" y="1019"/>
                    <a:pt x="159" y="1019"/>
                    <a:pt x="180" y="1019"/>
                  </a:cubicBezTo>
                  <a:lnTo>
                    <a:pt x="265" y="1019"/>
                  </a:lnTo>
                  <a:lnTo>
                    <a:pt x="435" y="1008"/>
                  </a:lnTo>
                  <a:lnTo>
                    <a:pt x="562" y="1008"/>
                  </a:lnTo>
                  <a:lnTo>
                    <a:pt x="722" y="998"/>
                  </a:lnTo>
                  <a:lnTo>
                    <a:pt x="1115" y="998"/>
                  </a:lnTo>
                  <a:cubicBezTo>
                    <a:pt x="1189" y="998"/>
                    <a:pt x="1253" y="987"/>
                    <a:pt x="1306" y="966"/>
                  </a:cubicBezTo>
                  <a:cubicBezTo>
                    <a:pt x="1391" y="913"/>
                    <a:pt x="1391" y="817"/>
                    <a:pt x="1391" y="732"/>
                  </a:cubicBezTo>
                  <a:cubicBezTo>
                    <a:pt x="1402" y="637"/>
                    <a:pt x="1391" y="531"/>
                    <a:pt x="1381" y="435"/>
                  </a:cubicBezTo>
                  <a:cubicBezTo>
                    <a:pt x="1381" y="393"/>
                    <a:pt x="1381" y="340"/>
                    <a:pt x="1369" y="286"/>
                  </a:cubicBezTo>
                  <a:lnTo>
                    <a:pt x="1369" y="244"/>
                  </a:lnTo>
                  <a:lnTo>
                    <a:pt x="1369" y="180"/>
                  </a:lnTo>
                  <a:cubicBezTo>
                    <a:pt x="1359" y="106"/>
                    <a:pt x="1348" y="64"/>
                    <a:pt x="1317" y="31"/>
                  </a:cubicBezTo>
                  <a:cubicBezTo>
                    <a:pt x="1285" y="0"/>
                    <a:pt x="1232" y="0"/>
                    <a:pt x="1168"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24;p33">
              <a:extLst>
                <a:ext uri="{FF2B5EF4-FFF2-40B4-BE49-F238E27FC236}">
                  <a16:creationId xmlns:a16="http://schemas.microsoft.com/office/drawing/2014/main" id="{479D8042-98E4-ED42-CAE5-857C5961565A}"/>
                </a:ext>
              </a:extLst>
            </p:cNvPr>
            <p:cNvSpPr/>
            <p:nvPr/>
          </p:nvSpPr>
          <p:spPr>
            <a:xfrm>
              <a:off x="3480050" y="1624225"/>
              <a:ext cx="10100" cy="14350"/>
            </a:xfrm>
            <a:custGeom>
              <a:avLst/>
              <a:gdLst/>
              <a:ahLst/>
              <a:cxnLst/>
              <a:rect l="l" t="t" r="r" b="b"/>
              <a:pathLst>
                <a:path w="404" h="574" extrusionOk="0">
                  <a:moveTo>
                    <a:pt x="202" y="96"/>
                  </a:moveTo>
                  <a:cubicBezTo>
                    <a:pt x="0" y="0"/>
                    <a:pt x="21" y="574"/>
                    <a:pt x="202" y="574"/>
                  </a:cubicBezTo>
                  <a:cubicBezTo>
                    <a:pt x="404" y="574"/>
                    <a:pt x="308" y="202"/>
                    <a:pt x="223" y="107"/>
                  </a:cubicBezTo>
                  <a:cubicBezTo>
                    <a:pt x="223" y="107"/>
                    <a:pt x="213" y="107"/>
                    <a:pt x="202"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25;p33">
              <a:extLst>
                <a:ext uri="{FF2B5EF4-FFF2-40B4-BE49-F238E27FC236}">
                  <a16:creationId xmlns:a16="http://schemas.microsoft.com/office/drawing/2014/main" id="{DBFBF517-391B-43A4-C25B-6F7790071DC7}"/>
                </a:ext>
              </a:extLst>
            </p:cNvPr>
            <p:cNvSpPr/>
            <p:nvPr/>
          </p:nvSpPr>
          <p:spPr>
            <a:xfrm>
              <a:off x="3489325" y="1637225"/>
              <a:ext cx="8525" cy="11975"/>
            </a:xfrm>
            <a:custGeom>
              <a:avLst/>
              <a:gdLst/>
              <a:ahLst/>
              <a:cxnLst/>
              <a:rect l="l" t="t" r="r" b="b"/>
              <a:pathLst>
                <a:path w="341" h="479" extrusionOk="0">
                  <a:moveTo>
                    <a:pt x="181" y="54"/>
                  </a:moveTo>
                  <a:cubicBezTo>
                    <a:pt x="1" y="0"/>
                    <a:pt x="1" y="479"/>
                    <a:pt x="192" y="446"/>
                  </a:cubicBezTo>
                  <a:cubicBezTo>
                    <a:pt x="340" y="415"/>
                    <a:pt x="309" y="96"/>
                    <a:pt x="181" y="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26;p33">
              <a:extLst>
                <a:ext uri="{FF2B5EF4-FFF2-40B4-BE49-F238E27FC236}">
                  <a16:creationId xmlns:a16="http://schemas.microsoft.com/office/drawing/2014/main" id="{8FF0A2CE-2402-0D6C-1440-0AD00A581380}"/>
                </a:ext>
              </a:extLst>
            </p:cNvPr>
            <p:cNvSpPr/>
            <p:nvPr/>
          </p:nvSpPr>
          <p:spPr>
            <a:xfrm>
              <a:off x="3639325" y="1679700"/>
              <a:ext cx="8775" cy="15700"/>
            </a:xfrm>
            <a:custGeom>
              <a:avLst/>
              <a:gdLst/>
              <a:ahLst/>
              <a:cxnLst/>
              <a:rect l="l" t="t" r="r" b="b"/>
              <a:pathLst>
                <a:path w="351" h="628" extrusionOk="0">
                  <a:moveTo>
                    <a:pt x="139" y="11"/>
                  </a:moveTo>
                  <a:cubicBezTo>
                    <a:pt x="43" y="96"/>
                    <a:pt x="1" y="616"/>
                    <a:pt x="181" y="627"/>
                  </a:cubicBezTo>
                  <a:cubicBezTo>
                    <a:pt x="319" y="627"/>
                    <a:pt x="351" y="170"/>
                    <a:pt x="256" y="43"/>
                  </a:cubicBezTo>
                  <a:cubicBezTo>
                    <a:pt x="235" y="11"/>
                    <a:pt x="213" y="0"/>
                    <a:pt x="139"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27;p33">
              <a:extLst>
                <a:ext uri="{FF2B5EF4-FFF2-40B4-BE49-F238E27FC236}">
                  <a16:creationId xmlns:a16="http://schemas.microsoft.com/office/drawing/2014/main" id="{DC8AC0F9-71FD-A90F-5695-49089974795B}"/>
                </a:ext>
              </a:extLst>
            </p:cNvPr>
            <p:cNvSpPr/>
            <p:nvPr/>
          </p:nvSpPr>
          <p:spPr>
            <a:xfrm>
              <a:off x="3648075" y="1693775"/>
              <a:ext cx="8275" cy="8525"/>
            </a:xfrm>
            <a:custGeom>
              <a:avLst/>
              <a:gdLst/>
              <a:ahLst/>
              <a:cxnLst/>
              <a:rect l="l" t="t" r="r" b="b"/>
              <a:pathLst>
                <a:path w="331" h="341" extrusionOk="0">
                  <a:moveTo>
                    <a:pt x="182" y="53"/>
                  </a:moveTo>
                  <a:cubicBezTo>
                    <a:pt x="12" y="1"/>
                    <a:pt x="1" y="256"/>
                    <a:pt x="107" y="287"/>
                  </a:cubicBezTo>
                  <a:cubicBezTo>
                    <a:pt x="235" y="341"/>
                    <a:pt x="331" y="107"/>
                    <a:pt x="18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28;p33">
              <a:extLst>
                <a:ext uri="{FF2B5EF4-FFF2-40B4-BE49-F238E27FC236}">
                  <a16:creationId xmlns:a16="http://schemas.microsoft.com/office/drawing/2014/main" id="{A1293685-636B-B3A3-EC84-C090DDD51C47}"/>
                </a:ext>
              </a:extLst>
            </p:cNvPr>
            <p:cNvSpPr/>
            <p:nvPr/>
          </p:nvSpPr>
          <p:spPr>
            <a:xfrm>
              <a:off x="3638275" y="1700400"/>
              <a:ext cx="7175" cy="10125"/>
            </a:xfrm>
            <a:custGeom>
              <a:avLst/>
              <a:gdLst/>
              <a:ahLst/>
              <a:cxnLst/>
              <a:rect l="l" t="t" r="r" b="b"/>
              <a:pathLst>
                <a:path w="287" h="405" extrusionOk="0">
                  <a:moveTo>
                    <a:pt x="181" y="22"/>
                  </a:moveTo>
                  <a:cubicBezTo>
                    <a:pt x="11" y="1"/>
                    <a:pt x="0" y="404"/>
                    <a:pt x="149" y="404"/>
                  </a:cubicBezTo>
                  <a:cubicBezTo>
                    <a:pt x="213" y="404"/>
                    <a:pt x="234" y="362"/>
                    <a:pt x="255" y="277"/>
                  </a:cubicBezTo>
                  <a:cubicBezTo>
                    <a:pt x="287" y="160"/>
                    <a:pt x="287" y="43"/>
                    <a:pt x="181"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29;p33">
              <a:extLst>
                <a:ext uri="{FF2B5EF4-FFF2-40B4-BE49-F238E27FC236}">
                  <a16:creationId xmlns:a16="http://schemas.microsoft.com/office/drawing/2014/main" id="{3EC312AE-5061-C134-4F97-77B0A19A0ED4}"/>
                </a:ext>
              </a:extLst>
            </p:cNvPr>
            <p:cNvSpPr/>
            <p:nvPr/>
          </p:nvSpPr>
          <p:spPr>
            <a:xfrm>
              <a:off x="3537100" y="1535025"/>
              <a:ext cx="58725" cy="85500"/>
            </a:xfrm>
            <a:custGeom>
              <a:avLst/>
              <a:gdLst/>
              <a:ahLst/>
              <a:cxnLst/>
              <a:rect l="l" t="t" r="r" b="b"/>
              <a:pathLst>
                <a:path w="2349" h="3420" extrusionOk="0">
                  <a:moveTo>
                    <a:pt x="65" y="1763"/>
                  </a:moveTo>
                  <a:cubicBezTo>
                    <a:pt x="213" y="1901"/>
                    <a:pt x="479" y="1614"/>
                    <a:pt x="649" y="1412"/>
                  </a:cubicBezTo>
                  <a:cubicBezTo>
                    <a:pt x="649" y="1912"/>
                    <a:pt x="798" y="2613"/>
                    <a:pt x="1010" y="3048"/>
                  </a:cubicBezTo>
                  <a:cubicBezTo>
                    <a:pt x="1074" y="3186"/>
                    <a:pt x="1169" y="3420"/>
                    <a:pt x="1297" y="3409"/>
                  </a:cubicBezTo>
                  <a:cubicBezTo>
                    <a:pt x="1466" y="3387"/>
                    <a:pt x="1414" y="3090"/>
                    <a:pt x="1382" y="2941"/>
                  </a:cubicBezTo>
                  <a:cubicBezTo>
                    <a:pt x="1350" y="2729"/>
                    <a:pt x="1286" y="2602"/>
                    <a:pt x="1275" y="2422"/>
                  </a:cubicBezTo>
                  <a:cubicBezTo>
                    <a:pt x="1308" y="2432"/>
                    <a:pt x="1466" y="2495"/>
                    <a:pt x="1551" y="2432"/>
                  </a:cubicBezTo>
                  <a:cubicBezTo>
                    <a:pt x="1626" y="2368"/>
                    <a:pt x="1626" y="2315"/>
                    <a:pt x="1615" y="2209"/>
                  </a:cubicBezTo>
                  <a:cubicBezTo>
                    <a:pt x="1743" y="2230"/>
                    <a:pt x="1796" y="2230"/>
                    <a:pt x="1881" y="2134"/>
                  </a:cubicBezTo>
                  <a:cubicBezTo>
                    <a:pt x="1976" y="2039"/>
                    <a:pt x="1902" y="1827"/>
                    <a:pt x="1902" y="1827"/>
                  </a:cubicBezTo>
                  <a:cubicBezTo>
                    <a:pt x="1976" y="1795"/>
                    <a:pt x="2082" y="1721"/>
                    <a:pt x="2146" y="1625"/>
                  </a:cubicBezTo>
                  <a:cubicBezTo>
                    <a:pt x="2348" y="1338"/>
                    <a:pt x="2008" y="637"/>
                    <a:pt x="2082" y="0"/>
                  </a:cubicBezTo>
                  <a:cubicBezTo>
                    <a:pt x="2019" y="574"/>
                    <a:pt x="1095" y="383"/>
                    <a:pt x="532" y="298"/>
                  </a:cubicBezTo>
                  <a:cubicBezTo>
                    <a:pt x="489" y="574"/>
                    <a:pt x="447" y="765"/>
                    <a:pt x="341" y="999"/>
                  </a:cubicBezTo>
                  <a:cubicBezTo>
                    <a:pt x="246" y="1221"/>
                    <a:pt x="76" y="1402"/>
                    <a:pt x="12" y="1582"/>
                  </a:cubicBezTo>
                  <a:cubicBezTo>
                    <a:pt x="1" y="1636"/>
                    <a:pt x="22" y="1721"/>
                    <a:pt x="65" y="1763"/>
                  </a:cubicBezTo>
                  <a:close/>
                </a:path>
              </a:pathLst>
            </a:custGeom>
            <a:solidFill>
              <a:srgbClr val="DB9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30;p33">
              <a:extLst>
                <a:ext uri="{FF2B5EF4-FFF2-40B4-BE49-F238E27FC236}">
                  <a16:creationId xmlns:a16="http://schemas.microsoft.com/office/drawing/2014/main" id="{AD8FB34A-7801-A687-2AA0-54456AAFE2D1}"/>
                </a:ext>
              </a:extLst>
            </p:cNvPr>
            <p:cNvSpPr/>
            <p:nvPr/>
          </p:nvSpPr>
          <p:spPr>
            <a:xfrm>
              <a:off x="3535800" y="1565000"/>
              <a:ext cx="18600" cy="16500"/>
            </a:xfrm>
            <a:custGeom>
              <a:avLst/>
              <a:gdLst/>
              <a:ahLst/>
              <a:cxnLst/>
              <a:rect l="l" t="t" r="r" b="b"/>
              <a:pathLst>
                <a:path w="744" h="660" extrusionOk="0">
                  <a:moveTo>
                    <a:pt x="170" y="596"/>
                  </a:moveTo>
                  <a:cubicBezTo>
                    <a:pt x="350" y="659"/>
                    <a:pt x="722" y="373"/>
                    <a:pt x="744" y="1"/>
                  </a:cubicBezTo>
                  <a:cubicBezTo>
                    <a:pt x="690" y="118"/>
                    <a:pt x="499" y="330"/>
                    <a:pt x="350" y="404"/>
                  </a:cubicBezTo>
                  <a:cubicBezTo>
                    <a:pt x="255" y="437"/>
                    <a:pt x="85" y="426"/>
                    <a:pt x="117" y="277"/>
                  </a:cubicBezTo>
                  <a:cubicBezTo>
                    <a:pt x="0" y="426"/>
                    <a:pt x="64" y="553"/>
                    <a:pt x="170" y="596"/>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31;p33">
              <a:extLst>
                <a:ext uri="{FF2B5EF4-FFF2-40B4-BE49-F238E27FC236}">
                  <a16:creationId xmlns:a16="http://schemas.microsoft.com/office/drawing/2014/main" id="{7B42BDF8-7267-785F-17A6-3C72C6E5E2C7}"/>
                </a:ext>
              </a:extLst>
            </p:cNvPr>
            <p:cNvSpPr/>
            <p:nvPr/>
          </p:nvSpPr>
          <p:spPr>
            <a:xfrm>
              <a:off x="3566050" y="1547475"/>
              <a:ext cx="28425" cy="51825"/>
            </a:xfrm>
            <a:custGeom>
              <a:avLst/>
              <a:gdLst/>
              <a:ahLst/>
              <a:cxnLst/>
              <a:rect l="l" t="t" r="r" b="b"/>
              <a:pathLst>
                <a:path w="1137" h="2073" extrusionOk="0">
                  <a:moveTo>
                    <a:pt x="1" y="1754"/>
                  </a:moveTo>
                  <a:cubicBezTo>
                    <a:pt x="117" y="2072"/>
                    <a:pt x="532" y="2072"/>
                    <a:pt x="457" y="1711"/>
                  </a:cubicBezTo>
                  <a:cubicBezTo>
                    <a:pt x="521" y="1743"/>
                    <a:pt x="617" y="1732"/>
                    <a:pt x="659" y="1700"/>
                  </a:cubicBezTo>
                  <a:cubicBezTo>
                    <a:pt x="787" y="1605"/>
                    <a:pt x="797" y="1456"/>
                    <a:pt x="744" y="1329"/>
                  </a:cubicBezTo>
                  <a:cubicBezTo>
                    <a:pt x="935" y="1265"/>
                    <a:pt x="1073" y="1084"/>
                    <a:pt x="1116" y="819"/>
                  </a:cubicBezTo>
                  <a:cubicBezTo>
                    <a:pt x="1137" y="628"/>
                    <a:pt x="924" y="224"/>
                    <a:pt x="924" y="1"/>
                  </a:cubicBezTo>
                  <a:cubicBezTo>
                    <a:pt x="924" y="1"/>
                    <a:pt x="903" y="192"/>
                    <a:pt x="903" y="298"/>
                  </a:cubicBezTo>
                  <a:cubicBezTo>
                    <a:pt x="914" y="649"/>
                    <a:pt x="999" y="1053"/>
                    <a:pt x="670" y="1063"/>
                  </a:cubicBezTo>
                  <a:cubicBezTo>
                    <a:pt x="681" y="1212"/>
                    <a:pt x="659" y="1308"/>
                    <a:pt x="585" y="1381"/>
                  </a:cubicBezTo>
                  <a:cubicBezTo>
                    <a:pt x="542" y="1424"/>
                    <a:pt x="426" y="1488"/>
                    <a:pt x="320" y="1466"/>
                  </a:cubicBezTo>
                  <a:cubicBezTo>
                    <a:pt x="277" y="1605"/>
                    <a:pt x="171" y="1828"/>
                    <a:pt x="1" y="1754"/>
                  </a:cubicBezTo>
                  <a:close/>
                </a:path>
              </a:pathLst>
            </a:custGeom>
            <a:solidFill>
              <a:srgbClr val="C4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32;p33">
              <a:extLst>
                <a:ext uri="{FF2B5EF4-FFF2-40B4-BE49-F238E27FC236}">
                  <a16:creationId xmlns:a16="http://schemas.microsoft.com/office/drawing/2014/main" id="{8D409744-BAD0-97EC-3205-0C6064C8915A}"/>
                </a:ext>
              </a:extLst>
            </p:cNvPr>
            <p:cNvSpPr/>
            <p:nvPr/>
          </p:nvSpPr>
          <p:spPr>
            <a:xfrm>
              <a:off x="3511100" y="1234500"/>
              <a:ext cx="99300" cy="312475"/>
            </a:xfrm>
            <a:custGeom>
              <a:avLst/>
              <a:gdLst/>
              <a:ahLst/>
              <a:cxnLst/>
              <a:rect l="l" t="t" r="r" b="b"/>
              <a:pathLst>
                <a:path w="3972" h="12499" extrusionOk="0">
                  <a:moveTo>
                    <a:pt x="3207" y="12361"/>
                  </a:moveTo>
                  <a:cubicBezTo>
                    <a:pt x="2624" y="12425"/>
                    <a:pt x="2018" y="12446"/>
                    <a:pt x="1423" y="12499"/>
                  </a:cubicBezTo>
                  <a:cubicBezTo>
                    <a:pt x="1434" y="11405"/>
                    <a:pt x="1402" y="10365"/>
                    <a:pt x="1423" y="9313"/>
                  </a:cubicBezTo>
                  <a:cubicBezTo>
                    <a:pt x="1445" y="8304"/>
                    <a:pt x="1541" y="7306"/>
                    <a:pt x="1402" y="6287"/>
                  </a:cubicBezTo>
                  <a:cubicBezTo>
                    <a:pt x="1275" y="5362"/>
                    <a:pt x="999" y="4534"/>
                    <a:pt x="765" y="3738"/>
                  </a:cubicBezTo>
                  <a:cubicBezTo>
                    <a:pt x="659" y="3345"/>
                    <a:pt x="521" y="2941"/>
                    <a:pt x="394" y="2528"/>
                  </a:cubicBezTo>
                  <a:cubicBezTo>
                    <a:pt x="234" y="1964"/>
                    <a:pt x="0" y="1115"/>
                    <a:pt x="309" y="574"/>
                  </a:cubicBezTo>
                  <a:cubicBezTo>
                    <a:pt x="500" y="234"/>
                    <a:pt x="1031" y="0"/>
                    <a:pt x="1498" y="223"/>
                  </a:cubicBezTo>
                  <a:cubicBezTo>
                    <a:pt x="1891" y="404"/>
                    <a:pt x="2145" y="807"/>
                    <a:pt x="2390" y="1221"/>
                  </a:cubicBezTo>
                  <a:cubicBezTo>
                    <a:pt x="2879" y="2049"/>
                    <a:pt x="3144" y="2962"/>
                    <a:pt x="3431" y="3982"/>
                  </a:cubicBezTo>
                  <a:cubicBezTo>
                    <a:pt x="3568" y="4470"/>
                    <a:pt x="3696" y="4980"/>
                    <a:pt x="3781" y="5501"/>
                  </a:cubicBezTo>
                  <a:cubicBezTo>
                    <a:pt x="3972" y="6679"/>
                    <a:pt x="3707" y="7869"/>
                    <a:pt x="3611" y="8994"/>
                  </a:cubicBezTo>
                  <a:cubicBezTo>
                    <a:pt x="3516" y="10195"/>
                    <a:pt x="3431" y="11342"/>
                    <a:pt x="3207" y="12361"/>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33;p33">
              <a:extLst>
                <a:ext uri="{FF2B5EF4-FFF2-40B4-BE49-F238E27FC236}">
                  <a16:creationId xmlns:a16="http://schemas.microsoft.com/office/drawing/2014/main" id="{9BA67EC6-69F9-7641-2DF6-812AD9113C39}"/>
                </a:ext>
              </a:extLst>
            </p:cNvPr>
            <p:cNvSpPr/>
            <p:nvPr/>
          </p:nvSpPr>
          <p:spPr>
            <a:xfrm>
              <a:off x="3549325" y="1386075"/>
              <a:ext cx="22325" cy="13575"/>
            </a:xfrm>
            <a:custGeom>
              <a:avLst/>
              <a:gdLst/>
              <a:ahLst/>
              <a:cxnLst/>
              <a:rect l="l" t="t" r="r" b="b"/>
              <a:pathLst>
                <a:path w="893" h="543" extrusionOk="0">
                  <a:moveTo>
                    <a:pt x="850" y="149"/>
                  </a:moveTo>
                  <a:cubicBezTo>
                    <a:pt x="893" y="457"/>
                    <a:pt x="0" y="542"/>
                    <a:pt x="64" y="234"/>
                  </a:cubicBezTo>
                  <a:cubicBezTo>
                    <a:pt x="160" y="118"/>
                    <a:pt x="340" y="160"/>
                    <a:pt x="479" y="139"/>
                  </a:cubicBezTo>
                  <a:cubicBezTo>
                    <a:pt x="616" y="118"/>
                    <a:pt x="829" y="0"/>
                    <a:pt x="850" y="149"/>
                  </a:cubicBezTo>
                  <a:close/>
                </a:path>
              </a:pathLst>
            </a:custGeom>
            <a:solidFill>
              <a:srgbClr val="7C75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34;p33">
              <a:extLst>
                <a:ext uri="{FF2B5EF4-FFF2-40B4-BE49-F238E27FC236}">
                  <a16:creationId xmlns:a16="http://schemas.microsoft.com/office/drawing/2014/main" id="{735C186C-FD53-9D14-87DE-7D541D8FD9CA}"/>
                </a:ext>
              </a:extLst>
            </p:cNvPr>
            <p:cNvSpPr/>
            <p:nvPr/>
          </p:nvSpPr>
          <p:spPr>
            <a:xfrm>
              <a:off x="3549325" y="1262625"/>
              <a:ext cx="11175" cy="15150"/>
            </a:xfrm>
            <a:custGeom>
              <a:avLst/>
              <a:gdLst/>
              <a:ahLst/>
              <a:cxnLst/>
              <a:rect l="l" t="t" r="r" b="b"/>
              <a:pathLst>
                <a:path w="447" h="606" extrusionOk="0">
                  <a:moveTo>
                    <a:pt x="394" y="563"/>
                  </a:moveTo>
                  <a:cubicBezTo>
                    <a:pt x="447" y="457"/>
                    <a:pt x="277" y="1"/>
                    <a:pt x="128" y="75"/>
                  </a:cubicBezTo>
                  <a:cubicBezTo>
                    <a:pt x="0" y="128"/>
                    <a:pt x="160" y="521"/>
                    <a:pt x="288" y="584"/>
                  </a:cubicBezTo>
                  <a:cubicBezTo>
                    <a:pt x="319" y="606"/>
                    <a:pt x="340" y="606"/>
                    <a:pt x="394"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35;p33">
              <a:extLst>
                <a:ext uri="{FF2B5EF4-FFF2-40B4-BE49-F238E27FC236}">
                  <a16:creationId xmlns:a16="http://schemas.microsoft.com/office/drawing/2014/main" id="{4E1D704D-4E6E-F567-9D72-2DA03A67845B}"/>
                </a:ext>
              </a:extLst>
            </p:cNvPr>
            <p:cNvSpPr/>
            <p:nvPr/>
          </p:nvSpPr>
          <p:spPr>
            <a:xfrm>
              <a:off x="3541100" y="1262100"/>
              <a:ext cx="8000" cy="6400"/>
            </a:xfrm>
            <a:custGeom>
              <a:avLst/>
              <a:gdLst/>
              <a:ahLst/>
              <a:cxnLst/>
              <a:rect l="l" t="t" r="r" b="b"/>
              <a:pathLst>
                <a:path w="320" h="256" extrusionOk="0">
                  <a:moveTo>
                    <a:pt x="160" y="244"/>
                  </a:moveTo>
                  <a:cubicBezTo>
                    <a:pt x="319" y="223"/>
                    <a:pt x="223" y="1"/>
                    <a:pt x="128" y="11"/>
                  </a:cubicBezTo>
                  <a:cubicBezTo>
                    <a:pt x="1" y="32"/>
                    <a:pt x="22" y="255"/>
                    <a:pt x="160" y="2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36;p33">
              <a:extLst>
                <a:ext uri="{FF2B5EF4-FFF2-40B4-BE49-F238E27FC236}">
                  <a16:creationId xmlns:a16="http://schemas.microsoft.com/office/drawing/2014/main" id="{65F6A049-3CBA-9F01-1000-867B3B69325B}"/>
                </a:ext>
              </a:extLst>
            </p:cNvPr>
            <p:cNvSpPr/>
            <p:nvPr/>
          </p:nvSpPr>
          <p:spPr>
            <a:xfrm>
              <a:off x="3546425" y="1249600"/>
              <a:ext cx="8225" cy="10650"/>
            </a:xfrm>
            <a:custGeom>
              <a:avLst/>
              <a:gdLst/>
              <a:ahLst/>
              <a:cxnLst/>
              <a:rect l="l" t="t" r="r" b="b"/>
              <a:pathLst>
                <a:path w="329" h="426" extrusionOk="0">
                  <a:moveTo>
                    <a:pt x="180" y="394"/>
                  </a:moveTo>
                  <a:cubicBezTo>
                    <a:pt x="329" y="341"/>
                    <a:pt x="180" y="1"/>
                    <a:pt x="53" y="65"/>
                  </a:cubicBezTo>
                  <a:cubicBezTo>
                    <a:pt x="0" y="86"/>
                    <a:pt x="10" y="128"/>
                    <a:pt x="21" y="203"/>
                  </a:cubicBezTo>
                  <a:cubicBezTo>
                    <a:pt x="43" y="320"/>
                    <a:pt x="85" y="426"/>
                    <a:pt x="180" y="3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923159265"/>
              </p:ext>
            </p:extLst>
          </p:nvPr>
        </p:nvGraphicFramePr>
        <p:xfrm>
          <a:off x="187199" y="1195200"/>
          <a:ext cx="8801209" cy="188382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6</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Edit business information: a business updates their name and information</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my business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Select edit under their name/info</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Enter new name/info e.g. “John’s Corner Shop”</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“Save”</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business’s name/info should be updated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87199" y="3102730"/>
            <a:ext cx="2245757" cy="307777"/>
          </a:xfrm>
          <a:prstGeom prst="rect">
            <a:avLst/>
          </a:prstGeom>
          <a:noFill/>
        </p:spPr>
        <p:txBody>
          <a:bodyPr wrap="square" rtlCol="0">
            <a:spAutoFit/>
          </a:bodyPr>
          <a:lstStyle/>
          <a:p>
            <a:r>
              <a:rPr lang="en-US" b="1"/>
              <a:t>Evidence of Testing</a:t>
            </a:r>
          </a:p>
        </p:txBody>
      </p:sp>
      <p:pic>
        <p:nvPicPr>
          <p:cNvPr id="3" name="Picture 2">
            <a:extLst>
              <a:ext uri="{FF2B5EF4-FFF2-40B4-BE49-F238E27FC236}">
                <a16:creationId xmlns:a16="http://schemas.microsoft.com/office/drawing/2014/main" id="{208476FB-1BE1-144E-9AD7-DFE48DBFDA8F}"/>
              </a:ext>
            </a:extLst>
          </p:cNvPr>
          <p:cNvPicPr>
            <a:picLocks noChangeAspect="1"/>
          </p:cNvPicPr>
          <p:nvPr/>
        </p:nvPicPr>
        <p:blipFill>
          <a:blip r:embed="rId3"/>
          <a:stretch>
            <a:fillRect/>
          </a:stretch>
        </p:blipFill>
        <p:spPr>
          <a:xfrm>
            <a:off x="2441931" y="3357751"/>
            <a:ext cx="5205076" cy="1691812"/>
          </a:xfrm>
          <a:prstGeom prst="rect">
            <a:avLst/>
          </a:prstGeom>
        </p:spPr>
      </p:pic>
      <p:sp>
        <p:nvSpPr>
          <p:cNvPr id="5" name="TextBox 4">
            <a:extLst>
              <a:ext uri="{FF2B5EF4-FFF2-40B4-BE49-F238E27FC236}">
                <a16:creationId xmlns:a16="http://schemas.microsoft.com/office/drawing/2014/main" id="{1FC648F9-AE2E-1041-B9EF-4BFCD3C42892}"/>
              </a:ext>
            </a:extLst>
          </p:cNvPr>
          <p:cNvSpPr txBox="1"/>
          <p:nvPr/>
        </p:nvSpPr>
        <p:spPr>
          <a:xfrm>
            <a:off x="500045" y="4049769"/>
            <a:ext cx="1289135" cy="307777"/>
          </a:xfrm>
          <a:prstGeom prst="rect">
            <a:avLst/>
          </a:prstGeom>
          <a:noFill/>
        </p:spPr>
        <p:txBody>
          <a:bodyPr wrap="none" rtlCol="0">
            <a:spAutoFit/>
          </a:bodyPr>
          <a:lstStyle/>
          <a:p>
            <a:r>
              <a:rPr lang="en-US"/>
              <a:t>Before editing</a:t>
            </a:r>
          </a:p>
        </p:txBody>
      </p:sp>
    </p:spTree>
    <p:extLst>
      <p:ext uri="{BB962C8B-B14F-4D97-AF65-F5344CB8AC3E}">
        <p14:creationId xmlns:p14="http://schemas.microsoft.com/office/powerpoint/2010/main" val="1494787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27588-208D-0F4D-A93C-1088676EA997}"/>
              </a:ext>
            </a:extLst>
          </p:cNvPr>
          <p:cNvSpPr>
            <a:spLocks noGrp="1"/>
          </p:cNvSpPr>
          <p:nvPr>
            <p:ph type="title"/>
          </p:nvPr>
        </p:nvSpPr>
        <p:spPr/>
        <p:txBody>
          <a:bodyPr/>
          <a:lstStyle/>
          <a:p>
            <a:r>
              <a:rPr lang="en-US"/>
              <a:t>Testing</a:t>
            </a:r>
          </a:p>
        </p:txBody>
      </p:sp>
      <p:sp>
        <p:nvSpPr>
          <p:cNvPr id="5" name="TextBox 4">
            <a:extLst>
              <a:ext uri="{FF2B5EF4-FFF2-40B4-BE49-F238E27FC236}">
                <a16:creationId xmlns:a16="http://schemas.microsoft.com/office/drawing/2014/main" id="{580ED992-A2F7-D347-A92C-42B82D7E3D5F}"/>
              </a:ext>
            </a:extLst>
          </p:cNvPr>
          <p:cNvSpPr txBox="1"/>
          <p:nvPr/>
        </p:nvSpPr>
        <p:spPr>
          <a:xfrm>
            <a:off x="75432" y="2047485"/>
            <a:ext cx="1289135" cy="307777"/>
          </a:xfrm>
          <a:prstGeom prst="rect">
            <a:avLst/>
          </a:prstGeom>
          <a:noFill/>
        </p:spPr>
        <p:txBody>
          <a:bodyPr wrap="none" rtlCol="0">
            <a:spAutoFit/>
          </a:bodyPr>
          <a:lstStyle/>
          <a:p>
            <a:r>
              <a:rPr lang="en-US"/>
              <a:t>During editing</a:t>
            </a:r>
          </a:p>
        </p:txBody>
      </p:sp>
      <p:pic>
        <p:nvPicPr>
          <p:cNvPr id="6" name="Picture 5">
            <a:extLst>
              <a:ext uri="{FF2B5EF4-FFF2-40B4-BE49-F238E27FC236}">
                <a16:creationId xmlns:a16="http://schemas.microsoft.com/office/drawing/2014/main" id="{BA2AFA97-D111-7A4D-AAC7-CBEEE82C648B}"/>
              </a:ext>
            </a:extLst>
          </p:cNvPr>
          <p:cNvPicPr>
            <a:picLocks noChangeAspect="1"/>
          </p:cNvPicPr>
          <p:nvPr/>
        </p:nvPicPr>
        <p:blipFill>
          <a:blip r:embed="rId2"/>
          <a:stretch>
            <a:fillRect/>
          </a:stretch>
        </p:blipFill>
        <p:spPr>
          <a:xfrm>
            <a:off x="2156893" y="1140271"/>
            <a:ext cx="4830214" cy="1814427"/>
          </a:xfrm>
          <a:prstGeom prst="rect">
            <a:avLst/>
          </a:prstGeom>
        </p:spPr>
      </p:pic>
      <p:pic>
        <p:nvPicPr>
          <p:cNvPr id="7" name="Picture 6">
            <a:extLst>
              <a:ext uri="{FF2B5EF4-FFF2-40B4-BE49-F238E27FC236}">
                <a16:creationId xmlns:a16="http://schemas.microsoft.com/office/drawing/2014/main" id="{E0A3F2A2-EA89-3F45-814D-18EC5795DE6F}"/>
              </a:ext>
            </a:extLst>
          </p:cNvPr>
          <p:cNvPicPr>
            <a:picLocks noChangeAspect="1"/>
          </p:cNvPicPr>
          <p:nvPr/>
        </p:nvPicPr>
        <p:blipFill>
          <a:blip r:embed="rId3"/>
          <a:stretch>
            <a:fillRect/>
          </a:stretch>
        </p:blipFill>
        <p:spPr>
          <a:xfrm>
            <a:off x="2156893" y="3092665"/>
            <a:ext cx="4830214" cy="1840082"/>
          </a:xfrm>
          <a:prstGeom prst="rect">
            <a:avLst/>
          </a:prstGeom>
        </p:spPr>
      </p:pic>
      <p:sp>
        <p:nvSpPr>
          <p:cNvPr id="8" name="TextBox 7">
            <a:extLst>
              <a:ext uri="{FF2B5EF4-FFF2-40B4-BE49-F238E27FC236}">
                <a16:creationId xmlns:a16="http://schemas.microsoft.com/office/drawing/2014/main" id="{4B063E47-598C-7C4A-A864-04B8649C445D}"/>
              </a:ext>
            </a:extLst>
          </p:cNvPr>
          <p:cNvSpPr txBox="1"/>
          <p:nvPr/>
        </p:nvSpPr>
        <p:spPr>
          <a:xfrm>
            <a:off x="75432" y="3858817"/>
            <a:ext cx="1140056" cy="307777"/>
          </a:xfrm>
          <a:prstGeom prst="rect">
            <a:avLst/>
          </a:prstGeom>
          <a:noFill/>
        </p:spPr>
        <p:txBody>
          <a:bodyPr wrap="none" rtlCol="0">
            <a:spAutoFit/>
          </a:bodyPr>
          <a:lstStyle/>
          <a:p>
            <a:r>
              <a:rPr lang="en-US"/>
              <a:t>After editing</a:t>
            </a:r>
          </a:p>
        </p:txBody>
      </p:sp>
    </p:spTree>
    <p:extLst>
      <p:ext uri="{BB962C8B-B14F-4D97-AF65-F5344CB8AC3E}">
        <p14:creationId xmlns:p14="http://schemas.microsoft.com/office/powerpoint/2010/main" val="3834935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1960410336"/>
              </p:ext>
            </p:extLst>
          </p:nvPr>
        </p:nvGraphicFramePr>
        <p:xfrm>
          <a:off x="187199" y="1195200"/>
          <a:ext cx="8801209" cy="167046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7</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View stock: a user wants to view the stock of a business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food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Select “John’s Corner Shop”</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Go to the bottom of the page to view the stock</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stock of the selected business to be displayed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87199" y="2889249"/>
            <a:ext cx="2245757" cy="307777"/>
          </a:xfrm>
          <a:prstGeom prst="rect">
            <a:avLst/>
          </a:prstGeom>
          <a:noFill/>
        </p:spPr>
        <p:txBody>
          <a:bodyPr wrap="square" rtlCol="0">
            <a:spAutoFit/>
          </a:bodyPr>
          <a:lstStyle/>
          <a:p>
            <a:r>
              <a:rPr lang="en-US" b="1"/>
              <a:t>Evidence of Testing</a:t>
            </a:r>
          </a:p>
        </p:txBody>
      </p:sp>
      <p:sp>
        <p:nvSpPr>
          <p:cNvPr id="5" name="TextBox 4">
            <a:extLst>
              <a:ext uri="{FF2B5EF4-FFF2-40B4-BE49-F238E27FC236}">
                <a16:creationId xmlns:a16="http://schemas.microsoft.com/office/drawing/2014/main" id="{C0655DA2-DA63-5641-B79C-A81F05BC55FE}"/>
              </a:ext>
            </a:extLst>
          </p:cNvPr>
          <p:cNvSpPr txBox="1"/>
          <p:nvPr/>
        </p:nvSpPr>
        <p:spPr>
          <a:xfrm>
            <a:off x="1489428" y="3304370"/>
            <a:ext cx="1887055" cy="307777"/>
          </a:xfrm>
          <a:prstGeom prst="rect">
            <a:avLst/>
          </a:prstGeom>
          <a:noFill/>
        </p:spPr>
        <p:txBody>
          <a:bodyPr wrap="none" rtlCol="0">
            <a:spAutoFit/>
          </a:bodyPr>
          <a:lstStyle/>
          <a:p>
            <a:r>
              <a:rPr lang="en-US"/>
              <a:t>No business selected</a:t>
            </a:r>
          </a:p>
        </p:txBody>
      </p:sp>
      <p:pic>
        <p:nvPicPr>
          <p:cNvPr id="6" name="Picture 5">
            <a:extLst>
              <a:ext uri="{FF2B5EF4-FFF2-40B4-BE49-F238E27FC236}">
                <a16:creationId xmlns:a16="http://schemas.microsoft.com/office/drawing/2014/main" id="{864AEA7C-2E00-974E-89D2-04352F0899C6}"/>
              </a:ext>
            </a:extLst>
          </p:cNvPr>
          <p:cNvPicPr>
            <a:picLocks noChangeAspect="1"/>
          </p:cNvPicPr>
          <p:nvPr/>
        </p:nvPicPr>
        <p:blipFill>
          <a:blip r:embed="rId3"/>
          <a:stretch>
            <a:fillRect/>
          </a:stretch>
        </p:blipFill>
        <p:spPr>
          <a:xfrm>
            <a:off x="187199" y="3719491"/>
            <a:ext cx="4554888" cy="978983"/>
          </a:xfrm>
          <a:prstGeom prst="rect">
            <a:avLst/>
          </a:prstGeom>
        </p:spPr>
      </p:pic>
      <p:pic>
        <p:nvPicPr>
          <p:cNvPr id="8" name="Picture 7">
            <a:extLst>
              <a:ext uri="{FF2B5EF4-FFF2-40B4-BE49-F238E27FC236}">
                <a16:creationId xmlns:a16="http://schemas.microsoft.com/office/drawing/2014/main" id="{D143AC72-0E19-464C-A7B7-61F1C422D816}"/>
              </a:ext>
            </a:extLst>
          </p:cNvPr>
          <p:cNvPicPr>
            <a:picLocks noChangeAspect="1"/>
          </p:cNvPicPr>
          <p:nvPr/>
        </p:nvPicPr>
        <p:blipFill>
          <a:blip r:embed="rId4"/>
          <a:stretch>
            <a:fillRect/>
          </a:stretch>
        </p:blipFill>
        <p:spPr>
          <a:xfrm>
            <a:off x="4890110" y="3197026"/>
            <a:ext cx="4098297" cy="1774800"/>
          </a:xfrm>
          <a:prstGeom prst="rect">
            <a:avLst/>
          </a:prstGeom>
        </p:spPr>
      </p:pic>
      <p:sp>
        <p:nvSpPr>
          <p:cNvPr id="9" name="TextBox 8">
            <a:extLst>
              <a:ext uri="{FF2B5EF4-FFF2-40B4-BE49-F238E27FC236}">
                <a16:creationId xmlns:a16="http://schemas.microsoft.com/office/drawing/2014/main" id="{A06A21FB-7229-B541-96E7-91F9B6FAE2C4}"/>
              </a:ext>
            </a:extLst>
          </p:cNvPr>
          <p:cNvSpPr txBox="1"/>
          <p:nvPr/>
        </p:nvSpPr>
        <p:spPr>
          <a:xfrm>
            <a:off x="6119963" y="2889248"/>
            <a:ext cx="1638590" cy="307777"/>
          </a:xfrm>
          <a:prstGeom prst="rect">
            <a:avLst/>
          </a:prstGeom>
          <a:noFill/>
        </p:spPr>
        <p:txBody>
          <a:bodyPr wrap="none" rtlCol="0">
            <a:spAutoFit/>
          </a:bodyPr>
          <a:lstStyle/>
          <a:p>
            <a:r>
              <a:rPr lang="en-US"/>
              <a:t>Selected business</a:t>
            </a:r>
          </a:p>
        </p:txBody>
      </p:sp>
    </p:spTree>
    <p:extLst>
      <p:ext uri="{BB962C8B-B14F-4D97-AF65-F5344CB8AC3E}">
        <p14:creationId xmlns:p14="http://schemas.microsoft.com/office/powerpoint/2010/main" val="3249911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1734517877"/>
              </p:ext>
            </p:extLst>
          </p:nvPr>
        </p:nvGraphicFramePr>
        <p:xfrm>
          <a:off x="187199" y="1195200"/>
          <a:ext cx="8801209" cy="209718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8</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Food Filter: the user selects a filter and the stock table is updated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Add two new items to the stock of a business, selecting “Halal” for one and nothing for the other</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Select that business from the list on the food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 Select “Halal” on the filter</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Both items should be displayed when no filter is selected and only the halal item should be displayed when the filter is selected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87199" y="3292383"/>
            <a:ext cx="2245757" cy="307777"/>
          </a:xfrm>
          <a:prstGeom prst="rect">
            <a:avLst/>
          </a:prstGeom>
          <a:noFill/>
        </p:spPr>
        <p:txBody>
          <a:bodyPr wrap="square" rtlCol="0">
            <a:spAutoFit/>
          </a:bodyPr>
          <a:lstStyle/>
          <a:p>
            <a:r>
              <a:rPr lang="en-US" b="1"/>
              <a:t>Evidence of Testing</a:t>
            </a:r>
          </a:p>
        </p:txBody>
      </p:sp>
      <p:pic>
        <p:nvPicPr>
          <p:cNvPr id="6" name="Picture 5">
            <a:extLst>
              <a:ext uri="{FF2B5EF4-FFF2-40B4-BE49-F238E27FC236}">
                <a16:creationId xmlns:a16="http://schemas.microsoft.com/office/drawing/2014/main" id="{D0D30381-8D18-7C4B-8ABD-CF5ADC0C2F35}"/>
              </a:ext>
            </a:extLst>
          </p:cNvPr>
          <p:cNvPicPr>
            <a:picLocks noChangeAspect="1"/>
          </p:cNvPicPr>
          <p:nvPr/>
        </p:nvPicPr>
        <p:blipFill>
          <a:blip r:embed="rId3"/>
          <a:stretch>
            <a:fillRect/>
          </a:stretch>
        </p:blipFill>
        <p:spPr>
          <a:xfrm>
            <a:off x="2023303" y="3369454"/>
            <a:ext cx="3081434" cy="1774046"/>
          </a:xfrm>
          <a:prstGeom prst="rect">
            <a:avLst/>
          </a:prstGeom>
        </p:spPr>
      </p:pic>
      <p:pic>
        <p:nvPicPr>
          <p:cNvPr id="7" name="Picture 6">
            <a:extLst>
              <a:ext uri="{FF2B5EF4-FFF2-40B4-BE49-F238E27FC236}">
                <a16:creationId xmlns:a16="http://schemas.microsoft.com/office/drawing/2014/main" id="{60C06012-69CD-314D-A89B-79F989443CC0}"/>
              </a:ext>
            </a:extLst>
          </p:cNvPr>
          <p:cNvPicPr>
            <a:picLocks noChangeAspect="1"/>
          </p:cNvPicPr>
          <p:nvPr/>
        </p:nvPicPr>
        <p:blipFill>
          <a:blip r:embed="rId4"/>
          <a:stretch>
            <a:fillRect/>
          </a:stretch>
        </p:blipFill>
        <p:spPr>
          <a:xfrm>
            <a:off x="5969711" y="3369572"/>
            <a:ext cx="2987090" cy="1773928"/>
          </a:xfrm>
          <a:prstGeom prst="rect">
            <a:avLst/>
          </a:prstGeom>
        </p:spPr>
      </p:pic>
      <p:sp>
        <p:nvSpPr>
          <p:cNvPr id="9" name="TextBox 8">
            <a:extLst>
              <a:ext uri="{FF2B5EF4-FFF2-40B4-BE49-F238E27FC236}">
                <a16:creationId xmlns:a16="http://schemas.microsoft.com/office/drawing/2014/main" id="{B2F784B5-F7FB-984C-8A7D-C821F29F6F5B}"/>
              </a:ext>
            </a:extLst>
          </p:cNvPr>
          <p:cNvSpPr txBox="1"/>
          <p:nvPr/>
        </p:nvSpPr>
        <p:spPr>
          <a:xfrm>
            <a:off x="137850" y="4064052"/>
            <a:ext cx="1885453" cy="307777"/>
          </a:xfrm>
          <a:prstGeom prst="rect">
            <a:avLst/>
          </a:prstGeom>
          <a:noFill/>
        </p:spPr>
        <p:txBody>
          <a:bodyPr wrap="none" rtlCol="0">
            <a:spAutoFit/>
          </a:bodyPr>
          <a:lstStyle/>
          <a:p>
            <a:r>
              <a:rPr lang="en-US"/>
              <a:t>Both items are added</a:t>
            </a:r>
          </a:p>
        </p:txBody>
      </p:sp>
    </p:spTree>
    <p:extLst>
      <p:ext uri="{BB962C8B-B14F-4D97-AF65-F5344CB8AC3E}">
        <p14:creationId xmlns:p14="http://schemas.microsoft.com/office/powerpoint/2010/main" val="3852092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4B88D-CD5C-BF40-A721-76CF4C9FFC33}"/>
              </a:ext>
            </a:extLst>
          </p:cNvPr>
          <p:cNvSpPr>
            <a:spLocks noGrp="1"/>
          </p:cNvSpPr>
          <p:nvPr>
            <p:ph type="title"/>
          </p:nvPr>
        </p:nvSpPr>
        <p:spPr/>
        <p:txBody>
          <a:bodyPr/>
          <a:lstStyle/>
          <a:p>
            <a:r>
              <a:rPr lang="en-US"/>
              <a:t>Testing</a:t>
            </a:r>
          </a:p>
        </p:txBody>
      </p:sp>
      <p:pic>
        <p:nvPicPr>
          <p:cNvPr id="4" name="Picture 3">
            <a:extLst>
              <a:ext uri="{FF2B5EF4-FFF2-40B4-BE49-F238E27FC236}">
                <a16:creationId xmlns:a16="http://schemas.microsoft.com/office/drawing/2014/main" id="{9FA0C348-5ECA-D849-BF8E-26B471AC866D}"/>
              </a:ext>
            </a:extLst>
          </p:cNvPr>
          <p:cNvPicPr>
            <a:picLocks noChangeAspect="1"/>
          </p:cNvPicPr>
          <p:nvPr/>
        </p:nvPicPr>
        <p:blipFill>
          <a:blip r:embed="rId2"/>
          <a:stretch>
            <a:fillRect/>
          </a:stretch>
        </p:blipFill>
        <p:spPr>
          <a:xfrm>
            <a:off x="1633993" y="3401744"/>
            <a:ext cx="5876014" cy="1569817"/>
          </a:xfrm>
          <a:prstGeom prst="rect">
            <a:avLst/>
          </a:prstGeom>
        </p:spPr>
      </p:pic>
      <p:pic>
        <p:nvPicPr>
          <p:cNvPr id="5" name="Picture 4">
            <a:extLst>
              <a:ext uri="{FF2B5EF4-FFF2-40B4-BE49-F238E27FC236}">
                <a16:creationId xmlns:a16="http://schemas.microsoft.com/office/drawing/2014/main" id="{DC089338-236E-B44E-98D8-ADBE1C225995}"/>
              </a:ext>
            </a:extLst>
          </p:cNvPr>
          <p:cNvPicPr>
            <a:picLocks noChangeAspect="1"/>
          </p:cNvPicPr>
          <p:nvPr/>
        </p:nvPicPr>
        <p:blipFill>
          <a:blip r:embed="rId3"/>
          <a:stretch>
            <a:fillRect/>
          </a:stretch>
        </p:blipFill>
        <p:spPr>
          <a:xfrm>
            <a:off x="1804946" y="1362898"/>
            <a:ext cx="5534108" cy="2021468"/>
          </a:xfrm>
          <a:prstGeom prst="rect">
            <a:avLst/>
          </a:prstGeom>
        </p:spPr>
      </p:pic>
      <p:sp>
        <p:nvSpPr>
          <p:cNvPr id="6" name="TextBox 5">
            <a:extLst>
              <a:ext uri="{FF2B5EF4-FFF2-40B4-BE49-F238E27FC236}">
                <a16:creationId xmlns:a16="http://schemas.microsoft.com/office/drawing/2014/main" id="{0594A957-5E28-9C4C-96FA-E1D40F4DF40E}"/>
              </a:ext>
            </a:extLst>
          </p:cNvPr>
          <p:cNvSpPr txBox="1"/>
          <p:nvPr/>
        </p:nvSpPr>
        <p:spPr>
          <a:xfrm>
            <a:off x="115629" y="2263973"/>
            <a:ext cx="1518364" cy="307777"/>
          </a:xfrm>
          <a:prstGeom prst="rect">
            <a:avLst/>
          </a:prstGeom>
          <a:noFill/>
        </p:spPr>
        <p:txBody>
          <a:bodyPr wrap="none" rtlCol="0">
            <a:spAutoFit/>
          </a:bodyPr>
          <a:lstStyle/>
          <a:p>
            <a:r>
              <a:rPr lang="en-US"/>
              <a:t>No filter selected</a:t>
            </a:r>
          </a:p>
        </p:txBody>
      </p:sp>
      <p:sp>
        <p:nvSpPr>
          <p:cNvPr id="7" name="TextBox 6">
            <a:extLst>
              <a:ext uri="{FF2B5EF4-FFF2-40B4-BE49-F238E27FC236}">
                <a16:creationId xmlns:a16="http://schemas.microsoft.com/office/drawing/2014/main" id="{B5874DC1-59AF-C846-AD7B-5BFDAAA3C5D3}"/>
              </a:ext>
            </a:extLst>
          </p:cNvPr>
          <p:cNvSpPr txBox="1"/>
          <p:nvPr/>
        </p:nvSpPr>
        <p:spPr>
          <a:xfrm>
            <a:off x="157409" y="3925042"/>
            <a:ext cx="1434803" cy="523220"/>
          </a:xfrm>
          <a:prstGeom prst="rect">
            <a:avLst/>
          </a:prstGeom>
          <a:noFill/>
        </p:spPr>
        <p:txBody>
          <a:bodyPr wrap="square" rtlCol="0">
            <a:spAutoFit/>
          </a:bodyPr>
          <a:lstStyle/>
          <a:p>
            <a:pPr algn="ctr"/>
            <a:r>
              <a:rPr lang="en-US"/>
              <a:t>Halal filter selected</a:t>
            </a:r>
          </a:p>
        </p:txBody>
      </p:sp>
    </p:spTree>
    <p:extLst>
      <p:ext uri="{BB962C8B-B14F-4D97-AF65-F5344CB8AC3E}">
        <p14:creationId xmlns:p14="http://schemas.microsoft.com/office/powerpoint/2010/main" val="1415187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2939526306"/>
              </p:ext>
            </p:extLst>
          </p:nvPr>
        </p:nvGraphicFramePr>
        <p:xfrm>
          <a:off x="187199" y="1195200"/>
          <a:ext cx="8801209" cy="167046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9</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Donation: a user tries to submit a donation without being signed into an account</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Logout (if signed in)</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donate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Try to submit a donation</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A message should be displayed telling the user to login</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87199" y="2889249"/>
            <a:ext cx="2245757" cy="307777"/>
          </a:xfrm>
          <a:prstGeom prst="rect">
            <a:avLst/>
          </a:prstGeom>
          <a:noFill/>
        </p:spPr>
        <p:txBody>
          <a:bodyPr wrap="square" rtlCol="0">
            <a:spAutoFit/>
          </a:bodyPr>
          <a:lstStyle/>
          <a:p>
            <a:r>
              <a:rPr lang="en-US" b="1"/>
              <a:t>Evidence of Testing</a:t>
            </a:r>
          </a:p>
        </p:txBody>
      </p:sp>
      <p:pic>
        <p:nvPicPr>
          <p:cNvPr id="8" name="Picture 7">
            <a:extLst>
              <a:ext uri="{FF2B5EF4-FFF2-40B4-BE49-F238E27FC236}">
                <a16:creationId xmlns:a16="http://schemas.microsoft.com/office/drawing/2014/main" id="{B20C5F9B-B221-2F44-A7AF-B8A4E6646410}"/>
              </a:ext>
            </a:extLst>
          </p:cNvPr>
          <p:cNvPicPr>
            <a:picLocks noChangeAspect="1"/>
          </p:cNvPicPr>
          <p:nvPr/>
        </p:nvPicPr>
        <p:blipFill>
          <a:blip r:embed="rId3"/>
          <a:stretch>
            <a:fillRect/>
          </a:stretch>
        </p:blipFill>
        <p:spPr>
          <a:xfrm>
            <a:off x="187199" y="3256781"/>
            <a:ext cx="3357465" cy="530776"/>
          </a:xfrm>
          <a:prstGeom prst="rect">
            <a:avLst/>
          </a:prstGeom>
        </p:spPr>
      </p:pic>
      <p:pic>
        <p:nvPicPr>
          <p:cNvPr id="9" name="Picture 8">
            <a:extLst>
              <a:ext uri="{FF2B5EF4-FFF2-40B4-BE49-F238E27FC236}">
                <a16:creationId xmlns:a16="http://schemas.microsoft.com/office/drawing/2014/main" id="{D0DEA798-63DC-B842-86F8-126E5C92F3B5}"/>
              </a:ext>
            </a:extLst>
          </p:cNvPr>
          <p:cNvPicPr>
            <a:picLocks noChangeAspect="1"/>
          </p:cNvPicPr>
          <p:nvPr/>
        </p:nvPicPr>
        <p:blipFill>
          <a:blip r:embed="rId4"/>
          <a:stretch>
            <a:fillRect/>
          </a:stretch>
        </p:blipFill>
        <p:spPr>
          <a:xfrm>
            <a:off x="4514401" y="3220611"/>
            <a:ext cx="1180172" cy="566945"/>
          </a:xfrm>
          <a:prstGeom prst="rect">
            <a:avLst/>
          </a:prstGeom>
        </p:spPr>
      </p:pic>
      <p:sp>
        <p:nvSpPr>
          <p:cNvPr id="10" name="TextBox 9">
            <a:extLst>
              <a:ext uri="{FF2B5EF4-FFF2-40B4-BE49-F238E27FC236}">
                <a16:creationId xmlns:a16="http://schemas.microsoft.com/office/drawing/2014/main" id="{95D9DE82-103C-9849-8537-EEA48604CF47}"/>
              </a:ext>
            </a:extLst>
          </p:cNvPr>
          <p:cNvSpPr txBox="1"/>
          <p:nvPr/>
        </p:nvSpPr>
        <p:spPr>
          <a:xfrm>
            <a:off x="187199" y="3864997"/>
            <a:ext cx="2651688" cy="307777"/>
          </a:xfrm>
          <a:prstGeom prst="rect">
            <a:avLst/>
          </a:prstGeom>
          <a:noFill/>
        </p:spPr>
        <p:txBody>
          <a:bodyPr wrap="none" rtlCol="0">
            <a:spAutoFit/>
          </a:bodyPr>
          <a:lstStyle/>
          <a:p>
            <a:r>
              <a:rPr lang="en-US"/>
              <a:t>When the user is not logged in </a:t>
            </a:r>
          </a:p>
        </p:txBody>
      </p:sp>
      <p:sp>
        <p:nvSpPr>
          <p:cNvPr id="11" name="TextBox 10">
            <a:extLst>
              <a:ext uri="{FF2B5EF4-FFF2-40B4-BE49-F238E27FC236}">
                <a16:creationId xmlns:a16="http://schemas.microsoft.com/office/drawing/2014/main" id="{F9CEF9F5-C36C-9849-8C11-BFF47CDF4648}"/>
              </a:ext>
            </a:extLst>
          </p:cNvPr>
          <p:cNvSpPr txBox="1"/>
          <p:nvPr/>
        </p:nvSpPr>
        <p:spPr>
          <a:xfrm>
            <a:off x="4514401" y="3860794"/>
            <a:ext cx="2940242" cy="307777"/>
          </a:xfrm>
          <a:prstGeom prst="rect">
            <a:avLst/>
          </a:prstGeom>
          <a:noFill/>
        </p:spPr>
        <p:txBody>
          <a:bodyPr wrap="square" rtlCol="0">
            <a:spAutoFit/>
          </a:bodyPr>
          <a:lstStyle/>
          <a:p>
            <a:r>
              <a:rPr lang="en-US"/>
              <a:t>When the user is logged in</a:t>
            </a:r>
          </a:p>
        </p:txBody>
      </p:sp>
    </p:spTree>
    <p:extLst>
      <p:ext uri="{BB962C8B-B14F-4D97-AF65-F5344CB8AC3E}">
        <p14:creationId xmlns:p14="http://schemas.microsoft.com/office/powerpoint/2010/main" val="3176334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2000145322"/>
              </p:ext>
            </p:extLst>
          </p:nvPr>
        </p:nvGraphicFramePr>
        <p:xfrm>
          <a:off x="187199" y="1195200"/>
          <a:ext cx="8801209" cy="231054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10</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Donation: a user wants to donate to a business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donate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Select a business to donate to</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Enter “Bread” “White sliced bread” “12/06/23” “1” and click “Add”</a:t>
                      </a:r>
                    </a:p>
                    <a:p>
                      <a:pPr marL="342900" marR="0" lvl="0" indent="-342900" algn="ctr" defTabSz="914400" rtl="0" eaLnBrk="1" fontAlgn="auto" latinLnBrk="0" hangingPunct="1">
                        <a:lnSpc>
                          <a:spcPct val="100000"/>
                        </a:lnSpc>
                        <a:spcBef>
                          <a:spcPts val="0"/>
                        </a:spcBef>
                        <a:spcAft>
                          <a:spcPts val="0"/>
                        </a:spcAft>
                        <a:buClr>
                          <a:srgbClr val="000000"/>
                        </a:buClr>
                        <a:buSzTx/>
                        <a:buFont typeface="Arial"/>
                        <a:buAutoNum type="arabicPeriod"/>
                        <a:tabLst/>
                        <a:defRPr/>
                      </a:pPr>
                      <a:r>
                        <a:rPr lang="en-GB">
                          <a:solidFill>
                            <a:schemeClr val="dk1"/>
                          </a:solidFill>
                          <a:latin typeface="Pontano Sans"/>
                          <a:ea typeface="Pontano Sans"/>
                          <a:cs typeface="Pontano Sans"/>
                          <a:sym typeface="Pontano Sans"/>
                        </a:rPr>
                        <a:t>Enter “Beans” “Tinned Heinz beans” “17/05/24” “2” and click “Add”</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“Submit” </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donation should be added to the “expected donations” of the business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87199" y="3505743"/>
            <a:ext cx="2245757" cy="307777"/>
          </a:xfrm>
          <a:prstGeom prst="rect">
            <a:avLst/>
          </a:prstGeom>
          <a:noFill/>
        </p:spPr>
        <p:txBody>
          <a:bodyPr wrap="square" rtlCol="0">
            <a:spAutoFit/>
          </a:bodyPr>
          <a:lstStyle/>
          <a:p>
            <a:r>
              <a:rPr lang="en-US" b="1"/>
              <a:t>Evidence of Testing</a:t>
            </a:r>
          </a:p>
        </p:txBody>
      </p:sp>
      <p:pic>
        <p:nvPicPr>
          <p:cNvPr id="3" name="Picture 2">
            <a:extLst>
              <a:ext uri="{FF2B5EF4-FFF2-40B4-BE49-F238E27FC236}">
                <a16:creationId xmlns:a16="http://schemas.microsoft.com/office/drawing/2014/main" id="{9CCBD0CD-B396-DA46-A1EB-62E717CF18D5}"/>
              </a:ext>
            </a:extLst>
          </p:cNvPr>
          <p:cNvPicPr>
            <a:picLocks noChangeAspect="1"/>
          </p:cNvPicPr>
          <p:nvPr/>
        </p:nvPicPr>
        <p:blipFill>
          <a:blip r:embed="rId3"/>
          <a:stretch>
            <a:fillRect/>
          </a:stretch>
        </p:blipFill>
        <p:spPr>
          <a:xfrm>
            <a:off x="187199" y="4105817"/>
            <a:ext cx="6921500" cy="901700"/>
          </a:xfrm>
          <a:prstGeom prst="rect">
            <a:avLst/>
          </a:prstGeom>
        </p:spPr>
      </p:pic>
      <p:sp>
        <p:nvSpPr>
          <p:cNvPr id="5" name="TextBox 4">
            <a:extLst>
              <a:ext uri="{FF2B5EF4-FFF2-40B4-BE49-F238E27FC236}">
                <a16:creationId xmlns:a16="http://schemas.microsoft.com/office/drawing/2014/main" id="{9B65BDF4-A9FB-854E-B1E4-31878F9A32DB}"/>
              </a:ext>
            </a:extLst>
          </p:cNvPr>
          <p:cNvSpPr txBox="1"/>
          <p:nvPr/>
        </p:nvSpPr>
        <p:spPr>
          <a:xfrm>
            <a:off x="187199" y="3813520"/>
            <a:ext cx="1628972" cy="307777"/>
          </a:xfrm>
          <a:prstGeom prst="rect">
            <a:avLst/>
          </a:prstGeom>
          <a:noFill/>
        </p:spPr>
        <p:txBody>
          <a:bodyPr wrap="none" rtlCol="0">
            <a:spAutoFit/>
          </a:bodyPr>
          <a:lstStyle/>
          <a:p>
            <a:r>
              <a:rPr lang="en-US"/>
              <a:t>Business selected</a:t>
            </a:r>
          </a:p>
        </p:txBody>
      </p:sp>
    </p:spTree>
    <p:extLst>
      <p:ext uri="{BB962C8B-B14F-4D97-AF65-F5344CB8AC3E}">
        <p14:creationId xmlns:p14="http://schemas.microsoft.com/office/powerpoint/2010/main" val="1849417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4B88D-CD5C-BF40-A721-76CF4C9FFC33}"/>
              </a:ext>
            </a:extLst>
          </p:cNvPr>
          <p:cNvSpPr>
            <a:spLocks noGrp="1"/>
          </p:cNvSpPr>
          <p:nvPr>
            <p:ph type="title"/>
          </p:nvPr>
        </p:nvSpPr>
        <p:spPr/>
        <p:txBody>
          <a:bodyPr/>
          <a:lstStyle/>
          <a:p>
            <a:r>
              <a:rPr lang="en-US"/>
              <a:t>Testing</a:t>
            </a:r>
          </a:p>
        </p:txBody>
      </p:sp>
      <p:sp>
        <p:nvSpPr>
          <p:cNvPr id="6" name="TextBox 5">
            <a:extLst>
              <a:ext uri="{FF2B5EF4-FFF2-40B4-BE49-F238E27FC236}">
                <a16:creationId xmlns:a16="http://schemas.microsoft.com/office/drawing/2014/main" id="{0594A957-5E28-9C4C-96FA-E1D40F4DF40E}"/>
              </a:ext>
            </a:extLst>
          </p:cNvPr>
          <p:cNvSpPr txBox="1"/>
          <p:nvPr/>
        </p:nvSpPr>
        <p:spPr>
          <a:xfrm>
            <a:off x="1406803" y="1263795"/>
            <a:ext cx="2153154" cy="307777"/>
          </a:xfrm>
          <a:prstGeom prst="rect">
            <a:avLst/>
          </a:prstGeom>
          <a:noFill/>
        </p:spPr>
        <p:txBody>
          <a:bodyPr wrap="none" rtlCol="0">
            <a:spAutoFit/>
          </a:bodyPr>
          <a:lstStyle/>
          <a:p>
            <a:r>
              <a:rPr lang="en-US"/>
              <a:t>Items added to donation</a:t>
            </a:r>
          </a:p>
        </p:txBody>
      </p:sp>
      <p:sp>
        <p:nvSpPr>
          <p:cNvPr id="7" name="TextBox 6">
            <a:extLst>
              <a:ext uri="{FF2B5EF4-FFF2-40B4-BE49-F238E27FC236}">
                <a16:creationId xmlns:a16="http://schemas.microsoft.com/office/drawing/2014/main" id="{B5874DC1-59AF-C846-AD7B-5BFDAAA3C5D3}"/>
              </a:ext>
            </a:extLst>
          </p:cNvPr>
          <p:cNvSpPr txBox="1"/>
          <p:nvPr/>
        </p:nvSpPr>
        <p:spPr>
          <a:xfrm>
            <a:off x="5979179" y="1263795"/>
            <a:ext cx="1758018" cy="307777"/>
          </a:xfrm>
          <a:prstGeom prst="rect">
            <a:avLst/>
          </a:prstGeom>
          <a:noFill/>
        </p:spPr>
        <p:txBody>
          <a:bodyPr wrap="square" rtlCol="0">
            <a:spAutoFit/>
          </a:bodyPr>
          <a:lstStyle/>
          <a:p>
            <a:r>
              <a:rPr lang="en-US"/>
              <a:t>Donation submitted</a:t>
            </a:r>
          </a:p>
        </p:txBody>
      </p:sp>
      <p:pic>
        <p:nvPicPr>
          <p:cNvPr id="2" name="Picture 1">
            <a:extLst>
              <a:ext uri="{FF2B5EF4-FFF2-40B4-BE49-F238E27FC236}">
                <a16:creationId xmlns:a16="http://schemas.microsoft.com/office/drawing/2014/main" id="{AFD091F3-5B82-D04B-B7ED-F826B1B95B82}"/>
              </a:ext>
            </a:extLst>
          </p:cNvPr>
          <p:cNvPicPr>
            <a:picLocks noChangeAspect="1"/>
          </p:cNvPicPr>
          <p:nvPr/>
        </p:nvPicPr>
        <p:blipFill>
          <a:blip r:embed="rId2"/>
          <a:stretch>
            <a:fillRect/>
          </a:stretch>
        </p:blipFill>
        <p:spPr>
          <a:xfrm>
            <a:off x="143984" y="1748079"/>
            <a:ext cx="4678793" cy="3108960"/>
          </a:xfrm>
          <a:prstGeom prst="rect">
            <a:avLst/>
          </a:prstGeom>
        </p:spPr>
      </p:pic>
      <p:pic>
        <p:nvPicPr>
          <p:cNvPr id="8" name="Picture 7">
            <a:extLst>
              <a:ext uri="{FF2B5EF4-FFF2-40B4-BE49-F238E27FC236}">
                <a16:creationId xmlns:a16="http://schemas.microsoft.com/office/drawing/2014/main" id="{BC8C4D36-3BD2-F844-B747-D3BCD87A5A20}"/>
              </a:ext>
            </a:extLst>
          </p:cNvPr>
          <p:cNvPicPr>
            <a:picLocks noChangeAspect="1"/>
          </p:cNvPicPr>
          <p:nvPr/>
        </p:nvPicPr>
        <p:blipFill>
          <a:blip r:embed="rId3"/>
          <a:stretch>
            <a:fillRect/>
          </a:stretch>
        </p:blipFill>
        <p:spPr>
          <a:xfrm>
            <a:off x="5250051" y="1748079"/>
            <a:ext cx="3216272" cy="761749"/>
          </a:xfrm>
          <a:prstGeom prst="rect">
            <a:avLst/>
          </a:prstGeom>
        </p:spPr>
      </p:pic>
      <p:pic>
        <p:nvPicPr>
          <p:cNvPr id="5" name="Picture 4">
            <a:extLst>
              <a:ext uri="{FF2B5EF4-FFF2-40B4-BE49-F238E27FC236}">
                <a16:creationId xmlns:a16="http://schemas.microsoft.com/office/drawing/2014/main" id="{55C52552-D21B-6B43-BC9A-586D2EAB44A5}"/>
              </a:ext>
            </a:extLst>
          </p:cNvPr>
          <p:cNvPicPr>
            <a:picLocks noChangeAspect="1"/>
          </p:cNvPicPr>
          <p:nvPr/>
        </p:nvPicPr>
        <p:blipFill>
          <a:blip r:embed="rId4"/>
          <a:stretch>
            <a:fillRect/>
          </a:stretch>
        </p:blipFill>
        <p:spPr>
          <a:xfrm>
            <a:off x="5392436" y="2844539"/>
            <a:ext cx="2931503" cy="2012500"/>
          </a:xfrm>
          <a:prstGeom prst="rect">
            <a:avLst/>
          </a:prstGeom>
        </p:spPr>
      </p:pic>
    </p:spTree>
    <p:extLst>
      <p:ext uri="{BB962C8B-B14F-4D97-AF65-F5344CB8AC3E}">
        <p14:creationId xmlns:p14="http://schemas.microsoft.com/office/powerpoint/2010/main" val="2799695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4194479575"/>
              </p:ext>
            </p:extLst>
          </p:nvPr>
        </p:nvGraphicFramePr>
        <p:xfrm>
          <a:off x="187199" y="1195200"/>
          <a:ext cx="8801209" cy="188382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11</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Expected donations: a business wants to view items that people intend  on donating</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my business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Scroll down to “expected donations” </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All donations should be displayed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55592" y="3079023"/>
            <a:ext cx="2245757" cy="307777"/>
          </a:xfrm>
          <a:prstGeom prst="rect">
            <a:avLst/>
          </a:prstGeom>
          <a:noFill/>
        </p:spPr>
        <p:txBody>
          <a:bodyPr wrap="square" rtlCol="0">
            <a:spAutoFit/>
          </a:bodyPr>
          <a:lstStyle/>
          <a:p>
            <a:r>
              <a:rPr lang="en-US" b="1"/>
              <a:t>Evidence of Testing</a:t>
            </a:r>
          </a:p>
        </p:txBody>
      </p:sp>
      <p:pic>
        <p:nvPicPr>
          <p:cNvPr id="3" name="Picture 2">
            <a:extLst>
              <a:ext uri="{FF2B5EF4-FFF2-40B4-BE49-F238E27FC236}">
                <a16:creationId xmlns:a16="http://schemas.microsoft.com/office/drawing/2014/main" id="{3DD8007F-98F1-C94C-8D0F-4BA371BF4007}"/>
              </a:ext>
            </a:extLst>
          </p:cNvPr>
          <p:cNvPicPr>
            <a:picLocks noChangeAspect="1"/>
          </p:cNvPicPr>
          <p:nvPr/>
        </p:nvPicPr>
        <p:blipFill>
          <a:blip r:embed="rId3"/>
          <a:stretch>
            <a:fillRect/>
          </a:stretch>
        </p:blipFill>
        <p:spPr>
          <a:xfrm>
            <a:off x="2401349" y="3144689"/>
            <a:ext cx="5278244" cy="1998811"/>
          </a:xfrm>
          <a:prstGeom prst="rect">
            <a:avLst/>
          </a:prstGeom>
        </p:spPr>
      </p:pic>
    </p:spTree>
    <p:extLst>
      <p:ext uri="{BB962C8B-B14F-4D97-AF65-F5344CB8AC3E}">
        <p14:creationId xmlns:p14="http://schemas.microsoft.com/office/powerpoint/2010/main" val="435431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1951742933"/>
              </p:ext>
            </p:extLst>
          </p:nvPr>
        </p:nvGraphicFramePr>
        <p:xfrm>
          <a:off x="187199" y="1195200"/>
          <a:ext cx="8801209" cy="188382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12</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Business removes donation: a business can delete an expected donation from it’s page</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Navigate to the my business page</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Scroll down to “expected donations” </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on the remove button</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donation should be deleted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B725C7DB-0B37-AF2C-E551-1DFA6974EC7E}"/>
              </a:ext>
            </a:extLst>
          </p:cNvPr>
          <p:cNvSpPr txBox="1"/>
          <p:nvPr/>
        </p:nvSpPr>
        <p:spPr>
          <a:xfrm>
            <a:off x="155592" y="3079023"/>
            <a:ext cx="2245757" cy="307777"/>
          </a:xfrm>
          <a:prstGeom prst="rect">
            <a:avLst/>
          </a:prstGeom>
          <a:noFill/>
        </p:spPr>
        <p:txBody>
          <a:bodyPr wrap="square" rtlCol="0">
            <a:spAutoFit/>
          </a:bodyPr>
          <a:lstStyle/>
          <a:p>
            <a:r>
              <a:rPr lang="en-US" b="1"/>
              <a:t>Evidence of Testing</a:t>
            </a:r>
          </a:p>
        </p:txBody>
      </p:sp>
      <p:pic>
        <p:nvPicPr>
          <p:cNvPr id="5" name="Picture 4">
            <a:extLst>
              <a:ext uri="{FF2B5EF4-FFF2-40B4-BE49-F238E27FC236}">
                <a16:creationId xmlns:a16="http://schemas.microsoft.com/office/drawing/2014/main" id="{DA7D0457-02BE-5B48-9C3A-D928F6270DF6}"/>
              </a:ext>
            </a:extLst>
          </p:cNvPr>
          <p:cNvPicPr>
            <a:picLocks noChangeAspect="1"/>
          </p:cNvPicPr>
          <p:nvPr/>
        </p:nvPicPr>
        <p:blipFill>
          <a:blip r:embed="rId3"/>
          <a:stretch>
            <a:fillRect/>
          </a:stretch>
        </p:blipFill>
        <p:spPr>
          <a:xfrm>
            <a:off x="155592" y="3432173"/>
            <a:ext cx="4384801" cy="1660474"/>
          </a:xfrm>
          <a:prstGeom prst="rect">
            <a:avLst/>
          </a:prstGeom>
        </p:spPr>
      </p:pic>
      <p:pic>
        <p:nvPicPr>
          <p:cNvPr id="3" name="Picture 2">
            <a:extLst>
              <a:ext uri="{FF2B5EF4-FFF2-40B4-BE49-F238E27FC236}">
                <a16:creationId xmlns:a16="http://schemas.microsoft.com/office/drawing/2014/main" id="{E566C607-4DA4-6642-B8BA-EA1F8D191A97}"/>
              </a:ext>
            </a:extLst>
          </p:cNvPr>
          <p:cNvPicPr>
            <a:picLocks noChangeAspect="1"/>
          </p:cNvPicPr>
          <p:nvPr/>
        </p:nvPicPr>
        <p:blipFill>
          <a:blip r:embed="rId4"/>
          <a:stretch>
            <a:fillRect/>
          </a:stretch>
        </p:blipFill>
        <p:spPr>
          <a:xfrm>
            <a:off x="4854498" y="3906453"/>
            <a:ext cx="4133910" cy="711913"/>
          </a:xfrm>
          <a:prstGeom prst="rect">
            <a:avLst/>
          </a:prstGeom>
        </p:spPr>
      </p:pic>
      <p:sp>
        <p:nvSpPr>
          <p:cNvPr id="6" name="TextBox 5">
            <a:extLst>
              <a:ext uri="{FF2B5EF4-FFF2-40B4-BE49-F238E27FC236}">
                <a16:creationId xmlns:a16="http://schemas.microsoft.com/office/drawing/2014/main" id="{2220050D-7793-D440-9120-D2678F3980F0}"/>
              </a:ext>
            </a:extLst>
          </p:cNvPr>
          <p:cNvSpPr txBox="1"/>
          <p:nvPr/>
        </p:nvSpPr>
        <p:spPr>
          <a:xfrm>
            <a:off x="5285941" y="3425080"/>
            <a:ext cx="3271023" cy="523220"/>
          </a:xfrm>
          <a:prstGeom prst="rect">
            <a:avLst/>
          </a:prstGeom>
          <a:noFill/>
        </p:spPr>
        <p:txBody>
          <a:bodyPr wrap="square" rtlCol="0">
            <a:spAutoFit/>
          </a:bodyPr>
          <a:lstStyle/>
          <a:p>
            <a:pPr algn="ctr"/>
            <a:r>
              <a:rPr lang="en-US"/>
              <a:t>After pressing “X” at top – entire donation removed</a:t>
            </a:r>
          </a:p>
        </p:txBody>
      </p:sp>
      <p:sp>
        <p:nvSpPr>
          <p:cNvPr id="7" name="TextBox 6">
            <a:extLst>
              <a:ext uri="{FF2B5EF4-FFF2-40B4-BE49-F238E27FC236}">
                <a16:creationId xmlns:a16="http://schemas.microsoft.com/office/drawing/2014/main" id="{1684B396-CCD4-4C4D-BD88-88CBCA5B9AAE}"/>
              </a:ext>
            </a:extLst>
          </p:cNvPr>
          <p:cNvSpPr txBox="1"/>
          <p:nvPr/>
        </p:nvSpPr>
        <p:spPr>
          <a:xfrm>
            <a:off x="2808829" y="3124396"/>
            <a:ext cx="1731564" cy="307777"/>
          </a:xfrm>
          <a:prstGeom prst="rect">
            <a:avLst/>
          </a:prstGeom>
          <a:noFill/>
        </p:spPr>
        <p:txBody>
          <a:bodyPr wrap="none" rtlCol="0">
            <a:spAutoFit/>
          </a:bodyPr>
          <a:lstStyle/>
          <a:p>
            <a:r>
              <a:rPr lang="en-US"/>
              <a:t>Before pressing “X”</a:t>
            </a:r>
          </a:p>
        </p:txBody>
      </p:sp>
    </p:spTree>
    <p:extLst>
      <p:ext uri="{BB962C8B-B14F-4D97-AF65-F5344CB8AC3E}">
        <p14:creationId xmlns:p14="http://schemas.microsoft.com/office/powerpoint/2010/main" val="275389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Problems Govan face</a:t>
            </a:r>
            <a:endParaRPr>
              <a:solidFill>
                <a:schemeClr val="lt1"/>
              </a:solidFill>
            </a:endParaRPr>
          </a:p>
        </p:txBody>
      </p:sp>
      <p:sp>
        <p:nvSpPr>
          <p:cNvPr id="3" name="TextBox 2">
            <a:extLst>
              <a:ext uri="{FF2B5EF4-FFF2-40B4-BE49-F238E27FC236}">
                <a16:creationId xmlns:a16="http://schemas.microsoft.com/office/drawing/2014/main" id="{BB78524D-6D90-3842-D83A-CE0A6EAA238D}"/>
              </a:ext>
            </a:extLst>
          </p:cNvPr>
          <p:cNvSpPr txBox="1"/>
          <p:nvPr/>
        </p:nvSpPr>
        <p:spPr>
          <a:xfrm>
            <a:off x="658111" y="1184497"/>
            <a:ext cx="4815587"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Pontano Sans"/>
                <a:cs typeface="Calibri"/>
              </a:rPr>
              <a:t>The current situation in Govan shows that access to fair food for refugees and people seeking asylum is an ongoing emergency. </a:t>
            </a:r>
            <a:endParaRPr lang="en-US" sz="1600">
              <a:latin typeface="Pontano Sans"/>
            </a:endParaRPr>
          </a:p>
          <a:p>
            <a:endParaRPr lang="en-US" sz="1600">
              <a:latin typeface="Pontano Sans"/>
              <a:cs typeface="Calibri"/>
            </a:endParaRPr>
          </a:p>
          <a:p>
            <a:pPr marL="285750" indent="-285750">
              <a:buChar char="•"/>
            </a:pPr>
            <a:r>
              <a:rPr lang="en-US" sz="1600">
                <a:latin typeface="Pontano Sans"/>
              </a:rPr>
              <a:t>Lack of variety and quality of food in foodbanks which can impact mental health, fairness, and dignity.</a:t>
            </a:r>
          </a:p>
          <a:p>
            <a:pPr marL="285750" indent="-285750">
              <a:buChar char="•"/>
            </a:pPr>
            <a:r>
              <a:rPr lang="en-US" sz="1600">
                <a:latin typeface="Pontano Sans"/>
              </a:rPr>
              <a:t>Fresh food being limited means those who require halal food often must travel into Glasgow City Centre. </a:t>
            </a:r>
          </a:p>
          <a:p>
            <a:pPr marL="285750" indent="-285750">
              <a:buChar char="•"/>
            </a:pPr>
            <a:r>
              <a:rPr lang="en-US" sz="1600">
                <a:latin typeface="Pontano Sans"/>
                <a:cs typeface="Calibri"/>
              </a:rPr>
              <a:t>Struggle to provide variety and culturally accessible food as donations and surplus is mainly long-lasting tinned foods or frozen food. </a:t>
            </a:r>
            <a:endParaRPr lang="en-US" sz="1600">
              <a:latin typeface="Pontano Sans"/>
            </a:endParaRPr>
          </a:p>
          <a:p>
            <a:pPr marL="285750" indent="-285750">
              <a:buChar char="•"/>
            </a:pPr>
            <a:r>
              <a:rPr lang="en-US" sz="1600">
                <a:latin typeface="Pontano Sans"/>
              </a:rPr>
              <a:t>Impacts food banks and community food members who rely on surplus stock </a:t>
            </a:r>
            <a:endParaRPr lang="en-US" sz="1600">
              <a:latin typeface="Pontano Sans"/>
              <a:cs typeface="Calibri"/>
            </a:endParaRPr>
          </a:p>
          <a:p>
            <a:pPr marL="285750" indent="-285750">
              <a:buChar char="•"/>
            </a:pPr>
            <a:endParaRPr lang="en-US" sz="1600">
              <a:latin typeface="Pontano Sans"/>
              <a:cs typeface="Calibri"/>
            </a:endParaRPr>
          </a:p>
          <a:p>
            <a:pPr marL="285750" indent="-285750">
              <a:buChar char="•"/>
            </a:pPr>
            <a:endParaRPr lang="en-US" sz="1600">
              <a:latin typeface="Pontano Sans"/>
            </a:endParaRPr>
          </a:p>
          <a:p>
            <a:pPr marL="285750" indent="-285750">
              <a:buChar char="•"/>
            </a:pPr>
            <a:endParaRPr lang="en-US"/>
          </a:p>
        </p:txBody>
      </p:sp>
    </p:spTree>
    <p:extLst>
      <p:ext uri="{BB962C8B-B14F-4D97-AF65-F5344CB8AC3E}">
        <p14:creationId xmlns:p14="http://schemas.microsoft.com/office/powerpoint/2010/main" val="2103130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4244847943"/>
              </p:ext>
            </p:extLst>
          </p:nvPr>
        </p:nvGraphicFramePr>
        <p:xfrm>
          <a:off x="187199" y="1195200"/>
          <a:ext cx="8801209" cy="188382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3570136">
                  <a:extLst>
                    <a:ext uri="{9D8B030D-6E8A-4147-A177-3AD203B41FA5}">
                      <a16:colId xmlns:a16="http://schemas.microsoft.com/office/drawing/2014/main" val="4062770145"/>
                    </a:ext>
                  </a:extLst>
                </a:gridCol>
                <a:gridCol w="1971923">
                  <a:extLst>
                    <a:ext uri="{9D8B030D-6E8A-4147-A177-3AD203B41FA5}">
                      <a16:colId xmlns:a16="http://schemas.microsoft.com/office/drawing/2014/main" val="3195897057"/>
                    </a:ext>
                  </a:extLst>
                </a:gridCol>
                <a:gridCol w="1013250">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12</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Accessibility: the user changes the view from normal to dyslexic or high contrast</a:t>
                      </a: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the settings cog</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the “Dyslexic view” button</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the “High contrast view” button</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dyslexic view should be enabled and then the high contrast view should be enabled</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Pass</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5" name="Picture 14">
            <a:extLst>
              <a:ext uri="{FF2B5EF4-FFF2-40B4-BE49-F238E27FC236}">
                <a16:creationId xmlns:a16="http://schemas.microsoft.com/office/drawing/2014/main" id="{E8ADB179-9AB9-C14D-A22F-56A744727D43}"/>
              </a:ext>
            </a:extLst>
          </p:cNvPr>
          <p:cNvPicPr>
            <a:picLocks noChangeAspect="1"/>
          </p:cNvPicPr>
          <p:nvPr/>
        </p:nvPicPr>
        <p:blipFill>
          <a:blip r:embed="rId3"/>
          <a:stretch>
            <a:fillRect/>
          </a:stretch>
        </p:blipFill>
        <p:spPr>
          <a:xfrm>
            <a:off x="2750634" y="3091025"/>
            <a:ext cx="6306966" cy="638722"/>
          </a:xfrm>
          <a:prstGeom prst="rect">
            <a:avLst/>
          </a:prstGeom>
        </p:spPr>
      </p:pic>
      <p:pic>
        <p:nvPicPr>
          <p:cNvPr id="16" name="Picture 15">
            <a:extLst>
              <a:ext uri="{FF2B5EF4-FFF2-40B4-BE49-F238E27FC236}">
                <a16:creationId xmlns:a16="http://schemas.microsoft.com/office/drawing/2014/main" id="{A850AAE0-A1CD-974A-8A57-DFAF3D20D951}"/>
              </a:ext>
            </a:extLst>
          </p:cNvPr>
          <p:cNvPicPr>
            <a:picLocks noChangeAspect="1"/>
          </p:cNvPicPr>
          <p:nvPr/>
        </p:nvPicPr>
        <p:blipFill>
          <a:blip r:embed="rId4"/>
          <a:stretch>
            <a:fillRect/>
          </a:stretch>
        </p:blipFill>
        <p:spPr>
          <a:xfrm>
            <a:off x="2750634" y="3767533"/>
            <a:ext cx="6306966" cy="671808"/>
          </a:xfrm>
          <a:prstGeom prst="rect">
            <a:avLst/>
          </a:prstGeom>
        </p:spPr>
      </p:pic>
      <p:pic>
        <p:nvPicPr>
          <p:cNvPr id="17" name="Picture 16">
            <a:extLst>
              <a:ext uri="{FF2B5EF4-FFF2-40B4-BE49-F238E27FC236}">
                <a16:creationId xmlns:a16="http://schemas.microsoft.com/office/drawing/2014/main" id="{DAE5807B-D467-FA4E-BBC8-47EAD7F0CD12}"/>
              </a:ext>
            </a:extLst>
          </p:cNvPr>
          <p:cNvPicPr>
            <a:picLocks noChangeAspect="1"/>
          </p:cNvPicPr>
          <p:nvPr/>
        </p:nvPicPr>
        <p:blipFill>
          <a:blip r:embed="rId5"/>
          <a:stretch>
            <a:fillRect/>
          </a:stretch>
        </p:blipFill>
        <p:spPr>
          <a:xfrm>
            <a:off x="2750634" y="4439341"/>
            <a:ext cx="6306966" cy="643089"/>
          </a:xfrm>
          <a:prstGeom prst="rect">
            <a:avLst/>
          </a:prstGeom>
        </p:spPr>
      </p:pic>
      <p:sp>
        <p:nvSpPr>
          <p:cNvPr id="18" name="TextBox 17">
            <a:extLst>
              <a:ext uri="{FF2B5EF4-FFF2-40B4-BE49-F238E27FC236}">
                <a16:creationId xmlns:a16="http://schemas.microsoft.com/office/drawing/2014/main" id="{A285A339-5809-6A4A-AB0E-D16197AF829C}"/>
              </a:ext>
            </a:extLst>
          </p:cNvPr>
          <p:cNvSpPr txBox="1"/>
          <p:nvPr/>
        </p:nvSpPr>
        <p:spPr>
          <a:xfrm>
            <a:off x="86400" y="3102609"/>
            <a:ext cx="2245757" cy="307777"/>
          </a:xfrm>
          <a:prstGeom prst="rect">
            <a:avLst/>
          </a:prstGeom>
          <a:noFill/>
        </p:spPr>
        <p:txBody>
          <a:bodyPr wrap="square" rtlCol="0">
            <a:spAutoFit/>
          </a:bodyPr>
          <a:lstStyle/>
          <a:p>
            <a:r>
              <a:rPr lang="en-US" b="1"/>
              <a:t>Evidence of Testing</a:t>
            </a:r>
          </a:p>
        </p:txBody>
      </p:sp>
    </p:spTree>
    <p:extLst>
      <p:ext uri="{BB962C8B-B14F-4D97-AF65-F5344CB8AC3E}">
        <p14:creationId xmlns:p14="http://schemas.microsoft.com/office/powerpoint/2010/main" val="890994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Testing</a:t>
            </a:r>
            <a:endParaRPr>
              <a:solidFill>
                <a:schemeClr val="lt1"/>
              </a:solidFill>
            </a:endParaRPr>
          </a:p>
        </p:txBody>
      </p:sp>
      <p:graphicFrame>
        <p:nvGraphicFramePr>
          <p:cNvPr id="2" name="Google Shape;5121;p50">
            <a:extLst>
              <a:ext uri="{FF2B5EF4-FFF2-40B4-BE49-F238E27FC236}">
                <a16:creationId xmlns:a16="http://schemas.microsoft.com/office/drawing/2014/main" id="{6D14B13F-5852-04FB-8B24-763FB3A6EFBB}"/>
              </a:ext>
            </a:extLst>
          </p:cNvPr>
          <p:cNvGraphicFramePr/>
          <p:nvPr>
            <p:extLst>
              <p:ext uri="{D42A27DB-BD31-4B8C-83A1-F6EECF244321}">
                <p14:modId xmlns:p14="http://schemas.microsoft.com/office/powerpoint/2010/main" val="176162156"/>
              </p:ext>
            </p:extLst>
          </p:nvPr>
        </p:nvGraphicFramePr>
        <p:xfrm>
          <a:off x="187199" y="1195200"/>
          <a:ext cx="8801209" cy="1670463"/>
        </p:xfrm>
        <a:graphic>
          <a:graphicData uri="http://schemas.openxmlformats.org/drawingml/2006/table">
            <a:tbl>
              <a:tblPr>
                <a:noFill/>
                <a:tableStyleId>{DB3A21EE-AB93-498F-BF7E-85444DD95FB1}</a:tableStyleId>
              </a:tblPr>
              <a:tblGrid>
                <a:gridCol w="402865">
                  <a:extLst>
                    <a:ext uri="{9D8B030D-6E8A-4147-A177-3AD203B41FA5}">
                      <a16:colId xmlns:a16="http://schemas.microsoft.com/office/drawing/2014/main" val="20000"/>
                    </a:ext>
                  </a:extLst>
                </a:gridCol>
                <a:gridCol w="1843035">
                  <a:extLst>
                    <a:ext uri="{9D8B030D-6E8A-4147-A177-3AD203B41FA5}">
                      <a16:colId xmlns:a16="http://schemas.microsoft.com/office/drawing/2014/main" val="20001"/>
                    </a:ext>
                  </a:extLst>
                </a:gridCol>
                <a:gridCol w="2730028">
                  <a:extLst>
                    <a:ext uri="{9D8B030D-6E8A-4147-A177-3AD203B41FA5}">
                      <a16:colId xmlns:a16="http://schemas.microsoft.com/office/drawing/2014/main" val="4062770145"/>
                    </a:ext>
                  </a:extLst>
                </a:gridCol>
                <a:gridCol w="1847273">
                  <a:extLst>
                    <a:ext uri="{9D8B030D-6E8A-4147-A177-3AD203B41FA5}">
                      <a16:colId xmlns:a16="http://schemas.microsoft.com/office/drawing/2014/main" val="3195897057"/>
                    </a:ext>
                  </a:extLst>
                </a:gridCol>
                <a:gridCol w="1978008">
                  <a:extLst>
                    <a:ext uri="{9D8B030D-6E8A-4147-A177-3AD203B41FA5}">
                      <a16:colId xmlns:a16="http://schemas.microsoft.com/office/drawing/2014/main" val="3138206767"/>
                    </a:ext>
                  </a:extLst>
                </a:gridCol>
              </a:tblGrid>
              <a:tr h="634173">
                <a:tc>
                  <a:txBody>
                    <a:bodyPr/>
                    <a:lstStyle/>
                    <a:p>
                      <a:pPr marL="0" lvl="0" indent="0" algn="ctr" rtl="0">
                        <a:spcBef>
                          <a:spcPts val="0"/>
                        </a:spcBef>
                        <a:spcAft>
                          <a:spcPts val="0"/>
                        </a:spcAft>
                        <a:buNone/>
                      </a:pPr>
                      <a:endParaRPr>
                        <a:latin typeface="Lexend Deca"/>
                        <a:ea typeface="Lexend Deca"/>
                        <a:cs typeface="Lexend Deca"/>
                        <a:sym typeface="Lexend Deca"/>
                      </a:endParaRPr>
                    </a:p>
                  </a:txBody>
                  <a:tcPr marL="91425" marR="91425" marT="91425" marB="91425"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Feature</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Input Operations</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Expected outcome</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a:solidFill>
                            <a:schemeClr val="lt1"/>
                          </a:solidFill>
                          <a:latin typeface="Lexend Deca"/>
                          <a:ea typeface="Lexend Deca"/>
                          <a:cs typeface="Lexend Deca"/>
                          <a:sym typeface="Lexend Deca"/>
                        </a:rPr>
                        <a:t>Pass/Fail</a:t>
                      </a:r>
                      <a:endParaRPr>
                        <a:solidFill>
                          <a:schemeClr val="lt1"/>
                        </a:solidFill>
                        <a:latin typeface="Lexend Deca"/>
                        <a:ea typeface="Lexend Deca"/>
                        <a:cs typeface="Lexend Deca"/>
                        <a:sym typeface="Lexend Deca"/>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10445">
                <a:tc>
                  <a:txBody>
                    <a:bodyPr/>
                    <a:lstStyle/>
                    <a:p>
                      <a:pPr marL="0" lvl="0" indent="0" algn="ctr" rtl="0">
                        <a:spcBef>
                          <a:spcPts val="0"/>
                        </a:spcBef>
                        <a:spcAft>
                          <a:spcPts val="0"/>
                        </a:spcAft>
                        <a:buNone/>
                      </a:pPr>
                      <a:r>
                        <a:rPr lang="en">
                          <a:solidFill>
                            <a:schemeClr val="lt1"/>
                          </a:solidFill>
                          <a:latin typeface="Lexend Deca"/>
                          <a:ea typeface="Lexend Deca"/>
                          <a:cs typeface="Lexend Deca"/>
                          <a:sym typeface="Lexend Deca"/>
                        </a:rPr>
                        <a:t>12</a:t>
                      </a:r>
                      <a:endParaRPr>
                        <a:solidFill>
                          <a:schemeClr val="lt1"/>
                        </a:solidFill>
                        <a:latin typeface="Lexend Deca"/>
                        <a:ea typeface="Lexend Deca"/>
                        <a:cs typeface="Lexend Deca"/>
                        <a:sym typeface="Lexend Deca"/>
                      </a:endParaRPr>
                    </a:p>
                  </a:txBody>
                  <a:tcPr marL="91425" marR="91425" marT="91425" marB="91425"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a:solidFill>
                            <a:schemeClr val="dk1"/>
                          </a:solidFill>
                          <a:latin typeface="Pontano Sans"/>
                          <a:ea typeface="Pontano Sans"/>
                          <a:cs typeface="Pontano Sans"/>
                          <a:sym typeface="Pontano Sans"/>
                        </a:rPr>
                        <a:t>Translation: the user translates the website into a different language</a:t>
                      </a: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the settings cog</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Click the language dropdown</a:t>
                      </a:r>
                    </a:p>
                    <a:p>
                      <a:pPr marL="342900" lvl="0" indent="-342900" algn="ctr" rtl="0">
                        <a:spcBef>
                          <a:spcPts val="0"/>
                        </a:spcBef>
                        <a:spcAft>
                          <a:spcPts val="0"/>
                        </a:spcAft>
                        <a:buAutoNum type="arabicPeriod"/>
                      </a:pPr>
                      <a:r>
                        <a:rPr lang="en-GB">
                          <a:solidFill>
                            <a:schemeClr val="dk1"/>
                          </a:solidFill>
                          <a:latin typeface="Pontano Sans"/>
                          <a:ea typeface="Pontano Sans"/>
                          <a:cs typeface="Pontano Sans"/>
                          <a:sym typeface="Pontano Sans"/>
                        </a:rPr>
                        <a:t>Select “French”</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The website should be translated into the selected language</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Pontano Sans"/>
                          <a:ea typeface="Pontano Sans"/>
                          <a:cs typeface="Pontano Sans"/>
                          <a:sym typeface="Pontano Sans"/>
                        </a:rPr>
                        <a:t>Fail – only first paragraph translated, implemented as proof of concept</a:t>
                      </a:r>
                      <a:endParaRPr>
                        <a:solidFill>
                          <a:schemeClr val="dk1"/>
                        </a:solidFill>
                        <a:latin typeface="Pontano Sans"/>
                        <a:ea typeface="Pontano Sans"/>
                        <a:cs typeface="Pontano Sans"/>
                        <a:sym typeface="Pontano Sans"/>
                      </a:endParaRPr>
                    </a:p>
                  </a:txBody>
                  <a:tcPr marL="91425" marR="91425" marT="91425" marB="91425"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DD171A80-9FE9-EA63-3761-FB9B74A7BE3B}"/>
              </a:ext>
            </a:extLst>
          </p:cNvPr>
          <p:cNvSpPr txBox="1"/>
          <p:nvPr/>
        </p:nvSpPr>
        <p:spPr>
          <a:xfrm>
            <a:off x="187199" y="2858623"/>
            <a:ext cx="2245757" cy="307777"/>
          </a:xfrm>
          <a:prstGeom prst="rect">
            <a:avLst/>
          </a:prstGeom>
          <a:noFill/>
        </p:spPr>
        <p:txBody>
          <a:bodyPr wrap="square" rtlCol="0">
            <a:spAutoFit/>
          </a:bodyPr>
          <a:lstStyle/>
          <a:p>
            <a:r>
              <a:rPr lang="en-US" b="1"/>
              <a:t>Evidence of Testing</a:t>
            </a:r>
          </a:p>
        </p:txBody>
      </p:sp>
      <p:pic>
        <p:nvPicPr>
          <p:cNvPr id="4" name="Picture 3">
            <a:extLst>
              <a:ext uri="{FF2B5EF4-FFF2-40B4-BE49-F238E27FC236}">
                <a16:creationId xmlns:a16="http://schemas.microsoft.com/office/drawing/2014/main" id="{DE99DB90-C090-A0EA-596E-74A5B8A43433}"/>
              </a:ext>
            </a:extLst>
          </p:cNvPr>
          <p:cNvPicPr>
            <a:picLocks noChangeAspect="1"/>
          </p:cNvPicPr>
          <p:nvPr/>
        </p:nvPicPr>
        <p:blipFill rotWithShape="1">
          <a:blip r:embed="rId3"/>
          <a:srcRect b="25079"/>
          <a:stretch/>
        </p:blipFill>
        <p:spPr>
          <a:xfrm>
            <a:off x="5538630" y="3211663"/>
            <a:ext cx="3500581" cy="1317423"/>
          </a:xfrm>
          <a:prstGeom prst="rect">
            <a:avLst/>
          </a:prstGeom>
        </p:spPr>
      </p:pic>
      <p:pic>
        <p:nvPicPr>
          <p:cNvPr id="5" name="Picture 4">
            <a:extLst>
              <a:ext uri="{FF2B5EF4-FFF2-40B4-BE49-F238E27FC236}">
                <a16:creationId xmlns:a16="http://schemas.microsoft.com/office/drawing/2014/main" id="{0B0E6023-48E5-D20A-7572-677272DF4D94}"/>
              </a:ext>
            </a:extLst>
          </p:cNvPr>
          <p:cNvPicPr>
            <a:picLocks noChangeAspect="1"/>
          </p:cNvPicPr>
          <p:nvPr/>
        </p:nvPicPr>
        <p:blipFill>
          <a:blip r:embed="rId4"/>
          <a:stretch>
            <a:fillRect/>
          </a:stretch>
        </p:blipFill>
        <p:spPr>
          <a:xfrm>
            <a:off x="187198" y="3211663"/>
            <a:ext cx="3265087" cy="1317423"/>
          </a:xfrm>
          <a:prstGeom prst="rect">
            <a:avLst/>
          </a:prstGeom>
        </p:spPr>
      </p:pic>
      <p:sp>
        <p:nvSpPr>
          <p:cNvPr id="6" name="TextBox 5">
            <a:extLst>
              <a:ext uri="{FF2B5EF4-FFF2-40B4-BE49-F238E27FC236}">
                <a16:creationId xmlns:a16="http://schemas.microsoft.com/office/drawing/2014/main" id="{04D73112-821B-3B68-B151-493497BE24FD}"/>
              </a:ext>
            </a:extLst>
          </p:cNvPr>
          <p:cNvSpPr txBox="1"/>
          <p:nvPr/>
        </p:nvSpPr>
        <p:spPr>
          <a:xfrm>
            <a:off x="670229" y="4611171"/>
            <a:ext cx="2299027" cy="307777"/>
          </a:xfrm>
          <a:prstGeom prst="rect">
            <a:avLst/>
          </a:prstGeom>
          <a:noFill/>
        </p:spPr>
        <p:txBody>
          <a:bodyPr wrap="none" rtlCol="0">
            <a:spAutoFit/>
          </a:bodyPr>
          <a:lstStyle/>
          <a:p>
            <a:r>
              <a:rPr lang="en-US"/>
              <a:t>Default language “English”</a:t>
            </a:r>
          </a:p>
        </p:txBody>
      </p:sp>
      <p:sp>
        <p:nvSpPr>
          <p:cNvPr id="7" name="TextBox 6">
            <a:extLst>
              <a:ext uri="{FF2B5EF4-FFF2-40B4-BE49-F238E27FC236}">
                <a16:creationId xmlns:a16="http://schemas.microsoft.com/office/drawing/2014/main" id="{6F05B1EE-BA1C-2A4C-5A05-56659D2C109B}"/>
              </a:ext>
            </a:extLst>
          </p:cNvPr>
          <p:cNvSpPr txBox="1"/>
          <p:nvPr/>
        </p:nvSpPr>
        <p:spPr>
          <a:xfrm>
            <a:off x="6083302" y="4611170"/>
            <a:ext cx="2411238" cy="307777"/>
          </a:xfrm>
          <a:prstGeom prst="rect">
            <a:avLst/>
          </a:prstGeom>
          <a:noFill/>
        </p:spPr>
        <p:txBody>
          <a:bodyPr wrap="none" rtlCol="0">
            <a:spAutoFit/>
          </a:bodyPr>
          <a:lstStyle/>
          <a:p>
            <a:r>
              <a:rPr lang="en-US"/>
              <a:t>“French” language selected </a:t>
            </a:r>
          </a:p>
        </p:txBody>
      </p:sp>
    </p:spTree>
    <p:extLst>
      <p:ext uri="{BB962C8B-B14F-4D97-AF65-F5344CB8AC3E}">
        <p14:creationId xmlns:p14="http://schemas.microsoft.com/office/powerpoint/2010/main" val="3288970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User feedback</a:t>
            </a:r>
            <a:endParaRPr>
              <a:solidFill>
                <a:schemeClr val="lt1"/>
              </a:solidFill>
            </a:endParaRPr>
          </a:p>
        </p:txBody>
      </p:sp>
      <p:sp>
        <p:nvSpPr>
          <p:cNvPr id="3" name="Google Shape;5512;p58">
            <a:extLst>
              <a:ext uri="{FF2B5EF4-FFF2-40B4-BE49-F238E27FC236}">
                <a16:creationId xmlns:a16="http://schemas.microsoft.com/office/drawing/2014/main" id="{2C847238-5983-D2C2-B7A8-072C47E95540}"/>
              </a:ext>
            </a:extLst>
          </p:cNvPr>
          <p:cNvSpPr/>
          <p:nvPr/>
        </p:nvSpPr>
        <p:spPr>
          <a:xfrm>
            <a:off x="706313" y="1385338"/>
            <a:ext cx="1072200" cy="1072200"/>
          </a:xfrm>
          <a:prstGeom prst="ellipse">
            <a:avLst/>
          </a:prstGeom>
          <a:solidFill>
            <a:srgbClr val="F9D87A">
              <a:alpha val="35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13;p58">
            <a:extLst>
              <a:ext uri="{FF2B5EF4-FFF2-40B4-BE49-F238E27FC236}">
                <a16:creationId xmlns:a16="http://schemas.microsoft.com/office/drawing/2014/main" id="{65A5F11D-664C-4A0E-1E24-A3EF9039886B}"/>
              </a:ext>
            </a:extLst>
          </p:cNvPr>
          <p:cNvSpPr/>
          <p:nvPr/>
        </p:nvSpPr>
        <p:spPr>
          <a:xfrm>
            <a:off x="4773713" y="1385400"/>
            <a:ext cx="1072200" cy="1072200"/>
          </a:xfrm>
          <a:prstGeom prst="ellipse">
            <a:avLst/>
          </a:prstGeom>
          <a:solidFill>
            <a:srgbClr val="F9D87A">
              <a:alpha val="35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5515;p58">
            <a:extLst>
              <a:ext uri="{FF2B5EF4-FFF2-40B4-BE49-F238E27FC236}">
                <a16:creationId xmlns:a16="http://schemas.microsoft.com/office/drawing/2014/main" id="{1F565408-E012-714E-B273-9A18D1BD56AF}"/>
              </a:ext>
            </a:extLst>
          </p:cNvPr>
          <p:cNvGrpSpPr/>
          <p:nvPr/>
        </p:nvGrpSpPr>
        <p:grpSpPr>
          <a:xfrm>
            <a:off x="1069310" y="1729212"/>
            <a:ext cx="348394" cy="384216"/>
            <a:chOff x="-57172600" y="2686375"/>
            <a:chExt cx="289100" cy="318825"/>
          </a:xfrm>
        </p:grpSpPr>
        <p:sp>
          <p:nvSpPr>
            <p:cNvPr id="6" name="Google Shape;5516;p58">
              <a:extLst>
                <a:ext uri="{FF2B5EF4-FFF2-40B4-BE49-F238E27FC236}">
                  <a16:creationId xmlns:a16="http://schemas.microsoft.com/office/drawing/2014/main" id="{BB5A1DF3-2CAB-3A08-FE1C-D1D15D747A60}"/>
                </a:ext>
              </a:extLst>
            </p:cNvPr>
            <p:cNvSpPr/>
            <p:nvPr/>
          </p:nvSpPr>
          <p:spPr>
            <a:xfrm>
              <a:off x="-57063900" y="2937625"/>
              <a:ext cx="73275" cy="29750"/>
            </a:xfrm>
            <a:custGeom>
              <a:avLst/>
              <a:gdLst/>
              <a:ahLst/>
              <a:cxnLst/>
              <a:rect l="l" t="t" r="r" b="b"/>
              <a:pathLst>
                <a:path w="2931" h="1190" extrusionOk="0">
                  <a:moveTo>
                    <a:pt x="414" y="1"/>
                  </a:moveTo>
                  <a:cubicBezTo>
                    <a:pt x="316" y="1"/>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72"/>
                    <a:pt x="2623" y="48"/>
                    <a:pt x="2533" y="48"/>
                  </a:cubicBezTo>
                  <a:cubicBezTo>
                    <a:pt x="2442" y="48"/>
                    <a:pt x="2348" y="72"/>
                    <a:pt x="2269" y="119"/>
                  </a:cubicBezTo>
                  <a:cubicBezTo>
                    <a:pt x="2048" y="339"/>
                    <a:pt x="1733" y="434"/>
                    <a:pt x="1481" y="434"/>
                  </a:cubicBezTo>
                  <a:cubicBezTo>
                    <a:pt x="1166" y="434"/>
                    <a:pt x="883" y="339"/>
                    <a:pt x="694" y="119"/>
                  </a:cubicBezTo>
                  <a:cubicBezTo>
                    <a:pt x="615" y="40"/>
                    <a:pt x="51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17;p58">
              <a:extLst>
                <a:ext uri="{FF2B5EF4-FFF2-40B4-BE49-F238E27FC236}">
                  <a16:creationId xmlns:a16="http://schemas.microsoft.com/office/drawing/2014/main" id="{40792389-B3BC-436E-1A4F-8DEFF05C9888}"/>
                </a:ext>
              </a:extLst>
            </p:cNvPr>
            <p:cNvSpPr/>
            <p:nvPr/>
          </p:nvSpPr>
          <p:spPr>
            <a:xfrm>
              <a:off x="-57172600" y="2686375"/>
              <a:ext cx="289100" cy="318825"/>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518;p58">
            <a:extLst>
              <a:ext uri="{FF2B5EF4-FFF2-40B4-BE49-F238E27FC236}">
                <a16:creationId xmlns:a16="http://schemas.microsoft.com/office/drawing/2014/main" id="{C992EF3F-6C42-24F1-4BD8-9DBB2D8A3C51}"/>
              </a:ext>
            </a:extLst>
          </p:cNvPr>
          <p:cNvGrpSpPr/>
          <p:nvPr/>
        </p:nvGrpSpPr>
        <p:grpSpPr>
          <a:xfrm>
            <a:off x="5142123" y="1729304"/>
            <a:ext cx="337619" cy="384225"/>
            <a:chOff x="-56774050" y="1904075"/>
            <a:chExt cx="279625" cy="318225"/>
          </a:xfrm>
        </p:grpSpPr>
        <p:sp>
          <p:nvSpPr>
            <p:cNvPr id="9" name="Google Shape;5519;p58">
              <a:extLst>
                <a:ext uri="{FF2B5EF4-FFF2-40B4-BE49-F238E27FC236}">
                  <a16:creationId xmlns:a16="http://schemas.microsoft.com/office/drawing/2014/main" id="{BF7AA705-21CD-98C2-2304-A29031BABEE4}"/>
                </a:ext>
              </a:extLst>
            </p:cNvPr>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20;p58">
              <a:extLst>
                <a:ext uri="{FF2B5EF4-FFF2-40B4-BE49-F238E27FC236}">
                  <a16:creationId xmlns:a16="http://schemas.microsoft.com/office/drawing/2014/main" id="{6390E038-0F4B-5B3F-9E8F-4172D5387E23}"/>
                </a:ext>
              </a:extLst>
            </p:cNvPr>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521;p58">
            <a:extLst>
              <a:ext uri="{FF2B5EF4-FFF2-40B4-BE49-F238E27FC236}">
                <a16:creationId xmlns:a16="http://schemas.microsoft.com/office/drawing/2014/main" id="{A2BF2EDC-EA4D-A6BC-A710-5115D00F4E0C}"/>
              </a:ext>
            </a:extLst>
          </p:cNvPr>
          <p:cNvSpPr/>
          <p:nvPr/>
        </p:nvSpPr>
        <p:spPr>
          <a:xfrm>
            <a:off x="1981650" y="1513175"/>
            <a:ext cx="2313300" cy="31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22;p58">
            <a:extLst>
              <a:ext uri="{FF2B5EF4-FFF2-40B4-BE49-F238E27FC236}">
                <a16:creationId xmlns:a16="http://schemas.microsoft.com/office/drawing/2014/main" id="{5E88D6D6-B67C-AA7F-7344-8AEF5012B58C}"/>
              </a:ext>
            </a:extLst>
          </p:cNvPr>
          <p:cNvSpPr txBox="1">
            <a:spLocks/>
          </p:cNvSpPr>
          <p:nvPr/>
        </p:nvSpPr>
        <p:spPr>
          <a:xfrm>
            <a:off x="2057850" y="1420275"/>
            <a:ext cx="2050200"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Emily Parker</a:t>
            </a:r>
          </a:p>
        </p:txBody>
      </p:sp>
      <p:sp>
        <p:nvSpPr>
          <p:cNvPr id="13" name="Google Shape;5523;p58">
            <a:extLst>
              <a:ext uri="{FF2B5EF4-FFF2-40B4-BE49-F238E27FC236}">
                <a16:creationId xmlns:a16="http://schemas.microsoft.com/office/drawing/2014/main" id="{D9D74853-6465-D36A-AD02-93CE825E445D}"/>
              </a:ext>
            </a:extLst>
          </p:cNvPr>
          <p:cNvSpPr txBox="1">
            <a:spLocks/>
          </p:cNvSpPr>
          <p:nvPr/>
        </p:nvSpPr>
        <p:spPr>
          <a:xfrm>
            <a:off x="2057850" y="1784225"/>
            <a:ext cx="2237100" cy="63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None/>
            </a:pPr>
            <a:r>
              <a:rPr lang="en-GB"/>
              <a:t>Friend from another course, </a:t>
            </a:r>
            <a:r>
              <a:rPr lang="en-GB" sz="1600">
                <a:solidFill>
                  <a:schemeClr val="accent3"/>
                </a:solidFill>
                <a:latin typeface="Pontano Sans" panose="020B0604020202020204" charset="0"/>
                <a:ea typeface="Lexend Deca"/>
                <a:cs typeface="Lexend Deca"/>
                <a:sym typeface="Lexend Deca"/>
              </a:rPr>
              <a:t>21 years old</a:t>
            </a:r>
            <a:endParaRPr lang="en-GB"/>
          </a:p>
        </p:txBody>
      </p:sp>
      <p:sp>
        <p:nvSpPr>
          <p:cNvPr id="14" name="Google Shape;5524;p58">
            <a:extLst>
              <a:ext uri="{FF2B5EF4-FFF2-40B4-BE49-F238E27FC236}">
                <a16:creationId xmlns:a16="http://schemas.microsoft.com/office/drawing/2014/main" id="{89E78194-7026-2BD1-6458-762C5C97242F}"/>
              </a:ext>
            </a:extLst>
          </p:cNvPr>
          <p:cNvSpPr/>
          <p:nvPr/>
        </p:nvSpPr>
        <p:spPr>
          <a:xfrm>
            <a:off x="6080600" y="1513175"/>
            <a:ext cx="2313300" cy="31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25;p58">
            <a:extLst>
              <a:ext uri="{FF2B5EF4-FFF2-40B4-BE49-F238E27FC236}">
                <a16:creationId xmlns:a16="http://schemas.microsoft.com/office/drawing/2014/main" id="{FD6982D4-1371-C25B-A214-3D65FD962FC5}"/>
              </a:ext>
            </a:extLst>
          </p:cNvPr>
          <p:cNvSpPr txBox="1">
            <a:spLocks/>
          </p:cNvSpPr>
          <p:nvPr/>
        </p:nvSpPr>
        <p:spPr>
          <a:xfrm>
            <a:off x="6156800" y="1420275"/>
            <a:ext cx="2050200"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Logan Hughes</a:t>
            </a:r>
          </a:p>
        </p:txBody>
      </p:sp>
      <p:sp>
        <p:nvSpPr>
          <p:cNvPr id="16" name="Google Shape;5526;p58">
            <a:extLst>
              <a:ext uri="{FF2B5EF4-FFF2-40B4-BE49-F238E27FC236}">
                <a16:creationId xmlns:a16="http://schemas.microsoft.com/office/drawing/2014/main" id="{F421AE7E-E2D3-44EA-DF34-AEDE8379B169}"/>
              </a:ext>
            </a:extLst>
          </p:cNvPr>
          <p:cNvSpPr txBox="1">
            <a:spLocks/>
          </p:cNvSpPr>
          <p:nvPr/>
        </p:nvSpPr>
        <p:spPr>
          <a:xfrm>
            <a:off x="6156800" y="1784225"/>
            <a:ext cx="2237100" cy="63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None/>
            </a:pPr>
            <a:r>
              <a:rPr lang="en-GB"/>
              <a:t>Housemate, </a:t>
            </a:r>
            <a:r>
              <a:rPr lang="en-GB" sz="1800">
                <a:solidFill>
                  <a:schemeClr val="accent3"/>
                </a:solidFill>
                <a:latin typeface="Pontano Sans" panose="020B0604020202020204" charset="0"/>
                <a:ea typeface="Lexend Deca"/>
                <a:cs typeface="Lexend Deca"/>
                <a:sym typeface="Lexend Deca"/>
              </a:rPr>
              <a:t>20 years old</a:t>
            </a:r>
            <a:endParaRPr lang="en-GB"/>
          </a:p>
        </p:txBody>
      </p:sp>
      <p:cxnSp>
        <p:nvCxnSpPr>
          <p:cNvPr id="19" name="Google Shape;5529;p58">
            <a:extLst>
              <a:ext uri="{FF2B5EF4-FFF2-40B4-BE49-F238E27FC236}">
                <a16:creationId xmlns:a16="http://schemas.microsoft.com/office/drawing/2014/main" id="{C2F637C7-E967-8D70-A4AA-A7425D77E0CF}"/>
              </a:ext>
            </a:extLst>
          </p:cNvPr>
          <p:cNvCxnSpPr/>
          <p:nvPr/>
        </p:nvCxnSpPr>
        <p:spPr>
          <a:xfrm>
            <a:off x="724850" y="2646475"/>
            <a:ext cx="3630300" cy="0"/>
          </a:xfrm>
          <a:prstGeom prst="straightConnector1">
            <a:avLst/>
          </a:prstGeom>
          <a:noFill/>
          <a:ln w="19050" cap="flat" cmpd="sng">
            <a:solidFill>
              <a:schemeClr val="lt2"/>
            </a:solidFill>
            <a:prstDash val="dot"/>
            <a:round/>
            <a:headEnd type="none" w="med" len="med"/>
            <a:tailEnd type="none" w="med" len="med"/>
          </a:ln>
        </p:spPr>
      </p:cxnSp>
      <p:cxnSp>
        <p:nvCxnSpPr>
          <p:cNvPr id="20" name="Google Shape;5530;p58">
            <a:extLst>
              <a:ext uri="{FF2B5EF4-FFF2-40B4-BE49-F238E27FC236}">
                <a16:creationId xmlns:a16="http://schemas.microsoft.com/office/drawing/2014/main" id="{E31FA0E1-031E-35F9-AB0C-4BBF32E31C64}"/>
              </a:ext>
            </a:extLst>
          </p:cNvPr>
          <p:cNvCxnSpPr/>
          <p:nvPr/>
        </p:nvCxnSpPr>
        <p:spPr>
          <a:xfrm>
            <a:off x="4773725" y="2646475"/>
            <a:ext cx="3630300" cy="0"/>
          </a:xfrm>
          <a:prstGeom prst="straightConnector1">
            <a:avLst/>
          </a:prstGeom>
          <a:noFill/>
          <a:ln w="19050" cap="flat" cmpd="sng">
            <a:solidFill>
              <a:schemeClr val="lt2"/>
            </a:solidFill>
            <a:prstDash val="dot"/>
            <a:round/>
            <a:headEnd type="none" w="med" len="med"/>
            <a:tailEnd type="none" w="med" len="med"/>
          </a:ln>
        </p:spPr>
      </p:cxnSp>
      <p:cxnSp>
        <p:nvCxnSpPr>
          <p:cNvPr id="21" name="Google Shape;5531;p58">
            <a:extLst>
              <a:ext uri="{FF2B5EF4-FFF2-40B4-BE49-F238E27FC236}">
                <a16:creationId xmlns:a16="http://schemas.microsoft.com/office/drawing/2014/main" id="{0AE7D8C5-668D-FA6D-C3CF-5633C93EE43F}"/>
              </a:ext>
            </a:extLst>
          </p:cNvPr>
          <p:cNvCxnSpPr/>
          <p:nvPr/>
        </p:nvCxnSpPr>
        <p:spPr>
          <a:xfrm>
            <a:off x="4569100" y="1316650"/>
            <a:ext cx="0" cy="3294000"/>
          </a:xfrm>
          <a:prstGeom prst="straightConnector1">
            <a:avLst/>
          </a:prstGeom>
          <a:noFill/>
          <a:ln w="19050" cap="flat" cmpd="sng">
            <a:solidFill>
              <a:schemeClr val="lt2"/>
            </a:solidFill>
            <a:prstDash val="dot"/>
            <a:round/>
            <a:headEnd type="none" w="med" len="med"/>
            <a:tailEnd type="none" w="med" len="med"/>
          </a:ln>
        </p:spPr>
      </p:cxnSp>
      <p:sp>
        <p:nvSpPr>
          <p:cNvPr id="32" name="Google Shape;5542;p58">
            <a:extLst>
              <a:ext uri="{FF2B5EF4-FFF2-40B4-BE49-F238E27FC236}">
                <a16:creationId xmlns:a16="http://schemas.microsoft.com/office/drawing/2014/main" id="{CC893DA8-9F52-5526-14B9-D54325011114}"/>
              </a:ext>
            </a:extLst>
          </p:cNvPr>
          <p:cNvSpPr/>
          <p:nvPr/>
        </p:nvSpPr>
        <p:spPr>
          <a:xfrm>
            <a:off x="720000" y="2874463"/>
            <a:ext cx="17064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43;p58">
            <a:extLst>
              <a:ext uri="{FF2B5EF4-FFF2-40B4-BE49-F238E27FC236}">
                <a16:creationId xmlns:a16="http://schemas.microsoft.com/office/drawing/2014/main" id="{E7C017E0-0D95-7026-A097-F8D5139879CA}"/>
              </a:ext>
            </a:extLst>
          </p:cNvPr>
          <p:cNvSpPr txBox="1">
            <a:spLocks/>
          </p:cNvSpPr>
          <p:nvPr/>
        </p:nvSpPr>
        <p:spPr>
          <a:xfrm>
            <a:off x="796200" y="2781563"/>
            <a:ext cx="1817399"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Liked</a:t>
            </a:r>
          </a:p>
        </p:txBody>
      </p:sp>
      <p:sp>
        <p:nvSpPr>
          <p:cNvPr id="40" name="Google Shape;5542;p58">
            <a:extLst>
              <a:ext uri="{FF2B5EF4-FFF2-40B4-BE49-F238E27FC236}">
                <a16:creationId xmlns:a16="http://schemas.microsoft.com/office/drawing/2014/main" id="{32361F48-5C5E-D67C-34CF-0BA19F9A83D7}"/>
              </a:ext>
            </a:extLst>
          </p:cNvPr>
          <p:cNvSpPr/>
          <p:nvPr/>
        </p:nvSpPr>
        <p:spPr>
          <a:xfrm>
            <a:off x="2609422" y="2874463"/>
            <a:ext cx="17064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43;p58">
            <a:extLst>
              <a:ext uri="{FF2B5EF4-FFF2-40B4-BE49-F238E27FC236}">
                <a16:creationId xmlns:a16="http://schemas.microsoft.com/office/drawing/2014/main" id="{E73E90D5-5B44-73BE-A7E6-5941CFE6BC50}"/>
              </a:ext>
            </a:extLst>
          </p:cNvPr>
          <p:cNvSpPr txBox="1">
            <a:spLocks/>
          </p:cNvSpPr>
          <p:nvPr/>
        </p:nvSpPr>
        <p:spPr>
          <a:xfrm>
            <a:off x="2685622" y="2781563"/>
            <a:ext cx="1817399"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Disliked</a:t>
            </a:r>
          </a:p>
        </p:txBody>
      </p:sp>
      <p:sp>
        <p:nvSpPr>
          <p:cNvPr id="42" name="Google Shape;5542;p58">
            <a:extLst>
              <a:ext uri="{FF2B5EF4-FFF2-40B4-BE49-F238E27FC236}">
                <a16:creationId xmlns:a16="http://schemas.microsoft.com/office/drawing/2014/main" id="{CF9C7D27-2D0D-DA5B-A038-B28A7D1D555D}"/>
              </a:ext>
            </a:extLst>
          </p:cNvPr>
          <p:cNvSpPr/>
          <p:nvPr/>
        </p:nvSpPr>
        <p:spPr>
          <a:xfrm>
            <a:off x="4843101" y="2874463"/>
            <a:ext cx="17064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43;p58">
            <a:extLst>
              <a:ext uri="{FF2B5EF4-FFF2-40B4-BE49-F238E27FC236}">
                <a16:creationId xmlns:a16="http://schemas.microsoft.com/office/drawing/2014/main" id="{09407E07-5AA9-08D6-9939-C9606DEBEBE3}"/>
              </a:ext>
            </a:extLst>
          </p:cNvPr>
          <p:cNvSpPr txBox="1">
            <a:spLocks/>
          </p:cNvSpPr>
          <p:nvPr/>
        </p:nvSpPr>
        <p:spPr>
          <a:xfrm>
            <a:off x="4919301" y="2781563"/>
            <a:ext cx="1817399"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Liked</a:t>
            </a:r>
          </a:p>
        </p:txBody>
      </p:sp>
      <p:sp>
        <p:nvSpPr>
          <p:cNvPr id="44" name="Google Shape;5542;p58">
            <a:extLst>
              <a:ext uri="{FF2B5EF4-FFF2-40B4-BE49-F238E27FC236}">
                <a16:creationId xmlns:a16="http://schemas.microsoft.com/office/drawing/2014/main" id="{B7DE3D38-6CBF-3576-592B-C3CA5B74B102}"/>
              </a:ext>
            </a:extLst>
          </p:cNvPr>
          <p:cNvSpPr/>
          <p:nvPr/>
        </p:nvSpPr>
        <p:spPr>
          <a:xfrm>
            <a:off x="6732523" y="2874463"/>
            <a:ext cx="1706400" cy="315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43;p58">
            <a:extLst>
              <a:ext uri="{FF2B5EF4-FFF2-40B4-BE49-F238E27FC236}">
                <a16:creationId xmlns:a16="http://schemas.microsoft.com/office/drawing/2014/main" id="{C0BDEF81-A4A6-997A-F8A9-C3C743435EA6}"/>
              </a:ext>
            </a:extLst>
          </p:cNvPr>
          <p:cNvSpPr txBox="1">
            <a:spLocks/>
          </p:cNvSpPr>
          <p:nvPr/>
        </p:nvSpPr>
        <p:spPr>
          <a:xfrm>
            <a:off x="6808723" y="2781563"/>
            <a:ext cx="1817399"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Disliked</a:t>
            </a:r>
          </a:p>
        </p:txBody>
      </p:sp>
      <p:sp>
        <p:nvSpPr>
          <p:cNvPr id="18" name="Google Shape;377;p36">
            <a:extLst>
              <a:ext uri="{FF2B5EF4-FFF2-40B4-BE49-F238E27FC236}">
                <a16:creationId xmlns:a16="http://schemas.microsoft.com/office/drawing/2014/main" id="{28C557F3-7ABB-62E4-5440-F83921247D8F}"/>
              </a:ext>
            </a:extLst>
          </p:cNvPr>
          <p:cNvSpPr txBox="1">
            <a:spLocks noGrp="1"/>
          </p:cNvSpPr>
          <p:nvPr>
            <p:ph type="body" idx="1"/>
          </p:nvPr>
        </p:nvSpPr>
        <p:spPr>
          <a:xfrm>
            <a:off x="706313" y="3248962"/>
            <a:ext cx="1817398" cy="1650135"/>
          </a:xfrm>
          <a:prstGeom prst="rect">
            <a:avLst/>
          </a:prstGeom>
        </p:spPr>
        <p:txBody>
          <a:bodyPr spcFirstLastPara="1" wrap="square" lIns="91425" tIns="91425" rIns="91425" bIns="91425" anchor="ctr" anchorCtr="0">
            <a:noAutofit/>
          </a:bodyPr>
          <a:lstStyle/>
          <a:p>
            <a:pPr marL="457200" lvl="0" indent="-330200" rtl="0">
              <a:spcBef>
                <a:spcPts val="0"/>
              </a:spcBef>
              <a:spcAft>
                <a:spcPts val="0"/>
              </a:spcAft>
              <a:buClr>
                <a:schemeClr val="dk1"/>
              </a:buClr>
              <a:buSzPts val="1600"/>
              <a:buFont typeface="Pontano Sans"/>
              <a:buChar char="●"/>
            </a:pPr>
            <a:r>
              <a:rPr lang="en-GB"/>
              <a:t>Good navigation</a:t>
            </a:r>
          </a:p>
          <a:p>
            <a:pPr marL="457200" lvl="0" indent="-330200" rtl="0">
              <a:spcBef>
                <a:spcPts val="0"/>
              </a:spcBef>
              <a:spcAft>
                <a:spcPts val="0"/>
              </a:spcAft>
              <a:buClr>
                <a:schemeClr val="dk1"/>
              </a:buClr>
              <a:buSzPts val="1600"/>
              <a:buFont typeface="Pontano Sans"/>
              <a:buChar char="●"/>
            </a:pPr>
            <a:r>
              <a:rPr lang="en-GB"/>
              <a:t>Pretty colour scheme</a:t>
            </a:r>
          </a:p>
        </p:txBody>
      </p:sp>
      <p:sp>
        <p:nvSpPr>
          <p:cNvPr id="22" name="Google Shape;377;p36">
            <a:extLst>
              <a:ext uri="{FF2B5EF4-FFF2-40B4-BE49-F238E27FC236}">
                <a16:creationId xmlns:a16="http://schemas.microsoft.com/office/drawing/2014/main" id="{0580D7A1-9C47-CB03-7B50-D31D8071EEBA}"/>
              </a:ext>
            </a:extLst>
          </p:cNvPr>
          <p:cNvSpPr txBox="1">
            <a:spLocks/>
          </p:cNvSpPr>
          <p:nvPr/>
        </p:nvSpPr>
        <p:spPr>
          <a:xfrm>
            <a:off x="2429785" y="3248961"/>
            <a:ext cx="1817398" cy="1650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r>
              <a:rPr lang="en-GB"/>
              <a:t>Not a modern design, buttons seemed boring</a:t>
            </a:r>
          </a:p>
        </p:txBody>
      </p:sp>
      <p:sp>
        <p:nvSpPr>
          <p:cNvPr id="23" name="Google Shape;377;p36">
            <a:extLst>
              <a:ext uri="{FF2B5EF4-FFF2-40B4-BE49-F238E27FC236}">
                <a16:creationId xmlns:a16="http://schemas.microsoft.com/office/drawing/2014/main" id="{F74739AD-A25C-F875-2FF2-DCA6A97DD093}"/>
              </a:ext>
            </a:extLst>
          </p:cNvPr>
          <p:cNvSpPr txBox="1">
            <a:spLocks/>
          </p:cNvSpPr>
          <p:nvPr/>
        </p:nvSpPr>
        <p:spPr>
          <a:xfrm>
            <a:off x="4783051" y="3261221"/>
            <a:ext cx="1817398" cy="1650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r>
              <a:rPr lang="en-GB"/>
              <a:t>Vast accessibility options</a:t>
            </a:r>
          </a:p>
          <a:p>
            <a:r>
              <a:rPr lang="en-GB"/>
              <a:t>Nice animations</a:t>
            </a:r>
          </a:p>
        </p:txBody>
      </p:sp>
      <p:sp>
        <p:nvSpPr>
          <p:cNvPr id="24" name="Google Shape;377;p36">
            <a:extLst>
              <a:ext uri="{FF2B5EF4-FFF2-40B4-BE49-F238E27FC236}">
                <a16:creationId xmlns:a16="http://schemas.microsoft.com/office/drawing/2014/main" id="{FFB758F8-44B2-5C9D-82C8-A2C580BBDFCC}"/>
              </a:ext>
            </a:extLst>
          </p:cNvPr>
          <p:cNvSpPr txBox="1">
            <a:spLocks/>
          </p:cNvSpPr>
          <p:nvPr/>
        </p:nvSpPr>
        <p:spPr>
          <a:xfrm>
            <a:off x="6506523" y="3261220"/>
            <a:ext cx="1817398" cy="1650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r>
              <a:rPr lang="en-GB"/>
              <a:t>Slightly cramped layout of table on donate page</a:t>
            </a:r>
          </a:p>
        </p:txBody>
      </p:sp>
    </p:spTree>
    <p:extLst>
      <p:ext uri="{BB962C8B-B14F-4D97-AF65-F5344CB8AC3E}">
        <p14:creationId xmlns:p14="http://schemas.microsoft.com/office/powerpoint/2010/main" val="1919670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rPr>
              <a:t>User testing</a:t>
            </a:r>
            <a:endParaRPr>
              <a:solidFill>
                <a:schemeClr val="lt1"/>
              </a:solidFill>
            </a:endParaRPr>
          </a:p>
        </p:txBody>
      </p:sp>
      <p:sp>
        <p:nvSpPr>
          <p:cNvPr id="3" name="Google Shape;5512;p58">
            <a:extLst>
              <a:ext uri="{FF2B5EF4-FFF2-40B4-BE49-F238E27FC236}">
                <a16:creationId xmlns:a16="http://schemas.microsoft.com/office/drawing/2014/main" id="{2C847238-5983-D2C2-B7A8-072C47E95540}"/>
              </a:ext>
            </a:extLst>
          </p:cNvPr>
          <p:cNvSpPr/>
          <p:nvPr/>
        </p:nvSpPr>
        <p:spPr>
          <a:xfrm>
            <a:off x="706313" y="1385338"/>
            <a:ext cx="1072200" cy="1072200"/>
          </a:xfrm>
          <a:prstGeom prst="ellipse">
            <a:avLst/>
          </a:prstGeom>
          <a:solidFill>
            <a:srgbClr val="F9D87A">
              <a:alpha val="35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13;p58">
            <a:extLst>
              <a:ext uri="{FF2B5EF4-FFF2-40B4-BE49-F238E27FC236}">
                <a16:creationId xmlns:a16="http://schemas.microsoft.com/office/drawing/2014/main" id="{65A5F11D-664C-4A0E-1E24-A3EF9039886B}"/>
              </a:ext>
            </a:extLst>
          </p:cNvPr>
          <p:cNvSpPr/>
          <p:nvPr/>
        </p:nvSpPr>
        <p:spPr>
          <a:xfrm>
            <a:off x="4773713" y="1385400"/>
            <a:ext cx="1072200" cy="1072200"/>
          </a:xfrm>
          <a:prstGeom prst="ellipse">
            <a:avLst/>
          </a:prstGeom>
          <a:solidFill>
            <a:srgbClr val="F9D87A">
              <a:alpha val="35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5515;p58">
            <a:extLst>
              <a:ext uri="{FF2B5EF4-FFF2-40B4-BE49-F238E27FC236}">
                <a16:creationId xmlns:a16="http://schemas.microsoft.com/office/drawing/2014/main" id="{1F565408-E012-714E-B273-9A18D1BD56AF}"/>
              </a:ext>
            </a:extLst>
          </p:cNvPr>
          <p:cNvGrpSpPr/>
          <p:nvPr/>
        </p:nvGrpSpPr>
        <p:grpSpPr>
          <a:xfrm>
            <a:off x="1069310" y="1729212"/>
            <a:ext cx="348394" cy="384216"/>
            <a:chOff x="-57172600" y="2686375"/>
            <a:chExt cx="289100" cy="318825"/>
          </a:xfrm>
        </p:grpSpPr>
        <p:sp>
          <p:nvSpPr>
            <p:cNvPr id="6" name="Google Shape;5516;p58">
              <a:extLst>
                <a:ext uri="{FF2B5EF4-FFF2-40B4-BE49-F238E27FC236}">
                  <a16:creationId xmlns:a16="http://schemas.microsoft.com/office/drawing/2014/main" id="{BB5A1DF3-2CAB-3A08-FE1C-D1D15D747A60}"/>
                </a:ext>
              </a:extLst>
            </p:cNvPr>
            <p:cNvSpPr/>
            <p:nvPr/>
          </p:nvSpPr>
          <p:spPr>
            <a:xfrm>
              <a:off x="-57063900" y="2937625"/>
              <a:ext cx="73275" cy="29750"/>
            </a:xfrm>
            <a:custGeom>
              <a:avLst/>
              <a:gdLst/>
              <a:ahLst/>
              <a:cxnLst/>
              <a:rect l="l" t="t" r="r" b="b"/>
              <a:pathLst>
                <a:path w="2931" h="1190" extrusionOk="0">
                  <a:moveTo>
                    <a:pt x="414" y="1"/>
                  </a:moveTo>
                  <a:cubicBezTo>
                    <a:pt x="316" y="1"/>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72"/>
                    <a:pt x="2623" y="48"/>
                    <a:pt x="2533" y="48"/>
                  </a:cubicBezTo>
                  <a:cubicBezTo>
                    <a:pt x="2442" y="48"/>
                    <a:pt x="2348" y="72"/>
                    <a:pt x="2269" y="119"/>
                  </a:cubicBezTo>
                  <a:cubicBezTo>
                    <a:pt x="2048" y="339"/>
                    <a:pt x="1733" y="434"/>
                    <a:pt x="1481" y="434"/>
                  </a:cubicBezTo>
                  <a:cubicBezTo>
                    <a:pt x="1166" y="434"/>
                    <a:pt x="883" y="339"/>
                    <a:pt x="694" y="119"/>
                  </a:cubicBezTo>
                  <a:cubicBezTo>
                    <a:pt x="615" y="40"/>
                    <a:pt x="51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17;p58">
              <a:extLst>
                <a:ext uri="{FF2B5EF4-FFF2-40B4-BE49-F238E27FC236}">
                  <a16:creationId xmlns:a16="http://schemas.microsoft.com/office/drawing/2014/main" id="{40792389-B3BC-436E-1A4F-8DEFF05C9888}"/>
                </a:ext>
              </a:extLst>
            </p:cNvPr>
            <p:cNvSpPr/>
            <p:nvPr/>
          </p:nvSpPr>
          <p:spPr>
            <a:xfrm>
              <a:off x="-57172600" y="2686375"/>
              <a:ext cx="289100" cy="318825"/>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518;p58">
            <a:extLst>
              <a:ext uri="{FF2B5EF4-FFF2-40B4-BE49-F238E27FC236}">
                <a16:creationId xmlns:a16="http://schemas.microsoft.com/office/drawing/2014/main" id="{C992EF3F-6C42-24F1-4BD8-9DBB2D8A3C51}"/>
              </a:ext>
            </a:extLst>
          </p:cNvPr>
          <p:cNvGrpSpPr/>
          <p:nvPr/>
        </p:nvGrpSpPr>
        <p:grpSpPr>
          <a:xfrm>
            <a:off x="5142123" y="1729304"/>
            <a:ext cx="337619" cy="384225"/>
            <a:chOff x="-56774050" y="1904075"/>
            <a:chExt cx="279625" cy="318225"/>
          </a:xfrm>
        </p:grpSpPr>
        <p:sp>
          <p:nvSpPr>
            <p:cNvPr id="9" name="Google Shape;5519;p58">
              <a:extLst>
                <a:ext uri="{FF2B5EF4-FFF2-40B4-BE49-F238E27FC236}">
                  <a16:creationId xmlns:a16="http://schemas.microsoft.com/office/drawing/2014/main" id="{BF7AA705-21CD-98C2-2304-A29031BABEE4}"/>
                </a:ext>
              </a:extLst>
            </p:cNvPr>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20;p58">
              <a:extLst>
                <a:ext uri="{FF2B5EF4-FFF2-40B4-BE49-F238E27FC236}">
                  <a16:creationId xmlns:a16="http://schemas.microsoft.com/office/drawing/2014/main" id="{6390E038-0F4B-5B3F-9E8F-4172D5387E23}"/>
                </a:ext>
              </a:extLst>
            </p:cNvPr>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5521;p58">
            <a:extLst>
              <a:ext uri="{FF2B5EF4-FFF2-40B4-BE49-F238E27FC236}">
                <a16:creationId xmlns:a16="http://schemas.microsoft.com/office/drawing/2014/main" id="{A2BF2EDC-EA4D-A6BC-A710-5115D00F4E0C}"/>
              </a:ext>
            </a:extLst>
          </p:cNvPr>
          <p:cNvSpPr/>
          <p:nvPr/>
        </p:nvSpPr>
        <p:spPr>
          <a:xfrm>
            <a:off x="1981650" y="1513175"/>
            <a:ext cx="2313300" cy="31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22;p58">
            <a:extLst>
              <a:ext uri="{FF2B5EF4-FFF2-40B4-BE49-F238E27FC236}">
                <a16:creationId xmlns:a16="http://schemas.microsoft.com/office/drawing/2014/main" id="{5E88D6D6-B67C-AA7F-7344-8AEF5012B58C}"/>
              </a:ext>
            </a:extLst>
          </p:cNvPr>
          <p:cNvSpPr txBox="1">
            <a:spLocks/>
          </p:cNvSpPr>
          <p:nvPr/>
        </p:nvSpPr>
        <p:spPr>
          <a:xfrm>
            <a:off x="2057850" y="1420275"/>
            <a:ext cx="2050200"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Emily Parker</a:t>
            </a:r>
          </a:p>
        </p:txBody>
      </p:sp>
      <p:sp>
        <p:nvSpPr>
          <p:cNvPr id="13" name="Google Shape;5523;p58">
            <a:extLst>
              <a:ext uri="{FF2B5EF4-FFF2-40B4-BE49-F238E27FC236}">
                <a16:creationId xmlns:a16="http://schemas.microsoft.com/office/drawing/2014/main" id="{D9D74853-6465-D36A-AD02-93CE825E445D}"/>
              </a:ext>
            </a:extLst>
          </p:cNvPr>
          <p:cNvSpPr txBox="1">
            <a:spLocks/>
          </p:cNvSpPr>
          <p:nvPr/>
        </p:nvSpPr>
        <p:spPr>
          <a:xfrm>
            <a:off x="2057850" y="1784225"/>
            <a:ext cx="2237100" cy="63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None/>
            </a:pPr>
            <a:r>
              <a:rPr lang="en-GB"/>
              <a:t>As a business owner</a:t>
            </a:r>
          </a:p>
        </p:txBody>
      </p:sp>
      <p:sp>
        <p:nvSpPr>
          <p:cNvPr id="14" name="Google Shape;5524;p58">
            <a:extLst>
              <a:ext uri="{FF2B5EF4-FFF2-40B4-BE49-F238E27FC236}">
                <a16:creationId xmlns:a16="http://schemas.microsoft.com/office/drawing/2014/main" id="{89E78194-7026-2BD1-6458-762C5C97242F}"/>
              </a:ext>
            </a:extLst>
          </p:cNvPr>
          <p:cNvSpPr/>
          <p:nvPr/>
        </p:nvSpPr>
        <p:spPr>
          <a:xfrm>
            <a:off x="6080600" y="1513175"/>
            <a:ext cx="2313300" cy="31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25;p58">
            <a:extLst>
              <a:ext uri="{FF2B5EF4-FFF2-40B4-BE49-F238E27FC236}">
                <a16:creationId xmlns:a16="http://schemas.microsoft.com/office/drawing/2014/main" id="{FD6982D4-1371-C25B-A214-3D65FD962FC5}"/>
              </a:ext>
            </a:extLst>
          </p:cNvPr>
          <p:cNvSpPr txBox="1">
            <a:spLocks/>
          </p:cNvSpPr>
          <p:nvPr/>
        </p:nvSpPr>
        <p:spPr>
          <a:xfrm>
            <a:off x="6156800" y="1420275"/>
            <a:ext cx="2050200"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Logan Hughes</a:t>
            </a:r>
          </a:p>
        </p:txBody>
      </p:sp>
      <p:sp>
        <p:nvSpPr>
          <p:cNvPr id="16" name="Google Shape;5526;p58">
            <a:extLst>
              <a:ext uri="{FF2B5EF4-FFF2-40B4-BE49-F238E27FC236}">
                <a16:creationId xmlns:a16="http://schemas.microsoft.com/office/drawing/2014/main" id="{F421AE7E-E2D3-44EA-DF34-AEDE8379B169}"/>
              </a:ext>
            </a:extLst>
          </p:cNvPr>
          <p:cNvSpPr txBox="1">
            <a:spLocks/>
          </p:cNvSpPr>
          <p:nvPr/>
        </p:nvSpPr>
        <p:spPr>
          <a:xfrm>
            <a:off x="6156800" y="1784225"/>
            <a:ext cx="2237100" cy="63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None/>
            </a:pPr>
            <a:r>
              <a:rPr lang="en-GB"/>
              <a:t>As an admin</a:t>
            </a:r>
          </a:p>
        </p:txBody>
      </p:sp>
      <p:cxnSp>
        <p:nvCxnSpPr>
          <p:cNvPr id="19" name="Google Shape;5529;p58">
            <a:extLst>
              <a:ext uri="{FF2B5EF4-FFF2-40B4-BE49-F238E27FC236}">
                <a16:creationId xmlns:a16="http://schemas.microsoft.com/office/drawing/2014/main" id="{C2F637C7-E967-8D70-A4AA-A7425D77E0CF}"/>
              </a:ext>
            </a:extLst>
          </p:cNvPr>
          <p:cNvCxnSpPr/>
          <p:nvPr/>
        </p:nvCxnSpPr>
        <p:spPr>
          <a:xfrm>
            <a:off x="724850" y="2646475"/>
            <a:ext cx="3630300" cy="0"/>
          </a:xfrm>
          <a:prstGeom prst="straightConnector1">
            <a:avLst/>
          </a:prstGeom>
          <a:noFill/>
          <a:ln w="19050" cap="flat" cmpd="sng">
            <a:solidFill>
              <a:schemeClr val="lt2"/>
            </a:solidFill>
            <a:prstDash val="dot"/>
            <a:round/>
            <a:headEnd type="none" w="med" len="med"/>
            <a:tailEnd type="none" w="med" len="med"/>
          </a:ln>
        </p:spPr>
      </p:cxnSp>
      <p:cxnSp>
        <p:nvCxnSpPr>
          <p:cNvPr id="20" name="Google Shape;5530;p58">
            <a:extLst>
              <a:ext uri="{FF2B5EF4-FFF2-40B4-BE49-F238E27FC236}">
                <a16:creationId xmlns:a16="http://schemas.microsoft.com/office/drawing/2014/main" id="{E31FA0E1-031E-35F9-AB0C-4BBF32E31C64}"/>
              </a:ext>
            </a:extLst>
          </p:cNvPr>
          <p:cNvCxnSpPr/>
          <p:nvPr/>
        </p:nvCxnSpPr>
        <p:spPr>
          <a:xfrm>
            <a:off x="4773725" y="2646475"/>
            <a:ext cx="3630300" cy="0"/>
          </a:xfrm>
          <a:prstGeom prst="straightConnector1">
            <a:avLst/>
          </a:prstGeom>
          <a:noFill/>
          <a:ln w="19050" cap="flat" cmpd="sng">
            <a:solidFill>
              <a:schemeClr val="lt2"/>
            </a:solidFill>
            <a:prstDash val="dot"/>
            <a:round/>
            <a:headEnd type="none" w="med" len="med"/>
            <a:tailEnd type="none" w="med" len="med"/>
          </a:ln>
        </p:spPr>
      </p:cxnSp>
      <p:cxnSp>
        <p:nvCxnSpPr>
          <p:cNvPr id="21" name="Google Shape;5531;p58">
            <a:extLst>
              <a:ext uri="{FF2B5EF4-FFF2-40B4-BE49-F238E27FC236}">
                <a16:creationId xmlns:a16="http://schemas.microsoft.com/office/drawing/2014/main" id="{0AE7D8C5-668D-FA6D-C3CF-5633C93EE43F}"/>
              </a:ext>
            </a:extLst>
          </p:cNvPr>
          <p:cNvCxnSpPr>
            <a:cxnSpLocks/>
          </p:cNvCxnSpPr>
          <p:nvPr/>
        </p:nvCxnSpPr>
        <p:spPr>
          <a:xfrm>
            <a:off x="4569100" y="1316650"/>
            <a:ext cx="0" cy="3294000"/>
          </a:xfrm>
          <a:prstGeom prst="straightConnector1">
            <a:avLst/>
          </a:prstGeom>
          <a:noFill/>
          <a:ln w="19050" cap="flat" cmpd="sng">
            <a:solidFill>
              <a:schemeClr val="lt2"/>
            </a:solidFill>
            <a:prstDash val="dot"/>
            <a:round/>
            <a:headEnd type="none" w="med" len="med"/>
            <a:tailEnd type="none" w="med" len="med"/>
          </a:ln>
        </p:spPr>
      </p:cxnSp>
      <p:sp>
        <p:nvSpPr>
          <p:cNvPr id="33" name="Google Shape;5543;p58">
            <a:extLst>
              <a:ext uri="{FF2B5EF4-FFF2-40B4-BE49-F238E27FC236}">
                <a16:creationId xmlns:a16="http://schemas.microsoft.com/office/drawing/2014/main" id="{E7C017E0-0D95-7026-A097-F8D5139879CA}"/>
              </a:ext>
            </a:extLst>
          </p:cNvPr>
          <p:cNvSpPr txBox="1">
            <a:spLocks/>
          </p:cNvSpPr>
          <p:nvPr/>
        </p:nvSpPr>
        <p:spPr>
          <a:xfrm>
            <a:off x="796200" y="2781563"/>
            <a:ext cx="1817399" cy="46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spcAft>
                <a:spcPts val="1200"/>
              </a:spcAft>
              <a:buFont typeface="Pontano Sans"/>
              <a:buNone/>
            </a:pPr>
            <a:r>
              <a:rPr lang="en-GB" sz="2000">
                <a:solidFill>
                  <a:schemeClr val="lt1"/>
                </a:solidFill>
                <a:latin typeface="Lexend Deca"/>
                <a:ea typeface="Lexend Deca"/>
                <a:cs typeface="Lexend Deca"/>
                <a:sym typeface="Lexend Deca"/>
              </a:rPr>
              <a:t>Liked</a:t>
            </a:r>
          </a:p>
        </p:txBody>
      </p:sp>
      <p:graphicFrame>
        <p:nvGraphicFramePr>
          <p:cNvPr id="25" name="Google Shape;5121;p50">
            <a:extLst>
              <a:ext uri="{FF2B5EF4-FFF2-40B4-BE49-F238E27FC236}">
                <a16:creationId xmlns:a16="http://schemas.microsoft.com/office/drawing/2014/main" id="{FF6F934C-E0FB-1015-165C-BB1109DA15CD}"/>
              </a:ext>
            </a:extLst>
          </p:cNvPr>
          <p:cNvGraphicFramePr/>
          <p:nvPr>
            <p:extLst>
              <p:ext uri="{D42A27DB-BD31-4B8C-83A1-F6EECF244321}">
                <p14:modId xmlns:p14="http://schemas.microsoft.com/office/powerpoint/2010/main" val="2480522295"/>
              </p:ext>
            </p:extLst>
          </p:nvPr>
        </p:nvGraphicFramePr>
        <p:xfrm>
          <a:off x="871058" y="2771544"/>
          <a:ext cx="2941637" cy="2319130"/>
        </p:xfrm>
        <a:graphic>
          <a:graphicData uri="http://schemas.openxmlformats.org/drawingml/2006/table">
            <a:tbl>
              <a:tblPr>
                <a:noFill/>
                <a:tableStyleId>{DB3A21EE-AB93-498F-BF7E-85444DD95FB1}</a:tableStyleId>
              </a:tblPr>
              <a:tblGrid>
                <a:gridCol w="298983">
                  <a:extLst>
                    <a:ext uri="{9D8B030D-6E8A-4147-A177-3AD203B41FA5}">
                      <a16:colId xmlns:a16="http://schemas.microsoft.com/office/drawing/2014/main" val="20000"/>
                    </a:ext>
                  </a:extLst>
                </a:gridCol>
                <a:gridCol w="1678257">
                  <a:extLst>
                    <a:ext uri="{9D8B030D-6E8A-4147-A177-3AD203B41FA5}">
                      <a16:colId xmlns:a16="http://schemas.microsoft.com/office/drawing/2014/main" val="20001"/>
                    </a:ext>
                  </a:extLst>
                </a:gridCol>
                <a:gridCol w="964397">
                  <a:extLst>
                    <a:ext uri="{9D8B030D-6E8A-4147-A177-3AD203B41FA5}">
                      <a16:colId xmlns:a16="http://schemas.microsoft.com/office/drawing/2014/main" val="4062770145"/>
                    </a:ext>
                  </a:extLst>
                </a:gridCol>
              </a:tblGrid>
              <a:tr h="581127">
                <a:tc>
                  <a:txBody>
                    <a:bodyPr/>
                    <a:lstStyle/>
                    <a:p>
                      <a:pPr marL="0" lvl="0" indent="0" algn="ctr" rtl="0">
                        <a:spcBef>
                          <a:spcPts val="0"/>
                        </a:spcBef>
                        <a:spcAft>
                          <a:spcPts val="0"/>
                        </a:spcAft>
                        <a:buNone/>
                      </a:pPr>
                      <a:endParaRPr sz="1300">
                        <a:latin typeface="Lexend Deca"/>
                        <a:ea typeface="Lexend Deca"/>
                        <a:cs typeface="Lexend Deca"/>
                        <a:sym typeface="Lexend Deca"/>
                      </a:endParaRPr>
                    </a:p>
                  </a:txBody>
                  <a:tcPr marL="87159" marR="87159" marT="87159" marB="87159"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lt1"/>
                          </a:solidFill>
                          <a:latin typeface="Lexend Deca"/>
                          <a:ea typeface="Lexend Deca"/>
                          <a:cs typeface="Lexend Deca"/>
                          <a:sym typeface="Lexend Deca"/>
                        </a:rPr>
                        <a:t>What is being tested</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Pass/</a:t>
                      </a:r>
                    </a:p>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Fail</a:t>
                      </a:r>
                      <a:endParaRPr sz="1300">
                        <a:solidFill>
                          <a:schemeClr val="lt1"/>
                        </a:solidFill>
                        <a:latin typeface="Lexend Deca"/>
                        <a:ea typeface="Lexend Deca"/>
                        <a:cs typeface="Lexend Deca"/>
                        <a:sym typeface="Lexend Deca"/>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92284">
                <a:tc>
                  <a:txBody>
                    <a:bodyPr/>
                    <a:lstStyle/>
                    <a:p>
                      <a:pPr marL="0" lvl="0" indent="0" algn="ctr" rtl="0">
                        <a:spcBef>
                          <a:spcPts val="0"/>
                        </a:spcBef>
                        <a:spcAft>
                          <a:spcPts val="0"/>
                        </a:spcAft>
                        <a:buNone/>
                      </a:pPr>
                      <a:r>
                        <a:rPr lang="en" sz="1300">
                          <a:solidFill>
                            <a:schemeClr val="lt1"/>
                          </a:solidFill>
                          <a:latin typeface="Lexend Deca"/>
                          <a:ea typeface="Lexend Deca"/>
                          <a:cs typeface="Lexend Deca"/>
                          <a:sym typeface="Lexend Deca"/>
                        </a:rPr>
                        <a:t>1</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a:solidFill>
                            <a:schemeClr val="dk1"/>
                          </a:solidFill>
                          <a:latin typeface="Pontano Sans"/>
                          <a:ea typeface="Pontano Sans"/>
                          <a:cs typeface="Pontano Sans"/>
                          <a:sym typeface="Pontano Sans"/>
                        </a:rPr>
                        <a:t>Register business X</a:t>
                      </a:r>
                      <a:endParaRPr sz="1300">
                        <a:solidFill>
                          <a:schemeClr val="dk1"/>
                        </a:solidFill>
                        <a:latin typeface="Pontano Sans"/>
                        <a:ea typeface="Pontano Sans"/>
                        <a:cs typeface="Pontano Sans"/>
                        <a:sym typeface="Pontano Sans"/>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tc>
                  <a:txBody>
                    <a:bodyPr/>
                    <a:lstStyle/>
                    <a:p>
                      <a:pPr marL="0" lvl="0" indent="0" algn="ctr" rtl="0">
                        <a:spcBef>
                          <a:spcPts val="0"/>
                        </a:spcBef>
                        <a:spcAft>
                          <a:spcPts val="0"/>
                        </a:spcAft>
                        <a:buNone/>
                      </a:pPr>
                      <a:r>
                        <a:rPr lang="en-GB" sz="1300">
                          <a:solidFill>
                            <a:schemeClr val="dk1"/>
                          </a:solidFill>
                          <a:latin typeface="Pontano Sans"/>
                          <a:ea typeface="Pontano Sans"/>
                          <a:cs typeface="Pontano Sans"/>
                          <a:sym typeface="Pontano Sans"/>
                        </a:rPr>
                        <a:t>Pass</a:t>
                      </a:r>
                      <a:endParaRPr sz="1300">
                        <a:solidFill>
                          <a:schemeClr val="dk1"/>
                        </a:solidFill>
                        <a:latin typeface="Pontano Sans"/>
                        <a:ea typeface="Pontano Sans"/>
                        <a:cs typeface="Pontano Sans"/>
                        <a:sym typeface="Pontano Sans"/>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extLst>
                  <a:ext uri="{0D108BD9-81ED-4DB2-BD59-A6C34878D82A}">
                    <a16:rowId xmlns:a16="http://schemas.microsoft.com/office/drawing/2014/main" val="10001"/>
                  </a:ext>
                </a:extLst>
              </a:tr>
              <a:tr h="581127">
                <a:tc>
                  <a:txBody>
                    <a:bodyPr/>
                    <a:lstStyle/>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3</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a:solidFill>
                            <a:schemeClr val="dk1"/>
                          </a:solidFill>
                          <a:latin typeface="Pontano Sans"/>
                          <a:ea typeface="Pontano Sans"/>
                          <a:cs typeface="Pontano Sans"/>
                          <a:sym typeface="Pontano Sans"/>
                        </a:rPr>
                        <a:t>Change the title of business X</a:t>
                      </a: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a:solidFill>
                            <a:schemeClr val="dk1"/>
                          </a:solidFill>
                          <a:latin typeface="Pontano Sans"/>
                          <a:ea typeface="Pontano Sans"/>
                          <a:cs typeface="Pontano Sans"/>
                          <a:sym typeface="Pontano Sans"/>
                        </a:rPr>
                        <a:t>Pass</a:t>
                      </a: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extLst>
                  <a:ext uri="{0D108BD9-81ED-4DB2-BD59-A6C34878D82A}">
                    <a16:rowId xmlns:a16="http://schemas.microsoft.com/office/drawing/2014/main" val="4092858020"/>
                  </a:ext>
                </a:extLst>
              </a:tr>
              <a:tr h="664592">
                <a:tc>
                  <a:txBody>
                    <a:bodyPr/>
                    <a:lstStyle/>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5</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a:solidFill>
                            <a:schemeClr val="dk1"/>
                          </a:solidFill>
                          <a:latin typeface="Pontano Sans"/>
                          <a:ea typeface="Pontano Sans"/>
                          <a:cs typeface="Pontano Sans"/>
                          <a:sym typeface="Pontano Sans"/>
                        </a:rPr>
                        <a:t>Update Stock X</a:t>
                      </a:r>
                      <a:endParaRPr sz="1300">
                        <a:solidFill>
                          <a:schemeClr val="dk1"/>
                        </a:solidFill>
                        <a:latin typeface="Pontano Sans"/>
                        <a:ea typeface="Pontano Sans"/>
                        <a:cs typeface="Pontano Sans"/>
                        <a:sym typeface="Pontano Sans"/>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bg1">
                        <a:alpha val="3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dirty="0">
                          <a:solidFill>
                            <a:schemeClr val="dk1"/>
                          </a:solidFill>
                          <a:latin typeface="Pontano Sans"/>
                          <a:ea typeface="Pontano Sans"/>
                          <a:cs typeface="Pontano Sans"/>
                          <a:sym typeface="Pontano Sans"/>
                        </a:rPr>
                        <a:t>Pass</a:t>
                      </a: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extLst>
                  <a:ext uri="{0D108BD9-81ED-4DB2-BD59-A6C34878D82A}">
                    <a16:rowId xmlns:a16="http://schemas.microsoft.com/office/drawing/2014/main" val="2064615811"/>
                  </a:ext>
                </a:extLst>
              </a:tr>
            </a:tbl>
          </a:graphicData>
        </a:graphic>
      </p:graphicFrame>
      <p:graphicFrame>
        <p:nvGraphicFramePr>
          <p:cNvPr id="29" name="Google Shape;5121;p50">
            <a:extLst>
              <a:ext uri="{FF2B5EF4-FFF2-40B4-BE49-F238E27FC236}">
                <a16:creationId xmlns:a16="http://schemas.microsoft.com/office/drawing/2014/main" id="{80CECD98-4C1D-3FF1-DE70-306088D80E55}"/>
              </a:ext>
            </a:extLst>
          </p:cNvPr>
          <p:cNvGraphicFramePr/>
          <p:nvPr>
            <p:extLst>
              <p:ext uri="{D42A27DB-BD31-4B8C-83A1-F6EECF244321}">
                <p14:modId xmlns:p14="http://schemas.microsoft.com/office/powerpoint/2010/main" val="766024845"/>
              </p:ext>
            </p:extLst>
          </p:nvPr>
        </p:nvGraphicFramePr>
        <p:xfrm>
          <a:off x="5325506" y="2771544"/>
          <a:ext cx="2941106" cy="2324508"/>
        </p:xfrm>
        <a:graphic>
          <a:graphicData uri="http://schemas.openxmlformats.org/drawingml/2006/table">
            <a:tbl>
              <a:tblPr>
                <a:noFill/>
                <a:tableStyleId>{DB3A21EE-AB93-498F-BF7E-85444DD95FB1}</a:tableStyleId>
              </a:tblPr>
              <a:tblGrid>
                <a:gridCol w="298983">
                  <a:extLst>
                    <a:ext uri="{9D8B030D-6E8A-4147-A177-3AD203B41FA5}">
                      <a16:colId xmlns:a16="http://schemas.microsoft.com/office/drawing/2014/main" val="20000"/>
                    </a:ext>
                  </a:extLst>
                </a:gridCol>
                <a:gridCol w="1677417">
                  <a:extLst>
                    <a:ext uri="{9D8B030D-6E8A-4147-A177-3AD203B41FA5}">
                      <a16:colId xmlns:a16="http://schemas.microsoft.com/office/drawing/2014/main" val="20001"/>
                    </a:ext>
                  </a:extLst>
                </a:gridCol>
                <a:gridCol w="964706">
                  <a:extLst>
                    <a:ext uri="{9D8B030D-6E8A-4147-A177-3AD203B41FA5}">
                      <a16:colId xmlns:a16="http://schemas.microsoft.com/office/drawing/2014/main" val="4062770145"/>
                    </a:ext>
                  </a:extLst>
                </a:gridCol>
              </a:tblGrid>
              <a:tr h="581127">
                <a:tc>
                  <a:txBody>
                    <a:bodyPr/>
                    <a:lstStyle/>
                    <a:p>
                      <a:pPr marL="0" lvl="0" indent="0" algn="ctr" rtl="0">
                        <a:spcBef>
                          <a:spcPts val="0"/>
                        </a:spcBef>
                        <a:spcAft>
                          <a:spcPts val="0"/>
                        </a:spcAft>
                        <a:buNone/>
                      </a:pPr>
                      <a:endParaRPr sz="1300">
                        <a:latin typeface="Lexend Deca"/>
                        <a:ea typeface="Lexend Deca"/>
                        <a:cs typeface="Lexend Deca"/>
                        <a:sym typeface="Lexend Deca"/>
                      </a:endParaRPr>
                    </a:p>
                  </a:txBody>
                  <a:tcPr marL="87159" marR="87159" marT="87159" marB="87159" anchor="ctr">
                    <a:lnL w="19050" cap="flat" cmpd="sng">
                      <a:solidFill>
                        <a:schemeClr val="dk2">
                          <a:alpha val="0"/>
                        </a:scheme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alpha val="0"/>
                        </a:scheme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300">
                          <a:solidFill>
                            <a:schemeClr val="lt1"/>
                          </a:solidFill>
                          <a:latin typeface="Lexend Deca"/>
                          <a:ea typeface="Lexend Deca"/>
                          <a:cs typeface="Lexend Deca"/>
                          <a:sym typeface="Lexend Deca"/>
                        </a:rPr>
                        <a:t>What is being tested</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Pass/</a:t>
                      </a:r>
                    </a:p>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Fail</a:t>
                      </a:r>
                      <a:endParaRPr sz="1300">
                        <a:solidFill>
                          <a:schemeClr val="lt1"/>
                        </a:solidFill>
                        <a:latin typeface="Lexend Deca"/>
                        <a:ea typeface="Lexend Deca"/>
                        <a:cs typeface="Lexend Deca"/>
                        <a:sym typeface="Lexend Deca"/>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81127">
                <a:tc>
                  <a:txBody>
                    <a:bodyPr/>
                    <a:lstStyle/>
                    <a:p>
                      <a:pPr marL="0" lvl="0" indent="0" algn="ctr" rtl="0">
                        <a:spcBef>
                          <a:spcPts val="0"/>
                        </a:spcBef>
                        <a:spcAft>
                          <a:spcPts val="0"/>
                        </a:spcAft>
                        <a:buNone/>
                      </a:pPr>
                      <a:r>
                        <a:rPr lang="en" sz="1300">
                          <a:solidFill>
                            <a:schemeClr val="lt1"/>
                          </a:solidFill>
                          <a:latin typeface="Lexend Deca"/>
                          <a:ea typeface="Lexend Deca"/>
                          <a:cs typeface="Lexend Deca"/>
                          <a:sym typeface="Lexend Deca"/>
                        </a:rPr>
                        <a:t>2</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a:solidFill>
                            <a:schemeClr val="dk1"/>
                          </a:solidFill>
                          <a:latin typeface="Pontano Sans"/>
                          <a:ea typeface="Pontano Sans"/>
                          <a:cs typeface="Pontano Sans"/>
                          <a:sym typeface="Pontano Sans"/>
                        </a:rPr>
                        <a:t>Accept business X signup</a:t>
                      </a:r>
                      <a:endParaRPr sz="1300">
                        <a:solidFill>
                          <a:schemeClr val="dk1"/>
                        </a:solidFill>
                        <a:latin typeface="Pontano Sans"/>
                        <a:ea typeface="Pontano Sans"/>
                        <a:cs typeface="Pontano Sans"/>
                        <a:sym typeface="Pontano Sans"/>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a:solidFill>
                            <a:schemeClr val="dk1"/>
                          </a:solidFill>
                          <a:latin typeface="Pontano Sans"/>
                          <a:ea typeface="Pontano Sans"/>
                          <a:cs typeface="Pontano Sans"/>
                          <a:sym typeface="Pontano Sans"/>
                        </a:rPr>
                        <a:t>Pass</a:t>
                      </a: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extLst>
                  <a:ext uri="{0D108BD9-81ED-4DB2-BD59-A6C34878D82A}">
                    <a16:rowId xmlns:a16="http://schemas.microsoft.com/office/drawing/2014/main" val="10001"/>
                  </a:ext>
                </a:extLst>
              </a:tr>
              <a:tr h="581127">
                <a:tc>
                  <a:txBody>
                    <a:bodyPr/>
                    <a:lstStyle/>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4</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a:solidFill>
                            <a:schemeClr val="dk1"/>
                          </a:solidFill>
                          <a:latin typeface="Pontano Sans"/>
                          <a:ea typeface="Pontano Sans"/>
                          <a:cs typeface="Pontano Sans"/>
                          <a:sym typeface="Pontano Sans"/>
                        </a:rPr>
                        <a:t>Donate stock to business X</a:t>
                      </a:r>
                      <a:endParaRPr sz="1300">
                        <a:solidFill>
                          <a:schemeClr val="dk1"/>
                        </a:solidFill>
                        <a:latin typeface="Pontano Sans"/>
                        <a:ea typeface="Pontano Sans"/>
                        <a:cs typeface="Pontano Sans"/>
                        <a:sym typeface="Pontano Sans"/>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a:solidFill>
                            <a:schemeClr val="dk1"/>
                          </a:solidFill>
                          <a:latin typeface="Pontano Sans"/>
                          <a:ea typeface="Pontano Sans"/>
                          <a:cs typeface="Pontano Sans"/>
                          <a:sym typeface="Pontano Sans"/>
                        </a:rPr>
                        <a:t>Pass</a:t>
                      </a: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extLst>
                  <a:ext uri="{0D108BD9-81ED-4DB2-BD59-A6C34878D82A}">
                    <a16:rowId xmlns:a16="http://schemas.microsoft.com/office/drawing/2014/main" val="4092858020"/>
                  </a:ext>
                </a:extLst>
              </a:tr>
              <a:tr h="581127">
                <a:tc>
                  <a:txBody>
                    <a:bodyPr/>
                    <a:lstStyle/>
                    <a:p>
                      <a:pPr marL="0" lvl="0" indent="0" algn="ctr" rtl="0">
                        <a:spcBef>
                          <a:spcPts val="0"/>
                        </a:spcBef>
                        <a:spcAft>
                          <a:spcPts val="0"/>
                        </a:spcAft>
                        <a:buNone/>
                      </a:pPr>
                      <a:r>
                        <a:rPr lang="en-GB" sz="1300">
                          <a:solidFill>
                            <a:schemeClr val="lt1"/>
                          </a:solidFill>
                          <a:latin typeface="Lexend Deca"/>
                          <a:ea typeface="Lexend Deca"/>
                          <a:cs typeface="Lexend Deca"/>
                          <a:sym typeface="Lexend Deca"/>
                        </a:rPr>
                        <a:t>6</a:t>
                      </a:r>
                      <a:endParaRPr sz="1300">
                        <a:solidFill>
                          <a:schemeClr val="lt1"/>
                        </a:solidFill>
                        <a:latin typeface="Lexend Deca"/>
                        <a:ea typeface="Lexend Deca"/>
                        <a:cs typeface="Lexend Deca"/>
                        <a:sym typeface="Lexend Deca"/>
                      </a:endParaRPr>
                    </a:p>
                  </a:txBody>
                  <a:tcPr marL="87159" marR="87159" marT="87159" marB="87159"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GB" sz="1300" dirty="0">
                          <a:solidFill>
                            <a:schemeClr val="dk1"/>
                          </a:solidFill>
                          <a:latin typeface="Pontano Sans"/>
                          <a:ea typeface="Pontano Sans"/>
                          <a:cs typeface="Pontano Sans"/>
                          <a:sym typeface="Pontano Sans"/>
                        </a:rPr>
                        <a:t>Remove stock from business X</a:t>
                      </a:r>
                      <a:endParaRPr sz="1300" dirty="0">
                        <a:solidFill>
                          <a:schemeClr val="dk1"/>
                        </a:solidFill>
                        <a:latin typeface="Pontano Sans"/>
                        <a:ea typeface="Pontano Sans"/>
                        <a:cs typeface="Pontano Sans"/>
                        <a:sym typeface="Pontano Sans"/>
                      </a:endParaRP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chemeClr val="bg1">
                        <a:alpha val="3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300" dirty="0">
                          <a:solidFill>
                            <a:schemeClr val="dk1"/>
                          </a:solidFill>
                          <a:latin typeface="Pontano Sans"/>
                          <a:ea typeface="Pontano Sans"/>
                          <a:cs typeface="Pontano Sans"/>
                          <a:sym typeface="Pontano Sans"/>
                        </a:rPr>
                        <a:t>Pass</a:t>
                      </a:r>
                    </a:p>
                  </a:txBody>
                  <a:tcPr marL="87159" marR="87159" marT="87159" marB="87159" anchor="ctr">
                    <a:lnL w="19050" cap="flat" cmpd="sng" algn="ctr">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chemeClr val="bg1">
                        <a:alpha val="30000"/>
                      </a:schemeClr>
                    </a:solidFill>
                  </a:tcPr>
                </a:tc>
                <a:extLst>
                  <a:ext uri="{0D108BD9-81ED-4DB2-BD59-A6C34878D82A}">
                    <a16:rowId xmlns:a16="http://schemas.microsoft.com/office/drawing/2014/main" val="2064615811"/>
                  </a:ext>
                </a:extLst>
              </a:tr>
            </a:tbl>
          </a:graphicData>
        </a:graphic>
      </p:graphicFrame>
    </p:spTree>
    <p:extLst>
      <p:ext uri="{BB962C8B-B14F-4D97-AF65-F5344CB8AC3E}">
        <p14:creationId xmlns:p14="http://schemas.microsoft.com/office/powerpoint/2010/main" val="797192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Improvements</a:t>
            </a:r>
            <a:endParaRPr>
              <a:solidFill>
                <a:schemeClr val="lt1"/>
              </a:solidFill>
            </a:endParaRPr>
          </a:p>
        </p:txBody>
      </p:sp>
      <p:sp>
        <p:nvSpPr>
          <p:cNvPr id="3" name="Google Shape;377;p36">
            <a:extLst>
              <a:ext uri="{FF2B5EF4-FFF2-40B4-BE49-F238E27FC236}">
                <a16:creationId xmlns:a16="http://schemas.microsoft.com/office/drawing/2014/main" id="{9088CEBC-9245-46DF-0C13-C17B5FCDD7E4}"/>
              </a:ext>
            </a:extLst>
          </p:cNvPr>
          <p:cNvSpPr txBox="1">
            <a:spLocks noGrp="1"/>
          </p:cNvSpPr>
          <p:nvPr>
            <p:ph type="body" idx="1"/>
          </p:nvPr>
        </p:nvSpPr>
        <p:spPr>
          <a:xfrm>
            <a:off x="719999" y="1389600"/>
            <a:ext cx="4076075" cy="31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dk1"/>
              </a:buClr>
              <a:buSzPts val="1600"/>
              <a:buFont typeface="Pontano Sans"/>
              <a:buChar char="●"/>
            </a:pPr>
            <a:r>
              <a:rPr lang="en-GB"/>
              <a:t>Allow users to change their details</a:t>
            </a:r>
          </a:p>
          <a:p>
            <a:pPr marL="457200" lvl="0" indent="-330200" algn="l" rtl="0">
              <a:spcBef>
                <a:spcPts val="0"/>
              </a:spcBef>
              <a:spcAft>
                <a:spcPts val="0"/>
              </a:spcAft>
              <a:buClr>
                <a:schemeClr val="dk1"/>
              </a:buClr>
              <a:buSzPts val="1600"/>
              <a:buFont typeface="Pontano Sans"/>
              <a:buChar char="●"/>
            </a:pPr>
            <a:r>
              <a:rPr lang="en-GB"/>
              <a:t>Automate approving businesses - so an admin is not required</a:t>
            </a:r>
          </a:p>
          <a:p>
            <a:pPr marL="457200" lvl="0" indent="-330200" algn="l" rtl="0">
              <a:spcBef>
                <a:spcPts val="0"/>
              </a:spcBef>
              <a:spcAft>
                <a:spcPts val="0"/>
              </a:spcAft>
              <a:buClr>
                <a:schemeClr val="dk1"/>
              </a:buClr>
              <a:buSzPts val="1600"/>
              <a:buFont typeface="Pontano Sans"/>
              <a:buChar char="●"/>
            </a:pPr>
            <a:r>
              <a:rPr lang="en-GB"/>
              <a:t>Fully implement translation feature</a:t>
            </a:r>
          </a:p>
          <a:p>
            <a:pPr marL="457200" lvl="0" indent="-330200" algn="l" rtl="0">
              <a:spcBef>
                <a:spcPts val="0"/>
              </a:spcBef>
              <a:spcAft>
                <a:spcPts val="0"/>
              </a:spcAft>
              <a:buClr>
                <a:schemeClr val="dk1"/>
              </a:buClr>
              <a:buSzPts val="1600"/>
              <a:buFont typeface="Pontano Sans"/>
              <a:buChar char="●"/>
            </a:pPr>
            <a:r>
              <a:rPr lang="en-GB"/>
              <a:t>Improve email message</a:t>
            </a:r>
          </a:p>
        </p:txBody>
      </p:sp>
    </p:spTree>
    <p:extLst>
      <p:ext uri="{BB962C8B-B14F-4D97-AF65-F5344CB8AC3E}">
        <p14:creationId xmlns:p14="http://schemas.microsoft.com/office/powerpoint/2010/main" val="3936006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body" idx="1"/>
          </p:nvPr>
        </p:nvSpPr>
        <p:spPr>
          <a:xfrm>
            <a:off x="720000" y="1389600"/>
            <a:ext cx="3595500" cy="3179400"/>
          </a:xfrm>
          <a:prstGeom prst="rect">
            <a:avLst/>
          </a:prstGeom>
        </p:spPr>
        <p:txBody>
          <a:bodyPr spcFirstLastPara="1" wrap="square" lIns="91425" tIns="91425" rIns="91425" bIns="91425" anchor="ctr" anchorCtr="0">
            <a:noAutofit/>
          </a:bodyPr>
          <a:lstStyle/>
          <a:p>
            <a:pPr marL="0" indent="0">
              <a:buNone/>
            </a:pPr>
            <a:r>
              <a:rPr lang="en-US"/>
              <a:t>The mission of our system is to connect each part of </a:t>
            </a:r>
            <a:r>
              <a:rPr lang="en-US" err="1"/>
              <a:t>Govan</a:t>
            </a:r>
            <a:r>
              <a:rPr lang="en-US"/>
              <a:t> and ensure everyone can easily get access to food. Our purpose encourages both normal people and businesses to help each other by providing food to everyone.</a:t>
            </a:r>
          </a:p>
        </p:txBody>
      </p:sp>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Mission </a:t>
            </a:r>
            <a:r>
              <a:rPr lang="en"/>
              <a:t>s</a:t>
            </a:r>
            <a:r>
              <a:rPr lang="en">
                <a:solidFill>
                  <a:schemeClr val="lt1"/>
                </a:solidFill>
              </a:rPr>
              <a:t>tatement</a:t>
            </a:r>
            <a:endParaRPr>
              <a:solidFill>
                <a:schemeClr val="lt1"/>
              </a:solidFill>
            </a:endParaRPr>
          </a:p>
        </p:txBody>
      </p:sp>
      <p:grpSp>
        <p:nvGrpSpPr>
          <p:cNvPr id="379" name="Google Shape;379;p36"/>
          <p:cNvGrpSpPr/>
          <p:nvPr/>
        </p:nvGrpSpPr>
        <p:grpSpPr>
          <a:xfrm>
            <a:off x="5448446" y="1629660"/>
            <a:ext cx="2573581" cy="2515795"/>
            <a:chOff x="2974275" y="2483875"/>
            <a:chExt cx="793825" cy="776025"/>
          </a:xfrm>
        </p:grpSpPr>
        <p:sp>
          <p:nvSpPr>
            <p:cNvPr id="380" name="Google Shape;380;p36"/>
            <p:cNvSpPr/>
            <p:nvPr/>
          </p:nvSpPr>
          <p:spPr>
            <a:xfrm>
              <a:off x="3023125" y="2755200"/>
              <a:ext cx="377025" cy="244250"/>
            </a:xfrm>
            <a:custGeom>
              <a:avLst/>
              <a:gdLst/>
              <a:ahLst/>
              <a:cxnLst/>
              <a:rect l="l" t="t" r="r" b="b"/>
              <a:pathLst>
                <a:path w="15081" h="9770" extrusionOk="0">
                  <a:moveTo>
                    <a:pt x="277" y="2931"/>
                  </a:moveTo>
                  <a:cubicBezTo>
                    <a:pt x="458" y="2655"/>
                    <a:pt x="819" y="2485"/>
                    <a:pt x="1074" y="2400"/>
                  </a:cubicBezTo>
                  <a:cubicBezTo>
                    <a:pt x="1551" y="2240"/>
                    <a:pt x="2093" y="2198"/>
                    <a:pt x="2624" y="2124"/>
                  </a:cubicBezTo>
                  <a:cubicBezTo>
                    <a:pt x="5725" y="1678"/>
                    <a:pt x="8751" y="977"/>
                    <a:pt x="11927" y="308"/>
                  </a:cubicBezTo>
                  <a:cubicBezTo>
                    <a:pt x="12468" y="180"/>
                    <a:pt x="13105" y="0"/>
                    <a:pt x="13551" y="350"/>
                  </a:cubicBezTo>
                  <a:cubicBezTo>
                    <a:pt x="13817" y="574"/>
                    <a:pt x="13902" y="913"/>
                    <a:pt x="13987" y="1211"/>
                  </a:cubicBezTo>
                  <a:cubicBezTo>
                    <a:pt x="14273" y="2103"/>
                    <a:pt x="14443" y="2846"/>
                    <a:pt x="14613" y="3738"/>
                  </a:cubicBezTo>
                  <a:cubicBezTo>
                    <a:pt x="14762" y="4545"/>
                    <a:pt x="14900" y="5405"/>
                    <a:pt x="15028" y="6276"/>
                  </a:cubicBezTo>
                  <a:cubicBezTo>
                    <a:pt x="15070" y="6563"/>
                    <a:pt x="15080" y="6945"/>
                    <a:pt x="14910" y="7136"/>
                  </a:cubicBezTo>
                  <a:cubicBezTo>
                    <a:pt x="14709" y="7359"/>
                    <a:pt x="14337" y="7465"/>
                    <a:pt x="14040" y="7561"/>
                  </a:cubicBezTo>
                  <a:cubicBezTo>
                    <a:pt x="13201" y="7847"/>
                    <a:pt x="12288" y="8007"/>
                    <a:pt x="11481" y="8156"/>
                  </a:cubicBezTo>
                  <a:cubicBezTo>
                    <a:pt x="10291" y="8368"/>
                    <a:pt x="9325" y="8538"/>
                    <a:pt x="8050" y="8772"/>
                  </a:cubicBezTo>
                  <a:cubicBezTo>
                    <a:pt x="6893" y="8984"/>
                    <a:pt x="5853" y="9112"/>
                    <a:pt x="4631" y="9355"/>
                  </a:cubicBezTo>
                  <a:cubicBezTo>
                    <a:pt x="3814" y="9504"/>
                    <a:pt x="2943" y="9728"/>
                    <a:pt x="2051" y="9759"/>
                  </a:cubicBezTo>
                  <a:cubicBezTo>
                    <a:pt x="1711" y="9759"/>
                    <a:pt x="1360" y="9770"/>
                    <a:pt x="1084" y="9504"/>
                  </a:cubicBezTo>
                  <a:cubicBezTo>
                    <a:pt x="883" y="9303"/>
                    <a:pt x="808" y="8973"/>
                    <a:pt x="765" y="8708"/>
                  </a:cubicBezTo>
                  <a:cubicBezTo>
                    <a:pt x="628" y="7943"/>
                    <a:pt x="617" y="7073"/>
                    <a:pt x="532" y="6339"/>
                  </a:cubicBezTo>
                  <a:cubicBezTo>
                    <a:pt x="458" y="5787"/>
                    <a:pt x="362" y="5320"/>
                    <a:pt x="256" y="4758"/>
                  </a:cubicBezTo>
                  <a:cubicBezTo>
                    <a:pt x="150" y="4258"/>
                    <a:pt x="1" y="3621"/>
                    <a:pt x="150" y="3175"/>
                  </a:cubicBezTo>
                  <a:cubicBezTo>
                    <a:pt x="171" y="3090"/>
                    <a:pt x="235" y="2984"/>
                    <a:pt x="277" y="293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3040400" y="2771375"/>
              <a:ext cx="345675" cy="210300"/>
            </a:xfrm>
            <a:custGeom>
              <a:avLst/>
              <a:gdLst/>
              <a:ahLst/>
              <a:cxnLst/>
              <a:rect l="l" t="t" r="r" b="b"/>
              <a:pathLst>
                <a:path w="13827" h="8412" extrusionOk="0">
                  <a:moveTo>
                    <a:pt x="234" y="2624"/>
                  </a:moveTo>
                  <a:cubicBezTo>
                    <a:pt x="393" y="2400"/>
                    <a:pt x="690" y="2252"/>
                    <a:pt x="903" y="2188"/>
                  </a:cubicBezTo>
                  <a:cubicBezTo>
                    <a:pt x="1306" y="2050"/>
                    <a:pt x="1774" y="2008"/>
                    <a:pt x="2220" y="1944"/>
                  </a:cubicBezTo>
                  <a:cubicBezTo>
                    <a:pt x="4832" y="1572"/>
                    <a:pt x="8485" y="829"/>
                    <a:pt x="11161" y="255"/>
                  </a:cubicBezTo>
                  <a:cubicBezTo>
                    <a:pt x="11628" y="149"/>
                    <a:pt x="12159" y="0"/>
                    <a:pt x="12531" y="298"/>
                  </a:cubicBezTo>
                  <a:cubicBezTo>
                    <a:pt x="12765" y="479"/>
                    <a:pt x="12829" y="765"/>
                    <a:pt x="12914" y="1010"/>
                  </a:cubicBezTo>
                  <a:cubicBezTo>
                    <a:pt x="13147" y="1774"/>
                    <a:pt x="13285" y="2400"/>
                    <a:pt x="13434" y="3155"/>
                  </a:cubicBezTo>
                  <a:cubicBezTo>
                    <a:pt x="13561" y="3835"/>
                    <a:pt x="13678" y="4567"/>
                    <a:pt x="13785" y="5300"/>
                  </a:cubicBezTo>
                  <a:cubicBezTo>
                    <a:pt x="13816" y="5534"/>
                    <a:pt x="13827" y="5862"/>
                    <a:pt x="13678" y="6022"/>
                  </a:cubicBezTo>
                  <a:cubicBezTo>
                    <a:pt x="13519" y="6213"/>
                    <a:pt x="13200" y="6298"/>
                    <a:pt x="12956" y="6383"/>
                  </a:cubicBezTo>
                  <a:cubicBezTo>
                    <a:pt x="12244" y="6627"/>
                    <a:pt x="11470" y="6765"/>
                    <a:pt x="10790" y="6882"/>
                  </a:cubicBezTo>
                  <a:cubicBezTo>
                    <a:pt x="9792" y="7063"/>
                    <a:pt x="8963" y="7200"/>
                    <a:pt x="7890" y="7403"/>
                  </a:cubicBezTo>
                  <a:cubicBezTo>
                    <a:pt x="6913" y="7583"/>
                    <a:pt x="6043" y="7689"/>
                    <a:pt x="5002" y="7891"/>
                  </a:cubicBezTo>
                  <a:cubicBezTo>
                    <a:pt x="4312" y="8029"/>
                    <a:pt x="2486" y="8380"/>
                    <a:pt x="1731" y="8401"/>
                  </a:cubicBezTo>
                  <a:cubicBezTo>
                    <a:pt x="1445" y="8401"/>
                    <a:pt x="1147" y="8411"/>
                    <a:pt x="914" y="8188"/>
                  </a:cubicBezTo>
                  <a:cubicBezTo>
                    <a:pt x="744" y="8008"/>
                    <a:pt x="680" y="7731"/>
                    <a:pt x="638" y="7519"/>
                  </a:cubicBezTo>
                  <a:cubicBezTo>
                    <a:pt x="532" y="6861"/>
                    <a:pt x="521" y="6128"/>
                    <a:pt x="447" y="5512"/>
                  </a:cubicBezTo>
                  <a:cubicBezTo>
                    <a:pt x="393" y="5045"/>
                    <a:pt x="308" y="4652"/>
                    <a:pt x="213" y="4174"/>
                  </a:cubicBezTo>
                  <a:cubicBezTo>
                    <a:pt x="128" y="3750"/>
                    <a:pt x="1" y="3219"/>
                    <a:pt x="117" y="2836"/>
                  </a:cubicBezTo>
                  <a:cubicBezTo>
                    <a:pt x="138" y="2773"/>
                    <a:pt x="202" y="2677"/>
                    <a:pt x="234" y="2624"/>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3050225" y="2947925"/>
              <a:ext cx="43025" cy="41700"/>
            </a:xfrm>
            <a:custGeom>
              <a:avLst/>
              <a:gdLst/>
              <a:ahLst/>
              <a:cxnLst/>
              <a:rect l="l" t="t" r="r" b="b"/>
              <a:pathLst>
                <a:path w="1721" h="1668" extrusionOk="0">
                  <a:moveTo>
                    <a:pt x="0" y="277"/>
                  </a:moveTo>
                  <a:cubicBezTo>
                    <a:pt x="11" y="723"/>
                    <a:pt x="54" y="1169"/>
                    <a:pt x="149" y="1604"/>
                  </a:cubicBezTo>
                  <a:cubicBezTo>
                    <a:pt x="606" y="1668"/>
                    <a:pt x="1062" y="1668"/>
                    <a:pt x="1519" y="1636"/>
                  </a:cubicBezTo>
                  <a:cubicBezTo>
                    <a:pt x="1720" y="1243"/>
                    <a:pt x="1668" y="744"/>
                    <a:pt x="1338" y="404"/>
                  </a:cubicBezTo>
                  <a:cubicBezTo>
                    <a:pt x="977" y="43"/>
                    <a:pt x="415" y="1"/>
                    <a:pt x="0" y="277"/>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3032425" y="2823150"/>
              <a:ext cx="42250" cy="46475"/>
            </a:xfrm>
            <a:custGeom>
              <a:avLst/>
              <a:gdLst/>
              <a:ahLst/>
              <a:cxnLst/>
              <a:rect l="l" t="t" r="r" b="b"/>
              <a:pathLst>
                <a:path w="1690" h="1859" extrusionOk="0">
                  <a:moveTo>
                    <a:pt x="1286" y="1"/>
                  </a:moveTo>
                  <a:cubicBezTo>
                    <a:pt x="851" y="86"/>
                    <a:pt x="415" y="213"/>
                    <a:pt x="1" y="383"/>
                  </a:cubicBezTo>
                  <a:cubicBezTo>
                    <a:pt x="22" y="829"/>
                    <a:pt x="107" y="1285"/>
                    <a:pt x="224" y="1721"/>
                  </a:cubicBezTo>
                  <a:cubicBezTo>
                    <a:pt x="648" y="1859"/>
                    <a:pt x="1127" y="1710"/>
                    <a:pt x="1392" y="1328"/>
                  </a:cubicBezTo>
                  <a:cubicBezTo>
                    <a:pt x="1689" y="914"/>
                    <a:pt x="1636" y="351"/>
                    <a:pt x="1286" y="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3349675" y="2890600"/>
              <a:ext cx="42500" cy="47275"/>
            </a:xfrm>
            <a:custGeom>
              <a:avLst/>
              <a:gdLst/>
              <a:ahLst/>
              <a:cxnLst/>
              <a:rect l="l" t="t" r="r" b="b"/>
              <a:pathLst>
                <a:path w="1700" h="1891" extrusionOk="0">
                  <a:moveTo>
                    <a:pt x="1445" y="149"/>
                  </a:moveTo>
                  <a:cubicBezTo>
                    <a:pt x="1572" y="573"/>
                    <a:pt x="1657" y="1019"/>
                    <a:pt x="1700" y="1466"/>
                  </a:cubicBezTo>
                  <a:cubicBezTo>
                    <a:pt x="1286" y="1657"/>
                    <a:pt x="840" y="1784"/>
                    <a:pt x="404" y="1890"/>
                  </a:cubicBezTo>
                  <a:cubicBezTo>
                    <a:pt x="86" y="1572"/>
                    <a:pt x="1" y="1072"/>
                    <a:pt x="213" y="658"/>
                  </a:cubicBezTo>
                  <a:cubicBezTo>
                    <a:pt x="447" y="212"/>
                    <a:pt x="978" y="0"/>
                    <a:pt x="1445" y="149"/>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3322075" y="2765275"/>
              <a:ext cx="45425" cy="41450"/>
            </a:xfrm>
            <a:custGeom>
              <a:avLst/>
              <a:gdLst/>
              <a:ahLst/>
              <a:cxnLst/>
              <a:rect l="l" t="t" r="r" b="b"/>
              <a:pathLst>
                <a:path w="1817" h="1658" extrusionOk="0">
                  <a:moveTo>
                    <a:pt x="191" y="117"/>
                  </a:moveTo>
                  <a:cubicBezTo>
                    <a:pt x="627" y="43"/>
                    <a:pt x="1083" y="1"/>
                    <a:pt x="1529" y="11"/>
                  </a:cubicBezTo>
                  <a:cubicBezTo>
                    <a:pt x="1678" y="436"/>
                    <a:pt x="1763" y="893"/>
                    <a:pt x="1817" y="1339"/>
                  </a:cubicBezTo>
                  <a:cubicBezTo>
                    <a:pt x="1477" y="1625"/>
                    <a:pt x="967" y="1657"/>
                    <a:pt x="585" y="1402"/>
                  </a:cubicBezTo>
                  <a:cubicBezTo>
                    <a:pt x="149" y="1115"/>
                    <a:pt x="0" y="574"/>
                    <a:pt x="191" y="117"/>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3095100" y="2920575"/>
              <a:ext cx="37725" cy="17025"/>
            </a:xfrm>
            <a:custGeom>
              <a:avLst/>
              <a:gdLst/>
              <a:ahLst/>
              <a:cxnLst/>
              <a:rect l="l" t="t" r="r" b="b"/>
              <a:pathLst>
                <a:path w="1509" h="681" extrusionOk="0">
                  <a:moveTo>
                    <a:pt x="0" y="394"/>
                  </a:moveTo>
                  <a:cubicBezTo>
                    <a:pt x="170" y="182"/>
                    <a:pt x="489" y="171"/>
                    <a:pt x="722" y="139"/>
                  </a:cubicBezTo>
                  <a:cubicBezTo>
                    <a:pt x="956" y="107"/>
                    <a:pt x="1274" y="1"/>
                    <a:pt x="1487" y="224"/>
                  </a:cubicBezTo>
                  <a:cubicBezTo>
                    <a:pt x="1466" y="255"/>
                    <a:pt x="1508" y="340"/>
                    <a:pt x="1444" y="383"/>
                  </a:cubicBezTo>
                  <a:cubicBezTo>
                    <a:pt x="1274" y="489"/>
                    <a:pt x="966" y="532"/>
                    <a:pt x="680" y="564"/>
                  </a:cubicBezTo>
                  <a:cubicBezTo>
                    <a:pt x="404" y="606"/>
                    <a:pt x="21" y="680"/>
                    <a:pt x="0" y="394"/>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3079700" y="2856075"/>
              <a:ext cx="63725" cy="65875"/>
            </a:xfrm>
            <a:custGeom>
              <a:avLst/>
              <a:gdLst/>
              <a:ahLst/>
              <a:cxnLst/>
              <a:rect l="l" t="t" r="r" b="b"/>
              <a:pathLst>
                <a:path w="2549" h="2635" extrusionOk="0">
                  <a:moveTo>
                    <a:pt x="1858" y="2061"/>
                  </a:moveTo>
                  <a:cubicBezTo>
                    <a:pt x="1423" y="2634"/>
                    <a:pt x="361" y="2538"/>
                    <a:pt x="95" y="1721"/>
                  </a:cubicBezTo>
                  <a:cubicBezTo>
                    <a:pt x="0" y="1412"/>
                    <a:pt x="95" y="977"/>
                    <a:pt x="329" y="744"/>
                  </a:cubicBezTo>
                  <a:cubicBezTo>
                    <a:pt x="1105" y="1"/>
                    <a:pt x="2549" y="1169"/>
                    <a:pt x="1858" y="206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3286775" y="2889000"/>
              <a:ext cx="37975" cy="14350"/>
            </a:xfrm>
            <a:custGeom>
              <a:avLst/>
              <a:gdLst/>
              <a:ahLst/>
              <a:cxnLst/>
              <a:rect l="l" t="t" r="r" b="b"/>
              <a:pathLst>
                <a:path w="1519" h="574" extrusionOk="0">
                  <a:moveTo>
                    <a:pt x="0" y="287"/>
                  </a:moveTo>
                  <a:cubicBezTo>
                    <a:pt x="192" y="85"/>
                    <a:pt x="510" y="95"/>
                    <a:pt x="754" y="85"/>
                  </a:cubicBezTo>
                  <a:cubicBezTo>
                    <a:pt x="988" y="74"/>
                    <a:pt x="1306" y="0"/>
                    <a:pt x="1508" y="234"/>
                  </a:cubicBezTo>
                  <a:cubicBezTo>
                    <a:pt x="1476" y="265"/>
                    <a:pt x="1519" y="350"/>
                    <a:pt x="1455" y="383"/>
                  </a:cubicBezTo>
                  <a:cubicBezTo>
                    <a:pt x="1275" y="489"/>
                    <a:pt x="956" y="499"/>
                    <a:pt x="669" y="510"/>
                  </a:cubicBezTo>
                  <a:cubicBezTo>
                    <a:pt x="404" y="531"/>
                    <a:pt x="11" y="574"/>
                    <a:pt x="0" y="287"/>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3274550" y="2822875"/>
              <a:ext cx="64000" cy="66400"/>
            </a:xfrm>
            <a:custGeom>
              <a:avLst/>
              <a:gdLst/>
              <a:ahLst/>
              <a:cxnLst/>
              <a:rect l="l" t="t" r="r" b="b"/>
              <a:pathLst>
                <a:path w="2560" h="2656" extrusionOk="0">
                  <a:moveTo>
                    <a:pt x="1806" y="2114"/>
                  </a:moveTo>
                  <a:cubicBezTo>
                    <a:pt x="1328" y="2656"/>
                    <a:pt x="277" y="2486"/>
                    <a:pt x="75" y="1636"/>
                  </a:cubicBezTo>
                  <a:cubicBezTo>
                    <a:pt x="1" y="1329"/>
                    <a:pt x="128" y="904"/>
                    <a:pt x="383" y="691"/>
                  </a:cubicBezTo>
                  <a:cubicBezTo>
                    <a:pt x="1222" y="1"/>
                    <a:pt x="2560" y="1286"/>
                    <a:pt x="1806" y="2114"/>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3159075" y="2924825"/>
              <a:ext cx="115500" cy="30825"/>
            </a:xfrm>
            <a:custGeom>
              <a:avLst/>
              <a:gdLst/>
              <a:ahLst/>
              <a:cxnLst/>
              <a:rect l="l" t="t" r="r" b="b"/>
              <a:pathLst>
                <a:path w="4620" h="1233" extrusionOk="0">
                  <a:moveTo>
                    <a:pt x="54" y="723"/>
                  </a:moveTo>
                  <a:cubicBezTo>
                    <a:pt x="117" y="627"/>
                    <a:pt x="245" y="627"/>
                    <a:pt x="361" y="616"/>
                  </a:cubicBezTo>
                  <a:cubicBezTo>
                    <a:pt x="585" y="606"/>
                    <a:pt x="956" y="553"/>
                    <a:pt x="1179" y="521"/>
                  </a:cubicBezTo>
                  <a:cubicBezTo>
                    <a:pt x="2156" y="404"/>
                    <a:pt x="3186" y="319"/>
                    <a:pt x="4216" y="64"/>
                  </a:cubicBezTo>
                  <a:cubicBezTo>
                    <a:pt x="4216" y="64"/>
                    <a:pt x="4418" y="1"/>
                    <a:pt x="4492" y="54"/>
                  </a:cubicBezTo>
                  <a:cubicBezTo>
                    <a:pt x="4609" y="139"/>
                    <a:pt x="4620" y="468"/>
                    <a:pt x="4492" y="595"/>
                  </a:cubicBezTo>
                  <a:cubicBezTo>
                    <a:pt x="4375" y="712"/>
                    <a:pt x="4110" y="712"/>
                    <a:pt x="3929" y="723"/>
                  </a:cubicBezTo>
                  <a:cubicBezTo>
                    <a:pt x="2867" y="819"/>
                    <a:pt x="1774" y="946"/>
                    <a:pt x="648" y="1137"/>
                  </a:cubicBezTo>
                  <a:cubicBezTo>
                    <a:pt x="457" y="1169"/>
                    <a:pt x="202" y="1232"/>
                    <a:pt x="96" y="1137"/>
                  </a:cubicBezTo>
                  <a:cubicBezTo>
                    <a:pt x="42" y="1073"/>
                    <a:pt x="0" y="808"/>
                    <a:pt x="54" y="723"/>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3133325" y="2782275"/>
              <a:ext cx="167800" cy="173375"/>
            </a:xfrm>
            <a:custGeom>
              <a:avLst/>
              <a:gdLst/>
              <a:ahLst/>
              <a:cxnLst/>
              <a:rect l="l" t="t" r="r" b="b"/>
              <a:pathLst>
                <a:path w="6712" h="6935" extrusionOk="0">
                  <a:moveTo>
                    <a:pt x="2018" y="1561"/>
                  </a:moveTo>
                  <a:cubicBezTo>
                    <a:pt x="4949" y="0"/>
                    <a:pt x="6712" y="6233"/>
                    <a:pt x="3239" y="6627"/>
                  </a:cubicBezTo>
                  <a:cubicBezTo>
                    <a:pt x="595" y="6934"/>
                    <a:pt x="0" y="2644"/>
                    <a:pt x="2018" y="156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3118175" y="2806425"/>
              <a:ext cx="33750" cy="18350"/>
            </a:xfrm>
            <a:custGeom>
              <a:avLst/>
              <a:gdLst/>
              <a:ahLst/>
              <a:cxnLst/>
              <a:rect l="l" t="t" r="r" b="b"/>
              <a:pathLst>
                <a:path w="1350" h="734" extrusionOk="0">
                  <a:moveTo>
                    <a:pt x="1020" y="564"/>
                  </a:moveTo>
                  <a:cubicBezTo>
                    <a:pt x="702" y="659"/>
                    <a:pt x="182" y="733"/>
                    <a:pt x="97" y="500"/>
                  </a:cubicBezTo>
                  <a:cubicBezTo>
                    <a:pt x="1" y="202"/>
                    <a:pt x="351" y="160"/>
                    <a:pt x="617" y="106"/>
                  </a:cubicBezTo>
                  <a:cubicBezTo>
                    <a:pt x="882" y="54"/>
                    <a:pt x="1222" y="0"/>
                    <a:pt x="1286" y="245"/>
                  </a:cubicBezTo>
                  <a:cubicBezTo>
                    <a:pt x="1350" y="510"/>
                    <a:pt x="1148" y="531"/>
                    <a:pt x="1020" y="5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3090325" y="2814375"/>
              <a:ext cx="22025" cy="19150"/>
            </a:xfrm>
            <a:custGeom>
              <a:avLst/>
              <a:gdLst/>
              <a:ahLst/>
              <a:cxnLst/>
              <a:rect l="l" t="t" r="r" b="b"/>
              <a:pathLst>
                <a:path w="881" h="766" extrusionOk="0">
                  <a:moveTo>
                    <a:pt x="605" y="680"/>
                  </a:moveTo>
                  <a:cubicBezTo>
                    <a:pt x="371" y="765"/>
                    <a:pt x="116" y="744"/>
                    <a:pt x="74" y="532"/>
                  </a:cubicBezTo>
                  <a:cubicBezTo>
                    <a:pt x="0" y="171"/>
                    <a:pt x="817" y="1"/>
                    <a:pt x="871" y="362"/>
                  </a:cubicBezTo>
                  <a:cubicBezTo>
                    <a:pt x="881" y="500"/>
                    <a:pt x="807" y="607"/>
                    <a:pt x="605" y="6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3355525" y="2843875"/>
              <a:ext cx="18600" cy="34000"/>
            </a:xfrm>
            <a:custGeom>
              <a:avLst/>
              <a:gdLst/>
              <a:ahLst/>
              <a:cxnLst/>
              <a:rect l="l" t="t" r="r" b="b"/>
              <a:pathLst>
                <a:path w="744" h="1360" extrusionOk="0">
                  <a:moveTo>
                    <a:pt x="181" y="1030"/>
                  </a:moveTo>
                  <a:cubicBezTo>
                    <a:pt x="85" y="711"/>
                    <a:pt x="0" y="191"/>
                    <a:pt x="234" y="106"/>
                  </a:cubicBezTo>
                  <a:cubicBezTo>
                    <a:pt x="531" y="0"/>
                    <a:pt x="574" y="350"/>
                    <a:pt x="627" y="616"/>
                  </a:cubicBezTo>
                  <a:cubicBezTo>
                    <a:pt x="691" y="881"/>
                    <a:pt x="744" y="1211"/>
                    <a:pt x="500" y="1285"/>
                  </a:cubicBezTo>
                  <a:cubicBezTo>
                    <a:pt x="234" y="1359"/>
                    <a:pt x="224" y="1157"/>
                    <a:pt x="181" y="103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3346250" y="2815975"/>
              <a:ext cx="19375" cy="22325"/>
            </a:xfrm>
            <a:custGeom>
              <a:avLst/>
              <a:gdLst/>
              <a:ahLst/>
              <a:cxnLst/>
              <a:rect l="l" t="t" r="r" b="b"/>
              <a:pathLst>
                <a:path w="775" h="893" extrusionOk="0">
                  <a:moveTo>
                    <a:pt x="85" y="628"/>
                  </a:moveTo>
                  <a:cubicBezTo>
                    <a:pt x="0" y="394"/>
                    <a:pt x="21" y="128"/>
                    <a:pt x="234" y="86"/>
                  </a:cubicBezTo>
                  <a:cubicBezTo>
                    <a:pt x="595" y="1"/>
                    <a:pt x="775" y="819"/>
                    <a:pt x="414" y="871"/>
                  </a:cubicBezTo>
                  <a:cubicBezTo>
                    <a:pt x="276" y="893"/>
                    <a:pt x="170" y="819"/>
                    <a:pt x="85" y="6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3102775" y="2962525"/>
              <a:ext cx="33750" cy="19150"/>
            </a:xfrm>
            <a:custGeom>
              <a:avLst/>
              <a:gdLst/>
              <a:ahLst/>
              <a:cxnLst/>
              <a:rect l="l" t="t" r="r" b="b"/>
              <a:pathLst>
                <a:path w="1350" h="766" extrusionOk="0">
                  <a:moveTo>
                    <a:pt x="22" y="309"/>
                  </a:moveTo>
                  <a:cubicBezTo>
                    <a:pt x="203" y="96"/>
                    <a:pt x="1329" y="0"/>
                    <a:pt x="1339" y="383"/>
                  </a:cubicBezTo>
                  <a:cubicBezTo>
                    <a:pt x="1350" y="701"/>
                    <a:pt x="352" y="765"/>
                    <a:pt x="97" y="564"/>
                  </a:cubicBezTo>
                  <a:cubicBezTo>
                    <a:pt x="33" y="510"/>
                    <a:pt x="1" y="458"/>
                    <a:pt x="22" y="3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3147125" y="2960150"/>
              <a:ext cx="21525" cy="15950"/>
            </a:xfrm>
            <a:custGeom>
              <a:avLst/>
              <a:gdLst/>
              <a:ahLst/>
              <a:cxnLst/>
              <a:rect l="l" t="t" r="r" b="b"/>
              <a:pathLst>
                <a:path w="861" h="638" extrusionOk="0">
                  <a:moveTo>
                    <a:pt x="43" y="393"/>
                  </a:moveTo>
                  <a:cubicBezTo>
                    <a:pt x="1" y="43"/>
                    <a:pt x="850" y="0"/>
                    <a:pt x="860" y="329"/>
                  </a:cubicBezTo>
                  <a:cubicBezTo>
                    <a:pt x="860" y="468"/>
                    <a:pt x="765" y="499"/>
                    <a:pt x="595" y="553"/>
                  </a:cubicBezTo>
                  <a:cubicBezTo>
                    <a:pt x="351" y="616"/>
                    <a:pt x="86" y="637"/>
                    <a:pt x="43" y="3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3279600" y="2779625"/>
              <a:ext cx="21525" cy="15675"/>
            </a:xfrm>
            <a:custGeom>
              <a:avLst/>
              <a:gdLst/>
              <a:ahLst/>
              <a:cxnLst/>
              <a:rect l="l" t="t" r="r" b="b"/>
              <a:pathLst>
                <a:path w="861" h="627" extrusionOk="0">
                  <a:moveTo>
                    <a:pt x="54" y="382"/>
                  </a:moveTo>
                  <a:cubicBezTo>
                    <a:pt x="0" y="32"/>
                    <a:pt x="861" y="0"/>
                    <a:pt x="861" y="319"/>
                  </a:cubicBezTo>
                  <a:cubicBezTo>
                    <a:pt x="861" y="456"/>
                    <a:pt x="776" y="499"/>
                    <a:pt x="606" y="541"/>
                  </a:cubicBezTo>
                  <a:cubicBezTo>
                    <a:pt x="361" y="616"/>
                    <a:pt x="85" y="626"/>
                    <a:pt x="54" y="3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3043050" y="2913150"/>
              <a:ext cx="17800" cy="22600"/>
            </a:xfrm>
            <a:custGeom>
              <a:avLst/>
              <a:gdLst/>
              <a:ahLst/>
              <a:cxnLst/>
              <a:rect l="l" t="t" r="r" b="b"/>
              <a:pathLst>
                <a:path w="712" h="904" extrusionOk="0">
                  <a:moveTo>
                    <a:pt x="478" y="818"/>
                  </a:moveTo>
                  <a:cubicBezTo>
                    <a:pt x="128" y="903"/>
                    <a:pt x="1" y="54"/>
                    <a:pt x="319" y="11"/>
                  </a:cubicBezTo>
                  <a:cubicBezTo>
                    <a:pt x="457" y="0"/>
                    <a:pt x="511" y="85"/>
                    <a:pt x="574" y="245"/>
                  </a:cubicBezTo>
                  <a:cubicBezTo>
                    <a:pt x="669" y="479"/>
                    <a:pt x="712" y="755"/>
                    <a:pt x="478" y="8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3128000" y="2762850"/>
              <a:ext cx="130375" cy="124800"/>
            </a:xfrm>
            <a:custGeom>
              <a:avLst/>
              <a:gdLst/>
              <a:ahLst/>
              <a:cxnLst/>
              <a:rect l="l" t="t" r="r" b="b"/>
              <a:pathLst>
                <a:path w="5215" h="4992" extrusionOk="0">
                  <a:moveTo>
                    <a:pt x="2620" y="1"/>
                  </a:moveTo>
                  <a:cubicBezTo>
                    <a:pt x="2322" y="1"/>
                    <a:pt x="1973" y="92"/>
                    <a:pt x="1710" y="193"/>
                  </a:cubicBezTo>
                  <a:cubicBezTo>
                    <a:pt x="999" y="480"/>
                    <a:pt x="405" y="1181"/>
                    <a:pt x="160" y="2052"/>
                  </a:cubicBezTo>
                  <a:cubicBezTo>
                    <a:pt x="1" y="2657"/>
                    <a:pt x="150" y="3326"/>
                    <a:pt x="383" y="3708"/>
                  </a:cubicBezTo>
                  <a:cubicBezTo>
                    <a:pt x="585" y="4048"/>
                    <a:pt x="839" y="4367"/>
                    <a:pt x="1201" y="4600"/>
                  </a:cubicBezTo>
                  <a:cubicBezTo>
                    <a:pt x="1488" y="4791"/>
                    <a:pt x="1838" y="4919"/>
                    <a:pt x="2295" y="4961"/>
                  </a:cubicBezTo>
                  <a:cubicBezTo>
                    <a:pt x="2316" y="4972"/>
                    <a:pt x="2326" y="4972"/>
                    <a:pt x="2337" y="4972"/>
                  </a:cubicBezTo>
                  <a:cubicBezTo>
                    <a:pt x="2439" y="4985"/>
                    <a:pt x="2541" y="4991"/>
                    <a:pt x="2641" y="4991"/>
                  </a:cubicBezTo>
                  <a:cubicBezTo>
                    <a:pt x="3018" y="4991"/>
                    <a:pt x="3375" y="4900"/>
                    <a:pt x="3685" y="4749"/>
                  </a:cubicBezTo>
                  <a:cubicBezTo>
                    <a:pt x="3983" y="4600"/>
                    <a:pt x="4238" y="4409"/>
                    <a:pt x="4419" y="4207"/>
                  </a:cubicBezTo>
                  <a:cubicBezTo>
                    <a:pt x="4493" y="4133"/>
                    <a:pt x="4546" y="4058"/>
                    <a:pt x="4610" y="3973"/>
                  </a:cubicBezTo>
                  <a:cubicBezTo>
                    <a:pt x="4992" y="3400"/>
                    <a:pt x="5215" y="2550"/>
                    <a:pt x="5120" y="1924"/>
                  </a:cubicBezTo>
                  <a:cubicBezTo>
                    <a:pt x="5120" y="1892"/>
                    <a:pt x="5108" y="1871"/>
                    <a:pt x="5108" y="1849"/>
                  </a:cubicBezTo>
                  <a:cubicBezTo>
                    <a:pt x="4928" y="915"/>
                    <a:pt x="3898" y="13"/>
                    <a:pt x="2666" y="2"/>
                  </a:cubicBezTo>
                  <a:cubicBezTo>
                    <a:pt x="2651" y="1"/>
                    <a:pt x="2635" y="1"/>
                    <a:pt x="2620" y="1"/>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3146850" y="2780675"/>
              <a:ext cx="92950" cy="89250"/>
            </a:xfrm>
            <a:custGeom>
              <a:avLst/>
              <a:gdLst/>
              <a:ahLst/>
              <a:cxnLst/>
              <a:rect l="l" t="t" r="r" b="b"/>
              <a:pathLst>
                <a:path w="3718" h="3570" extrusionOk="0">
                  <a:moveTo>
                    <a:pt x="1902" y="1"/>
                  </a:moveTo>
                  <a:cubicBezTo>
                    <a:pt x="1678" y="1"/>
                    <a:pt x="1413" y="64"/>
                    <a:pt x="1211" y="149"/>
                  </a:cubicBezTo>
                  <a:cubicBezTo>
                    <a:pt x="712" y="340"/>
                    <a:pt x="288" y="850"/>
                    <a:pt x="118" y="1476"/>
                  </a:cubicBezTo>
                  <a:cubicBezTo>
                    <a:pt x="1" y="1901"/>
                    <a:pt x="107" y="2379"/>
                    <a:pt x="266" y="2644"/>
                  </a:cubicBezTo>
                  <a:cubicBezTo>
                    <a:pt x="415" y="2889"/>
                    <a:pt x="595" y="3123"/>
                    <a:pt x="850" y="3293"/>
                  </a:cubicBezTo>
                  <a:cubicBezTo>
                    <a:pt x="1052" y="3420"/>
                    <a:pt x="1307" y="3515"/>
                    <a:pt x="1636" y="3547"/>
                  </a:cubicBezTo>
                  <a:cubicBezTo>
                    <a:pt x="1647" y="3547"/>
                    <a:pt x="1657" y="3547"/>
                    <a:pt x="1668" y="3558"/>
                  </a:cubicBezTo>
                  <a:cubicBezTo>
                    <a:pt x="1733" y="3566"/>
                    <a:pt x="1798" y="3570"/>
                    <a:pt x="1862" y="3570"/>
                  </a:cubicBezTo>
                  <a:cubicBezTo>
                    <a:pt x="2135" y="3570"/>
                    <a:pt x="2400" y="3500"/>
                    <a:pt x="2624" y="3388"/>
                  </a:cubicBezTo>
                  <a:cubicBezTo>
                    <a:pt x="2836" y="3293"/>
                    <a:pt x="3027" y="3154"/>
                    <a:pt x="3155" y="3005"/>
                  </a:cubicBezTo>
                  <a:cubicBezTo>
                    <a:pt x="3197" y="2953"/>
                    <a:pt x="3240" y="2899"/>
                    <a:pt x="3282" y="2836"/>
                  </a:cubicBezTo>
                  <a:cubicBezTo>
                    <a:pt x="3558" y="2432"/>
                    <a:pt x="3717" y="1827"/>
                    <a:pt x="3643" y="1370"/>
                  </a:cubicBezTo>
                  <a:lnTo>
                    <a:pt x="3643" y="1328"/>
                  </a:lnTo>
                  <a:cubicBezTo>
                    <a:pt x="3516" y="659"/>
                    <a:pt x="2773" y="22"/>
                    <a:pt x="1902" y="1"/>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3143400" y="2842275"/>
              <a:ext cx="17550" cy="25750"/>
            </a:xfrm>
            <a:custGeom>
              <a:avLst/>
              <a:gdLst/>
              <a:ahLst/>
              <a:cxnLst/>
              <a:rect l="l" t="t" r="r" b="b"/>
              <a:pathLst>
                <a:path w="702" h="1030" extrusionOk="0">
                  <a:moveTo>
                    <a:pt x="691" y="701"/>
                  </a:moveTo>
                  <a:cubicBezTo>
                    <a:pt x="585" y="1030"/>
                    <a:pt x="1" y="414"/>
                    <a:pt x="171" y="223"/>
                  </a:cubicBezTo>
                  <a:cubicBezTo>
                    <a:pt x="383" y="0"/>
                    <a:pt x="681" y="478"/>
                    <a:pt x="702" y="669"/>
                  </a:cubicBezTo>
                  <a:cubicBezTo>
                    <a:pt x="702" y="680"/>
                    <a:pt x="702" y="690"/>
                    <a:pt x="691" y="7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3140750" y="2824475"/>
              <a:ext cx="18350" cy="19950"/>
            </a:xfrm>
            <a:custGeom>
              <a:avLst/>
              <a:gdLst/>
              <a:ahLst/>
              <a:cxnLst/>
              <a:rect l="l" t="t" r="r" b="b"/>
              <a:pathLst>
                <a:path w="734" h="798" extrusionOk="0">
                  <a:moveTo>
                    <a:pt x="648" y="542"/>
                  </a:moveTo>
                  <a:cubicBezTo>
                    <a:pt x="521" y="797"/>
                    <a:pt x="1" y="298"/>
                    <a:pt x="234" y="128"/>
                  </a:cubicBezTo>
                  <a:cubicBezTo>
                    <a:pt x="414" y="0"/>
                    <a:pt x="733" y="361"/>
                    <a:pt x="648" y="5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3229950" y="2793425"/>
              <a:ext cx="13850" cy="21800"/>
            </a:xfrm>
            <a:custGeom>
              <a:avLst/>
              <a:gdLst/>
              <a:ahLst/>
              <a:cxnLst/>
              <a:rect l="l" t="t" r="r" b="b"/>
              <a:pathLst>
                <a:path w="554" h="872" extrusionOk="0">
                  <a:moveTo>
                    <a:pt x="330" y="754"/>
                  </a:moveTo>
                  <a:cubicBezTo>
                    <a:pt x="43" y="871"/>
                    <a:pt x="1" y="0"/>
                    <a:pt x="308" y="43"/>
                  </a:cubicBezTo>
                  <a:cubicBezTo>
                    <a:pt x="553" y="85"/>
                    <a:pt x="532" y="669"/>
                    <a:pt x="330" y="75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3040400" y="2563225"/>
              <a:ext cx="383375" cy="333750"/>
            </a:xfrm>
            <a:custGeom>
              <a:avLst/>
              <a:gdLst/>
              <a:ahLst/>
              <a:cxnLst/>
              <a:rect l="l" t="t" r="r" b="b"/>
              <a:pathLst>
                <a:path w="15335" h="13350" extrusionOk="0">
                  <a:moveTo>
                    <a:pt x="4046" y="54"/>
                  </a:moveTo>
                  <a:cubicBezTo>
                    <a:pt x="4376" y="1"/>
                    <a:pt x="4747" y="118"/>
                    <a:pt x="4992" y="234"/>
                  </a:cubicBezTo>
                  <a:cubicBezTo>
                    <a:pt x="5438" y="468"/>
                    <a:pt x="5862" y="819"/>
                    <a:pt x="6287" y="1138"/>
                  </a:cubicBezTo>
                  <a:cubicBezTo>
                    <a:pt x="8804" y="2996"/>
                    <a:pt x="11448" y="4631"/>
                    <a:pt x="14177" y="6384"/>
                  </a:cubicBezTo>
                  <a:cubicBezTo>
                    <a:pt x="14655" y="6681"/>
                    <a:pt x="15229" y="6999"/>
                    <a:pt x="15303" y="7562"/>
                  </a:cubicBezTo>
                  <a:cubicBezTo>
                    <a:pt x="15335" y="7902"/>
                    <a:pt x="15154" y="8210"/>
                    <a:pt x="15016" y="8475"/>
                  </a:cubicBezTo>
                  <a:cubicBezTo>
                    <a:pt x="14581" y="9315"/>
                    <a:pt x="14177" y="9962"/>
                    <a:pt x="13667" y="10716"/>
                  </a:cubicBezTo>
                  <a:cubicBezTo>
                    <a:pt x="13211" y="11385"/>
                    <a:pt x="12712" y="12107"/>
                    <a:pt x="12192" y="12808"/>
                  </a:cubicBezTo>
                  <a:cubicBezTo>
                    <a:pt x="12011" y="13042"/>
                    <a:pt x="11756" y="13329"/>
                    <a:pt x="11491" y="13339"/>
                  </a:cubicBezTo>
                  <a:cubicBezTo>
                    <a:pt x="11193" y="13350"/>
                    <a:pt x="10864" y="13169"/>
                    <a:pt x="10577" y="13031"/>
                  </a:cubicBezTo>
                  <a:cubicBezTo>
                    <a:pt x="9781" y="12649"/>
                    <a:pt x="9016" y="12118"/>
                    <a:pt x="8347" y="11651"/>
                  </a:cubicBezTo>
                  <a:cubicBezTo>
                    <a:pt x="7349" y="10971"/>
                    <a:pt x="6542" y="10398"/>
                    <a:pt x="5480" y="9676"/>
                  </a:cubicBezTo>
                  <a:cubicBezTo>
                    <a:pt x="4503" y="9017"/>
                    <a:pt x="3675" y="8380"/>
                    <a:pt x="2623" y="7679"/>
                  </a:cubicBezTo>
                  <a:cubicBezTo>
                    <a:pt x="1944" y="7233"/>
                    <a:pt x="1158" y="6766"/>
                    <a:pt x="510" y="6160"/>
                  </a:cubicBezTo>
                  <a:cubicBezTo>
                    <a:pt x="266" y="5927"/>
                    <a:pt x="11" y="5693"/>
                    <a:pt x="1" y="5300"/>
                  </a:cubicBezTo>
                  <a:cubicBezTo>
                    <a:pt x="1" y="5013"/>
                    <a:pt x="181" y="4727"/>
                    <a:pt x="329" y="4515"/>
                  </a:cubicBezTo>
                  <a:cubicBezTo>
                    <a:pt x="775" y="3866"/>
                    <a:pt x="1381" y="3240"/>
                    <a:pt x="1837" y="2656"/>
                  </a:cubicBezTo>
                  <a:cubicBezTo>
                    <a:pt x="2177" y="2221"/>
                    <a:pt x="2422" y="1817"/>
                    <a:pt x="2751" y="1339"/>
                  </a:cubicBezTo>
                  <a:cubicBezTo>
                    <a:pt x="3027" y="914"/>
                    <a:pt x="3366" y="362"/>
                    <a:pt x="3791" y="139"/>
                  </a:cubicBezTo>
                  <a:cubicBezTo>
                    <a:pt x="3855" y="97"/>
                    <a:pt x="3982" y="65"/>
                    <a:pt x="4046" y="54"/>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3061375" y="2581025"/>
              <a:ext cx="346200" cy="298450"/>
            </a:xfrm>
            <a:custGeom>
              <a:avLst/>
              <a:gdLst/>
              <a:ahLst/>
              <a:cxnLst/>
              <a:rect l="l" t="t" r="r" b="b"/>
              <a:pathLst>
                <a:path w="13848" h="11938" extrusionOk="0">
                  <a:moveTo>
                    <a:pt x="3431" y="43"/>
                  </a:moveTo>
                  <a:cubicBezTo>
                    <a:pt x="3696" y="1"/>
                    <a:pt x="4014" y="96"/>
                    <a:pt x="4216" y="202"/>
                  </a:cubicBezTo>
                  <a:cubicBezTo>
                    <a:pt x="4599" y="393"/>
                    <a:pt x="4960" y="691"/>
                    <a:pt x="5321" y="957"/>
                  </a:cubicBezTo>
                  <a:cubicBezTo>
                    <a:pt x="7445" y="2528"/>
                    <a:pt x="10567" y="4567"/>
                    <a:pt x="12871" y="6043"/>
                  </a:cubicBezTo>
                  <a:cubicBezTo>
                    <a:pt x="13274" y="6298"/>
                    <a:pt x="13763" y="6564"/>
                    <a:pt x="13816" y="7041"/>
                  </a:cubicBezTo>
                  <a:cubicBezTo>
                    <a:pt x="13848" y="7328"/>
                    <a:pt x="13699" y="7583"/>
                    <a:pt x="13572" y="7817"/>
                  </a:cubicBezTo>
                  <a:cubicBezTo>
                    <a:pt x="13211" y="8518"/>
                    <a:pt x="12871" y="9070"/>
                    <a:pt x="12446" y="9707"/>
                  </a:cubicBezTo>
                  <a:cubicBezTo>
                    <a:pt x="12053" y="10269"/>
                    <a:pt x="11629" y="10875"/>
                    <a:pt x="11193" y="11470"/>
                  </a:cubicBezTo>
                  <a:cubicBezTo>
                    <a:pt x="11044" y="11671"/>
                    <a:pt x="10822" y="11905"/>
                    <a:pt x="10609" y="11916"/>
                  </a:cubicBezTo>
                  <a:cubicBezTo>
                    <a:pt x="10354" y="11937"/>
                    <a:pt x="10067" y="11777"/>
                    <a:pt x="9834" y="11661"/>
                  </a:cubicBezTo>
                  <a:cubicBezTo>
                    <a:pt x="9154" y="11331"/>
                    <a:pt x="8517" y="10885"/>
                    <a:pt x="7943" y="10493"/>
                  </a:cubicBezTo>
                  <a:cubicBezTo>
                    <a:pt x="7105" y="9919"/>
                    <a:pt x="6414" y="9441"/>
                    <a:pt x="5522" y="8825"/>
                  </a:cubicBezTo>
                  <a:cubicBezTo>
                    <a:pt x="4694" y="8273"/>
                    <a:pt x="3993" y="7732"/>
                    <a:pt x="3112" y="7147"/>
                  </a:cubicBezTo>
                  <a:cubicBezTo>
                    <a:pt x="2539" y="6755"/>
                    <a:pt x="988" y="5714"/>
                    <a:pt x="436" y="5204"/>
                  </a:cubicBezTo>
                  <a:cubicBezTo>
                    <a:pt x="224" y="5002"/>
                    <a:pt x="11" y="4811"/>
                    <a:pt x="11" y="4482"/>
                  </a:cubicBezTo>
                  <a:cubicBezTo>
                    <a:pt x="0" y="4238"/>
                    <a:pt x="160" y="3994"/>
                    <a:pt x="287" y="3813"/>
                  </a:cubicBezTo>
                  <a:cubicBezTo>
                    <a:pt x="670" y="3272"/>
                    <a:pt x="1179" y="2741"/>
                    <a:pt x="1551" y="2252"/>
                  </a:cubicBezTo>
                  <a:cubicBezTo>
                    <a:pt x="1838" y="1880"/>
                    <a:pt x="2060" y="1540"/>
                    <a:pt x="2326" y="1126"/>
                  </a:cubicBezTo>
                  <a:cubicBezTo>
                    <a:pt x="2560" y="776"/>
                    <a:pt x="2846" y="308"/>
                    <a:pt x="3207" y="117"/>
                  </a:cubicBezTo>
                  <a:cubicBezTo>
                    <a:pt x="3271" y="86"/>
                    <a:pt x="3367" y="65"/>
                    <a:pt x="3431" y="43"/>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3046500" y="2668900"/>
              <a:ext cx="41975" cy="50750"/>
            </a:xfrm>
            <a:custGeom>
              <a:avLst/>
              <a:gdLst/>
              <a:ahLst/>
              <a:cxnLst/>
              <a:rect l="l" t="t" r="r" b="b"/>
              <a:pathLst>
                <a:path w="1679" h="2030" extrusionOk="0">
                  <a:moveTo>
                    <a:pt x="829" y="0"/>
                  </a:moveTo>
                  <a:cubicBezTo>
                    <a:pt x="521" y="319"/>
                    <a:pt x="234" y="670"/>
                    <a:pt x="0" y="1052"/>
                  </a:cubicBezTo>
                  <a:cubicBezTo>
                    <a:pt x="277" y="1413"/>
                    <a:pt x="606" y="1732"/>
                    <a:pt x="946" y="2029"/>
                  </a:cubicBezTo>
                  <a:cubicBezTo>
                    <a:pt x="1371" y="1891"/>
                    <a:pt x="1678" y="1498"/>
                    <a:pt x="1678" y="1031"/>
                  </a:cubicBezTo>
                  <a:cubicBezTo>
                    <a:pt x="1678" y="510"/>
                    <a:pt x="1317" y="85"/>
                    <a:pt x="829"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3120575" y="2569350"/>
              <a:ext cx="49400" cy="43575"/>
            </a:xfrm>
            <a:custGeom>
              <a:avLst/>
              <a:gdLst/>
              <a:ahLst/>
              <a:cxnLst/>
              <a:rect l="l" t="t" r="r" b="b"/>
              <a:pathLst>
                <a:path w="1976" h="1743" extrusionOk="0">
                  <a:moveTo>
                    <a:pt x="1976" y="638"/>
                  </a:moveTo>
                  <a:cubicBezTo>
                    <a:pt x="1604" y="393"/>
                    <a:pt x="1211" y="170"/>
                    <a:pt x="797" y="1"/>
                  </a:cubicBezTo>
                  <a:cubicBezTo>
                    <a:pt x="489" y="340"/>
                    <a:pt x="234" y="723"/>
                    <a:pt x="1" y="1115"/>
                  </a:cubicBezTo>
                  <a:cubicBezTo>
                    <a:pt x="213" y="1508"/>
                    <a:pt x="659" y="1742"/>
                    <a:pt x="1115" y="1657"/>
                  </a:cubicBezTo>
                  <a:cubicBezTo>
                    <a:pt x="1615" y="1572"/>
                    <a:pt x="1976" y="1126"/>
                    <a:pt x="1976" y="638"/>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3299250" y="2845175"/>
              <a:ext cx="49150" cy="44375"/>
            </a:xfrm>
            <a:custGeom>
              <a:avLst/>
              <a:gdLst/>
              <a:ahLst/>
              <a:cxnLst/>
              <a:rect l="l" t="t" r="r" b="b"/>
              <a:pathLst>
                <a:path w="1966" h="1775" extrusionOk="0">
                  <a:moveTo>
                    <a:pt x="1965" y="659"/>
                  </a:moveTo>
                  <a:cubicBezTo>
                    <a:pt x="1753" y="1052"/>
                    <a:pt x="1498" y="1435"/>
                    <a:pt x="1211" y="1775"/>
                  </a:cubicBezTo>
                  <a:cubicBezTo>
                    <a:pt x="786" y="1615"/>
                    <a:pt x="382" y="1402"/>
                    <a:pt x="0" y="1159"/>
                  </a:cubicBezTo>
                  <a:cubicBezTo>
                    <a:pt x="0" y="713"/>
                    <a:pt x="276" y="298"/>
                    <a:pt x="722" y="160"/>
                  </a:cubicBezTo>
                  <a:cubicBezTo>
                    <a:pt x="1211" y="1"/>
                    <a:pt x="1731" y="224"/>
                    <a:pt x="1965" y="659"/>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3376750" y="2730775"/>
              <a:ext cx="44100" cy="50175"/>
            </a:xfrm>
            <a:custGeom>
              <a:avLst/>
              <a:gdLst/>
              <a:ahLst/>
              <a:cxnLst/>
              <a:rect l="l" t="t" r="r" b="b"/>
              <a:pathLst>
                <a:path w="1764" h="2007" extrusionOk="0">
                  <a:moveTo>
                    <a:pt x="734" y="0"/>
                  </a:moveTo>
                  <a:cubicBezTo>
                    <a:pt x="1095" y="244"/>
                    <a:pt x="1445" y="531"/>
                    <a:pt x="1764" y="850"/>
                  </a:cubicBezTo>
                  <a:cubicBezTo>
                    <a:pt x="1562" y="1263"/>
                    <a:pt x="1308" y="1646"/>
                    <a:pt x="1031" y="2007"/>
                  </a:cubicBezTo>
                  <a:cubicBezTo>
                    <a:pt x="585" y="1964"/>
                    <a:pt x="203" y="1636"/>
                    <a:pt x="107" y="1178"/>
                  </a:cubicBezTo>
                  <a:cubicBezTo>
                    <a:pt x="1" y="680"/>
                    <a:pt x="277" y="180"/>
                    <a:pt x="734"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3111550" y="2682175"/>
              <a:ext cx="34000" cy="26325"/>
            </a:xfrm>
            <a:custGeom>
              <a:avLst/>
              <a:gdLst/>
              <a:ahLst/>
              <a:cxnLst/>
              <a:rect l="l" t="t" r="r" b="b"/>
              <a:pathLst>
                <a:path w="1360" h="1053" extrusionOk="0">
                  <a:moveTo>
                    <a:pt x="181" y="33"/>
                  </a:moveTo>
                  <a:cubicBezTo>
                    <a:pt x="457" y="0"/>
                    <a:pt x="690" y="213"/>
                    <a:pt x="882" y="361"/>
                  </a:cubicBezTo>
                  <a:cubicBezTo>
                    <a:pt x="1073" y="500"/>
                    <a:pt x="1360" y="649"/>
                    <a:pt x="1360" y="956"/>
                  </a:cubicBezTo>
                  <a:cubicBezTo>
                    <a:pt x="1328" y="967"/>
                    <a:pt x="1296" y="1052"/>
                    <a:pt x="1221" y="1041"/>
                  </a:cubicBezTo>
                  <a:cubicBezTo>
                    <a:pt x="1020" y="999"/>
                    <a:pt x="775" y="807"/>
                    <a:pt x="542" y="627"/>
                  </a:cubicBezTo>
                  <a:cubicBezTo>
                    <a:pt x="329" y="468"/>
                    <a:pt x="1" y="255"/>
                    <a:pt x="181" y="33"/>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3119250" y="2638375"/>
              <a:ext cx="62950" cy="52600"/>
            </a:xfrm>
            <a:custGeom>
              <a:avLst/>
              <a:gdLst/>
              <a:ahLst/>
              <a:cxnLst/>
              <a:rect l="l" t="t" r="r" b="b"/>
              <a:pathLst>
                <a:path w="2518" h="2104" extrusionOk="0">
                  <a:moveTo>
                    <a:pt x="1402" y="2007"/>
                  </a:moveTo>
                  <a:cubicBezTo>
                    <a:pt x="691" y="2103"/>
                    <a:pt x="0" y="1306"/>
                    <a:pt x="393" y="532"/>
                  </a:cubicBezTo>
                  <a:cubicBezTo>
                    <a:pt x="542" y="244"/>
                    <a:pt x="913" y="1"/>
                    <a:pt x="1243" y="1"/>
                  </a:cubicBezTo>
                  <a:cubicBezTo>
                    <a:pt x="2326" y="11"/>
                    <a:pt x="2517" y="1859"/>
                    <a:pt x="1402" y="2007"/>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3271625" y="2793425"/>
              <a:ext cx="33225" cy="27875"/>
            </a:xfrm>
            <a:custGeom>
              <a:avLst/>
              <a:gdLst/>
              <a:ahLst/>
              <a:cxnLst/>
              <a:rect l="l" t="t" r="r" b="b"/>
              <a:pathLst>
                <a:path w="1329" h="1115" extrusionOk="0">
                  <a:moveTo>
                    <a:pt x="203" y="0"/>
                  </a:moveTo>
                  <a:cubicBezTo>
                    <a:pt x="479" y="0"/>
                    <a:pt x="691" y="223"/>
                    <a:pt x="871" y="383"/>
                  </a:cubicBezTo>
                  <a:cubicBezTo>
                    <a:pt x="1052" y="541"/>
                    <a:pt x="1328" y="711"/>
                    <a:pt x="1307" y="1020"/>
                  </a:cubicBezTo>
                  <a:cubicBezTo>
                    <a:pt x="1265" y="1020"/>
                    <a:pt x="1232" y="1115"/>
                    <a:pt x="1159" y="1094"/>
                  </a:cubicBezTo>
                  <a:cubicBezTo>
                    <a:pt x="967" y="1041"/>
                    <a:pt x="734" y="818"/>
                    <a:pt x="510" y="626"/>
                  </a:cubicBezTo>
                  <a:cubicBezTo>
                    <a:pt x="309" y="446"/>
                    <a:pt x="1" y="213"/>
                    <a:pt x="203"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3280650" y="2750950"/>
              <a:ext cx="61900" cy="52300"/>
            </a:xfrm>
            <a:custGeom>
              <a:avLst/>
              <a:gdLst/>
              <a:ahLst/>
              <a:cxnLst/>
              <a:rect l="l" t="t" r="r" b="b"/>
              <a:pathLst>
                <a:path w="2476" h="2092" extrusionOk="0">
                  <a:moveTo>
                    <a:pt x="1350" y="2049"/>
                  </a:moveTo>
                  <a:cubicBezTo>
                    <a:pt x="628" y="2092"/>
                    <a:pt x="1" y="1232"/>
                    <a:pt x="458" y="489"/>
                  </a:cubicBezTo>
                  <a:cubicBezTo>
                    <a:pt x="617" y="213"/>
                    <a:pt x="1010" y="0"/>
                    <a:pt x="1339" y="32"/>
                  </a:cubicBezTo>
                  <a:cubicBezTo>
                    <a:pt x="2412" y="128"/>
                    <a:pt x="2475" y="1986"/>
                    <a:pt x="1350" y="2049"/>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3147375" y="2737150"/>
              <a:ext cx="97725" cy="76475"/>
            </a:xfrm>
            <a:custGeom>
              <a:avLst/>
              <a:gdLst/>
              <a:ahLst/>
              <a:cxnLst/>
              <a:rect l="l" t="t" r="r" b="b"/>
              <a:pathLst>
                <a:path w="3909" h="3059" extrusionOk="0">
                  <a:moveTo>
                    <a:pt x="267" y="21"/>
                  </a:moveTo>
                  <a:cubicBezTo>
                    <a:pt x="373" y="0"/>
                    <a:pt x="468" y="95"/>
                    <a:pt x="553" y="170"/>
                  </a:cubicBezTo>
                  <a:cubicBezTo>
                    <a:pt x="723" y="319"/>
                    <a:pt x="1020" y="541"/>
                    <a:pt x="1201" y="680"/>
                  </a:cubicBezTo>
                  <a:cubicBezTo>
                    <a:pt x="1976" y="1274"/>
                    <a:pt x="2773" y="1933"/>
                    <a:pt x="3686" y="2485"/>
                  </a:cubicBezTo>
                  <a:cubicBezTo>
                    <a:pt x="3675" y="2485"/>
                    <a:pt x="3877" y="2580"/>
                    <a:pt x="3887" y="2665"/>
                  </a:cubicBezTo>
                  <a:cubicBezTo>
                    <a:pt x="3909" y="2814"/>
                    <a:pt x="3686" y="3047"/>
                    <a:pt x="3495" y="3058"/>
                  </a:cubicBezTo>
                  <a:cubicBezTo>
                    <a:pt x="3346" y="3058"/>
                    <a:pt x="3155" y="2867"/>
                    <a:pt x="3006" y="2750"/>
                  </a:cubicBezTo>
                  <a:cubicBezTo>
                    <a:pt x="2199" y="2070"/>
                    <a:pt x="1318" y="1391"/>
                    <a:pt x="383" y="732"/>
                  </a:cubicBezTo>
                  <a:cubicBezTo>
                    <a:pt x="234" y="626"/>
                    <a:pt x="1" y="489"/>
                    <a:pt x="1" y="350"/>
                  </a:cubicBezTo>
                  <a:cubicBezTo>
                    <a:pt x="1" y="265"/>
                    <a:pt x="160" y="53"/>
                    <a:pt x="267" y="21"/>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3136225" y="2651375"/>
              <a:ext cx="199425" cy="181900"/>
            </a:xfrm>
            <a:custGeom>
              <a:avLst/>
              <a:gdLst/>
              <a:ahLst/>
              <a:cxnLst/>
              <a:rect l="l" t="t" r="r" b="b"/>
              <a:pathLst>
                <a:path w="7977" h="7276" extrusionOk="0">
                  <a:moveTo>
                    <a:pt x="4791" y="659"/>
                  </a:moveTo>
                  <a:cubicBezTo>
                    <a:pt x="7976" y="1604"/>
                    <a:pt x="4843" y="7275"/>
                    <a:pt x="2093" y="5119"/>
                  </a:cubicBezTo>
                  <a:cubicBezTo>
                    <a:pt x="1" y="3473"/>
                    <a:pt x="2592" y="1"/>
                    <a:pt x="4791" y="659"/>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3210025" y="2614475"/>
              <a:ext cx="31375" cy="29500"/>
            </a:xfrm>
            <a:custGeom>
              <a:avLst/>
              <a:gdLst/>
              <a:ahLst/>
              <a:cxnLst/>
              <a:rect l="l" t="t" r="r" b="b"/>
              <a:pathLst>
                <a:path w="1255" h="1180" extrusionOk="0">
                  <a:moveTo>
                    <a:pt x="723" y="988"/>
                  </a:moveTo>
                  <a:cubicBezTo>
                    <a:pt x="426" y="818"/>
                    <a:pt x="1" y="511"/>
                    <a:pt x="107" y="287"/>
                  </a:cubicBezTo>
                  <a:cubicBezTo>
                    <a:pt x="256" y="1"/>
                    <a:pt x="532" y="223"/>
                    <a:pt x="755" y="372"/>
                  </a:cubicBezTo>
                  <a:cubicBezTo>
                    <a:pt x="978" y="521"/>
                    <a:pt x="1254" y="712"/>
                    <a:pt x="1127" y="935"/>
                  </a:cubicBezTo>
                  <a:cubicBezTo>
                    <a:pt x="989" y="1179"/>
                    <a:pt x="840" y="1042"/>
                    <a:pt x="723" y="9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3183225" y="2600150"/>
              <a:ext cx="25775" cy="21800"/>
            </a:xfrm>
            <a:custGeom>
              <a:avLst/>
              <a:gdLst/>
              <a:ahLst/>
              <a:cxnLst/>
              <a:rect l="l" t="t" r="r" b="b"/>
              <a:pathLst>
                <a:path w="1031" h="872" extrusionOk="0">
                  <a:moveTo>
                    <a:pt x="404" y="786"/>
                  </a:moveTo>
                  <a:cubicBezTo>
                    <a:pt x="171" y="690"/>
                    <a:pt x="1" y="489"/>
                    <a:pt x="128" y="308"/>
                  </a:cubicBezTo>
                  <a:cubicBezTo>
                    <a:pt x="330" y="0"/>
                    <a:pt x="1030" y="446"/>
                    <a:pt x="808" y="744"/>
                  </a:cubicBezTo>
                  <a:cubicBezTo>
                    <a:pt x="723" y="850"/>
                    <a:pt x="595" y="871"/>
                    <a:pt x="404" y="7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3342525" y="2807750"/>
              <a:ext cx="29225" cy="31625"/>
            </a:xfrm>
            <a:custGeom>
              <a:avLst/>
              <a:gdLst/>
              <a:ahLst/>
              <a:cxnLst/>
              <a:rect l="l" t="t" r="r" b="b"/>
              <a:pathLst>
                <a:path w="1169" h="1265" extrusionOk="0">
                  <a:moveTo>
                    <a:pt x="192" y="733"/>
                  </a:moveTo>
                  <a:cubicBezTo>
                    <a:pt x="350" y="436"/>
                    <a:pt x="659" y="1"/>
                    <a:pt x="881" y="107"/>
                  </a:cubicBezTo>
                  <a:cubicBezTo>
                    <a:pt x="1169" y="245"/>
                    <a:pt x="945" y="521"/>
                    <a:pt x="796" y="754"/>
                  </a:cubicBezTo>
                  <a:cubicBezTo>
                    <a:pt x="659" y="978"/>
                    <a:pt x="468" y="1264"/>
                    <a:pt x="244" y="1137"/>
                  </a:cubicBezTo>
                  <a:cubicBezTo>
                    <a:pt x="0" y="999"/>
                    <a:pt x="128" y="850"/>
                    <a:pt x="192" y="7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3363750" y="2780675"/>
              <a:ext cx="22050" cy="25775"/>
            </a:xfrm>
            <a:custGeom>
              <a:avLst/>
              <a:gdLst/>
              <a:ahLst/>
              <a:cxnLst/>
              <a:rect l="l" t="t" r="r" b="b"/>
              <a:pathLst>
                <a:path w="882" h="1031" extrusionOk="0">
                  <a:moveTo>
                    <a:pt x="86" y="404"/>
                  </a:moveTo>
                  <a:cubicBezTo>
                    <a:pt x="181" y="181"/>
                    <a:pt x="383" y="1"/>
                    <a:pt x="563" y="117"/>
                  </a:cubicBezTo>
                  <a:cubicBezTo>
                    <a:pt x="882" y="319"/>
                    <a:pt x="436" y="1030"/>
                    <a:pt x="139" y="818"/>
                  </a:cubicBezTo>
                  <a:cubicBezTo>
                    <a:pt x="22" y="733"/>
                    <a:pt x="1" y="595"/>
                    <a:pt x="86" y="4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3090575" y="2716675"/>
              <a:ext cx="32150" cy="30575"/>
            </a:xfrm>
            <a:custGeom>
              <a:avLst/>
              <a:gdLst/>
              <a:ahLst/>
              <a:cxnLst/>
              <a:rect l="l" t="t" r="r" b="b"/>
              <a:pathLst>
                <a:path w="1286" h="1223" extrusionOk="0">
                  <a:moveTo>
                    <a:pt x="139" y="22"/>
                  </a:moveTo>
                  <a:cubicBezTo>
                    <a:pt x="415" y="1"/>
                    <a:pt x="1286" y="713"/>
                    <a:pt x="1020" y="999"/>
                  </a:cubicBezTo>
                  <a:cubicBezTo>
                    <a:pt x="807" y="1223"/>
                    <a:pt x="54" y="574"/>
                    <a:pt x="11" y="246"/>
                  </a:cubicBezTo>
                  <a:cubicBezTo>
                    <a:pt x="0" y="161"/>
                    <a:pt x="21" y="107"/>
                    <a:pt x="139" y="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3122700" y="2741375"/>
              <a:ext cx="24700" cy="22600"/>
            </a:xfrm>
            <a:custGeom>
              <a:avLst/>
              <a:gdLst/>
              <a:ahLst/>
              <a:cxnLst/>
              <a:rect l="l" t="t" r="r" b="b"/>
              <a:pathLst>
                <a:path w="988" h="904" extrusionOk="0">
                  <a:moveTo>
                    <a:pt x="138" y="277"/>
                  </a:moveTo>
                  <a:cubicBezTo>
                    <a:pt x="351" y="1"/>
                    <a:pt x="988" y="574"/>
                    <a:pt x="765" y="808"/>
                  </a:cubicBezTo>
                  <a:cubicBezTo>
                    <a:pt x="669" y="903"/>
                    <a:pt x="574" y="872"/>
                    <a:pt x="425" y="787"/>
                  </a:cubicBezTo>
                  <a:cubicBezTo>
                    <a:pt x="192" y="659"/>
                    <a:pt x="1" y="478"/>
                    <a:pt x="138" y="2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3343850" y="2706075"/>
              <a:ext cx="24975" cy="22600"/>
            </a:xfrm>
            <a:custGeom>
              <a:avLst/>
              <a:gdLst/>
              <a:ahLst/>
              <a:cxnLst/>
              <a:rect l="l" t="t" r="r" b="b"/>
              <a:pathLst>
                <a:path w="999" h="904" extrusionOk="0">
                  <a:moveTo>
                    <a:pt x="149" y="287"/>
                  </a:moveTo>
                  <a:cubicBezTo>
                    <a:pt x="361" y="0"/>
                    <a:pt x="998" y="574"/>
                    <a:pt x="765" y="807"/>
                  </a:cubicBezTo>
                  <a:cubicBezTo>
                    <a:pt x="670" y="903"/>
                    <a:pt x="585" y="871"/>
                    <a:pt x="425" y="786"/>
                  </a:cubicBezTo>
                  <a:cubicBezTo>
                    <a:pt x="202" y="670"/>
                    <a:pt x="0" y="478"/>
                    <a:pt x="149" y="2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3077825" y="2635200"/>
              <a:ext cx="21800" cy="24700"/>
            </a:xfrm>
            <a:custGeom>
              <a:avLst/>
              <a:gdLst/>
              <a:ahLst/>
              <a:cxnLst/>
              <a:rect l="l" t="t" r="r" b="b"/>
              <a:pathLst>
                <a:path w="872" h="988" extrusionOk="0">
                  <a:moveTo>
                    <a:pt x="309" y="871"/>
                  </a:moveTo>
                  <a:cubicBezTo>
                    <a:pt x="0" y="690"/>
                    <a:pt x="500" y="0"/>
                    <a:pt x="755" y="191"/>
                  </a:cubicBezTo>
                  <a:cubicBezTo>
                    <a:pt x="871" y="276"/>
                    <a:pt x="840" y="371"/>
                    <a:pt x="776" y="531"/>
                  </a:cubicBezTo>
                  <a:cubicBezTo>
                    <a:pt x="680" y="775"/>
                    <a:pt x="521" y="987"/>
                    <a:pt x="309" y="8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2974275" y="2886600"/>
              <a:ext cx="439425" cy="373300"/>
            </a:xfrm>
            <a:custGeom>
              <a:avLst/>
              <a:gdLst/>
              <a:ahLst/>
              <a:cxnLst/>
              <a:rect l="l" t="t" r="r" b="b"/>
              <a:pathLst>
                <a:path w="17577" h="14932" extrusionOk="0">
                  <a:moveTo>
                    <a:pt x="12532" y="11"/>
                  </a:moveTo>
                  <a:cubicBezTo>
                    <a:pt x="12734" y="0"/>
                    <a:pt x="12999" y="0"/>
                    <a:pt x="13254" y="107"/>
                  </a:cubicBezTo>
                  <a:cubicBezTo>
                    <a:pt x="13881" y="361"/>
                    <a:pt x="14316" y="1179"/>
                    <a:pt x="14677" y="1774"/>
                  </a:cubicBezTo>
                  <a:cubicBezTo>
                    <a:pt x="15059" y="2400"/>
                    <a:pt x="15420" y="3027"/>
                    <a:pt x="15771" y="3771"/>
                  </a:cubicBezTo>
                  <a:cubicBezTo>
                    <a:pt x="16302" y="4918"/>
                    <a:pt x="16652" y="5895"/>
                    <a:pt x="17098" y="7063"/>
                  </a:cubicBezTo>
                  <a:cubicBezTo>
                    <a:pt x="17300" y="7604"/>
                    <a:pt x="17576" y="8231"/>
                    <a:pt x="17374" y="8878"/>
                  </a:cubicBezTo>
                  <a:cubicBezTo>
                    <a:pt x="17194" y="9441"/>
                    <a:pt x="16536" y="9791"/>
                    <a:pt x="15877" y="10046"/>
                  </a:cubicBezTo>
                  <a:cubicBezTo>
                    <a:pt x="15293" y="10280"/>
                    <a:pt x="14677" y="10461"/>
                    <a:pt x="14157" y="10662"/>
                  </a:cubicBezTo>
                  <a:cubicBezTo>
                    <a:pt x="12935" y="11129"/>
                    <a:pt x="11916" y="11554"/>
                    <a:pt x="10865" y="12043"/>
                  </a:cubicBezTo>
                  <a:cubicBezTo>
                    <a:pt x="9166" y="12807"/>
                    <a:pt x="7838" y="13551"/>
                    <a:pt x="6075" y="14252"/>
                  </a:cubicBezTo>
                  <a:cubicBezTo>
                    <a:pt x="5385" y="14528"/>
                    <a:pt x="4419" y="14931"/>
                    <a:pt x="3696" y="14496"/>
                  </a:cubicBezTo>
                  <a:cubicBezTo>
                    <a:pt x="3134" y="14167"/>
                    <a:pt x="2815" y="13286"/>
                    <a:pt x="2528" y="12606"/>
                  </a:cubicBezTo>
                  <a:cubicBezTo>
                    <a:pt x="2200" y="11852"/>
                    <a:pt x="1912" y="11193"/>
                    <a:pt x="1615" y="10461"/>
                  </a:cubicBezTo>
                  <a:cubicBezTo>
                    <a:pt x="1339" y="9760"/>
                    <a:pt x="1031" y="9017"/>
                    <a:pt x="734" y="8262"/>
                  </a:cubicBezTo>
                  <a:cubicBezTo>
                    <a:pt x="607" y="7922"/>
                    <a:pt x="489" y="7540"/>
                    <a:pt x="331" y="7137"/>
                  </a:cubicBezTo>
                  <a:cubicBezTo>
                    <a:pt x="192" y="6776"/>
                    <a:pt x="1" y="6351"/>
                    <a:pt x="128" y="5916"/>
                  </a:cubicBezTo>
                  <a:cubicBezTo>
                    <a:pt x="267" y="5427"/>
                    <a:pt x="883" y="5140"/>
                    <a:pt x="1371" y="4875"/>
                  </a:cubicBezTo>
                  <a:cubicBezTo>
                    <a:pt x="2358" y="4323"/>
                    <a:pt x="3431" y="3856"/>
                    <a:pt x="4440" y="3388"/>
                  </a:cubicBezTo>
                  <a:cubicBezTo>
                    <a:pt x="5959" y="2676"/>
                    <a:pt x="7562" y="1944"/>
                    <a:pt x="9145" y="1232"/>
                  </a:cubicBezTo>
                  <a:cubicBezTo>
                    <a:pt x="9643" y="1010"/>
                    <a:pt x="10196" y="786"/>
                    <a:pt x="10748" y="564"/>
                  </a:cubicBezTo>
                  <a:cubicBezTo>
                    <a:pt x="11311" y="330"/>
                    <a:pt x="11873" y="85"/>
                    <a:pt x="12532" y="11"/>
                  </a:cubicBezTo>
                  <a:close/>
                </a:path>
              </a:pathLst>
            </a:custGeom>
            <a:solidFill>
              <a:srgbClr val="E8BD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3001900" y="2918200"/>
              <a:ext cx="291275" cy="142050"/>
            </a:xfrm>
            <a:custGeom>
              <a:avLst/>
              <a:gdLst/>
              <a:ahLst/>
              <a:cxnLst/>
              <a:rect l="l" t="t" r="r" b="b"/>
              <a:pathLst>
                <a:path w="11651" h="5682" extrusionOk="0">
                  <a:moveTo>
                    <a:pt x="224" y="5671"/>
                  </a:moveTo>
                  <a:cubicBezTo>
                    <a:pt x="64" y="5501"/>
                    <a:pt x="11" y="5246"/>
                    <a:pt x="0" y="4949"/>
                  </a:cubicBezTo>
                  <a:cubicBezTo>
                    <a:pt x="203" y="4789"/>
                    <a:pt x="446" y="4726"/>
                    <a:pt x="670" y="4631"/>
                  </a:cubicBezTo>
                  <a:cubicBezTo>
                    <a:pt x="1338" y="4322"/>
                    <a:pt x="1987" y="3961"/>
                    <a:pt x="2666" y="3632"/>
                  </a:cubicBezTo>
                  <a:cubicBezTo>
                    <a:pt x="5289" y="2337"/>
                    <a:pt x="8305" y="1296"/>
                    <a:pt x="11023" y="85"/>
                  </a:cubicBezTo>
                  <a:cubicBezTo>
                    <a:pt x="11204" y="0"/>
                    <a:pt x="11299" y="53"/>
                    <a:pt x="11406" y="287"/>
                  </a:cubicBezTo>
                  <a:cubicBezTo>
                    <a:pt x="11650" y="850"/>
                    <a:pt x="11353" y="914"/>
                    <a:pt x="10864" y="1105"/>
                  </a:cubicBezTo>
                  <a:cubicBezTo>
                    <a:pt x="10164" y="1370"/>
                    <a:pt x="9399" y="1752"/>
                    <a:pt x="8741" y="2028"/>
                  </a:cubicBezTo>
                  <a:cubicBezTo>
                    <a:pt x="7806" y="2422"/>
                    <a:pt x="6754" y="2793"/>
                    <a:pt x="5852" y="3186"/>
                  </a:cubicBezTo>
                  <a:cubicBezTo>
                    <a:pt x="4875" y="3590"/>
                    <a:pt x="3941" y="4036"/>
                    <a:pt x="3049" y="4450"/>
                  </a:cubicBezTo>
                  <a:cubicBezTo>
                    <a:pt x="2581" y="4662"/>
                    <a:pt x="2135" y="4896"/>
                    <a:pt x="1668" y="5098"/>
                  </a:cubicBezTo>
                  <a:cubicBezTo>
                    <a:pt x="1434" y="5204"/>
                    <a:pt x="1190" y="5299"/>
                    <a:pt x="946" y="5395"/>
                  </a:cubicBezTo>
                  <a:cubicBezTo>
                    <a:pt x="712" y="5490"/>
                    <a:pt x="500" y="5681"/>
                    <a:pt x="224" y="567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3321000" y="3058625"/>
              <a:ext cx="55000" cy="57900"/>
            </a:xfrm>
            <a:custGeom>
              <a:avLst/>
              <a:gdLst/>
              <a:ahLst/>
              <a:cxnLst/>
              <a:rect l="l" t="t" r="r" b="b"/>
              <a:pathLst>
                <a:path w="2200" h="2316" extrusionOk="0">
                  <a:moveTo>
                    <a:pt x="1063" y="43"/>
                  </a:moveTo>
                  <a:cubicBezTo>
                    <a:pt x="1626" y="1"/>
                    <a:pt x="2199" y="479"/>
                    <a:pt x="2199" y="1126"/>
                  </a:cubicBezTo>
                  <a:cubicBezTo>
                    <a:pt x="2188" y="1572"/>
                    <a:pt x="1912" y="1923"/>
                    <a:pt x="1647" y="2061"/>
                  </a:cubicBezTo>
                  <a:cubicBezTo>
                    <a:pt x="1138" y="2316"/>
                    <a:pt x="309" y="2029"/>
                    <a:pt x="139" y="1381"/>
                  </a:cubicBezTo>
                  <a:cubicBezTo>
                    <a:pt x="1" y="850"/>
                    <a:pt x="383" y="288"/>
                    <a:pt x="744" y="118"/>
                  </a:cubicBezTo>
                  <a:cubicBezTo>
                    <a:pt x="798" y="86"/>
                    <a:pt x="935" y="54"/>
                    <a:pt x="1063" y="43"/>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3193325" y="3067650"/>
              <a:ext cx="56300" cy="35875"/>
            </a:xfrm>
            <a:custGeom>
              <a:avLst/>
              <a:gdLst/>
              <a:ahLst/>
              <a:cxnLst/>
              <a:rect l="l" t="t" r="r" b="b"/>
              <a:pathLst>
                <a:path w="2252" h="1435" extrusionOk="0">
                  <a:moveTo>
                    <a:pt x="2252" y="574"/>
                  </a:moveTo>
                  <a:cubicBezTo>
                    <a:pt x="1986" y="787"/>
                    <a:pt x="1636" y="883"/>
                    <a:pt x="1306" y="1020"/>
                  </a:cubicBezTo>
                  <a:cubicBezTo>
                    <a:pt x="977" y="1169"/>
                    <a:pt x="637" y="1296"/>
                    <a:pt x="308" y="1435"/>
                  </a:cubicBezTo>
                  <a:cubicBezTo>
                    <a:pt x="117" y="1318"/>
                    <a:pt x="22" y="1105"/>
                    <a:pt x="0" y="819"/>
                  </a:cubicBezTo>
                  <a:cubicBezTo>
                    <a:pt x="234" y="628"/>
                    <a:pt x="605" y="532"/>
                    <a:pt x="945" y="394"/>
                  </a:cubicBezTo>
                  <a:cubicBezTo>
                    <a:pt x="1285" y="256"/>
                    <a:pt x="1614" y="97"/>
                    <a:pt x="1922" y="12"/>
                  </a:cubicBezTo>
                  <a:cubicBezTo>
                    <a:pt x="1933" y="1"/>
                    <a:pt x="2007" y="12"/>
                    <a:pt x="2028" y="33"/>
                  </a:cubicBezTo>
                  <a:cubicBezTo>
                    <a:pt x="2177" y="139"/>
                    <a:pt x="2230" y="341"/>
                    <a:pt x="2252" y="574"/>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3019425" y="3050400"/>
              <a:ext cx="82600" cy="54975"/>
            </a:xfrm>
            <a:custGeom>
              <a:avLst/>
              <a:gdLst/>
              <a:ahLst/>
              <a:cxnLst/>
              <a:rect l="l" t="t" r="r" b="b"/>
              <a:pathLst>
                <a:path w="3304" h="2199" extrusionOk="0">
                  <a:moveTo>
                    <a:pt x="3303" y="627"/>
                  </a:moveTo>
                  <a:cubicBezTo>
                    <a:pt x="2952" y="850"/>
                    <a:pt x="2570" y="1031"/>
                    <a:pt x="2199" y="1233"/>
                  </a:cubicBezTo>
                  <a:cubicBezTo>
                    <a:pt x="2050" y="1127"/>
                    <a:pt x="1933" y="988"/>
                    <a:pt x="1742" y="988"/>
                  </a:cubicBezTo>
                  <a:cubicBezTo>
                    <a:pt x="1434" y="978"/>
                    <a:pt x="1222" y="1275"/>
                    <a:pt x="1222" y="1668"/>
                  </a:cubicBezTo>
                  <a:cubicBezTo>
                    <a:pt x="882" y="1838"/>
                    <a:pt x="542" y="1997"/>
                    <a:pt x="234" y="2199"/>
                  </a:cubicBezTo>
                  <a:cubicBezTo>
                    <a:pt x="106" y="1934"/>
                    <a:pt x="0" y="1466"/>
                    <a:pt x="139" y="1137"/>
                  </a:cubicBezTo>
                  <a:cubicBezTo>
                    <a:pt x="659" y="744"/>
                    <a:pt x="1784" y="277"/>
                    <a:pt x="2581" y="96"/>
                  </a:cubicBezTo>
                  <a:cubicBezTo>
                    <a:pt x="2995" y="1"/>
                    <a:pt x="3144" y="308"/>
                    <a:pt x="3303" y="6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026850" y="3071125"/>
              <a:ext cx="83400" cy="56300"/>
            </a:xfrm>
            <a:custGeom>
              <a:avLst/>
              <a:gdLst/>
              <a:ahLst/>
              <a:cxnLst/>
              <a:rect l="l" t="t" r="r" b="b"/>
              <a:pathLst>
                <a:path w="3336" h="2252" extrusionOk="0">
                  <a:moveTo>
                    <a:pt x="1" y="1551"/>
                  </a:moveTo>
                  <a:cubicBezTo>
                    <a:pt x="330" y="1370"/>
                    <a:pt x="638" y="1179"/>
                    <a:pt x="967" y="1020"/>
                  </a:cubicBezTo>
                  <a:cubicBezTo>
                    <a:pt x="1105" y="1126"/>
                    <a:pt x="1190" y="1264"/>
                    <a:pt x="1381" y="1275"/>
                  </a:cubicBezTo>
                  <a:cubicBezTo>
                    <a:pt x="1700" y="1285"/>
                    <a:pt x="1976" y="987"/>
                    <a:pt x="1966" y="584"/>
                  </a:cubicBezTo>
                  <a:cubicBezTo>
                    <a:pt x="2327" y="383"/>
                    <a:pt x="2709" y="202"/>
                    <a:pt x="3070" y="0"/>
                  </a:cubicBezTo>
                  <a:cubicBezTo>
                    <a:pt x="3134" y="149"/>
                    <a:pt x="3335" y="425"/>
                    <a:pt x="3250" y="765"/>
                  </a:cubicBezTo>
                  <a:cubicBezTo>
                    <a:pt x="3208" y="956"/>
                    <a:pt x="2900" y="1083"/>
                    <a:pt x="2666" y="1190"/>
                  </a:cubicBezTo>
                  <a:cubicBezTo>
                    <a:pt x="2220" y="1412"/>
                    <a:pt x="1732" y="1636"/>
                    <a:pt x="1286" y="1827"/>
                  </a:cubicBezTo>
                  <a:cubicBezTo>
                    <a:pt x="1031" y="1943"/>
                    <a:pt x="574" y="2252"/>
                    <a:pt x="277" y="2082"/>
                  </a:cubicBezTo>
                  <a:cubicBezTo>
                    <a:pt x="118" y="1997"/>
                    <a:pt x="64" y="1699"/>
                    <a:pt x="1" y="15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3053675" y="3080925"/>
              <a:ext cx="17800" cy="20475"/>
            </a:xfrm>
            <a:custGeom>
              <a:avLst/>
              <a:gdLst/>
              <a:ahLst/>
              <a:cxnLst/>
              <a:rect l="l" t="t" r="r" b="b"/>
              <a:pathLst>
                <a:path w="712" h="819" extrusionOk="0">
                  <a:moveTo>
                    <a:pt x="308" y="43"/>
                  </a:moveTo>
                  <a:cubicBezTo>
                    <a:pt x="478" y="1"/>
                    <a:pt x="648" y="86"/>
                    <a:pt x="669" y="298"/>
                  </a:cubicBezTo>
                  <a:cubicBezTo>
                    <a:pt x="712" y="776"/>
                    <a:pt x="1" y="819"/>
                    <a:pt x="74" y="298"/>
                  </a:cubicBezTo>
                  <a:cubicBezTo>
                    <a:pt x="96" y="213"/>
                    <a:pt x="138" y="86"/>
                    <a:pt x="308" y="4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3262600" y="3084400"/>
              <a:ext cx="62150" cy="58425"/>
            </a:xfrm>
            <a:custGeom>
              <a:avLst/>
              <a:gdLst/>
              <a:ahLst/>
              <a:cxnLst/>
              <a:rect l="l" t="t" r="r" b="b"/>
              <a:pathLst>
                <a:path w="2486" h="2337" extrusionOk="0">
                  <a:moveTo>
                    <a:pt x="1095" y="74"/>
                  </a:moveTo>
                  <a:cubicBezTo>
                    <a:pt x="1572" y="0"/>
                    <a:pt x="2018" y="265"/>
                    <a:pt x="2157" y="595"/>
                  </a:cubicBezTo>
                  <a:cubicBezTo>
                    <a:pt x="2486" y="1348"/>
                    <a:pt x="1785" y="2336"/>
                    <a:pt x="914" y="2156"/>
                  </a:cubicBezTo>
                  <a:cubicBezTo>
                    <a:pt x="425" y="2060"/>
                    <a:pt x="1" y="1476"/>
                    <a:pt x="192" y="871"/>
                  </a:cubicBezTo>
                  <a:cubicBezTo>
                    <a:pt x="319" y="499"/>
                    <a:pt x="670" y="149"/>
                    <a:pt x="1095" y="74"/>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131450" y="3092600"/>
              <a:ext cx="56050" cy="35600"/>
            </a:xfrm>
            <a:custGeom>
              <a:avLst/>
              <a:gdLst/>
              <a:ahLst/>
              <a:cxnLst/>
              <a:rect l="l" t="t" r="r" b="b"/>
              <a:pathLst>
                <a:path w="2242" h="1424" extrusionOk="0">
                  <a:moveTo>
                    <a:pt x="1" y="840"/>
                  </a:moveTo>
                  <a:cubicBezTo>
                    <a:pt x="234" y="638"/>
                    <a:pt x="574" y="553"/>
                    <a:pt x="904" y="416"/>
                  </a:cubicBezTo>
                  <a:cubicBezTo>
                    <a:pt x="1052" y="352"/>
                    <a:pt x="1201" y="277"/>
                    <a:pt x="1360" y="203"/>
                  </a:cubicBezTo>
                  <a:cubicBezTo>
                    <a:pt x="1572" y="118"/>
                    <a:pt x="1753" y="1"/>
                    <a:pt x="1987" y="55"/>
                  </a:cubicBezTo>
                  <a:cubicBezTo>
                    <a:pt x="2072" y="128"/>
                    <a:pt x="2242" y="447"/>
                    <a:pt x="2167" y="617"/>
                  </a:cubicBezTo>
                  <a:cubicBezTo>
                    <a:pt x="2124" y="713"/>
                    <a:pt x="1891" y="766"/>
                    <a:pt x="1721" y="840"/>
                  </a:cubicBezTo>
                  <a:cubicBezTo>
                    <a:pt x="1381" y="978"/>
                    <a:pt x="1159" y="1095"/>
                    <a:pt x="797" y="1244"/>
                  </a:cubicBezTo>
                  <a:cubicBezTo>
                    <a:pt x="649" y="1308"/>
                    <a:pt x="394" y="1424"/>
                    <a:pt x="298" y="1403"/>
                  </a:cubicBezTo>
                  <a:cubicBezTo>
                    <a:pt x="107" y="1371"/>
                    <a:pt x="1" y="1020"/>
                    <a:pt x="1" y="840"/>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048375" y="3118100"/>
              <a:ext cx="79925" cy="48075"/>
            </a:xfrm>
            <a:custGeom>
              <a:avLst/>
              <a:gdLst/>
              <a:ahLst/>
              <a:cxnLst/>
              <a:rect l="l" t="t" r="r" b="b"/>
              <a:pathLst>
                <a:path w="3197" h="1923" extrusionOk="0">
                  <a:moveTo>
                    <a:pt x="0" y="1381"/>
                  </a:moveTo>
                  <a:cubicBezTo>
                    <a:pt x="117" y="1158"/>
                    <a:pt x="404" y="1095"/>
                    <a:pt x="637" y="977"/>
                  </a:cubicBezTo>
                  <a:cubicBezTo>
                    <a:pt x="860" y="861"/>
                    <a:pt x="1094" y="744"/>
                    <a:pt x="1338" y="638"/>
                  </a:cubicBezTo>
                  <a:cubicBezTo>
                    <a:pt x="1827" y="415"/>
                    <a:pt x="2336" y="160"/>
                    <a:pt x="2804" y="43"/>
                  </a:cubicBezTo>
                  <a:cubicBezTo>
                    <a:pt x="2984" y="0"/>
                    <a:pt x="3196" y="383"/>
                    <a:pt x="3143" y="585"/>
                  </a:cubicBezTo>
                  <a:cubicBezTo>
                    <a:pt x="3111" y="723"/>
                    <a:pt x="2676" y="882"/>
                    <a:pt x="2485" y="977"/>
                  </a:cubicBezTo>
                  <a:cubicBezTo>
                    <a:pt x="1997" y="1201"/>
                    <a:pt x="1582" y="1371"/>
                    <a:pt x="1041" y="1604"/>
                  </a:cubicBezTo>
                  <a:cubicBezTo>
                    <a:pt x="850" y="1689"/>
                    <a:pt x="499" y="1923"/>
                    <a:pt x="298" y="1881"/>
                  </a:cubicBezTo>
                  <a:cubicBezTo>
                    <a:pt x="106" y="1827"/>
                    <a:pt x="85" y="1530"/>
                    <a:pt x="0" y="1381"/>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070925" y="3141450"/>
              <a:ext cx="125850" cy="67750"/>
            </a:xfrm>
            <a:custGeom>
              <a:avLst/>
              <a:gdLst/>
              <a:ahLst/>
              <a:cxnLst/>
              <a:rect l="l" t="t" r="r" b="b"/>
              <a:pathLst>
                <a:path w="5034" h="2710" extrusionOk="0">
                  <a:moveTo>
                    <a:pt x="5034" y="596"/>
                  </a:moveTo>
                  <a:cubicBezTo>
                    <a:pt x="4896" y="787"/>
                    <a:pt x="4652" y="808"/>
                    <a:pt x="4450" y="893"/>
                  </a:cubicBezTo>
                  <a:cubicBezTo>
                    <a:pt x="3271" y="1371"/>
                    <a:pt x="2050" y="1945"/>
                    <a:pt x="882" y="2497"/>
                  </a:cubicBezTo>
                  <a:cubicBezTo>
                    <a:pt x="680" y="2592"/>
                    <a:pt x="457" y="2709"/>
                    <a:pt x="224" y="2698"/>
                  </a:cubicBezTo>
                  <a:cubicBezTo>
                    <a:pt x="85" y="2571"/>
                    <a:pt x="11" y="2380"/>
                    <a:pt x="0" y="2136"/>
                  </a:cubicBezTo>
                  <a:cubicBezTo>
                    <a:pt x="861" y="1477"/>
                    <a:pt x="2209" y="1010"/>
                    <a:pt x="3367" y="511"/>
                  </a:cubicBezTo>
                  <a:cubicBezTo>
                    <a:pt x="3547" y="426"/>
                    <a:pt x="3738" y="341"/>
                    <a:pt x="3951" y="256"/>
                  </a:cubicBezTo>
                  <a:cubicBezTo>
                    <a:pt x="4142" y="182"/>
                    <a:pt x="4365" y="43"/>
                    <a:pt x="4535" y="33"/>
                  </a:cubicBezTo>
                  <a:cubicBezTo>
                    <a:pt x="4885" y="1"/>
                    <a:pt x="4991" y="288"/>
                    <a:pt x="5034" y="596"/>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3332425" y="2953775"/>
              <a:ext cx="25525" cy="33725"/>
            </a:xfrm>
            <a:custGeom>
              <a:avLst/>
              <a:gdLst/>
              <a:ahLst/>
              <a:cxnLst/>
              <a:rect l="l" t="t" r="r" b="b"/>
              <a:pathLst>
                <a:path w="1021" h="1349" extrusionOk="0">
                  <a:moveTo>
                    <a:pt x="308" y="0"/>
                  </a:moveTo>
                  <a:cubicBezTo>
                    <a:pt x="553" y="107"/>
                    <a:pt x="1020" y="1094"/>
                    <a:pt x="669" y="1232"/>
                  </a:cubicBezTo>
                  <a:cubicBezTo>
                    <a:pt x="383" y="1349"/>
                    <a:pt x="1" y="457"/>
                    <a:pt x="96" y="149"/>
                  </a:cubicBezTo>
                  <a:cubicBezTo>
                    <a:pt x="117" y="74"/>
                    <a:pt x="160" y="32"/>
                    <a:pt x="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3325525" y="2984825"/>
              <a:ext cx="18350" cy="20475"/>
            </a:xfrm>
            <a:custGeom>
              <a:avLst/>
              <a:gdLst/>
              <a:ahLst/>
              <a:cxnLst/>
              <a:rect l="l" t="t" r="r" b="b"/>
              <a:pathLst>
                <a:path w="734" h="819" extrusionOk="0">
                  <a:moveTo>
                    <a:pt x="245" y="224"/>
                  </a:moveTo>
                  <a:cubicBezTo>
                    <a:pt x="521" y="1"/>
                    <a:pt x="733" y="510"/>
                    <a:pt x="563" y="638"/>
                  </a:cubicBezTo>
                  <a:cubicBezTo>
                    <a:pt x="341" y="819"/>
                    <a:pt x="1" y="425"/>
                    <a:pt x="245" y="2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3349950" y="2990950"/>
              <a:ext cx="20750" cy="23100"/>
            </a:xfrm>
            <a:custGeom>
              <a:avLst/>
              <a:gdLst/>
              <a:ahLst/>
              <a:cxnLst/>
              <a:rect l="l" t="t" r="r" b="b"/>
              <a:pathLst>
                <a:path w="830" h="924" extrusionOk="0">
                  <a:moveTo>
                    <a:pt x="213" y="159"/>
                  </a:moveTo>
                  <a:cubicBezTo>
                    <a:pt x="510" y="0"/>
                    <a:pt x="829" y="775"/>
                    <a:pt x="532" y="881"/>
                  </a:cubicBezTo>
                  <a:cubicBezTo>
                    <a:pt x="404" y="924"/>
                    <a:pt x="341" y="860"/>
                    <a:pt x="245" y="722"/>
                  </a:cubicBezTo>
                  <a:cubicBezTo>
                    <a:pt x="96" y="520"/>
                    <a:pt x="1" y="265"/>
                    <a:pt x="213" y="1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3240825" y="3157675"/>
              <a:ext cx="29500" cy="19125"/>
            </a:xfrm>
            <a:custGeom>
              <a:avLst/>
              <a:gdLst/>
              <a:ahLst/>
              <a:cxnLst/>
              <a:rect l="l" t="t" r="r" b="b"/>
              <a:pathLst>
                <a:path w="1180" h="765" extrusionOk="0">
                  <a:moveTo>
                    <a:pt x="819" y="21"/>
                  </a:moveTo>
                  <a:cubicBezTo>
                    <a:pt x="1180" y="180"/>
                    <a:pt x="415" y="765"/>
                    <a:pt x="224" y="541"/>
                  </a:cubicBezTo>
                  <a:cubicBezTo>
                    <a:pt x="1" y="286"/>
                    <a:pt x="564" y="0"/>
                    <a:pt x="787" y="10"/>
                  </a:cubicBezTo>
                  <a:cubicBezTo>
                    <a:pt x="798" y="10"/>
                    <a:pt x="808" y="10"/>
                    <a:pt x="819"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3220650" y="3169600"/>
              <a:ext cx="22600" cy="20475"/>
            </a:xfrm>
            <a:custGeom>
              <a:avLst/>
              <a:gdLst/>
              <a:ahLst/>
              <a:cxnLst/>
              <a:rect l="l" t="t" r="r" b="b"/>
              <a:pathLst>
                <a:path w="904" h="819" extrusionOk="0">
                  <a:moveTo>
                    <a:pt x="628" y="118"/>
                  </a:moveTo>
                  <a:cubicBezTo>
                    <a:pt x="904" y="288"/>
                    <a:pt x="288" y="819"/>
                    <a:pt x="118" y="532"/>
                  </a:cubicBezTo>
                  <a:cubicBezTo>
                    <a:pt x="1" y="309"/>
                    <a:pt x="447" y="1"/>
                    <a:pt x="628" y="1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3193050" y="2483875"/>
              <a:ext cx="520375" cy="663975"/>
            </a:xfrm>
            <a:custGeom>
              <a:avLst/>
              <a:gdLst/>
              <a:ahLst/>
              <a:cxnLst/>
              <a:rect l="l" t="t" r="r" b="b"/>
              <a:pathLst>
                <a:path w="20815" h="26559" extrusionOk="0">
                  <a:moveTo>
                    <a:pt x="7020" y="32"/>
                  </a:moveTo>
                  <a:cubicBezTo>
                    <a:pt x="7200" y="0"/>
                    <a:pt x="7583" y="159"/>
                    <a:pt x="7859" y="212"/>
                  </a:cubicBezTo>
                  <a:cubicBezTo>
                    <a:pt x="8656" y="382"/>
                    <a:pt x="9696" y="478"/>
                    <a:pt x="10525" y="595"/>
                  </a:cubicBezTo>
                  <a:cubicBezTo>
                    <a:pt x="12903" y="945"/>
                    <a:pt x="15091" y="1381"/>
                    <a:pt x="17363" y="1869"/>
                  </a:cubicBezTo>
                  <a:cubicBezTo>
                    <a:pt x="17916" y="1975"/>
                    <a:pt x="18457" y="2070"/>
                    <a:pt x="19084" y="2177"/>
                  </a:cubicBezTo>
                  <a:cubicBezTo>
                    <a:pt x="19615" y="2273"/>
                    <a:pt x="20474" y="2379"/>
                    <a:pt x="20644" y="2697"/>
                  </a:cubicBezTo>
                  <a:cubicBezTo>
                    <a:pt x="20814" y="3037"/>
                    <a:pt x="20740" y="3727"/>
                    <a:pt x="20708" y="4279"/>
                  </a:cubicBezTo>
                  <a:cubicBezTo>
                    <a:pt x="20623" y="5883"/>
                    <a:pt x="20326" y="7476"/>
                    <a:pt x="20082" y="8824"/>
                  </a:cubicBezTo>
                  <a:cubicBezTo>
                    <a:pt x="19700" y="10853"/>
                    <a:pt x="19254" y="12489"/>
                    <a:pt x="18903" y="14559"/>
                  </a:cubicBezTo>
                  <a:cubicBezTo>
                    <a:pt x="18584" y="16470"/>
                    <a:pt x="18223" y="18403"/>
                    <a:pt x="17958" y="20527"/>
                  </a:cubicBezTo>
                  <a:cubicBezTo>
                    <a:pt x="17841" y="21462"/>
                    <a:pt x="17746" y="22566"/>
                    <a:pt x="17639" y="23670"/>
                  </a:cubicBezTo>
                  <a:cubicBezTo>
                    <a:pt x="17512" y="25019"/>
                    <a:pt x="17363" y="26559"/>
                    <a:pt x="15919" y="26495"/>
                  </a:cubicBezTo>
                  <a:cubicBezTo>
                    <a:pt x="15601" y="26485"/>
                    <a:pt x="15282" y="26368"/>
                    <a:pt x="14952" y="26294"/>
                  </a:cubicBezTo>
                  <a:cubicBezTo>
                    <a:pt x="12733" y="25763"/>
                    <a:pt x="10482" y="25369"/>
                    <a:pt x="7986" y="25093"/>
                  </a:cubicBezTo>
                  <a:cubicBezTo>
                    <a:pt x="6627" y="24945"/>
                    <a:pt x="5087" y="24966"/>
                    <a:pt x="3579" y="24850"/>
                  </a:cubicBezTo>
                  <a:cubicBezTo>
                    <a:pt x="2145" y="24732"/>
                    <a:pt x="829" y="24467"/>
                    <a:pt x="330" y="23448"/>
                  </a:cubicBezTo>
                  <a:cubicBezTo>
                    <a:pt x="0" y="22768"/>
                    <a:pt x="213" y="21409"/>
                    <a:pt x="351" y="20506"/>
                  </a:cubicBezTo>
                  <a:cubicBezTo>
                    <a:pt x="627" y="18722"/>
                    <a:pt x="903" y="17225"/>
                    <a:pt x="1147" y="15472"/>
                  </a:cubicBezTo>
                  <a:cubicBezTo>
                    <a:pt x="1371" y="13805"/>
                    <a:pt x="1583" y="12053"/>
                    <a:pt x="1817" y="10332"/>
                  </a:cubicBezTo>
                  <a:cubicBezTo>
                    <a:pt x="2145" y="8028"/>
                    <a:pt x="2475" y="5724"/>
                    <a:pt x="2815" y="3356"/>
                  </a:cubicBezTo>
                  <a:cubicBezTo>
                    <a:pt x="2846" y="3143"/>
                    <a:pt x="2836" y="2856"/>
                    <a:pt x="2910" y="2719"/>
                  </a:cubicBezTo>
                  <a:cubicBezTo>
                    <a:pt x="2985" y="2580"/>
                    <a:pt x="3006" y="2644"/>
                    <a:pt x="3155" y="2538"/>
                  </a:cubicBezTo>
                  <a:cubicBezTo>
                    <a:pt x="3240" y="2485"/>
                    <a:pt x="3314" y="2389"/>
                    <a:pt x="3377" y="2336"/>
                  </a:cubicBezTo>
                  <a:cubicBezTo>
                    <a:pt x="3856" y="1975"/>
                    <a:pt x="4418" y="1624"/>
                    <a:pt x="4896" y="1317"/>
                  </a:cubicBezTo>
                  <a:cubicBezTo>
                    <a:pt x="5246" y="1093"/>
                    <a:pt x="5576" y="902"/>
                    <a:pt x="5958" y="690"/>
                  </a:cubicBezTo>
                  <a:cubicBezTo>
                    <a:pt x="6117" y="605"/>
                    <a:pt x="6329" y="520"/>
                    <a:pt x="6499" y="393"/>
                  </a:cubicBezTo>
                  <a:cubicBezTo>
                    <a:pt x="6680" y="255"/>
                    <a:pt x="6765" y="74"/>
                    <a:pt x="7020" y="32"/>
                  </a:cubicBezTo>
                  <a:close/>
                </a:path>
              </a:pathLst>
            </a:custGeom>
            <a:solidFill>
              <a:srgbClr val="A59A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3675175" y="2643950"/>
              <a:ext cx="18875" cy="35875"/>
            </a:xfrm>
            <a:custGeom>
              <a:avLst/>
              <a:gdLst/>
              <a:ahLst/>
              <a:cxnLst/>
              <a:rect l="l" t="t" r="r" b="b"/>
              <a:pathLst>
                <a:path w="755" h="1435" extrusionOk="0">
                  <a:moveTo>
                    <a:pt x="521" y="21"/>
                  </a:moveTo>
                  <a:cubicBezTo>
                    <a:pt x="754" y="117"/>
                    <a:pt x="595" y="627"/>
                    <a:pt x="478" y="956"/>
                  </a:cubicBezTo>
                  <a:cubicBezTo>
                    <a:pt x="393" y="1190"/>
                    <a:pt x="255" y="1434"/>
                    <a:pt x="96" y="1338"/>
                  </a:cubicBezTo>
                  <a:cubicBezTo>
                    <a:pt x="11" y="1286"/>
                    <a:pt x="0" y="1105"/>
                    <a:pt x="0" y="977"/>
                  </a:cubicBezTo>
                  <a:cubicBezTo>
                    <a:pt x="11" y="670"/>
                    <a:pt x="128" y="160"/>
                    <a:pt x="276" y="75"/>
                  </a:cubicBezTo>
                  <a:cubicBezTo>
                    <a:pt x="340" y="32"/>
                    <a:pt x="446" y="0"/>
                    <a:pt x="521" y="2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3664025" y="2687225"/>
              <a:ext cx="16475" cy="27100"/>
            </a:xfrm>
            <a:custGeom>
              <a:avLst/>
              <a:gdLst/>
              <a:ahLst/>
              <a:cxnLst/>
              <a:rect l="l" t="t" r="r" b="b"/>
              <a:pathLst>
                <a:path w="659" h="1084" extrusionOk="0">
                  <a:moveTo>
                    <a:pt x="563" y="393"/>
                  </a:moveTo>
                  <a:cubicBezTo>
                    <a:pt x="658" y="605"/>
                    <a:pt x="552" y="1084"/>
                    <a:pt x="266" y="935"/>
                  </a:cubicBezTo>
                  <a:cubicBezTo>
                    <a:pt x="0" y="797"/>
                    <a:pt x="393" y="1"/>
                    <a:pt x="563" y="3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3602175" y="3078025"/>
              <a:ext cx="21500" cy="36125"/>
            </a:xfrm>
            <a:custGeom>
              <a:avLst/>
              <a:gdLst/>
              <a:ahLst/>
              <a:cxnLst/>
              <a:rect l="l" t="t" r="r" b="b"/>
              <a:pathLst>
                <a:path w="860" h="1445" extrusionOk="0">
                  <a:moveTo>
                    <a:pt x="690" y="489"/>
                  </a:moveTo>
                  <a:cubicBezTo>
                    <a:pt x="860" y="733"/>
                    <a:pt x="690" y="1445"/>
                    <a:pt x="393" y="1423"/>
                  </a:cubicBezTo>
                  <a:cubicBezTo>
                    <a:pt x="0" y="1381"/>
                    <a:pt x="340" y="0"/>
                    <a:pt x="690" y="4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3579875" y="3122875"/>
              <a:ext cx="27100" cy="18350"/>
            </a:xfrm>
            <a:custGeom>
              <a:avLst/>
              <a:gdLst/>
              <a:ahLst/>
              <a:cxnLst/>
              <a:rect l="l" t="t" r="r" b="b"/>
              <a:pathLst>
                <a:path w="1084" h="734" extrusionOk="0">
                  <a:moveTo>
                    <a:pt x="584" y="75"/>
                  </a:moveTo>
                  <a:cubicBezTo>
                    <a:pt x="786" y="1"/>
                    <a:pt x="1051" y="33"/>
                    <a:pt x="1062" y="234"/>
                  </a:cubicBezTo>
                  <a:cubicBezTo>
                    <a:pt x="1083" y="734"/>
                    <a:pt x="0" y="298"/>
                    <a:pt x="584"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3561825" y="2690400"/>
              <a:ext cx="48050" cy="179500"/>
            </a:xfrm>
            <a:custGeom>
              <a:avLst/>
              <a:gdLst/>
              <a:ahLst/>
              <a:cxnLst/>
              <a:rect l="l" t="t" r="r" b="b"/>
              <a:pathLst>
                <a:path w="1922" h="7180" extrusionOk="0">
                  <a:moveTo>
                    <a:pt x="1444" y="65"/>
                  </a:moveTo>
                  <a:cubicBezTo>
                    <a:pt x="1465" y="1"/>
                    <a:pt x="1688" y="1"/>
                    <a:pt x="1763" y="65"/>
                  </a:cubicBezTo>
                  <a:cubicBezTo>
                    <a:pt x="1922" y="192"/>
                    <a:pt x="1805" y="723"/>
                    <a:pt x="1763" y="988"/>
                  </a:cubicBezTo>
                  <a:cubicBezTo>
                    <a:pt x="1603" y="1955"/>
                    <a:pt x="1402" y="2783"/>
                    <a:pt x="1221" y="3728"/>
                  </a:cubicBezTo>
                  <a:cubicBezTo>
                    <a:pt x="1030" y="4737"/>
                    <a:pt x="902" y="5502"/>
                    <a:pt x="658" y="6458"/>
                  </a:cubicBezTo>
                  <a:cubicBezTo>
                    <a:pt x="595" y="6670"/>
                    <a:pt x="531" y="7180"/>
                    <a:pt x="223" y="7116"/>
                  </a:cubicBezTo>
                  <a:cubicBezTo>
                    <a:pt x="0" y="7074"/>
                    <a:pt x="85" y="6489"/>
                    <a:pt x="116" y="6234"/>
                  </a:cubicBezTo>
                  <a:cubicBezTo>
                    <a:pt x="212" y="5300"/>
                    <a:pt x="382" y="4323"/>
                    <a:pt x="541" y="3452"/>
                  </a:cubicBezTo>
                  <a:cubicBezTo>
                    <a:pt x="658" y="2847"/>
                    <a:pt x="786" y="2295"/>
                    <a:pt x="902" y="1668"/>
                  </a:cubicBezTo>
                  <a:cubicBezTo>
                    <a:pt x="977" y="1254"/>
                    <a:pt x="1168" y="298"/>
                    <a:pt x="1444" y="65"/>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3472875" y="2682975"/>
              <a:ext cx="48325" cy="179500"/>
            </a:xfrm>
            <a:custGeom>
              <a:avLst/>
              <a:gdLst/>
              <a:ahLst/>
              <a:cxnLst/>
              <a:rect l="l" t="t" r="r" b="b"/>
              <a:pathLst>
                <a:path w="1933" h="7180" extrusionOk="0">
                  <a:moveTo>
                    <a:pt x="1444" y="64"/>
                  </a:moveTo>
                  <a:cubicBezTo>
                    <a:pt x="1466" y="1"/>
                    <a:pt x="1689" y="1"/>
                    <a:pt x="1763" y="64"/>
                  </a:cubicBezTo>
                  <a:cubicBezTo>
                    <a:pt x="1933" y="192"/>
                    <a:pt x="1805" y="723"/>
                    <a:pt x="1763" y="988"/>
                  </a:cubicBezTo>
                  <a:cubicBezTo>
                    <a:pt x="1604" y="1955"/>
                    <a:pt x="1402" y="2783"/>
                    <a:pt x="1222" y="3728"/>
                  </a:cubicBezTo>
                  <a:cubicBezTo>
                    <a:pt x="1031" y="4726"/>
                    <a:pt x="913" y="5502"/>
                    <a:pt x="659" y="6457"/>
                  </a:cubicBezTo>
                  <a:cubicBezTo>
                    <a:pt x="595" y="6670"/>
                    <a:pt x="531" y="7179"/>
                    <a:pt x="224" y="7116"/>
                  </a:cubicBezTo>
                  <a:cubicBezTo>
                    <a:pt x="0" y="7073"/>
                    <a:pt x="85" y="6489"/>
                    <a:pt x="117" y="6234"/>
                  </a:cubicBezTo>
                  <a:cubicBezTo>
                    <a:pt x="212" y="5299"/>
                    <a:pt x="382" y="4322"/>
                    <a:pt x="542" y="3452"/>
                  </a:cubicBezTo>
                  <a:cubicBezTo>
                    <a:pt x="659" y="2836"/>
                    <a:pt x="786" y="2294"/>
                    <a:pt x="903" y="1667"/>
                  </a:cubicBezTo>
                  <a:cubicBezTo>
                    <a:pt x="988" y="1254"/>
                    <a:pt x="1168" y="298"/>
                    <a:pt x="1444" y="64"/>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3439425" y="2703675"/>
              <a:ext cx="51800" cy="156675"/>
            </a:xfrm>
            <a:custGeom>
              <a:avLst/>
              <a:gdLst/>
              <a:ahLst/>
              <a:cxnLst/>
              <a:rect l="l" t="t" r="r" b="b"/>
              <a:pathLst>
                <a:path w="2072" h="6267" extrusionOk="0">
                  <a:moveTo>
                    <a:pt x="1477" y="117"/>
                  </a:moveTo>
                  <a:cubicBezTo>
                    <a:pt x="2071" y="1"/>
                    <a:pt x="1625" y="1488"/>
                    <a:pt x="1562" y="1806"/>
                  </a:cubicBezTo>
                  <a:cubicBezTo>
                    <a:pt x="1359" y="2836"/>
                    <a:pt x="1189" y="3962"/>
                    <a:pt x="998" y="4950"/>
                  </a:cubicBezTo>
                  <a:cubicBezTo>
                    <a:pt x="913" y="5406"/>
                    <a:pt x="839" y="6266"/>
                    <a:pt x="404" y="6213"/>
                  </a:cubicBezTo>
                  <a:cubicBezTo>
                    <a:pt x="0" y="6170"/>
                    <a:pt x="266" y="5024"/>
                    <a:pt x="319" y="4684"/>
                  </a:cubicBezTo>
                  <a:cubicBezTo>
                    <a:pt x="415" y="4100"/>
                    <a:pt x="531" y="3516"/>
                    <a:pt x="616" y="3102"/>
                  </a:cubicBezTo>
                  <a:cubicBezTo>
                    <a:pt x="776" y="2210"/>
                    <a:pt x="850" y="1540"/>
                    <a:pt x="1083" y="723"/>
                  </a:cubicBezTo>
                  <a:cubicBezTo>
                    <a:pt x="1158" y="478"/>
                    <a:pt x="1243" y="160"/>
                    <a:pt x="1477" y="1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3379425" y="2705525"/>
              <a:ext cx="45150" cy="144725"/>
            </a:xfrm>
            <a:custGeom>
              <a:avLst/>
              <a:gdLst/>
              <a:ahLst/>
              <a:cxnLst/>
              <a:rect l="l" t="t" r="r" b="b"/>
              <a:pathLst>
                <a:path w="1806" h="5789" extrusionOk="0">
                  <a:moveTo>
                    <a:pt x="1222" y="203"/>
                  </a:moveTo>
                  <a:cubicBezTo>
                    <a:pt x="1805" y="1"/>
                    <a:pt x="1529" y="1116"/>
                    <a:pt x="1466" y="1499"/>
                  </a:cubicBezTo>
                  <a:cubicBezTo>
                    <a:pt x="1370" y="2030"/>
                    <a:pt x="1296" y="2582"/>
                    <a:pt x="1222" y="3028"/>
                  </a:cubicBezTo>
                  <a:cubicBezTo>
                    <a:pt x="1126" y="3601"/>
                    <a:pt x="1073" y="4111"/>
                    <a:pt x="967" y="4567"/>
                  </a:cubicBezTo>
                  <a:cubicBezTo>
                    <a:pt x="882" y="4950"/>
                    <a:pt x="754" y="5789"/>
                    <a:pt x="361" y="5746"/>
                  </a:cubicBezTo>
                  <a:cubicBezTo>
                    <a:pt x="0" y="5704"/>
                    <a:pt x="139" y="4812"/>
                    <a:pt x="202" y="4345"/>
                  </a:cubicBezTo>
                  <a:cubicBezTo>
                    <a:pt x="340" y="3283"/>
                    <a:pt x="531" y="2443"/>
                    <a:pt x="743" y="1499"/>
                  </a:cubicBezTo>
                  <a:cubicBezTo>
                    <a:pt x="786" y="1296"/>
                    <a:pt x="828" y="1053"/>
                    <a:pt x="903" y="819"/>
                  </a:cubicBezTo>
                  <a:cubicBezTo>
                    <a:pt x="977" y="574"/>
                    <a:pt x="1041" y="267"/>
                    <a:pt x="1222" y="203"/>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3501825" y="2722275"/>
              <a:ext cx="45150" cy="143925"/>
            </a:xfrm>
            <a:custGeom>
              <a:avLst/>
              <a:gdLst/>
              <a:ahLst/>
              <a:cxnLst/>
              <a:rect l="l" t="t" r="r" b="b"/>
              <a:pathLst>
                <a:path w="1806" h="5757" extrusionOk="0">
                  <a:moveTo>
                    <a:pt x="1263" y="95"/>
                  </a:moveTo>
                  <a:cubicBezTo>
                    <a:pt x="1805" y="0"/>
                    <a:pt x="1508" y="1147"/>
                    <a:pt x="1444" y="1497"/>
                  </a:cubicBezTo>
                  <a:cubicBezTo>
                    <a:pt x="1263" y="2644"/>
                    <a:pt x="1147" y="3420"/>
                    <a:pt x="924" y="4503"/>
                  </a:cubicBezTo>
                  <a:cubicBezTo>
                    <a:pt x="860" y="4864"/>
                    <a:pt x="765" y="5756"/>
                    <a:pt x="340" y="5681"/>
                  </a:cubicBezTo>
                  <a:cubicBezTo>
                    <a:pt x="0" y="5618"/>
                    <a:pt x="212" y="4524"/>
                    <a:pt x="255" y="4237"/>
                  </a:cubicBezTo>
                  <a:cubicBezTo>
                    <a:pt x="425" y="2835"/>
                    <a:pt x="605" y="1880"/>
                    <a:pt x="924" y="616"/>
                  </a:cubicBezTo>
                  <a:cubicBezTo>
                    <a:pt x="987" y="372"/>
                    <a:pt x="1062" y="138"/>
                    <a:pt x="1263" y="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3412600" y="2757575"/>
              <a:ext cx="31625" cy="94275"/>
            </a:xfrm>
            <a:custGeom>
              <a:avLst/>
              <a:gdLst/>
              <a:ahLst/>
              <a:cxnLst/>
              <a:rect l="l" t="t" r="r" b="b"/>
              <a:pathLst>
                <a:path w="1265" h="3771" extrusionOk="0">
                  <a:moveTo>
                    <a:pt x="808" y="128"/>
                  </a:moveTo>
                  <a:cubicBezTo>
                    <a:pt x="1264" y="0"/>
                    <a:pt x="1084" y="786"/>
                    <a:pt x="1042" y="1168"/>
                  </a:cubicBezTo>
                  <a:cubicBezTo>
                    <a:pt x="967" y="1848"/>
                    <a:pt x="893" y="2454"/>
                    <a:pt x="744" y="3091"/>
                  </a:cubicBezTo>
                  <a:cubicBezTo>
                    <a:pt x="691" y="3335"/>
                    <a:pt x="574" y="3771"/>
                    <a:pt x="266" y="3728"/>
                  </a:cubicBezTo>
                  <a:cubicBezTo>
                    <a:pt x="1" y="3675"/>
                    <a:pt x="65" y="3218"/>
                    <a:pt x="117" y="2846"/>
                  </a:cubicBezTo>
                  <a:cubicBezTo>
                    <a:pt x="202" y="2103"/>
                    <a:pt x="287" y="1614"/>
                    <a:pt x="447" y="967"/>
                  </a:cubicBezTo>
                  <a:cubicBezTo>
                    <a:pt x="521" y="701"/>
                    <a:pt x="596" y="191"/>
                    <a:pt x="808" y="128"/>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3535000" y="2763400"/>
              <a:ext cx="33475" cy="107300"/>
            </a:xfrm>
            <a:custGeom>
              <a:avLst/>
              <a:gdLst/>
              <a:ahLst/>
              <a:cxnLst/>
              <a:rect l="l" t="t" r="r" b="b"/>
              <a:pathLst>
                <a:path w="1339" h="4292" extrusionOk="0">
                  <a:moveTo>
                    <a:pt x="807" y="128"/>
                  </a:moveTo>
                  <a:cubicBezTo>
                    <a:pt x="1338" y="1"/>
                    <a:pt x="1104" y="925"/>
                    <a:pt x="1052" y="1329"/>
                  </a:cubicBezTo>
                  <a:cubicBezTo>
                    <a:pt x="956" y="2072"/>
                    <a:pt x="861" y="2762"/>
                    <a:pt x="712" y="3474"/>
                  </a:cubicBezTo>
                  <a:cubicBezTo>
                    <a:pt x="648" y="3792"/>
                    <a:pt x="573" y="4291"/>
                    <a:pt x="266" y="4238"/>
                  </a:cubicBezTo>
                  <a:cubicBezTo>
                    <a:pt x="0" y="4206"/>
                    <a:pt x="75" y="3644"/>
                    <a:pt x="127" y="3272"/>
                  </a:cubicBezTo>
                  <a:cubicBezTo>
                    <a:pt x="223" y="2486"/>
                    <a:pt x="340" y="1955"/>
                    <a:pt x="446" y="1233"/>
                  </a:cubicBezTo>
                  <a:cubicBezTo>
                    <a:pt x="500" y="829"/>
                    <a:pt x="489" y="203"/>
                    <a:pt x="807" y="128"/>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3354725" y="2659625"/>
              <a:ext cx="285175" cy="239200"/>
            </a:xfrm>
            <a:custGeom>
              <a:avLst/>
              <a:gdLst/>
              <a:ahLst/>
              <a:cxnLst/>
              <a:rect l="l" t="t" r="r" b="b"/>
              <a:pathLst>
                <a:path w="11407" h="9568" extrusionOk="0">
                  <a:moveTo>
                    <a:pt x="11289" y="10"/>
                  </a:moveTo>
                  <a:cubicBezTo>
                    <a:pt x="11406" y="53"/>
                    <a:pt x="11353" y="223"/>
                    <a:pt x="11353" y="297"/>
                  </a:cubicBezTo>
                  <a:cubicBezTo>
                    <a:pt x="11342" y="584"/>
                    <a:pt x="11268" y="892"/>
                    <a:pt x="11215" y="1178"/>
                  </a:cubicBezTo>
                  <a:cubicBezTo>
                    <a:pt x="10907" y="3175"/>
                    <a:pt x="10630" y="5055"/>
                    <a:pt x="10312" y="7125"/>
                  </a:cubicBezTo>
                  <a:cubicBezTo>
                    <a:pt x="10259" y="7486"/>
                    <a:pt x="10196" y="7847"/>
                    <a:pt x="10111" y="8305"/>
                  </a:cubicBezTo>
                  <a:cubicBezTo>
                    <a:pt x="10047" y="8655"/>
                    <a:pt x="10036" y="9282"/>
                    <a:pt x="9866" y="9409"/>
                  </a:cubicBezTo>
                  <a:cubicBezTo>
                    <a:pt x="9653" y="9568"/>
                    <a:pt x="8942" y="9430"/>
                    <a:pt x="8592" y="9388"/>
                  </a:cubicBezTo>
                  <a:cubicBezTo>
                    <a:pt x="7307" y="9218"/>
                    <a:pt x="6160" y="9005"/>
                    <a:pt x="4917" y="8824"/>
                  </a:cubicBezTo>
                  <a:cubicBezTo>
                    <a:pt x="3590" y="8633"/>
                    <a:pt x="2040" y="8389"/>
                    <a:pt x="553" y="8230"/>
                  </a:cubicBezTo>
                  <a:cubicBezTo>
                    <a:pt x="404" y="8220"/>
                    <a:pt x="11" y="8241"/>
                    <a:pt x="11" y="8071"/>
                  </a:cubicBezTo>
                  <a:cubicBezTo>
                    <a:pt x="1" y="7880"/>
                    <a:pt x="436" y="7954"/>
                    <a:pt x="553" y="7965"/>
                  </a:cubicBezTo>
                  <a:cubicBezTo>
                    <a:pt x="3760" y="8220"/>
                    <a:pt x="6479" y="8867"/>
                    <a:pt x="9590" y="9164"/>
                  </a:cubicBezTo>
                  <a:cubicBezTo>
                    <a:pt x="9856" y="7656"/>
                    <a:pt x="10089" y="6096"/>
                    <a:pt x="10333" y="4555"/>
                  </a:cubicBezTo>
                  <a:cubicBezTo>
                    <a:pt x="10578" y="3005"/>
                    <a:pt x="10790" y="1466"/>
                    <a:pt x="11215" y="74"/>
                  </a:cubicBezTo>
                  <a:cubicBezTo>
                    <a:pt x="11215" y="32"/>
                    <a:pt x="11236" y="0"/>
                    <a:pt x="11289" y="10"/>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3281450" y="2687750"/>
              <a:ext cx="88175" cy="34800"/>
            </a:xfrm>
            <a:custGeom>
              <a:avLst/>
              <a:gdLst/>
              <a:ahLst/>
              <a:cxnLst/>
              <a:rect l="l" t="t" r="r" b="b"/>
              <a:pathLst>
                <a:path w="3527" h="1392" extrusionOk="0">
                  <a:moveTo>
                    <a:pt x="330" y="75"/>
                  </a:moveTo>
                  <a:cubicBezTo>
                    <a:pt x="511" y="1"/>
                    <a:pt x="924" y="149"/>
                    <a:pt x="1179" y="202"/>
                  </a:cubicBezTo>
                  <a:cubicBezTo>
                    <a:pt x="1689" y="287"/>
                    <a:pt x="2167" y="362"/>
                    <a:pt x="2762" y="489"/>
                  </a:cubicBezTo>
                  <a:cubicBezTo>
                    <a:pt x="3059" y="553"/>
                    <a:pt x="3409" y="595"/>
                    <a:pt x="3463" y="723"/>
                  </a:cubicBezTo>
                  <a:cubicBezTo>
                    <a:pt x="3527" y="872"/>
                    <a:pt x="3324" y="1307"/>
                    <a:pt x="3133" y="1349"/>
                  </a:cubicBezTo>
                  <a:cubicBezTo>
                    <a:pt x="2953" y="1392"/>
                    <a:pt x="2624" y="1254"/>
                    <a:pt x="2390" y="1200"/>
                  </a:cubicBezTo>
                  <a:cubicBezTo>
                    <a:pt x="1880" y="1094"/>
                    <a:pt x="1488" y="1020"/>
                    <a:pt x="882" y="946"/>
                  </a:cubicBezTo>
                  <a:cubicBezTo>
                    <a:pt x="617" y="903"/>
                    <a:pt x="245" y="914"/>
                    <a:pt x="160" y="797"/>
                  </a:cubicBezTo>
                  <a:cubicBezTo>
                    <a:pt x="1" y="584"/>
                    <a:pt x="171" y="138"/>
                    <a:pt x="330" y="7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3270300" y="2743775"/>
              <a:ext cx="86575" cy="28675"/>
            </a:xfrm>
            <a:custGeom>
              <a:avLst/>
              <a:gdLst/>
              <a:ahLst/>
              <a:cxnLst/>
              <a:rect l="l" t="t" r="r" b="b"/>
              <a:pathLst>
                <a:path w="3463" h="1147" extrusionOk="0">
                  <a:moveTo>
                    <a:pt x="3420" y="489"/>
                  </a:moveTo>
                  <a:cubicBezTo>
                    <a:pt x="3463" y="722"/>
                    <a:pt x="3388" y="1009"/>
                    <a:pt x="3250" y="1137"/>
                  </a:cubicBezTo>
                  <a:cubicBezTo>
                    <a:pt x="2741" y="1147"/>
                    <a:pt x="2210" y="988"/>
                    <a:pt x="1668" y="892"/>
                  </a:cubicBezTo>
                  <a:cubicBezTo>
                    <a:pt x="1403" y="850"/>
                    <a:pt x="1127" y="807"/>
                    <a:pt x="861" y="776"/>
                  </a:cubicBezTo>
                  <a:cubicBezTo>
                    <a:pt x="596" y="743"/>
                    <a:pt x="308" y="754"/>
                    <a:pt x="96" y="606"/>
                  </a:cubicBezTo>
                  <a:cubicBezTo>
                    <a:pt x="65" y="457"/>
                    <a:pt x="1" y="85"/>
                    <a:pt x="213" y="21"/>
                  </a:cubicBezTo>
                  <a:cubicBezTo>
                    <a:pt x="266" y="0"/>
                    <a:pt x="489" y="54"/>
                    <a:pt x="638" y="75"/>
                  </a:cubicBezTo>
                  <a:cubicBezTo>
                    <a:pt x="1031" y="117"/>
                    <a:pt x="1477" y="181"/>
                    <a:pt x="1838" y="245"/>
                  </a:cubicBezTo>
                  <a:cubicBezTo>
                    <a:pt x="2443" y="340"/>
                    <a:pt x="2974" y="382"/>
                    <a:pt x="3420" y="4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3266600" y="2796600"/>
              <a:ext cx="80450" cy="27375"/>
            </a:xfrm>
            <a:custGeom>
              <a:avLst/>
              <a:gdLst/>
              <a:ahLst/>
              <a:cxnLst/>
              <a:rect l="l" t="t" r="r" b="b"/>
              <a:pathLst>
                <a:path w="3218" h="1095" extrusionOk="0">
                  <a:moveTo>
                    <a:pt x="170" y="1"/>
                  </a:moveTo>
                  <a:cubicBezTo>
                    <a:pt x="690" y="53"/>
                    <a:pt x="1688" y="149"/>
                    <a:pt x="2368" y="223"/>
                  </a:cubicBezTo>
                  <a:cubicBezTo>
                    <a:pt x="2623" y="256"/>
                    <a:pt x="2910" y="277"/>
                    <a:pt x="3016" y="351"/>
                  </a:cubicBezTo>
                  <a:cubicBezTo>
                    <a:pt x="3186" y="468"/>
                    <a:pt x="3218" y="765"/>
                    <a:pt x="3122" y="978"/>
                  </a:cubicBezTo>
                  <a:cubicBezTo>
                    <a:pt x="2665" y="1094"/>
                    <a:pt x="2082" y="967"/>
                    <a:pt x="1540" y="924"/>
                  </a:cubicBezTo>
                  <a:cubicBezTo>
                    <a:pt x="1275" y="893"/>
                    <a:pt x="1009" y="861"/>
                    <a:pt x="754" y="818"/>
                  </a:cubicBezTo>
                  <a:cubicBezTo>
                    <a:pt x="499" y="787"/>
                    <a:pt x="223" y="797"/>
                    <a:pt x="53" y="638"/>
                  </a:cubicBezTo>
                  <a:cubicBezTo>
                    <a:pt x="0" y="457"/>
                    <a:pt x="43" y="181"/>
                    <a:pt x="106" y="43"/>
                  </a:cubicBezTo>
                  <a:cubicBezTo>
                    <a:pt x="128" y="22"/>
                    <a:pt x="149" y="1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3265000" y="2868300"/>
              <a:ext cx="44875" cy="64525"/>
            </a:xfrm>
            <a:custGeom>
              <a:avLst/>
              <a:gdLst/>
              <a:ahLst/>
              <a:cxnLst/>
              <a:rect l="l" t="t" r="r" b="b"/>
              <a:pathLst>
                <a:path w="1795" h="2581" extrusionOk="0">
                  <a:moveTo>
                    <a:pt x="1763" y="0"/>
                  </a:moveTo>
                  <a:cubicBezTo>
                    <a:pt x="1774" y="446"/>
                    <a:pt x="1774" y="1019"/>
                    <a:pt x="1742" y="1539"/>
                  </a:cubicBezTo>
                  <a:cubicBezTo>
                    <a:pt x="1731" y="1922"/>
                    <a:pt x="1795" y="2325"/>
                    <a:pt x="1615" y="2580"/>
                  </a:cubicBezTo>
                  <a:cubicBezTo>
                    <a:pt x="1381" y="2527"/>
                    <a:pt x="1275" y="2283"/>
                    <a:pt x="1158" y="2124"/>
                  </a:cubicBezTo>
                  <a:cubicBezTo>
                    <a:pt x="786" y="1635"/>
                    <a:pt x="383" y="1147"/>
                    <a:pt x="1" y="637"/>
                  </a:cubicBezTo>
                  <a:cubicBezTo>
                    <a:pt x="404" y="234"/>
                    <a:pt x="967" y="0"/>
                    <a:pt x="1763" y="0"/>
                  </a:cubicBez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3230225" y="2869350"/>
              <a:ext cx="164075" cy="148700"/>
            </a:xfrm>
            <a:custGeom>
              <a:avLst/>
              <a:gdLst/>
              <a:ahLst/>
              <a:cxnLst/>
              <a:rect l="l" t="t" r="r" b="b"/>
              <a:pathLst>
                <a:path w="6563" h="5948" extrusionOk="0">
                  <a:moveTo>
                    <a:pt x="3707" y="0"/>
                  </a:moveTo>
                  <a:cubicBezTo>
                    <a:pt x="4927" y="159"/>
                    <a:pt x="5894" y="935"/>
                    <a:pt x="6319" y="1880"/>
                  </a:cubicBezTo>
                  <a:cubicBezTo>
                    <a:pt x="6468" y="2198"/>
                    <a:pt x="6563" y="2581"/>
                    <a:pt x="6531" y="3059"/>
                  </a:cubicBezTo>
                  <a:cubicBezTo>
                    <a:pt x="6414" y="4598"/>
                    <a:pt x="4684" y="5936"/>
                    <a:pt x="3027" y="5947"/>
                  </a:cubicBezTo>
                  <a:cubicBezTo>
                    <a:pt x="1731" y="5947"/>
                    <a:pt x="701" y="5183"/>
                    <a:pt x="287" y="4206"/>
                  </a:cubicBezTo>
                  <a:cubicBezTo>
                    <a:pt x="149" y="3866"/>
                    <a:pt x="0" y="3451"/>
                    <a:pt x="85" y="3005"/>
                  </a:cubicBezTo>
                  <a:cubicBezTo>
                    <a:pt x="330" y="2931"/>
                    <a:pt x="616" y="2953"/>
                    <a:pt x="903" y="2963"/>
                  </a:cubicBezTo>
                  <a:cubicBezTo>
                    <a:pt x="1434" y="2984"/>
                    <a:pt x="1996" y="2984"/>
                    <a:pt x="2549" y="2942"/>
                  </a:cubicBezTo>
                  <a:cubicBezTo>
                    <a:pt x="2782" y="2920"/>
                    <a:pt x="3197" y="2963"/>
                    <a:pt x="3313" y="2868"/>
                  </a:cubicBezTo>
                  <a:cubicBezTo>
                    <a:pt x="3419" y="2804"/>
                    <a:pt x="3452" y="2432"/>
                    <a:pt x="3473" y="2241"/>
                  </a:cubicBezTo>
                  <a:cubicBezTo>
                    <a:pt x="3558" y="1540"/>
                    <a:pt x="3547" y="669"/>
                    <a:pt x="3632" y="74"/>
                  </a:cubicBezTo>
                  <a:cubicBezTo>
                    <a:pt x="3643" y="43"/>
                    <a:pt x="3664" y="11"/>
                    <a:pt x="3707"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3237925" y="2891900"/>
              <a:ext cx="55500" cy="40375"/>
            </a:xfrm>
            <a:custGeom>
              <a:avLst/>
              <a:gdLst/>
              <a:ahLst/>
              <a:cxnLst/>
              <a:rect l="l" t="t" r="r" b="b"/>
              <a:pathLst>
                <a:path w="2220" h="1615" extrusionOk="0">
                  <a:moveTo>
                    <a:pt x="2219" y="1605"/>
                  </a:moveTo>
                  <a:cubicBezTo>
                    <a:pt x="1497" y="1615"/>
                    <a:pt x="690" y="1530"/>
                    <a:pt x="0" y="1424"/>
                  </a:cubicBezTo>
                  <a:cubicBezTo>
                    <a:pt x="0" y="808"/>
                    <a:pt x="340" y="341"/>
                    <a:pt x="701" y="1"/>
                  </a:cubicBezTo>
                  <a:lnTo>
                    <a:pt x="754" y="1"/>
                  </a:lnTo>
                  <a:cubicBezTo>
                    <a:pt x="988" y="277"/>
                    <a:pt x="1242" y="543"/>
                    <a:pt x="1497" y="819"/>
                  </a:cubicBezTo>
                  <a:cubicBezTo>
                    <a:pt x="1742" y="1084"/>
                    <a:pt x="2061" y="1307"/>
                    <a:pt x="2219" y="1605"/>
                  </a:cubicBezTo>
                  <a:close/>
                </a:path>
              </a:pathLst>
            </a:custGeom>
            <a:solidFill>
              <a:srgbClr val="F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3407825" y="2888200"/>
              <a:ext cx="193550" cy="77000"/>
            </a:xfrm>
            <a:custGeom>
              <a:avLst/>
              <a:gdLst/>
              <a:ahLst/>
              <a:cxnLst/>
              <a:rect l="l" t="t" r="r" b="b"/>
              <a:pathLst>
                <a:path w="7742" h="3080" extrusionOk="0">
                  <a:moveTo>
                    <a:pt x="53" y="1784"/>
                  </a:moveTo>
                  <a:cubicBezTo>
                    <a:pt x="1" y="1550"/>
                    <a:pt x="43" y="1222"/>
                    <a:pt x="96" y="903"/>
                  </a:cubicBezTo>
                  <a:cubicBezTo>
                    <a:pt x="138" y="616"/>
                    <a:pt x="128" y="212"/>
                    <a:pt x="298" y="106"/>
                  </a:cubicBezTo>
                  <a:cubicBezTo>
                    <a:pt x="532" y="0"/>
                    <a:pt x="978" y="139"/>
                    <a:pt x="1318" y="202"/>
                  </a:cubicBezTo>
                  <a:cubicBezTo>
                    <a:pt x="2220" y="351"/>
                    <a:pt x="3091" y="446"/>
                    <a:pt x="4089" y="563"/>
                  </a:cubicBezTo>
                  <a:cubicBezTo>
                    <a:pt x="4662" y="627"/>
                    <a:pt x="5310" y="733"/>
                    <a:pt x="5948" y="807"/>
                  </a:cubicBezTo>
                  <a:cubicBezTo>
                    <a:pt x="6224" y="839"/>
                    <a:pt x="6585" y="892"/>
                    <a:pt x="6871" y="946"/>
                  </a:cubicBezTo>
                  <a:cubicBezTo>
                    <a:pt x="7158" y="998"/>
                    <a:pt x="7529" y="1073"/>
                    <a:pt x="7614" y="1243"/>
                  </a:cubicBezTo>
                  <a:cubicBezTo>
                    <a:pt x="7742" y="1466"/>
                    <a:pt x="7636" y="1880"/>
                    <a:pt x="7572" y="2188"/>
                  </a:cubicBezTo>
                  <a:cubicBezTo>
                    <a:pt x="7519" y="2421"/>
                    <a:pt x="7445" y="2889"/>
                    <a:pt x="7307" y="2973"/>
                  </a:cubicBezTo>
                  <a:cubicBezTo>
                    <a:pt x="7137" y="3080"/>
                    <a:pt x="6616" y="2973"/>
                    <a:pt x="6351" y="2931"/>
                  </a:cubicBezTo>
                  <a:cubicBezTo>
                    <a:pt x="4832" y="2687"/>
                    <a:pt x="3314" y="2421"/>
                    <a:pt x="1764" y="2188"/>
                  </a:cubicBezTo>
                  <a:cubicBezTo>
                    <a:pt x="1455" y="2145"/>
                    <a:pt x="1137" y="2103"/>
                    <a:pt x="839" y="2050"/>
                  </a:cubicBezTo>
                  <a:cubicBezTo>
                    <a:pt x="553" y="2008"/>
                    <a:pt x="234" y="2008"/>
                    <a:pt x="53" y="1784"/>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3495175" y="2966775"/>
              <a:ext cx="92675" cy="87375"/>
            </a:xfrm>
            <a:custGeom>
              <a:avLst/>
              <a:gdLst/>
              <a:ahLst/>
              <a:cxnLst/>
              <a:rect l="l" t="t" r="r" b="b"/>
              <a:pathLst>
                <a:path w="3707" h="3495" extrusionOk="0">
                  <a:moveTo>
                    <a:pt x="722" y="33"/>
                  </a:moveTo>
                  <a:cubicBezTo>
                    <a:pt x="733" y="22"/>
                    <a:pt x="733" y="11"/>
                    <a:pt x="765" y="11"/>
                  </a:cubicBezTo>
                  <a:cubicBezTo>
                    <a:pt x="1296" y="0"/>
                    <a:pt x="1625" y="181"/>
                    <a:pt x="2251" y="276"/>
                  </a:cubicBezTo>
                  <a:cubicBezTo>
                    <a:pt x="2560" y="330"/>
                    <a:pt x="3526" y="404"/>
                    <a:pt x="3632" y="659"/>
                  </a:cubicBezTo>
                  <a:cubicBezTo>
                    <a:pt x="3707" y="840"/>
                    <a:pt x="3589" y="1201"/>
                    <a:pt x="3547" y="1413"/>
                  </a:cubicBezTo>
                  <a:cubicBezTo>
                    <a:pt x="3483" y="1668"/>
                    <a:pt x="3441" y="1869"/>
                    <a:pt x="3388" y="2135"/>
                  </a:cubicBezTo>
                  <a:cubicBezTo>
                    <a:pt x="3303" y="2528"/>
                    <a:pt x="3239" y="3314"/>
                    <a:pt x="2931" y="3420"/>
                  </a:cubicBezTo>
                  <a:cubicBezTo>
                    <a:pt x="2719" y="3495"/>
                    <a:pt x="2400" y="3367"/>
                    <a:pt x="2166" y="3325"/>
                  </a:cubicBezTo>
                  <a:cubicBezTo>
                    <a:pt x="1890" y="3282"/>
                    <a:pt x="1647" y="3250"/>
                    <a:pt x="1392" y="3218"/>
                  </a:cubicBezTo>
                  <a:cubicBezTo>
                    <a:pt x="924" y="3155"/>
                    <a:pt x="191" y="3134"/>
                    <a:pt x="64" y="2761"/>
                  </a:cubicBezTo>
                  <a:cubicBezTo>
                    <a:pt x="0" y="2592"/>
                    <a:pt x="75" y="2294"/>
                    <a:pt x="128" y="2018"/>
                  </a:cubicBezTo>
                  <a:cubicBezTo>
                    <a:pt x="181" y="1795"/>
                    <a:pt x="224" y="1541"/>
                    <a:pt x="266" y="1317"/>
                  </a:cubicBezTo>
                  <a:cubicBezTo>
                    <a:pt x="319" y="1062"/>
                    <a:pt x="330" y="892"/>
                    <a:pt x="382" y="595"/>
                  </a:cubicBezTo>
                  <a:cubicBezTo>
                    <a:pt x="415" y="351"/>
                    <a:pt x="510" y="85"/>
                    <a:pt x="722" y="33"/>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3403850" y="2955900"/>
              <a:ext cx="89500" cy="24975"/>
            </a:xfrm>
            <a:custGeom>
              <a:avLst/>
              <a:gdLst/>
              <a:ahLst/>
              <a:cxnLst/>
              <a:rect l="l" t="t" r="r" b="b"/>
              <a:pathLst>
                <a:path w="3580" h="999" extrusionOk="0">
                  <a:moveTo>
                    <a:pt x="3579" y="638"/>
                  </a:moveTo>
                  <a:cubicBezTo>
                    <a:pt x="3547" y="744"/>
                    <a:pt x="3516" y="860"/>
                    <a:pt x="3504" y="999"/>
                  </a:cubicBezTo>
                  <a:cubicBezTo>
                    <a:pt x="2315" y="850"/>
                    <a:pt x="1200" y="616"/>
                    <a:pt x="11" y="457"/>
                  </a:cubicBezTo>
                  <a:cubicBezTo>
                    <a:pt x="0" y="350"/>
                    <a:pt x="32" y="107"/>
                    <a:pt x="96" y="0"/>
                  </a:cubicBezTo>
                  <a:cubicBezTo>
                    <a:pt x="1253" y="223"/>
                    <a:pt x="2454" y="393"/>
                    <a:pt x="3579" y="6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3399600" y="2978975"/>
              <a:ext cx="89225" cy="22075"/>
            </a:xfrm>
            <a:custGeom>
              <a:avLst/>
              <a:gdLst/>
              <a:ahLst/>
              <a:cxnLst/>
              <a:rect l="l" t="t" r="r" b="b"/>
              <a:pathLst>
                <a:path w="3569" h="883" extrusionOk="0">
                  <a:moveTo>
                    <a:pt x="3547" y="522"/>
                  </a:moveTo>
                  <a:cubicBezTo>
                    <a:pt x="3568" y="607"/>
                    <a:pt x="3516" y="787"/>
                    <a:pt x="3473" y="883"/>
                  </a:cubicBezTo>
                  <a:cubicBezTo>
                    <a:pt x="2284" y="755"/>
                    <a:pt x="1179" y="532"/>
                    <a:pt x="0" y="394"/>
                  </a:cubicBezTo>
                  <a:cubicBezTo>
                    <a:pt x="32" y="267"/>
                    <a:pt x="32" y="107"/>
                    <a:pt x="85" y="1"/>
                  </a:cubicBezTo>
                  <a:cubicBezTo>
                    <a:pt x="1243" y="171"/>
                    <a:pt x="2336" y="404"/>
                    <a:pt x="3547" y="5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3396150" y="3000500"/>
              <a:ext cx="87625" cy="25500"/>
            </a:xfrm>
            <a:custGeom>
              <a:avLst/>
              <a:gdLst/>
              <a:ahLst/>
              <a:cxnLst/>
              <a:rect l="l" t="t" r="r" b="b"/>
              <a:pathLst>
                <a:path w="3505" h="1020" extrusionOk="0">
                  <a:moveTo>
                    <a:pt x="3505" y="638"/>
                  </a:moveTo>
                  <a:cubicBezTo>
                    <a:pt x="3473" y="765"/>
                    <a:pt x="3451" y="903"/>
                    <a:pt x="3409" y="1020"/>
                  </a:cubicBezTo>
                  <a:cubicBezTo>
                    <a:pt x="2305" y="808"/>
                    <a:pt x="1179" y="616"/>
                    <a:pt x="1" y="478"/>
                  </a:cubicBezTo>
                  <a:cubicBezTo>
                    <a:pt x="11" y="308"/>
                    <a:pt x="32" y="149"/>
                    <a:pt x="64" y="0"/>
                  </a:cubicBezTo>
                  <a:cubicBezTo>
                    <a:pt x="1211" y="213"/>
                    <a:pt x="2326" y="457"/>
                    <a:pt x="3505" y="6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3221725" y="3022275"/>
              <a:ext cx="355225" cy="87875"/>
            </a:xfrm>
            <a:custGeom>
              <a:avLst/>
              <a:gdLst/>
              <a:ahLst/>
              <a:cxnLst/>
              <a:rect l="l" t="t" r="r" b="b"/>
              <a:pathLst>
                <a:path w="14209" h="3515" extrusionOk="0">
                  <a:moveTo>
                    <a:pt x="14071" y="2315"/>
                  </a:moveTo>
                  <a:cubicBezTo>
                    <a:pt x="14209" y="2528"/>
                    <a:pt x="13965" y="3239"/>
                    <a:pt x="13816" y="3387"/>
                  </a:cubicBezTo>
                  <a:cubicBezTo>
                    <a:pt x="13689" y="3515"/>
                    <a:pt x="8953" y="2644"/>
                    <a:pt x="6818" y="2337"/>
                  </a:cubicBezTo>
                  <a:cubicBezTo>
                    <a:pt x="5087" y="2092"/>
                    <a:pt x="3441" y="1848"/>
                    <a:pt x="1583" y="1636"/>
                  </a:cubicBezTo>
                  <a:cubicBezTo>
                    <a:pt x="1147" y="1593"/>
                    <a:pt x="213" y="1518"/>
                    <a:pt x="64" y="1190"/>
                  </a:cubicBezTo>
                  <a:cubicBezTo>
                    <a:pt x="0" y="1051"/>
                    <a:pt x="32" y="404"/>
                    <a:pt x="128" y="255"/>
                  </a:cubicBezTo>
                  <a:cubicBezTo>
                    <a:pt x="298" y="0"/>
                    <a:pt x="924" y="106"/>
                    <a:pt x="1371" y="149"/>
                  </a:cubicBezTo>
                  <a:cubicBezTo>
                    <a:pt x="3483" y="319"/>
                    <a:pt x="5512" y="711"/>
                    <a:pt x="7455" y="1009"/>
                  </a:cubicBezTo>
                  <a:cubicBezTo>
                    <a:pt x="9208" y="1275"/>
                    <a:pt x="13073" y="2007"/>
                    <a:pt x="13349" y="2071"/>
                  </a:cubicBezTo>
                  <a:cubicBezTo>
                    <a:pt x="13593" y="2113"/>
                    <a:pt x="13986" y="2167"/>
                    <a:pt x="14071" y="231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3340400" y="2510675"/>
              <a:ext cx="337450" cy="95050"/>
            </a:xfrm>
            <a:custGeom>
              <a:avLst/>
              <a:gdLst/>
              <a:ahLst/>
              <a:cxnLst/>
              <a:rect l="l" t="t" r="r" b="b"/>
              <a:pathLst>
                <a:path w="13498" h="3802" extrusionOk="0">
                  <a:moveTo>
                    <a:pt x="43" y="977"/>
                  </a:moveTo>
                  <a:cubicBezTo>
                    <a:pt x="0" y="670"/>
                    <a:pt x="43" y="266"/>
                    <a:pt x="202" y="96"/>
                  </a:cubicBezTo>
                  <a:cubicBezTo>
                    <a:pt x="425" y="0"/>
                    <a:pt x="839" y="139"/>
                    <a:pt x="1147" y="181"/>
                  </a:cubicBezTo>
                  <a:cubicBezTo>
                    <a:pt x="1997" y="287"/>
                    <a:pt x="2846" y="436"/>
                    <a:pt x="3696" y="563"/>
                  </a:cubicBezTo>
                  <a:cubicBezTo>
                    <a:pt x="6521" y="977"/>
                    <a:pt x="9218" y="1529"/>
                    <a:pt x="11883" y="2167"/>
                  </a:cubicBezTo>
                  <a:cubicBezTo>
                    <a:pt x="12329" y="2273"/>
                    <a:pt x="13211" y="2379"/>
                    <a:pt x="13349" y="2645"/>
                  </a:cubicBezTo>
                  <a:cubicBezTo>
                    <a:pt x="13497" y="2931"/>
                    <a:pt x="13317" y="3622"/>
                    <a:pt x="13168" y="3707"/>
                  </a:cubicBezTo>
                  <a:cubicBezTo>
                    <a:pt x="12999" y="3802"/>
                    <a:pt x="12638" y="3707"/>
                    <a:pt x="12308" y="3643"/>
                  </a:cubicBezTo>
                  <a:cubicBezTo>
                    <a:pt x="11543" y="3483"/>
                    <a:pt x="10481" y="3282"/>
                    <a:pt x="9823" y="3144"/>
                  </a:cubicBezTo>
                  <a:cubicBezTo>
                    <a:pt x="8655" y="2900"/>
                    <a:pt x="7646" y="2624"/>
                    <a:pt x="6595" y="2400"/>
                  </a:cubicBezTo>
                  <a:cubicBezTo>
                    <a:pt x="4949" y="2029"/>
                    <a:pt x="3292" y="1699"/>
                    <a:pt x="1604" y="1402"/>
                  </a:cubicBezTo>
                  <a:cubicBezTo>
                    <a:pt x="1327" y="1349"/>
                    <a:pt x="1041" y="1307"/>
                    <a:pt x="765" y="1243"/>
                  </a:cubicBezTo>
                  <a:cubicBezTo>
                    <a:pt x="520" y="1190"/>
                    <a:pt x="223" y="1179"/>
                    <a:pt x="43" y="9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3304300" y="2557400"/>
              <a:ext cx="356300" cy="82075"/>
            </a:xfrm>
            <a:custGeom>
              <a:avLst/>
              <a:gdLst/>
              <a:ahLst/>
              <a:cxnLst/>
              <a:rect l="l" t="t" r="r" b="b"/>
              <a:pathLst>
                <a:path w="14252" h="3283" extrusionOk="0">
                  <a:moveTo>
                    <a:pt x="10609" y="1975"/>
                  </a:moveTo>
                  <a:cubicBezTo>
                    <a:pt x="9409" y="1721"/>
                    <a:pt x="8198" y="1487"/>
                    <a:pt x="6998" y="1232"/>
                  </a:cubicBezTo>
                  <a:cubicBezTo>
                    <a:pt x="4758" y="744"/>
                    <a:pt x="2410" y="298"/>
                    <a:pt x="0" y="0"/>
                  </a:cubicBezTo>
                  <a:lnTo>
                    <a:pt x="0" y="574"/>
                  </a:lnTo>
                  <a:cubicBezTo>
                    <a:pt x="1105" y="733"/>
                    <a:pt x="2188" y="850"/>
                    <a:pt x="3250" y="1020"/>
                  </a:cubicBezTo>
                  <a:cubicBezTo>
                    <a:pt x="5766" y="1434"/>
                    <a:pt x="8135" y="2008"/>
                    <a:pt x="10524" y="2517"/>
                  </a:cubicBezTo>
                  <a:cubicBezTo>
                    <a:pt x="11724" y="2772"/>
                    <a:pt x="12935" y="2995"/>
                    <a:pt x="14134" y="3282"/>
                  </a:cubicBezTo>
                  <a:cubicBezTo>
                    <a:pt x="14188" y="3091"/>
                    <a:pt x="14240" y="2921"/>
                    <a:pt x="14251" y="2698"/>
                  </a:cubicBezTo>
                  <a:cubicBezTo>
                    <a:pt x="13009" y="2549"/>
                    <a:pt x="11819" y="2220"/>
                    <a:pt x="10609" y="1975"/>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3284900" y="2582350"/>
              <a:ext cx="268975" cy="66675"/>
            </a:xfrm>
            <a:custGeom>
              <a:avLst/>
              <a:gdLst/>
              <a:ahLst/>
              <a:cxnLst/>
              <a:rect l="l" t="t" r="r" b="b"/>
              <a:pathLst>
                <a:path w="10759" h="2667" extrusionOk="0">
                  <a:moveTo>
                    <a:pt x="86" y="0"/>
                  </a:moveTo>
                  <a:cubicBezTo>
                    <a:pt x="3760" y="616"/>
                    <a:pt x="7148" y="1508"/>
                    <a:pt x="10758" y="2178"/>
                  </a:cubicBezTo>
                  <a:cubicBezTo>
                    <a:pt x="10726" y="2348"/>
                    <a:pt x="10684" y="2507"/>
                    <a:pt x="10641" y="2666"/>
                  </a:cubicBezTo>
                  <a:cubicBezTo>
                    <a:pt x="8932" y="2263"/>
                    <a:pt x="7190" y="1859"/>
                    <a:pt x="5406" y="1498"/>
                  </a:cubicBezTo>
                  <a:cubicBezTo>
                    <a:pt x="3622" y="1137"/>
                    <a:pt x="1806" y="861"/>
                    <a:pt x="1" y="500"/>
                  </a:cubicBezTo>
                  <a:cubicBezTo>
                    <a:pt x="22" y="330"/>
                    <a:pt x="33" y="139"/>
                    <a:pt x="86"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3280925" y="2612350"/>
              <a:ext cx="223300" cy="57625"/>
            </a:xfrm>
            <a:custGeom>
              <a:avLst/>
              <a:gdLst/>
              <a:ahLst/>
              <a:cxnLst/>
              <a:rect l="l" t="t" r="r" b="b"/>
              <a:pathLst>
                <a:path w="8932" h="2305" extrusionOk="0">
                  <a:moveTo>
                    <a:pt x="8931" y="1625"/>
                  </a:moveTo>
                  <a:cubicBezTo>
                    <a:pt x="8879" y="1838"/>
                    <a:pt x="8836" y="2061"/>
                    <a:pt x="8815" y="2305"/>
                  </a:cubicBezTo>
                  <a:cubicBezTo>
                    <a:pt x="5958" y="1668"/>
                    <a:pt x="2953" y="1190"/>
                    <a:pt x="1" y="659"/>
                  </a:cubicBezTo>
                  <a:cubicBezTo>
                    <a:pt x="32" y="447"/>
                    <a:pt x="64" y="235"/>
                    <a:pt x="64" y="1"/>
                  </a:cubicBezTo>
                  <a:cubicBezTo>
                    <a:pt x="3048" y="521"/>
                    <a:pt x="6033" y="1020"/>
                    <a:pt x="8931" y="1625"/>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3264475" y="2484650"/>
              <a:ext cx="115500" cy="100900"/>
            </a:xfrm>
            <a:custGeom>
              <a:avLst/>
              <a:gdLst/>
              <a:ahLst/>
              <a:cxnLst/>
              <a:rect l="l" t="t" r="r" b="b"/>
              <a:pathLst>
                <a:path w="4620" h="4036" extrusionOk="0">
                  <a:moveTo>
                    <a:pt x="4258" y="1"/>
                  </a:moveTo>
                  <a:cubicBezTo>
                    <a:pt x="4619" y="1"/>
                    <a:pt x="4492" y="521"/>
                    <a:pt x="4397" y="946"/>
                  </a:cubicBezTo>
                  <a:cubicBezTo>
                    <a:pt x="4248" y="1678"/>
                    <a:pt x="4099" y="2242"/>
                    <a:pt x="3929" y="2995"/>
                  </a:cubicBezTo>
                  <a:cubicBezTo>
                    <a:pt x="3812" y="3495"/>
                    <a:pt x="3738" y="3983"/>
                    <a:pt x="3218" y="4015"/>
                  </a:cubicBezTo>
                  <a:cubicBezTo>
                    <a:pt x="2899" y="4036"/>
                    <a:pt x="2559" y="3887"/>
                    <a:pt x="2294" y="3802"/>
                  </a:cubicBezTo>
                  <a:cubicBezTo>
                    <a:pt x="1773" y="3632"/>
                    <a:pt x="1211" y="3377"/>
                    <a:pt x="690" y="3165"/>
                  </a:cubicBezTo>
                  <a:cubicBezTo>
                    <a:pt x="478" y="3070"/>
                    <a:pt x="43" y="2974"/>
                    <a:pt x="22" y="2762"/>
                  </a:cubicBezTo>
                  <a:cubicBezTo>
                    <a:pt x="0" y="2613"/>
                    <a:pt x="223" y="2443"/>
                    <a:pt x="414" y="2316"/>
                  </a:cubicBezTo>
                  <a:cubicBezTo>
                    <a:pt x="1264" y="1711"/>
                    <a:pt x="2198" y="1147"/>
                    <a:pt x="3080" y="616"/>
                  </a:cubicBezTo>
                  <a:cubicBezTo>
                    <a:pt x="3409" y="404"/>
                    <a:pt x="3770" y="64"/>
                    <a:pt x="4163" y="1"/>
                  </a:cubicBezTo>
                  <a:close/>
                </a:path>
              </a:pathLst>
            </a:custGeom>
            <a:solidFill>
              <a:srgbClr val="C8C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3435975" y="3104550"/>
              <a:ext cx="68775" cy="58425"/>
            </a:xfrm>
            <a:custGeom>
              <a:avLst/>
              <a:gdLst/>
              <a:ahLst/>
              <a:cxnLst/>
              <a:rect l="l" t="t" r="r" b="b"/>
              <a:pathLst>
                <a:path w="2751" h="2337" extrusionOk="0">
                  <a:moveTo>
                    <a:pt x="1798" y="0"/>
                  </a:moveTo>
                  <a:cubicBezTo>
                    <a:pt x="1588" y="0"/>
                    <a:pt x="1378" y="78"/>
                    <a:pt x="1211" y="235"/>
                  </a:cubicBezTo>
                  <a:cubicBezTo>
                    <a:pt x="871" y="564"/>
                    <a:pt x="0" y="1902"/>
                    <a:pt x="319" y="2253"/>
                  </a:cubicBezTo>
                  <a:cubicBezTo>
                    <a:pt x="376" y="2312"/>
                    <a:pt x="465" y="2337"/>
                    <a:pt x="575" y="2337"/>
                  </a:cubicBezTo>
                  <a:cubicBezTo>
                    <a:pt x="1099" y="2337"/>
                    <a:pt x="2100" y="1760"/>
                    <a:pt x="2389" y="1488"/>
                  </a:cubicBezTo>
                  <a:cubicBezTo>
                    <a:pt x="2740" y="1169"/>
                    <a:pt x="2750" y="617"/>
                    <a:pt x="2432" y="277"/>
                  </a:cubicBezTo>
                  <a:cubicBezTo>
                    <a:pt x="2260" y="94"/>
                    <a:pt x="2029" y="0"/>
                    <a:pt x="1798" y="0"/>
                  </a:cubicBez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3427725" y="3152600"/>
              <a:ext cx="24450" cy="23150"/>
            </a:xfrm>
            <a:custGeom>
              <a:avLst/>
              <a:gdLst/>
              <a:ahLst/>
              <a:cxnLst/>
              <a:rect l="l" t="t" r="r" b="b"/>
              <a:pathLst>
                <a:path w="978" h="926" extrusionOk="0">
                  <a:moveTo>
                    <a:pt x="596" y="1"/>
                  </a:moveTo>
                  <a:lnTo>
                    <a:pt x="118" y="447"/>
                  </a:lnTo>
                  <a:cubicBezTo>
                    <a:pt x="1" y="553"/>
                    <a:pt x="1" y="723"/>
                    <a:pt x="107" y="829"/>
                  </a:cubicBezTo>
                  <a:lnTo>
                    <a:pt x="107" y="840"/>
                  </a:lnTo>
                  <a:cubicBezTo>
                    <a:pt x="163" y="896"/>
                    <a:pt x="236" y="925"/>
                    <a:pt x="310" y="925"/>
                  </a:cubicBezTo>
                  <a:cubicBezTo>
                    <a:pt x="377" y="925"/>
                    <a:pt x="445" y="901"/>
                    <a:pt x="500" y="851"/>
                  </a:cubicBezTo>
                  <a:lnTo>
                    <a:pt x="978" y="405"/>
                  </a:lnTo>
                  <a:lnTo>
                    <a:pt x="596" y="1"/>
                  </a:ln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3725875" y="2866175"/>
              <a:ext cx="38250" cy="34700"/>
            </a:xfrm>
            <a:custGeom>
              <a:avLst/>
              <a:gdLst/>
              <a:ahLst/>
              <a:cxnLst/>
              <a:rect l="l" t="t" r="r" b="b"/>
              <a:pathLst>
                <a:path w="1530" h="1388" extrusionOk="0">
                  <a:moveTo>
                    <a:pt x="1062" y="1"/>
                  </a:moveTo>
                  <a:cubicBezTo>
                    <a:pt x="962" y="1"/>
                    <a:pt x="862" y="36"/>
                    <a:pt x="787" y="106"/>
                  </a:cubicBezTo>
                  <a:lnTo>
                    <a:pt x="181" y="669"/>
                  </a:lnTo>
                  <a:cubicBezTo>
                    <a:pt x="11" y="817"/>
                    <a:pt x="1" y="1083"/>
                    <a:pt x="160" y="1253"/>
                  </a:cubicBezTo>
                  <a:cubicBezTo>
                    <a:pt x="243" y="1342"/>
                    <a:pt x="353" y="1387"/>
                    <a:pt x="463" y="1387"/>
                  </a:cubicBezTo>
                  <a:cubicBezTo>
                    <a:pt x="563" y="1387"/>
                    <a:pt x="663" y="1350"/>
                    <a:pt x="744" y="1274"/>
                  </a:cubicBezTo>
                  <a:lnTo>
                    <a:pt x="1349" y="722"/>
                  </a:lnTo>
                  <a:cubicBezTo>
                    <a:pt x="1519" y="562"/>
                    <a:pt x="1530" y="297"/>
                    <a:pt x="1370" y="127"/>
                  </a:cubicBezTo>
                  <a:cubicBezTo>
                    <a:pt x="1287" y="44"/>
                    <a:pt x="1174" y="1"/>
                    <a:pt x="1062" y="1"/>
                  </a:cubicBezTo>
                  <a:close/>
                </a:path>
              </a:pathLst>
            </a:custGeom>
            <a:solidFill>
              <a:srgbClr val="69A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3642775" y="2866950"/>
              <a:ext cx="115250" cy="111800"/>
            </a:xfrm>
            <a:custGeom>
              <a:avLst/>
              <a:gdLst/>
              <a:ahLst/>
              <a:cxnLst/>
              <a:rect l="l" t="t" r="r" b="b"/>
              <a:pathLst>
                <a:path w="4610" h="4472" extrusionOk="0">
                  <a:moveTo>
                    <a:pt x="3431" y="0"/>
                  </a:moveTo>
                  <a:lnTo>
                    <a:pt x="1" y="3208"/>
                  </a:lnTo>
                  <a:lnTo>
                    <a:pt x="1169" y="4472"/>
                  </a:lnTo>
                  <a:lnTo>
                    <a:pt x="4609" y="1265"/>
                  </a:lnTo>
                  <a:lnTo>
                    <a:pt x="3431" y="0"/>
                  </a:ln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3466250" y="2955900"/>
              <a:ext cx="196725" cy="185850"/>
            </a:xfrm>
            <a:custGeom>
              <a:avLst/>
              <a:gdLst/>
              <a:ahLst/>
              <a:cxnLst/>
              <a:rect l="l" t="t" r="r" b="b"/>
              <a:pathLst>
                <a:path w="7869" h="7434" extrusionOk="0">
                  <a:moveTo>
                    <a:pt x="6690" y="0"/>
                  </a:moveTo>
                  <a:lnTo>
                    <a:pt x="0" y="6181"/>
                  </a:lnTo>
                  <a:lnTo>
                    <a:pt x="1178" y="7434"/>
                  </a:lnTo>
                  <a:lnTo>
                    <a:pt x="7869" y="1254"/>
                  </a:lnTo>
                  <a:lnTo>
                    <a:pt x="6690" y="0"/>
                  </a:lnTo>
                  <a:close/>
                </a:path>
              </a:pathLst>
            </a:custGeom>
            <a:solidFill>
              <a:srgbClr val="2C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3633500" y="2947400"/>
              <a:ext cx="38500" cy="39850"/>
            </a:xfrm>
            <a:custGeom>
              <a:avLst/>
              <a:gdLst/>
              <a:ahLst/>
              <a:cxnLst/>
              <a:rect l="l" t="t" r="r" b="b"/>
              <a:pathLst>
                <a:path w="1540" h="1594" extrusionOk="0">
                  <a:moveTo>
                    <a:pt x="372" y="1"/>
                  </a:moveTo>
                  <a:lnTo>
                    <a:pt x="0" y="340"/>
                  </a:lnTo>
                  <a:lnTo>
                    <a:pt x="1179" y="1594"/>
                  </a:lnTo>
                  <a:lnTo>
                    <a:pt x="1540" y="1254"/>
                  </a:lnTo>
                  <a:lnTo>
                    <a:pt x="372" y="1"/>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3724025" y="2866950"/>
              <a:ext cx="44075" cy="46750"/>
            </a:xfrm>
            <a:custGeom>
              <a:avLst/>
              <a:gdLst/>
              <a:ahLst/>
              <a:cxnLst/>
              <a:rect l="l" t="t" r="r" b="b"/>
              <a:pathLst>
                <a:path w="1763" h="1870" extrusionOk="0">
                  <a:moveTo>
                    <a:pt x="181" y="0"/>
                  </a:moveTo>
                  <a:lnTo>
                    <a:pt x="0" y="170"/>
                  </a:lnTo>
                  <a:lnTo>
                    <a:pt x="1583" y="1869"/>
                  </a:lnTo>
                  <a:lnTo>
                    <a:pt x="1763" y="1700"/>
                  </a:lnTo>
                  <a:lnTo>
                    <a:pt x="181" y="0"/>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3671450" y="2902800"/>
              <a:ext cx="96650" cy="91350"/>
            </a:xfrm>
            <a:custGeom>
              <a:avLst/>
              <a:gdLst/>
              <a:ahLst/>
              <a:cxnLst/>
              <a:rect l="l" t="t" r="r" b="b"/>
              <a:pathLst>
                <a:path w="3866" h="3654" extrusionOk="0">
                  <a:moveTo>
                    <a:pt x="3622" y="1"/>
                  </a:moveTo>
                  <a:lnTo>
                    <a:pt x="0" y="3388"/>
                  </a:lnTo>
                  <a:lnTo>
                    <a:pt x="245" y="3654"/>
                  </a:lnTo>
                  <a:lnTo>
                    <a:pt x="3866" y="266"/>
                  </a:lnTo>
                  <a:lnTo>
                    <a:pt x="3622" y="1"/>
                  </a:lnTo>
                  <a:close/>
                </a:path>
              </a:pathLst>
            </a:custGeom>
            <a:solidFill>
              <a:srgbClr val="F9D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3711275" y="2901750"/>
              <a:ext cx="31100" cy="22325"/>
            </a:xfrm>
            <a:custGeom>
              <a:avLst/>
              <a:gdLst/>
              <a:ahLst/>
              <a:cxnLst/>
              <a:rect l="l" t="t" r="r" b="b"/>
              <a:pathLst>
                <a:path w="1244" h="893" extrusionOk="0">
                  <a:moveTo>
                    <a:pt x="818" y="0"/>
                  </a:moveTo>
                  <a:cubicBezTo>
                    <a:pt x="1243" y="95"/>
                    <a:pt x="553" y="892"/>
                    <a:pt x="298" y="701"/>
                  </a:cubicBezTo>
                  <a:cubicBezTo>
                    <a:pt x="0" y="467"/>
                    <a:pt x="553" y="43"/>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3691900" y="2920575"/>
              <a:ext cx="24175" cy="22600"/>
            </a:xfrm>
            <a:custGeom>
              <a:avLst/>
              <a:gdLst/>
              <a:ahLst/>
              <a:cxnLst/>
              <a:rect l="l" t="t" r="r" b="b"/>
              <a:pathLst>
                <a:path w="967" h="904" extrusionOk="0">
                  <a:moveTo>
                    <a:pt x="638" y="86"/>
                  </a:moveTo>
                  <a:cubicBezTo>
                    <a:pt x="966" y="203"/>
                    <a:pt x="414" y="904"/>
                    <a:pt x="181" y="638"/>
                  </a:cubicBezTo>
                  <a:cubicBezTo>
                    <a:pt x="1" y="436"/>
                    <a:pt x="414" y="1"/>
                    <a:pt x="638"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3464375" y="3101650"/>
              <a:ext cx="23375" cy="21775"/>
            </a:xfrm>
            <a:custGeom>
              <a:avLst/>
              <a:gdLst/>
              <a:ahLst/>
              <a:cxnLst/>
              <a:rect l="l" t="t" r="r" b="b"/>
              <a:pathLst>
                <a:path w="935" h="871" extrusionOk="0">
                  <a:moveTo>
                    <a:pt x="170" y="446"/>
                  </a:moveTo>
                  <a:cubicBezTo>
                    <a:pt x="330" y="266"/>
                    <a:pt x="606" y="0"/>
                    <a:pt x="755" y="106"/>
                  </a:cubicBezTo>
                  <a:cubicBezTo>
                    <a:pt x="935" y="245"/>
                    <a:pt x="744" y="415"/>
                    <a:pt x="606" y="563"/>
                  </a:cubicBezTo>
                  <a:cubicBezTo>
                    <a:pt x="468" y="701"/>
                    <a:pt x="287" y="871"/>
                    <a:pt x="149" y="743"/>
                  </a:cubicBezTo>
                  <a:cubicBezTo>
                    <a:pt x="0" y="616"/>
                    <a:pt x="106" y="521"/>
                    <a:pt x="170" y="4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3494900" y="3093675"/>
              <a:ext cx="16750" cy="18600"/>
            </a:xfrm>
            <a:custGeom>
              <a:avLst/>
              <a:gdLst/>
              <a:ahLst/>
              <a:cxnLst/>
              <a:rect l="l" t="t" r="r" b="b"/>
              <a:pathLst>
                <a:path w="670" h="744" extrusionOk="0">
                  <a:moveTo>
                    <a:pt x="96" y="245"/>
                  </a:moveTo>
                  <a:cubicBezTo>
                    <a:pt x="202" y="96"/>
                    <a:pt x="362" y="0"/>
                    <a:pt x="478" y="118"/>
                  </a:cubicBezTo>
                  <a:cubicBezTo>
                    <a:pt x="670" y="298"/>
                    <a:pt x="256" y="744"/>
                    <a:pt x="75" y="542"/>
                  </a:cubicBezTo>
                  <a:cubicBezTo>
                    <a:pt x="1" y="468"/>
                    <a:pt x="11" y="373"/>
                    <a:pt x="96" y="2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7"/>
          <p:cNvSpPr/>
          <p:nvPr/>
        </p:nvSpPr>
        <p:spPr>
          <a:xfrm>
            <a:off x="720000" y="1976425"/>
            <a:ext cx="3969300" cy="713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txBox="1">
            <a:spLocks noGrp="1"/>
          </p:cNvSpPr>
          <p:nvPr>
            <p:ph type="title"/>
          </p:nvPr>
        </p:nvSpPr>
        <p:spPr>
          <a:xfrm>
            <a:off x="762975" y="1906788"/>
            <a:ext cx="4045200" cy="83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rPr>
              <a:t>Share-a-Plate</a:t>
            </a:r>
            <a:endParaRPr sz="3600">
              <a:solidFill>
                <a:schemeClr val="lt1"/>
              </a:solidFill>
            </a:endParaRPr>
          </a:p>
        </p:txBody>
      </p:sp>
      <p:sp>
        <p:nvSpPr>
          <p:cNvPr id="489" name="Google Shape;489;p37"/>
          <p:cNvSpPr txBox="1">
            <a:spLocks noGrp="1"/>
          </p:cNvSpPr>
          <p:nvPr>
            <p:ph type="subTitle" idx="1"/>
          </p:nvPr>
        </p:nvSpPr>
        <p:spPr>
          <a:xfrm>
            <a:off x="762975" y="2752213"/>
            <a:ext cx="4045200" cy="7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406435"/>
              </a:buClr>
              <a:buSzPts val="1100"/>
              <a:buFont typeface="Arial"/>
              <a:buNone/>
            </a:pPr>
            <a:r>
              <a:rPr lang="en-GB"/>
              <a:t>Empowering Communities, One Meal at a Time</a:t>
            </a:r>
            <a:endParaRPr/>
          </a:p>
        </p:txBody>
      </p:sp>
      <p:pic>
        <p:nvPicPr>
          <p:cNvPr id="8" name="Picture 7" descr="A plate with fork and knife and pasta&#10;&#10;Description automatically generated with low confidence">
            <a:extLst>
              <a:ext uri="{FF2B5EF4-FFF2-40B4-BE49-F238E27FC236}">
                <a16:creationId xmlns:a16="http://schemas.microsoft.com/office/drawing/2014/main" id="{08586FE9-136C-6DAA-86BD-86D2C7D7B258}"/>
              </a:ext>
            </a:extLst>
          </p:cNvPr>
          <p:cNvPicPr>
            <a:picLocks noChangeAspect="1"/>
          </p:cNvPicPr>
          <p:nvPr/>
        </p:nvPicPr>
        <p:blipFill>
          <a:blip r:embed="rId3"/>
          <a:stretch>
            <a:fillRect/>
          </a:stretch>
        </p:blipFill>
        <p:spPr>
          <a:xfrm>
            <a:off x="5178841" y="846963"/>
            <a:ext cx="3428868" cy="34495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body" idx="1"/>
          </p:nvPr>
        </p:nvSpPr>
        <p:spPr>
          <a:xfrm>
            <a:off x="720000" y="1389600"/>
            <a:ext cx="3595500" cy="3179400"/>
          </a:xfrm>
          <a:prstGeom prst="rect">
            <a:avLst/>
          </a:prstGeom>
        </p:spPr>
        <p:txBody>
          <a:bodyPr spcFirstLastPara="1" wrap="square" lIns="91425" tIns="91425" rIns="91425" bIns="91425" anchor="ctr" anchorCtr="0">
            <a:noAutofit/>
          </a:bodyPr>
          <a:lstStyle/>
          <a:p>
            <a:pPr marL="0" indent="0">
              <a:buClr>
                <a:srgbClr val="543C52"/>
              </a:buClr>
              <a:buSzPts val="1100"/>
              <a:buNone/>
            </a:pPr>
            <a:r>
              <a:rPr lang="en-GB"/>
              <a:t>Create a web app to…</a:t>
            </a:r>
          </a:p>
          <a:p>
            <a:pPr marL="285750" indent="-285750">
              <a:buClr>
                <a:srgbClr val="543C52"/>
              </a:buClr>
              <a:buSzPts val="1100"/>
            </a:pPr>
            <a:r>
              <a:rPr lang="en-GB"/>
              <a:t>Allow businesses to operate as food banks</a:t>
            </a:r>
          </a:p>
          <a:p>
            <a:pPr marL="285750" indent="-285750">
              <a:buClr>
                <a:srgbClr val="543C52"/>
              </a:buClr>
              <a:buSzPts val="1100"/>
            </a:pPr>
            <a:r>
              <a:rPr lang="en-GB"/>
              <a:t>Allow users to check stock of local foodbanks</a:t>
            </a:r>
          </a:p>
          <a:p>
            <a:pPr marL="285750" indent="-285750">
              <a:buClr>
                <a:srgbClr val="543C52"/>
              </a:buClr>
              <a:buSzPts val="1100"/>
            </a:pPr>
            <a:r>
              <a:rPr lang="en-GB"/>
              <a:t>Allow users to donate to any of the businesses to help them manage stock</a:t>
            </a:r>
          </a:p>
          <a:p>
            <a:pPr marL="285750" indent="-285750">
              <a:buClr>
                <a:srgbClr val="543C52"/>
              </a:buClr>
              <a:buSzPts val="1100"/>
            </a:pPr>
            <a:r>
              <a:rPr lang="en-GB"/>
              <a:t>Include accessibility features and a food filter to help as many people as possible</a:t>
            </a:r>
          </a:p>
        </p:txBody>
      </p:sp>
      <p:sp>
        <p:nvSpPr>
          <p:cNvPr id="378" name="Google Shape;37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What we will do</a:t>
            </a:r>
            <a:endParaRPr>
              <a:solidFill>
                <a:schemeClr val="lt1"/>
              </a:solidFill>
            </a:endParaRPr>
          </a:p>
        </p:txBody>
      </p:sp>
    </p:spTree>
    <p:extLst>
      <p:ext uri="{BB962C8B-B14F-4D97-AF65-F5344CB8AC3E}">
        <p14:creationId xmlns:p14="http://schemas.microsoft.com/office/powerpoint/2010/main" val="310786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BEE76C-F81D-7746-BFF5-59D8CCAE6C1A}"/>
              </a:ext>
            </a:extLst>
          </p:cNvPr>
          <p:cNvSpPr>
            <a:spLocks noGrp="1"/>
          </p:cNvSpPr>
          <p:nvPr>
            <p:ph type="body" idx="1"/>
          </p:nvPr>
        </p:nvSpPr>
        <p:spPr/>
        <p:txBody>
          <a:bodyPr/>
          <a:lstStyle/>
          <a:p>
            <a:r>
              <a:rPr lang="en-US"/>
              <a:t>Simple to use</a:t>
            </a:r>
          </a:p>
          <a:p>
            <a:r>
              <a:rPr lang="en-US"/>
              <a:t>Familiarity </a:t>
            </a:r>
          </a:p>
          <a:p>
            <a:r>
              <a:rPr lang="en-US"/>
              <a:t>People can access it on a wide range of devices</a:t>
            </a:r>
          </a:p>
          <a:p>
            <a:r>
              <a:rPr lang="en-US"/>
              <a:t>Only a simple browser required – no extra software needed to be downloaded</a:t>
            </a:r>
          </a:p>
          <a:p>
            <a:r>
              <a:rPr lang="en-US"/>
              <a:t>Planned restoration of Elder Park library with IT facilities</a:t>
            </a:r>
          </a:p>
          <a:p>
            <a:endParaRPr lang="en-US"/>
          </a:p>
        </p:txBody>
      </p:sp>
      <p:sp>
        <p:nvSpPr>
          <p:cNvPr id="3" name="Title 2">
            <a:extLst>
              <a:ext uri="{FF2B5EF4-FFF2-40B4-BE49-F238E27FC236}">
                <a16:creationId xmlns:a16="http://schemas.microsoft.com/office/drawing/2014/main" id="{7B65C54B-366C-A54D-836A-5D888E0226EE}"/>
              </a:ext>
            </a:extLst>
          </p:cNvPr>
          <p:cNvSpPr>
            <a:spLocks noGrp="1"/>
          </p:cNvSpPr>
          <p:nvPr>
            <p:ph type="title"/>
          </p:nvPr>
        </p:nvSpPr>
        <p:spPr/>
        <p:txBody>
          <a:bodyPr/>
          <a:lstStyle/>
          <a:p>
            <a:r>
              <a:rPr lang="en-US"/>
              <a:t>Why a web app?</a:t>
            </a:r>
          </a:p>
        </p:txBody>
      </p:sp>
    </p:spTree>
    <p:extLst>
      <p:ext uri="{BB962C8B-B14F-4D97-AF65-F5344CB8AC3E}">
        <p14:creationId xmlns:p14="http://schemas.microsoft.com/office/powerpoint/2010/main" val="125612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0A005E-4BC6-B8D8-4705-0E2870658E3C}"/>
              </a:ext>
            </a:extLst>
          </p:cNvPr>
          <p:cNvSpPr>
            <a:spLocks noGrp="1"/>
          </p:cNvSpPr>
          <p:nvPr>
            <p:ph type="title"/>
          </p:nvPr>
        </p:nvSpPr>
        <p:spPr/>
        <p:txBody>
          <a:bodyPr/>
          <a:lstStyle/>
          <a:p>
            <a:r>
              <a:rPr lang="en-US"/>
              <a:t>Requirements</a:t>
            </a:r>
          </a:p>
        </p:txBody>
      </p:sp>
      <p:sp>
        <p:nvSpPr>
          <p:cNvPr id="2" name="Google Shape;377;p36">
            <a:extLst>
              <a:ext uri="{FF2B5EF4-FFF2-40B4-BE49-F238E27FC236}">
                <a16:creationId xmlns:a16="http://schemas.microsoft.com/office/drawing/2014/main" id="{92B9DD40-0F6C-B24E-2B0F-94162CE84F98}"/>
              </a:ext>
            </a:extLst>
          </p:cNvPr>
          <p:cNvSpPr txBox="1">
            <a:spLocks/>
          </p:cNvSpPr>
          <p:nvPr/>
        </p:nvSpPr>
        <p:spPr>
          <a:xfrm>
            <a:off x="210000" y="1216800"/>
            <a:ext cx="2786400" cy="2574350"/>
          </a:xfrm>
          <a:custGeom>
            <a:avLst/>
            <a:gdLst>
              <a:gd name="connsiteX0" fmla="*/ 0 w 2786400"/>
              <a:gd name="connsiteY0" fmla="*/ 0 h 2574350"/>
              <a:gd name="connsiteX1" fmla="*/ 668736 w 2786400"/>
              <a:gd name="connsiteY1" fmla="*/ 0 h 2574350"/>
              <a:gd name="connsiteX2" fmla="*/ 1309608 w 2786400"/>
              <a:gd name="connsiteY2" fmla="*/ 0 h 2574350"/>
              <a:gd name="connsiteX3" fmla="*/ 2006208 w 2786400"/>
              <a:gd name="connsiteY3" fmla="*/ 0 h 2574350"/>
              <a:gd name="connsiteX4" fmla="*/ 2786400 w 2786400"/>
              <a:gd name="connsiteY4" fmla="*/ 0 h 2574350"/>
              <a:gd name="connsiteX5" fmla="*/ 2786400 w 2786400"/>
              <a:gd name="connsiteY5" fmla="*/ 643588 h 2574350"/>
              <a:gd name="connsiteX6" fmla="*/ 2786400 w 2786400"/>
              <a:gd name="connsiteY6" fmla="*/ 1287175 h 2574350"/>
              <a:gd name="connsiteX7" fmla="*/ 2786400 w 2786400"/>
              <a:gd name="connsiteY7" fmla="*/ 1930763 h 2574350"/>
              <a:gd name="connsiteX8" fmla="*/ 2786400 w 2786400"/>
              <a:gd name="connsiteY8" fmla="*/ 2574350 h 2574350"/>
              <a:gd name="connsiteX9" fmla="*/ 2145528 w 2786400"/>
              <a:gd name="connsiteY9" fmla="*/ 2574350 h 2574350"/>
              <a:gd name="connsiteX10" fmla="*/ 1393200 w 2786400"/>
              <a:gd name="connsiteY10" fmla="*/ 2574350 h 2574350"/>
              <a:gd name="connsiteX11" fmla="*/ 696600 w 2786400"/>
              <a:gd name="connsiteY11" fmla="*/ 2574350 h 2574350"/>
              <a:gd name="connsiteX12" fmla="*/ 0 w 2786400"/>
              <a:gd name="connsiteY12" fmla="*/ 2574350 h 2574350"/>
              <a:gd name="connsiteX13" fmla="*/ 0 w 2786400"/>
              <a:gd name="connsiteY13" fmla="*/ 1956506 h 2574350"/>
              <a:gd name="connsiteX14" fmla="*/ 0 w 2786400"/>
              <a:gd name="connsiteY14" fmla="*/ 1338662 h 2574350"/>
              <a:gd name="connsiteX15" fmla="*/ 0 w 2786400"/>
              <a:gd name="connsiteY15" fmla="*/ 669331 h 2574350"/>
              <a:gd name="connsiteX16" fmla="*/ 0 w 2786400"/>
              <a:gd name="connsiteY16" fmla="*/ 0 h 257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6400" h="2574350" extrusionOk="0">
                <a:moveTo>
                  <a:pt x="0" y="0"/>
                </a:moveTo>
                <a:cubicBezTo>
                  <a:pt x="307967" y="2915"/>
                  <a:pt x="517184" y="-13416"/>
                  <a:pt x="668736" y="0"/>
                </a:cubicBezTo>
                <a:cubicBezTo>
                  <a:pt x="820288" y="13416"/>
                  <a:pt x="1007003" y="-462"/>
                  <a:pt x="1309608" y="0"/>
                </a:cubicBezTo>
                <a:cubicBezTo>
                  <a:pt x="1612213" y="462"/>
                  <a:pt x="1659156" y="-20207"/>
                  <a:pt x="2006208" y="0"/>
                </a:cubicBezTo>
                <a:cubicBezTo>
                  <a:pt x="2353260" y="20207"/>
                  <a:pt x="2570906" y="-25587"/>
                  <a:pt x="2786400" y="0"/>
                </a:cubicBezTo>
                <a:cubicBezTo>
                  <a:pt x="2801628" y="138512"/>
                  <a:pt x="2754941" y="375896"/>
                  <a:pt x="2786400" y="643588"/>
                </a:cubicBezTo>
                <a:cubicBezTo>
                  <a:pt x="2817859" y="911280"/>
                  <a:pt x="2811781" y="1057703"/>
                  <a:pt x="2786400" y="1287175"/>
                </a:cubicBezTo>
                <a:cubicBezTo>
                  <a:pt x="2761019" y="1516647"/>
                  <a:pt x="2764484" y="1731495"/>
                  <a:pt x="2786400" y="1930763"/>
                </a:cubicBezTo>
                <a:cubicBezTo>
                  <a:pt x="2808316" y="2130031"/>
                  <a:pt x="2809981" y="2254183"/>
                  <a:pt x="2786400" y="2574350"/>
                </a:cubicBezTo>
                <a:cubicBezTo>
                  <a:pt x="2618243" y="2547359"/>
                  <a:pt x="2331817" y="2560584"/>
                  <a:pt x="2145528" y="2574350"/>
                </a:cubicBezTo>
                <a:cubicBezTo>
                  <a:pt x="1959239" y="2588116"/>
                  <a:pt x="1577135" y="2609467"/>
                  <a:pt x="1393200" y="2574350"/>
                </a:cubicBezTo>
                <a:cubicBezTo>
                  <a:pt x="1209265" y="2539233"/>
                  <a:pt x="858230" y="2554107"/>
                  <a:pt x="696600" y="2574350"/>
                </a:cubicBezTo>
                <a:cubicBezTo>
                  <a:pt x="534970" y="2594593"/>
                  <a:pt x="175268" y="2597819"/>
                  <a:pt x="0" y="2574350"/>
                </a:cubicBezTo>
                <a:cubicBezTo>
                  <a:pt x="-5222" y="2339382"/>
                  <a:pt x="-27193" y="2257353"/>
                  <a:pt x="0" y="1956506"/>
                </a:cubicBezTo>
                <a:cubicBezTo>
                  <a:pt x="27193" y="1655659"/>
                  <a:pt x="26819" y="1475619"/>
                  <a:pt x="0" y="1338662"/>
                </a:cubicBezTo>
                <a:cubicBezTo>
                  <a:pt x="-26819" y="1201705"/>
                  <a:pt x="-21998" y="1001752"/>
                  <a:pt x="0" y="669331"/>
                </a:cubicBezTo>
                <a:cubicBezTo>
                  <a:pt x="21998" y="336910"/>
                  <a:pt x="-6349" y="230643"/>
                  <a:pt x="0" y="0"/>
                </a:cubicBezTo>
                <a:close/>
              </a:path>
            </a:pathLst>
          </a:custGeom>
          <a:noFill/>
          <a:ln>
            <a:extLst>
              <a:ext uri="{C807C97D-BFC1-408E-A445-0C87EB9F89A2}">
                <ask:lineSketchStyleProps xmlns:ask="http://schemas.microsoft.com/office/drawing/2018/sketchyshapes" sd="559668610">
                  <a:prstGeom prst="rect">
                    <a:avLst/>
                  </a:prstGeom>
                  <ask:type>
                    <ask:lineSketchFreehand/>
                  </ask:type>
                </ask:lineSketchStyleProps>
              </a:ext>
            </a:extLst>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buClr>
                <a:srgbClr val="543C52"/>
              </a:buClr>
              <a:buSzPts val="1100"/>
              <a:buFont typeface="Pontano Sans"/>
              <a:buNone/>
            </a:pPr>
            <a:r>
              <a:rPr lang="en-GB" b="1"/>
              <a:t>Must have:</a:t>
            </a:r>
          </a:p>
          <a:p>
            <a:pPr marL="0" indent="0">
              <a:buClr>
                <a:srgbClr val="543C52"/>
              </a:buClr>
              <a:buSzPts val="1100"/>
              <a:buFont typeface="Pontano Sans"/>
              <a:buNone/>
            </a:pPr>
            <a:endParaRPr lang="en-GB"/>
          </a:p>
          <a:p>
            <a:pPr marL="285750" indent="-285750">
              <a:buClr>
                <a:srgbClr val="543C52"/>
              </a:buClr>
              <a:buSzPts val="1100"/>
            </a:pPr>
            <a:r>
              <a:rPr lang="en-GB"/>
              <a:t>User Registration</a:t>
            </a:r>
          </a:p>
          <a:p>
            <a:pPr marL="285750" indent="-285750">
              <a:buClr>
                <a:srgbClr val="543C52"/>
              </a:buClr>
              <a:buSzPts val="1100"/>
            </a:pPr>
            <a:r>
              <a:rPr lang="en-GB"/>
              <a:t>Business Registration</a:t>
            </a:r>
          </a:p>
          <a:p>
            <a:pPr marL="285750" indent="-285750">
              <a:buClr>
                <a:srgbClr val="543C52"/>
              </a:buClr>
              <a:buSzPts val="1100"/>
            </a:pPr>
            <a:r>
              <a:rPr lang="en-GB"/>
              <a:t>Inventory Management</a:t>
            </a:r>
          </a:p>
          <a:p>
            <a:pPr marL="285750" indent="-285750">
              <a:buClr>
                <a:srgbClr val="543C52"/>
              </a:buClr>
              <a:buSzPts val="1100"/>
            </a:pPr>
            <a:r>
              <a:rPr lang="en-GB"/>
              <a:t>Stock Availability Display</a:t>
            </a:r>
          </a:p>
          <a:p>
            <a:pPr marL="285750" indent="-285750">
              <a:buClr>
                <a:srgbClr val="543C52"/>
              </a:buClr>
              <a:buSzPts val="1100"/>
            </a:pPr>
            <a:r>
              <a:rPr lang="en-GB"/>
              <a:t>Donation System</a:t>
            </a:r>
          </a:p>
          <a:p>
            <a:pPr marL="285750" indent="-285750">
              <a:buClr>
                <a:srgbClr val="543C52"/>
              </a:buClr>
              <a:buSzPts val="1100"/>
            </a:pPr>
            <a:r>
              <a:rPr lang="en-GB"/>
              <a:t>Geolocation and Mapping</a:t>
            </a:r>
          </a:p>
          <a:p>
            <a:pPr marL="285750" indent="-285750">
              <a:buClr>
                <a:srgbClr val="543C52"/>
              </a:buClr>
              <a:buSzPts val="1100"/>
            </a:pPr>
            <a:r>
              <a:rPr lang="en-GB"/>
              <a:t>Responsive Design</a:t>
            </a:r>
          </a:p>
          <a:p>
            <a:pPr marL="285750" indent="-285750">
              <a:buClr>
                <a:srgbClr val="543C52"/>
              </a:buClr>
              <a:buSzPts val="1100"/>
            </a:pPr>
            <a:r>
              <a:rPr lang="en-GB"/>
              <a:t>Internet Connectivity</a:t>
            </a:r>
          </a:p>
        </p:txBody>
      </p:sp>
      <p:sp>
        <p:nvSpPr>
          <p:cNvPr id="4" name="Google Shape;377;p36">
            <a:extLst>
              <a:ext uri="{FF2B5EF4-FFF2-40B4-BE49-F238E27FC236}">
                <a16:creationId xmlns:a16="http://schemas.microsoft.com/office/drawing/2014/main" id="{1E112914-73E1-C2D9-661D-A6FB0DA21ED7}"/>
              </a:ext>
            </a:extLst>
          </p:cNvPr>
          <p:cNvSpPr txBox="1">
            <a:spLocks/>
          </p:cNvSpPr>
          <p:nvPr/>
        </p:nvSpPr>
        <p:spPr>
          <a:xfrm>
            <a:off x="3133203" y="3492175"/>
            <a:ext cx="2963396" cy="1520150"/>
          </a:xfrm>
          <a:custGeom>
            <a:avLst/>
            <a:gdLst>
              <a:gd name="connsiteX0" fmla="*/ 0 w 2963396"/>
              <a:gd name="connsiteY0" fmla="*/ 0 h 1520150"/>
              <a:gd name="connsiteX1" fmla="*/ 592679 w 2963396"/>
              <a:gd name="connsiteY1" fmla="*/ 0 h 1520150"/>
              <a:gd name="connsiteX2" fmla="*/ 1185358 w 2963396"/>
              <a:gd name="connsiteY2" fmla="*/ 0 h 1520150"/>
              <a:gd name="connsiteX3" fmla="*/ 1718770 w 2963396"/>
              <a:gd name="connsiteY3" fmla="*/ 0 h 1520150"/>
              <a:gd name="connsiteX4" fmla="*/ 2370717 w 2963396"/>
              <a:gd name="connsiteY4" fmla="*/ 0 h 1520150"/>
              <a:gd name="connsiteX5" fmla="*/ 2963396 w 2963396"/>
              <a:gd name="connsiteY5" fmla="*/ 0 h 1520150"/>
              <a:gd name="connsiteX6" fmla="*/ 2963396 w 2963396"/>
              <a:gd name="connsiteY6" fmla="*/ 521918 h 1520150"/>
              <a:gd name="connsiteX7" fmla="*/ 2963396 w 2963396"/>
              <a:gd name="connsiteY7" fmla="*/ 1059038 h 1520150"/>
              <a:gd name="connsiteX8" fmla="*/ 2963396 w 2963396"/>
              <a:gd name="connsiteY8" fmla="*/ 1520150 h 1520150"/>
              <a:gd name="connsiteX9" fmla="*/ 2459619 w 2963396"/>
              <a:gd name="connsiteY9" fmla="*/ 1520150 h 1520150"/>
              <a:gd name="connsiteX10" fmla="*/ 1866939 w 2963396"/>
              <a:gd name="connsiteY10" fmla="*/ 1520150 h 1520150"/>
              <a:gd name="connsiteX11" fmla="*/ 1303894 w 2963396"/>
              <a:gd name="connsiteY11" fmla="*/ 1520150 h 1520150"/>
              <a:gd name="connsiteX12" fmla="*/ 651947 w 2963396"/>
              <a:gd name="connsiteY12" fmla="*/ 1520150 h 1520150"/>
              <a:gd name="connsiteX13" fmla="*/ 0 w 2963396"/>
              <a:gd name="connsiteY13" fmla="*/ 1520150 h 1520150"/>
              <a:gd name="connsiteX14" fmla="*/ 0 w 2963396"/>
              <a:gd name="connsiteY14" fmla="*/ 998232 h 1520150"/>
              <a:gd name="connsiteX15" fmla="*/ 0 w 2963396"/>
              <a:gd name="connsiteY15" fmla="*/ 506717 h 1520150"/>
              <a:gd name="connsiteX16" fmla="*/ 0 w 2963396"/>
              <a:gd name="connsiteY16" fmla="*/ 0 h 152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63396" h="1520150" fill="none" extrusionOk="0">
                <a:moveTo>
                  <a:pt x="0" y="0"/>
                </a:moveTo>
                <a:cubicBezTo>
                  <a:pt x="121331" y="16985"/>
                  <a:pt x="355508" y="13369"/>
                  <a:pt x="592679" y="0"/>
                </a:cubicBezTo>
                <a:cubicBezTo>
                  <a:pt x="829850" y="-13369"/>
                  <a:pt x="896654" y="-954"/>
                  <a:pt x="1185358" y="0"/>
                </a:cubicBezTo>
                <a:cubicBezTo>
                  <a:pt x="1474062" y="954"/>
                  <a:pt x="1461108" y="15003"/>
                  <a:pt x="1718770" y="0"/>
                </a:cubicBezTo>
                <a:cubicBezTo>
                  <a:pt x="1976432" y="-15003"/>
                  <a:pt x="2103182" y="12194"/>
                  <a:pt x="2370717" y="0"/>
                </a:cubicBezTo>
                <a:cubicBezTo>
                  <a:pt x="2638252" y="-12194"/>
                  <a:pt x="2816994" y="8689"/>
                  <a:pt x="2963396" y="0"/>
                </a:cubicBezTo>
                <a:cubicBezTo>
                  <a:pt x="2956922" y="222602"/>
                  <a:pt x="2946923" y="311867"/>
                  <a:pt x="2963396" y="521918"/>
                </a:cubicBezTo>
                <a:cubicBezTo>
                  <a:pt x="2979869" y="731969"/>
                  <a:pt x="2951322" y="921806"/>
                  <a:pt x="2963396" y="1059038"/>
                </a:cubicBezTo>
                <a:cubicBezTo>
                  <a:pt x="2975470" y="1196270"/>
                  <a:pt x="2967072" y="1426623"/>
                  <a:pt x="2963396" y="1520150"/>
                </a:cubicBezTo>
                <a:cubicBezTo>
                  <a:pt x="2733186" y="1531364"/>
                  <a:pt x="2591894" y="1497633"/>
                  <a:pt x="2459619" y="1520150"/>
                </a:cubicBezTo>
                <a:cubicBezTo>
                  <a:pt x="2327344" y="1542667"/>
                  <a:pt x="2114727" y="1538055"/>
                  <a:pt x="1866939" y="1520150"/>
                </a:cubicBezTo>
                <a:cubicBezTo>
                  <a:pt x="1619151" y="1502245"/>
                  <a:pt x="1555925" y="1535073"/>
                  <a:pt x="1303894" y="1520150"/>
                </a:cubicBezTo>
                <a:cubicBezTo>
                  <a:pt x="1051864" y="1505227"/>
                  <a:pt x="926656" y="1513464"/>
                  <a:pt x="651947" y="1520150"/>
                </a:cubicBezTo>
                <a:cubicBezTo>
                  <a:pt x="377238" y="1526836"/>
                  <a:pt x="228039" y="1488129"/>
                  <a:pt x="0" y="1520150"/>
                </a:cubicBezTo>
                <a:cubicBezTo>
                  <a:pt x="14720" y="1409728"/>
                  <a:pt x="10601" y="1142008"/>
                  <a:pt x="0" y="998232"/>
                </a:cubicBezTo>
                <a:cubicBezTo>
                  <a:pt x="-10601" y="854456"/>
                  <a:pt x="-15399" y="693199"/>
                  <a:pt x="0" y="506717"/>
                </a:cubicBezTo>
                <a:cubicBezTo>
                  <a:pt x="15399" y="320236"/>
                  <a:pt x="8540" y="133941"/>
                  <a:pt x="0" y="0"/>
                </a:cubicBezTo>
                <a:close/>
              </a:path>
              <a:path w="2963396" h="1520150" stroke="0" extrusionOk="0">
                <a:moveTo>
                  <a:pt x="0" y="0"/>
                </a:moveTo>
                <a:cubicBezTo>
                  <a:pt x="219974" y="12682"/>
                  <a:pt x="332918" y="2623"/>
                  <a:pt x="503777" y="0"/>
                </a:cubicBezTo>
                <a:cubicBezTo>
                  <a:pt x="674636" y="-2623"/>
                  <a:pt x="860206" y="16721"/>
                  <a:pt x="1126090" y="0"/>
                </a:cubicBezTo>
                <a:cubicBezTo>
                  <a:pt x="1391974" y="-16721"/>
                  <a:pt x="1428194" y="-19517"/>
                  <a:pt x="1659502" y="0"/>
                </a:cubicBezTo>
                <a:cubicBezTo>
                  <a:pt x="1890810" y="19517"/>
                  <a:pt x="1948015" y="1898"/>
                  <a:pt x="2163279" y="0"/>
                </a:cubicBezTo>
                <a:cubicBezTo>
                  <a:pt x="2378543" y="-1898"/>
                  <a:pt x="2643784" y="21511"/>
                  <a:pt x="2963396" y="0"/>
                </a:cubicBezTo>
                <a:cubicBezTo>
                  <a:pt x="2957636" y="141392"/>
                  <a:pt x="2963978" y="256169"/>
                  <a:pt x="2963396" y="461112"/>
                </a:cubicBezTo>
                <a:cubicBezTo>
                  <a:pt x="2962814" y="666055"/>
                  <a:pt x="2952022" y="862714"/>
                  <a:pt x="2963396" y="983030"/>
                </a:cubicBezTo>
                <a:cubicBezTo>
                  <a:pt x="2974770" y="1103346"/>
                  <a:pt x="2965811" y="1358444"/>
                  <a:pt x="2963396" y="1520150"/>
                </a:cubicBezTo>
                <a:cubicBezTo>
                  <a:pt x="2759830" y="1495871"/>
                  <a:pt x="2683962" y="1499964"/>
                  <a:pt x="2429985" y="1520150"/>
                </a:cubicBezTo>
                <a:cubicBezTo>
                  <a:pt x="2176008" y="1540336"/>
                  <a:pt x="2003292" y="1492841"/>
                  <a:pt x="1837306" y="1520150"/>
                </a:cubicBezTo>
                <a:cubicBezTo>
                  <a:pt x="1671320" y="1547459"/>
                  <a:pt x="1369519" y="1547936"/>
                  <a:pt x="1244626" y="1520150"/>
                </a:cubicBezTo>
                <a:cubicBezTo>
                  <a:pt x="1119733" y="1492364"/>
                  <a:pt x="850050" y="1492700"/>
                  <a:pt x="622313" y="1520150"/>
                </a:cubicBezTo>
                <a:cubicBezTo>
                  <a:pt x="394576" y="1547600"/>
                  <a:pt x="264458" y="1528696"/>
                  <a:pt x="0" y="1520150"/>
                </a:cubicBezTo>
                <a:cubicBezTo>
                  <a:pt x="-7294" y="1373405"/>
                  <a:pt x="14200" y="1245458"/>
                  <a:pt x="0" y="1028635"/>
                </a:cubicBezTo>
                <a:cubicBezTo>
                  <a:pt x="-14200" y="811812"/>
                  <a:pt x="-9952" y="647305"/>
                  <a:pt x="0" y="521918"/>
                </a:cubicBezTo>
                <a:cubicBezTo>
                  <a:pt x="9952" y="396531"/>
                  <a:pt x="-1494" y="184646"/>
                  <a:pt x="0" y="0"/>
                </a:cubicBezTo>
                <a:close/>
              </a:path>
            </a:pathLst>
          </a:custGeom>
          <a:ln>
            <a:extLst>
              <a:ext uri="{C807C97D-BFC1-408E-A445-0C87EB9F89A2}">
                <ask:lineSketchStyleProps xmlns:ask="http://schemas.microsoft.com/office/drawing/2018/sketchyshapes" sd="3127664052">
                  <a:prstGeom prst="rect">
                    <a:avLst/>
                  </a:prstGeom>
                  <ask:type>
                    <ask:lineSketchFreehand/>
                  </ask:type>
                </ask:lineSketchStyleProps>
              </a:ext>
            </a:extLst>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buClr>
                <a:srgbClr val="543C52"/>
              </a:buClr>
              <a:buSzPts val="1100"/>
              <a:buFont typeface="Pontano Sans"/>
              <a:buNone/>
            </a:pPr>
            <a:r>
              <a:rPr lang="en-GB" b="1"/>
              <a:t>Could-Have Requirements:</a:t>
            </a:r>
          </a:p>
          <a:p>
            <a:pPr marL="0" indent="0">
              <a:buClr>
                <a:srgbClr val="543C52"/>
              </a:buClr>
              <a:buSzPts val="1100"/>
              <a:buFont typeface="Pontano Sans"/>
              <a:buNone/>
            </a:pPr>
            <a:endParaRPr lang="en-GB"/>
          </a:p>
          <a:p>
            <a:pPr marL="285750" indent="-285750">
              <a:buClr>
                <a:srgbClr val="543C52"/>
              </a:buClr>
              <a:buSzPts val="1100"/>
            </a:pPr>
            <a:r>
              <a:rPr lang="en-GB"/>
              <a:t>Translation</a:t>
            </a:r>
          </a:p>
          <a:p>
            <a:pPr marL="285750" indent="-285750">
              <a:buClr>
                <a:srgbClr val="543C52"/>
              </a:buClr>
              <a:buSzPts val="1100"/>
            </a:pPr>
            <a:r>
              <a:rPr lang="en-GB"/>
              <a:t>Data Storage and Backup</a:t>
            </a:r>
          </a:p>
          <a:p>
            <a:pPr marL="285750" indent="-285750">
              <a:buClr>
                <a:srgbClr val="543C52"/>
              </a:buClr>
              <a:buSzPts val="1100"/>
            </a:pPr>
            <a:r>
              <a:rPr lang="en-GB"/>
              <a:t>Performance Optimization</a:t>
            </a:r>
          </a:p>
          <a:p>
            <a:pPr marL="285750" indent="-285750">
              <a:buClr>
                <a:srgbClr val="543C52"/>
              </a:buClr>
              <a:buSzPts val="1100"/>
            </a:pPr>
            <a:r>
              <a:rPr lang="en-GB"/>
              <a:t>Error Handling and Logging</a:t>
            </a:r>
          </a:p>
        </p:txBody>
      </p:sp>
      <p:sp>
        <p:nvSpPr>
          <p:cNvPr id="6" name="Google Shape;377;p36">
            <a:extLst>
              <a:ext uri="{FF2B5EF4-FFF2-40B4-BE49-F238E27FC236}">
                <a16:creationId xmlns:a16="http://schemas.microsoft.com/office/drawing/2014/main" id="{24751F78-1EF0-5B25-D347-15BFC7ACC138}"/>
              </a:ext>
            </a:extLst>
          </p:cNvPr>
          <p:cNvSpPr txBox="1">
            <a:spLocks noGrp="1"/>
          </p:cNvSpPr>
          <p:nvPr>
            <p:ph type="body" idx="1"/>
          </p:nvPr>
        </p:nvSpPr>
        <p:spPr>
          <a:xfrm>
            <a:off x="3248405" y="1187975"/>
            <a:ext cx="2963396" cy="2133950"/>
          </a:xfrm>
          <a:custGeom>
            <a:avLst/>
            <a:gdLst>
              <a:gd name="connsiteX0" fmla="*/ 0 w 2963396"/>
              <a:gd name="connsiteY0" fmla="*/ 0 h 2133950"/>
              <a:gd name="connsiteX1" fmla="*/ 651947 w 2963396"/>
              <a:gd name="connsiteY1" fmla="*/ 0 h 2133950"/>
              <a:gd name="connsiteX2" fmla="*/ 1303894 w 2963396"/>
              <a:gd name="connsiteY2" fmla="*/ 0 h 2133950"/>
              <a:gd name="connsiteX3" fmla="*/ 1896573 w 2963396"/>
              <a:gd name="connsiteY3" fmla="*/ 0 h 2133950"/>
              <a:gd name="connsiteX4" fmla="*/ 2963396 w 2963396"/>
              <a:gd name="connsiteY4" fmla="*/ 0 h 2133950"/>
              <a:gd name="connsiteX5" fmla="*/ 2963396 w 2963396"/>
              <a:gd name="connsiteY5" fmla="*/ 533488 h 2133950"/>
              <a:gd name="connsiteX6" fmla="*/ 2963396 w 2963396"/>
              <a:gd name="connsiteY6" fmla="*/ 1045636 h 2133950"/>
              <a:gd name="connsiteX7" fmla="*/ 2963396 w 2963396"/>
              <a:gd name="connsiteY7" fmla="*/ 1600463 h 2133950"/>
              <a:gd name="connsiteX8" fmla="*/ 2963396 w 2963396"/>
              <a:gd name="connsiteY8" fmla="*/ 2133950 h 2133950"/>
              <a:gd name="connsiteX9" fmla="*/ 2400351 w 2963396"/>
              <a:gd name="connsiteY9" fmla="*/ 2133950 h 2133950"/>
              <a:gd name="connsiteX10" fmla="*/ 1896573 w 2963396"/>
              <a:gd name="connsiteY10" fmla="*/ 2133950 h 2133950"/>
              <a:gd name="connsiteX11" fmla="*/ 1274260 w 2963396"/>
              <a:gd name="connsiteY11" fmla="*/ 2133950 h 2133950"/>
              <a:gd name="connsiteX12" fmla="*/ 651947 w 2963396"/>
              <a:gd name="connsiteY12" fmla="*/ 2133950 h 2133950"/>
              <a:gd name="connsiteX13" fmla="*/ 0 w 2963396"/>
              <a:gd name="connsiteY13" fmla="*/ 2133950 h 2133950"/>
              <a:gd name="connsiteX14" fmla="*/ 0 w 2963396"/>
              <a:gd name="connsiteY14" fmla="*/ 1664481 h 2133950"/>
              <a:gd name="connsiteX15" fmla="*/ 0 w 2963396"/>
              <a:gd name="connsiteY15" fmla="*/ 1152333 h 2133950"/>
              <a:gd name="connsiteX16" fmla="*/ 0 w 2963396"/>
              <a:gd name="connsiteY16" fmla="*/ 682864 h 2133950"/>
              <a:gd name="connsiteX17" fmla="*/ 0 w 2963396"/>
              <a:gd name="connsiteY17" fmla="*/ 0 h 213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63396" h="2133950" fill="none" extrusionOk="0">
                <a:moveTo>
                  <a:pt x="0" y="0"/>
                </a:moveTo>
                <a:cubicBezTo>
                  <a:pt x="138633" y="13398"/>
                  <a:pt x="382992" y="-23363"/>
                  <a:pt x="651947" y="0"/>
                </a:cubicBezTo>
                <a:cubicBezTo>
                  <a:pt x="920902" y="23363"/>
                  <a:pt x="1157262" y="-5217"/>
                  <a:pt x="1303894" y="0"/>
                </a:cubicBezTo>
                <a:cubicBezTo>
                  <a:pt x="1450526" y="5217"/>
                  <a:pt x="1626968" y="14583"/>
                  <a:pt x="1896573" y="0"/>
                </a:cubicBezTo>
                <a:cubicBezTo>
                  <a:pt x="2166178" y="-14583"/>
                  <a:pt x="2547208" y="410"/>
                  <a:pt x="2963396" y="0"/>
                </a:cubicBezTo>
                <a:cubicBezTo>
                  <a:pt x="2975790" y="200653"/>
                  <a:pt x="2960767" y="346928"/>
                  <a:pt x="2963396" y="533488"/>
                </a:cubicBezTo>
                <a:cubicBezTo>
                  <a:pt x="2966025" y="720048"/>
                  <a:pt x="2968209" y="939619"/>
                  <a:pt x="2963396" y="1045636"/>
                </a:cubicBezTo>
                <a:cubicBezTo>
                  <a:pt x="2958583" y="1151653"/>
                  <a:pt x="2944536" y="1419982"/>
                  <a:pt x="2963396" y="1600463"/>
                </a:cubicBezTo>
                <a:cubicBezTo>
                  <a:pt x="2982256" y="1780944"/>
                  <a:pt x="2948805" y="2018314"/>
                  <a:pt x="2963396" y="2133950"/>
                </a:cubicBezTo>
                <a:cubicBezTo>
                  <a:pt x="2780479" y="2133955"/>
                  <a:pt x="2678911" y="2132048"/>
                  <a:pt x="2400351" y="2133950"/>
                </a:cubicBezTo>
                <a:cubicBezTo>
                  <a:pt x="2121792" y="2135852"/>
                  <a:pt x="2042131" y="2157071"/>
                  <a:pt x="1896573" y="2133950"/>
                </a:cubicBezTo>
                <a:cubicBezTo>
                  <a:pt x="1751015" y="2110829"/>
                  <a:pt x="1548026" y="2143024"/>
                  <a:pt x="1274260" y="2133950"/>
                </a:cubicBezTo>
                <a:cubicBezTo>
                  <a:pt x="1000494" y="2124876"/>
                  <a:pt x="844031" y="2120908"/>
                  <a:pt x="651947" y="2133950"/>
                </a:cubicBezTo>
                <a:cubicBezTo>
                  <a:pt x="459863" y="2146992"/>
                  <a:pt x="187772" y="2157760"/>
                  <a:pt x="0" y="2133950"/>
                </a:cubicBezTo>
                <a:cubicBezTo>
                  <a:pt x="14403" y="1931390"/>
                  <a:pt x="-16805" y="1822979"/>
                  <a:pt x="0" y="1664481"/>
                </a:cubicBezTo>
                <a:cubicBezTo>
                  <a:pt x="16805" y="1505983"/>
                  <a:pt x="-19698" y="1333258"/>
                  <a:pt x="0" y="1152333"/>
                </a:cubicBezTo>
                <a:cubicBezTo>
                  <a:pt x="19698" y="971408"/>
                  <a:pt x="-11936" y="847410"/>
                  <a:pt x="0" y="682864"/>
                </a:cubicBezTo>
                <a:cubicBezTo>
                  <a:pt x="11936" y="518318"/>
                  <a:pt x="-15312" y="143892"/>
                  <a:pt x="0" y="0"/>
                </a:cubicBezTo>
                <a:close/>
              </a:path>
              <a:path w="2963396" h="2133950" stroke="0" extrusionOk="0">
                <a:moveTo>
                  <a:pt x="0" y="0"/>
                </a:moveTo>
                <a:cubicBezTo>
                  <a:pt x="163376" y="19163"/>
                  <a:pt x="403625" y="-12133"/>
                  <a:pt x="592679" y="0"/>
                </a:cubicBezTo>
                <a:cubicBezTo>
                  <a:pt x="781733" y="12133"/>
                  <a:pt x="1048876" y="13080"/>
                  <a:pt x="1244626" y="0"/>
                </a:cubicBezTo>
                <a:cubicBezTo>
                  <a:pt x="1440376" y="-13080"/>
                  <a:pt x="1505881" y="-5757"/>
                  <a:pt x="1748404" y="0"/>
                </a:cubicBezTo>
                <a:cubicBezTo>
                  <a:pt x="1990927" y="5757"/>
                  <a:pt x="2167642" y="-9224"/>
                  <a:pt x="2341083" y="0"/>
                </a:cubicBezTo>
                <a:cubicBezTo>
                  <a:pt x="2514524" y="9224"/>
                  <a:pt x="2688528" y="14913"/>
                  <a:pt x="2963396" y="0"/>
                </a:cubicBezTo>
                <a:cubicBezTo>
                  <a:pt x="2935293" y="182325"/>
                  <a:pt x="2944242" y="333556"/>
                  <a:pt x="2963396" y="576167"/>
                </a:cubicBezTo>
                <a:cubicBezTo>
                  <a:pt x="2982550" y="818778"/>
                  <a:pt x="2957272" y="874924"/>
                  <a:pt x="2963396" y="1045636"/>
                </a:cubicBezTo>
                <a:cubicBezTo>
                  <a:pt x="2969520" y="1216348"/>
                  <a:pt x="2944207" y="1354984"/>
                  <a:pt x="2963396" y="1621802"/>
                </a:cubicBezTo>
                <a:cubicBezTo>
                  <a:pt x="2982585" y="1888620"/>
                  <a:pt x="2963556" y="1990794"/>
                  <a:pt x="2963396" y="2133950"/>
                </a:cubicBezTo>
                <a:cubicBezTo>
                  <a:pt x="2731616" y="2133564"/>
                  <a:pt x="2589977" y="2109239"/>
                  <a:pt x="2311449" y="2133950"/>
                </a:cubicBezTo>
                <a:cubicBezTo>
                  <a:pt x="2032921" y="2158661"/>
                  <a:pt x="2031905" y="2127641"/>
                  <a:pt x="1778038" y="2133950"/>
                </a:cubicBezTo>
                <a:cubicBezTo>
                  <a:pt x="1524171" y="2140259"/>
                  <a:pt x="1318678" y="2104368"/>
                  <a:pt x="1155724" y="2133950"/>
                </a:cubicBezTo>
                <a:cubicBezTo>
                  <a:pt x="992770" y="2163532"/>
                  <a:pt x="793321" y="2133972"/>
                  <a:pt x="533411" y="2133950"/>
                </a:cubicBezTo>
                <a:cubicBezTo>
                  <a:pt x="273501" y="2133928"/>
                  <a:pt x="232677" y="2133149"/>
                  <a:pt x="0" y="2133950"/>
                </a:cubicBezTo>
                <a:cubicBezTo>
                  <a:pt x="-12310" y="1969219"/>
                  <a:pt x="-15608" y="1746920"/>
                  <a:pt x="0" y="1621802"/>
                </a:cubicBezTo>
                <a:cubicBezTo>
                  <a:pt x="15608" y="1496684"/>
                  <a:pt x="20610" y="1327570"/>
                  <a:pt x="0" y="1088315"/>
                </a:cubicBezTo>
                <a:cubicBezTo>
                  <a:pt x="-20610" y="849060"/>
                  <a:pt x="6750" y="684983"/>
                  <a:pt x="0" y="554827"/>
                </a:cubicBezTo>
                <a:cubicBezTo>
                  <a:pt x="-6750" y="424671"/>
                  <a:pt x="26680" y="112257"/>
                  <a:pt x="0" y="0"/>
                </a:cubicBezTo>
                <a:close/>
              </a:path>
            </a:pathLst>
          </a:custGeom>
          <a:solidFill>
            <a:schemeClr val="bg1"/>
          </a:solidFill>
          <a:ln>
            <a:extLst>
              <a:ext uri="{C807C97D-BFC1-408E-A445-0C87EB9F89A2}">
                <ask:lineSketchStyleProps xmlns:ask="http://schemas.microsoft.com/office/drawing/2018/sketchyshapes" sd="1452292753">
                  <a:prstGeom prst="rect">
                    <a:avLst/>
                  </a:prstGeom>
                  <ask:type>
                    <ask:lineSketchFreehand/>
                  </ask:type>
                </ask:lineSketchStyleProps>
              </a:ext>
            </a:extLst>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indent="0">
              <a:buClr>
                <a:srgbClr val="543C52"/>
              </a:buClr>
              <a:buSzPts val="1100"/>
              <a:buNone/>
            </a:pPr>
            <a:r>
              <a:rPr lang="en-GB" b="1"/>
              <a:t>Should have:</a:t>
            </a:r>
          </a:p>
          <a:p>
            <a:pPr marL="0" indent="0">
              <a:buClr>
                <a:srgbClr val="543C52"/>
              </a:buClr>
              <a:buSzPts val="1100"/>
              <a:buNone/>
            </a:pPr>
            <a:endParaRPr lang="en-GB"/>
          </a:p>
          <a:p>
            <a:pPr marL="285750" indent="-285750">
              <a:buClr>
                <a:srgbClr val="543C52"/>
              </a:buClr>
              <a:buSzPts val="1100"/>
            </a:pPr>
            <a:r>
              <a:rPr lang="en-GB"/>
              <a:t>Accessibility Features</a:t>
            </a:r>
          </a:p>
          <a:p>
            <a:pPr marL="285750" indent="-285750">
              <a:buClr>
                <a:srgbClr val="543C52"/>
              </a:buClr>
              <a:buSzPts val="1100"/>
            </a:pPr>
            <a:r>
              <a:rPr lang="en-GB"/>
              <a:t>Food Filter</a:t>
            </a:r>
          </a:p>
          <a:p>
            <a:pPr marL="285750" indent="-285750">
              <a:buClr>
                <a:srgbClr val="543C52"/>
              </a:buClr>
              <a:buSzPts val="1100"/>
            </a:pPr>
            <a:r>
              <a:rPr lang="en-GB"/>
              <a:t>Notifications</a:t>
            </a:r>
          </a:p>
          <a:p>
            <a:pPr marL="285750" indent="-285750">
              <a:buClr>
                <a:srgbClr val="543C52"/>
              </a:buClr>
              <a:buSzPts val="1100"/>
            </a:pPr>
            <a:r>
              <a:rPr lang="en-GB"/>
              <a:t>Security</a:t>
            </a:r>
          </a:p>
          <a:p>
            <a:pPr marL="285750" indent="-285750">
              <a:buClr>
                <a:srgbClr val="543C52"/>
              </a:buClr>
              <a:buSzPts val="1100"/>
            </a:pPr>
            <a:r>
              <a:rPr lang="en-GB"/>
              <a:t>Cross-Browser Compatibility</a:t>
            </a:r>
          </a:p>
          <a:p>
            <a:pPr marL="285750" indent="-285750">
              <a:buClr>
                <a:srgbClr val="543C52"/>
              </a:buClr>
              <a:buSzPts val="1100"/>
            </a:pPr>
            <a:r>
              <a:rPr lang="en-GB"/>
              <a:t>Mobile Optimization</a:t>
            </a:r>
          </a:p>
        </p:txBody>
      </p:sp>
      <p:sp>
        <p:nvSpPr>
          <p:cNvPr id="5" name="Google Shape;377;p36">
            <a:extLst>
              <a:ext uri="{FF2B5EF4-FFF2-40B4-BE49-F238E27FC236}">
                <a16:creationId xmlns:a16="http://schemas.microsoft.com/office/drawing/2014/main" id="{E1BE6C58-46F0-6164-B14D-09AA7C90C875}"/>
              </a:ext>
            </a:extLst>
          </p:cNvPr>
          <p:cNvSpPr txBox="1">
            <a:spLocks/>
          </p:cNvSpPr>
          <p:nvPr/>
        </p:nvSpPr>
        <p:spPr>
          <a:xfrm>
            <a:off x="6463806" y="1725150"/>
            <a:ext cx="2540400" cy="1693200"/>
          </a:xfrm>
          <a:custGeom>
            <a:avLst/>
            <a:gdLst>
              <a:gd name="connsiteX0" fmla="*/ 0 w 2540400"/>
              <a:gd name="connsiteY0" fmla="*/ 0 h 1693200"/>
              <a:gd name="connsiteX1" fmla="*/ 558888 w 2540400"/>
              <a:gd name="connsiteY1" fmla="*/ 0 h 1693200"/>
              <a:gd name="connsiteX2" fmla="*/ 1117776 w 2540400"/>
              <a:gd name="connsiteY2" fmla="*/ 0 h 1693200"/>
              <a:gd name="connsiteX3" fmla="*/ 1778280 w 2540400"/>
              <a:gd name="connsiteY3" fmla="*/ 0 h 1693200"/>
              <a:gd name="connsiteX4" fmla="*/ 2540400 w 2540400"/>
              <a:gd name="connsiteY4" fmla="*/ 0 h 1693200"/>
              <a:gd name="connsiteX5" fmla="*/ 2540400 w 2540400"/>
              <a:gd name="connsiteY5" fmla="*/ 564400 h 1693200"/>
              <a:gd name="connsiteX6" fmla="*/ 2540400 w 2540400"/>
              <a:gd name="connsiteY6" fmla="*/ 1162664 h 1693200"/>
              <a:gd name="connsiteX7" fmla="*/ 2540400 w 2540400"/>
              <a:gd name="connsiteY7" fmla="*/ 1693200 h 1693200"/>
              <a:gd name="connsiteX8" fmla="*/ 1956108 w 2540400"/>
              <a:gd name="connsiteY8" fmla="*/ 1693200 h 1693200"/>
              <a:gd name="connsiteX9" fmla="*/ 1397220 w 2540400"/>
              <a:gd name="connsiteY9" fmla="*/ 1693200 h 1693200"/>
              <a:gd name="connsiteX10" fmla="*/ 838332 w 2540400"/>
              <a:gd name="connsiteY10" fmla="*/ 1693200 h 1693200"/>
              <a:gd name="connsiteX11" fmla="*/ 0 w 2540400"/>
              <a:gd name="connsiteY11" fmla="*/ 1693200 h 1693200"/>
              <a:gd name="connsiteX12" fmla="*/ 0 w 2540400"/>
              <a:gd name="connsiteY12" fmla="*/ 1111868 h 1693200"/>
              <a:gd name="connsiteX13" fmla="*/ 0 w 2540400"/>
              <a:gd name="connsiteY13" fmla="*/ 564400 h 1693200"/>
              <a:gd name="connsiteX14" fmla="*/ 0 w 2540400"/>
              <a:gd name="connsiteY14" fmla="*/ 0 h 169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0400" h="1693200" fill="none" extrusionOk="0">
                <a:moveTo>
                  <a:pt x="0" y="0"/>
                </a:moveTo>
                <a:cubicBezTo>
                  <a:pt x="115486" y="25395"/>
                  <a:pt x="282433" y="20167"/>
                  <a:pt x="558888" y="0"/>
                </a:cubicBezTo>
                <a:cubicBezTo>
                  <a:pt x="835343" y="-20167"/>
                  <a:pt x="906741" y="1121"/>
                  <a:pt x="1117776" y="0"/>
                </a:cubicBezTo>
                <a:cubicBezTo>
                  <a:pt x="1328811" y="-1121"/>
                  <a:pt x="1468166" y="21881"/>
                  <a:pt x="1778280" y="0"/>
                </a:cubicBezTo>
                <a:cubicBezTo>
                  <a:pt x="2088394" y="-21881"/>
                  <a:pt x="2161908" y="30204"/>
                  <a:pt x="2540400" y="0"/>
                </a:cubicBezTo>
                <a:cubicBezTo>
                  <a:pt x="2564859" y="227359"/>
                  <a:pt x="2532449" y="426608"/>
                  <a:pt x="2540400" y="564400"/>
                </a:cubicBezTo>
                <a:cubicBezTo>
                  <a:pt x="2548351" y="702192"/>
                  <a:pt x="2559471" y="943028"/>
                  <a:pt x="2540400" y="1162664"/>
                </a:cubicBezTo>
                <a:cubicBezTo>
                  <a:pt x="2521329" y="1382300"/>
                  <a:pt x="2562137" y="1460398"/>
                  <a:pt x="2540400" y="1693200"/>
                </a:cubicBezTo>
                <a:cubicBezTo>
                  <a:pt x="2362342" y="1676673"/>
                  <a:pt x="2210070" y="1679734"/>
                  <a:pt x="1956108" y="1693200"/>
                </a:cubicBezTo>
                <a:cubicBezTo>
                  <a:pt x="1702146" y="1706666"/>
                  <a:pt x="1577258" y="1716762"/>
                  <a:pt x="1397220" y="1693200"/>
                </a:cubicBezTo>
                <a:cubicBezTo>
                  <a:pt x="1217182" y="1669638"/>
                  <a:pt x="1098406" y="1709083"/>
                  <a:pt x="838332" y="1693200"/>
                </a:cubicBezTo>
                <a:cubicBezTo>
                  <a:pt x="578258" y="1677317"/>
                  <a:pt x="398595" y="1670484"/>
                  <a:pt x="0" y="1693200"/>
                </a:cubicBezTo>
                <a:cubicBezTo>
                  <a:pt x="209" y="1493935"/>
                  <a:pt x="20456" y="1309430"/>
                  <a:pt x="0" y="1111868"/>
                </a:cubicBezTo>
                <a:cubicBezTo>
                  <a:pt x="-20456" y="914306"/>
                  <a:pt x="-6401" y="687525"/>
                  <a:pt x="0" y="564400"/>
                </a:cubicBezTo>
                <a:cubicBezTo>
                  <a:pt x="6401" y="441275"/>
                  <a:pt x="-10004" y="148011"/>
                  <a:pt x="0" y="0"/>
                </a:cubicBezTo>
                <a:close/>
              </a:path>
              <a:path w="2540400" h="1693200" stroke="0" extrusionOk="0">
                <a:moveTo>
                  <a:pt x="0" y="0"/>
                </a:moveTo>
                <a:cubicBezTo>
                  <a:pt x="272303" y="4299"/>
                  <a:pt x="290051" y="-11239"/>
                  <a:pt x="558888" y="0"/>
                </a:cubicBezTo>
                <a:cubicBezTo>
                  <a:pt x="827725" y="11239"/>
                  <a:pt x="1061092" y="-18995"/>
                  <a:pt x="1244796" y="0"/>
                </a:cubicBezTo>
                <a:cubicBezTo>
                  <a:pt x="1428500" y="18995"/>
                  <a:pt x="1700508" y="-28834"/>
                  <a:pt x="1829088" y="0"/>
                </a:cubicBezTo>
                <a:cubicBezTo>
                  <a:pt x="1957668" y="28834"/>
                  <a:pt x="2344952" y="33827"/>
                  <a:pt x="2540400" y="0"/>
                </a:cubicBezTo>
                <a:cubicBezTo>
                  <a:pt x="2559207" y="139648"/>
                  <a:pt x="2526343" y="392105"/>
                  <a:pt x="2540400" y="547468"/>
                </a:cubicBezTo>
                <a:cubicBezTo>
                  <a:pt x="2554457" y="702831"/>
                  <a:pt x="2569293" y="1017153"/>
                  <a:pt x="2540400" y="1145732"/>
                </a:cubicBezTo>
                <a:cubicBezTo>
                  <a:pt x="2511507" y="1274311"/>
                  <a:pt x="2553459" y="1482578"/>
                  <a:pt x="2540400" y="1693200"/>
                </a:cubicBezTo>
                <a:cubicBezTo>
                  <a:pt x="2232068" y="1665276"/>
                  <a:pt x="2091487" y="1684843"/>
                  <a:pt x="1879896" y="1693200"/>
                </a:cubicBezTo>
                <a:cubicBezTo>
                  <a:pt x="1668305" y="1701557"/>
                  <a:pt x="1405706" y="1715741"/>
                  <a:pt x="1193988" y="1693200"/>
                </a:cubicBezTo>
                <a:cubicBezTo>
                  <a:pt x="982270" y="1670659"/>
                  <a:pt x="488402" y="1704883"/>
                  <a:pt x="0" y="1693200"/>
                </a:cubicBezTo>
                <a:cubicBezTo>
                  <a:pt x="5797" y="1479137"/>
                  <a:pt x="-1924" y="1425710"/>
                  <a:pt x="0" y="1162664"/>
                </a:cubicBezTo>
                <a:cubicBezTo>
                  <a:pt x="1924" y="899618"/>
                  <a:pt x="12381" y="784315"/>
                  <a:pt x="0" y="649060"/>
                </a:cubicBezTo>
                <a:cubicBezTo>
                  <a:pt x="-12381" y="513805"/>
                  <a:pt x="-13409" y="252470"/>
                  <a:pt x="0" y="0"/>
                </a:cubicBezTo>
                <a:close/>
              </a:path>
            </a:pathLst>
          </a:custGeom>
          <a:ln>
            <a:extLst>
              <a:ext uri="{C807C97D-BFC1-408E-A445-0C87EB9F89A2}">
                <ask:lineSketchStyleProps xmlns:ask="http://schemas.microsoft.com/office/drawing/2018/sketchyshapes" sd="530582228">
                  <a:prstGeom prst="rect">
                    <a:avLst/>
                  </a:prstGeom>
                  <ask:type>
                    <ask:lineSketchFreehand/>
                  </ask:type>
                </ask:lineSketchStyleProps>
              </a:ext>
            </a:extLst>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1pPr>
            <a:lvl2pPr marL="914400" marR="0" lvl="1"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2pPr>
            <a:lvl3pPr marL="1371600" marR="0" lvl="2"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3pPr>
            <a:lvl4pPr marL="1828800" marR="0" lvl="3"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4pPr>
            <a:lvl5pPr marL="2286000" marR="0" lvl="4"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5pPr>
            <a:lvl6pPr marL="2743200" marR="0" lvl="5"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6pPr>
            <a:lvl7pPr marL="3200400" marR="0" lvl="6"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7pPr>
            <a:lvl8pPr marL="3657600" marR="0" lvl="7"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8pPr>
            <a:lvl9pPr marL="4114800" marR="0" lvl="8" indent="-330200" algn="l" rtl="0">
              <a:lnSpc>
                <a:spcPct val="100000"/>
              </a:lnSpc>
              <a:spcBef>
                <a:spcPts val="0"/>
              </a:spcBef>
              <a:spcAft>
                <a:spcPts val="0"/>
              </a:spcAft>
              <a:buClr>
                <a:schemeClr val="dk1"/>
              </a:buClr>
              <a:buSzPts val="1600"/>
              <a:buFont typeface="Pontano Sans"/>
              <a:buChar char="■"/>
              <a:defRPr sz="1600" b="0" i="0" u="none" strike="noStrike" cap="none">
                <a:solidFill>
                  <a:schemeClr val="dk1"/>
                </a:solidFill>
                <a:latin typeface="Pontano Sans"/>
                <a:ea typeface="Pontano Sans"/>
                <a:cs typeface="Pontano Sans"/>
                <a:sym typeface="Pontano Sans"/>
              </a:defRPr>
            </a:lvl9pPr>
          </a:lstStyle>
          <a:p>
            <a:pPr marL="0" indent="0">
              <a:buClr>
                <a:srgbClr val="543C52"/>
              </a:buClr>
              <a:buSzPts val="1100"/>
              <a:buFont typeface="Pontano Sans"/>
              <a:buNone/>
            </a:pPr>
            <a:r>
              <a:rPr lang="en-GB" b="1"/>
              <a:t>Won’t Have Requirements:</a:t>
            </a:r>
          </a:p>
          <a:p>
            <a:pPr marL="0" indent="0">
              <a:buClr>
                <a:srgbClr val="543C52"/>
              </a:buClr>
              <a:buSzPts val="1100"/>
              <a:buFont typeface="Pontano Sans"/>
              <a:buNone/>
            </a:pPr>
            <a:endParaRPr lang="en-GB"/>
          </a:p>
          <a:p>
            <a:pPr marL="285750" indent="-285750">
              <a:buClr>
                <a:srgbClr val="543C52"/>
              </a:buClr>
              <a:buSzPts val="1100"/>
            </a:pPr>
            <a:r>
              <a:rPr lang="en-GB"/>
              <a:t>Over filling on pages</a:t>
            </a:r>
          </a:p>
          <a:p>
            <a:pPr marL="285750" indent="-285750">
              <a:buClr>
                <a:srgbClr val="543C52"/>
              </a:buClr>
              <a:buSzPts val="1100"/>
            </a:pPr>
            <a:r>
              <a:rPr lang="en-GB"/>
              <a:t>Offline functionality </a:t>
            </a:r>
          </a:p>
          <a:p>
            <a:pPr marL="285750" indent="-285750">
              <a:buClr>
                <a:srgbClr val="543C52"/>
              </a:buClr>
              <a:buSzPts val="1100"/>
            </a:pPr>
            <a:r>
              <a:rPr lang="en-GB"/>
              <a:t>Too intrusive inputs for personal info</a:t>
            </a:r>
          </a:p>
        </p:txBody>
      </p:sp>
    </p:spTree>
    <p:extLst>
      <p:ext uri="{BB962C8B-B14F-4D97-AF65-F5344CB8AC3E}">
        <p14:creationId xmlns:p14="http://schemas.microsoft.com/office/powerpoint/2010/main" val="814931194"/>
      </p:ext>
    </p:extLst>
  </p:cSld>
  <p:clrMapOvr>
    <a:masterClrMapping/>
  </p:clrMapOvr>
</p:sld>
</file>

<file path=ppt/theme/theme1.xml><?xml version="1.0" encoding="utf-8"?>
<a:theme xmlns:a="http://schemas.openxmlformats.org/drawingml/2006/main" name="#1 Business Plan for Small Business by Slidesgo">
  <a:themeElements>
    <a:clrScheme name="Simple Light">
      <a:dk1>
        <a:srgbClr val="252525"/>
      </a:dk1>
      <a:lt1>
        <a:srgbClr val="FFFFFF"/>
      </a:lt1>
      <a:dk2>
        <a:srgbClr val="7C75D1"/>
      </a:dk2>
      <a:lt2>
        <a:srgbClr val="A59AE8"/>
      </a:lt2>
      <a:accent1>
        <a:srgbClr val="FF4F4F"/>
      </a:accent1>
      <a:accent2>
        <a:srgbClr val="2C8952"/>
      </a:accent2>
      <a:accent3>
        <a:srgbClr val="69AF7A"/>
      </a:accent3>
      <a:accent4>
        <a:srgbClr val="E8BD54"/>
      </a:accent4>
      <a:accent5>
        <a:srgbClr val="F9D87A"/>
      </a:accent5>
      <a:accent6>
        <a:srgbClr val="C8C4F7"/>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afdcba4-5822-4863-8692-fc8dc2950a4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4453AD38CB57C4FB843455B6E159778" ma:contentTypeVersion="13" ma:contentTypeDescription="Create a new document." ma:contentTypeScope="" ma:versionID="9cfac352c14a91b3815a9be0b8e630bc">
  <xsd:schema xmlns:xsd="http://www.w3.org/2001/XMLSchema" xmlns:xs="http://www.w3.org/2001/XMLSchema" xmlns:p="http://schemas.microsoft.com/office/2006/metadata/properties" xmlns:ns3="8afdcba4-5822-4863-8692-fc8dc2950a49" xmlns:ns4="f9e447dc-78f9-4c00-8698-30a1496044c6" targetNamespace="http://schemas.microsoft.com/office/2006/metadata/properties" ma:root="true" ma:fieldsID="05273b912a7a4cfe42ad82785ae25032" ns3:_="" ns4:_="">
    <xsd:import namespace="8afdcba4-5822-4863-8692-fc8dc2950a49"/>
    <xsd:import namespace="f9e447dc-78f9-4c00-8698-30a1496044c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fdcba4-5822-4863-8692-fc8dc2950a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e447dc-78f9-4c00-8698-30a1496044c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F2C319-5B24-4201-A19B-F5FDBD2AF9A3}">
  <ds:schemaRefs>
    <ds:schemaRef ds:uri="http://purl.org/dc/dcmitype/"/>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infopath/2007/PartnerControls"/>
    <ds:schemaRef ds:uri="f9e447dc-78f9-4c00-8698-30a1496044c6"/>
    <ds:schemaRef ds:uri="8afdcba4-5822-4863-8692-fc8dc2950a49"/>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CE60F12-EFF9-4014-BA05-78971D63D273}">
  <ds:schemaRefs>
    <ds:schemaRef ds:uri="8afdcba4-5822-4863-8692-fc8dc2950a49"/>
    <ds:schemaRef ds:uri="f9e447dc-78f9-4c00-8698-30a1496044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FDCCCF-A3ED-40A1-B6EA-0958603B8B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TotalTime>
  <Words>2210</Words>
  <Application>Microsoft Office PowerPoint</Application>
  <PresentationFormat>On-screen Show (16:9)</PresentationFormat>
  <Paragraphs>408</Paragraphs>
  <Slides>44</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Pontano Sans</vt:lpstr>
      <vt:lpstr>Lexend Deca</vt:lpstr>
      <vt:lpstr>#1 Business Plan for Small Business by Slidesgo</vt:lpstr>
      <vt:lpstr>Project</vt:lpstr>
      <vt:lpstr>Table of contents</vt:lpstr>
      <vt:lpstr>Research</vt:lpstr>
      <vt:lpstr>Problems Govan face</vt:lpstr>
      <vt:lpstr>Mission statement</vt:lpstr>
      <vt:lpstr>Share-a-Plate</vt:lpstr>
      <vt:lpstr>What we will do</vt:lpstr>
      <vt:lpstr>Why a web app?</vt:lpstr>
      <vt:lpstr>Requirements</vt:lpstr>
      <vt:lpstr>Design</vt:lpstr>
      <vt:lpstr>Agile Methodology</vt:lpstr>
      <vt:lpstr>UML diagram</vt:lpstr>
      <vt:lpstr>Personas</vt:lpstr>
      <vt:lpstr>Personas</vt:lpstr>
      <vt:lpstr>Stakeholder</vt:lpstr>
      <vt:lpstr>Wireframes</vt:lpstr>
      <vt:lpstr>Implementation</vt:lpstr>
      <vt:lpstr>Low resources</vt:lpstr>
      <vt:lpstr>Accessibility</vt:lpstr>
      <vt:lpstr>Scaling</vt:lpstr>
      <vt:lpstr>Demo</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Testing</vt:lpstr>
      <vt:lpstr>User feedback</vt:lpstr>
      <vt:lpstr>User testing</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Business Plan for Small Business</dc:title>
  <dc:creator>Louis Cooper</dc:creator>
  <cp:lastModifiedBy>Louis Cooper (CMP - Student)</cp:lastModifiedBy>
  <cp:revision>2</cp:revision>
  <dcterms:modified xsi:type="dcterms:W3CDTF">2023-06-14T22:04:29Z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0x010100B4453AD38CB57C4FB843455B6E159778</vt:lpwstr>
  </property>
</Properties>
</file>