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4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9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8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WJCuf76D0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marble with brown and aqua colours">
            <a:extLst>
              <a:ext uri="{FF2B5EF4-FFF2-40B4-BE49-F238E27FC236}">
                <a16:creationId xmlns:a16="http://schemas.microsoft.com/office/drawing/2014/main" id="{B2F63B7A-E87C-2841-3507-1C6D2D167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492" b="1628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5DC71-CF9B-5ED1-7ED7-0500AEF2F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T1A3 Terminal Application: Wildlife Conservation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7C47-57AE-1225-4D98-8F4B47A30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Cooper Scott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12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F3F-C116-E673-593E-E68D3C9A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YouTube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F481-7955-2015-F0A2-331B07E7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https://youtu.be/eWJCuf76D0o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630-A1D7-B5A7-A3EC-270BC4F0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the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F14C-927B-9E57-9C94-4F06266E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take a look at the code and how it runs.</a:t>
            </a:r>
          </a:p>
        </p:txBody>
      </p:sp>
    </p:spTree>
    <p:extLst>
      <p:ext uri="{BB962C8B-B14F-4D97-AF65-F5344CB8AC3E}">
        <p14:creationId xmlns:p14="http://schemas.microsoft.com/office/powerpoint/2010/main" val="322478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1F05-B82A-D01E-FC49-1DCF78C5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BAE7-DEFB-99E6-A6CD-F67D9C2A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included: </a:t>
            </a:r>
          </a:p>
          <a:p>
            <a:pPr lvl="1"/>
            <a:r>
              <a:rPr lang="en-US" dirty="0"/>
              <a:t>Working on the adding and updating features.</a:t>
            </a:r>
          </a:p>
          <a:p>
            <a:pPr lvl="1"/>
            <a:r>
              <a:rPr lang="en-US" dirty="0"/>
              <a:t>Loading into a separate file</a:t>
            </a:r>
          </a:p>
          <a:p>
            <a:pPr lvl="1"/>
            <a:r>
              <a:rPr lang="en-US" dirty="0"/>
              <a:t>Working out tests.</a:t>
            </a:r>
          </a:p>
        </p:txBody>
      </p:sp>
    </p:spTree>
    <p:extLst>
      <p:ext uri="{BB962C8B-B14F-4D97-AF65-F5344CB8AC3E}">
        <p14:creationId xmlns:p14="http://schemas.microsoft.com/office/powerpoint/2010/main" val="33520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B748-7C0B-21AE-476C-6956006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C7F9-5FE0-EEDE-9EB8-6AEB0CA7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 any issues here.</a:t>
            </a:r>
          </a:p>
        </p:txBody>
      </p:sp>
    </p:spTree>
    <p:extLst>
      <p:ext uri="{BB962C8B-B14F-4D97-AF65-F5344CB8AC3E}">
        <p14:creationId xmlns:p14="http://schemas.microsoft.com/office/powerpoint/2010/main" val="247338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863B-D54F-54F0-A5F0-418ED907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Favourite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B418-1550-3502-E158-CBDD8DDE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randomly generated name part in the testing tool.</a:t>
            </a:r>
          </a:p>
          <a:p>
            <a:r>
              <a:rPr lang="en-US" dirty="0"/>
              <a:t>Finally finishing and debugging the update feature</a:t>
            </a:r>
          </a:p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package that I used helped make adding and deleting things more interesting</a:t>
            </a:r>
          </a:p>
          <a:p>
            <a:r>
              <a:rPr lang="en-US" dirty="0"/>
              <a:t>Seeing the application actually run! From just an idea to actually working, even if it is only small scale.</a:t>
            </a:r>
          </a:p>
        </p:txBody>
      </p:sp>
    </p:spTree>
    <p:extLst>
      <p:ext uri="{BB962C8B-B14F-4D97-AF65-F5344CB8AC3E}">
        <p14:creationId xmlns:p14="http://schemas.microsoft.com/office/powerpoint/2010/main" val="1149950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T1A3 Terminal Application: Wildlife Conservation App</vt:lpstr>
      <vt:lpstr>Link to YouTube video:</vt:lpstr>
      <vt:lpstr>Tour of the app.</vt:lpstr>
      <vt:lpstr>Challenges</vt:lpstr>
      <vt:lpstr>Ethical Issues</vt:lpstr>
      <vt:lpstr>Favourite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 Terminal Application: Wildlife Conservation App</dc:title>
  <dc:creator>Cooper Scott</dc:creator>
  <cp:lastModifiedBy>Cooper Scott</cp:lastModifiedBy>
  <cp:revision>2</cp:revision>
  <dcterms:created xsi:type="dcterms:W3CDTF">2023-12-22T03:49:41Z</dcterms:created>
  <dcterms:modified xsi:type="dcterms:W3CDTF">2023-12-22T04:41:05Z</dcterms:modified>
</cp:coreProperties>
</file>