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D4B5-7769-44C3-82D9-BAB3A489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E3018-1B1C-4031-9AE1-A5A18305E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E4FF-028F-4480-B88E-6CE57E66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3991-EB28-4C80-BDC0-50FAABE1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BF10E-6C93-4C39-ACEB-EEB4B996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18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788D-FC2A-4A9C-B307-0D6E51B5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3D10E-A850-483C-8683-D45AEDB1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1825-FB11-4C99-BEC5-DF3859D7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FA95-18D7-4F2D-ABF6-6994C82A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73C20-A2CD-457A-8E82-DE7060CC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12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F9E8B-3671-4E5C-A292-83A2182A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358E1-259D-47D4-ADE6-2A4B29EA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9C61-9673-4448-B61D-38CD0300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DCED-19B1-42BE-BF0D-BD8F1CC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17CC-3BDE-43EC-8EB7-A6267302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1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D143-B291-4033-80ED-E34C14F3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16B4-FC2F-4037-9C20-CA5FE06D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FC71-027E-45E7-94FC-A6956E8A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A609-ADEC-4055-8971-FD696C8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5F77-2989-45B6-BE4D-9625BDA5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8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CE20-9D2E-4C3C-B6B7-DC0CE10E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FFD7-6ED0-4511-8300-57F4D09D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FEEA-012E-4F27-99F5-082623E7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0609-5D2E-4B2C-8A52-5026D024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B073-C964-4441-9F54-195CA8B9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9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7E2F-E4B6-4209-89B5-0D603445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AF9D-7CB7-45A3-8F89-F0A91B13D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8841B-D417-4570-8596-AC1335E5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0FDD-3D14-4FBF-ABCC-6D6415D8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82CB-F57E-4361-8519-BD30AA76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EDCF-B3AD-4CB6-B98F-B4CD0CE7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12C8-BBDD-4B61-8C85-AF6CA5E5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B80FE-05B0-4F32-AD7B-A92C5E1E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D6E0D-0856-463F-ADF6-C10D02634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23BD9-31A1-49DE-84C7-2C9986490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6EF69-E1A5-4A27-AE9A-689E09C54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9B85B-2D3C-4C7C-80CC-A9349517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37322-12EB-4096-A650-C1B4E438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A543B-532F-4557-AA5B-BE433224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A366-C29A-4FE5-BE5D-BA80732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ABD1-BE43-4195-B85B-5BAE3827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1F3A6-AA9D-41FF-8A85-70CA3798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DDBAF-4850-400C-A0B4-33B6EC5A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06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F5776-B4AC-40F0-9950-3D974F6A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0DC19-D9D2-4AD4-8D98-268875BD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36AC-BC38-4C50-9EE6-F21C4D76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9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446E-120F-47AC-AFBC-B211FF24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785E-AB36-4B24-9537-089224E5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94B5-CA56-4A6E-8286-CCA9251D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D6C4-3836-4550-B8C6-7CF02A04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0C624-7E02-4538-86C7-61F7E55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505E-6B03-4C9D-A718-1B2915AE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6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4015-EB30-4325-AE41-1D04981B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43F3F-60FB-499D-B7BC-5A1F4844E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36655-57DD-429F-966D-7EF99DDB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F84D-06A4-41E0-B3F2-EF4F56C2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C282-BA1E-4A47-8F9C-D40CD4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EA93-E1A6-43CA-97B8-505D0F2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7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4CFE3-44FB-42AA-B742-9CA86D6B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E8DC4-0912-460E-B85D-6D8A122D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5AC-2667-44D7-AF77-E6709AC2D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5334-C82F-4B7F-B33D-A28DD948647C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A829-DA97-48F3-B5FB-16599143E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8063-457D-40E7-8E26-131F4BB1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7A1A9-7D5E-4C7E-8374-DBF04E7E4D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00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01CCD7-82EA-4CAC-B31A-3F8BEFE28885}"/>
              </a:ext>
            </a:extLst>
          </p:cNvPr>
          <p:cNvSpPr/>
          <p:nvPr/>
        </p:nvSpPr>
        <p:spPr>
          <a:xfrm>
            <a:off x="1941342" y="1181686"/>
            <a:ext cx="2520000" cy="2520000"/>
          </a:xfrm>
          <a:prstGeom prst="ellipse">
            <a:avLst/>
          </a:prstGeom>
          <a:solidFill>
            <a:schemeClr val="bg1"/>
          </a:solidFill>
          <a:ln w="4445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837D44-9E69-4BB0-9CA7-F537DACF5AB6}"/>
              </a:ext>
            </a:extLst>
          </p:cNvPr>
          <p:cNvCxnSpPr/>
          <p:nvPr/>
        </p:nvCxnSpPr>
        <p:spPr>
          <a:xfrm>
            <a:off x="1941342" y="2534896"/>
            <a:ext cx="0" cy="2663687"/>
          </a:xfrm>
          <a:prstGeom prst="line">
            <a:avLst/>
          </a:prstGeom>
          <a:ln w="444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0EE6E28-A8FA-4185-A2C9-93E30724EF89}"/>
              </a:ext>
            </a:extLst>
          </p:cNvPr>
          <p:cNvSpPr/>
          <p:nvPr/>
        </p:nvSpPr>
        <p:spPr>
          <a:xfrm>
            <a:off x="1725342" y="2003087"/>
            <a:ext cx="432000" cy="432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1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1</cp:revision>
  <dcterms:created xsi:type="dcterms:W3CDTF">2019-04-25T00:00:19Z</dcterms:created>
  <dcterms:modified xsi:type="dcterms:W3CDTF">2019-04-25T00:01:06Z</dcterms:modified>
</cp:coreProperties>
</file>