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Point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Location based app usage analysis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Distraction of mobile devices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Reduces: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Collaboration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Communication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Productivity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Safety hazards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is Focus Point?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Analyze app data from data mining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Duration of usage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Most popular apps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Within designated area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During set times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5" y="971399"/>
            <a:ext cx="8697349" cy="2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How we can help!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Provide powerful and relevant information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Prevent work related disasters and hazards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Understand cycles of peak productivity and minimal productivity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1800">
                <a:solidFill>
                  <a:srgbClr val="FFFFFF"/>
                </a:solidFill>
              </a:rPr>
              <a:t>“Smarter” breaks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1800">
                <a:solidFill>
                  <a:srgbClr val="FFFFFF"/>
                </a:solidFill>
              </a:rPr>
              <a:t>“Smarter” scheduling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Countless applications in a variety of fields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We can cover sporting events, campaign rallies, concerts, etc.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Our product is: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Productivity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Work safety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Engagement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Flexible and universal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