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99" r:id="rId5"/>
    <p:sldId id="301" r:id="rId6"/>
    <p:sldId id="260" r:id="rId7"/>
    <p:sldId id="2147374441" r:id="rId8"/>
    <p:sldId id="285" r:id="rId9"/>
    <p:sldId id="286" r:id="rId10"/>
    <p:sldId id="2147374447" r:id="rId11"/>
    <p:sldId id="2147374442" r:id="rId12"/>
    <p:sldId id="2147374443" r:id="rId13"/>
    <p:sldId id="2147374448" r:id="rId14"/>
    <p:sldId id="2147374449" r:id="rId15"/>
    <p:sldId id="2147374450" r:id="rId16"/>
    <p:sldId id="2147374451" r:id="rId17"/>
    <p:sldId id="2147374452" r:id="rId18"/>
    <p:sldId id="2147374457" r:id="rId19"/>
    <p:sldId id="2147374453" r:id="rId20"/>
    <p:sldId id="2147374454" r:id="rId21"/>
    <p:sldId id="2147374456" r:id="rId22"/>
    <p:sldId id="300" r:id="rId23"/>
  </p:sldIdLst>
  <p:sldSz cx="12192000" cy="6858000"/>
  <p:notesSz cx="6797675" cy="987266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C80"/>
    <a:srgbClr val="222D32"/>
    <a:srgbClr val="E6E6E6"/>
    <a:srgbClr val="FFFFFF"/>
    <a:srgbClr val="C0C0C0"/>
    <a:srgbClr val="707070"/>
    <a:srgbClr val="00B389"/>
    <a:srgbClr val="F1F3FD"/>
    <a:srgbClr val="0D38E0"/>
    <a:srgbClr val="0EA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71169-88C0-4245-82A5-885A1F1F2994}" v="1" dt="2023-06-01T07:08:38.4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887" autoAdjust="0"/>
  </p:normalViewPr>
  <p:slideViewPr>
    <p:cSldViewPr snapToGrid="0" showGuides="1">
      <p:cViewPr varScale="1">
        <p:scale>
          <a:sx n="79" d="100"/>
          <a:sy n="79" d="100"/>
        </p:scale>
        <p:origin x="-106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6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Ouwerkerk" userId="c9ce183f-ac7a-4c84-92dc-46473dfc4d74" providerId="ADAL" clId="{21871169-88C0-4245-82A5-885A1F1F2994}"/>
    <pc:docChg chg="undo custSel modSld">
      <pc:chgData name="Kevin Ouwerkerk" userId="c9ce183f-ac7a-4c84-92dc-46473dfc4d74" providerId="ADAL" clId="{21871169-88C0-4245-82A5-885A1F1F2994}" dt="2023-06-01T07:09:11.935" v="20" actId="1076"/>
      <pc:docMkLst>
        <pc:docMk/>
      </pc:docMkLst>
      <pc:sldChg chg="modSp mod">
        <pc:chgData name="Kevin Ouwerkerk" userId="c9ce183f-ac7a-4c84-92dc-46473dfc4d74" providerId="ADAL" clId="{21871169-88C0-4245-82A5-885A1F1F2994}" dt="2023-05-31T19:50:53.653" v="0" actId="790"/>
        <pc:sldMkLst>
          <pc:docMk/>
          <pc:sldMk cId="672974475" sldId="286"/>
        </pc:sldMkLst>
        <pc:spChg chg="mod">
          <ac:chgData name="Kevin Ouwerkerk" userId="c9ce183f-ac7a-4c84-92dc-46473dfc4d74" providerId="ADAL" clId="{21871169-88C0-4245-82A5-885A1F1F2994}" dt="2023-05-31T19:50:53.653" v="0" actId="790"/>
          <ac:spMkLst>
            <pc:docMk/>
            <pc:sldMk cId="672974475" sldId="286"/>
            <ac:spMk id="5" creationId="{00000000-0000-0000-0000-000000000000}"/>
          </ac:spMkLst>
        </pc:spChg>
      </pc:sldChg>
      <pc:sldChg chg="addSp delSp modSp mod modClrScheme chgLayout">
        <pc:chgData name="Kevin Ouwerkerk" userId="c9ce183f-ac7a-4c84-92dc-46473dfc4d74" providerId="ADAL" clId="{21871169-88C0-4245-82A5-885A1F1F2994}" dt="2023-06-01T07:09:11.935" v="20" actId="1076"/>
        <pc:sldMkLst>
          <pc:docMk/>
          <pc:sldMk cId="124704457" sldId="2147374443"/>
        </pc:sldMkLst>
        <pc:spChg chg="mod">
          <ac:chgData name="Kevin Ouwerkerk" userId="c9ce183f-ac7a-4c84-92dc-46473dfc4d74" providerId="ADAL" clId="{21871169-88C0-4245-82A5-885A1F1F2994}" dt="2023-06-01T07:08:48.386" v="16" actId="26606"/>
          <ac:spMkLst>
            <pc:docMk/>
            <pc:sldMk cId="124704457" sldId="2147374443"/>
            <ac:spMk id="2" creationId="{745730D6-0099-4B52-A3AC-D93DED6A9DF3}"/>
          </ac:spMkLst>
        </pc:spChg>
        <pc:spChg chg="mod ord">
          <ac:chgData name="Kevin Ouwerkerk" userId="c9ce183f-ac7a-4c84-92dc-46473dfc4d74" providerId="ADAL" clId="{21871169-88C0-4245-82A5-885A1F1F2994}" dt="2023-06-01T07:08:48.386" v="16" actId="26606"/>
          <ac:spMkLst>
            <pc:docMk/>
            <pc:sldMk cId="124704457" sldId="2147374443"/>
            <ac:spMk id="4" creationId="{A5880398-0947-41CD-932E-A9E92712D124}"/>
          </ac:spMkLst>
        </pc:spChg>
        <pc:spChg chg="add del mod">
          <ac:chgData name="Kevin Ouwerkerk" userId="c9ce183f-ac7a-4c84-92dc-46473dfc4d74" providerId="ADAL" clId="{21871169-88C0-4245-82A5-885A1F1F2994}" dt="2023-06-01T07:08:38.448" v="14"/>
          <ac:spMkLst>
            <pc:docMk/>
            <pc:sldMk cId="124704457" sldId="2147374443"/>
            <ac:spMk id="5" creationId="{1C3ACE15-5568-63BE-493F-124BF336C9F6}"/>
          </ac:spMkLst>
        </pc:spChg>
        <pc:spChg chg="mod">
          <ac:chgData name="Kevin Ouwerkerk" userId="c9ce183f-ac7a-4c84-92dc-46473dfc4d74" providerId="ADAL" clId="{21871169-88C0-4245-82A5-885A1F1F2994}" dt="2023-06-01T07:08:48.386" v="16" actId="26606"/>
          <ac:spMkLst>
            <pc:docMk/>
            <pc:sldMk cId="124704457" sldId="2147374443"/>
            <ac:spMk id="6" creationId="{9AA6A78D-ED86-454C-9829-1AD237F11C88}"/>
          </ac:spMkLst>
        </pc:spChg>
        <pc:spChg chg="mod">
          <ac:chgData name="Kevin Ouwerkerk" userId="c9ce183f-ac7a-4c84-92dc-46473dfc4d74" providerId="ADAL" clId="{21871169-88C0-4245-82A5-885A1F1F2994}" dt="2023-06-01T07:08:48.386" v="16" actId="26606"/>
          <ac:spMkLst>
            <pc:docMk/>
            <pc:sldMk cId="124704457" sldId="2147374443"/>
            <ac:spMk id="18" creationId="{36A637D6-8769-9E49-65D0-A08E42DE6DEE}"/>
          </ac:spMkLst>
        </pc:spChg>
        <pc:spChg chg="add mod">
          <ac:chgData name="Kevin Ouwerkerk" userId="c9ce183f-ac7a-4c84-92dc-46473dfc4d74" providerId="ADAL" clId="{21871169-88C0-4245-82A5-885A1F1F2994}" dt="2023-06-01T07:08:48.386" v="16" actId="26606"/>
          <ac:spMkLst>
            <pc:docMk/>
            <pc:sldMk cId="124704457" sldId="2147374443"/>
            <ac:spMk id="23" creationId="{3A336901-FFAA-CABD-4CA8-2D4D5C8D6BD2}"/>
          </ac:spMkLst>
        </pc:spChg>
        <pc:picChg chg="add mod">
          <ac:chgData name="Kevin Ouwerkerk" userId="c9ce183f-ac7a-4c84-92dc-46473dfc4d74" providerId="ADAL" clId="{21871169-88C0-4245-82A5-885A1F1F2994}" dt="2023-06-01T07:09:11.935" v="20" actId="1076"/>
          <ac:picMkLst>
            <pc:docMk/>
            <pc:sldMk cId="124704457" sldId="2147374443"/>
            <ac:picMk id="7" creationId="{17C20AD5-C24E-6A13-3950-F25C50669399}"/>
          </ac:picMkLst>
        </pc:picChg>
        <pc:picChg chg="del mod">
          <ac:chgData name="Kevin Ouwerkerk" userId="c9ce183f-ac7a-4c84-92dc-46473dfc4d74" providerId="ADAL" clId="{21871169-88C0-4245-82A5-885A1F1F2994}" dt="2023-06-01T07:08:27.861" v="13" actId="478"/>
          <ac:picMkLst>
            <pc:docMk/>
            <pc:sldMk cId="124704457" sldId="2147374443"/>
            <ac:picMk id="11" creationId="{85235250-0CD3-05CB-F547-0B17D0266F6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B07A4AF-8444-4E55-9211-06750DF868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006187" y="8885466"/>
            <a:ext cx="583782" cy="1943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9B6C5B75-63DC-4795-B872-D188C0279E99}" type="slidenum">
              <a:rPr lang="nl-NL" sz="1000" smtClean="0"/>
              <a:pPr/>
              <a:t>‹#›</a:t>
            </a:fld>
            <a:endParaRPr lang="nl-NL" sz="10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086CC55-5F13-427E-8D55-23A3E11C42E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170" y="9324006"/>
            <a:ext cx="1070500" cy="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349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extLst>
    <p:ext uri="{56416CCD-93CA-4268-BC5B-53C4BB910035}">
      <p15:sldGuideLst xmlns:p15="http://schemas.microsoft.com/office/powerpoint/2012/main"/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6117907" y="9377316"/>
            <a:ext cx="434296" cy="1943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/>
            </a:lvl1pPr>
          </a:lstStyle>
          <a:p>
            <a:fld id="{309F7339-69D5-4EA7-B93A-8AF4EDB56B8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EB29D91-C68B-40E2-ACA8-22AC17FBF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0" y="9277723"/>
            <a:ext cx="1070500" cy="378970"/>
          </a:xfrm>
          <a:prstGeom prst="rect">
            <a:avLst/>
          </a:prstGeom>
        </p:spPr>
      </p:pic>
      <p:sp>
        <p:nvSpPr>
          <p:cNvPr id="9" name="Tijdelijke aanduiding voor notities 8">
            <a:extLst>
              <a:ext uri="{FF2B5EF4-FFF2-40B4-BE49-F238E27FC236}">
                <a16:creationId xmlns:a16="http://schemas.microsoft.com/office/drawing/2014/main" id="{A3C8BF89-5841-4101-9B55-9A1ADF2AA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7379500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4052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4AA5657-9DA5-4376-9648-BC9CA83E9C9D}" type="datetime4">
              <a:rPr lang="nl-NL" altLang="en-US" smtClean="0"/>
              <a:pPr/>
              <a:t>1 juni 2023</a:t>
            </a:fld>
            <a:endParaRPr lang="nl-NL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E395C-60D1-42A6-AB80-B021C297F8E2}" type="slidenum">
              <a:rPr lang="nl-NL" altLang="en-US" smtClean="0"/>
              <a:pPr/>
              <a:t>14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106535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4AA5657-9DA5-4376-9648-BC9CA83E9C9D}" type="datetime4">
              <a:rPr lang="nl-NL" altLang="en-US" smtClean="0"/>
              <a:pPr/>
              <a:t>1 juni 2023</a:t>
            </a:fld>
            <a:endParaRPr lang="nl-NL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E395C-60D1-42A6-AB80-B021C297F8E2}" type="slidenum">
              <a:rPr lang="nl-NL" altLang="en-US" smtClean="0"/>
              <a:pPr/>
              <a:t>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240706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4AA5657-9DA5-4376-9648-BC9CA83E9C9D}" type="datetime4">
              <a:rPr lang="nl-NL" altLang="en-US" smtClean="0"/>
              <a:pPr/>
              <a:t>1 juni 2023</a:t>
            </a:fld>
            <a:endParaRPr lang="nl-NL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E395C-60D1-42A6-AB80-B021C297F8E2}" type="slidenum">
              <a:rPr lang="nl-NL" altLang="en-US" smtClean="0"/>
              <a:pPr/>
              <a:t>16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58420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4AA5657-9DA5-4376-9648-BC9CA83E9C9D}" type="datetime4">
              <a:rPr lang="nl-NL" altLang="en-US" smtClean="0"/>
              <a:pPr/>
              <a:t>1 juni 2023</a:t>
            </a:fld>
            <a:endParaRPr lang="nl-NL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E395C-60D1-42A6-AB80-B021C297F8E2}" type="slidenum">
              <a:rPr lang="nl-NL" altLang="en-US" smtClean="0"/>
              <a:pPr/>
              <a:t>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266489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4AA5657-9DA5-4376-9648-BC9CA83E9C9D}" type="datetime4">
              <a:rPr lang="nl-NL" altLang="en-US" smtClean="0"/>
              <a:pPr/>
              <a:t>1 juni 2023</a:t>
            </a:fld>
            <a:endParaRPr lang="nl-NL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E395C-60D1-42A6-AB80-B021C297F8E2}" type="slidenum">
              <a:rPr lang="nl-NL" altLang="en-US" smtClean="0"/>
              <a:pPr/>
              <a:t>18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2782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5270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356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0772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4AA5657-9DA5-4376-9648-BC9CA83E9C9D}" type="datetime4">
              <a:rPr lang="nl-NL" altLang="en-US" smtClean="0"/>
              <a:pPr/>
              <a:t>1 juni 2023</a:t>
            </a:fld>
            <a:endParaRPr lang="nl-NL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E395C-60D1-42A6-AB80-B021C297F8E2}" type="slidenum">
              <a:rPr lang="nl-NL" altLang="en-US" smtClean="0"/>
              <a:pPr/>
              <a:t>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90948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4AA5657-9DA5-4376-9648-BC9CA83E9C9D}" type="datetime4">
              <a:rPr lang="nl-NL" altLang="en-US" smtClean="0"/>
              <a:pPr/>
              <a:t>1 juni 2023</a:t>
            </a:fld>
            <a:endParaRPr lang="nl-NL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E395C-60D1-42A6-AB80-B021C297F8E2}" type="slidenum">
              <a:rPr lang="nl-NL" altLang="en-US" smtClean="0"/>
              <a:pPr/>
              <a:t>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47498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4AA5657-9DA5-4376-9648-BC9CA83E9C9D}" type="datetime4">
              <a:rPr lang="nl-NL" altLang="en-US" smtClean="0"/>
              <a:pPr/>
              <a:t>1 juni 2023</a:t>
            </a:fld>
            <a:endParaRPr lang="nl-NL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E395C-60D1-42A6-AB80-B021C297F8E2}" type="slidenum">
              <a:rPr lang="nl-NL" altLang="en-US" smtClean="0"/>
              <a:pPr/>
              <a:t>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39546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4AA5657-9DA5-4376-9648-BC9CA83E9C9D}" type="datetime4">
              <a:rPr lang="nl-NL" altLang="en-US" smtClean="0"/>
              <a:pPr/>
              <a:t>1 juni 2023</a:t>
            </a:fld>
            <a:endParaRPr lang="nl-NL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E395C-60D1-42A6-AB80-B021C297F8E2}" type="slidenum">
              <a:rPr lang="nl-NL" altLang="en-US" smtClean="0"/>
              <a:pPr/>
              <a:t>11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218835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4AA5657-9DA5-4376-9648-BC9CA83E9C9D}" type="datetime4">
              <a:rPr lang="nl-NL" altLang="en-US" smtClean="0"/>
              <a:pPr/>
              <a:t>1 juni 2023</a:t>
            </a:fld>
            <a:endParaRPr lang="nl-NL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E395C-60D1-42A6-AB80-B021C297F8E2}" type="slidenum">
              <a:rPr lang="nl-NL" altLang="en-US" smtClean="0"/>
              <a:pPr/>
              <a:t>12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274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4AA5657-9DA5-4376-9648-BC9CA83E9C9D}" type="datetime4">
              <a:rPr lang="nl-NL" altLang="en-US" smtClean="0"/>
              <a:pPr/>
              <a:t>1 juni 2023</a:t>
            </a:fld>
            <a:endParaRPr lang="nl-NL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E395C-60D1-42A6-AB80-B021C297F8E2}" type="slidenum">
              <a:rPr lang="nl-NL" altLang="en-US" smtClean="0"/>
              <a:pPr/>
              <a:t>13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9464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DeltaresNL/" TargetMode="External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3" Type="http://schemas.openxmlformats.org/officeDocument/2006/relationships/hyperlink" Target="mailto:info@deltares.nl" TargetMode="External"/><Relationship Id="rId21" Type="http://schemas.openxmlformats.org/officeDocument/2006/relationships/image" Target="../media/image18.svg"/><Relationship Id="rId7" Type="http://schemas.openxmlformats.org/officeDocument/2006/relationships/hyperlink" Target="https://www.instagram.com/deltares/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image" Target="../media/image6.jp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eltares.nl/" TargetMode="External"/><Relationship Id="rId11" Type="http://schemas.openxmlformats.org/officeDocument/2006/relationships/image" Target="../media/image8.svg"/><Relationship Id="rId5" Type="http://schemas.openxmlformats.org/officeDocument/2006/relationships/hyperlink" Target="https://www.linkedin.com/company/deltares" TargetMode="External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image" Target="../media/image16.svg"/><Relationship Id="rId4" Type="http://schemas.openxmlformats.org/officeDocument/2006/relationships/hyperlink" Target="https://twitter.com/deltares/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12.svg"/><Relationship Id="rId12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8.svg"/><Relationship Id="rId5" Type="http://schemas.openxmlformats.org/officeDocument/2006/relationships/image" Target="../media/image8.svg"/><Relationship Id="rId15" Type="http://schemas.openxmlformats.org/officeDocument/2006/relationships/image" Target="../media/image14.sv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svg"/><Relationship Id="rId14" Type="http://schemas.openxmlformats.org/officeDocument/2006/relationships/image" Target="../media/image1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jdelijke aanduiding voor afbeelding 65">
            <a:extLst>
              <a:ext uri="{FF2B5EF4-FFF2-40B4-BE49-F238E27FC236}">
                <a16:creationId xmlns:a16="http://schemas.microsoft.com/office/drawing/2014/main" id="{C993F618-5D8C-4CD3-B26D-F74E759872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5328000" cy="6858000"/>
          </a:xfrm>
          <a:solidFill>
            <a:schemeClr val="bg1">
              <a:lumMod val="85000"/>
            </a:schemeClr>
          </a:solidFill>
        </p:spPr>
        <p:txBody>
          <a:bodyPr tIns="3816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17861E45-7D0B-4CBE-BF29-EEB9263631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860" y="5295900"/>
            <a:ext cx="6002228" cy="788988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l-NL" dirty="0"/>
              <a:t>Naam Achternaam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0A17F5-F68D-450E-924D-50BE1E84C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6861" y="3854640"/>
            <a:ext cx="6002228" cy="67627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B69FD9-1A34-44C5-BB96-B626ABE7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22938" y="6264000"/>
            <a:ext cx="2340000" cy="184666"/>
          </a:xfrm>
        </p:spPr>
        <p:txBody>
          <a:bodyPr vert="horz"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05FF67-098D-42EF-9DDB-0B34D97B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73572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7F641E-4810-428B-93B4-F028FBE4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273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77695BF-4150-4BB7-8197-EF140D44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258" y="1766078"/>
            <a:ext cx="6006145" cy="1990582"/>
          </a:xfrm>
        </p:spPr>
        <p:txBody>
          <a:bodyPr anchor="b" anchorCtr="0"/>
          <a:lstStyle>
            <a:lvl1pPr>
              <a:lnSpc>
                <a:spcPct val="9000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1" name="Deltares_Logo_groot">
            <a:extLst>
              <a:ext uri="{FF2B5EF4-FFF2-40B4-BE49-F238E27FC236}">
                <a16:creationId xmlns:a16="http://schemas.microsoft.com/office/drawing/2014/main" id="{07BC8CE6-4B06-4C93-9DE2-B3D24820A4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6000" y="180000"/>
            <a:ext cx="2340000" cy="760500"/>
          </a:xfrm>
          <a:prstGeom prst="rect">
            <a:avLst/>
          </a:prstGeom>
        </p:spPr>
      </p:pic>
      <p:sp>
        <p:nvSpPr>
          <p:cNvPr id="62" name="TX_Enabling_deltalife_wit">
            <a:extLst>
              <a:ext uri="{FF2B5EF4-FFF2-40B4-BE49-F238E27FC236}">
                <a16:creationId xmlns:a16="http://schemas.microsoft.com/office/drawing/2014/main" id="{8230CF4F-5316-4F99-A0B8-28EA9797ED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0801" y="5947577"/>
            <a:ext cx="3176270" cy="756001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rIns="4284000"/>
          <a:lstStyle>
            <a:lvl1pPr marL="0" indent="0">
              <a:buNone/>
              <a:defRPr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604582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10D89D2-D66D-4843-A930-57BB92331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0" y="1762125"/>
            <a:ext cx="5076175" cy="432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91825" y="1762125"/>
            <a:ext cx="5076175" cy="4322762"/>
          </a:xfrm>
          <a:solidFill>
            <a:schemeClr val="bg1">
              <a:lumMod val="85000"/>
            </a:schemeClr>
          </a:solidFill>
        </p:spPr>
        <p:txBody>
          <a:bodyPr tIns="252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481776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91825" y="1762124"/>
            <a:ext cx="5076175" cy="3672000"/>
          </a:xfrm>
          <a:solidFill>
            <a:schemeClr val="bg1">
              <a:lumMod val="85000"/>
            </a:schemeClr>
          </a:solidFill>
        </p:spPr>
        <p:txBody>
          <a:bodyPr tIns="2232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2" name="Tijdelijke aanduiding voor afbeelding 65">
            <a:extLst>
              <a:ext uri="{FF2B5EF4-FFF2-40B4-BE49-F238E27FC236}">
                <a16:creationId xmlns:a16="http://schemas.microsoft.com/office/drawing/2014/main" id="{EDBE72E1-58EC-4D21-8ED2-E841E797C72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55650" y="1762125"/>
            <a:ext cx="5076175" cy="3672000"/>
          </a:xfrm>
          <a:solidFill>
            <a:schemeClr val="bg1">
              <a:lumMod val="85000"/>
            </a:schemeClr>
          </a:solidFill>
        </p:spPr>
        <p:txBody>
          <a:bodyPr tIns="2232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DBA627D8-56BE-457D-A071-CDAF51FC7B7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55650" y="5724001"/>
            <a:ext cx="5076175" cy="3608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jdelijke aanduiding voor tekst 8">
            <a:extLst>
              <a:ext uri="{FF2B5EF4-FFF2-40B4-BE49-F238E27FC236}">
                <a16:creationId xmlns:a16="http://schemas.microsoft.com/office/drawing/2014/main" id="{B5530F62-171F-4B44-ACAA-AC786B92F20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91825" y="5724000"/>
            <a:ext cx="5076175" cy="3608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51189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2" name="Tijdelijke aanduiding voor afbeelding 65">
            <a:extLst>
              <a:ext uri="{FF2B5EF4-FFF2-40B4-BE49-F238E27FC236}">
                <a16:creationId xmlns:a16="http://schemas.microsoft.com/office/drawing/2014/main" id="{EDBE72E1-58EC-4D21-8ED2-E841E797C72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55650" y="1762125"/>
            <a:ext cx="2412087" cy="3060000"/>
          </a:xfrm>
          <a:solidFill>
            <a:schemeClr val="bg1">
              <a:lumMod val="85000"/>
            </a:schemeClr>
          </a:solidFill>
        </p:spPr>
        <p:txBody>
          <a:bodyPr tIns="2016000">
            <a:normAutofit/>
          </a:bodyPr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DBA627D8-56BE-457D-A071-CDAF51FC7B7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55650" y="5053085"/>
            <a:ext cx="2412087" cy="10316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jdelijke aanduiding voor afbeelding 65">
            <a:extLst>
              <a:ext uri="{FF2B5EF4-FFF2-40B4-BE49-F238E27FC236}">
                <a16:creationId xmlns:a16="http://schemas.microsoft.com/office/drawing/2014/main" id="{61FC5BFF-809B-4D7D-AC0F-5D7B92535F0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455737" y="1762125"/>
            <a:ext cx="2412087" cy="3060000"/>
          </a:xfrm>
          <a:solidFill>
            <a:schemeClr val="bg1">
              <a:lumMod val="85000"/>
            </a:schemeClr>
          </a:solidFill>
        </p:spPr>
        <p:txBody>
          <a:bodyPr tIns="2016000">
            <a:normAutofit/>
          </a:bodyPr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5" name="Tijdelijke aanduiding voor afbeelding 65">
            <a:extLst>
              <a:ext uri="{FF2B5EF4-FFF2-40B4-BE49-F238E27FC236}">
                <a16:creationId xmlns:a16="http://schemas.microsoft.com/office/drawing/2014/main" id="{F51408D9-846A-496F-B660-9763E7E9FC9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55911" y="1762125"/>
            <a:ext cx="2412087" cy="3060000"/>
          </a:xfrm>
          <a:solidFill>
            <a:schemeClr val="bg1">
              <a:lumMod val="85000"/>
            </a:schemeClr>
          </a:solidFill>
        </p:spPr>
        <p:txBody>
          <a:bodyPr tIns="2016000">
            <a:normAutofit/>
          </a:bodyPr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6" name="Tijdelijke aanduiding voor afbeelding 65">
            <a:extLst>
              <a:ext uri="{FF2B5EF4-FFF2-40B4-BE49-F238E27FC236}">
                <a16:creationId xmlns:a16="http://schemas.microsoft.com/office/drawing/2014/main" id="{B1122521-F62D-48C8-B637-D4F27028964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155824" y="1762125"/>
            <a:ext cx="2412087" cy="3060000"/>
          </a:xfrm>
          <a:solidFill>
            <a:schemeClr val="bg1">
              <a:lumMod val="85000"/>
            </a:schemeClr>
          </a:solidFill>
        </p:spPr>
        <p:txBody>
          <a:bodyPr tIns="2016000">
            <a:normAutofit/>
          </a:bodyPr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650134BB-B103-4668-BCD7-561087B391F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55737" y="5053085"/>
            <a:ext cx="2412087" cy="10316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jdelijke aanduiding voor tekst 8">
            <a:extLst>
              <a:ext uri="{FF2B5EF4-FFF2-40B4-BE49-F238E27FC236}">
                <a16:creationId xmlns:a16="http://schemas.microsoft.com/office/drawing/2014/main" id="{545B6CBB-4649-4D2E-B29A-C3F6E02090C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55824" y="5053085"/>
            <a:ext cx="2412087" cy="10316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jdelijke aanduiding voor tekst 8">
            <a:extLst>
              <a:ext uri="{FF2B5EF4-FFF2-40B4-BE49-F238E27FC236}">
                <a16:creationId xmlns:a16="http://schemas.microsoft.com/office/drawing/2014/main" id="{9D1568BF-DD59-4BEE-A218-1B34F1C6B38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855911" y="5053085"/>
            <a:ext cx="2412087" cy="10316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50455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5650" y="1768763"/>
            <a:ext cx="10512348" cy="4320000"/>
          </a:xfrm>
          <a:solidFill>
            <a:schemeClr val="bg1">
              <a:lumMod val="85000"/>
            </a:schemeClr>
          </a:solidFill>
        </p:spPr>
        <p:txBody>
          <a:bodyPr tIns="252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227857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volle breed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1743163" cy="6858000"/>
          </a:xfrm>
          <a:solidFill>
            <a:schemeClr val="bg1">
              <a:lumMod val="85000"/>
            </a:schemeClr>
          </a:solidFill>
        </p:spPr>
        <p:txBody>
          <a:bodyPr tIns="3780000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tekst 61">
            <a:extLst>
              <a:ext uri="{FF2B5EF4-FFF2-40B4-BE49-F238E27FC236}">
                <a16:creationId xmlns:a16="http://schemas.microsoft.com/office/drawing/2014/main" id="{CAD4495B-AA1A-4F62-8627-356151635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752" y="6267443"/>
            <a:ext cx="1188000" cy="385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rIns="4284000"/>
          <a:lstStyle>
            <a:lvl1pPr marL="0" indent="0">
              <a:buNone/>
              <a:defRPr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532634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afbeeldingstr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684000"/>
            <a:ext cx="7382169" cy="93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10D89D2-D66D-4843-A930-57BB92331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0" y="1762125"/>
            <a:ext cx="7020000" cy="432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40700" y="857"/>
            <a:ext cx="3599932" cy="6857143"/>
          </a:xfrm>
          <a:solidFill>
            <a:schemeClr val="bg1">
              <a:lumMod val="85000"/>
            </a:schemeClr>
          </a:solidFill>
        </p:spPr>
        <p:txBody>
          <a:bodyPr tIns="3816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245374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afbeelding sta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684000"/>
            <a:ext cx="5340000" cy="93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10D89D2-D66D-4843-A930-57BB92331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0" y="1762125"/>
            <a:ext cx="5220000" cy="432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857"/>
            <a:ext cx="5644632" cy="6857143"/>
          </a:xfrm>
          <a:solidFill>
            <a:schemeClr val="bg1">
              <a:lumMod val="85000"/>
            </a:schemeClr>
          </a:solidFill>
        </p:spPr>
        <p:txBody>
          <a:bodyPr tIns="378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740227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of logo overz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F2D50-CADF-4163-A029-8B9A0424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684000"/>
            <a:ext cx="10512000" cy="46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60EC3D4-D14B-4BCD-BF52-05BE98A9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36323C5-92AF-4A0E-82DF-F4AB426B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FFE8BBA-2E99-4D96-8F25-2A98D038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Tijdelijke aanduiding voor afbeelding 65">
            <a:extLst>
              <a:ext uri="{FF2B5EF4-FFF2-40B4-BE49-F238E27FC236}">
                <a16:creationId xmlns:a16="http://schemas.microsoft.com/office/drawing/2014/main" id="{2AF1D927-9FAE-49C1-9BD6-F1C4F8D7594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55650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9" name="Tijdelijke aanduiding voor afbeelding 65">
            <a:extLst>
              <a:ext uri="{FF2B5EF4-FFF2-40B4-BE49-F238E27FC236}">
                <a16:creationId xmlns:a16="http://schemas.microsoft.com/office/drawing/2014/main" id="{733ADF27-84E5-4C77-A414-7F0E4DA3DA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906724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0" name="Tijdelijke aanduiding voor afbeelding 65">
            <a:extLst>
              <a:ext uri="{FF2B5EF4-FFF2-40B4-BE49-F238E27FC236}">
                <a16:creationId xmlns:a16="http://schemas.microsoft.com/office/drawing/2014/main" id="{1C857FC7-6D65-4C72-9D0F-581A48D0715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057799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B765388F-978F-43F5-923F-85D826894A4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208875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2" name="Tijdelijke aanduiding voor afbeelding 65">
            <a:extLst>
              <a:ext uri="{FF2B5EF4-FFF2-40B4-BE49-F238E27FC236}">
                <a16:creationId xmlns:a16="http://schemas.microsoft.com/office/drawing/2014/main" id="{EA87D663-B54E-4A21-A00C-0BD3BFB4647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59950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3" name="Tijdelijke aanduiding voor afbeelding 65">
            <a:extLst>
              <a:ext uri="{FF2B5EF4-FFF2-40B4-BE49-F238E27FC236}">
                <a16:creationId xmlns:a16="http://schemas.microsoft.com/office/drawing/2014/main" id="{56FDE74E-0F50-4155-BEEC-2850FDC97DB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5650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4" name="Tijdelijke aanduiding voor afbeelding 65">
            <a:extLst>
              <a:ext uri="{FF2B5EF4-FFF2-40B4-BE49-F238E27FC236}">
                <a16:creationId xmlns:a16="http://schemas.microsoft.com/office/drawing/2014/main" id="{D71C804D-3C0F-41A5-8373-6A3A8168C95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06724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5" name="Tijdelijke aanduiding voor afbeelding 65">
            <a:extLst>
              <a:ext uri="{FF2B5EF4-FFF2-40B4-BE49-F238E27FC236}">
                <a16:creationId xmlns:a16="http://schemas.microsoft.com/office/drawing/2014/main" id="{0C3E9BDF-7ACE-40C6-8AC1-CCDE842E1F3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057799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6" name="Tijdelijke aanduiding voor afbeelding 65">
            <a:extLst>
              <a:ext uri="{FF2B5EF4-FFF2-40B4-BE49-F238E27FC236}">
                <a16:creationId xmlns:a16="http://schemas.microsoft.com/office/drawing/2014/main" id="{4E753E60-0CC4-4D5F-9F09-D1EB7F5C1B6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208875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7" name="Tijdelijke aanduiding voor afbeelding 65">
            <a:extLst>
              <a:ext uri="{FF2B5EF4-FFF2-40B4-BE49-F238E27FC236}">
                <a16:creationId xmlns:a16="http://schemas.microsoft.com/office/drawing/2014/main" id="{3CA6A3D3-992C-4A44-ACE1-E437BA7329B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59950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8" name="Tijdelijke aanduiding voor afbeelding 65">
            <a:extLst>
              <a:ext uri="{FF2B5EF4-FFF2-40B4-BE49-F238E27FC236}">
                <a16:creationId xmlns:a16="http://schemas.microsoft.com/office/drawing/2014/main" id="{92F6A7FF-822A-4C63-8F78-1CCC66B86963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55650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9" name="Tijdelijke aanduiding voor afbeelding 65">
            <a:extLst>
              <a:ext uri="{FF2B5EF4-FFF2-40B4-BE49-F238E27FC236}">
                <a16:creationId xmlns:a16="http://schemas.microsoft.com/office/drawing/2014/main" id="{9E6C6AC3-C163-4C9D-AC60-05BBCCF9147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06724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0" name="Tijdelijke aanduiding voor afbeelding 65">
            <a:extLst>
              <a:ext uri="{FF2B5EF4-FFF2-40B4-BE49-F238E27FC236}">
                <a16:creationId xmlns:a16="http://schemas.microsoft.com/office/drawing/2014/main" id="{3168A12F-BFBE-4360-98BA-A467C3F113E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057799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1" name="Tijdelijke aanduiding voor afbeelding 65">
            <a:extLst>
              <a:ext uri="{FF2B5EF4-FFF2-40B4-BE49-F238E27FC236}">
                <a16:creationId xmlns:a16="http://schemas.microsoft.com/office/drawing/2014/main" id="{27717DEB-1276-417F-A482-0C7E87407CF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08875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2" name="Tijdelijke aanduiding voor afbeelding 65">
            <a:extLst>
              <a:ext uri="{FF2B5EF4-FFF2-40B4-BE49-F238E27FC236}">
                <a16:creationId xmlns:a16="http://schemas.microsoft.com/office/drawing/2014/main" id="{DC804FE7-5194-45B7-9F11-66B83C126F8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59950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3" name="Tijdelijke aanduiding voor afbeelding 65">
            <a:extLst>
              <a:ext uri="{FF2B5EF4-FFF2-40B4-BE49-F238E27FC236}">
                <a16:creationId xmlns:a16="http://schemas.microsoft.com/office/drawing/2014/main" id="{13BF1A4D-0004-47F5-BD22-5574315802E6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55650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4" name="Tijdelijke aanduiding voor afbeelding 65">
            <a:extLst>
              <a:ext uri="{FF2B5EF4-FFF2-40B4-BE49-F238E27FC236}">
                <a16:creationId xmlns:a16="http://schemas.microsoft.com/office/drawing/2014/main" id="{40E7FE1B-81AA-4D57-A470-4914C5DE257A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06724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5" name="Tijdelijke aanduiding voor afbeelding 65">
            <a:extLst>
              <a:ext uri="{FF2B5EF4-FFF2-40B4-BE49-F238E27FC236}">
                <a16:creationId xmlns:a16="http://schemas.microsoft.com/office/drawing/2014/main" id="{D4810DC4-4E2F-4B0D-88EA-49713EC28B61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5057799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6" name="Tijdelijke aanduiding voor afbeelding 65">
            <a:extLst>
              <a:ext uri="{FF2B5EF4-FFF2-40B4-BE49-F238E27FC236}">
                <a16:creationId xmlns:a16="http://schemas.microsoft.com/office/drawing/2014/main" id="{C38C4235-7F22-4988-B598-0D97819CFE5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208875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7" name="Tijdelijke aanduiding voor afbeelding 65">
            <a:extLst>
              <a:ext uri="{FF2B5EF4-FFF2-40B4-BE49-F238E27FC236}">
                <a16:creationId xmlns:a16="http://schemas.microsoft.com/office/drawing/2014/main" id="{F9CC71FE-8D91-41AA-BD80-0A48C4E294A3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59950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977588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bol (Gro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tIns="3780000"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B256FF6D-B760-43BA-B16F-E3D5015A3F29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53" y="447038"/>
            <a:ext cx="5497409" cy="5943600"/>
          </a:xfrm>
          <a:custGeom>
            <a:avLst/>
            <a:gdLst>
              <a:gd name="connsiteX0" fmla="*/ 2525609 w 5497409"/>
              <a:gd name="connsiteY0" fmla="*/ 0 h 5943600"/>
              <a:gd name="connsiteX1" fmla="*/ 5497409 w 5497409"/>
              <a:gd name="connsiteY1" fmla="*/ 2971800 h 5943600"/>
              <a:gd name="connsiteX2" fmla="*/ 2525609 w 5497409"/>
              <a:gd name="connsiteY2" fmla="*/ 5943600 h 5943600"/>
              <a:gd name="connsiteX3" fmla="*/ 61346 w 5497409"/>
              <a:gd name="connsiteY3" fmla="*/ 4633362 h 5943600"/>
              <a:gd name="connsiteX4" fmla="*/ 0 w 5497409"/>
              <a:gd name="connsiteY4" fmla="*/ 4532384 h 5943600"/>
              <a:gd name="connsiteX5" fmla="*/ 0 w 5497409"/>
              <a:gd name="connsiteY5" fmla="*/ 1411217 h 5943600"/>
              <a:gd name="connsiteX6" fmla="*/ 61346 w 5497409"/>
              <a:gd name="connsiteY6" fmla="*/ 1310238 h 5943600"/>
              <a:gd name="connsiteX7" fmla="*/ 2525609 w 5497409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09" h="5943600">
                <a:moveTo>
                  <a:pt x="2525609" y="0"/>
                </a:moveTo>
                <a:cubicBezTo>
                  <a:pt x="4166889" y="0"/>
                  <a:pt x="5497409" y="1330520"/>
                  <a:pt x="5497409" y="2971800"/>
                </a:cubicBezTo>
                <a:cubicBezTo>
                  <a:pt x="5497409" y="4613080"/>
                  <a:pt x="4166889" y="5943600"/>
                  <a:pt x="2525609" y="5943600"/>
                </a:cubicBezTo>
                <a:cubicBezTo>
                  <a:pt x="1499809" y="5943600"/>
                  <a:pt x="595400" y="5423866"/>
                  <a:pt x="61346" y="4633362"/>
                </a:cubicBezTo>
                <a:lnTo>
                  <a:pt x="0" y="4532384"/>
                </a:lnTo>
                <a:lnTo>
                  <a:pt x="0" y="1411217"/>
                </a:lnTo>
                <a:lnTo>
                  <a:pt x="61346" y="1310238"/>
                </a:lnTo>
                <a:cubicBezTo>
                  <a:pt x="595400" y="519735"/>
                  <a:pt x="1499809" y="0"/>
                  <a:pt x="252560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0800000" scaled="1"/>
            <a:tileRect/>
          </a:gradFill>
        </p:spPr>
        <p:txBody>
          <a:bodyPr vert="wordArtVert" wrap="square" rIns="6336000">
            <a:noAutofit/>
          </a:bodyPr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2711AF3-2B55-481E-9ED2-5ACC1009CDAE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1439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4876A113-1D30-4087-9D42-E90369759F0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6132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81E34DD4-0E1C-4461-98C5-DDEC9922F5D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4670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7449E03-26AF-49A4-81EB-7C9E0730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111957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en accent (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tIns="3780000"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E4274EA9-4496-4404-9868-D64D2F1ABF6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726" y="4885884"/>
            <a:ext cx="7776000" cy="1057103"/>
          </a:xfrm>
          <a:solidFill>
            <a:schemeClr val="tx2"/>
          </a:solidFill>
        </p:spPr>
        <p:txBody>
          <a:bodyPr wrap="square" lIns="306000" tIns="576000" rIns="216000" bIns="288000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4A118DB-D1B4-428A-8989-29D76938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23" y="5150561"/>
            <a:ext cx="7200000" cy="252000"/>
          </a:xfrm>
        </p:spPr>
        <p:txBody>
          <a:bodyPr wrap="none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2BE7A57-D121-4714-8A53-2C2146121931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1820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6C7F7593-F4BA-42C6-A380-DDE2C8EFDE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6513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DDBCD6E0-B215-4817-9034-DD97790855F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5051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17776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057708-D1C8-4296-B46B-067A31C0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013580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en accent (gro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tIns="3780000"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E4274EA9-4496-4404-9868-D64D2F1ABF6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726" y="4885884"/>
            <a:ext cx="7776000" cy="1057103"/>
          </a:xfrm>
          <a:solidFill>
            <a:schemeClr val="accent4"/>
          </a:solidFill>
        </p:spPr>
        <p:txBody>
          <a:bodyPr wrap="square" lIns="306000" tIns="576000" rIns="216000" bIns="288000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4A118DB-D1B4-428A-8989-29D76938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23" y="5150561"/>
            <a:ext cx="7200000" cy="252000"/>
          </a:xfrm>
        </p:spPr>
        <p:txBody>
          <a:bodyPr wrap="none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924D0FF-5EBE-4860-837B-BFB572136BD6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04865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54CB1E06-8FF5-435E-8680-1F32B34785F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51802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2A789FDD-DFC0-4340-8081-AD0F03E80E4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37181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0792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41695"/>
            <a:ext cx="10517113" cy="50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7" name="Tijdelijke aanduiding voor media 6">
            <a:extLst>
              <a:ext uri="{FF2B5EF4-FFF2-40B4-BE49-F238E27FC236}">
                <a16:creationId xmlns:a16="http://schemas.microsoft.com/office/drawing/2014/main" id="{CACA34B0-32E8-4B1A-8AE4-DF4F1DEA507C}"/>
              </a:ext>
            </a:extLst>
          </p:cNvPr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2035359" y="1513268"/>
            <a:ext cx="8128800" cy="4572000"/>
          </a:xfrm>
        </p:spPr>
        <p:txBody>
          <a:bodyPr tIns="2484000"/>
          <a:lstStyle>
            <a:lvl1pPr marL="0" indent="0" algn="ctr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video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5BDAF44-690D-4351-8FD6-C1E9BED26CF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29915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3674169-AF61-4435-A283-A72FDC76FF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4608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37B8B9B-1532-42C6-9518-5A4FFA46DA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3146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701057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613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hele di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-582255"/>
            <a:ext cx="10517113" cy="504000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7" name="Tijdelijke aanduiding voor media 6">
            <a:extLst>
              <a:ext uri="{FF2B5EF4-FFF2-40B4-BE49-F238E27FC236}">
                <a16:creationId xmlns:a16="http://schemas.microsoft.com/office/drawing/2014/main" id="{CACA34B0-32E8-4B1A-8AE4-DF4F1DEA507C}"/>
              </a:ext>
            </a:extLst>
          </p:cNvPr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0" y="-381"/>
            <a:ext cx="12192000" cy="6857325"/>
          </a:xfrm>
        </p:spPr>
        <p:txBody>
          <a:bodyPr tIns="2484000"/>
          <a:lstStyle>
            <a:lvl1pPr marL="0" indent="0" algn="ctr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video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44074A4-CF50-4C78-B45A-809AAE1C0D8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0296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ABB8A6-5903-42F4-80B8-B80E7DE199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4989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1603FA5-FFD5-4564-BBCA-638420254F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3527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011587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61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434A854-1FA0-4B51-9A92-125BD510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-1260000"/>
            <a:ext cx="10512000" cy="936000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B3C54020-6274-482D-BF87-6C38C2F9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4865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974C2B89-1B52-4DA9-B304-A626BCE8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1802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A8AA3559-A58B-438D-A544-F79B7A9C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7181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6020416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rond el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17861E45-7D0B-4CBE-BF29-EEB9263631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6000" y="5295900"/>
            <a:ext cx="4513088" cy="788988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 Achternaam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0A17F5-F68D-450E-924D-50BE1E84C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6000" y="3854640"/>
            <a:ext cx="4513088" cy="67627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B69FD9-1A34-44C5-BB96-B626ABE7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6000" y="6264000"/>
            <a:ext cx="2340000" cy="184666"/>
          </a:xfrm>
        </p:spPr>
        <p:txBody>
          <a:bodyPr vert="horz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05FF67-098D-42EF-9DDB-0B34D97B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73572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7F641E-4810-428B-93B4-F028FBE4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273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77695BF-4150-4BB7-8197-EF140D44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000" y="1766078"/>
            <a:ext cx="4516033" cy="1990582"/>
          </a:xfrm>
        </p:spPr>
        <p:txBody>
          <a:bodyPr anchor="b" anchorCtr="0"/>
          <a:lstStyle>
            <a:lvl1pPr>
              <a:lnSpc>
                <a:spcPct val="90000"/>
              </a:lnSpc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1" name="Deltares_Logo_groot_wit">
            <a:extLst>
              <a:ext uri="{FF2B5EF4-FFF2-40B4-BE49-F238E27FC236}">
                <a16:creationId xmlns:a16="http://schemas.microsoft.com/office/drawing/2014/main" id="{07BC8CE6-4B06-4C93-9DE2-B3D24820A4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6000" y="180000"/>
            <a:ext cx="2340000" cy="760500"/>
          </a:xfrm>
          <a:prstGeom prst="rect">
            <a:avLst/>
          </a:prstGeom>
        </p:spPr>
      </p:pic>
      <p:sp>
        <p:nvSpPr>
          <p:cNvPr id="8" name="Ovaal 7">
            <a:extLst>
              <a:ext uri="{FF2B5EF4-FFF2-40B4-BE49-F238E27FC236}">
                <a16:creationId xmlns:a16="http://schemas.microsoft.com/office/drawing/2014/main" id="{EA007BEC-B68F-4D17-A66D-5C87F079B473}"/>
              </a:ext>
            </a:extLst>
          </p:cNvPr>
          <p:cNvSpPr>
            <a:spLocks noChangeAspect="1"/>
          </p:cNvSpPr>
          <p:nvPr userDrawn="1"/>
        </p:nvSpPr>
        <p:spPr>
          <a:xfrm>
            <a:off x="465064" y="455811"/>
            <a:ext cx="5943600" cy="594360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Enabling_deltalife_wit">
            <a:extLst>
              <a:ext uri="{FF2B5EF4-FFF2-40B4-BE49-F238E27FC236}">
                <a16:creationId xmlns:a16="http://schemas.microsoft.com/office/drawing/2014/main" id="{CC1AB181-2C98-49C8-B934-9DA01A7107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00" y="5947200"/>
            <a:ext cx="3175200" cy="7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2554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026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1469F-AEAC-4175-9A1D-5C42D268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-1224000"/>
            <a:ext cx="10512000" cy="936000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EEDD8EA-AAF4-4299-BA58-9F889FEC3A5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5106991" y="3235762"/>
            <a:ext cx="1980000" cy="387338"/>
          </a:xfrm>
          <a:custGeom>
            <a:avLst/>
            <a:gdLst>
              <a:gd name="T0" fmla="*/ 840 w 13524"/>
              <a:gd name="T1" fmla="*/ 0 h 2648"/>
              <a:gd name="T2" fmla="*/ 0 w 13524"/>
              <a:gd name="T3" fmla="*/ 160 h 2648"/>
              <a:gd name="T4" fmla="*/ 728 w 13524"/>
              <a:gd name="T5" fmla="*/ 2648 h 2648"/>
              <a:gd name="T6" fmla="*/ 1624 w 13524"/>
              <a:gd name="T7" fmla="*/ 1304 h 2648"/>
              <a:gd name="T8" fmla="*/ 504 w 13524"/>
              <a:gd name="T9" fmla="*/ 2204 h 2648"/>
              <a:gd name="T10" fmla="*/ 808 w 13524"/>
              <a:gd name="T11" fmla="*/ 416 h 2648"/>
              <a:gd name="T12" fmla="*/ 2432 w 13524"/>
              <a:gd name="T13" fmla="*/ 1664 h 2648"/>
              <a:gd name="T14" fmla="*/ 4016 w 13524"/>
              <a:gd name="T15" fmla="*/ 2544 h 2648"/>
              <a:gd name="T16" fmla="*/ 3472 w 13524"/>
              <a:gd name="T17" fmla="*/ 2264 h 2648"/>
              <a:gd name="T18" fmla="*/ 3912 w 13524"/>
              <a:gd name="T19" fmla="*/ 1728 h 2648"/>
              <a:gd name="T20" fmla="*/ 4136 w 13524"/>
              <a:gd name="T21" fmla="*/ 1504 h 2648"/>
              <a:gd name="T22" fmla="*/ 2432 w 13524"/>
              <a:gd name="T23" fmla="*/ 1664 h 2648"/>
              <a:gd name="T24" fmla="*/ 3640 w 13524"/>
              <a:gd name="T25" fmla="*/ 1400 h 2648"/>
              <a:gd name="T26" fmla="*/ 3320 w 13524"/>
              <a:gd name="T27" fmla="*/ 1016 h 2648"/>
              <a:gd name="T28" fmla="*/ 4728 w 13524"/>
              <a:gd name="T29" fmla="*/ 8 h 2648"/>
              <a:gd name="T30" fmla="*/ 4504 w 13524"/>
              <a:gd name="T31" fmla="*/ 2016 h 2648"/>
              <a:gd name="T32" fmla="*/ 5336 w 13524"/>
              <a:gd name="T33" fmla="*/ 2596 h 2648"/>
              <a:gd name="T34" fmla="*/ 5168 w 13524"/>
              <a:gd name="T35" fmla="*/ 2256 h 2648"/>
              <a:gd name="T36" fmla="*/ 5000 w 13524"/>
              <a:gd name="T37" fmla="*/ 8 h 2648"/>
              <a:gd name="T38" fmla="*/ 5872 w 13524"/>
              <a:gd name="T39" fmla="*/ 8 h 2648"/>
              <a:gd name="T40" fmla="*/ 5648 w 13524"/>
              <a:gd name="T41" fmla="*/ 2016 h 2648"/>
              <a:gd name="T42" fmla="*/ 6600 w 13524"/>
              <a:gd name="T43" fmla="*/ 2596 h 2648"/>
              <a:gd name="T44" fmla="*/ 6368 w 13524"/>
              <a:gd name="T45" fmla="*/ 2248 h 2648"/>
              <a:gd name="T46" fmla="*/ 6136 w 13524"/>
              <a:gd name="T47" fmla="*/ 1072 h 2648"/>
              <a:gd name="T48" fmla="*/ 6600 w 13524"/>
              <a:gd name="T49" fmla="*/ 920 h 2648"/>
              <a:gd name="T50" fmla="*/ 6136 w 13524"/>
              <a:gd name="T51" fmla="*/ 688 h 2648"/>
              <a:gd name="T52" fmla="*/ 6840 w 13524"/>
              <a:gd name="T53" fmla="*/ 1744 h 2648"/>
              <a:gd name="T54" fmla="*/ 8608 w 13524"/>
              <a:gd name="T55" fmla="*/ 2504 h 2648"/>
              <a:gd name="T56" fmla="*/ 7920 w 13524"/>
              <a:gd name="T57" fmla="*/ 648 h 2648"/>
              <a:gd name="T58" fmla="*/ 7352 w 13524"/>
              <a:gd name="T59" fmla="*/ 1696 h 2648"/>
              <a:gd name="T60" fmla="*/ 8120 w 13524"/>
              <a:gd name="T61" fmla="*/ 1060 h 2648"/>
              <a:gd name="T62" fmla="*/ 7808 w 13524"/>
              <a:gd name="T63" fmla="*/ 2264 h 2648"/>
              <a:gd name="T64" fmla="*/ 9112 w 13524"/>
              <a:gd name="T65" fmla="*/ 2608 h 2648"/>
              <a:gd name="T66" fmla="*/ 9608 w 13524"/>
              <a:gd name="T67" fmla="*/ 1440 h 2648"/>
              <a:gd name="T68" fmla="*/ 9896 w 13524"/>
              <a:gd name="T69" fmla="*/ 1072 h 2648"/>
              <a:gd name="T70" fmla="*/ 10112 w 13524"/>
              <a:gd name="T71" fmla="*/ 688 h 2648"/>
              <a:gd name="T72" fmla="*/ 9112 w 13524"/>
              <a:gd name="T73" fmla="*/ 1440 h 2648"/>
              <a:gd name="T74" fmla="*/ 10224 w 13524"/>
              <a:gd name="T75" fmla="*/ 1664 h 2648"/>
              <a:gd name="T76" fmla="*/ 11808 w 13524"/>
              <a:gd name="T77" fmla="*/ 2544 h 2648"/>
              <a:gd name="T78" fmla="*/ 11264 w 13524"/>
              <a:gd name="T79" fmla="*/ 2264 h 2648"/>
              <a:gd name="T80" fmla="*/ 11704 w 13524"/>
              <a:gd name="T81" fmla="*/ 1728 h 2648"/>
              <a:gd name="T82" fmla="*/ 11928 w 13524"/>
              <a:gd name="T83" fmla="*/ 1504 h 2648"/>
              <a:gd name="T84" fmla="*/ 10224 w 13524"/>
              <a:gd name="T85" fmla="*/ 1664 h 2648"/>
              <a:gd name="T86" fmla="*/ 11432 w 13524"/>
              <a:gd name="T87" fmla="*/ 1400 h 2648"/>
              <a:gd name="T88" fmla="*/ 11112 w 13524"/>
              <a:gd name="T89" fmla="*/ 1016 h 2648"/>
              <a:gd name="T90" fmla="*/ 13012 w 13524"/>
              <a:gd name="T91" fmla="*/ 2064 h 2648"/>
              <a:gd name="T92" fmla="*/ 12284 w 13524"/>
              <a:gd name="T93" fmla="*/ 2208 h 2648"/>
              <a:gd name="T94" fmla="*/ 12672 w 13524"/>
              <a:gd name="T95" fmla="*/ 2648 h 2648"/>
              <a:gd name="T96" fmla="*/ 12736 w 13524"/>
              <a:gd name="T97" fmla="*/ 1216 h 2648"/>
              <a:gd name="T98" fmla="*/ 13200 w 13524"/>
              <a:gd name="T99" fmla="*/ 1028 h 2648"/>
              <a:gd name="T100" fmla="*/ 13400 w 13524"/>
              <a:gd name="T101" fmla="*/ 680 h 2648"/>
              <a:gd name="T102" fmla="*/ 12232 w 13524"/>
              <a:gd name="T103" fmla="*/ 1264 h 2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524" h="2648">
                <a:moveTo>
                  <a:pt x="2160" y="1264"/>
                </a:moveTo>
                <a:cubicBezTo>
                  <a:pt x="2160" y="368"/>
                  <a:pt x="1656" y="0"/>
                  <a:pt x="840" y="0"/>
                </a:cubicBezTo>
                <a:cubicBezTo>
                  <a:pt x="584" y="0"/>
                  <a:pt x="336" y="0"/>
                  <a:pt x="208" y="8"/>
                </a:cubicBezTo>
                <a:cubicBezTo>
                  <a:pt x="80" y="16"/>
                  <a:pt x="0" y="32"/>
                  <a:pt x="0" y="160"/>
                </a:cubicBezTo>
                <a:cubicBezTo>
                  <a:pt x="0" y="2608"/>
                  <a:pt x="0" y="2608"/>
                  <a:pt x="0" y="2608"/>
                </a:cubicBezTo>
                <a:cubicBezTo>
                  <a:pt x="0" y="2608"/>
                  <a:pt x="344" y="2648"/>
                  <a:pt x="728" y="2648"/>
                </a:cubicBezTo>
                <a:cubicBezTo>
                  <a:pt x="1560" y="2648"/>
                  <a:pt x="2160" y="2160"/>
                  <a:pt x="2160" y="1264"/>
                </a:cubicBezTo>
                <a:close/>
                <a:moveTo>
                  <a:pt x="1624" y="1304"/>
                </a:moveTo>
                <a:cubicBezTo>
                  <a:pt x="1624" y="1880"/>
                  <a:pt x="1272" y="2224"/>
                  <a:pt x="776" y="2224"/>
                </a:cubicBezTo>
                <a:cubicBezTo>
                  <a:pt x="616" y="2224"/>
                  <a:pt x="504" y="2204"/>
                  <a:pt x="504" y="2204"/>
                </a:cubicBezTo>
                <a:cubicBezTo>
                  <a:pt x="504" y="428"/>
                  <a:pt x="504" y="428"/>
                  <a:pt x="504" y="428"/>
                </a:cubicBezTo>
                <a:cubicBezTo>
                  <a:pt x="504" y="428"/>
                  <a:pt x="648" y="416"/>
                  <a:pt x="808" y="416"/>
                </a:cubicBezTo>
                <a:cubicBezTo>
                  <a:pt x="1384" y="416"/>
                  <a:pt x="1624" y="728"/>
                  <a:pt x="1624" y="1304"/>
                </a:cubicBezTo>
                <a:close/>
                <a:moveTo>
                  <a:pt x="2432" y="1664"/>
                </a:moveTo>
                <a:cubicBezTo>
                  <a:pt x="2432" y="2320"/>
                  <a:pt x="2752" y="2648"/>
                  <a:pt x="3408" y="2648"/>
                </a:cubicBezTo>
                <a:cubicBezTo>
                  <a:pt x="3680" y="2648"/>
                  <a:pt x="3888" y="2592"/>
                  <a:pt x="4016" y="2544"/>
                </a:cubicBezTo>
                <a:cubicBezTo>
                  <a:pt x="4016" y="2168"/>
                  <a:pt x="4016" y="2168"/>
                  <a:pt x="4016" y="2168"/>
                </a:cubicBezTo>
                <a:cubicBezTo>
                  <a:pt x="3888" y="2216"/>
                  <a:pt x="3664" y="2264"/>
                  <a:pt x="3472" y="2264"/>
                </a:cubicBezTo>
                <a:cubicBezTo>
                  <a:pt x="3120" y="2264"/>
                  <a:pt x="2928" y="2080"/>
                  <a:pt x="2928" y="1728"/>
                </a:cubicBezTo>
                <a:cubicBezTo>
                  <a:pt x="3912" y="1728"/>
                  <a:pt x="3912" y="1728"/>
                  <a:pt x="3912" y="1728"/>
                </a:cubicBezTo>
                <a:cubicBezTo>
                  <a:pt x="4072" y="1728"/>
                  <a:pt x="4136" y="1688"/>
                  <a:pt x="4136" y="1576"/>
                </a:cubicBezTo>
                <a:cubicBezTo>
                  <a:pt x="4136" y="1504"/>
                  <a:pt x="4136" y="1504"/>
                  <a:pt x="4136" y="1504"/>
                </a:cubicBezTo>
                <a:cubicBezTo>
                  <a:pt x="4136" y="1024"/>
                  <a:pt x="3880" y="648"/>
                  <a:pt x="3336" y="648"/>
                </a:cubicBezTo>
                <a:cubicBezTo>
                  <a:pt x="2760" y="648"/>
                  <a:pt x="2432" y="1088"/>
                  <a:pt x="2432" y="1664"/>
                </a:cubicBezTo>
                <a:close/>
                <a:moveTo>
                  <a:pt x="3320" y="1016"/>
                </a:moveTo>
                <a:cubicBezTo>
                  <a:pt x="3528" y="1016"/>
                  <a:pt x="3640" y="1160"/>
                  <a:pt x="3640" y="1400"/>
                </a:cubicBezTo>
                <a:cubicBezTo>
                  <a:pt x="2936" y="1400"/>
                  <a:pt x="2936" y="1400"/>
                  <a:pt x="2936" y="1400"/>
                </a:cubicBezTo>
                <a:cubicBezTo>
                  <a:pt x="2968" y="1160"/>
                  <a:pt x="3112" y="1016"/>
                  <a:pt x="3320" y="1016"/>
                </a:cubicBezTo>
                <a:close/>
                <a:moveTo>
                  <a:pt x="5000" y="8"/>
                </a:moveTo>
                <a:cubicBezTo>
                  <a:pt x="4728" y="8"/>
                  <a:pt x="4728" y="8"/>
                  <a:pt x="4728" y="8"/>
                </a:cubicBezTo>
                <a:cubicBezTo>
                  <a:pt x="4568" y="8"/>
                  <a:pt x="4504" y="48"/>
                  <a:pt x="4504" y="160"/>
                </a:cubicBezTo>
                <a:cubicBezTo>
                  <a:pt x="4504" y="2016"/>
                  <a:pt x="4504" y="2016"/>
                  <a:pt x="4504" y="2016"/>
                </a:cubicBezTo>
                <a:cubicBezTo>
                  <a:pt x="4504" y="2464"/>
                  <a:pt x="4640" y="2648"/>
                  <a:pt x="5008" y="2648"/>
                </a:cubicBezTo>
                <a:cubicBezTo>
                  <a:pt x="5184" y="2648"/>
                  <a:pt x="5336" y="2596"/>
                  <a:pt x="5336" y="2596"/>
                </a:cubicBezTo>
                <a:cubicBezTo>
                  <a:pt x="5336" y="2232"/>
                  <a:pt x="5336" y="2232"/>
                  <a:pt x="5336" y="2232"/>
                </a:cubicBezTo>
                <a:cubicBezTo>
                  <a:pt x="5336" y="2232"/>
                  <a:pt x="5248" y="2256"/>
                  <a:pt x="5168" y="2256"/>
                </a:cubicBezTo>
                <a:cubicBezTo>
                  <a:pt x="5068" y="2256"/>
                  <a:pt x="5000" y="2208"/>
                  <a:pt x="5000" y="2000"/>
                </a:cubicBezTo>
                <a:lnTo>
                  <a:pt x="5000" y="8"/>
                </a:lnTo>
                <a:close/>
                <a:moveTo>
                  <a:pt x="6136" y="8"/>
                </a:moveTo>
                <a:cubicBezTo>
                  <a:pt x="5872" y="8"/>
                  <a:pt x="5872" y="8"/>
                  <a:pt x="5872" y="8"/>
                </a:cubicBezTo>
                <a:cubicBezTo>
                  <a:pt x="5712" y="8"/>
                  <a:pt x="5648" y="48"/>
                  <a:pt x="5648" y="160"/>
                </a:cubicBezTo>
                <a:cubicBezTo>
                  <a:pt x="5648" y="2016"/>
                  <a:pt x="5648" y="2016"/>
                  <a:pt x="5648" y="2016"/>
                </a:cubicBezTo>
                <a:cubicBezTo>
                  <a:pt x="5648" y="2464"/>
                  <a:pt x="5792" y="2648"/>
                  <a:pt x="6208" y="2648"/>
                </a:cubicBezTo>
                <a:cubicBezTo>
                  <a:pt x="6432" y="2648"/>
                  <a:pt x="6600" y="2596"/>
                  <a:pt x="6600" y="2596"/>
                </a:cubicBezTo>
                <a:cubicBezTo>
                  <a:pt x="6600" y="2216"/>
                  <a:pt x="6600" y="2216"/>
                  <a:pt x="6600" y="2216"/>
                </a:cubicBezTo>
                <a:cubicBezTo>
                  <a:pt x="6600" y="2216"/>
                  <a:pt x="6480" y="2248"/>
                  <a:pt x="6368" y="2248"/>
                </a:cubicBezTo>
                <a:cubicBezTo>
                  <a:pt x="6224" y="2248"/>
                  <a:pt x="6136" y="2176"/>
                  <a:pt x="6136" y="1936"/>
                </a:cubicBezTo>
                <a:cubicBezTo>
                  <a:pt x="6136" y="1072"/>
                  <a:pt x="6136" y="1072"/>
                  <a:pt x="6136" y="1072"/>
                </a:cubicBezTo>
                <a:cubicBezTo>
                  <a:pt x="6376" y="1072"/>
                  <a:pt x="6376" y="1072"/>
                  <a:pt x="6376" y="1072"/>
                </a:cubicBezTo>
                <a:cubicBezTo>
                  <a:pt x="6536" y="1072"/>
                  <a:pt x="6600" y="1032"/>
                  <a:pt x="6600" y="920"/>
                </a:cubicBezTo>
                <a:cubicBezTo>
                  <a:pt x="6600" y="688"/>
                  <a:pt x="6600" y="688"/>
                  <a:pt x="6600" y="688"/>
                </a:cubicBezTo>
                <a:cubicBezTo>
                  <a:pt x="6136" y="688"/>
                  <a:pt x="6136" y="688"/>
                  <a:pt x="6136" y="688"/>
                </a:cubicBezTo>
                <a:lnTo>
                  <a:pt x="6136" y="8"/>
                </a:lnTo>
                <a:close/>
                <a:moveTo>
                  <a:pt x="6840" y="1744"/>
                </a:moveTo>
                <a:cubicBezTo>
                  <a:pt x="6840" y="2400"/>
                  <a:pt x="7256" y="2648"/>
                  <a:pt x="7768" y="2648"/>
                </a:cubicBezTo>
                <a:cubicBezTo>
                  <a:pt x="8088" y="2648"/>
                  <a:pt x="8416" y="2584"/>
                  <a:pt x="8608" y="2504"/>
                </a:cubicBezTo>
                <a:cubicBezTo>
                  <a:pt x="8608" y="752"/>
                  <a:pt x="8608" y="752"/>
                  <a:pt x="8608" y="752"/>
                </a:cubicBezTo>
                <a:cubicBezTo>
                  <a:pt x="8416" y="696"/>
                  <a:pt x="8176" y="648"/>
                  <a:pt x="7920" y="648"/>
                </a:cubicBezTo>
                <a:cubicBezTo>
                  <a:pt x="7248" y="648"/>
                  <a:pt x="6840" y="1088"/>
                  <a:pt x="6840" y="1744"/>
                </a:cubicBezTo>
                <a:close/>
                <a:moveTo>
                  <a:pt x="7352" y="1696"/>
                </a:moveTo>
                <a:cubicBezTo>
                  <a:pt x="7352" y="1232"/>
                  <a:pt x="7584" y="1032"/>
                  <a:pt x="7872" y="1032"/>
                </a:cubicBezTo>
                <a:cubicBezTo>
                  <a:pt x="8016" y="1032"/>
                  <a:pt x="8120" y="1060"/>
                  <a:pt x="8120" y="1060"/>
                </a:cubicBezTo>
                <a:cubicBezTo>
                  <a:pt x="8120" y="2216"/>
                  <a:pt x="8120" y="2216"/>
                  <a:pt x="8120" y="2216"/>
                </a:cubicBezTo>
                <a:cubicBezTo>
                  <a:pt x="8120" y="2216"/>
                  <a:pt x="8016" y="2264"/>
                  <a:pt x="7808" y="2264"/>
                </a:cubicBezTo>
                <a:cubicBezTo>
                  <a:pt x="7488" y="2264"/>
                  <a:pt x="7352" y="2048"/>
                  <a:pt x="7352" y="1696"/>
                </a:cubicBezTo>
                <a:close/>
                <a:moveTo>
                  <a:pt x="9112" y="2608"/>
                </a:moveTo>
                <a:cubicBezTo>
                  <a:pt x="9608" y="2608"/>
                  <a:pt x="9608" y="2608"/>
                  <a:pt x="9608" y="2608"/>
                </a:cubicBezTo>
                <a:cubicBezTo>
                  <a:pt x="9608" y="1440"/>
                  <a:pt x="9608" y="1440"/>
                  <a:pt x="9608" y="1440"/>
                </a:cubicBezTo>
                <a:cubicBezTo>
                  <a:pt x="9608" y="1168"/>
                  <a:pt x="9680" y="1072"/>
                  <a:pt x="9872" y="1072"/>
                </a:cubicBezTo>
                <a:cubicBezTo>
                  <a:pt x="9896" y="1072"/>
                  <a:pt x="9896" y="1072"/>
                  <a:pt x="9896" y="1072"/>
                </a:cubicBezTo>
                <a:cubicBezTo>
                  <a:pt x="10040" y="1072"/>
                  <a:pt x="10112" y="1048"/>
                  <a:pt x="10112" y="920"/>
                </a:cubicBezTo>
                <a:cubicBezTo>
                  <a:pt x="10112" y="688"/>
                  <a:pt x="10112" y="688"/>
                  <a:pt x="10112" y="688"/>
                </a:cubicBezTo>
                <a:cubicBezTo>
                  <a:pt x="9808" y="688"/>
                  <a:pt x="9808" y="688"/>
                  <a:pt x="9808" y="688"/>
                </a:cubicBezTo>
                <a:cubicBezTo>
                  <a:pt x="9264" y="688"/>
                  <a:pt x="9112" y="1024"/>
                  <a:pt x="9112" y="1440"/>
                </a:cubicBezTo>
                <a:lnTo>
                  <a:pt x="9112" y="2608"/>
                </a:lnTo>
                <a:close/>
                <a:moveTo>
                  <a:pt x="10224" y="1664"/>
                </a:moveTo>
                <a:cubicBezTo>
                  <a:pt x="10224" y="2320"/>
                  <a:pt x="10544" y="2648"/>
                  <a:pt x="11200" y="2648"/>
                </a:cubicBezTo>
                <a:cubicBezTo>
                  <a:pt x="11472" y="2648"/>
                  <a:pt x="11680" y="2592"/>
                  <a:pt x="11808" y="2544"/>
                </a:cubicBezTo>
                <a:cubicBezTo>
                  <a:pt x="11808" y="2168"/>
                  <a:pt x="11808" y="2168"/>
                  <a:pt x="11808" y="2168"/>
                </a:cubicBezTo>
                <a:cubicBezTo>
                  <a:pt x="11680" y="2216"/>
                  <a:pt x="11456" y="2264"/>
                  <a:pt x="11264" y="2264"/>
                </a:cubicBezTo>
                <a:cubicBezTo>
                  <a:pt x="10912" y="2264"/>
                  <a:pt x="10720" y="2080"/>
                  <a:pt x="10720" y="1728"/>
                </a:cubicBezTo>
                <a:cubicBezTo>
                  <a:pt x="11704" y="1728"/>
                  <a:pt x="11704" y="1728"/>
                  <a:pt x="11704" y="1728"/>
                </a:cubicBezTo>
                <a:cubicBezTo>
                  <a:pt x="11864" y="1728"/>
                  <a:pt x="11928" y="1688"/>
                  <a:pt x="11928" y="1576"/>
                </a:cubicBezTo>
                <a:cubicBezTo>
                  <a:pt x="11928" y="1504"/>
                  <a:pt x="11928" y="1504"/>
                  <a:pt x="11928" y="1504"/>
                </a:cubicBezTo>
                <a:cubicBezTo>
                  <a:pt x="11928" y="1024"/>
                  <a:pt x="11672" y="648"/>
                  <a:pt x="11128" y="648"/>
                </a:cubicBezTo>
                <a:cubicBezTo>
                  <a:pt x="10552" y="648"/>
                  <a:pt x="10224" y="1088"/>
                  <a:pt x="10224" y="1664"/>
                </a:cubicBezTo>
                <a:close/>
                <a:moveTo>
                  <a:pt x="11112" y="1016"/>
                </a:moveTo>
                <a:cubicBezTo>
                  <a:pt x="11320" y="1016"/>
                  <a:pt x="11432" y="1160"/>
                  <a:pt x="11432" y="1400"/>
                </a:cubicBezTo>
                <a:cubicBezTo>
                  <a:pt x="10728" y="1400"/>
                  <a:pt x="10728" y="1400"/>
                  <a:pt x="10728" y="1400"/>
                </a:cubicBezTo>
                <a:cubicBezTo>
                  <a:pt x="10760" y="1160"/>
                  <a:pt x="10904" y="1016"/>
                  <a:pt x="11112" y="1016"/>
                </a:cubicBezTo>
                <a:close/>
                <a:moveTo>
                  <a:pt x="12232" y="1264"/>
                </a:moveTo>
                <a:cubicBezTo>
                  <a:pt x="12232" y="1904"/>
                  <a:pt x="13012" y="1728"/>
                  <a:pt x="13012" y="2064"/>
                </a:cubicBezTo>
                <a:cubicBezTo>
                  <a:pt x="13012" y="2192"/>
                  <a:pt x="12888" y="2264"/>
                  <a:pt x="12696" y="2264"/>
                </a:cubicBezTo>
                <a:cubicBezTo>
                  <a:pt x="12552" y="2264"/>
                  <a:pt x="12396" y="2240"/>
                  <a:pt x="12284" y="2208"/>
                </a:cubicBezTo>
                <a:cubicBezTo>
                  <a:pt x="12276" y="2608"/>
                  <a:pt x="12276" y="2608"/>
                  <a:pt x="12276" y="2608"/>
                </a:cubicBezTo>
                <a:cubicBezTo>
                  <a:pt x="12388" y="2632"/>
                  <a:pt x="12528" y="2648"/>
                  <a:pt x="12672" y="2648"/>
                </a:cubicBezTo>
                <a:cubicBezTo>
                  <a:pt x="13184" y="2648"/>
                  <a:pt x="13524" y="2400"/>
                  <a:pt x="13524" y="2016"/>
                </a:cubicBezTo>
                <a:cubicBezTo>
                  <a:pt x="13524" y="1392"/>
                  <a:pt x="12736" y="1520"/>
                  <a:pt x="12736" y="1216"/>
                </a:cubicBezTo>
                <a:cubicBezTo>
                  <a:pt x="12736" y="1088"/>
                  <a:pt x="12848" y="1024"/>
                  <a:pt x="13024" y="1024"/>
                </a:cubicBezTo>
                <a:cubicBezTo>
                  <a:pt x="13088" y="1024"/>
                  <a:pt x="13152" y="1028"/>
                  <a:pt x="13200" y="1028"/>
                </a:cubicBezTo>
                <a:cubicBezTo>
                  <a:pt x="13312" y="1028"/>
                  <a:pt x="13400" y="1008"/>
                  <a:pt x="13400" y="816"/>
                </a:cubicBezTo>
                <a:cubicBezTo>
                  <a:pt x="13400" y="680"/>
                  <a:pt x="13400" y="680"/>
                  <a:pt x="13400" y="680"/>
                </a:cubicBezTo>
                <a:cubicBezTo>
                  <a:pt x="13400" y="680"/>
                  <a:pt x="13224" y="648"/>
                  <a:pt x="13048" y="648"/>
                </a:cubicBezTo>
                <a:cubicBezTo>
                  <a:pt x="12504" y="648"/>
                  <a:pt x="12232" y="928"/>
                  <a:pt x="12232" y="1264"/>
                </a:cubicBezTo>
                <a:close/>
              </a:path>
            </a:pathLst>
          </a:custGeom>
          <a:solidFill>
            <a:schemeClr val="bg1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EEA063B1-D1BB-422B-A945-0E0BF929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296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CA897A52-D4CF-4702-BCED-5706FDE7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989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335B6879-93B0-4CA7-BCA9-D4FA9240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527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9" name="Enabling_deltalife_wit">
            <a:extLst>
              <a:ext uri="{FF2B5EF4-FFF2-40B4-BE49-F238E27FC236}">
                <a16:creationId xmlns:a16="http://schemas.microsoft.com/office/drawing/2014/main" id="{A4EF4C13-16AE-4FBA-9B9D-2EEA812DFA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00" y="5947200"/>
            <a:ext cx="3175200" cy="7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8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(met animati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 Blue">
            <a:extLst>
              <a:ext uri="{FF2B5EF4-FFF2-40B4-BE49-F238E27FC236}">
                <a16:creationId xmlns:a16="http://schemas.microsoft.com/office/drawing/2014/main" id="{E67129F5-F9B1-464C-B563-6456865CCFF2}"/>
              </a:ext>
            </a:extLst>
          </p:cNvPr>
          <p:cNvSpPr>
            <a:spLocks noChangeAspect="1"/>
          </p:cNvSpPr>
          <p:nvPr userDrawn="1"/>
        </p:nvSpPr>
        <p:spPr>
          <a:xfrm>
            <a:off x="4384800" y="1580400"/>
            <a:ext cx="3564000" cy="35640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Circle Green">
            <a:extLst>
              <a:ext uri="{FF2B5EF4-FFF2-40B4-BE49-F238E27FC236}">
                <a16:creationId xmlns:a16="http://schemas.microsoft.com/office/drawing/2014/main" id="{9D1A10F2-6EA4-4646-94AB-D1971B8790AC}"/>
              </a:ext>
            </a:extLst>
          </p:cNvPr>
          <p:cNvSpPr>
            <a:spLocks noChangeAspect="1"/>
          </p:cNvSpPr>
          <p:nvPr userDrawn="1"/>
        </p:nvSpPr>
        <p:spPr>
          <a:xfrm>
            <a:off x="4240800" y="1796400"/>
            <a:ext cx="3564000" cy="3564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E1DF8627-4105-4921-8328-8A3BE55CDA89}"/>
              </a:ext>
            </a:extLst>
          </p:cNvPr>
          <p:cNvSpPr/>
          <p:nvPr userDrawn="1"/>
        </p:nvSpPr>
        <p:spPr>
          <a:xfrm>
            <a:off x="3123210" y="985652"/>
            <a:ext cx="7030193" cy="4773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E1469F-AEAC-4175-9A1D-5C42D268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-1224000"/>
            <a:ext cx="10512000" cy="936000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EEDD8EA-AAF4-4299-BA58-9F889FEC3A5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5106991" y="3235762"/>
            <a:ext cx="1980000" cy="387338"/>
          </a:xfrm>
          <a:custGeom>
            <a:avLst/>
            <a:gdLst>
              <a:gd name="T0" fmla="*/ 840 w 13524"/>
              <a:gd name="T1" fmla="*/ 0 h 2648"/>
              <a:gd name="T2" fmla="*/ 0 w 13524"/>
              <a:gd name="T3" fmla="*/ 160 h 2648"/>
              <a:gd name="T4" fmla="*/ 728 w 13524"/>
              <a:gd name="T5" fmla="*/ 2648 h 2648"/>
              <a:gd name="T6" fmla="*/ 1624 w 13524"/>
              <a:gd name="T7" fmla="*/ 1304 h 2648"/>
              <a:gd name="T8" fmla="*/ 504 w 13524"/>
              <a:gd name="T9" fmla="*/ 2204 h 2648"/>
              <a:gd name="T10" fmla="*/ 808 w 13524"/>
              <a:gd name="T11" fmla="*/ 416 h 2648"/>
              <a:gd name="T12" fmla="*/ 2432 w 13524"/>
              <a:gd name="T13" fmla="*/ 1664 h 2648"/>
              <a:gd name="T14" fmla="*/ 4016 w 13524"/>
              <a:gd name="T15" fmla="*/ 2544 h 2648"/>
              <a:gd name="T16" fmla="*/ 3472 w 13524"/>
              <a:gd name="T17" fmla="*/ 2264 h 2648"/>
              <a:gd name="T18" fmla="*/ 3912 w 13524"/>
              <a:gd name="T19" fmla="*/ 1728 h 2648"/>
              <a:gd name="T20" fmla="*/ 4136 w 13524"/>
              <a:gd name="T21" fmla="*/ 1504 h 2648"/>
              <a:gd name="T22" fmla="*/ 2432 w 13524"/>
              <a:gd name="T23" fmla="*/ 1664 h 2648"/>
              <a:gd name="T24" fmla="*/ 3640 w 13524"/>
              <a:gd name="T25" fmla="*/ 1400 h 2648"/>
              <a:gd name="T26" fmla="*/ 3320 w 13524"/>
              <a:gd name="T27" fmla="*/ 1016 h 2648"/>
              <a:gd name="T28" fmla="*/ 4728 w 13524"/>
              <a:gd name="T29" fmla="*/ 8 h 2648"/>
              <a:gd name="T30" fmla="*/ 4504 w 13524"/>
              <a:gd name="T31" fmla="*/ 2016 h 2648"/>
              <a:gd name="T32" fmla="*/ 5336 w 13524"/>
              <a:gd name="T33" fmla="*/ 2596 h 2648"/>
              <a:gd name="T34" fmla="*/ 5168 w 13524"/>
              <a:gd name="T35" fmla="*/ 2256 h 2648"/>
              <a:gd name="T36" fmla="*/ 5000 w 13524"/>
              <a:gd name="T37" fmla="*/ 8 h 2648"/>
              <a:gd name="T38" fmla="*/ 5872 w 13524"/>
              <a:gd name="T39" fmla="*/ 8 h 2648"/>
              <a:gd name="T40" fmla="*/ 5648 w 13524"/>
              <a:gd name="T41" fmla="*/ 2016 h 2648"/>
              <a:gd name="T42" fmla="*/ 6600 w 13524"/>
              <a:gd name="T43" fmla="*/ 2596 h 2648"/>
              <a:gd name="T44" fmla="*/ 6368 w 13524"/>
              <a:gd name="T45" fmla="*/ 2248 h 2648"/>
              <a:gd name="T46" fmla="*/ 6136 w 13524"/>
              <a:gd name="T47" fmla="*/ 1072 h 2648"/>
              <a:gd name="T48" fmla="*/ 6600 w 13524"/>
              <a:gd name="T49" fmla="*/ 920 h 2648"/>
              <a:gd name="T50" fmla="*/ 6136 w 13524"/>
              <a:gd name="T51" fmla="*/ 688 h 2648"/>
              <a:gd name="T52" fmla="*/ 6840 w 13524"/>
              <a:gd name="T53" fmla="*/ 1744 h 2648"/>
              <a:gd name="T54" fmla="*/ 8608 w 13524"/>
              <a:gd name="T55" fmla="*/ 2504 h 2648"/>
              <a:gd name="T56" fmla="*/ 7920 w 13524"/>
              <a:gd name="T57" fmla="*/ 648 h 2648"/>
              <a:gd name="T58" fmla="*/ 7352 w 13524"/>
              <a:gd name="T59" fmla="*/ 1696 h 2648"/>
              <a:gd name="T60" fmla="*/ 8120 w 13524"/>
              <a:gd name="T61" fmla="*/ 1060 h 2648"/>
              <a:gd name="T62" fmla="*/ 7808 w 13524"/>
              <a:gd name="T63" fmla="*/ 2264 h 2648"/>
              <a:gd name="T64" fmla="*/ 9112 w 13524"/>
              <a:gd name="T65" fmla="*/ 2608 h 2648"/>
              <a:gd name="T66" fmla="*/ 9608 w 13524"/>
              <a:gd name="T67" fmla="*/ 1440 h 2648"/>
              <a:gd name="T68" fmla="*/ 9896 w 13524"/>
              <a:gd name="T69" fmla="*/ 1072 h 2648"/>
              <a:gd name="T70" fmla="*/ 10112 w 13524"/>
              <a:gd name="T71" fmla="*/ 688 h 2648"/>
              <a:gd name="T72" fmla="*/ 9112 w 13524"/>
              <a:gd name="T73" fmla="*/ 1440 h 2648"/>
              <a:gd name="T74" fmla="*/ 10224 w 13524"/>
              <a:gd name="T75" fmla="*/ 1664 h 2648"/>
              <a:gd name="T76" fmla="*/ 11808 w 13524"/>
              <a:gd name="T77" fmla="*/ 2544 h 2648"/>
              <a:gd name="T78" fmla="*/ 11264 w 13524"/>
              <a:gd name="T79" fmla="*/ 2264 h 2648"/>
              <a:gd name="T80" fmla="*/ 11704 w 13524"/>
              <a:gd name="T81" fmla="*/ 1728 h 2648"/>
              <a:gd name="T82" fmla="*/ 11928 w 13524"/>
              <a:gd name="T83" fmla="*/ 1504 h 2648"/>
              <a:gd name="T84" fmla="*/ 10224 w 13524"/>
              <a:gd name="T85" fmla="*/ 1664 h 2648"/>
              <a:gd name="T86" fmla="*/ 11432 w 13524"/>
              <a:gd name="T87" fmla="*/ 1400 h 2648"/>
              <a:gd name="T88" fmla="*/ 11112 w 13524"/>
              <a:gd name="T89" fmla="*/ 1016 h 2648"/>
              <a:gd name="T90" fmla="*/ 13012 w 13524"/>
              <a:gd name="T91" fmla="*/ 2064 h 2648"/>
              <a:gd name="T92" fmla="*/ 12284 w 13524"/>
              <a:gd name="T93" fmla="*/ 2208 h 2648"/>
              <a:gd name="T94" fmla="*/ 12672 w 13524"/>
              <a:gd name="T95" fmla="*/ 2648 h 2648"/>
              <a:gd name="T96" fmla="*/ 12736 w 13524"/>
              <a:gd name="T97" fmla="*/ 1216 h 2648"/>
              <a:gd name="T98" fmla="*/ 13200 w 13524"/>
              <a:gd name="T99" fmla="*/ 1028 h 2648"/>
              <a:gd name="T100" fmla="*/ 13400 w 13524"/>
              <a:gd name="T101" fmla="*/ 680 h 2648"/>
              <a:gd name="T102" fmla="*/ 12232 w 13524"/>
              <a:gd name="T103" fmla="*/ 1264 h 2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524" h="2648">
                <a:moveTo>
                  <a:pt x="2160" y="1264"/>
                </a:moveTo>
                <a:cubicBezTo>
                  <a:pt x="2160" y="368"/>
                  <a:pt x="1656" y="0"/>
                  <a:pt x="840" y="0"/>
                </a:cubicBezTo>
                <a:cubicBezTo>
                  <a:pt x="584" y="0"/>
                  <a:pt x="336" y="0"/>
                  <a:pt x="208" y="8"/>
                </a:cubicBezTo>
                <a:cubicBezTo>
                  <a:pt x="80" y="16"/>
                  <a:pt x="0" y="32"/>
                  <a:pt x="0" y="160"/>
                </a:cubicBezTo>
                <a:cubicBezTo>
                  <a:pt x="0" y="2608"/>
                  <a:pt x="0" y="2608"/>
                  <a:pt x="0" y="2608"/>
                </a:cubicBezTo>
                <a:cubicBezTo>
                  <a:pt x="0" y="2608"/>
                  <a:pt x="344" y="2648"/>
                  <a:pt x="728" y="2648"/>
                </a:cubicBezTo>
                <a:cubicBezTo>
                  <a:pt x="1560" y="2648"/>
                  <a:pt x="2160" y="2160"/>
                  <a:pt x="2160" y="1264"/>
                </a:cubicBezTo>
                <a:close/>
                <a:moveTo>
                  <a:pt x="1624" y="1304"/>
                </a:moveTo>
                <a:cubicBezTo>
                  <a:pt x="1624" y="1880"/>
                  <a:pt x="1272" y="2224"/>
                  <a:pt x="776" y="2224"/>
                </a:cubicBezTo>
                <a:cubicBezTo>
                  <a:pt x="616" y="2224"/>
                  <a:pt x="504" y="2204"/>
                  <a:pt x="504" y="2204"/>
                </a:cubicBezTo>
                <a:cubicBezTo>
                  <a:pt x="504" y="428"/>
                  <a:pt x="504" y="428"/>
                  <a:pt x="504" y="428"/>
                </a:cubicBezTo>
                <a:cubicBezTo>
                  <a:pt x="504" y="428"/>
                  <a:pt x="648" y="416"/>
                  <a:pt x="808" y="416"/>
                </a:cubicBezTo>
                <a:cubicBezTo>
                  <a:pt x="1384" y="416"/>
                  <a:pt x="1624" y="728"/>
                  <a:pt x="1624" y="1304"/>
                </a:cubicBezTo>
                <a:close/>
                <a:moveTo>
                  <a:pt x="2432" y="1664"/>
                </a:moveTo>
                <a:cubicBezTo>
                  <a:pt x="2432" y="2320"/>
                  <a:pt x="2752" y="2648"/>
                  <a:pt x="3408" y="2648"/>
                </a:cubicBezTo>
                <a:cubicBezTo>
                  <a:pt x="3680" y="2648"/>
                  <a:pt x="3888" y="2592"/>
                  <a:pt x="4016" y="2544"/>
                </a:cubicBezTo>
                <a:cubicBezTo>
                  <a:pt x="4016" y="2168"/>
                  <a:pt x="4016" y="2168"/>
                  <a:pt x="4016" y="2168"/>
                </a:cubicBezTo>
                <a:cubicBezTo>
                  <a:pt x="3888" y="2216"/>
                  <a:pt x="3664" y="2264"/>
                  <a:pt x="3472" y="2264"/>
                </a:cubicBezTo>
                <a:cubicBezTo>
                  <a:pt x="3120" y="2264"/>
                  <a:pt x="2928" y="2080"/>
                  <a:pt x="2928" y="1728"/>
                </a:cubicBezTo>
                <a:cubicBezTo>
                  <a:pt x="3912" y="1728"/>
                  <a:pt x="3912" y="1728"/>
                  <a:pt x="3912" y="1728"/>
                </a:cubicBezTo>
                <a:cubicBezTo>
                  <a:pt x="4072" y="1728"/>
                  <a:pt x="4136" y="1688"/>
                  <a:pt x="4136" y="1576"/>
                </a:cubicBezTo>
                <a:cubicBezTo>
                  <a:pt x="4136" y="1504"/>
                  <a:pt x="4136" y="1504"/>
                  <a:pt x="4136" y="1504"/>
                </a:cubicBezTo>
                <a:cubicBezTo>
                  <a:pt x="4136" y="1024"/>
                  <a:pt x="3880" y="648"/>
                  <a:pt x="3336" y="648"/>
                </a:cubicBezTo>
                <a:cubicBezTo>
                  <a:pt x="2760" y="648"/>
                  <a:pt x="2432" y="1088"/>
                  <a:pt x="2432" y="1664"/>
                </a:cubicBezTo>
                <a:close/>
                <a:moveTo>
                  <a:pt x="3320" y="1016"/>
                </a:moveTo>
                <a:cubicBezTo>
                  <a:pt x="3528" y="1016"/>
                  <a:pt x="3640" y="1160"/>
                  <a:pt x="3640" y="1400"/>
                </a:cubicBezTo>
                <a:cubicBezTo>
                  <a:pt x="2936" y="1400"/>
                  <a:pt x="2936" y="1400"/>
                  <a:pt x="2936" y="1400"/>
                </a:cubicBezTo>
                <a:cubicBezTo>
                  <a:pt x="2968" y="1160"/>
                  <a:pt x="3112" y="1016"/>
                  <a:pt x="3320" y="1016"/>
                </a:cubicBezTo>
                <a:close/>
                <a:moveTo>
                  <a:pt x="5000" y="8"/>
                </a:moveTo>
                <a:cubicBezTo>
                  <a:pt x="4728" y="8"/>
                  <a:pt x="4728" y="8"/>
                  <a:pt x="4728" y="8"/>
                </a:cubicBezTo>
                <a:cubicBezTo>
                  <a:pt x="4568" y="8"/>
                  <a:pt x="4504" y="48"/>
                  <a:pt x="4504" y="160"/>
                </a:cubicBezTo>
                <a:cubicBezTo>
                  <a:pt x="4504" y="2016"/>
                  <a:pt x="4504" y="2016"/>
                  <a:pt x="4504" y="2016"/>
                </a:cubicBezTo>
                <a:cubicBezTo>
                  <a:pt x="4504" y="2464"/>
                  <a:pt x="4640" y="2648"/>
                  <a:pt x="5008" y="2648"/>
                </a:cubicBezTo>
                <a:cubicBezTo>
                  <a:pt x="5184" y="2648"/>
                  <a:pt x="5336" y="2596"/>
                  <a:pt x="5336" y="2596"/>
                </a:cubicBezTo>
                <a:cubicBezTo>
                  <a:pt x="5336" y="2232"/>
                  <a:pt x="5336" y="2232"/>
                  <a:pt x="5336" y="2232"/>
                </a:cubicBezTo>
                <a:cubicBezTo>
                  <a:pt x="5336" y="2232"/>
                  <a:pt x="5248" y="2256"/>
                  <a:pt x="5168" y="2256"/>
                </a:cubicBezTo>
                <a:cubicBezTo>
                  <a:pt x="5068" y="2256"/>
                  <a:pt x="5000" y="2208"/>
                  <a:pt x="5000" y="2000"/>
                </a:cubicBezTo>
                <a:lnTo>
                  <a:pt x="5000" y="8"/>
                </a:lnTo>
                <a:close/>
                <a:moveTo>
                  <a:pt x="6136" y="8"/>
                </a:moveTo>
                <a:cubicBezTo>
                  <a:pt x="5872" y="8"/>
                  <a:pt x="5872" y="8"/>
                  <a:pt x="5872" y="8"/>
                </a:cubicBezTo>
                <a:cubicBezTo>
                  <a:pt x="5712" y="8"/>
                  <a:pt x="5648" y="48"/>
                  <a:pt x="5648" y="160"/>
                </a:cubicBezTo>
                <a:cubicBezTo>
                  <a:pt x="5648" y="2016"/>
                  <a:pt x="5648" y="2016"/>
                  <a:pt x="5648" y="2016"/>
                </a:cubicBezTo>
                <a:cubicBezTo>
                  <a:pt x="5648" y="2464"/>
                  <a:pt x="5792" y="2648"/>
                  <a:pt x="6208" y="2648"/>
                </a:cubicBezTo>
                <a:cubicBezTo>
                  <a:pt x="6432" y="2648"/>
                  <a:pt x="6600" y="2596"/>
                  <a:pt x="6600" y="2596"/>
                </a:cubicBezTo>
                <a:cubicBezTo>
                  <a:pt x="6600" y="2216"/>
                  <a:pt x="6600" y="2216"/>
                  <a:pt x="6600" y="2216"/>
                </a:cubicBezTo>
                <a:cubicBezTo>
                  <a:pt x="6600" y="2216"/>
                  <a:pt x="6480" y="2248"/>
                  <a:pt x="6368" y="2248"/>
                </a:cubicBezTo>
                <a:cubicBezTo>
                  <a:pt x="6224" y="2248"/>
                  <a:pt x="6136" y="2176"/>
                  <a:pt x="6136" y="1936"/>
                </a:cubicBezTo>
                <a:cubicBezTo>
                  <a:pt x="6136" y="1072"/>
                  <a:pt x="6136" y="1072"/>
                  <a:pt x="6136" y="1072"/>
                </a:cubicBezTo>
                <a:cubicBezTo>
                  <a:pt x="6376" y="1072"/>
                  <a:pt x="6376" y="1072"/>
                  <a:pt x="6376" y="1072"/>
                </a:cubicBezTo>
                <a:cubicBezTo>
                  <a:pt x="6536" y="1072"/>
                  <a:pt x="6600" y="1032"/>
                  <a:pt x="6600" y="920"/>
                </a:cubicBezTo>
                <a:cubicBezTo>
                  <a:pt x="6600" y="688"/>
                  <a:pt x="6600" y="688"/>
                  <a:pt x="6600" y="688"/>
                </a:cubicBezTo>
                <a:cubicBezTo>
                  <a:pt x="6136" y="688"/>
                  <a:pt x="6136" y="688"/>
                  <a:pt x="6136" y="688"/>
                </a:cubicBezTo>
                <a:lnTo>
                  <a:pt x="6136" y="8"/>
                </a:lnTo>
                <a:close/>
                <a:moveTo>
                  <a:pt x="6840" y="1744"/>
                </a:moveTo>
                <a:cubicBezTo>
                  <a:pt x="6840" y="2400"/>
                  <a:pt x="7256" y="2648"/>
                  <a:pt x="7768" y="2648"/>
                </a:cubicBezTo>
                <a:cubicBezTo>
                  <a:pt x="8088" y="2648"/>
                  <a:pt x="8416" y="2584"/>
                  <a:pt x="8608" y="2504"/>
                </a:cubicBezTo>
                <a:cubicBezTo>
                  <a:pt x="8608" y="752"/>
                  <a:pt x="8608" y="752"/>
                  <a:pt x="8608" y="752"/>
                </a:cubicBezTo>
                <a:cubicBezTo>
                  <a:pt x="8416" y="696"/>
                  <a:pt x="8176" y="648"/>
                  <a:pt x="7920" y="648"/>
                </a:cubicBezTo>
                <a:cubicBezTo>
                  <a:pt x="7248" y="648"/>
                  <a:pt x="6840" y="1088"/>
                  <a:pt x="6840" y="1744"/>
                </a:cubicBezTo>
                <a:close/>
                <a:moveTo>
                  <a:pt x="7352" y="1696"/>
                </a:moveTo>
                <a:cubicBezTo>
                  <a:pt x="7352" y="1232"/>
                  <a:pt x="7584" y="1032"/>
                  <a:pt x="7872" y="1032"/>
                </a:cubicBezTo>
                <a:cubicBezTo>
                  <a:pt x="8016" y="1032"/>
                  <a:pt x="8120" y="1060"/>
                  <a:pt x="8120" y="1060"/>
                </a:cubicBezTo>
                <a:cubicBezTo>
                  <a:pt x="8120" y="2216"/>
                  <a:pt x="8120" y="2216"/>
                  <a:pt x="8120" y="2216"/>
                </a:cubicBezTo>
                <a:cubicBezTo>
                  <a:pt x="8120" y="2216"/>
                  <a:pt x="8016" y="2264"/>
                  <a:pt x="7808" y="2264"/>
                </a:cubicBezTo>
                <a:cubicBezTo>
                  <a:pt x="7488" y="2264"/>
                  <a:pt x="7352" y="2048"/>
                  <a:pt x="7352" y="1696"/>
                </a:cubicBezTo>
                <a:close/>
                <a:moveTo>
                  <a:pt x="9112" y="2608"/>
                </a:moveTo>
                <a:cubicBezTo>
                  <a:pt x="9608" y="2608"/>
                  <a:pt x="9608" y="2608"/>
                  <a:pt x="9608" y="2608"/>
                </a:cubicBezTo>
                <a:cubicBezTo>
                  <a:pt x="9608" y="1440"/>
                  <a:pt x="9608" y="1440"/>
                  <a:pt x="9608" y="1440"/>
                </a:cubicBezTo>
                <a:cubicBezTo>
                  <a:pt x="9608" y="1168"/>
                  <a:pt x="9680" y="1072"/>
                  <a:pt x="9872" y="1072"/>
                </a:cubicBezTo>
                <a:cubicBezTo>
                  <a:pt x="9896" y="1072"/>
                  <a:pt x="9896" y="1072"/>
                  <a:pt x="9896" y="1072"/>
                </a:cubicBezTo>
                <a:cubicBezTo>
                  <a:pt x="10040" y="1072"/>
                  <a:pt x="10112" y="1048"/>
                  <a:pt x="10112" y="920"/>
                </a:cubicBezTo>
                <a:cubicBezTo>
                  <a:pt x="10112" y="688"/>
                  <a:pt x="10112" y="688"/>
                  <a:pt x="10112" y="688"/>
                </a:cubicBezTo>
                <a:cubicBezTo>
                  <a:pt x="9808" y="688"/>
                  <a:pt x="9808" y="688"/>
                  <a:pt x="9808" y="688"/>
                </a:cubicBezTo>
                <a:cubicBezTo>
                  <a:pt x="9264" y="688"/>
                  <a:pt x="9112" y="1024"/>
                  <a:pt x="9112" y="1440"/>
                </a:cubicBezTo>
                <a:lnTo>
                  <a:pt x="9112" y="2608"/>
                </a:lnTo>
                <a:close/>
                <a:moveTo>
                  <a:pt x="10224" y="1664"/>
                </a:moveTo>
                <a:cubicBezTo>
                  <a:pt x="10224" y="2320"/>
                  <a:pt x="10544" y="2648"/>
                  <a:pt x="11200" y="2648"/>
                </a:cubicBezTo>
                <a:cubicBezTo>
                  <a:pt x="11472" y="2648"/>
                  <a:pt x="11680" y="2592"/>
                  <a:pt x="11808" y="2544"/>
                </a:cubicBezTo>
                <a:cubicBezTo>
                  <a:pt x="11808" y="2168"/>
                  <a:pt x="11808" y="2168"/>
                  <a:pt x="11808" y="2168"/>
                </a:cubicBezTo>
                <a:cubicBezTo>
                  <a:pt x="11680" y="2216"/>
                  <a:pt x="11456" y="2264"/>
                  <a:pt x="11264" y="2264"/>
                </a:cubicBezTo>
                <a:cubicBezTo>
                  <a:pt x="10912" y="2264"/>
                  <a:pt x="10720" y="2080"/>
                  <a:pt x="10720" y="1728"/>
                </a:cubicBezTo>
                <a:cubicBezTo>
                  <a:pt x="11704" y="1728"/>
                  <a:pt x="11704" y="1728"/>
                  <a:pt x="11704" y="1728"/>
                </a:cubicBezTo>
                <a:cubicBezTo>
                  <a:pt x="11864" y="1728"/>
                  <a:pt x="11928" y="1688"/>
                  <a:pt x="11928" y="1576"/>
                </a:cubicBezTo>
                <a:cubicBezTo>
                  <a:pt x="11928" y="1504"/>
                  <a:pt x="11928" y="1504"/>
                  <a:pt x="11928" y="1504"/>
                </a:cubicBezTo>
                <a:cubicBezTo>
                  <a:pt x="11928" y="1024"/>
                  <a:pt x="11672" y="648"/>
                  <a:pt x="11128" y="648"/>
                </a:cubicBezTo>
                <a:cubicBezTo>
                  <a:pt x="10552" y="648"/>
                  <a:pt x="10224" y="1088"/>
                  <a:pt x="10224" y="1664"/>
                </a:cubicBezTo>
                <a:close/>
                <a:moveTo>
                  <a:pt x="11112" y="1016"/>
                </a:moveTo>
                <a:cubicBezTo>
                  <a:pt x="11320" y="1016"/>
                  <a:pt x="11432" y="1160"/>
                  <a:pt x="11432" y="1400"/>
                </a:cubicBezTo>
                <a:cubicBezTo>
                  <a:pt x="10728" y="1400"/>
                  <a:pt x="10728" y="1400"/>
                  <a:pt x="10728" y="1400"/>
                </a:cubicBezTo>
                <a:cubicBezTo>
                  <a:pt x="10760" y="1160"/>
                  <a:pt x="10904" y="1016"/>
                  <a:pt x="11112" y="1016"/>
                </a:cubicBezTo>
                <a:close/>
                <a:moveTo>
                  <a:pt x="12232" y="1264"/>
                </a:moveTo>
                <a:cubicBezTo>
                  <a:pt x="12232" y="1904"/>
                  <a:pt x="13012" y="1728"/>
                  <a:pt x="13012" y="2064"/>
                </a:cubicBezTo>
                <a:cubicBezTo>
                  <a:pt x="13012" y="2192"/>
                  <a:pt x="12888" y="2264"/>
                  <a:pt x="12696" y="2264"/>
                </a:cubicBezTo>
                <a:cubicBezTo>
                  <a:pt x="12552" y="2264"/>
                  <a:pt x="12396" y="2240"/>
                  <a:pt x="12284" y="2208"/>
                </a:cubicBezTo>
                <a:cubicBezTo>
                  <a:pt x="12276" y="2608"/>
                  <a:pt x="12276" y="2608"/>
                  <a:pt x="12276" y="2608"/>
                </a:cubicBezTo>
                <a:cubicBezTo>
                  <a:pt x="12388" y="2632"/>
                  <a:pt x="12528" y="2648"/>
                  <a:pt x="12672" y="2648"/>
                </a:cubicBezTo>
                <a:cubicBezTo>
                  <a:pt x="13184" y="2648"/>
                  <a:pt x="13524" y="2400"/>
                  <a:pt x="13524" y="2016"/>
                </a:cubicBezTo>
                <a:cubicBezTo>
                  <a:pt x="13524" y="1392"/>
                  <a:pt x="12736" y="1520"/>
                  <a:pt x="12736" y="1216"/>
                </a:cubicBezTo>
                <a:cubicBezTo>
                  <a:pt x="12736" y="1088"/>
                  <a:pt x="12848" y="1024"/>
                  <a:pt x="13024" y="1024"/>
                </a:cubicBezTo>
                <a:cubicBezTo>
                  <a:pt x="13088" y="1024"/>
                  <a:pt x="13152" y="1028"/>
                  <a:pt x="13200" y="1028"/>
                </a:cubicBezTo>
                <a:cubicBezTo>
                  <a:pt x="13312" y="1028"/>
                  <a:pt x="13400" y="1008"/>
                  <a:pt x="13400" y="816"/>
                </a:cubicBezTo>
                <a:cubicBezTo>
                  <a:pt x="13400" y="680"/>
                  <a:pt x="13400" y="680"/>
                  <a:pt x="13400" y="680"/>
                </a:cubicBezTo>
                <a:cubicBezTo>
                  <a:pt x="13400" y="680"/>
                  <a:pt x="13224" y="648"/>
                  <a:pt x="13048" y="648"/>
                </a:cubicBezTo>
                <a:cubicBezTo>
                  <a:pt x="12504" y="648"/>
                  <a:pt x="12232" y="928"/>
                  <a:pt x="12232" y="1264"/>
                </a:cubicBezTo>
                <a:close/>
              </a:path>
            </a:pathLst>
          </a:custGeom>
          <a:solidFill>
            <a:schemeClr val="bg1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EEA063B1-D1BB-422B-A945-0E0BF929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296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CA897A52-D4CF-4702-BCED-5706FDE7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989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335B6879-93B0-4CA7-BCA9-D4FA9240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527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1" name="Enabling_deltalife_wit">
            <a:extLst>
              <a:ext uri="{FF2B5EF4-FFF2-40B4-BE49-F238E27FC236}">
                <a16:creationId xmlns:a16="http://schemas.microsoft.com/office/drawing/2014/main" id="{F6979AE7-8CDB-45F8-88A4-AC18A1F0E5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00" y="5947200"/>
            <a:ext cx="3175200" cy="7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0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7.40741E-7 L -0.0332 0.060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300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5400000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2.22222E-6 L 0.04115 -0.074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-375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5400000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3" grpId="0" animBg="1"/>
      <p:bldP spid="12" grpId="0" animBg="1"/>
    </p:bldLst>
  </p:timing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65">
            <a:extLst>
              <a:ext uri="{FF2B5EF4-FFF2-40B4-BE49-F238E27FC236}">
                <a16:creationId xmlns:a16="http://schemas.microsoft.com/office/drawing/2014/main" id="{D8C9B7F8-6288-4D09-BD88-8006B973F31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5650" y="2820473"/>
            <a:ext cx="11436350" cy="4037527"/>
          </a:xfrm>
          <a:blipFill>
            <a:blip r:embed="rId2"/>
            <a:stretch>
              <a:fillRect/>
            </a:stretch>
          </a:blipFill>
        </p:spPr>
        <p:txBody>
          <a:bodyPr tIns="234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B90DCA0-4985-4FE6-A3E0-A65236F1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29" name="Tekstvak 28">
            <a:hlinkClick r:id="rId3"/>
            <a:extLst>
              <a:ext uri="{FF2B5EF4-FFF2-40B4-BE49-F238E27FC236}">
                <a16:creationId xmlns:a16="http://schemas.microsoft.com/office/drawing/2014/main" id="{C731B5EA-6866-4EBE-8138-DEC893F2E2E3}"/>
              </a:ext>
            </a:extLst>
          </p:cNvPr>
          <p:cNvSpPr txBox="1"/>
          <p:nvPr userDrawn="1"/>
        </p:nvSpPr>
        <p:spPr>
          <a:xfrm>
            <a:off x="1260000" y="2267999"/>
            <a:ext cx="19496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info@deltares.nl</a:t>
            </a:r>
          </a:p>
        </p:txBody>
      </p:sp>
      <p:sp>
        <p:nvSpPr>
          <p:cNvPr id="30" name="Tekstvak 29">
            <a:hlinkClick r:id="rId4"/>
            <a:extLst>
              <a:ext uri="{FF2B5EF4-FFF2-40B4-BE49-F238E27FC236}">
                <a16:creationId xmlns:a16="http://schemas.microsoft.com/office/drawing/2014/main" id="{B2A41075-9E8D-4E25-B2BA-1D1DD506088A}"/>
              </a:ext>
            </a:extLst>
          </p:cNvPr>
          <p:cNvSpPr txBox="1"/>
          <p:nvPr userDrawn="1"/>
        </p:nvSpPr>
        <p:spPr>
          <a:xfrm>
            <a:off x="4212000" y="1763999"/>
            <a:ext cx="18716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@deltares</a:t>
            </a:r>
          </a:p>
        </p:txBody>
      </p:sp>
      <p:sp>
        <p:nvSpPr>
          <p:cNvPr id="31" name="Tekstvak 30">
            <a:hlinkClick r:id="rId5"/>
            <a:extLst>
              <a:ext uri="{FF2B5EF4-FFF2-40B4-BE49-F238E27FC236}">
                <a16:creationId xmlns:a16="http://schemas.microsoft.com/office/drawing/2014/main" id="{58C063EF-2783-4DB8-8B62-49C28C8695C5}"/>
              </a:ext>
            </a:extLst>
          </p:cNvPr>
          <p:cNvSpPr txBox="1"/>
          <p:nvPr userDrawn="1"/>
        </p:nvSpPr>
        <p:spPr>
          <a:xfrm>
            <a:off x="6912000" y="1763999"/>
            <a:ext cx="43444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linkedin.com/company/deltares</a:t>
            </a:r>
          </a:p>
        </p:txBody>
      </p:sp>
      <p:sp>
        <p:nvSpPr>
          <p:cNvPr id="32" name="Tekstvak 31">
            <a:hlinkClick r:id="rId6"/>
            <a:extLst>
              <a:ext uri="{FF2B5EF4-FFF2-40B4-BE49-F238E27FC236}">
                <a16:creationId xmlns:a16="http://schemas.microsoft.com/office/drawing/2014/main" id="{5F163D96-77E3-420C-8665-5CE311574B20}"/>
              </a:ext>
            </a:extLst>
          </p:cNvPr>
          <p:cNvSpPr txBox="1"/>
          <p:nvPr userDrawn="1"/>
        </p:nvSpPr>
        <p:spPr>
          <a:xfrm>
            <a:off x="1260000" y="1763999"/>
            <a:ext cx="19496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www.deltares.nl</a:t>
            </a:r>
          </a:p>
        </p:txBody>
      </p:sp>
      <p:sp>
        <p:nvSpPr>
          <p:cNvPr id="33" name="Tekstvak 32">
            <a:hlinkClick r:id="rId7"/>
            <a:extLst>
              <a:ext uri="{FF2B5EF4-FFF2-40B4-BE49-F238E27FC236}">
                <a16:creationId xmlns:a16="http://schemas.microsoft.com/office/drawing/2014/main" id="{3B4E325A-D4A5-415E-A8C3-FF4A98631369}"/>
              </a:ext>
            </a:extLst>
          </p:cNvPr>
          <p:cNvSpPr txBox="1"/>
          <p:nvPr userDrawn="1"/>
        </p:nvSpPr>
        <p:spPr>
          <a:xfrm>
            <a:off x="4212000" y="2267999"/>
            <a:ext cx="18716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@deltares</a:t>
            </a:r>
          </a:p>
        </p:txBody>
      </p:sp>
      <p:sp>
        <p:nvSpPr>
          <p:cNvPr id="34" name="Tekstvak 33">
            <a:hlinkClick r:id="rId8"/>
            <a:extLst>
              <a:ext uri="{FF2B5EF4-FFF2-40B4-BE49-F238E27FC236}">
                <a16:creationId xmlns:a16="http://schemas.microsoft.com/office/drawing/2014/main" id="{052934D0-6B1B-4AB9-8002-224050C7A1A1}"/>
              </a:ext>
            </a:extLst>
          </p:cNvPr>
          <p:cNvSpPr txBox="1"/>
          <p:nvPr userDrawn="1"/>
        </p:nvSpPr>
        <p:spPr>
          <a:xfrm>
            <a:off x="6912000" y="2267999"/>
            <a:ext cx="43444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facebook.com/deltaresNL</a:t>
            </a:r>
          </a:p>
        </p:txBody>
      </p:sp>
      <p:sp>
        <p:nvSpPr>
          <p:cNvPr id="17" name="Tijdelijke aanduiding voor tekst 61">
            <a:extLst>
              <a:ext uri="{FF2B5EF4-FFF2-40B4-BE49-F238E27FC236}">
                <a16:creationId xmlns:a16="http://schemas.microsoft.com/office/drawing/2014/main" id="{3D815638-2A87-40E4-BC3A-FB4D1E25ACB0}"/>
              </a:ext>
            </a:extLst>
          </p:cNvPr>
          <p:cNvSpPr>
            <a:spLocks noGrp="1" noChangeAspect="1"/>
          </p:cNvSpPr>
          <p:nvPr>
            <p:ph type="body" sz="quarter" idx="18"/>
          </p:nvPr>
        </p:nvSpPr>
        <p:spPr>
          <a:xfrm>
            <a:off x="9531707" y="5835881"/>
            <a:ext cx="2340000" cy="758729"/>
          </a:xfrm>
          <a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lIns="3240000" rIns="0"/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raphic 6">
            <a:hlinkClick r:id="rId6"/>
            <a:extLst>
              <a:ext uri="{FF2B5EF4-FFF2-40B4-BE49-F238E27FC236}">
                <a16:creationId xmlns:a16="http://schemas.microsoft.com/office/drawing/2014/main" id="{0D7005BD-5B17-436C-95BF-D53FCBDA054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000" y="1764000"/>
            <a:ext cx="306000" cy="306000"/>
          </a:xfrm>
          <a:prstGeom prst="rect">
            <a:avLst/>
          </a:prstGeom>
        </p:spPr>
      </p:pic>
      <p:pic>
        <p:nvPicPr>
          <p:cNvPr id="9" name="Graphic 8">
            <a:hlinkClick r:id="rId5"/>
            <a:extLst>
              <a:ext uri="{FF2B5EF4-FFF2-40B4-BE49-F238E27FC236}">
                <a16:creationId xmlns:a16="http://schemas.microsoft.com/office/drawing/2014/main" id="{48ED5D6E-BB00-4DF8-8A4A-B64CCA32001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08000" y="1764000"/>
            <a:ext cx="306000" cy="306000"/>
          </a:xfrm>
          <a:prstGeom prst="rect">
            <a:avLst/>
          </a:prstGeom>
        </p:spPr>
      </p:pic>
      <p:pic>
        <p:nvPicPr>
          <p:cNvPr id="12" name="Graphic 11">
            <a:hlinkClick r:id="rId3"/>
            <a:extLst>
              <a:ext uri="{FF2B5EF4-FFF2-40B4-BE49-F238E27FC236}">
                <a16:creationId xmlns:a16="http://schemas.microsoft.com/office/drawing/2014/main" id="{3D248AEC-10A5-4B7E-BF95-2E949619BAC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6000" y="2268000"/>
            <a:ext cx="306000" cy="306000"/>
          </a:xfrm>
          <a:prstGeom prst="rect">
            <a:avLst/>
          </a:prstGeom>
        </p:spPr>
      </p:pic>
      <p:pic>
        <p:nvPicPr>
          <p:cNvPr id="16" name="Graphic 15">
            <a:hlinkClick r:id="rId8"/>
            <a:extLst>
              <a:ext uri="{FF2B5EF4-FFF2-40B4-BE49-F238E27FC236}">
                <a16:creationId xmlns:a16="http://schemas.microsoft.com/office/drawing/2014/main" id="{54EB740A-0F53-4E1C-8587-DA2F01870ADD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08000" y="2268000"/>
            <a:ext cx="306000" cy="306000"/>
          </a:xfrm>
          <a:prstGeom prst="rect">
            <a:avLst/>
          </a:prstGeom>
        </p:spPr>
      </p:pic>
      <p:pic>
        <p:nvPicPr>
          <p:cNvPr id="19" name="Graphic 18">
            <a:hlinkClick r:id="rId4"/>
            <a:extLst>
              <a:ext uri="{FF2B5EF4-FFF2-40B4-BE49-F238E27FC236}">
                <a16:creationId xmlns:a16="http://schemas.microsoft.com/office/drawing/2014/main" id="{3C2A80C3-6754-49BB-AE1D-787E3C8B82C9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708000" y="1764000"/>
            <a:ext cx="306000" cy="306000"/>
          </a:xfrm>
          <a:prstGeom prst="rect">
            <a:avLst/>
          </a:prstGeom>
        </p:spPr>
      </p:pic>
      <p:pic>
        <p:nvPicPr>
          <p:cNvPr id="44" name="Graphic 43">
            <a:hlinkClick r:id="rId7"/>
            <a:extLst>
              <a:ext uri="{FF2B5EF4-FFF2-40B4-BE49-F238E27FC236}">
                <a16:creationId xmlns:a16="http://schemas.microsoft.com/office/drawing/2014/main" id="{7232CAEC-F3CE-4040-A772-F8A6B9302514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08000" y="2268000"/>
            <a:ext cx="306000" cy="306000"/>
          </a:xfrm>
          <a:prstGeom prst="rect">
            <a:avLst/>
          </a:prstGeom>
        </p:spPr>
      </p:pic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4416EE60-04E7-4A49-88D4-1122BC4AF7D8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755650" y="3288888"/>
            <a:ext cx="2863850" cy="3096290"/>
          </a:xfrm>
          <a:custGeom>
            <a:avLst/>
            <a:gdLst>
              <a:gd name="connsiteX0" fmla="*/ 2525609 w 5497409"/>
              <a:gd name="connsiteY0" fmla="*/ 0 h 5943600"/>
              <a:gd name="connsiteX1" fmla="*/ 5497409 w 5497409"/>
              <a:gd name="connsiteY1" fmla="*/ 2971800 h 5943600"/>
              <a:gd name="connsiteX2" fmla="*/ 2525609 w 5497409"/>
              <a:gd name="connsiteY2" fmla="*/ 5943600 h 5943600"/>
              <a:gd name="connsiteX3" fmla="*/ 61346 w 5497409"/>
              <a:gd name="connsiteY3" fmla="*/ 4633362 h 5943600"/>
              <a:gd name="connsiteX4" fmla="*/ 0 w 5497409"/>
              <a:gd name="connsiteY4" fmla="*/ 4532384 h 5943600"/>
              <a:gd name="connsiteX5" fmla="*/ 0 w 5497409"/>
              <a:gd name="connsiteY5" fmla="*/ 1411217 h 5943600"/>
              <a:gd name="connsiteX6" fmla="*/ 61346 w 5497409"/>
              <a:gd name="connsiteY6" fmla="*/ 1310238 h 5943600"/>
              <a:gd name="connsiteX7" fmla="*/ 2525609 w 5497409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09" h="5943600">
                <a:moveTo>
                  <a:pt x="2525609" y="0"/>
                </a:moveTo>
                <a:cubicBezTo>
                  <a:pt x="4166889" y="0"/>
                  <a:pt x="5497409" y="1330520"/>
                  <a:pt x="5497409" y="2971800"/>
                </a:cubicBezTo>
                <a:cubicBezTo>
                  <a:pt x="5497409" y="4613080"/>
                  <a:pt x="4166889" y="5943600"/>
                  <a:pt x="2525609" y="5943600"/>
                </a:cubicBezTo>
                <a:cubicBezTo>
                  <a:pt x="1499809" y="5943600"/>
                  <a:pt x="595400" y="5423866"/>
                  <a:pt x="61346" y="4633362"/>
                </a:cubicBezTo>
                <a:lnTo>
                  <a:pt x="0" y="4532384"/>
                </a:lnTo>
                <a:lnTo>
                  <a:pt x="0" y="1411217"/>
                </a:lnTo>
                <a:lnTo>
                  <a:pt x="61346" y="1310238"/>
                </a:lnTo>
                <a:cubicBezTo>
                  <a:pt x="595400" y="519735"/>
                  <a:pt x="1499809" y="0"/>
                  <a:pt x="252560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0800000" scaled="1"/>
            <a:tileRect/>
          </a:gradFill>
        </p:spPr>
        <p:txBody>
          <a:bodyPr vert="wordArtVert" wrap="square" rIns="6336000">
            <a:noAutofit/>
          </a:bodyPr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30A32AC-B6B9-49DA-96CB-8FA7566F258D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08675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5B33C15-FA3F-4488-B605-FD2E5912A64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55612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A43FF58-601A-486A-BC3C-8646024C246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40991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255237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3045" userDrawn="1">
          <p15:clr>
            <a:srgbClr val="FBAE40"/>
          </p15:clr>
        </p15:guide>
        <p15:guide id="2" orient="horz" pos="2058" userDrawn="1">
          <p15:clr>
            <a:srgbClr val="FBAE40"/>
          </p15:clr>
        </p15:guide>
        <p15:guide id="3" orient="horz" pos="4026" userDrawn="1">
          <p15:clr>
            <a:srgbClr val="FBAE40"/>
          </p15:clr>
        </p15:guide>
        <p15:guide id="4" pos="4044" userDrawn="1">
          <p15:clr>
            <a:srgbClr val="FBAE40"/>
          </p15:clr>
        </p15:guide>
        <p15:guide id="5" pos="4362" userDrawn="1">
          <p15:clr>
            <a:srgbClr val="FBAE40"/>
          </p15:clr>
        </p15:guide>
        <p15:guide id="6" pos="2661" userDrawn="1">
          <p15:clr>
            <a:srgbClr val="FBAE40"/>
          </p15:clr>
        </p15:guide>
        <p15:guide id="7" pos="2343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(Vrij invulba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65">
            <a:extLst>
              <a:ext uri="{FF2B5EF4-FFF2-40B4-BE49-F238E27FC236}">
                <a16:creationId xmlns:a16="http://schemas.microsoft.com/office/drawing/2014/main" id="{D8C9B7F8-6288-4D09-BD88-8006B973F31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5650" y="2820473"/>
            <a:ext cx="11436350" cy="4037527"/>
          </a:xfrm>
          <a:blipFill>
            <a:blip r:embed="rId2"/>
            <a:stretch>
              <a:fillRect/>
            </a:stretch>
          </a:blipFill>
        </p:spPr>
        <p:txBody>
          <a:bodyPr tIns="234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B90DCA0-4985-4FE6-A3E0-A65236F1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7" name="Tijdelijke aanduiding voor tekst 61">
            <a:extLst>
              <a:ext uri="{FF2B5EF4-FFF2-40B4-BE49-F238E27FC236}">
                <a16:creationId xmlns:a16="http://schemas.microsoft.com/office/drawing/2014/main" id="{3D815638-2A87-40E4-BC3A-FB4D1E25ACB0}"/>
              </a:ext>
            </a:extLst>
          </p:cNvPr>
          <p:cNvSpPr>
            <a:spLocks noGrp="1" noChangeAspect="1"/>
          </p:cNvSpPr>
          <p:nvPr>
            <p:ph type="body" sz="quarter" idx="18"/>
          </p:nvPr>
        </p:nvSpPr>
        <p:spPr>
          <a:xfrm>
            <a:off x="9531707" y="5835881"/>
            <a:ext cx="2340000" cy="758729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lIns="3240000" rIns="0"/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4416EE60-04E7-4A49-88D4-1122BC4AF7D8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755650" y="3288888"/>
            <a:ext cx="2863850" cy="3096290"/>
          </a:xfrm>
          <a:custGeom>
            <a:avLst/>
            <a:gdLst>
              <a:gd name="connsiteX0" fmla="*/ 2525609 w 5497409"/>
              <a:gd name="connsiteY0" fmla="*/ 0 h 5943600"/>
              <a:gd name="connsiteX1" fmla="*/ 5497409 w 5497409"/>
              <a:gd name="connsiteY1" fmla="*/ 2971800 h 5943600"/>
              <a:gd name="connsiteX2" fmla="*/ 2525609 w 5497409"/>
              <a:gd name="connsiteY2" fmla="*/ 5943600 h 5943600"/>
              <a:gd name="connsiteX3" fmla="*/ 61346 w 5497409"/>
              <a:gd name="connsiteY3" fmla="*/ 4633362 h 5943600"/>
              <a:gd name="connsiteX4" fmla="*/ 0 w 5497409"/>
              <a:gd name="connsiteY4" fmla="*/ 4532384 h 5943600"/>
              <a:gd name="connsiteX5" fmla="*/ 0 w 5497409"/>
              <a:gd name="connsiteY5" fmla="*/ 1411217 h 5943600"/>
              <a:gd name="connsiteX6" fmla="*/ 61346 w 5497409"/>
              <a:gd name="connsiteY6" fmla="*/ 1310238 h 5943600"/>
              <a:gd name="connsiteX7" fmla="*/ 2525609 w 5497409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09" h="5943600">
                <a:moveTo>
                  <a:pt x="2525609" y="0"/>
                </a:moveTo>
                <a:cubicBezTo>
                  <a:pt x="4166889" y="0"/>
                  <a:pt x="5497409" y="1330520"/>
                  <a:pt x="5497409" y="2971800"/>
                </a:cubicBezTo>
                <a:cubicBezTo>
                  <a:pt x="5497409" y="4613080"/>
                  <a:pt x="4166889" y="5943600"/>
                  <a:pt x="2525609" y="5943600"/>
                </a:cubicBezTo>
                <a:cubicBezTo>
                  <a:pt x="1499809" y="5943600"/>
                  <a:pt x="595400" y="5423866"/>
                  <a:pt x="61346" y="4633362"/>
                </a:cubicBezTo>
                <a:lnTo>
                  <a:pt x="0" y="4532384"/>
                </a:lnTo>
                <a:lnTo>
                  <a:pt x="0" y="1411217"/>
                </a:lnTo>
                <a:lnTo>
                  <a:pt x="61346" y="1310238"/>
                </a:lnTo>
                <a:cubicBezTo>
                  <a:pt x="595400" y="519735"/>
                  <a:pt x="1499809" y="0"/>
                  <a:pt x="252560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0800000" scaled="1"/>
            <a:tileRect/>
          </a:gradFill>
        </p:spPr>
        <p:txBody>
          <a:bodyPr vert="wordArtVert" wrap="square" rIns="6336000">
            <a:noAutofit/>
          </a:bodyPr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30A32AC-B6B9-49DA-96CB-8FA7566F258D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08675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5B33C15-FA3F-4488-B605-FD2E5912A64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55612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A43FF58-601A-486A-BC3C-8646024C246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40991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3" name="Tijdelijke aanduiding voor tekst 3">
            <a:extLst>
              <a:ext uri="{FF2B5EF4-FFF2-40B4-BE49-F238E27FC236}">
                <a16:creationId xmlns:a16="http://schemas.microsoft.com/office/drawing/2014/main" id="{D05F72AB-9143-4CEB-9995-BC46F87996D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60000" y="1764000"/>
            <a:ext cx="2448000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24" name="Tijdelijke aanduiding voor tekst 3">
            <a:extLst>
              <a:ext uri="{FF2B5EF4-FFF2-40B4-BE49-F238E27FC236}">
                <a16:creationId xmlns:a16="http://schemas.microsoft.com/office/drawing/2014/main" id="{140C74ED-3843-44B5-A036-98F1C0983D0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60000" y="2268000"/>
            <a:ext cx="2448000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25" name="Tijdelijke aanduiding voor tekst 3">
            <a:extLst>
              <a:ext uri="{FF2B5EF4-FFF2-40B4-BE49-F238E27FC236}">
                <a16:creationId xmlns:a16="http://schemas.microsoft.com/office/drawing/2014/main" id="{7CB3B72F-829E-4802-89CE-5FAA887211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212000" y="1764000"/>
            <a:ext cx="2195512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26" name="Tijdelijke aanduiding voor tekst 3">
            <a:extLst>
              <a:ext uri="{FF2B5EF4-FFF2-40B4-BE49-F238E27FC236}">
                <a16:creationId xmlns:a16="http://schemas.microsoft.com/office/drawing/2014/main" id="{E96C0F79-C1F5-448A-9B02-130652C5EFD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212000" y="2268000"/>
            <a:ext cx="2195512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27" name="Tijdelijke aanduiding voor tekst 3">
            <a:extLst>
              <a:ext uri="{FF2B5EF4-FFF2-40B4-BE49-F238E27FC236}">
                <a16:creationId xmlns:a16="http://schemas.microsoft.com/office/drawing/2014/main" id="{3008B147-EF81-4851-A6A3-FDBC85BB5B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0369" y="1764000"/>
            <a:ext cx="4362394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28" name="Tijdelijke aanduiding voor tekst 3">
            <a:extLst>
              <a:ext uri="{FF2B5EF4-FFF2-40B4-BE49-F238E27FC236}">
                <a16:creationId xmlns:a16="http://schemas.microsoft.com/office/drawing/2014/main" id="{D61D01F4-0D94-49A0-A0C6-2A6964B3939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10369" y="2268000"/>
            <a:ext cx="4362394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13" name="Tijdelijke aanduiding voor afbeelding 12">
            <a:extLst>
              <a:ext uri="{FF2B5EF4-FFF2-40B4-BE49-F238E27FC236}">
                <a16:creationId xmlns:a16="http://schemas.microsoft.com/office/drawing/2014/main" id="{12238712-852D-4C83-A179-EE0F3F65535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55650" y="1764000"/>
            <a:ext cx="306000" cy="3060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5" name="Tijdelijke aanduiding voor afbeelding 12">
            <a:extLst>
              <a:ext uri="{FF2B5EF4-FFF2-40B4-BE49-F238E27FC236}">
                <a16:creationId xmlns:a16="http://schemas.microsoft.com/office/drawing/2014/main" id="{B94B33D8-9ADC-46F3-9BAD-244DD869287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55650" y="2268000"/>
            <a:ext cx="306000" cy="306000"/>
          </a:xfr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6" name="Tijdelijke aanduiding voor afbeelding 12">
            <a:extLst>
              <a:ext uri="{FF2B5EF4-FFF2-40B4-BE49-F238E27FC236}">
                <a16:creationId xmlns:a16="http://schemas.microsoft.com/office/drawing/2014/main" id="{7B078E79-A086-4E54-9016-28A2DBA0692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08000" y="1764000"/>
            <a:ext cx="306000" cy="306000"/>
          </a:xfrm>
          <a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7" name="Tijdelijke aanduiding voor afbeelding 12">
            <a:extLst>
              <a:ext uri="{FF2B5EF4-FFF2-40B4-BE49-F238E27FC236}">
                <a16:creationId xmlns:a16="http://schemas.microsoft.com/office/drawing/2014/main" id="{9A2E3717-085D-4920-9B0E-8DBF1A42FCA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08000" y="2268000"/>
            <a:ext cx="306000" cy="306000"/>
          </a:xfrm>
          <a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8" name="Tijdelijke aanduiding voor afbeelding 12">
            <a:extLst>
              <a:ext uri="{FF2B5EF4-FFF2-40B4-BE49-F238E27FC236}">
                <a16:creationId xmlns:a16="http://schemas.microsoft.com/office/drawing/2014/main" id="{77467CBB-F989-40AA-BAA1-DDC3FE2145D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408000" y="1764000"/>
            <a:ext cx="306000" cy="306000"/>
          </a:xfrm>
          <a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9" name="Tijdelijke aanduiding voor afbeelding 12">
            <a:extLst>
              <a:ext uri="{FF2B5EF4-FFF2-40B4-BE49-F238E27FC236}">
                <a16:creationId xmlns:a16="http://schemas.microsoft.com/office/drawing/2014/main" id="{1C25A578-0CC7-464F-9CFB-1B9EC232EF8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408000" y="2268000"/>
            <a:ext cx="306000" cy="306000"/>
          </a:xfrm>
          <a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09454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3045">
          <p15:clr>
            <a:srgbClr val="FBAE40"/>
          </p15:clr>
        </p15:guide>
        <p15:guide id="2" orient="horz" pos="2058">
          <p15:clr>
            <a:srgbClr val="FBAE40"/>
          </p15:clr>
        </p15:guide>
        <p15:guide id="3" orient="horz" pos="4026">
          <p15:clr>
            <a:srgbClr val="FBAE40"/>
          </p15:clr>
        </p15:guide>
        <p15:guide id="4" pos="4044">
          <p15:clr>
            <a:srgbClr val="FBAE40"/>
          </p15:clr>
        </p15:guide>
        <p15:guide id="5" pos="4362">
          <p15:clr>
            <a:srgbClr val="FBAE40"/>
          </p15:clr>
        </p15:guide>
        <p15:guide id="6" pos="2661">
          <p15:clr>
            <a:srgbClr val="FBAE40"/>
          </p15:clr>
        </p15:guide>
        <p15:guide id="7" pos="234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218" y="321536"/>
            <a:ext cx="10928349" cy="6111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2710A8-2B1F-4E56-80B2-8BB4DE7BAE41}" type="datetime4">
              <a:rPr lang="en-GB" altLang="en-US" smtClean="0"/>
              <a:t>01 June 2023</a:t>
            </a:fld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EAEC5-70C2-45F2-A9E4-8B31FA2D4E52}" type="slidenum">
              <a:rPr lang="nl-NL" altLang="en-US" smtClean="0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0134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Titeldia met vierkan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jdelijke aanduiding voor afbeelding 65">
            <a:extLst>
              <a:ext uri="{FF2B5EF4-FFF2-40B4-BE49-F238E27FC236}">
                <a16:creationId xmlns:a16="http://schemas.microsoft.com/office/drawing/2014/main" id="{C993F618-5D8C-4CD3-B26D-F74E759872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6858000" cy="6858000"/>
          </a:xfrm>
          <a:solidFill>
            <a:schemeClr val="bg1">
              <a:lumMod val="85000"/>
            </a:schemeClr>
          </a:solidFill>
        </p:spPr>
        <p:txBody>
          <a:bodyPr tIns="3816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17861E45-7D0B-4CBE-BF29-EEB9263631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6000" y="5295900"/>
            <a:ext cx="4513088" cy="788988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l-NL" dirty="0"/>
              <a:t>Naam Achternaam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0A17F5-F68D-450E-924D-50BE1E84C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6000" y="3854640"/>
            <a:ext cx="4513088" cy="67627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B69FD9-1A34-44C5-BB96-B626ABE7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6000" y="6264000"/>
            <a:ext cx="2340000" cy="184666"/>
          </a:xfrm>
        </p:spPr>
        <p:txBody>
          <a:bodyPr vert="horz"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05FF67-098D-42EF-9DDB-0B34D97B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73572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7F641E-4810-428B-93B4-F028FBE4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273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77695BF-4150-4BB7-8197-EF140D44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000" y="1766078"/>
            <a:ext cx="4516033" cy="1990582"/>
          </a:xfrm>
        </p:spPr>
        <p:txBody>
          <a:bodyPr anchor="b" anchorCtr="0"/>
          <a:lstStyle>
            <a:lvl1pPr>
              <a:lnSpc>
                <a:spcPct val="9000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1" name="Deltares_Logo_groot">
            <a:extLst>
              <a:ext uri="{FF2B5EF4-FFF2-40B4-BE49-F238E27FC236}">
                <a16:creationId xmlns:a16="http://schemas.microsoft.com/office/drawing/2014/main" id="{07BC8CE6-4B06-4C93-9DE2-B3D24820A4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6000" y="180000"/>
            <a:ext cx="2340000" cy="760500"/>
          </a:xfrm>
          <a:prstGeom prst="rect">
            <a:avLst/>
          </a:prstGeom>
        </p:spPr>
      </p:pic>
      <p:sp>
        <p:nvSpPr>
          <p:cNvPr id="62" name="TX_Enabling_deltalife_wit">
            <a:extLst>
              <a:ext uri="{FF2B5EF4-FFF2-40B4-BE49-F238E27FC236}">
                <a16:creationId xmlns:a16="http://schemas.microsoft.com/office/drawing/2014/main" id="{8230CF4F-5316-4F99-A0B8-28EA9797ED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0801" y="5947577"/>
            <a:ext cx="3176270" cy="756001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rIns="4284000"/>
          <a:lstStyle>
            <a:lvl1pPr marL="0" indent="0">
              <a:buNone/>
              <a:defRPr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80256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61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oofdstuk / Tussendia (Groen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454C307C-D04D-4709-9FD4-571150894DD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447038"/>
            <a:ext cx="5497462" cy="5943600"/>
          </a:xfrm>
          <a:custGeom>
            <a:avLst/>
            <a:gdLst>
              <a:gd name="connsiteX0" fmla="*/ 2525662 w 5497462"/>
              <a:gd name="connsiteY0" fmla="*/ 0 h 5943600"/>
              <a:gd name="connsiteX1" fmla="*/ 5497462 w 5497462"/>
              <a:gd name="connsiteY1" fmla="*/ 2971800 h 5943600"/>
              <a:gd name="connsiteX2" fmla="*/ 2525662 w 5497462"/>
              <a:gd name="connsiteY2" fmla="*/ 5943600 h 5943600"/>
              <a:gd name="connsiteX3" fmla="*/ 61399 w 5497462"/>
              <a:gd name="connsiteY3" fmla="*/ 4633362 h 5943600"/>
              <a:gd name="connsiteX4" fmla="*/ 0 w 5497462"/>
              <a:gd name="connsiteY4" fmla="*/ 4532297 h 5943600"/>
              <a:gd name="connsiteX5" fmla="*/ 0 w 5497462"/>
              <a:gd name="connsiteY5" fmla="*/ 1411304 h 5943600"/>
              <a:gd name="connsiteX6" fmla="*/ 61399 w 5497462"/>
              <a:gd name="connsiteY6" fmla="*/ 1310238 h 5943600"/>
              <a:gd name="connsiteX7" fmla="*/ 2525662 w 5497462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62" h="5943600">
                <a:moveTo>
                  <a:pt x="2525662" y="0"/>
                </a:moveTo>
                <a:cubicBezTo>
                  <a:pt x="4166942" y="0"/>
                  <a:pt x="5497462" y="1330520"/>
                  <a:pt x="5497462" y="2971800"/>
                </a:cubicBezTo>
                <a:cubicBezTo>
                  <a:pt x="5497462" y="4613080"/>
                  <a:pt x="4166942" y="5943600"/>
                  <a:pt x="2525662" y="5943600"/>
                </a:cubicBezTo>
                <a:cubicBezTo>
                  <a:pt x="1499862" y="5943600"/>
                  <a:pt x="595453" y="5423866"/>
                  <a:pt x="61399" y="4633362"/>
                </a:cubicBezTo>
                <a:lnTo>
                  <a:pt x="0" y="4532297"/>
                </a:lnTo>
                <a:lnTo>
                  <a:pt x="0" y="1411304"/>
                </a:lnTo>
                <a:lnTo>
                  <a:pt x="61399" y="1310238"/>
                </a:lnTo>
                <a:cubicBezTo>
                  <a:pt x="595453" y="519735"/>
                  <a:pt x="1499862" y="0"/>
                  <a:pt x="252566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4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E2BD3A-5DDA-4757-ACCB-7CC38D75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762124"/>
            <a:ext cx="10512000" cy="1368000"/>
          </a:xfrm>
        </p:spPr>
        <p:txBody>
          <a:bodyPr anchor="t">
            <a:normAutofit/>
          </a:bodyPr>
          <a:lstStyle>
            <a:lvl1pPr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77DC50-5611-4E05-B13C-BEF10B116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000" y="3564000"/>
            <a:ext cx="10585450" cy="15176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09971E-F873-4027-AEC0-F79E132D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13488" y="4586300"/>
            <a:ext cx="153888" cy="1262844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93B534-D0A1-49CD-B3E2-FA8113F9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13488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AD1C2C-AB5C-4424-9980-A055EC5C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67279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19398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oofdstuk / Tussendia (Blauw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2BD3A-5DDA-4757-ACCB-7CC38D75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762124"/>
            <a:ext cx="10512000" cy="1368000"/>
          </a:xfrm>
        </p:spPr>
        <p:txBody>
          <a:bodyPr anchor="t">
            <a:normAutofit/>
          </a:bodyPr>
          <a:lstStyle>
            <a:lvl1pPr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77DC50-5611-4E05-B13C-BEF10B116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000" y="3564000"/>
            <a:ext cx="10585450" cy="15176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09971E-F873-4027-AEC0-F79E132D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13488" y="4586300"/>
            <a:ext cx="153888" cy="1262844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93B534-D0A1-49CD-B3E2-FA8113F9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13488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AD1C2C-AB5C-4424-9980-A055EC5C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67279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FE604B20-D198-4E8C-9B1F-0066D909E5DF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447038"/>
            <a:ext cx="5497462" cy="5943600"/>
          </a:xfrm>
          <a:custGeom>
            <a:avLst/>
            <a:gdLst>
              <a:gd name="connsiteX0" fmla="*/ 2525662 w 5497462"/>
              <a:gd name="connsiteY0" fmla="*/ 0 h 5943600"/>
              <a:gd name="connsiteX1" fmla="*/ 5497462 w 5497462"/>
              <a:gd name="connsiteY1" fmla="*/ 2971800 h 5943600"/>
              <a:gd name="connsiteX2" fmla="*/ 2525662 w 5497462"/>
              <a:gd name="connsiteY2" fmla="*/ 5943600 h 5943600"/>
              <a:gd name="connsiteX3" fmla="*/ 61399 w 5497462"/>
              <a:gd name="connsiteY3" fmla="*/ 4633362 h 5943600"/>
              <a:gd name="connsiteX4" fmla="*/ 0 w 5497462"/>
              <a:gd name="connsiteY4" fmla="*/ 4532297 h 5943600"/>
              <a:gd name="connsiteX5" fmla="*/ 0 w 5497462"/>
              <a:gd name="connsiteY5" fmla="*/ 1411304 h 5943600"/>
              <a:gd name="connsiteX6" fmla="*/ 61399 w 5497462"/>
              <a:gd name="connsiteY6" fmla="*/ 1310238 h 5943600"/>
              <a:gd name="connsiteX7" fmla="*/ 2525662 w 5497462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62" h="5943600">
                <a:moveTo>
                  <a:pt x="2525662" y="0"/>
                </a:moveTo>
                <a:cubicBezTo>
                  <a:pt x="4166942" y="0"/>
                  <a:pt x="5497462" y="1330520"/>
                  <a:pt x="5497462" y="2971800"/>
                </a:cubicBezTo>
                <a:cubicBezTo>
                  <a:pt x="5497462" y="4613080"/>
                  <a:pt x="4166942" y="5943600"/>
                  <a:pt x="2525662" y="5943600"/>
                </a:cubicBezTo>
                <a:cubicBezTo>
                  <a:pt x="1499862" y="5943600"/>
                  <a:pt x="595453" y="5423866"/>
                  <a:pt x="61399" y="4633362"/>
                </a:cubicBezTo>
                <a:lnTo>
                  <a:pt x="0" y="4532297"/>
                </a:lnTo>
                <a:lnTo>
                  <a:pt x="0" y="1411304"/>
                </a:lnTo>
                <a:lnTo>
                  <a:pt x="61399" y="1310238"/>
                </a:lnTo>
                <a:cubicBezTo>
                  <a:pt x="595453" y="519735"/>
                  <a:pt x="1499862" y="0"/>
                  <a:pt x="252566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73923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 met Partner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EC7CA-9C23-4C8C-8E52-48827CB3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AB16DB44-A35C-4555-8271-1BC45D5E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98298A93-251E-4C71-ACF3-6A138886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74A889B-77F6-4552-B217-7A2CA16B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9EBD329-956B-407B-9AD6-0D41AC6CBE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1" y="1762124"/>
            <a:ext cx="10517112" cy="432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Tijdelijke aanduiding voor afbeelding 13">
            <a:extLst>
              <a:ext uri="{FF2B5EF4-FFF2-40B4-BE49-F238E27FC236}">
                <a16:creationId xmlns:a16="http://schemas.microsoft.com/office/drawing/2014/main" id="{29C6F091-D152-418D-B9F8-A87580FF62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33588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1" name="Tijdelijke aanduiding voor afbeelding 13">
            <a:extLst>
              <a:ext uri="{FF2B5EF4-FFF2-40B4-BE49-F238E27FC236}">
                <a16:creationId xmlns:a16="http://schemas.microsoft.com/office/drawing/2014/main" id="{60BE643B-1ED0-4C44-A1BD-69154E5788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73876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2" name="Tijdelijke aanduiding voor afbeelding 13">
            <a:extLst>
              <a:ext uri="{FF2B5EF4-FFF2-40B4-BE49-F238E27FC236}">
                <a16:creationId xmlns:a16="http://schemas.microsoft.com/office/drawing/2014/main" id="{A065EEC8-0E39-4605-AE1D-D95CBC9048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14164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3" name="Tijdelijke aanduiding voor afbeelding 13">
            <a:extLst>
              <a:ext uri="{FF2B5EF4-FFF2-40B4-BE49-F238E27FC236}">
                <a16:creationId xmlns:a16="http://schemas.microsoft.com/office/drawing/2014/main" id="{48162130-D103-42A6-B07E-E8EF0590181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54452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4" name="Tijdelijke aanduiding voor afbeelding 13">
            <a:extLst>
              <a:ext uri="{FF2B5EF4-FFF2-40B4-BE49-F238E27FC236}">
                <a16:creationId xmlns:a16="http://schemas.microsoft.com/office/drawing/2014/main" id="{7250C887-952A-4DC1-8215-8DFA36C6EDD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94740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5" name="Tijdelijke aanduiding voor afbeelding 13">
            <a:extLst>
              <a:ext uri="{FF2B5EF4-FFF2-40B4-BE49-F238E27FC236}">
                <a16:creationId xmlns:a16="http://schemas.microsoft.com/office/drawing/2014/main" id="{B0075813-47FE-4243-A0DB-86635BED62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735028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6" name="Tijdelijke aanduiding voor afbeelding 13">
            <a:extLst>
              <a:ext uri="{FF2B5EF4-FFF2-40B4-BE49-F238E27FC236}">
                <a16:creationId xmlns:a16="http://schemas.microsoft.com/office/drawing/2014/main" id="{B8D44326-7D12-4338-99E1-2E879D21A25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075317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4828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2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BD4A7-30E2-4E78-B4FA-A8B2C41A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89361EE-4435-4145-8E9D-4F0A53E9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6DFBB55-F053-4FC0-8FD6-FD27BC57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220EB44-40D1-4CAF-8FFD-29202A0A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564A6160-4B2C-4199-AB7C-023FEDE195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5650" y="1768763"/>
            <a:ext cx="5076175" cy="4318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inhoud 6">
            <a:extLst>
              <a:ext uri="{FF2B5EF4-FFF2-40B4-BE49-F238E27FC236}">
                <a16:creationId xmlns:a16="http://schemas.microsoft.com/office/drawing/2014/main" id="{A7315F35-EA75-4506-B955-CB617ACBDB4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91825" y="1770636"/>
            <a:ext cx="5076175" cy="4318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359406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met tit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360240-711C-40DC-B819-28D5F76EA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650" y="1762125"/>
            <a:ext cx="5065347" cy="742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485B8C4-FFE1-4941-89E1-E5B658D71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650" y="2556001"/>
            <a:ext cx="5065347" cy="352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D244503-4D19-475F-8DE3-680EA8CDC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997" y="1762125"/>
            <a:ext cx="5087002" cy="742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D37810D-DEFA-432E-B30A-7F13B7EF0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997" y="2556001"/>
            <a:ext cx="5087002" cy="352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D5B83A0-F52F-4A50-A779-6FBDEC06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0DF3265-27D0-49AD-8963-A3EC3CB2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32C89B3-2645-49EA-AE6E-C0189B3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9CFFACB9-41BE-4C1C-8FD9-C0590014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474446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77C9B-D616-43D5-9E9C-399615DA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97891F0-8DCB-4D52-8695-2AD66508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B044C9F-B1E5-43F8-ABA5-F8A0AF3B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14021C5-B1DD-464A-832F-A03BCAB5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962055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Footer Bar">
            <a:extLst>
              <a:ext uri="{FF2B5EF4-FFF2-40B4-BE49-F238E27FC236}">
                <a16:creationId xmlns:a16="http://schemas.microsoft.com/office/drawing/2014/main" id="{022EB8B7-6824-4AED-BB2B-C0B109993AD1}"/>
              </a:ext>
            </a:extLst>
          </p:cNvPr>
          <p:cNvGrpSpPr/>
          <p:nvPr userDrawn="1"/>
        </p:nvGrpSpPr>
        <p:grpSpPr>
          <a:xfrm>
            <a:off x="11742000" y="0"/>
            <a:ext cx="450000" cy="6858000"/>
            <a:chOff x="11742000" y="0"/>
            <a:chExt cx="450000" cy="6858000"/>
          </a:xfrm>
          <a:solidFill>
            <a:schemeClr val="accent2">
              <a:alpha val="5882"/>
            </a:schemeClr>
          </a:solidFill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9F9EE001-C15B-435E-9F44-1622C159FC17}"/>
                </a:ext>
              </a:extLst>
            </p:cNvPr>
            <p:cNvSpPr/>
            <p:nvPr userDrawn="1"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rgbClr val="F1F3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cxnSp>
          <p:nvCxnSpPr>
            <p:cNvPr id="9" name="Rechte verbindingslijn 8">
              <a:extLst>
                <a:ext uri="{FF2B5EF4-FFF2-40B4-BE49-F238E27FC236}">
                  <a16:creationId xmlns:a16="http://schemas.microsoft.com/office/drawing/2014/main" id="{32440EA2-337B-4EDA-9C88-10B9002EF364}"/>
                </a:ext>
              </a:extLst>
            </p:cNvPr>
            <p:cNvCxnSpPr/>
            <p:nvPr userDrawn="1"/>
          </p:nvCxnSpPr>
          <p:spPr>
            <a:xfrm>
              <a:off x="11801530" y="6081711"/>
              <a:ext cx="324000" cy="0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8E966F5-006F-433A-9691-0B17633B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41695"/>
            <a:ext cx="10517113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Dia met tekst. Voorbeeld van een lange tekst over twee regels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1B2E2CE-1F7F-4603-9A75-FEAAFF738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650" y="1768763"/>
            <a:ext cx="10512349" cy="43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Niveau 1, standaard met </a:t>
            </a:r>
            <a:r>
              <a:rPr lang="nl-NL" dirty="0" err="1"/>
              <a:t>bullets</a:t>
            </a:r>
            <a:endParaRPr lang="nl-NL" dirty="0"/>
          </a:p>
          <a:p>
            <a:pPr lvl="1"/>
            <a:r>
              <a:rPr lang="nl-NL" dirty="0"/>
              <a:t>Tweede niveau, (sub </a:t>
            </a:r>
            <a:r>
              <a:rPr lang="nl-NL" dirty="0" err="1"/>
              <a:t>bullets</a:t>
            </a:r>
            <a:r>
              <a:rPr lang="nl-NL" dirty="0"/>
              <a:t>)</a:t>
            </a:r>
          </a:p>
          <a:p>
            <a:pPr lvl="2"/>
            <a:r>
              <a:rPr lang="nl-NL" dirty="0"/>
              <a:t>Derde niveau (Leestekst)</a:t>
            </a:r>
          </a:p>
          <a:p>
            <a:pPr lvl="3"/>
            <a:r>
              <a:rPr lang="nl-NL" dirty="0"/>
              <a:t>Vierde niveau (Subtitel)</a:t>
            </a:r>
          </a:p>
          <a:p>
            <a:pPr lvl="4"/>
            <a:r>
              <a:rPr lang="nl-NL" dirty="0"/>
              <a:t>Vijfde niveau (Standaard met nummers)</a:t>
            </a:r>
          </a:p>
          <a:p>
            <a:pPr lvl="5"/>
            <a:r>
              <a:rPr lang="nl-NL" dirty="0"/>
              <a:t>Niveau zes (sub nummers)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E4571E1-7B78-4AC3-AB7A-7A15720DF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420000" y="4157669"/>
            <a:ext cx="153888" cy="1485895"/>
          </a:xfrm>
          <a:prstGeom prst="rect">
            <a:avLst/>
          </a:prstGeom>
        </p:spPr>
        <p:txBody>
          <a:bodyPr vert="vert270" wrap="square" lIns="0" tIns="0" rIns="0" bIns="0" rtlCol="0" anchor="ctr" anchorCtr="0">
            <a:noAutofit/>
          </a:bodyPr>
          <a:lstStyle>
            <a:lvl1pPr algn="l">
              <a:defRPr sz="1000" b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04B6D2-F868-492E-8371-701F4F999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9372" y="541695"/>
            <a:ext cx="153888" cy="5101869"/>
          </a:xfrm>
          <a:prstGeom prst="rect">
            <a:avLst/>
          </a:prstGeom>
        </p:spPr>
        <p:txBody>
          <a:bodyPr vert="vert270" wrap="square" lIns="0" tIns="0" rIns="0" bIns="0" rtlCol="0" anchor="ctr" anchorCtr="0">
            <a:noAutofit/>
          </a:bodyPr>
          <a:lstStyle>
            <a:lvl1pPr algn="l">
              <a:defRPr lang="nl-NL" sz="1000" b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491C4D-045B-4D79-8E4E-A715678EC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3163" y="6413498"/>
            <a:ext cx="450000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ct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5" name="Deltares_Logo_klein">
            <a:extLst>
              <a:ext uri="{FF2B5EF4-FFF2-40B4-BE49-F238E27FC236}">
                <a16:creationId xmlns:a16="http://schemas.microsoft.com/office/drawing/2014/main" id="{CA5E38F1-EE2E-4740-B411-6A2F5838BECA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756" y="6267123"/>
            <a:ext cx="1188000" cy="3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5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47" r:id="rId3"/>
    <p:sldLayoutId id="2147483691" r:id="rId4"/>
    <p:sldLayoutId id="2147483692" r:id="rId5"/>
    <p:sldLayoutId id="2147483664" r:id="rId6"/>
    <p:sldLayoutId id="2147483687" r:id="rId7"/>
    <p:sldLayoutId id="2147483689" r:id="rId8"/>
    <p:sldLayoutId id="2147483690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96" r:id="rId17"/>
    <p:sldLayoutId id="2147483682" r:id="rId18"/>
    <p:sldLayoutId id="2147483683" r:id="rId19"/>
    <p:sldLayoutId id="2147483749" r:id="rId20"/>
    <p:sldLayoutId id="2147483681" r:id="rId21"/>
    <p:sldLayoutId id="2147483752" r:id="rId22"/>
    <p:sldLayoutId id="2147483699" r:id="rId23"/>
    <p:sldLayoutId id="2147483748" r:id="rId24"/>
    <p:sldLayoutId id="2147483656" r:id="rId25"/>
    <p:sldLayoutId id="2147483753" r:id="rId26"/>
    <p:sldLayoutId id="2147483698" r:id="rId27"/>
    <p:sldLayoutId id="2147483754" r:id="rId28"/>
    <p:sldLayoutId id="2147483755" r:id="rId2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24000" indent="-324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48000" indent="-32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324000" indent="-324000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+mj-lt"/>
        <a:buAutoNum type="arabicPeriod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648000" indent="-324000" algn="l" defTabSz="914400" rtl="0" eaLnBrk="1" latinLnBrk="0" hangingPunct="1">
        <a:lnSpc>
          <a:spcPct val="90000"/>
        </a:lnSpc>
        <a:spcBef>
          <a:spcPts val="500"/>
        </a:spcBef>
        <a:buSzPct val="95000"/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1110" userDrawn="1">
          <p15:clr>
            <a:srgbClr val="F26B43"/>
          </p15:clr>
        </p15:guide>
        <p15:guide id="3" pos="476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6" pos="792" userDrawn="1">
          <p15:clr>
            <a:srgbClr val="F26B43"/>
          </p15:clr>
        </p15:guide>
        <p15:guide id="7" orient="horz" pos="3833" userDrawn="1">
          <p15:clr>
            <a:srgbClr val="F26B43"/>
          </p15:clr>
        </p15:guide>
        <p15:guide id="8" orient="horz" pos="336" userDrawn="1">
          <p15:clr>
            <a:srgbClr val="F26B43"/>
          </p15:clr>
        </p15:guide>
        <p15:guide id="9" pos="7098" userDrawn="1">
          <p15:clr>
            <a:srgbClr val="F26B43"/>
          </p15:clr>
        </p15:guide>
        <p15:guide id="10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BEDE333-FBE5-41FF-92E3-3CED59DF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0DE5847-2B0D-4E4F-AD42-A74B0A67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 28 november 2019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B3BAD00-5B4A-4096-8A2D-7F59D9A6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Voettekst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4825659-D616-4781-9C2B-94E8CE3B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869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30D6-0099-4B52-A3AC-D93DED6A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684000"/>
            <a:ext cx="5340000" cy="936000"/>
          </a:xfrm>
        </p:spPr>
        <p:txBody>
          <a:bodyPr anchor="t">
            <a:normAutofit/>
          </a:bodyPr>
          <a:lstStyle/>
          <a:p>
            <a:r>
              <a:rPr lang="en-US" dirty="0" err="1"/>
              <a:t>Limitaties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6A78D-ED86-454C-9829-1AD237F1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3163" y="6413498"/>
            <a:ext cx="450000" cy="18466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42B3F14-D836-496B-80A2-23BE75BD68CB}" type="slidenum">
              <a:rPr lang="nl-NL" smtClean="0"/>
              <a:pPr>
                <a:spcAft>
                  <a:spcPts val="600"/>
                </a:spcAft>
              </a:pPr>
              <a:t>10</a:t>
            </a:fld>
            <a:endParaRPr lang="nl-NL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5EFF1EA-3BF1-191C-A3E6-AD5C08520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6271" y="1713487"/>
            <a:ext cx="3194536" cy="4322763"/>
          </a:xfrm>
        </p:spPr>
        <p:txBody>
          <a:bodyPr/>
          <a:lstStyle/>
          <a:p>
            <a:r>
              <a:rPr lang="nl-NL" sz="2200" dirty="0">
                <a:solidFill>
                  <a:srgbClr val="080C80"/>
                </a:solidFill>
              </a:rPr>
              <a:t>Waarheid </a:t>
            </a:r>
            <a:r>
              <a:rPr lang="en-US" sz="2400" dirty="0">
                <a:solidFill>
                  <a:srgbClr val="080C80"/>
                </a:solidFill>
              </a:rPr>
              <a:t>?</a:t>
            </a:r>
          </a:p>
          <a:p>
            <a:pPr lvl="1"/>
            <a:r>
              <a:rPr lang="nl-NL" sz="2000" dirty="0">
                <a:solidFill>
                  <a:srgbClr val="080C80"/>
                </a:solidFill>
              </a:rPr>
              <a:t>Database (WKP-data)</a:t>
            </a:r>
          </a:p>
          <a:p>
            <a:pPr lvl="1"/>
            <a:r>
              <a:rPr lang="nl-NL" sz="2000" dirty="0">
                <a:solidFill>
                  <a:srgbClr val="080C80"/>
                </a:solidFill>
              </a:rPr>
              <a:t>Data waterschappen</a:t>
            </a:r>
          </a:p>
          <a:p>
            <a:pPr lvl="1"/>
            <a:r>
              <a:rPr lang="nl-NL" sz="2000" dirty="0">
                <a:solidFill>
                  <a:srgbClr val="080C80"/>
                </a:solidFill>
              </a:rPr>
              <a:t>FOTO-NL</a:t>
            </a:r>
          </a:p>
          <a:p>
            <a:endParaRPr lang="nl-NL" dirty="0"/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F76AEE12-30BE-7ED2-B562-C21FA85E7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374" y="904673"/>
            <a:ext cx="8145467" cy="551855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80398-0947-41CD-932E-A9E92712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/>
              <a:t> 28 november 2019</a:t>
            </a:r>
          </a:p>
        </p:txBody>
      </p:sp>
    </p:spTree>
    <p:extLst>
      <p:ext uri="{BB962C8B-B14F-4D97-AF65-F5344CB8AC3E}">
        <p14:creationId xmlns:p14="http://schemas.microsoft.com/office/powerpoint/2010/main" val="3962103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29218" y="321536"/>
            <a:ext cx="10928349" cy="611187"/>
          </a:xfrm>
        </p:spPr>
        <p:txBody>
          <a:bodyPr/>
          <a:lstStyle/>
          <a:p>
            <a:r>
              <a:rPr lang="nl-NL" sz="3600" dirty="0">
                <a:solidFill>
                  <a:srgbClr val="080C80"/>
                </a:solidFill>
              </a:rPr>
              <a:t>Vervolgstappen / verbeteringen</a:t>
            </a:r>
            <a:r>
              <a:rPr lang="nl-NL" sz="3600" i="1" dirty="0">
                <a:solidFill>
                  <a:srgbClr val="080C80"/>
                </a:solidFill>
              </a:rPr>
              <a:t>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E1FA6D5-2391-5F09-E872-48C0ECFFB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67" y="1099226"/>
            <a:ext cx="10512349" cy="5087565"/>
          </a:xfrm>
        </p:spPr>
        <p:txBody>
          <a:bodyPr/>
          <a:lstStyle/>
          <a:p>
            <a:r>
              <a:rPr lang="nl-NL" sz="2400" dirty="0">
                <a:solidFill>
                  <a:srgbClr val="080C80"/>
                </a:solidFill>
              </a:rPr>
              <a:t>Jaarlijkse updates</a:t>
            </a:r>
          </a:p>
          <a:p>
            <a:r>
              <a:rPr lang="nl-NL" sz="2400" dirty="0">
                <a:solidFill>
                  <a:srgbClr val="080C80"/>
                </a:solidFill>
              </a:rPr>
              <a:t>Opvullen missende data </a:t>
            </a:r>
          </a:p>
          <a:p>
            <a:r>
              <a:rPr lang="nl-NL" sz="2400" dirty="0">
                <a:solidFill>
                  <a:srgbClr val="080C80"/>
                </a:solidFill>
              </a:rPr>
              <a:t>Verdere opschoning (locaties ?)</a:t>
            </a:r>
          </a:p>
          <a:p>
            <a:r>
              <a:rPr lang="nl-NL" sz="2400" dirty="0">
                <a:solidFill>
                  <a:srgbClr val="080C80"/>
                </a:solidFill>
              </a:rPr>
              <a:t>Verder verrijken data (Bijv. geometrieën, KRW-type, stofgroepen)</a:t>
            </a:r>
          </a:p>
          <a:p>
            <a:endParaRPr lang="nl-NL" sz="2400" dirty="0">
              <a:solidFill>
                <a:srgbClr val="080C80"/>
              </a:solidFill>
            </a:endParaRPr>
          </a:p>
          <a:p>
            <a:r>
              <a:rPr lang="nl-NL" sz="2400" dirty="0">
                <a:solidFill>
                  <a:srgbClr val="080C80"/>
                </a:solidFill>
              </a:rPr>
              <a:t>Ideale wereld:</a:t>
            </a:r>
          </a:p>
          <a:p>
            <a:pPr lvl="1"/>
            <a:r>
              <a:rPr lang="nl-NL" sz="2200" dirty="0">
                <a:solidFill>
                  <a:srgbClr val="080C80"/>
                </a:solidFill>
              </a:rPr>
              <a:t>API van het IHW waar data bevraagd kan worden?</a:t>
            </a:r>
          </a:p>
          <a:p>
            <a:endParaRPr lang="nl-NL" sz="2400" dirty="0">
              <a:solidFill>
                <a:srgbClr val="080C80"/>
              </a:solidFill>
            </a:endParaRPr>
          </a:p>
          <a:p>
            <a:endParaRPr lang="nl-NL" sz="2400" dirty="0">
              <a:solidFill>
                <a:srgbClr val="080C80"/>
              </a:solidFill>
            </a:endParaRPr>
          </a:p>
          <a:p>
            <a:endParaRPr lang="nl-NL" sz="2400" i="1" dirty="0">
              <a:solidFill>
                <a:srgbClr val="080C80"/>
              </a:solidFill>
            </a:endParaRPr>
          </a:p>
          <a:p>
            <a:endParaRPr lang="nl-NL" sz="2400" i="1" dirty="0">
              <a:solidFill>
                <a:srgbClr val="080C80"/>
              </a:solidFill>
            </a:endParaRPr>
          </a:p>
          <a:p>
            <a:pPr marL="324000" lvl="1" indent="0">
              <a:buNone/>
            </a:pPr>
            <a:endParaRPr lang="nl-NL" sz="2200" i="1" dirty="0"/>
          </a:p>
        </p:txBody>
      </p:sp>
    </p:spTree>
    <p:extLst>
      <p:ext uri="{BB962C8B-B14F-4D97-AF65-F5344CB8AC3E}">
        <p14:creationId xmlns:p14="http://schemas.microsoft.com/office/powerpoint/2010/main" val="353003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6000" y="684000"/>
            <a:ext cx="5340000" cy="936000"/>
          </a:xfrm>
        </p:spPr>
        <p:txBody>
          <a:bodyPr anchor="t">
            <a:normAutofit/>
          </a:bodyPr>
          <a:lstStyle/>
          <a:p>
            <a:r>
              <a:rPr lang="nl-NL"/>
              <a:t>Toepassingen</a:t>
            </a:r>
            <a:endParaRPr lang="nl-NL" i="1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3EF00D58-C699-E050-6B08-57F3536C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3163" y="6413498"/>
            <a:ext cx="450000" cy="184666"/>
          </a:xfrm>
        </p:spPr>
        <p:txBody>
          <a:bodyPr/>
          <a:lstStyle/>
          <a:p>
            <a:pPr>
              <a:spcAft>
                <a:spcPts val="600"/>
              </a:spcAft>
            </a:pPr>
            <a:fld id="{F42B3F14-D836-496B-80A2-23BE75BD68CB}" type="slidenum">
              <a:rPr lang="nl-NL" smtClean="0"/>
              <a:pPr>
                <a:spcAft>
                  <a:spcPts val="600"/>
                </a:spcAft>
              </a:pPr>
              <a:t>12</a:t>
            </a:fld>
            <a:endParaRPr lang="nl-NL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E1FA6D5-2391-5F09-E872-48C0ECFFB9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0" y="1762125"/>
            <a:ext cx="5220000" cy="4322763"/>
          </a:xfrm>
        </p:spPr>
        <p:txBody>
          <a:bodyPr anchor="t">
            <a:normAutofit/>
          </a:bodyPr>
          <a:lstStyle/>
          <a:p>
            <a:r>
              <a:rPr lang="nl-NL" dirty="0">
                <a:solidFill>
                  <a:srgbClr val="080C80"/>
                </a:solidFill>
              </a:rPr>
              <a:t>NORMAN (2021-2022)</a:t>
            </a:r>
          </a:p>
          <a:p>
            <a:endParaRPr lang="nl-NL" dirty="0"/>
          </a:p>
          <a:p>
            <a:endParaRPr lang="nl-NL" i="1" dirty="0"/>
          </a:p>
          <a:p>
            <a:endParaRPr lang="nl-NL" i="1" dirty="0"/>
          </a:p>
          <a:p>
            <a:pPr marL="324000" lvl="1" indent="0">
              <a:buNone/>
            </a:pPr>
            <a:endParaRPr lang="nl-NL" sz="18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05CEF-8140-6642-1B3E-7D7138FE3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881" y="1126012"/>
            <a:ext cx="6769797" cy="49588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529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29218" y="321536"/>
            <a:ext cx="10928349" cy="611187"/>
          </a:xfrm>
        </p:spPr>
        <p:txBody>
          <a:bodyPr/>
          <a:lstStyle/>
          <a:p>
            <a:r>
              <a:rPr lang="nl-NL" sz="3600" dirty="0">
                <a:solidFill>
                  <a:srgbClr val="080C80"/>
                </a:solidFill>
              </a:rPr>
              <a:t>Toepassingen</a:t>
            </a:r>
            <a:endParaRPr lang="nl-NL" sz="3600" i="1" dirty="0">
              <a:solidFill>
                <a:srgbClr val="080C8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E1FA6D5-2391-5F09-E872-48C0ECFFB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67" y="1099226"/>
            <a:ext cx="10512349" cy="5087565"/>
          </a:xfrm>
        </p:spPr>
        <p:txBody>
          <a:bodyPr/>
          <a:lstStyle/>
          <a:p>
            <a:r>
              <a:rPr lang="nl-NL" sz="2400" dirty="0">
                <a:solidFill>
                  <a:srgbClr val="080C80"/>
                </a:solidFill>
              </a:rPr>
              <a:t>Aanpak </a:t>
            </a:r>
            <a:r>
              <a:rPr lang="nl-NL" sz="2400" dirty="0" err="1">
                <a:solidFill>
                  <a:srgbClr val="080C80"/>
                </a:solidFill>
              </a:rPr>
              <a:t>normoverschrijdende</a:t>
            </a:r>
            <a:r>
              <a:rPr lang="nl-NL" sz="2400" dirty="0">
                <a:solidFill>
                  <a:srgbClr val="080C80"/>
                </a:solidFill>
              </a:rPr>
              <a:t> metalen (2022-2023):</a:t>
            </a:r>
          </a:p>
          <a:p>
            <a:endParaRPr lang="nl-NL" sz="2400" dirty="0">
              <a:solidFill>
                <a:srgbClr val="080C80"/>
              </a:solidFill>
            </a:endParaRPr>
          </a:p>
          <a:p>
            <a:pPr lvl="1"/>
            <a:r>
              <a:rPr lang="nl-NL" sz="2200" dirty="0">
                <a:solidFill>
                  <a:srgbClr val="080C80"/>
                </a:solidFill>
              </a:rPr>
              <a:t>Overschrijding van KRW-norm voor diverse metalen</a:t>
            </a:r>
          </a:p>
          <a:p>
            <a:pPr lvl="1"/>
            <a:r>
              <a:rPr lang="nl-NL" sz="2200" dirty="0">
                <a:solidFill>
                  <a:srgbClr val="080C80"/>
                </a:solidFill>
              </a:rPr>
              <a:t>Onvoldoende zicht op bronnen / oorzaken </a:t>
            </a:r>
          </a:p>
          <a:p>
            <a:pPr lvl="1"/>
            <a:r>
              <a:rPr lang="nl-NL" sz="2200" dirty="0">
                <a:solidFill>
                  <a:srgbClr val="080C80"/>
                </a:solidFill>
              </a:rPr>
              <a:t>Bepalen of en welke maatregelen te nemen niet mogelijk</a:t>
            </a:r>
          </a:p>
          <a:p>
            <a:pPr lvl="1"/>
            <a:endParaRPr lang="nl-NL" sz="2200" dirty="0">
              <a:solidFill>
                <a:srgbClr val="080C80"/>
              </a:solidFill>
            </a:endParaRPr>
          </a:p>
          <a:p>
            <a:endParaRPr lang="nl-NL" sz="2400" dirty="0">
              <a:solidFill>
                <a:srgbClr val="080C80"/>
              </a:solidFill>
            </a:endParaRPr>
          </a:p>
          <a:p>
            <a:endParaRPr lang="nl-NL" sz="2400" dirty="0">
              <a:solidFill>
                <a:srgbClr val="080C80"/>
              </a:solidFill>
            </a:endParaRPr>
          </a:p>
          <a:p>
            <a:endParaRPr lang="nl-NL" sz="2400" i="1" dirty="0">
              <a:solidFill>
                <a:srgbClr val="080C80"/>
              </a:solidFill>
            </a:endParaRPr>
          </a:p>
          <a:p>
            <a:endParaRPr lang="nl-NL" sz="2400" i="1" dirty="0">
              <a:solidFill>
                <a:srgbClr val="080C80"/>
              </a:solidFill>
            </a:endParaRPr>
          </a:p>
          <a:p>
            <a:pPr marL="324000" lvl="1" indent="0">
              <a:buNone/>
            </a:pPr>
            <a:endParaRPr lang="nl-NL" sz="2200" i="1" dirty="0"/>
          </a:p>
        </p:txBody>
      </p:sp>
    </p:spTree>
    <p:extLst>
      <p:ext uri="{BB962C8B-B14F-4D97-AF65-F5344CB8AC3E}">
        <p14:creationId xmlns:p14="http://schemas.microsoft.com/office/powerpoint/2010/main" val="108855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29218" y="321536"/>
            <a:ext cx="10928349" cy="611187"/>
          </a:xfrm>
        </p:spPr>
        <p:txBody>
          <a:bodyPr/>
          <a:lstStyle/>
          <a:p>
            <a:r>
              <a:rPr lang="nl-NL" sz="3600" dirty="0">
                <a:solidFill>
                  <a:srgbClr val="080C80"/>
                </a:solidFill>
              </a:rPr>
              <a:t>Toepassingen</a:t>
            </a:r>
            <a:endParaRPr lang="nl-NL" sz="3600" i="1" dirty="0">
              <a:solidFill>
                <a:srgbClr val="080C8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E1FA6D5-2391-5F09-E872-48C0ECFFB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67" y="1099226"/>
            <a:ext cx="10512349" cy="5087565"/>
          </a:xfrm>
        </p:spPr>
        <p:txBody>
          <a:bodyPr/>
          <a:lstStyle/>
          <a:p>
            <a:r>
              <a:rPr lang="nl-NL" sz="2400" dirty="0">
                <a:solidFill>
                  <a:srgbClr val="080C80"/>
                </a:solidFill>
              </a:rPr>
              <a:t>Norm stelling ammonium/ammoniak (2022-2023):</a:t>
            </a:r>
          </a:p>
          <a:p>
            <a:endParaRPr lang="nl-NL" sz="2400" dirty="0">
              <a:solidFill>
                <a:srgbClr val="080C80"/>
              </a:solidFill>
            </a:endParaRPr>
          </a:p>
          <a:p>
            <a:pPr lvl="1"/>
            <a:r>
              <a:rPr lang="nl-NL" sz="2200" dirty="0">
                <a:solidFill>
                  <a:srgbClr val="080C80"/>
                </a:solidFill>
              </a:rPr>
              <a:t>Meer dan 50% van de waterlichamen voldoet niet aan de NH4 norm</a:t>
            </a:r>
          </a:p>
          <a:p>
            <a:pPr lvl="1"/>
            <a:r>
              <a:rPr lang="nl-NL" sz="2200" dirty="0">
                <a:solidFill>
                  <a:srgbClr val="080C80"/>
                </a:solidFill>
              </a:rPr>
              <a:t>Hoe groot is het probleem </a:t>
            </a:r>
          </a:p>
          <a:p>
            <a:pPr lvl="1"/>
            <a:r>
              <a:rPr lang="nl-NL" sz="2200" dirty="0">
                <a:solidFill>
                  <a:srgbClr val="080C80"/>
                </a:solidFill>
              </a:rPr>
              <a:t>Welke maatregelen kunnen er genomen worden </a:t>
            </a:r>
          </a:p>
          <a:p>
            <a:endParaRPr lang="nl-NL" sz="2400" dirty="0">
              <a:solidFill>
                <a:srgbClr val="080C80"/>
              </a:solidFill>
            </a:endParaRPr>
          </a:p>
          <a:p>
            <a:endParaRPr lang="nl-NL" sz="2400" dirty="0">
              <a:solidFill>
                <a:srgbClr val="080C80"/>
              </a:solidFill>
            </a:endParaRPr>
          </a:p>
          <a:p>
            <a:endParaRPr lang="nl-NL" sz="2400" i="1" dirty="0">
              <a:solidFill>
                <a:srgbClr val="080C80"/>
              </a:solidFill>
            </a:endParaRPr>
          </a:p>
          <a:p>
            <a:endParaRPr lang="nl-NL" sz="2400" i="1" dirty="0">
              <a:solidFill>
                <a:srgbClr val="080C80"/>
              </a:solidFill>
            </a:endParaRPr>
          </a:p>
          <a:p>
            <a:pPr marL="324000" lvl="1" indent="0">
              <a:buNone/>
            </a:pPr>
            <a:endParaRPr lang="nl-NL" sz="2200" i="1" dirty="0"/>
          </a:p>
        </p:txBody>
      </p:sp>
    </p:spTree>
    <p:extLst>
      <p:ext uri="{BB962C8B-B14F-4D97-AF65-F5344CB8AC3E}">
        <p14:creationId xmlns:p14="http://schemas.microsoft.com/office/powerpoint/2010/main" val="3844523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29218" y="321536"/>
            <a:ext cx="10928349" cy="611187"/>
          </a:xfrm>
        </p:spPr>
        <p:txBody>
          <a:bodyPr/>
          <a:lstStyle/>
          <a:p>
            <a:r>
              <a:rPr lang="nl-NL" sz="3600" dirty="0">
                <a:solidFill>
                  <a:srgbClr val="080C80"/>
                </a:solidFill>
              </a:rPr>
              <a:t>Toepassingen</a:t>
            </a:r>
            <a:endParaRPr lang="nl-NL" sz="3600" i="1" dirty="0">
              <a:solidFill>
                <a:srgbClr val="080C8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E1FA6D5-2391-5F09-E872-48C0ECFFB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67" y="1099226"/>
            <a:ext cx="10512349" cy="5087565"/>
          </a:xfrm>
        </p:spPr>
        <p:txBody>
          <a:bodyPr/>
          <a:lstStyle/>
          <a:p>
            <a:r>
              <a:rPr lang="nl-NL" sz="2400" dirty="0">
                <a:solidFill>
                  <a:srgbClr val="080C80"/>
                </a:solidFill>
              </a:rPr>
              <a:t>Zon op water :</a:t>
            </a:r>
          </a:p>
          <a:p>
            <a:endParaRPr lang="nl-NL" sz="2400" dirty="0">
              <a:solidFill>
                <a:srgbClr val="080C80"/>
              </a:solidFill>
            </a:endParaRPr>
          </a:p>
          <a:p>
            <a:pPr lvl="1"/>
            <a:r>
              <a:rPr lang="nl-NL" sz="2200" dirty="0">
                <a:solidFill>
                  <a:srgbClr val="080C80"/>
                </a:solidFill>
              </a:rPr>
              <a:t>Effect zonnepanelen op waterkwaliteit en ecologie</a:t>
            </a:r>
          </a:p>
          <a:p>
            <a:pPr lvl="1"/>
            <a:r>
              <a:rPr lang="nl-NL" sz="2200" dirty="0">
                <a:solidFill>
                  <a:srgbClr val="080C80"/>
                </a:solidFill>
              </a:rPr>
              <a:t>Gegevens van voor de plaatsing van panelen</a:t>
            </a:r>
          </a:p>
          <a:p>
            <a:endParaRPr lang="nl-NL" sz="2400" dirty="0">
              <a:solidFill>
                <a:srgbClr val="080C80"/>
              </a:solidFill>
            </a:endParaRPr>
          </a:p>
          <a:p>
            <a:endParaRPr lang="nl-NL" sz="2400" dirty="0">
              <a:solidFill>
                <a:srgbClr val="080C80"/>
              </a:solidFill>
            </a:endParaRPr>
          </a:p>
          <a:p>
            <a:endParaRPr lang="nl-NL" sz="2400" i="1" dirty="0">
              <a:solidFill>
                <a:srgbClr val="080C80"/>
              </a:solidFill>
            </a:endParaRPr>
          </a:p>
          <a:p>
            <a:endParaRPr lang="nl-NL" sz="2400" i="1" dirty="0">
              <a:solidFill>
                <a:srgbClr val="080C80"/>
              </a:solidFill>
            </a:endParaRPr>
          </a:p>
          <a:p>
            <a:pPr marL="324000" lvl="1" indent="0">
              <a:buNone/>
            </a:pPr>
            <a:endParaRPr lang="nl-NL" sz="2200" i="1" dirty="0"/>
          </a:p>
        </p:txBody>
      </p:sp>
    </p:spTree>
    <p:extLst>
      <p:ext uri="{BB962C8B-B14F-4D97-AF65-F5344CB8AC3E}">
        <p14:creationId xmlns:p14="http://schemas.microsoft.com/office/powerpoint/2010/main" val="3048693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29218" y="321536"/>
            <a:ext cx="10928349" cy="611187"/>
          </a:xfrm>
        </p:spPr>
        <p:txBody>
          <a:bodyPr/>
          <a:lstStyle/>
          <a:p>
            <a:r>
              <a:rPr lang="nl-NL" sz="3600" dirty="0">
                <a:solidFill>
                  <a:srgbClr val="080C80"/>
                </a:solidFill>
              </a:rPr>
              <a:t>Toepassingen</a:t>
            </a:r>
            <a:endParaRPr lang="nl-NL" sz="3600" i="1" dirty="0">
              <a:solidFill>
                <a:srgbClr val="080C8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E1FA6D5-2391-5F09-E872-48C0ECFFB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67" y="1099226"/>
            <a:ext cx="10512349" cy="5087565"/>
          </a:xfrm>
        </p:spPr>
        <p:txBody>
          <a:bodyPr/>
          <a:lstStyle/>
          <a:p>
            <a:r>
              <a:rPr lang="nl-NL" sz="2400" dirty="0">
                <a:solidFill>
                  <a:srgbClr val="080C80"/>
                </a:solidFill>
              </a:rPr>
              <a:t>Geïsoleerde diepe plassen (2023):</a:t>
            </a:r>
          </a:p>
          <a:p>
            <a:endParaRPr lang="nl-NL" sz="2400" dirty="0">
              <a:solidFill>
                <a:srgbClr val="080C80"/>
              </a:solidFill>
            </a:endParaRPr>
          </a:p>
          <a:p>
            <a:pPr lvl="1"/>
            <a:r>
              <a:rPr lang="nl-NL" sz="2200" dirty="0">
                <a:solidFill>
                  <a:srgbClr val="080C80"/>
                </a:solidFill>
              </a:rPr>
              <a:t>Een beter inzicht te krijgen in de sediment- en waterkwaliteit van geïsoleerde diepe plassen die niet zijn </a:t>
            </a:r>
            <a:r>
              <a:rPr lang="nl-NL" sz="2200" dirty="0" err="1">
                <a:solidFill>
                  <a:srgbClr val="080C80"/>
                </a:solidFill>
              </a:rPr>
              <a:t>verondiept</a:t>
            </a:r>
            <a:r>
              <a:rPr lang="nl-NL" sz="2200" dirty="0">
                <a:solidFill>
                  <a:srgbClr val="080C80"/>
                </a:solidFill>
              </a:rPr>
              <a:t>.</a:t>
            </a:r>
          </a:p>
          <a:p>
            <a:pPr lvl="1"/>
            <a:r>
              <a:rPr lang="nl-NL" sz="2200" dirty="0">
                <a:solidFill>
                  <a:srgbClr val="080C80"/>
                </a:solidFill>
              </a:rPr>
              <a:t>Beter inzicht krijgen in de waterkwaliteit van geïsoleerde diepe plassen die </a:t>
            </a:r>
            <a:r>
              <a:rPr lang="nl-NL" sz="2200" dirty="0" err="1">
                <a:solidFill>
                  <a:srgbClr val="080C80"/>
                </a:solidFill>
              </a:rPr>
              <a:t>verondiept</a:t>
            </a:r>
            <a:r>
              <a:rPr lang="nl-NL" sz="2200" dirty="0">
                <a:solidFill>
                  <a:srgbClr val="080C80"/>
                </a:solidFill>
              </a:rPr>
              <a:t> worden of waar de </a:t>
            </a:r>
            <a:r>
              <a:rPr lang="nl-NL" sz="2200" dirty="0" err="1">
                <a:solidFill>
                  <a:srgbClr val="080C80"/>
                </a:solidFill>
              </a:rPr>
              <a:t>verondieping</a:t>
            </a:r>
            <a:r>
              <a:rPr lang="nl-NL" sz="2200" dirty="0">
                <a:solidFill>
                  <a:srgbClr val="080C80"/>
                </a:solidFill>
              </a:rPr>
              <a:t> is afgerond.</a:t>
            </a:r>
          </a:p>
          <a:p>
            <a:pPr lvl="1"/>
            <a:r>
              <a:rPr lang="nl-NL" sz="2200" dirty="0">
                <a:solidFill>
                  <a:srgbClr val="080C80"/>
                </a:solidFill>
              </a:rPr>
              <a:t>Beter inzicht krijgen of er een relatie is tussen sediment- en waterkwaliteit</a:t>
            </a:r>
          </a:p>
          <a:p>
            <a:pPr lvl="1"/>
            <a:endParaRPr lang="nl-NL" sz="2200" dirty="0">
              <a:solidFill>
                <a:srgbClr val="080C80"/>
              </a:solidFill>
            </a:endParaRPr>
          </a:p>
          <a:p>
            <a:endParaRPr lang="nl-NL" sz="2400" dirty="0">
              <a:solidFill>
                <a:srgbClr val="080C80"/>
              </a:solidFill>
            </a:endParaRPr>
          </a:p>
          <a:p>
            <a:endParaRPr lang="nl-NL" sz="2400" i="1" dirty="0">
              <a:solidFill>
                <a:srgbClr val="080C80"/>
              </a:solidFill>
            </a:endParaRPr>
          </a:p>
          <a:p>
            <a:endParaRPr lang="nl-NL" sz="2400" i="1" dirty="0">
              <a:solidFill>
                <a:srgbClr val="080C80"/>
              </a:solidFill>
            </a:endParaRPr>
          </a:p>
          <a:p>
            <a:pPr marL="324000" lvl="1" indent="0">
              <a:buNone/>
            </a:pPr>
            <a:endParaRPr lang="nl-NL" sz="2200" i="1" dirty="0"/>
          </a:p>
        </p:txBody>
      </p:sp>
    </p:spTree>
    <p:extLst>
      <p:ext uri="{BB962C8B-B14F-4D97-AF65-F5344CB8AC3E}">
        <p14:creationId xmlns:p14="http://schemas.microsoft.com/office/powerpoint/2010/main" val="246973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29218" y="321536"/>
            <a:ext cx="10928349" cy="611187"/>
          </a:xfrm>
        </p:spPr>
        <p:txBody>
          <a:bodyPr/>
          <a:lstStyle/>
          <a:p>
            <a:r>
              <a:rPr lang="nl-NL" sz="3600" dirty="0">
                <a:solidFill>
                  <a:srgbClr val="080C80"/>
                </a:solidFill>
              </a:rPr>
              <a:t>Toepassingen</a:t>
            </a:r>
            <a:endParaRPr lang="nl-NL" sz="3600" i="1" dirty="0">
              <a:solidFill>
                <a:srgbClr val="080C8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E1FA6D5-2391-5F09-E872-48C0ECFFB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67" y="1099226"/>
            <a:ext cx="10512349" cy="5087565"/>
          </a:xfrm>
        </p:spPr>
        <p:txBody>
          <a:bodyPr/>
          <a:lstStyle/>
          <a:p>
            <a:r>
              <a:rPr lang="nl-NL" sz="2400" dirty="0">
                <a:solidFill>
                  <a:srgbClr val="080C80"/>
                </a:solidFill>
              </a:rPr>
              <a:t>Nitraatrapportage (2023-2024):</a:t>
            </a:r>
          </a:p>
          <a:p>
            <a:endParaRPr lang="nl-NL" sz="2400" dirty="0">
              <a:solidFill>
                <a:srgbClr val="080C80"/>
              </a:solidFill>
            </a:endParaRPr>
          </a:p>
          <a:p>
            <a:pPr lvl="1"/>
            <a:r>
              <a:rPr lang="nl-NL" sz="2200" dirty="0">
                <a:solidFill>
                  <a:srgbClr val="080C80"/>
                </a:solidFill>
              </a:rPr>
              <a:t>Europese verplichting vanuit de Nitraatrichtlijn</a:t>
            </a:r>
          </a:p>
          <a:p>
            <a:pPr lvl="1"/>
            <a:r>
              <a:rPr lang="nl-NL" sz="2200" dirty="0">
                <a:solidFill>
                  <a:srgbClr val="080C80"/>
                </a:solidFill>
              </a:rPr>
              <a:t>Geeft overzicht in veranderingen mestbeleid en landbouwpraktijk </a:t>
            </a:r>
          </a:p>
          <a:p>
            <a:pPr lvl="1"/>
            <a:r>
              <a:rPr lang="nl-NL" sz="2200" dirty="0">
                <a:solidFill>
                  <a:srgbClr val="080C80"/>
                </a:solidFill>
              </a:rPr>
              <a:t>Effect op grond- en oppervlaktewater</a:t>
            </a:r>
          </a:p>
          <a:p>
            <a:endParaRPr lang="nl-NL" sz="2400" dirty="0">
              <a:solidFill>
                <a:srgbClr val="080C80"/>
              </a:solidFill>
            </a:endParaRPr>
          </a:p>
          <a:p>
            <a:endParaRPr lang="nl-NL" sz="2400" i="1" dirty="0">
              <a:solidFill>
                <a:srgbClr val="080C80"/>
              </a:solidFill>
            </a:endParaRPr>
          </a:p>
          <a:p>
            <a:endParaRPr lang="nl-NL" sz="2400" i="1" dirty="0">
              <a:solidFill>
                <a:srgbClr val="080C80"/>
              </a:solidFill>
            </a:endParaRPr>
          </a:p>
          <a:p>
            <a:pPr marL="324000" lvl="1" indent="0">
              <a:buNone/>
            </a:pPr>
            <a:endParaRPr lang="nl-NL" sz="2200" i="1" dirty="0"/>
          </a:p>
        </p:txBody>
      </p:sp>
    </p:spTree>
    <p:extLst>
      <p:ext uri="{BB962C8B-B14F-4D97-AF65-F5344CB8AC3E}">
        <p14:creationId xmlns:p14="http://schemas.microsoft.com/office/powerpoint/2010/main" val="3726332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29218" y="321536"/>
            <a:ext cx="10928349" cy="611187"/>
          </a:xfrm>
        </p:spPr>
        <p:txBody>
          <a:bodyPr/>
          <a:lstStyle/>
          <a:p>
            <a:r>
              <a:rPr lang="nl-NL" sz="3600" dirty="0">
                <a:solidFill>
                  <a:srgbClr val="080C80"/>
                </a:solidFill>
              </a:rPr>
              <a:t>Suggesties ?</a:t>
            </a:r>
            <a:endParaRPr lang="nl-NL" sz="3600" i="1" dirty="0">
              <a:solidFill>
                <a:srgbClr val="080C8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E1FA6D5-2391-5F09-E872-48C0ECFFB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67" y="1099226"/>
            <a:ext cx="10512349" cy="5087565"/>
          </a:xfrm>
        </p:spPr>
        <p:txBody>
          <a:bodyPr/>
          <a:lstStyle/>
          <a:p>
            <a:r>
              <a:rPr lang="nl-NL" sz="2400" dirty="0">
                <a:solidFill>
                  <a:srgbClr val="080C80"/>
                </a:solidFill>
              </a:rPr>
              <a:t>Data verrijking</a:t>
            </a:r>
          </a:p>
          <a:p>
            <a:r>
              <a:rPr lang="nl-NL" sz="2400" dirty="0">
                <a:solidFill>
                  <a:srgbClr val="080C80"/>
                </a:solidFill>
              </a:rPr>
              <a:t>Data opschoning</a:t>
            </a:r>
          </a:p>
          <a:p>
            <a:r>
              <a:rPr lang="nl-NL" sz="2400" dirty="0">
                <a:solidFill>
                  <a:srgbClr val="080C80"/>
                </a:solidFill>
              </a:rPr>
              <a:t>Toepassingen </a:t>
            </a:r>
          </a:p>
          <a:p>
            <a:endParaRPr lang="nl-NL" sz="2400" dirty="0">
              <a:solidFill>
                <a:srgbClr val="080C80"/>
              </a:solidFill>
            </a:endParaRPr>
          </a:p>
          <a:p>
            <a:endParaRPr lang="nl-NL" sz="2400" dirty="0">
              <a:solidFill>
                <a:srgbClr val="080C80"/>
              </a:solidFill>
            </a:endParaRPr>
          </a:p>
          <a:p>
            <a:endParaRPr lang="nl-NL" sz="2400" dirty="0">
              <a:solidFill>
                <a:srgbClr val="080C80"/>
              </a:solidFill>
            </a:endParaRPr>
          </a:p>
          <a:p>
            <a:endParaRPr lang="nl-NL" sz="2400" i="1" dirty="0">
              <a:solidFill>
                <a:srgbClr val="080C80"/>
              </a:solidFill>
            </a:endParaRPr>
          </a:p>
          <a:p>
            <a:endParaRPr lang="nl-NL" sz="2400" i="1" dirty="0">
              <a:solidFill>
                <a:srgbClr val="080C80"/>
              </a:solidFill>
            </a:endParaRPr>
          </a:p>
          <a:p>
            <a:pPr marL="324000" lvl="1" indent="0">
              <a:buNone/>
            </a:pPr>
            <a:endParaRPr lang="nl-NL" sz="2200" i="1" dirty="0"/>
          </a:p>
        </p:txBody>
      </p:sp>
    </p:spTree>
    <p:extLst>
      <p:ext uri="{BB962C8B-B14F-4D97-AF65-F5344CB8AC3E}">
        <p14:creationId xmlns:p14="http://schemas.microsoft.com/office/powerpoint/2010/main" val="1542003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jdelijke aanduiding voor afbeelding 128">
            <a:extLst>
              <a:ext uri="{FF2B5EF4-FFF2-40B4-BE49-F238E27FC236}">
                <a16:creationId xmlns:a16="http://schemas.microsoft.com/office/drawing/2014/main" id="{FA1B1A6D-3A86-4F95-8D24-AF1A478F45A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DE853615-DEEB-4AE7-AF32-85B217A8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Contact: kevin.ouwerkerk@deltares.nl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9B139452-27B1-41DF-AF0F-C8980743A8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l-NL" dirty="0"/>
              <a:t>facebook.com/</a:t>
            </a:r>
            <a:r>
              <a:rPr lang="nl-NL" dirty="0" err="1"/>
              <a:t>deltaresNL</a:t>
            </a:r>
            <a:endParaRPr lang="nl-NL" dirty="0"/>
          </a:p>
          <a:p>
            <a:r>
              <a:rPr lang="nl-NL" dirty="0"/>
              <a:t>linkedin.com/company/</a:t>
            </a:r>
            <a:r>
              <a:rPr lang="nl-NL" dirty="0" err="1"/>
              <a:t>deltares</a:t>
            </a:r>
            <a:endParaRPr lang="nl-NL" dirty="0"/>
          </a:p>
          <a:p>
            <a:r>
              <a:rPr lang="nl-NL" dirty="0"/>
              <a:t>@</a:t>
            </a:r>
            <a:r>
              <a:rPr lang="nl-NL" dirty="0" err="1"/>
              <a:t>deltares</a:t>
            </a:r>
            <a:endParaRPr lang="nl-NL" dirty="0"/>
          </a:p>
          <a:p>
            <a:r>
              <a:rPr lang="nl-NL" dirty="0"/>
              <a:t>@</a:t>
            </a:r>
            <a:r>
              <a:rPr lang="nl-NL" dirty="0" err="1"/>
              <a:t>deltaresNL</a:t>
            </a:r>
            <a:endParaRPr lang="nl-NL" dirty="0"/>
          </a:p>
        </p:txBody>
      </p:sp>
      <p:sp>
        <p:nvSpPr>
          <p:cNvPr id="130" name="Tijdelijke aanduiding voor tekst 129">
            <a:extLst>
              <a:ext uri="{FF2B5EF4-FFF2-40B4-BE49-F238E27FC236}">
                <a16:creationId xmlns:a16="http://schemas.microsoft.com/office/drawing/2014/main" id="{97498EAD-D9BC-4497-809D-90BAC7FC8F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E748CDC-89CE-4868-BBD3-314EE3C75CA9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nl-NL" dirty="0"/>
              <a:t> 28 november 2019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24FDC9-349F-480B-83FD-A9B783C89B25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nl-NL" dirty="0"/>
              <a:t>Voettekst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C527063-DA4D-4620-ABD9-F492B543D31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pPr/>
              <a:t>19</a:t>
            </a:fld>
            <a:endParaRPr lang="nl-NL" dirty="0"/>
          </a:p>
        </p:txBody>
      </p:sp>
      <p:sp>
        <p:nvSpPr>
          <p:cNvPr id="30" name="Tijdelijke aanduiding voor tekst 29">
            <a:extLst>
              <a:ext uri="{FF2B5EF4-FFF2-40B4-BE49-F238E27FC236}">
                <a16:creationId xmlns:a16="http://schemas.microsoft.com/office/drawing/2014/main" id="{8BAE38E2-1983-4050-827C-41B7773A60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nl-NL" dirty="0"/>
              <a:t>www.deltares.nl</a:t>
            </a:r>
          </a:p>
        </p:txBody>
      </p:sp>
      <p:sp>
        <p:nvSpPr>
          <p:cNvPr id="31" name="Tijdelijke aanduiding voor tekst 30">
            <a:extLst>
              <a:ext uri="{FF2B5EF4-FFF2-40B4-BE49-F238E27FC236}">
                <a16:creationId xmlns:a16="http://schemas.microsoft.com/office/drawing/2014/main" id="{0FFFB232-6F62-4B57-BB77-335815282DE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nl-NL" dirty="0"/>
              <a:t>info@deltares.nl</a:t>
            </a:r>
          </a:p>
        </p:txBody>
      </p:sp>
      <p:sp>
        <p:nvSpPr>
          <p:cNvPr id="32" name="Tijdelijke aanduiding voor tekst 31">
            <a:extLst>
              <a:ext uri="{FF2B5EF4-FFF2-40B4-BE49-F238E27FC236}">
                <a16:creationId xmlns:a16="http://schemas.microsoft.com/office/drawing/2014/main" id="{02F24713-9C0A-4AFA-A00E-70022DA3DE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nl-NL" dirty="0"/>
              <a:t>@</a:t>
            </a:r>
            <a:r>
              <a:rPr lang="nl-NL" dirty="0" err="1"/>
              <a:t>deltares</a:t>
            </a:r>
            <a:endParaRPr lang="nl-NL" dirty="0"/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72DACC00-A9E9-4C5F-BFBC-C16A5B12945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nl-NL" dirty="0"/>
              <a:t>@</a:t>
            </a:r>
            <a:r>
              <a:rPr lang="nl-NL" dirty="0" err="1"/>
              <a:t>deltares</a:t>
            </a:r>
            <a:endParaRPr lang="nl-NL" dirty="0"/>
          </a:p>
        </p:txBody>
      </p:sp>
      <p:sp>
        <p:nvSpPr>
          <p:cNvPr id="34" name="Tijdelijke aanduiding voor tekst 33">
            <a:extLst>
              <a:ext uri="{FF2B5EF4-FFF2-40B4-BE49-F238E27FC236}">
                <a16:creationId xmlns:a16="http://schemas.microsoft.com/office/drawing/2014/main" id="{78CAA8E6-A1D0-47B0-8ED6-0866768465F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nl-NL" dirty="0"/>
              <a:t>linkedin.com/company/</a:t>
            </a:r>
            <a:r>
              <a:rPr lang="nl-NL" dirty="0" err="1"/>
              <a:t>deltares</a:t>
            </a:r>
            <a:endParaRPr lang="nl-NL" dirty="0"/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2F13401B-702F-48C9-B15A-134CFFE50A6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nl-NL" dirty="0"/>
              <a:t>facebook.com/</a:t>
            </a:r>
            <a:r>
              <a:rPr lang="nl-NL" dirty="0" err="1"/>
              <a:t>deltaresNL</a:t>
            </a:r>
            <a:endParaRPr lang="nl-NL" dirty="0"/>
          </a:p>
        </p:txBody>
      </p:sp>
      <p:sp>
        <p:nvSpPr>
          <p:cNvPr id="131" name="Tijdelijke aanduiding voor afbeelding 130">
            <a:extLst>
              <a:ext uri="{FF2B5EF4-FFF2-40B4-BE49-F238E27FC236}">
                <a16:creationId xmlns:a16="http://schemas.microsoft.com/office/drawing/2014/main" id="{57CA46A9-1D4A-467A-A87B-6BD96604A40D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32" name="Tijdelijke aanduiding voor afbeelding 131">
            <a:extLst>
              <a:ext uri="{FF2B5EF4-FFF2-40B4-BE49-F238E27FC236}">
                <a16:creationId xmlns:a16="http://schemas.microsoft.com/office/drawing/2014/main" id="{18E735EB-9646-4D6D-BFE0-DDD1E99DDAE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133" name="Tijdelijke aanduiding voor afbeelding 132">
            <a:extLst>
              <a:ext uri="{FF2B5EF4-FFF2-40B4-BE49-F238E27FC236}">
                <a16:creationId xmlns:a16="http://schemas.microsoft.com/office/drawing/2014/main" id="{5C898AB1-C463-4387-91E7-C06B9A74641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134" name="Tijdelijke aanduiding voor afbeelding 133">
            <a:extLst>
              <a:ext uri="{FF2B5EF4-FFF2-40B4-BE49-F238E27FC236}">
                <a16:creationId xmlns:a16="http://schemas.microsoft.com/office/drawing/2014/main" id="{0D28C0E5-4C65-4285-85FF-093CDD6A3BB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135" name="Tijdelijke aanduiding voor afbeelding 134">
            <a:extLst>
              <a:ext uri="{FF2B5EF4-FFF2-40B4-BE49-F238E27FC236}">
                <a16:creationId xmlns:a16="http://schemas.microsoft.com/office/drawing/2014/main" id="{4091A081-5427-48B3-92ED-7E3D18FA314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136" name="Tijdelijke aanduiding voor afbeelding 135">
            <a:extLst>
              <a:ext uri="{FF2B5EF4-FFF2-40B4-BE49-F238E27FC236}">
                <a16:creationId xmlns:a16="http://schemas.microsoft.com/office/drawing/2014/main" id="{50708FCB-95E4-42BE-B3D9-A5494748500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</p:spTree>
    <p:extLst>
      <p:ext uri="{BB962C8B-B14F-4D97-AF65-F5344CB8AC3E}">
        <p14:creationId xmlns:p14="http://schemas.microsoft.com/office/powerpoint/2010/main" val="47058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A85E4E0-2BC9-4B4F-995C-59B6840B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4C28F8A-5043-4E5F-B10A-AB48319A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 28 november 2019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AF3300C-CA1C-4D8D-9296-51B55717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Voettekst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3BD31E1-20C9-4C1B-95D4-04A193DF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42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Tijdelijke aanduiding voor afbeelding 17">
            <a:extLst>
              <a:ext uri="{FF2B5EF4-FFF2-40B4-BE49-F238E27FC236}">
                <a16:creationId xmlns:a16="http://schemas.microsoft.com/office/drawing/2014/main" id="{AA69BC65-8AFE-4119-BE77-AE1B7096E43E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B7F9F16-38F3-4C18-8CF0-49A766FBC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43258" y="4676776"/>
            <a:ext cx="5772041" cy="1270801"/>
          </a:xfrm>
        </p:spPr>
        <p:txBody>
          <a:bodyPr/>
          <a:lstStyle/>
          <a:p>
            <a:r>
              <a:rPr lang="nl-NL" sz="1600" dirty="0"/>
              <a:t>Kevin Ouwerkerk, Nanette van Duijnhoven </a:t>
            </a:r>
          </a:p>
        </p:txBody>
      </p:sp>
      <p:sp>
        <p:nvSpPr>
          <p:cNvPr id="14" name="Tijdelijke aanduiding voor datum 13">
            <a:extLst>
              <a:ext uri="{FF2B5EF4-FFF2-40B4-BE49-F238E27FC236}">
                <a16:creationId xmlns:a16="http://schemas.microsoft.com/office/drawing/2014/main" id="{D510B812-7AC5-475D-ACB5-69A9EF35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43258" y="6321165"/>
            <a:ext cx="2340000" cy="184666"/>
          </a:xfrm>
        </p:spPr>
        <p:txBody>
          <a:bodyPr/>
          <a:lstStyle/>
          <a:p>
            <a:r>
              <a:rPr lang="nl-NL" dirty="0"/>
              <a:t>1 juni 2023</a:t>
            </a:r>
          </a:p>
        </p:txBody>
      </p:sp>
      <p:sp>
        <p:nvSpPr>
          <p:cNvPr id="15" name="Tijdelijke aanduiding voor voettekst 14">
            <a:extLst>
              <a:ext uri="{FF2B5EF4-FFF2-40B4-BE49-F238E27FC236}">
                <a16:creationId xmlns:a16="http://schemas.microsoft.com/office/drawing/2014/main" id="{9A199952-5E95-4A28-BD26-74ECEF64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Voettekst van de presentatie</a:t>
            </a:r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18D4A5E8-322A-4392-899C-82090DBD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D010081-142B-471A-8A79-433EA62F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128" y="1766078"/>
            <a:ext cx="6536987" cy="1990582"/>
          </a:xfrm>
        </p:spPr>
        <p:txBody>
          <a:bodyPr/>
          <a:lstStyle/>
          <a:p>
            <a:r>
              <a:rPr lang="nl-NL" dirty="0"/>
              <a:t>Database </a:t>
            </a:r>
            <a:r>
              <a:rPr lang="en-US" dirty="0"/>
              <a:t>Oppervlaktewaterkwaliteit</a:t>
            </a:r>
            <a:r>
              <a:rPr lang="nl-NL" dirty="0"/>
              <a:t> en toepassingen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7F40214-05A9-459B-91CB-FE5EED0528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l-NL" dirty="0"/>
              <a:t>Naam Achternaam</a:t>
            </a:r>
          </a:p>
        </p:txBody>
      </p:sp>
    </p:spTree>
    <p:extLst>
      <p:ext uri="{BB962C8B-B14F-4D97-AF65-F5344CB8AC3E}">
        <p14:creationId xmlns:p14="http://schemas.microsoft.com/office/powerpoint/2010/main" val="184831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30D6-0099-4B52-A3AC-D93DED6A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7A66-6544-477A-B8A4-FF191787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>
                <a:solidFill>
                  <a:srgbClr val="080C80"/>
                </a:solidFill>
              </a:rPr>
              <a:t>Achtergrond </a:t>
            </a:r>
            <a:endParaRPr lang="nl-NL" sz="2400" i="1" dirty="0">
              <a:solidFill>
                <a:srgbClr val="080C80"/>
              </a:solidFill>
            </a:endParaRPr>
          </a:p>
          <a:p>
            <a:r>
              <a:rPr lang="nl-NL" sz="2400" dirty="0">
                <a:solidFill>
                  <a:srgbClr val="080C80"/>
                </a:solidFill>
              </a:rPr>
              <a:t>Inhoud database</a:t>
            </a:r>
          </a:p>
          <a:p>
            <a:r>
              <a:rPr lang="nl-NL" sz="2400" dirty="0">
                <a:solidFill>
                  <a:srgbClr val="080C80"/>
                </a:solidFill>
              </a:rPr>
              <a:t>Bewerkingen </a:t>
            </a:r>
          </a:p>
          <a:p>
            <a:r>
              <a:rPr lang="nl-NL" sz="2400" dirty="0" err="1">
                <a:solidFill>
                  <a:srgbClr val="080C80"/>
                </a:solidFill>
              </a:rPr>
              <a:t>Limitaties</a:t>
            </a:r>
            <a:endParaRPr lang="nl-NL" sz="2400" dirty="0">
              <a:solidFill>
                <a:srgbClr val="080C80"/>
              </a:solidFill>
            </a:endParaRPr>
          </a:p>
          <a:p>
            <a:r>
              <a:rPr lang="nl-NL" sz="2400" dirty="0">
                <a:solidFill>
                  <a:srgbClr val="080C80"/>
                </a:solidFill>
              </a:rPr>
              <a:t>Vervolgstappen / verbeteringen</a:t>
            </a:r>
            <a:r>
              <a:rPr lang="nl-NL" sz="2400" i="1" dirty="0">
                <a:solidFill>
                  <a:srgbClr val="080C80"/>
                </a:solidFill>
              </a:rPr>
              <a:t> </a:t>
            </a:r>
          </a:p>
          <a:p>
            <a:r>
              <a:rPr lang="nl-NL" sz="2400" dirty="0">
                <a:solidFill>
                  <a:srgbClr val="080C80"/>
                </a:solidFill>
              </a:rPr>
              <a:t>Toepassingen</a:t>
            </a:r>
            <a:r>
              <a:rPr lang="nl-NL" sz="2400" i="1" dirty="0">
                <a:solidFill>
                  <a:srgbClr val="080C80"/>
                </a:solidFill>
              </a:rPr>
              <a:t> </a:t>
            </a:r>
          </a:p>
          <a:p>
            <a:pPr marL="324000" lvl="1" indent="0">
              <a:buNone/>
            </a:pPr>
            <a:endParaRPr lang="nl-NL" sz="22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80398-0947-41CD-932E-A9E92712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6A78D-ED86-454C-9829-1AD237F1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702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29218" y="321536"/>
            <a:ext cx="10928349" cy="611187"/>
          </a:xfrm>
        </p:spPr>
        <p:txBody>
          <a:bodyPr/>
          <a:lstStyle/>
          <a:p>
            <a:r>
              <a:rPr lang="nl-NL" dirty="0"/>
              <a:t>Achtergrond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EA2E5FA-8A8C-1C4D-06D5-762813E81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88" y="1549071"/>
            <a:ext cx="10512349" cy="3759857"/>
          </a:xfrm>
        </p:spPr>
        <p:txBody>
          <a:bodyPr/>
          <a:lstStyle/>
          <a:p>
            <a:r>
              <a:rPr lang="nl-NL" sz="2400" dirty="0">
                <a:solidFill>
                  <a:srgbClr val="080C80"/>
                </a:solidFill>
              </a:rPr>
              <a:t>Data van LEW beheerd door IHW</a:t>
            </a:r>
          </a:p>
          <a:p>
            <a:r>
              <a:rPr lang="nl-NL" sz="2400" dirty="0">
                <a:solidFill>
                  <a:srgbClr val="080C80"/>
                </a:solidFill>
              </a:rPr>
              <a:t>Beschikbaar op het Waterkwaliteitsportaal</a:t>
            </a:r>
            <a:endParaRPr lang="nl-NL" sz="2400" i="1" dirty="0">
              <a:solidFill>
                <a:srgbClr val="080C80"/>
              </a:solidFill>
            </a:endParaRPr>
          </a:p>
          <a:p>
            <a:r>
              <a:rPr lang="nl-NL" sz="2400" dirty="0">
                <a:solidFill>
                  <a:srgbClr val="080C80"/>
                </a:solidFill>
              </a:rPr>
              <a:t>Veel gebruikt binnen Deltares voor verschillende projecten</a:t>
            </a:r>
          </a:p>
          <a:p>
            <a:r>
              <a:rPr lang="nl-NL" sz="2400" dirty="0">
                <a:solidFill>
                  <a:srgbClr val="080C80"/>
                </a:solidFill>
              </a:rPr>
              <a:t>Vaak herhaalde handelingen voor nieuwe jaren/projecten</a:t>
            </a:r>
          </a:p>
          <a:p>
            <a:r>
              <a:rPr lang="nl-NL" sz="2400" dirty="0">
                <a:solidFill>
                  <a:srgbClr val="080C80"/>
                </a:solidFill>
              </a:rPr>
              <a:t>MS Acces database liep tegen beperkingen aan</a:t>
            </a:r>
          </a:p>
          <a:p>
            <a:r>
              <a:rPr lang="nl-NL" sz="2400" dirty="0">
                <a:solidFill>
                  <a:srgbClr val="080C80"/>
                </a:solidFill>
              </a:rPr>
              <a:t>Centrale </a:t>
            </a:r>
            <a:r>
              <a:rPr lang="nl-NL" sz="2400" dirty="0" err="1">
                <a:solidFill>
                  <a:srgbClr val="080C80"/>
                </a:solidFill>
              </a:rPr>
              <a:t>PostgreSQL</a:t>
            </a:r>
            <a:r>
              <a:rPr lang="nl-NL" sz="2400" dirty="0">
                <a:solidFill>
                  <a:srgbClr val="080C80"/>
                </a:solidFill>
              </a:rPr>
              <a:t> database</a:t>
            </a:r>
          </a:p>
          <a:p>
            <a:pPr lvl="1"/>
            <a:r>
              <a:rPr lang="nl-NL" sz="2000" dirty="0">
                <a:solidFill>
                  <a:srgbClr val="080C80"/>
                </a:solidFill>
              </a:rPr>
              <a:t>Gratis en opensource </a:t>
            </a:r>
          </a:p>
          <a:p>
            <a:pPr lvl="1"/>
            <a:r>
              <a:rPr lang="nl-NL" sz="2000" dirty="0">
                <a:solidFill>
                  <a:srgbClr val="080C80"/>
                </a:solidFill>
              </a:rPr>
              <a:t>GIS functionaliteit</a:t>
            </a:r>
          </a:p>
          <a:p>
            <a:pPr marL="324000" lvl="1" indent="0">
              <a:buNone/>
            </a:pPr>
            <a:r>
              <a:rPr lang="nl-NL" sz="2200" i="1" dirty="0">
                <a:solidFill>
                  <a:srgbClr val="080C80"/>
                </a:solidFill>
              </a:rPr>
              <a:t> </a:t>
            </a:r>
          </a:p>
          <a:p>
            <a:pPr marL="324000" lvl="1" indent="0">
              <a:buNone/>
            </a:pPr>
            <a:endParaRPr lang="nl-NL" sz="2200" i="1" dirty="0"/>
          </a:p>
        </p:txBody>
      </p:sp>
    </p:spTree>
    <p:extLst>
      <p:ext uri="{BB962C8B-B14F-4D97-AF65-F5344CB8AC3E}">
        <p14:creationId xmlns:p14="http://schemas.microsoft.com/office/powerpoint/2010/main" val="167406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29218" y="321536"/>
            <a:ext cx="10928349" cy="611187"/>
          </a:xfrm>
        </p:spPr>
        <p:txBody>
          <a:bodyPr/>
          <a:lstStyle/>
          <a:p>
            <a:r>
              <a:rPr lang="nl-NL" dirty="0"/>
              <a:t>Inhoud database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E1FA6D5-2391-5F09-E872-48C0ECFFB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57" y="1525571"/>
            <a:ext cx="10512349" cy="4320000"/>
          </a:xfrm>
        </p:spPr>
        <p:txBody>
          <a:bodyPr/>
          <a:lstStyle/>
          <a:p>
            <a:r>
              <a:rPr lang="nl-NL" sz="2400" dirty="0">
                <a:solidFill>
                  <a:srgbClr val="080C80"/>
                </a:solidFill>
              </a:rPr>
              <a:t>Chemie data van het WKP (27,5 miljoen metingen)</a:t>
            </a:r>
          </a:p>
          <a:p>
            <a:endParaRPr lang="nl-NL" sz="2400" i="1" dirty="0">
              <a:solidFill>
                <a:srgbClr val="080C80"/>
              </a:solidFill>
            </a:endParaRPr>
          </a:p>
          <a:p>
            <a:r>
              <a:rPr lang="nl-NL" sz="2400" dirty="0">
                <a:solidFill>
                  <a:srgbClr val="080C80"/>
                </a:solidFill>
              </a:rPr>
              <a:t>Periode 1990-2020 (sporadische metingen van voor 1990)</a:t>
            </a:r>
          </a:p>
          <a:p>
            <a:endParaRPr lang="nl-NL" sz="2400" dirty="0">
              <a:solidFill>
                <a:srgbClr val="080C80"/>
              </a:solidFill>
            </a:endParaRPr>
          </a:p>
          <a:p>
            <a:r>
              <a:rPr lang="nl-NL" sz="2400" dirty="0">
                <a:solidFill>
                  <a:srgbClr val="080C80"/>
                </a:solidFill>
              </a:rPr>
              <a:t>Geen biologische data </a:t>
            </a:r>
          </a:p>
          <a:p>
            <a:endParaRPr lang="nl-NL" sz="2400" dirty="0">
              <a:solidFill>
                <a:srgbClr val="080C80"/>
              </a:solidFill>
            </a:endParaRPr>
          </a:p>
          <a:p>
            <a:r>
              <a:rPr lang="nl-NL" sz="2400" dirty="0">
                <a:solidFill>
                  <a:srgbClr val="080C80"/>
                </a:solidFill>
              </a:rPr>
              <a:t>Geen RWS data </a:t>
            </a:r>
          </a:p>
          <a:p>
            <a:endParaRPr lang="nl-NL" sz="2400" i="1" dirty="0">
              <a:solidFill>
                <a:srgbClr val="080C80"/>
              </a:solidFill>
            </a:endParaRPr>
          </a:p>
          <a:p>
            <a:r>
              <a:rPr lang="nl-NL" sz="2400" dirty="0">
                <a:solidFill>
                  <a:srgbClr val="080C80"/>
                </a:solidFill>
              </a:rPr>
              <a:t>Uitgeklede versie van de AQUO standaard</a:t>
            </a:r>
          </a:p>
          <a:p>
            <a:endParaRPr lang="nl-NL" sz="2400" i="1" dirty="0">
              <a:solidFill>
                <a:srgbClr val="080C80"/>
              </a:solidFill>
            </a:endParaRPr>
          </a:p>
          <a:p>
            <a:pPr marL="324000" lvl="1" indent="0">
              <a:buNone/>
            </a:pPr>
            <a:endParaRPr lang="nl-NL" sz="2200" i="1" dirty="0"/>
          </a:p>
        </p:txBody>
      </p:sp>
    </p:spTree>
    <p:extLst>
      <p:ext uri="{BB962C8B-B14F-4D97-AF65-F5344CB8AC3E}">
        <p14:creationId xmlns:p14="http://schemas.microsoft.com/office/powerpoint/2010/main" val="67297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29218" y="321536"/>
            <a:ext cx="10928349" cy="611187"/>
          </a:xfrm>
        </p:spPr>
        <p:txBody>
          <a:bodyPr/>
          <a:lstStyle/>
          <a:p>
            <a:r>
              <a:rPr lang="nl-NL" dirty="0"/>
              <a:t>Bewerkingen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E1FA6D5-2391-5F09-E872-48C0ECFFB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67" y="1099226"/>
            <a:ext cx="10512349" cy="5087565"/>
          </a:xfrm>
        </p:spPr>
        <p:txBody>
          <a:bodyPr/>
          <a:lstStyle/>
          <a:p>
            <a:r>
              <a:rPr lang="nl-NL" sz="2400" dirty="0">
                <a:solidFill>
                  <a:srgbClr val="080C80"/>
                </a:solidFill>
              </a:rPr>
              <a:t>Uitsluiten biologische data  (filter op parameter groep en grootheid)</a:t>
            </a:r>
          </a:p>
          <a:p>
            <a:r>
              <a:rPr lang="nl-NL" sz="2400" dirty="0">
                <a:solidFill>
                  <a:srgbClr val="080C80"/>
                </a:solidFill>
              </a:rPr>
              <a:t>Aanpassen kolomnamen </a:t>
            </a:r>
          </a:p>
          <a:p>
            <a:r>
              <a:rPr lang="nl-NL" sz="2400" dirty="0">
                <a:solidFill>
                  <a:srgbClr val="080C80"/>
                </a:solidFill>
              </a:rPr>
              <a:t>Harmoniseren parameters </a:t>
            </a:r>
          </a:p>
          <a:p>
            <a:r>
              <a:rPr lang="nl-NL" sz="2400" dirty="0">
                <a:solidFill>
                  <a:srgbClr val="080C80"/>
                </a:solidFill>
              </a:rPr>
              <a:t>Uitsluiten RWS data </a:t>
            </a:r>
          </a:p>
          <a:p>
            <a:r>
              <a:rPr lang="nl-NL" sz="2400" dirty="0">
                <a:solidFill>
                  <a:srgbClr val="080C80"/>
                </a:solidFill>
              </a:rPr>
              <a:t>Opvullen missende parameters </a:t>
            </a:r>
          </a:p>
          <a:p>
            <a:r>
              <a:rPr lang="nl-NL" sz="2400" dirty="0">
                <a:solidFill>
                  <a:srgbClr val="080C80"/>
                </a:solidFill>
              </a:rPr>
              <a:t>Waterschappen omzetten naar AQUO codering</a:t>
            </a:r>
          </a:p>
          <a:p>
            <a:r>
              <a:rPr lang="nl-NL" sz="2400" dirty="0">
                <a:solidFill>
                  <a:srgbClr val="080C80"/>
                </a:solidFill>
              </a:rPr>
              <a:t>Eenheid </a:t>
            </a:r>
            <a:r>
              <a:rPr lang="nl-NL" sz="2400" dirty="0" err="1">
                <a:solidFill>
                  <a:srgbClr val="080C80"/>
                </a:solidFill>
              </a:rPr>
              <a:t>ng</a:t>
            </a:r>
            <a:r>
              <a:rPr lang="nl-NL" sz="2400" dirty="0">
                <a:solidFill>
                  <a:srgbClr val="080C80"/>
                </a:solidFill>
              </a:rPr>
              <a:t>/l omrekenen naar </a:t>
            </a:r>
            <a:r>
              <a:rPr lang="nl-NL" sz="2400" dirty="0" err="1">
                <a:solidFill>
                  <a:srgbClr val="080C80"/>
                </a:solidFill>
              </a:rPr>
              <a:t>ug</a:t>
            </a:r>
            <a:r>
              <a:rPr lang="nl-NL" sz="2400" dirty="0">
                <a:solidFill>
                  <a:srgbClr val="080C80"/>
                </a:solidFill>
              </a:rPr>
              <a:t>/l </a:t>
            </a:r>
          </a:p>
          <a:p>
            <a:r>
              <a:rPr lang="nl-NL" sz="2400" dirty="0">
                <a:solidFill>
                  <a:srgbClr val="080C80"/>
                </a:solidFill>
              </a:rPr>
              <a:t>Locaties harmoniseren</a:t>
            </a:r>
          </a:p>
          <a:p>
            <a:r>
              <a:rPr lang="nl-NL" sz="2400" dirty="0">
                <a:solidFill>
                  <a:srgbClr val="080C80"/>
                </a:solidFill>
              </a:rPr>
              <a:t>Markeren dubbele waarden</a:t>
            </a:r>
          </a:p>
          <a:p>
            <a:r>
              <a:rPr lang="nl-NL" sz="2400" dirty="0">
                <a:solidFill>
                  <a:srgbClr val="080C80"/>
                </a:solidFill>
              </a:rPr>
              <a:t>Selectie maken kolommen </a:t>
            </a:r>
          </a:p>
          <a:p>
            <a:r>
              <a:rPr lang="nl-NL" sz="2400" dirty="0">
                <a:solidFill>
                  <a:srgbClr val="080C80"/>
                </a:solidFill>
              </a:rPr>
              <a:t>Wegschrijven naar de database</a:t>
            </a:r>
          </a:p>
          <a:p>
            <a:endParaRPr lang="nl-NL" sz="2400" dirty="0">
              <a:solidFill>
                <a:srgbClr val="080C80"/>
              </a:solidFill>
            </a:endParaRPr>
          </a:p>
          <a:p>
            <a:endParaRPr lang="nl-NL" sz="2400" i="1" dirty="0">
              <a:solidFill>
                <a:srgbClr val="080C80"/>
              </a:solidFill>
            </a:endParaRPr>
          </a:p>
          <a:p>
            <a:endParaRPr lang="nl-NL" sz="2400" i="1" dirty="0">
              <a:solidFill>
                <a:srgbClr val="080C80"/>
              </a:solidFill>
            </a:endParaRPr>
          </a:p>
          <a:p>
            <a:pPr marL="324000" lvl="1" indent="0">
              <a:buNone/>
            </a:pPr>
            <a:endParaRPr lang="nl-NL" sz="2200" i="1" dirty="0"/>
          </a:p>
        </p:txBody>
      </p:sp>
    </p:spTree>
    <p:extLst>
      <p:ext uri="{BB962C8B-B14F-4D97-AF65-F5344CB8AC3E}">
        <p14:creationId xmlns:p14="http://schemas.microsoft.com/office/powerpoint/2010/main" val="80732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F291E0-1144-AAF8-D97B-62E24C4FF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227" y="68263"/>
            <a:ext cx="4747584" cy="6663277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6FF3E-0AEE-4AD6-807A-5920E600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D2710A8-2B1F-4E56-80B2-8BB4DE7BAE41}" type="datetime4">
              <a:rPr lang="en-GB" altLang="en-US" smtClean="0"/>
              <a:pPr>
                <a:spcAft>
                  <a:spcPts val="600"/>
                </a:spcAft>
              </a:pPr>
              <a:t>01 June 2023</a:t>
            </a:fld>
            <a:endParaRPr lang="nl-NL" alt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13711CDC-C5FF-4E41-AECF-13AEF1AE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0DEAEC5-70C2-45F2-A9E4-8B31FA2D4E52}" type="slidenum">
              <a:rPr lang="nl-NL" altLang="en-US" smtClean="0"/>
              <a:pPr>
                <a:spcAft>
                  <a:spcPts val="600"/>
                </a:spcAft>
              </a:pPr>
              <a:t>8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40867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30D6-0099-4B52-A3AC-D93DED6A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41695"/>
            <a:ext cx="10517113" cy="936000"/>
          </a:xfrm>
        </p:spPr>
        <p:txBody>
          <a:bodyPr anchor="t">
            <a:normAutofit/>
          </a:bodyPr>
          <a:lstStyle/>
          <a:p>
            <a:r>
              <a:rPr lang="nl-NL" dirty="0" err="1"/>
              <a:t>Limitaties</a:t>
            </a:r>
            <a:endParaRPr lang="nl-NL" dirty="0"/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3A336901-FFAA-CABD-4CA8-2D4D5C8D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89372" y="541695"/>
            <a:ext cx="153888" cy="510186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l-NL"/>
              <a:t>Voettekst van de presentatie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6A78D-ED86-454C-9829-1AD237F1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3163" y="6413498"/>
            <a:ext cx="450000" cy="18466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42B3F14-D836-496B-80A2-23BE75BD68CB}" type="slidenum">
              <a:rPr lang="nl-NL" smtClean="0"/>
              <a:pPr>
                <a:spcAft>
                  <a:spcPts val="600"/>
                </a:spcAft>
              </a:pPr>
              <a:t>9</a:t>
            </a:fld>
            <a:endParaRPr lang="nl-NL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36A637D6-8769-9E49-65D0-A08E42DE6D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5650" y="1768763"/>
            <a:ext cx="5076175" cy="4318126"/>
          </a:xfrm>
        </p:spPr>
        <p:txBody>
          <a:bodyPr anchor="t">
            <a:normAutofit/>
          </a:bodyPr>
          <a:lstStyle/>
          <a:p>
            <a:r>
              <a:rPr lang="nl-NL" dirty="0" err="1"/>
              <a:t>Dubbelingen</a:t>
            </a:r>
            <a:r>
              <a:rPr lang="nl-NL" dirty="0"/>
              <a:t> </a:t>
            </a:r>
          </a:p>
          <a:p>
            <a:r>
              <a:rPr lang="nl-NL" dirty="0"/>
              <a:t>Geen correctie op de waarden </a:t>
            </a:r>
          </a:p>
          <a:p>
            <a:r>
              <a:rPr lang="nl-NL" dirty="0"/>
              <a:t>Locaties ?</a:t>
            </a:r>
          </a:p>
          <a:p>
            <a:r>
              <a:rPr lang="nl-NL" dirty="0"/>
              <a:t>Fouten in eenheden ?</a:t>
            </a:r>
          </a:p>
          <a:p>
            <a:r>
              <a:rPr lang="nl-NL" dirty="0"/>
              <a:t>Hoedanigheden 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7C20AD5-C24E-6A13-3950-F25C5066939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r="-4" b="16419"/>
          <a:stretch/>
        </p:blipFill>
        <p:spPr>
          <a:xfrm>
            <a:off x="4402330" y="17482"/>
            <a:ext cx="7340833" cy="6488349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80398-0947-41CD-932E-A9E92712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/>
              <a:t> 28 november 2019</a:t>
            </a:r>
          </a:p>
        </p:txBody>
      </p:sp>
    </p:spTree>
    <p:extLst>
      <p:ext uri="{BB962C8B-B14F-4D97-AF65-F5344CB8AC3E}">
        <p14:creationId xmlns:p14="http://schemas.microsoft.com/office/powerpoint/2010/main" val="124704457"/>
      </p:ext>
    </p:extLst>
  </p:cSld>
  <p:clrMapOvr>
    <a:masterClrMapping/>
  </p:clrMapOvr>
</p:sld>
</file>

<file path=ppt/theme/theme1.xml><?xml version="1.0" encoding="utf-8"?>
<a:theme xmlns:a="http://schemas.openxmlformats.org/drawingml/2006/main" name="Deltares">
  <a:themeElements>
    <a:clrScheme name="Deltares">
      <a:dk1>
        <a:sysClr val="windowText" lastClr="000000"/>
      </a:dk1>
      <a:lt1>
        <a:sysClr val="window" lastClr="FFFFFF"/>
      </a:lt1>
      <a:dk2>
        <a:srgbClr val="080C80"/>
      </a:dk2>
      <a:lt2>
        <a:srgbClr val="F2F2F2"/>
      </a:lt2>
      <a:accent1>
        <a:srgbClr val="080C80"/>
      </a:accent1>
      <a:accent2>
        <a:srgbClr val="0D38E0"/>
      </a:accent2>
      <a:accent3>
        <a:srgbClr val="0EBBF0"/>
      </a:accent3>
      <a:accent4>
        <a:srgbClr val="00B389"/>
      </a:accent4>
      <a:accent5>
        <a:srgbClr val="00CC96"/>
      </a:accent5>
      <a:accent6>
        <a:srgbClr val="00E6A1"/>
      </a:accent6>
      <a:hlink>
        <a:srgbClr val="0D38E0"/>
      </a:hlink>
      <a:folHlink>
        <a:srgbClr val="70707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ltares - Sjabloon NL.potx" id="{B5042D55-6068-4240-A1FC-01315EC513B9}" vid="{8C6F3C8F-138B-4215-B743-53866FE2FE19}"/>
    </a:ext>
  </a:extLst>
</a:theme>
</file>

<file path=ppt/theme/theme2.xml><?xml version="1.0" encoding="utf-8"?>
<a:theme xmlns:a="http://schemas.openxmlformats.org/drawingml/2006/main" name="Kantoorthema">
  <a:themeElements>
    <a:clrScheme name="Deltares">
      <a:dk1>
        <a:sysClr val="windowText" lastClr="000000"/>
      </a:dk1>
      <a:lt1>
        <a:sysClr val="window" lastClr="FFFFFF"/>
      </a:lt1>
      <a:dk2>
        <a:srgbClr val="0A28A3"/>
      </a:dk2>
      <a:lt2>
        <a:srgbClr val="FFFFFF"/>
      </a:lt2>
      <a:accent1>
        <a:srgbClr val="0A28A3"/>
      </a:accent1>
      <a:accent2>
        <a:srgbClr val="0E43F0"/>
      </a:accent2>
      <a:accent3>
        <a:srgbClr val="0ECAF0"/>
      </a:accent3>
      <a:accent4>
        <a:srgbClr val="00B389"/>
      </a:accent4>
      <a:accent5>
        <a:srgbClr val="00CC96"/>
      </a:accent5>
      <a:accent6>
        <a:srgbClr val="00E6A1"/>
      </a:accent6>
      <a:hlink>
        <a:srgbClr val="0E43F0"/>
      </a:hlink>
      <a:folHlink>
        <a:srgbClr val="0A28A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Deltares">
      <a:dk1>
        <a:sysClr val="windowText" lastClr="000000"/>
      </a:dk1>
      <a:lt1>
        <a:sysClr val="window" lastClr="FFFFFF"/>
      </a:lt1>
      <a:dk2>
        <a:srgbClr val="0A28A3"/>
      </a:dk2>
      <a:lt2>
        <a:srgbClr val="FFFFFF"/>
      </a:lt2>
      <a:accent1>
        <a:srgbClr val="0A28A3"/>
      </a:accent1>
      <a:accent2>
        <a:srgbClr val="0E43F0"/>
      </a:accent2>
      <a:accent3>
        <a:srgbClr val="0ECAF0"/>
      </a:accent3>
      <a:accent4>
        <a:srgbClr val="00B389"/>
      </a:accent4>
      <a:accent5>
        <a:srgbClr val="00CC96"/>
      </a:accent5>
      <a:accent6>
        <a:srgbClr val="00E6A1"/>
      </a:accent6>
      <a:hlink>
        <a:srgbClr val="0E43F0"/>
      </a:hlink>
      <a:folHlink>
        <a:srgbClr val="0A28A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A817020724CA4B8A8FE2F4EF427211" ma:contentTypeVersion="15" ma:contentTypeDescription="Create a new document." ma:contentTypeScope="" ma:versionID="ec74d862c57e2a735796bad3951cf913">
  <xsd:schema xmlns:xsd="http://www.w3.org/2001/XMLSchema" xmlns:xs="http://www.w3.org/2001/XMLSchema" xmlns:p="http://schemas.microsoft.com/office/2006/metadata/properties" xmlns:ns3="e4e99e9b-1b43-4888-b2b9-c3f349392c6b" xmlns:ns4="9d5efcdc-50f0-4de2-a8fb-1e42f5eac4db" targetNamespace="http://schemas.microsoft.com/office/2006/metadata/properties" ma:root="true" ma:fieldsID="d61f1ffd17e72b0bd7aaa8b34abd7a23" ns3:_="" ns4:_="">
    <xsd:import namespace="e4e99e9b-1b43-4888-b2b9-c3f349392c6b"/>
    <xsd:import namespace="9d5efcdc-50f0-4de2-a8fb-1e42f5eac4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99e9b-1b43-4888-b2b9-c3f349392c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5efcdc-50f0-4de2-a8fb-1e42f5eac4d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4e99e9b-1b43-4888-b2b9-c3f349392c6b" xsi:nil="true"/>
  </documentManagement>
</p:properties>
</file>

<file path=customXml/itemProps1.xml><?xml version="1.0" encoding="utf-8"?>
<ds:datastoreItem xmlns:ds="http://schemas.openxmlformats.org/officeDocument/2006/customXml" ds:itemID="{A6E72929-F833-4A9D-A82E-B7B08A4F7C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99e9b-1b43-4888-b2b9-c3f349392c6b"/>
    <ds:schemaRef ds:uri="9d5efcdc-50f0-4de2-a8fb-1e42f5eac4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36F5E9-25BB-4734-86C2-FD32BCBA5C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338BAD-8BA4-4C42-A850-147A5D210631}">
  <ds:schemaRefs>
    <ds:schemaRef ds:uri="http://schemas.microsoft.com/office/2006/metadata/properties"/>
    <ds:schemaRef ds:uri="http://schemas.openxmlformats.org/package/2006/metadata/core-properties"/>
    <ds:schemaRef ds:uri="9d5efcdc-50f0-4de2-a8fb-1e42f5eac4db"/>
    <ds:schemaRef ds:uri="http://purl.org/dc/terms/"/>
    <ds:schemaRef ds:uri="http://schemas.microsoft.com/office/infopath/2007/PartnerControls"/>
    <ds:schemaRef ds:uri="http://schemas.microsoft.com/office/2006/documentManagement/types"/>
    <ds:schemaRef ds:uri="e4e99e9b-1b43-4888-b2b9-c3f349392c6b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Deltares - Sjabloon NL</Template>
  <TotalTime>969</TotalTime>
  <Words>509</Words>
  <Application>Microsoft Office PowerPoint</Application>
  <PresentationFormat>Widescreen</PresentationFormat>
  <Paragraphs>177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Deltares</vt:lpstr>
      <vt:lpstr>PowerPoint Presentation</vt:lpstr>
      <vt:lpstr>PowerPoint Presentation</vt:lpstr>
      <vt:lpstr>Database Oppervlaktewaterkwaliteit en toepassingen</vt:lpstr>
      <vt:lpstr>Inhoud</vt:lpstr>
      <vt:lpstr>Achtergrond</vt:lpstr>
      <vt:lpstr>Inhoud database</vt:lpstr>
      <vt:lpstr>Bewerkingen</vt:lpstr>
      <vt:lpstr>PowerPoint Presentation</vt:lpstr>
      <vt:lpstr>Limitaties</vt:lpstr>
      <vt:lpstr>Limitaties</vt:lpstr>
      <vt:lpstr>Vervolgstappen / verbeteringen </vt:lpstr>
      <vt:lpstr>Toepassingen</vt:lpstr>
      <vt:lpstr>Toepassingen</vt:lpstr>
      <vt:lpstr>Toepassingen</vt:lpstr>
      <vt:lpstr>Toepassingen</vt:lpstr>
      <vt:lpstr>Toepassingen</vt:lpstr>
      <vt:lpstr>Toepassingen</vt:lpstr>
      <vt:lpstr>Suggesties ?</vt:lpstr>
      <vt:lpstr>Contact: kevin.ouwerkerk@deltares.nl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Rozemeijer</dc:creator>
  <dc:description>Template implementation by HQ Solutions B.V.</dc:description>
  <cp:lastModifiedBy>Kevin Ouwerkerk</cp:lastModifiedBy>
  <cp:revision>54</cp:revision>
  <cp:lastPrinted>2023-01-19T15:54:09Z</cp:lastPrinted>
  <dcterms:created xsi:type="dcterms:W3CDTF">2020-02-18T08:46:55Z</dcterms:created>
  <dcterms:modified xsi:type="dcterms:W3CDTF">2023-06-01T07:09:14Z</dcterms:modified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0x01010063A817020724CA4B8A8FE2F4EF427211</vt:lpwstr>
  </property>
  <property fmtid="{D5CDD505-2E9C-101B-9397-08002B2CF9AE}" pid="3" name="TaxKeyword">
    <vt:lpwstr/>
  </property>
</Properties>
</file>