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0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Droog" userId="c2c7f5b9-c868-4bc6-98ae-e9299e26e0bb" providerId="ADAL" clId="{1B23F3F7-8960-4BED-BB35-EDBE81555697}"/>
    <pc:docChg chg="custSel modSld">
      <pc:chgData name="Martin Droog" userId="c2c7f5b9-c868-4bc6-98ae-e9299e26e0bb" providerId="ADAL" clId="{1B23F3F7-8960-4BED-BB35-EDBE81555697}" dt="2024-11-14T08:40:36.757" v="216" actId="20577"/>
      <pc:docMkLst>
        <pc:docMk/>
      </pc:docMkLst>
      <pc:sldChg chg="modSp mod">
        <pc:chgData name="Martin Droog" userId="c2c7f5b9-c868-4bc6-98ae-e9299e26e0bb" providerId="ADAL" clId="{1B23F3F7-8960-4BED-BB35-EDBE81555697}" dt="2024-11-14T08:40:36.757" v="216" actId="20577"/>
        <pc:sldMkLst>
          <pc:docMk/>
          <pc:sldMk cId="4135571517" sldId="256"/>
        </pc:sldMkLst>
        <pc:spChg chg="mod">
          <ac:chgData name="Martin Droog" userId="c2c7f5b9-c868-4bc6-98ae-e9299e26e0bb" providerId="ADAL" clId="{1B23F3F7-8960-4BED-BB35-EDBE81555697}" dt="2024-11-14T08:40:09.141" v="131" actId="20577"/>
          <ac:spMkLst>
            <pc:docMk/>
            <pc:sldMk cId="4135571517" sldId="256"/>
            <ac:spMk id="2" creationId="{9A1CF7B3-3D33-CBDE-C742-14E7D99379E6}"/>
          </ac:spMkLst>
        </pc:spChg>
        <pc:spChg chg="mod">
          <ac:chgData name="Martin Droog" userId="c2c7f5b9-c868-4bc6-98ae-e9299e26e0bb" providerId="ADAL" clId="{1B23F3F7-8960-4BED-BB35-EDBE81555697}" dt="2024-11-14T08:40:36.757" v="216" actId="20577"/>
          <ac:spMkLst>
            <pc:docMk/>
            <pc:sldMk cId="4135571517" sldId="256"/>
            <ac:spMk id="3" creationId="{37EBC106-77C9-C83A-A775-9835A51D4B30}"/>
          </ac:spMkLst>
        </pc:spChg>
      </pc:sldChg>
      <pc:sldChg chg="modSp mod">
        <pc:chgData name="Martin Droog" userId="c2c7f5b9-c868-4bc6-98ae-e9299e26e0bb" providerId="ADAL" clId="{1B23F3F7-8960-4BED-BB35-EDBE81555697}" dt="2024-11-14T08:39:55.382" v="102" actId="20577"/>
        <pc:sldMkLst>
          <pc:docMk/>
          <pc:sldMk cId="1811483326" sldId="260"/>
        </pc:sldMkLst>
        <pc:spChg chg="mod">
          <ac:chgData name="Martin Droog" userId="c2c7f5b9-c868-4bc6-98ae-e9299e26e0bb" providerId="ADAL" clId="{1B23F3F7-8960-4BED-BB35-EDBE81555697}" dt="2024-11-14T08:39:06.779" v="3" actId="20577"/>
          <ac:spMkLst>
            <pc:docMk/>
            <pc:sldMk cId="1811483326" sldId="260"/>
            <ac:spMk id="2" creationId="{1B826C48-1EC6-C24C-1207-8585DC304DF2}"/>
          </ac:spMkLst>
        </pc:spChg>
        <pc:spChg chg="mod">
          <ac:chgData name="Martin Droog" userId="c2c7f5b9-c868-4bc6-98ae-e9299e26e0bb" providerId="ADAL" clId="{1B23F3F7-8960-4BED-BB35-EDBE81555697}" dt="2024-11-14T08:39:55.382" v="102" actId="20577"/>
          <ac:spMkLst>
            <pc:docMk/>
            <pc:sldMk cId="1811483326" sldId="260"/>
            <ac:spMk id="3" creationId="{5D0A99C2-5BE1-E06F-14E7-F2B5A3F1AC7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AA76DF-988B-D945-2E9C-9FA932CC9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9E24740-C303-1689-AFF9-86AAF48AC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93D37EF-7BF4-1935-FD81-170BE267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9839-ACCC-4CAE-AEB2-DE77D2A1D985}" type="datetimeFigureOut">
              <a:rPr lang="nl-NL" smtClean="0"/>
              <a:t>14-11-2024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FE13EE-ED5B-B3AD-94BF-2E4EEC00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4D60959-0882-4294-6488-7D2FBD2C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4CC7-2E94-4F26-9A4F-7875389BB2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153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2E2A3C-9C17-9CC4-6C9A-E48749A0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EF9A6A7-796C-D890-E873-BA3B57CC6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B7430E-69A7-ADFE-5EBF-6B778123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9839-ACCC-4CAE-AEB2-DE77D2A1D985}" type="datetimeFigureOut">
              <a:rPr lang="nl-NL" smtClean="0"/>
              <a:t>14-11-2024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5F6FB01-7D24-4810-C406-0B562556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0C629FD-860E-0C11-C176-D6EB47D2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4CC7-2E94-4F26-9A4F-7875389BB2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773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943717C-3A24-13C3-DBCF-125ED6E50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3B40D8D-516D-44AE-70C6-2DB1C42C8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42F2EFA-EBC5-FDF4-3122-CD53FE7C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9839-ACCC-4CAE-AEB2-DE77D2A1D985}" type="datetimeFigureOut">
              <a:rPr lang="nl-NL" smtClean="0"/>
              <a:t>14-11-2024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243E99-E6F3-C74C-FE82-755A9277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3E8F7FB-E228-55C1-CFF0-39F8C10B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4CC7-2E94-4F26-9A4F-7875389BB2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083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A9112-AD5A-CD28-82B7-E92232CD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96A543-45D4-C1E8-441B-9831E976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B182D22-A886-1DDC-EA5C-DB1E6DD5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9839-ACCC-4CAE-AEB2-DE77D2A1D985}" type="datetimeFigureOut">
              <a:rPr lang="nl-NL" smtClean="0"/>
              <a:t>14-11-2024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B46528-5779-6BEC-AB49-AA7DF555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CB2E40-D517-EE80-552F-5EFDC91D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4CC7-2E94-4F26-9A4F-7875389BB2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967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EFC74-66A9-A737-C8F1-114C63D47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4A81C55-FBEB-160A-740D-B44E3AF53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57B9AE1-958D-FD49-ED5E-5EC89825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9839-ACCC-4CAE-AEB2-DE77D2A1D985}" type="datetimeFigureOut">
              <a:rPr lang="nl-NL" smtClean="0"/>
              <a:t>14-11-2024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251DBF-81CB-374D-FE8A-3E2B8F7B6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5C792E7-8F1C-6A08-A659-10E4BF07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4CC7-2E94-4F26-9A4F-7875389BB2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895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ABF900-E3AE-DFBD-E7A6-268061C78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4A8091-6124-25C3-6EC5-AF9F9512F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5FBC21A-100B-6427-8962-DDF7F42D8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A6D8743-8067-DAB7-3325-14DD82AF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9839-ACCC-4CAE-AEB2-DE77D2A1D985}" type="datetimeFigureOut">
              <a:rPr lang="nl-NL" smtClean="0"/>
              <a:t>14-11-2024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5741D23-FB27-8D7A-D468-3471827A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31244B0-8704-6B99-B031-6BF29E2C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4CC7-2E94-4F26-9A4F-7875389BB2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740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AE817D-6891-87DB-EFF7-0A8936B4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2A8D143-7B66-D63B-E2CB-460F1F9F8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25E1728-E9DB-2C12-990C-8F34A29CA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7D82F34-FEB8-E54C-5319-A37F3A873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19497C6-E257-0CCD-7A6A-16B9A423D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A939808-A5B2-BE05-8E25-C1D3734C0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9839-ACCC-4CAE-AEB2-DE77D2A1D985}" type="datetimeFigureOut">
              <a:rPr lang="nl-NL" smtClean="0"/>
              <a:t>14-11-2024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AC95D91-C2C7-4966-F578-C22AB9D7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DCB291E-6B46-AFF6-AAE9-638B13A3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4CC7-2E94-4F26-9A4F-7875389BB2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16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02C40-FB57-A8A6-2CC4-D9991AE8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CF7630A-8AE8-4606-DEC3-F787E9A5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9839-ACCC-4CAE-AEB2-DE77D2A1D985}" type="datetimeFigureOut">
              <a:rPr lang="nl-NL" smtClean="0"/>
              <a:t>14-11-2024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0DFF0AC-503F-A621-C732-975B08DA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1C62A6B-1603-E3CF-0291-B5448452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4CC7-2E94-4F26-9A4F-7875389BB2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945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339AFD4-5057-63DC-655E-7DD732A7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9839-ACCC-4CAE-AEB2-DE77D2A1D985}" type="datetimeFigureOut">
              <a:rPr lang="nl-NL" smtClean="0"/>
              <a:t>14-11-2024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B5CB361-6A69-FE04-4544-46F9D408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270A808-840C-54F5-903E-74AE2306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4CC7-2E94-4F26-9A4F-7875389BB2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390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51596-57EC-D768-8050-A3F891896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5EAF76-DAAF-51C9-A34A-E0E8846BE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90D6E6A-6D6F-C8C4-1C21-644DFB1D2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BA54878-8C9A-5D28-B16F-E86A7DBC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9839-ACCC-4CAE-AEB2-DE77D2A1D985}" type="datetimeFigureOut">
              <a:rPr lang="nl-NL" smtClean="0"/>
              <a:t>14-11-2024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96D8E7B-F294-6496-E032-C525953B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C187DF9-E374-18EE-7088-93668927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4CC7-2E94-4F26-9A4F-7875389BB2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353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78E19-F49C-BC7C-1263-AC681BA2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F71559C-B82D-2A72-AFB2-7C7278BEB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3CDF8BB-3F05-7E22-2583-11E8DBE35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E9E44A8-FBD1-ACDD-D744-B7BF8AA2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9839-ACCC-4CAE-AEB2-DE77D2A1D985}" type="datetimeFigureOut">
              <a:rPr lang="nl-NL" smtClean="0"/>
              <a:t>14-11-2024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30BEFF9-E705-7BC6-0954-44E3853F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BE5654A-2E51-8243-C94D-E090A961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4CC7-2E94-4F26-9A4F-7875389BB2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666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076D988-BB71-272D-BA9E-02393650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2588577-27F9-9AA7-02F7-0217A60FA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2861FC-7B85-B28F-89A1-0D6A2B208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669839-ACCC-4CAE-AEB2-DE77D2A1D985}" type="datetimeFigureOut">
              <a:rPr lang="nl-NL" smtClean="0"/>
              <a:t>14-11-2024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5971D9C-B797-7B11-B73D-62922C161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0FF0C3A-3B6B-2F70-CAF7-3A9D6D1A4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5F4CC7-2E94-4F26-9A4F-7875389BB2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738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CF7B3-3D33-CBDE-C742-14E7D9937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Workshop ecologische database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7EBC106-77C9-C83A-A775-9835A51D4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Hoe te ontsluiten, bewerken, benutten en aggregeren?</a:t>
            </a:r>
          </a:p>
          <a:p>
            <a:r>
              <a:rPr lang="nl-NL" dirty="0"/>
              <a:t>Gea van der Lee en Martin Droog</a:t>
            </a:r>
          </a:p>
        </p:txBody>
      </p:sp>
    </p:spTree>
    <p:extLst>
      <p:ext uri="{BB962C8B-B14F-4D97-AF65-F5344CB8AC3E}">
        <p14:creationId xmlns:p14="http://schemas.microsoft.com/office/powerpoint/2010/main" val="413557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240ED-97B0-329F-99FD-984D317B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Een blik op de database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D0ECFDC-B270-828D-5387-56E2130C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Toelichting Gea</a:t>
            </a:r>
          </a:p>
        </p:txBody>
      </p:sp>
    </p:spTree>
    <p:extLst>
      <p:ext uri="{BB962C8B-B14F-4D97-AF65-F5344CB8AC3E}">
        <p14:creationId xmlns:p14="http://schemas.microsoft.com/office/powerpoint/2010/main" val="123090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B585B-6A4E-EB0E-9F40-C3E5F269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Macrofauna vraag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0E5651-28B9-65D5-4B41-D827412AB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Breng per meetpunt het beeld van </a:t>
            </a:r>
            <a:r>
              <a:rPr lang="nl-NL" dirty="0" err="1"/>
              <a:t>saprobie</a:t>
            </a:r>
            <a:r>
              <a:rPr lang="nl-NL" dirty="0"/>
              <a:t> en zuurgraad op basis van macrofauna in beeld</a:t>
            </a:r>
          </a:p>
          <a:p>
            <a:r>
              <a:rPr lang="nl-NL" dirty="0"/>
              <a:t>Koppelkolommen</a:t>
            </a:r>
          </a:p>
          <a:p>
            <a:pPr lvl="1"/>
            <a:r>
              <a:rPr lang="nl-NL" dirty="0" err="1"/>
              <a:t>Macrofauna.Oligosaproob</a:t>
            </a:r>
            <a:endParaRPr lang="nl-NL" dirty="0"/>
          </a:p>
          <a:p>
            <a:pPr lvl="1"/>
            <a:r>
              <a:rPr lang="nl-NL" dirty="0" err="1"/>
              <a:t>Macrofauna.A-Mesosaproob</a:t>
            </a:r>
            <a:endParaRPr lang="nl-NL" dirty="0"/>
          </a:p>
          <a:p>
            <a:pPr lvl="1"/>
            <a:r>
              <a:rPr lang="nl-NL" dirty="0" err="1"/>
              <a:t>Macrofauna.B-Mesosaproob</a:t>
            </a:r>
            <a:endParaRPr lang="nl-NL" dirty="0"/>
          </a:p>
          <a:p>
            <a:pPr lvl="1"/>
            <a:r>
              <a:rPr lang="nl-NL" dirty="0" err="1"/>
              <a:t>Macrofauna.zuur</a:t>
            </a:r>
            <a:endParaRPr lang="nl-NL" dirty="0"/>
          </a:p>
          <a:p>
            <a:pPr lvl="1"/>
            <a:r>
              <a:rPr lang="nl-NL" dirty="0" err="1"/>
              <a:t>Macrofauna.zwak</a:t>
            </a:r>
            <a:r>
              <a:rPr lang="nl-NL" dirty="0"/>
              <a:t> zuur</a:t>
            </a:r>
          </a:p>
          <a:p>
            <a:pPr lvl="1"/>
            <a:r>
              <a:rPr lang="nl-NL" dirty="0" err="1"/>
              <a:t>Macrofauna.neutraal</a:t>
            </a:r>
            <a:endParaRPr lang="nl-NL" dirty="0"/>
          </a:p>
          <a:p>
            <a:pPr lvl="1"/>
            <a:r>
              <a:rPr lang="nl-NL" dirty="0" err="1"/>
              <a:t>Macrofana.basisch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1275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07B86-518D-D13C-CE08-CED6AF06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Macrofyten vraag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9AB20B-5F9F-E40B-7D96-A1CA00B72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Breng per meetpunt het beeld van N en P op basis van macrofyten in beeld</a:t>
            </a:r>
          </a:p>
          <a:p>
            <a:r>
              <a:rPr lang="nl-NL" dirty="0"/>
              <a:t>Koppelkolommen</a:t>
            </a:r>
          </a:p>
          <a:p>
            <a:pPr lvl="1"/>
            <a:r>
              <a:rPr lang="nl-NL" dirty="0" err="1"/>
              <a:t>macrofyten.ENV_PW_Totaal_P_gg</a:t>
            </a:r>
            <a:endParaRPr lang="nl-NL" dirty="0"/>
          </a:p>
          <a:p>
            <a:pPr lvl="1"/>
            <a:r>
              <a:rPr lang="nl-NL" dirty="0" err="1"/>
              <a:t>macrofyten.ENV_PW_Totaal_P_mx</a:t>
            </a:r>
            <a:endParaRPr lang="nl-NL" dirty="0"/>
          </a:p>
          <a:p>
            <a:pPr lvl="1"/>
            <a:r>
              <a:rPr lang="nl-NL" dirty="0" err="1"/>
              <a:t>macrofyten.ENV_PW_Totaal_N_gg</a:t>
            </a:r>
            <a:endParaRPr lang="nl-NL" dirty="0"/>
          </a:p>
          <a:p>
            <a:pPr lvl="1"/>
            <a:r>
              <a:rPr lang="nl-NL" dirty="0" err="1"/>
              <a:t>macrofyten.ENV_PW_Totaal_N_mx</a:t>
            </a:r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124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07B86-518D-D13C-CE08-CED6AF06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Vissen vraag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9AB20B-5F9F-E40B-7D96-A1CA00B72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Breng per meetpunt het beeld van zoutgilde en stroming op basis van vissen in beeld</a:t>
            </a:r>
          </a:p>
          <a:p>
            <a:r>
              <a:rPr lang="nl-NL" dirty="0"/>
              <a:t>Koppelkolommen</a:t>
            </a:r>
          </a:p>
          <a:p>
            <a:pPr lvl="1"/>
            <a:r>
              <a:rPr lang="nl-NL" dirty="0" err="1"/>
              <a:t>Vissen.Zoutgilde</a:t>
            </a:r>
            <a:endParaRPr lang="nl-NL" dirty="0"/>
          </a:p>
          <a:p>
            <a:pPr lvl="1"/>
            <a:r>
              <a:rPr lang="nl-NL" dirty="0" err="1"/>
              <a:t>Vissen.V.min</a:t>
            </a:r>
            <a:r>
              <a:rPr lang="nl-NL" dirty="0"/>
              <a:t>(m/s)</a:t>
            </a:r>
          </a:p>
          <a:p>
            <a:pPr lvl="1"/>
            <a:r>
              <a:rPr lang="nl-NL" dirty="0" err="1"/>
              <a:t>Vissen.V.max</a:t>
            </a:r>
            <a:r>
              <a:rPr lang="nl-NL" dirty="0"/>
              <a:t>(m/s)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853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26C48-1EC6-C24C-1207-8585DC30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Acties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0A99C2-5BE1-E06F-14E7-F2B5A3F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Maak eerst een (mini)stappenplan (max 10 minuten)</a:t>
            </a:r>
          </a:p>
          <a:p>
            <a:pPr lvl="1"/>
            <a:r>
              <a:rPr lang="nl-NL" dirty="0"/>
              <a:t>Voorbewerking data waarnemingen</a:t>
            </a:r>
          </a:p>
          <a:p>
            <a:pPr lvl="1"/>
            <a:r>
              <a:rPr lang="nl-NL" dirty="0"/>
              <a:t>Voorbewerking </a:t>
            </a:r>
            <a:r>
              <a:rPr lang="nl-NL" dirty="0" err="1"/>
              <a:t>ecodatabase</a:t>
            </a:r>
            <a:endParaRPr lang="nl-NL" dirty="0"/>
          </a:p>
          <a:p>
            <a:pPr lvl="1"/>
            <a:r>
              <a:rPr lang="nl-NL" dirty="0"/>
              <a:t>Analyse-stappen</a:t>
            </a:r>
          </a:p>
          <a:p>
            <a:pPr lvl="1"/>
            <a:r>
              <a:rPr lang="nl-NL" dirty="0"/>
              <a:t>Visualisatie (optioneel)</a:t>
            </a:r>
          </a:p>
          <a:p>
            <a:r>
              <a:rPr lang="nl-NL" dirty="0"/>
              <a:t>Bespreken stappenplannen</a:t>
            </a:r>
          </a:p>
          <a:p>
            <a:r>
              <a:rPr lang="nl-NL" dirty="0"/>
              <a:t>Aan de slag!</a:t>
            </a:r>
          </a:p>
        </p:txBody>
      </p:sp>
    </p:spTree>
    <p:extLst>
      <p:ext uri="{BB962C8B-B14F-4D97-AF65-F5344CB8AC3E}">
        <p14:creationId xmlns:p14="http://schemas.microsoft.com/office/powerpoint/2010/main" val="181148332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199</Words>
  <Application>Microsoft Office PowerPoint</Application>
  <PresentationFormat>Breedbeeld</PresentationFormat>
  <Paragraphs>36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Kantoorthema</vt:lpstr>
      <vt:lpstr>Workshop ecologische database</vt:lpstr>
      <vt:lpstr>Een blik op de database </vt:lpstr>
      <vt:lpstr>Macrofauna vraag</vt:lpstr>
      <vt:lpstr>Macrofyten vraag</vt:lpstr>
      <vt:lpstr>Vissen vraag</vt:lpstr>
      <vt:lpstr>Acties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Droog</dc:creator>
  <cp:lastModifiedBy>Martin Droog</cp:lastModifiedBy>
  <cp:revision>1</cp:revision>
  <dcterms:created xsi:type="dcterms:W3CDTF">2024-11-14T07:50:44Z</dcterms:created>
  <dcterms:modified xsi:type="dcterms:W3CDTF">2024-11-14T08:40:39Z</dcterms:modified>
</cp:coreProperties>
</file>