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6" r:id="rId8"/>
    <p:sldId id="317" r:id="rId9"/>
    <p:sldId id="311" r:id="rId10"/>
    <p:sldId id="312" r:id="rId11"/>
    <p:sldId id="313" r:id="rId12"/>
    <p:sldId id="314" r:id="rId13"/>
    <p:sldId id="318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sai" userId="3679301e4a6f9031" providerId="LiveId" clId="{9BDA9EB6-E774-422B-B45A-5DF7F61DC050}"/>
    <pc:docChg chg="custSel addSld modSld">
      <pc:chgData name="Rohith sai" userId="3679301e4a6f9031" providerId="LiveId" clId="{9BDA9EB6-E774-422B-B45A-5DF7F61DC050}" dt="2022-12-11T04:16:52.710" v="76" actId="1036"/>
      <pc:docMkLst>
        <pc:docMk/>
      </pc:docMkLst>
      <pc:sldChg chg="delSp modSp mod">
        <pc:chgData name="Rohith sai" userId="3679301e4a6f9031" providerId="LiveId" clId="{9BDA9EB6-E774-422B-B45A-5DF7F61DC050}" dt="2022-12-11T04:16:25.994" v="63" actId="1076"/>
        <pc:sldMkLst>
          <pc:docMk/>
          <pc:sldMk cId="64297072" sldId="314"/>
        </pc:sldMkLst>
        <pc:picChg chg="mod">
          <ac:chgData name="Rohith sai" userId="3679301e4a6f9031" providerId="LiveId" clId="{9BDA9EB6-E774-422B-B45A-5DF7F61DC050}" dt="2022-12-11T04:16:25.994" v="63" actId="1076"/>
          <ac:picMkLst>
            <pc:docMk/>
            <pc:sldMk cId="64297072" sldId="314"/>
            <ac:picMk id="5" creationId="{9BD04D30-8310-ADDB-F614-90DE14277BB2}"/>
          </ac:picMkLst>
        </pc:picChg>
        <pc:picChg chg="del">
          <ac:chgData name="Rohith sai" userId="3679301e4a6f9031" providerId="LiveId" clId="{9BDA9EB6-E774-422B-B45A-5DF7F61DC050}" dt="2022-12-11T04:16:17.460" v="60" actId="478"/>
          <ac:picMkLst>
            <pc:docMk/>
            <pc:sldMk cId="64297072" sldId="314"/>
            <ac:picMk id="8" creationId="{AE80D885-2599-266C-E792-9CC932EEA902}"/>
          </ac:picMkLst>
        </pc:picChg>
      </pc:sldChg>
      <pc:sldChg chg="addSp delSp modSp add mod">
        <pc:chgData name="Rohith sai" userId="3679301e4a6f9031" providerId="LiveId" clId="{9BDA9EB6-E774-422B-B45A-5DF7F61DC050}" dt="2022-12-11T04:14:49.121" v="44" actId="1076"/>
        <pc:sldMkLst>
          <pc:docMk/>
          <pc:sldMk cId="3118753176" sldId="316"/>
        </pc:sldMkLst>
        <pc:spChg chg="mod">
          <ac:chgData name="Rohith sai" userId="3679301e4a6f9031" providerId="LiveId" clId="{9BDA9EB6-E774-422B-B45A-5DF7F61DC050}" dt="2022-12-11T04:13:34.773" v="33" actId="20577"/>
          <ac:spMkLst>
            <pc:docMk/>
            <pc:sldMk cId="3118753176" sldId="316"/>
            <ac:spMk id="2" creationId="{31BB8085-1FFF-44DD-A144-D794D923CF00}"/>
          </ac:spMkLst>
        </pc:spChg>
        <pc:picChg chg="add mod">
          <ac:chgData name="Rohith sai" userId="3679301e4a6f9031" providerId="LiveId" clId="{9BDA9EB6-E774-422B-B45A-5DF7F61DC050}" dt="2022-12-11T04:14:49.121" v="44" actId="1076"/>
          <ac:picMkLst>
            <pc:docMk/>
            <pc:sldMk cId="3118753176" sldId="316"/>
            <ac:picMk id="4" creationId="{85BAC755-1454-7376-E58F-D788A7F22969}"/>
          </ac:picMkLst>
        </pc:picChg>
        <pc:picChg chg="add del mod">
          <ac:chgData name="Rohith sai" userId="3679301e4a6f9031" providerId="LiveId" clId="{9BDA9EB6-E774-422B-B45A-5DF7F61DC050}" dt="2022-12-11T04:14:37.869" v="41" actId="478"/>
          <ac:picMkLst>
            <pc:docMk/>
            <pc:sldMk cId="3118753176" sldId="316"/>
            <ac:picMk id="6" creationId="{1BBD2C22-9F40-935D-9CFF-A72452204AF5}"/>
          </ac:picMkLst>
        </pc:picChg>
        <pc:picChg chg="del">
          <ac:chgData name="Rohith sai" userId="3679301e4a6f9031" providerId="LiveId" clId="{9BDA9EB6-E774-422B-B45A-5DF7F61DC050}" dt="2022-12-11T04:13:38.890" v="34" actId="478"/>
          <ac:picMkLst>
            <pc:docMk/>
            <pc:sldMk cId="3118753176" sldId="316"/>
            <ac:picMk id="7" creationId="{6C8284DB-8294-89DE-393A-5952E3813296}"/>
          </ac:picMkLst>
        </pc:picChg>
      </pc:sldChg>
      <pc:sldChg chg="addSp delSp modSp add mod">
        <pc:chgData name="Rohith sai" userId="3679301e4a6f9031" providerId="LiveId" clId="{9BDA9EB6-E774-422B-B45A-5DF7F61DC050}" dt="2022-12-11T04:15:59.421" v="58" actId="1076"/>
        <pc:sldMkLst>
          <pc:docMk/>
          <pc:sldMk cId="1935254254" sldId="317"/>
        </pc:sldMkLst>
        <pc:picChg chg="del">
          <ac:chgData name="Rohith sai" userId="3679301e4a6f9031" providerId="LiveId" clId="{9BDA9EB6-E774-422B-B45A-5DF7F61DC050}" dt="2022-12-11T04:14:54.429" v="45" actId="478"/>
          <ac:picMkLst>
            <pc:docMk/>
            <pc:sldMk cId="1935254254" sldId="317"/>
            <ac:picMk id="4" creationId="{85BAC755-1454-7376-E58F-D788A7F22969}"/>
          </ac:picMkLst>
        </pc:picChg>
        <pc:picChg chg="add mod">
          <ac:chgData name="Rohith sai" userId="3679301e4a6f9031" providerId="LiveId" clId="{9BDA9EB6-E774-422B-B45A-5DF7F61DC050}" dt="2022-12-11T04:15:59.421" v="58" actId="1076"/>
          <ac:picMkLst>
            <pc:docMk/>
            <pc:sldMk cId="1935254254" sldId="317"/>
            <ac:picMk id="5" creationId="{BD7D54AE-749B-710E-0689-E25CB3224976}"/>
          </ac:picMkLst>
        </pc:picChg>
        <pc:picChg chg="del mod">
          <ac:chgData name="Rohith sai" userId="3679301e4a6f9031" providerId="LiveId" clId="{9BDA9EB6-E774-422B-B45A-5DF7F61DC050}" dt="2022-12-11T04:15:19.859" v="51" actId="478"/>
          <ac:picMkLst>
            <pc:docMk/>
            <pc:sldMk cId="1935254254" sldId="317"/>
            <ac:picMk id="6" creationId="{1BBD2C22-9F40-935D-9CFF-A72452204AF5}"/>
          </ac:picMkLst>
        </pc:picChg>
      </pc:sldChg>
      <pc:sldChg chg="delSp modSp add mod">
        <pc:chgData name="Rohith sai" userId="3679301e4a6f9031" providerId="LiveId" clId="{9BDA9EB6-E774-422B-B45A-5DF7F61DC050}" dt="2022-12-11T04:16:52.710" v="76" actId="1036"/>
        <pc:sldMkLst>
          <pc:docMk/>
          <pc:sldMk cId="2381300742" sldId="318"/>
        </pc:sldMkLst>
        <pc:picChg chg="del">
          <ac:chgData name="Rohith sai" userId="3679301e4a6f9031" providerId="LiveId" clId="{9BDA9EB6-E774-422B-B45A-5DF7F61DC050}" dt="2022-12-11T04:16:30.357" v="64" actId="478"/>
          <ac:picMkLst>
            <pc:docMk/>
            <pc:sldMk cId="2381300742" sldId="318"/>
            <ac:picMk id="5" creationId="{9BD04D30-8310-ADDB-F614-90DE14277BB2}"/>
          </ac:picMkLst>
        </pc:picChg>
        <pc:picChg chg="mod">
          <ac:chgData name="Rohith sai" userId="3679301e4a6f9031" providerId="LiveId" clId="{9BDA9EB6-E774-422B-B45A-5DF7F61DC050}" dt="2022-12-11T04:16:52.710" v="76" actId="1036"/>
          <ac:picMkLst>
            <pc:docMk/>
            <pc:sldMk cId="2381300742" sldId="318"/>
            <ac:picMk id="8" creationId="{AE80D885-2599-266C-E792-9CC932EEA9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Garage Inventory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Team Members</a:t>
            </a:r>
            <a:r>
              <a:rPr lang="en-US" dirty="0">
                <a:solidFill>
                  <a:schemeClr val="tx1"/>
                </a:solidFill>
              </a:rPr>
              <a:t>: Sai Teja </a:t>
            </a:r>
            <a:r>
              <a:rPr lang="en-US" dirty="0" err="1">
                <a:solidFill>
                  <a:schemeClr val="tx1"/>
                </a:solidFill>
              </a:rPr>
              <a:t>Namani</a:t>
            </a:r>
            <a:r>
              <a:rPr lang="en-US" dirty="0">
                <a:solidFill>
                  <a:schemeClr val="tx1"/>
                </a:solidFill>
              </a:rPr>
              <a:t>, Nikhil Sriram </a:t>
            </a:r>
            <a:r>
              <a:rPr lang="en-US" dirty="0" err="1">
                <a:solidFill>
                  <a:schemeClr val="tx1"/>
                </a:solidFill>
              </a:rPr>
              <a:t>Budamaguntala</a:t>
            </a:r>
            <a:r>
              <a:rPr lang="en-US" dirty="0">
                <a:solidFill>
                  <a:schemeClr val="tx1"/>
                </a:solidFill>
              </a:rPr>
              <a:t>, Rohith Sai </a:t>
            </a:r>
            <a:r>
              <a:rPr lang="en-US" dirty="0" err="1">
                <a:solidFill>
                  <a:schemeClr val="tx1"/>
                </a:solidFill>
              </a:rPr>
              <a:t>Kanchi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2337"/>
            <a:ext cx="10058400" cy="39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Basic Layout of Application screens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0D885-2599-266C-E792-9CC932EE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88" y="1096624"/>
            <a:ext cx="9867023" cy="4676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BB15A3-D7DC-5A2A-CC9C-AB4AAE9715E0}"/>
              </a:ext>
            </a:extLst>
          </p:cNvPr>
          <p:cNvSpPr txBox="1"/>
          <p:nvPr/>
        </p:nvSpPr>
        <p:spPr>
          <a:xfrm>
            <a:off x="5895975" y="911958"/>
            <a:ext cx="58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30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6FBAE-8F30-33F2-DFC0-D7F9A53A15EF}"/>
              </a:ext>
            </a:extLst>
          </p:cNvPr>
          <p:cNvSpPr txBox="1"/>
          <p:nvPr/>
        </p:nvSpPr>
        <p:spPr>
          <a:xfrm>
            <a:off x="1871662" y="3075057"/>
            <a:ext cx="8448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053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67CFA-CF70-96C8-9BBA-163E1AB1A577}"/>
              </a:ext>
            </a:extLst>
          </p:cNvPr>
          <p:cNvSpPr txBox="1"/>
          <p:nvPr/>
        </p:nvSpPr>
        <p:spPr>
          <a:xfrm>
            <a:off x="924025" y="2014194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Built an application that reflects the works of a Garage, this will help to improve the work environment where the clients can manage the work easily and this is a user-friendly application that helps the users to provide their information and problem through the application.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reduces the workload of the clients, </a:t>
            </a:r>
            <a:r>
              <a:rPr lang="en-IN" dirty="0" err="1"/>
              <a:t>labor</a:t>
            </a:r>
            <a:r>
              <a:rPr lang="en-IN" dirty="0"/>
              <a:t>, and users as they update the details in real-time and get to know all the works that need to be done.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We developed the UI and other data using various tools like Azure Data Studio, Microsoft Power Apps, and implemented different SQL concepts.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Garage Inventory System helps to reduce the time load of the </a:t>
            </a:r>
            <a:r>
              <a:rPr lang="en-IN" dirty="0" err="1"/>
              <a:t>labor</a:t>
            </a:r>
            <a:r>
              <a:rPr lang="en-IN" dirty="0"/>
              <a:t>, and users and to prevent miscommunications in workplace.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7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Conceptual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284DB-8294-89DE-393A-5952E381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150487"/>
            <a:ext cx="11439525" cy="5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6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7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E-R Requirements </a:t>
            </a:r>
            <a:r>
              <a:rPr lang="en-US" dirty="0" err="1"/>
              <a:t>SpreadSheet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AC755-1454-7376-E58F-D788A7F2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09" y="1145407"/>
            <a:ext cx="9131582" cy="50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7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E-R Requirements </a:t>
            </a:r>
            <a:r>
              <a:rPr lang="en-US" dirty="0" err="1"/>
              <a:t>SpreadSheet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D54AE-749B-710E-0689-E25CB322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6" y="1254760"/>
            <a:ext cx="10830267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078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2B8E4-1F82-F5C6-4139-C2EDA6FBD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6" y="1150487"/>
            <a:ext cx="11430000" cy="53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5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Reflection on design and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81421-4919-8560-A8ED-DDD41E28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79" y="1383850"/>
            <a:ext cx="4632808" cy="4405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90C5B-5B6D-3ED2-D06E-8D2773410AF9}"/>
              </a:ext>
            </a:extLst>
          </p:cNvPr>
          <p:cNvSpPr txBox="1"/>
          <p:nvPr/>
        </p:nvSpPr>
        <p:spPr>
          <a:xfrm>
            <a:off x="5024387" y="1185530"/>
            <a:ext cx="6776034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Agile S/W development to complete the project which breaks tasks into small increments with minimal planning.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Here we first understood the business problem and gathered all the requirements and divided our requirements into different stages.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Conceptual stage: Here we drafted all the functionalities and completed the ER diagram.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Logical Stage: We added the structure between the tables and added the required keys.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Implementation stage: We implemented the database model using SQL in Azure Data Studio and added the data to the tables.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Verification stage: Here we verified the data by viewing the tables and developed the UI using Power Apps.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E7586-9BCC-D17B-E693-C7E0DD5CC2E7}"/>
              </a:ext>
            </a:extLst>
          </p:cNvPr>
          <p:cNvSpPr txBox="1"/>
          <p:nvPr/>
        </p:nvSpPr>
        <p:spPr>
          <a:xfrm>
            <a:off x="391579" y="5789707"/>
            <a:ext cx="463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Agile development interpreted in the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35912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2337"/>
            <a:ext cx="10058400" cy="39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The Data present in the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CC1D3-75B3-AE5C-9E27-9C09A29F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6" y="787399"/>
            <a:ext cx="5020734" cy="2810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0C1F7-9606-1A0E-26A8-08D390FF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734" y="787399"/>
            <a:ext cx="6096000" cy="2810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FD15D-8984-6C52-13E3-CA9A23A87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64" y="3698685"/>
            <a:ext cx="5020735" cy="2766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0DF14-394B-D254-9446-A77BA7D9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733" y="3698685"/>
            <a:ext cx="6096000" cy="27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2337"/>
            <a:ext cx="10058400" cy="395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Basic Layout of Application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04D30-8310-ADDB-F614-90DE14277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90" y="1068304"/>
            <a:ext cx="9213170" cy="4721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BB15A3-D7DC-5A2A-CC9C-AB4AAE9715E0}"/>
              </a:ext>
            </a:extLst>
          </p:cNvPr>
          <p:cNvSpPr txBox="1"/>
          <p:nvPr/>
        </p:nvSpPr>
        <p:spPr>
          <a:xfrm>
            <a:off x="5895975" y="911958"/>
            <a:ext cx="58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9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{B6DBA4E3-E134-4892-AF51-761B3D6C22A0}tf78829772_win32</Template>
  <TotalTime>97</TotalTime>
  <Words>302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Garamond</vt:lpstr>
      <vt:lpstr>Sagona Book</vt:lpstr>
      <vt:lpstr>Sagona ExtraLight</vt:lpstr>
      <vt:lpstr>SavonVTI</vt:lpstr>
      <vt:lpstr>Garage Inventory System</vt:lpstr>
      <vt:lpstr>Overview of the Project</vt:lpstr>
      <vt:lpstr>Conceptual Model</vt:lpstr>
      <vt:lpstr>E-R Requirements SpreadSheet</vt:lpstr>
      <vt:lpstr>E-R Requirements SpreadSheet</vt:lpstr>
      <vt:lpstr>Logical Model</vt:lpstr>
      <vt:lpstr>Reflection on design and Implementation</vt:lpstr>
      <vt:lpstr>The Data present in the tables</vt:lpstr>
      <vt:lpstr>Basic Layout of Application screens</vt:lpstr>
      <vt:lpstr>Basic Layout of Application screens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 Inventory System</dc:title>
  <dc:creator>Rohith sai</dc:creator>
  <cp:lastModifiedBy>Rohith sai</cp:lastModifiedBy>
  <cp:revision>1</cp:revision>
  <dcterms:created xsi:type="dcterms:W3CDTF">2022-12-11T02:14:41Z</dcterms:created>
  <dcterms:modified xsi:type="dcterms:W3CDTF">2022-12-11T04:17:15Z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