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13480-72BB-4816-A793-763AEC1A2512}" v="37" dt="2022-12-11T03:23:40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61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98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27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5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81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0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0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3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63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58B5-85B6-411F-B5B1-C78864759748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5B0F34-72EE-4EDF-9F04-4DB665F3D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8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C8E98704-1556-128C-746C-FAD542C0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846" y="1199365"/>
            <a:ext cx="4057650" cy="4057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BDD846-3B42-AA3F-630B-ECD5129BF560}"/>
              </a:ext>
            </a:extLst>
          </p:cNvPr>
          <p:cNvSpPr/>
          <p:nvPr/>
        </p:nvSpPr>
        <p:spPr>
          <a:xfrm>
            <a:off x="2007638" y="2667001"/>
            <a:ext cx="1166326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Users info</a:t>
            </a:r>
            <a:endParaRPr lang="en-IN" sz="13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32554-5CDC-16FA-CE40-70D3382BF739}"/>
              </a:ext>
            </a:extLst>
          </p:cNvPr>
          <p:cNvSpPr/>
          <p:nvPr/>
        </p:nvSpPr>
        <p:spPr>
          <a:xfrm>
            <a:off x="2007638" y="3102429"/>
            <a:ext cx="1166326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Repair details</a:t>
            </a:r>
            <a:endParaRPr lang="en-IN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67777-F0A7-239C-ED6E-7135F8FD35EA}"/>
              </a:ext>
            </a:extLst>
          </p:cNvPr>
          <p:cNvSpPr/>
          <p:nvPr/>
        </p:nvSpPr>
        <p:spPr>
          <a:xfrm>
            <a:off x="2007638" y="3537275"/>
            <a:ext cx="1166326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Invoice</a:t>
            </a:r>
            <a:endParaRPr lang="en-IN" sz="13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B25701-06ED-A708-B8C6-4DAAB3CD0173}"/>
              </a:ext>
            </a:extLst>
          </p:cNvPr>
          <p:cNvGrpSpPr/>
          <p:nvPr/>
        </p:nvGrpSpPr>
        <p:grpSpPr>
          <a:xfrm>
            <a:off x="3644703" y="1199365"/>
            <a:ext cx="4057650" cy="4057650"/>
            <a:chOff x="3511077" y="634871"/>
            <a:chExt cx="4057650" cy="4057650"/>
          </a:xfrm>
        </p:grpSpPr>
        <p:pic>
          <p:nvPicPr>
            <p:cNvPr id="12" name="Graphic 11" descr="Smart Phone with solid fill">
              <a:extLst>
                <a:ext uri="{FF2B5EF4-FFF2-40B4-BE49-F238E27FC236}">
                  <a16:creationId xmlns:a16="http://schemas.microsoft.com/office/drawing/2014/main" id="{854DE8A7-AA30-A8F6-B9BF-C5DA08C9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1077" y="634871"/>
              <a:ext cx="4057650" cy="4057650"/>
            </a:xfrm>
            <a:prstGeom prst="rect">
              <a:avLst/>
            </a:prstGeom>
          </p:spPr>
        </p:pic>
        <p:pic>
          <p:nvPicPr>
            <p:cNvPr id="21" name="Graphic 20" descr="Magnifying glass with solid fill">
              <a:extLst>
                <a:ext uri="{FF2B5EF4-FFF2-40B4-BE49-F238E27FC236}">
                  <a16:creationId xmlns:a16="http://schemas.microsoft.com/office/drawing/2014/main" id="{082F8128-0150-E865-BF36-07B3297A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9500" y="1773789"/>
              <a:ext cx="390914" cy="390914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D78407-36AD-CDCE-81F9-F109A45E3796}"/>
                </a:ext>
              </a:extLst>
            </p:cNvPr>
            <p:cNvCxnSpPr>
              <a:cxnSpLocks/>
            </p:cNvCxnSpPr>
            <p:nvPr/>
          </p:nvCxnSpPr>
          <p:spPr>
            <a:xfrm>
              <a:off x="4730620" y="2164703"/>
              <a:ext cx="159825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9B3491-D77C-1A67-C13C-23A51B4072BD}"/>
                </a:ext>
              </a:extLst>
            </p:cNvPr>
            <p:cNvSpPr/>
            <p:nvPr/>
          </p:nvSpPr>
          <p:spPr>
            <a:xfrm>
              <a:off x="4859500" y="2323092"/>
              <a:ext cx="1360804" cy="15407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1A71B0-2655-FD96-99C5-602692D11A05}"/>
                </a:ext>
              </a:extLst>
            </p:cNvPr>
            <p:cNvSpPr/>
            <p:nvPr/>
          </p:nvSpPr>
          <p:spPr>
            <a:xfrm>
              <a:off x="4696150" y="2823837"/>
              <a:ext cx="171543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User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BA799F-B455-E323-8205-631894AE21A0}"/>
                </a:ext>
              </a:extLst>
            </p:cNvPr>
            <p:cNvGrpSpPr/>
            <p:nvPr/>
          </p:nvGrpSpPr>
          <p:grpSpPr>
            <a:xfrm>
              <a:off x="4720466" y="1329610"/>
              <a:ext cx="1598257" cy="396553"/>
              <a:chOff x="4728261" y="1329610"/>
              <a:chExt cx="1598257" cy="396553"/>
            </a:xfrm>
          </p:grpSpPr>
          <p:pic>
            <p:nvPicPr>
              <p:cNvPr id="43" name="Graphic 42" descr="Back outline">
                <a:extLst>
                  <a:ext uri="{FF2B5EF4-FFF2-40B4-BE49-F238E27FC236}">
                    <a16:creationId xmlns:a16="http://schemas.microsoft.com/office/drawing/2014/main" id="{20E8646F-92EC-53B9-D249-9C8466F90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4397" y="1329612"/>
                <a:ext cx="396551" cy="396551"/>
              </a:xfrm>
              <a:prstGeom prst="rect">
                <a:avLst/>
              </a:prstGeom>
            </p:spPr>
          </p:pic>
          <p:pic>
            <p:nvPicPr>
              <p:cNvPr id="44" name="Graphic 43" descr="Sort with solid fill">
                <a:extLst>
                  <a:ext uri="{FF2B5EF4-FFF2-40B4-BE49-F238E27FC236}">
                    <a16:creationId xmlns:a16="http://schemas.microsoft.com/office/drawing/2014/main" id="{D8AFBCD5-9FB0-EE80-82E0-6B0EDEEF7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89205" y="1329611"/>
                <a:ext cx="396551" cy="396551"/>
              </a:xfrm>
              <a:prstGeom prst="rect">
                <a:avLst/>
              </a:prstGeom>
            </p:spPr>
          </p:pic>
          <p:pic>
            <p:nvPicPr>
              <p:cNvPr id="45" name="Graphic 44" descr="Add with solid fill">
                <a:extLst>
                  <a:ext uri="{FF2B5EF4-FFF2-40B4-BE49-F238E27FC236}">
                    <a16:creationId xmlns:a16="http://schemas.microsoft.com/office/drawing/2014/main" id="{7845737A-CE2E-C3C0-61D0-3C745A8FE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73316" y="1329610"/>
                <a:ext cx="349315" cy="349315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5DF8FDE-CCDF-8572-AF5A-442EB328D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261" y="1726162"/>
                <a:ext cx="159825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0A6173-EF02-7187-F07C-8246005E5B50}"/>
              </a:ext>
            </a:extLst>
          </p:cNvPr>
          <p:cNvGrpSpPr/>
          <p:nvPr/>
        </p:nvGrpSpPr>
        <p:grpSpPr>
          <a:xfrm>
            <a:off x="6799070" y="1199365"/>
            <a:ext cx="4057650" cy="4057650"/>
            <a:chOff x="3511077" y="634871"/>
            <a:chExt cx="4057650" cy="4057650"/>
          </a:xfrm>
        </p:grpSpPr>
        <p:pic>
          <p:nvPicPr>
            <p:cNvPr id="50" name="Graphic 49" descr="Smart Phone with solid fill">
              <a:extLst>
                <a:ext uri="{FF2B5EF4-FFF2-40B4-BE49-F238E27FC236}">
                  <a16:creationId xmlns:a16="http://schemas.microsoft.com/office/drawing/2014/main" id="{D240BC6F-C6BE-7C57-EA69-049B41E4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1077" y="634871"/>
              <a:ext cx="4057650" cy="4057650"/>
            </a:xfrm>
            <a:prstGeom prst="rect">
              <a:avLst/>
            </a:prstGeom>
          </p:spPr>
        </p:pic>
        <p:pic>
          <p:nvPicPr>
            <p:cNvPr id="51" name="Graphic 50" descr="Magnifying glass with solid fill">
              <a:extLst>
                <a:ext uri="{FF2B5EF4-FFF2-40B4-BE49-F238E27FC236}">
                  <a16:creationId xmlns:a16="http://schemas.microsoft.com/office/drawing/2014/main" id="{7A3A048E-3D17-23E9-266C-62ADEB6D7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59500" y="1773789"/>
              <a:ext cx="390914" cy="390914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AAFEC7E-B7FA-54B1-507A-A695F9D38398}"/>
                </a:ext>
              </a:extLst>
            </p:cNvPr>
            <p:cNvCxnSpPr>
              <a:cxnSpLocks/>
            </p:cNvCxnSpPr>
            <p:nvPr/>
          </p:nvCxnSpPr>
          <p:spPr>
            <a:xfrm>
              <a:off x="4730620" y="2164703"/>
              <a:ext cx="159825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F282FF-2F8A-FCDF-CD68-1F5426F83E10}"/>
                </a:ext>
              </a:extLst>
            </p:cNvPr>
            <p:cNvSpPr/>
            <p:nvPr/>
          </p:nvSpPr>
          <p:spPr>
            <a:xfrm>
              <a:off x="4826602" y="2323092"/>
              <a:ext cx="1347824" cy="1540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6F8909-7AA7-37BB-0D66-F6E467A747BA}"/>
                </a:ext>
              </a:extLst>
            </p:cNvPr>
            <p:cNvSpPr/>
            <p:nvPr/>
          </p:nvSpPr>
          <p:spPr>
            <a:xfrm>
              <a:off x="4728261" y="2858858"/>
              <a:ext cx="171543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Repair Details</a:t>
              </a:r>
              <a:endParaRPr lang="en-US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8F21B4B-D798-B9E4-673A-A6149A6A0DFC}"/>
                </a:ext>
              </a:extLst>
            </p:cNvPr>
            <p:cNvGrpSpPr/>
            <p:nvPr/>
          </p:nvGrpSpPr>
          <p:grpSpPr>
            <a:xfrm>
              <a:off x="4720466" y="1329610"/>
              <a:ext cx="1598257" cy="396553"/>
              <a:chOff x="4728261" y="1329610"/>
              <a:chExt cx="1598257" cy="396553"/>
            </a:xfrm>
          </p:grpSpPr>
          <p:pic>
            <p:nvPicPr>
              <p:cNvPr id="56" name="Graphic 55" descr="Back outline">
                <a:extLst>
                  <a:ext uri="{FF2B5EF4-FFF2-40B4-BE49-F238E27FC236}">
                    <a16:creationId xmlns:a16="http://schemas.microsoft.com/office/drawing/2014/main" id="{2BB6EC25-DF9A-E918-B004-53A8B40D5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4397" y="1329612"/>
                <a:ext cx="396551" cy="396551"/>
              </a:xfrm>
              <a:prstGeom prst="rect">
                <a:avLst/>
              </a:prstGeom>
            </p:spPr>
          </p:pic>
          <p:pic>
            <p:nvPicPr>
              <p:cNvPr id="57" name="Graphic 56" descr="Sort with solid fill">
                <a:extLst>
                  <a:ext uri="{FF2B5EF4-FFF2-40B4-BE49-F238E27FC236}">
                    <a16:creationId xmlns:a16="http://schemas.microsoft.com/office/drawing/2014/main" id="{5BC73FB4-0DB7-6AE3-8440-D03F9972B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89205" y="1329611"/>
                <a:ext cx="396551" cy="396551"/>
              </a:xfrm>
              <a:prstGeom prst="rect">
                <a:avLst/>
              </a:prstGeom>
            </p:spPr>
          </p:pic>
          <p:pic>
            <p:nvPicPr>
              <p:cNvPr id="58" name="Graphic 57" descr="Add with solid fill">
                <a:extLst>
                  <a:ext uri="{FF2B5EF4-FFF2-40B4-BE49-F238E27FC236}">
                    <a16:creationId xmlns:a16="http://schemas.microsoft.com/office/drawing/2014/main" id="{9ADA2473-74EF-80FF-9FE7-143C87F65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73316" y="1329610"/>
                <a:ext cx="349315" cy="349315"/>
              </a:xfrm>
              <a:prstGeom prst="rect">
                <a:avLst/>
              </a:prstGeom>
            </p:spPr>
          </p:pic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2A8773-FCC6-DC0C-8B63-462E23B06F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261" y="1726162"/>
                <a:ext cx="1598257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F2318D-CEE5-E8CF-DC5A-EBF28FA7F309}"/>
              </a:ext>
            </a:extLst>
          </p:cNvPr>
          <p:cNvSpPr txBox="1"/>
          <p:nvPr/>
        </p:nvSpPr>
        <p:spPr>
          <a:xfrm flipH="1">
            <a:off x="4232707" y="101691"/>
            <a:ext cx="428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Power App Layout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B2F44-08F1-678F-40F5-3217E7B9BF99}"/>
              </a:ext>
            </a:extLst>
          </p:cNvPr>
          <p:cNvSpPr txBox="1"/>
          <p:nvPr/>
        </p:nvSpPr>
        <p:spPr>
          <a:xfrm>
            <a:off x="1839497" y="5257015"/>
            <a:ext cx="1524610" cy="40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Main Menu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DEB1D-DEC3-215B-7B7B-22BE381FB418}"/>
              </a:ext>
            </a:extLst>
          </p:cNvPr>
          <p:cNvSpPr txBox="1"/>
          <p:nvPr/>
        </p:nvSpPr>
        <p:spPr>
          <a:xfrm>
            <a:off x="4981284" y="5258525"/>
            <a:ext cx="156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 details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24336-32EF-9034-4AE3-43CBEAE220B7}"/>
              </a:ext>
            </a:extLst>
          </p:cNvPr>
          <p:cNvSpPr txBox="1"/>
          <p:nvPr/>
        </p:nvSpPr>
        <p:spPr>
          <a:xfrm>
            <a:off x="8009258" y="5200626"/>
            <a:ext cx="187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Repair screen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A39801-B5F9-7102-60EB-AC9844E71486}"/>
              </a:ext>
            </a:extLst>
          </p:cNvPr>
          <p:cNvCxnSpPr>
            <a:cxnSpLocks/>
          </p:cNvCxnSpPr>
          <p:nvPr/>
        </p:nvCxnSpPr>
        <p:spPr>
          <a:xfrm flipV="1">
            <a:off x="3602258" y="3219061"/>
            <a:ext cx="1001942" cy="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8C5A92-A9F9-2798-44F8-6ACDA22CA875}"/>
              </a:ext>
            </a:extLst>
          </p:cNvPr>
          <p:cNvCxnSpPr>
            <a:cxnSpLocks/>
          </p:cNvCxnSpPr>
          <p:nvPr/>
        </p:nvCxnSpPr>
        <p:spPr>
          <a:xfrm flipV="1">
            <a:off x="6761989" y="3131740"/>
            <a:ext cx="1001942" cy="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6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Smart Phone with solid fill">
            <a:extLst>
              <a:ext uri="{FF2B5EF4-FFF2-40B4-BE49-F238E27FC236}">
                <a16:creationId xmlns:a16="http://schemas.microsoft.com/office/drawing/2014/main" id="{6164E0D4-86FD-E3D3-94A6-FA0FFB66B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94" y="1247774"/>
            <a:ext cx="3695701" cy="3695701"/>
          </a:xfrm>
          <a:prstGeom prst="rect">
            <a:avLst/>
          </a:prstGeom>
        </p:spPr>
      </p:pic>
      <p:pic>
        <p:nvPicPr>
          <p:cNvPr id="38" name="Graphic 37" descr="Back outline">
            <a:extLst>
              <a:ext uri="{FF2B5EF4-FFF2-40B4-BE49-F238E27FC236}">
                <a16:creationId xmlns:a16="http://schemas.microsoft.com/office/drawing/2014/main" id="{D14E8E62-A4C9-2B80-9C21-BCA0EA190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2550" y="1838325"/>
            <a:ext cx="390525" cy="390525"/>
          </a:xfrm>
          <a:prstGeom prst="rect">
            <a:avLst/>
          </a:prstGeom>
        </p:spPr>
      </p:pic>
      <p:pic>
        <p:nvPicPr>
          <p:cNvPr id="40" name="Graphic 39" descr="Pencil with solid fill">
            <a:extLst>
              <a:ext uri="{FF2B5EF4-FFF2-40B4-BE49-F238E27FC236}">
                <a16:creationId xmlns:a16="http://schemas.microsoft.com/office/drawing/2014/main" id="{FFD80330-BCA9-159B-A924-D4067F91C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300" y="1924050"/>
            <a:ext cx="304800" cy="3048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12E4FC-A9AC-411C-E8E2-A888DB82C80B}"/>
              </a:ext>
            </a:extLst>
          </p:cNvPr>
          <p:cNvCxnSpPr/>
          <p:nvPr/>
        </p:nvCxnSpPr>
        <p:spPr>
          <a:xfrm>
            <a:off x="1314449" y="2305438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FDE5A5C-6BF6-E026-3264-6502BC6F0C5B}"/>
              </a:ext>
            </a:extLst>
          </p:cNvPr>
          <p:cNvSpPr/>
          <p:nvPr/>
        </p:nvSpPr>
        <p:spPr>
          <a:xfrm>
            <a:off x="1379861" y="2413337"/>
            <a:ext cx="12868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Repair status details</a:t>
            </a:r>
          </a:p>
        </p:txBody>
      </p:sp>
      <p:pic>
        <p:nvPicPr>
          <p:cNvPr id="44" name="Graphic 43" descr="Smart Phone with solid fill">
            <a:extLst>
              <a:ext uri="{FF2B5EF4-FFF2-40B4-BE49-F238E27FC236}">
                <a16:creationId xmlns:a16="http://schemas.microsoft.com/office/drawing/2014/main" id="{92CB1D20-CEBF-F8E7-2972-C305A3BA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595" y="1247774"/>
            <a:ext cx="3695701" cy="3695701"/>
          </a:xfrm>
          <a:prstGeom prst="rect">
            <a:avLst/>
          </a:prstGeom>
        </p:spPr>
      </p:pic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92021A2A-8606-6724-8444-09C3C16926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8251" y="1924050"/>
            <a:ext cx="223545" cy="223545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423C749A-B974-7528-952F-59CFE0674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1873897"/>
            <a:ext cx="273698" cy="27369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C08300-9EBB-BDA0-94D4-4A6763140469}"/>
              </a:ext>
            </a:extLst>
          </p:cNvPr>
          <p:cNvCxnSpPr/>
          <p:nvPr/>
        </p:nvCxnSpPr>
        <p:spPr>
          <a:xfrm>
            <a:off x="5015592" y="2242068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DA97076-E579-FE7E-DF3D-EEAE99D7AFFD}"/>
              </a:ext>
            </a:extLst>
          </p:cNvPr>
          <p:cNvSpPr/>
          <p:nvPr/>
        </p:nvSpPr>
        <p:spPr>
          <a:xfrm>
            <a:off x="5092836" y="2528477"/>
            <a:ext cx="128684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New Requests</a:t>
            </a:r>
            <a:endParaRPr 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2" name="Graphic 51" descr="Smart Phone with solid fill">
            <a:extLst>
              <a:ext uri="{FF2B5EF4-FFF2-40B4-BE49-F238E27FC236}">
                <a16:creationId xmlns:a16="http://schemas.microsoft.com/office/drawing/2014/main" id="{CC2FB2E4-FB73-B892-236D-C3297E60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6208" y="1247774"/>
            <a:ext cx="3695701" cy="3695701"/>
          </a:xfrm>
          <a:prstGeom prst="rect">
            <a:avLst/>
          </a:prstGeom>
        </p:spPr>
      </p:pic>
      <p:pic>
        <p:nvPicPr>
          <p:cNvPr id="53" name="Graphic 52" descr="Back outline">
            <a:extLst>
              <a:ext uri="{FF2B5EF4-FFF2-40B4-BE49-F238E27FC236}">
                <a16:creationId xmlns:a16="http://schemas.microsoft.com/office/drawing/2014/main" id="{B2E480D5-995D-86D5-25B4-F1D89438B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8697" y="1881187"/>
            <a:ext cx="390525" cy="39052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E8909B-BB55-B963-36C3-B086FA613967}"/>
              </a:ext>
            </a:extLst>
          </p:cNvPr>
          <p:cNvCxnSpPr/>
          <p:nvPr/>
        </p:nvCxnSpPr>
        <p:spPr>
          <a:xfrm>
            <a:off x="8980396" y="2325674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B4EBE3D-FAEB-21FA-6AB6-49767DBAA364}"/>
              </a:ext>
            </a:extLst>
          </p:cNvPr>
          <p:cNvSpPr/>
          <p:nvPr/>
        </p:nvSpPr>
        <p:spPr>
          <a:xfrm>
            <a:off x="9051347" y="2551182"/>
            <a:ext cx="1286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Invoice</a:t>
            </a:r>
            <a:endParaRPr 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C134D2-4008-9A7E-5EF3-31A072C33BC3}"/>
              </a:ext>
            </a:extLst>
          </p:cNvPr>
          <p:cNvSpPr txBox="1"/>
          <p:nvPr/>
        </p:nvSpPr>
        <p:spPr>
          <a:xfrm>
            <a:off x="1142223" y="4851318"/>
            <a:ext cx="177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Status Screen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3DF6D7-CF50-F491-CE0D-74D83EBE8FED}"/>
              </a:ext>
            </a:extLst>
          </p:cNvPr>
          <p:cNvSpPr txBox="1"/>
          <p:nvPr/>
        </p:nvSpPr>
        <p:spPr>
          <a:xfrm>
            <a:off x="4826842" y="4848628"/>
            <a:ext cx="17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 Request Screen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91AE7D-4236-639A-C912-B1D9B35AD491}"/>
              </a:ext>
            </a:extLst>
          </p:cNvPr>
          <p:cNvSpPr txBox="1"/>
          <p:nvPr/>
        </p:nvSpPr>
        <p:spPr>
          <a:xfrm>
            <a:off x="8808167" y="4856174"/>
            <a:ext cx="177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Invoice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1785D5-F155-5F96-7587-13568C36C2A1}"/>
              </a:ext>
            </a:extLst>
          </p:cNvPr>
          <p:cNvCxnSpPr/>
          <p:nvPr/>
        </p:nvCxnSpPr>
        <p:spPr>
          <a:xfrm>
            <a:off x="3040286" y="3095624"/>
            <a:ext cx="168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1C089D-0742-0750-1A30-D5EAABD471C7}"/>
              </a:ext>
            </a:extLst>
          </p:cNvPr>
          <p:cNvCxnSpPr/>
          <p:nvPr/>
        </p:nvCxnSpPr>
        <p:spPr>
          <a:xfrm>
            <a:off x="6868947" y="2951292"/>
            <a:ext cx="1681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3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sriram</dc:creator>
  <cp:lastModifiedBy>nikhil sriram</cp:lastModifiedBy>
  <cp:revision>2</cp:revision>
  <dcterms:created xsi:type="dcterms:W3CDTF">2022-12-10T08:58:35Z</dcterms:created>
  <dcterms:modified xsi:type="dcterms:W3CDTF">2022-12-11T04:46:33Z</dcterms:modified>
</cp:coreProperties>
</file>