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oboto"/>
      <p:regular r:id="rId14"/>
      <p:bold r:id="rId15"/>
      <p:italic r:id="rId16"/>
      <p:boldItalic r:id="rId17"/>
    </p:embeddedFont>
    <p:embeddedFont>
      <p:font typeface="Montserrat"/>
      <p:regular r:id="rId18"/>
      <p:bold r:id="rId19"/>
      <p:italic r:id="rId20"/>
      <p:boldItalic r:id="rId21"/>
    </p:embeddedFont>
    <p:embeddedFont>
      <p:font typeface="Arv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Arvo-regular.fntdata"/><Relationship Id="rId21" Type="http://schemas.openxmlformats.org/officeDocument/2006/relationships/font" Target="fonts/Montserrat-boldItalic.fntdata"/><Relationship Id="rId24" Type="http://schemas.openxmlformats.org/officeDocument/2006/relationships/font" Target="fonts/Arvo-italic.fntdata"/><Relationship Id="rId23" Type="http://schemas.openxmlformats.org/officeDocument/2006/relationships/font" Target="fonts/Arv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Arv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74a859f1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74a859f1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74a859f1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74a859f1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a69ff363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a69ff363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69ff363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a69ff363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74a859f1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74a859f1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74a859f1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74a859f1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74a859f1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74a859f1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74a2c8e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74a2c8e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 specific! If you mention another feature describe why that features is necessary, or what problem it solves. If you mention changing the UI mention specific technologies, or libraries you will use to do that. If you mention a technology, or feature you don’t know yet tell them how you plan on learning it.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 name="Shape 8"/>
        <p:cNvGrpSpPr/>
        <p:nvPr/>
      </p:nvGrpSpPr>
      <p:grpSpPr>
        <a:xfrm>
          <a:off x="0" y="0"/>
          <a:ext cx="0" cy="0"/>
          <a:chOff x="0" y="0"/>
          <a:chExt cx="0" cy="0"/>
        </a:xfrm>
      </p:grpSpPr>
      <p:pic>
        <p:nvPicPr>
          <p:cNvPr descr="LaunchCode_white.png" id="9" name="Google Shape;9;p2"/>
          <p:cNvPicPr preferRelativeResize="0"/>
          <p:nvPr/>
        </p:nvPicPr>
        <p:blipFill>
          <a:blip r:embed="rId2">
            <a:alphaModFix/>
          </a:blip>
          <a:stretch>
            <a:fillRect/>
          </a:stretch>
        </p:blipFill>
        <p:spPr>
          <a:xfrm>
            <a:off x="1152388" y="1135851"/>
            <a:ext cx="6839224" cy="14960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48" name="Shape 4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bg>
      <p:bgPr>
        <a:solidFill>
          <a:schemeClr val="accent4"/>
        </a:solidFill>
      </p:bgPr>
    </p:bg>
    <p:spTree>
      <p:nvGrpSpPr>
        <p:cNvPr id="49" name="Shape 49"/>
        <p:cNvGrpSpPr/>
        <p:nvPr/>
      </p:nvGrpSpPr>
      <p:grpSpPr>
        <a:xfrm>
          <a:off x="0" y="0"/>
          <a:ext cx="0" cy="0"/>
          <a:chOff x="0" y="0"/>
          <a:chExt cx="0" cy="0"/>
        </a:xfrm>
      </p:grpSpPr>
      <p:pic>
        <p:nvPicPr>
          <p:cNvPr descr="LaunchCode_rocketline_gray.png" id="50" name="Google Shape;50;p12"/>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1" name="Shape 51"/>
        <p:cNvGrpSpPr/>
        <p:nvPr/>
      </p:nvGrpSpPr>
      <p:grpSpPr>
        <a:xfrm>
          <a:off x="0" y="0"/>
          <a:ext cx="0" cy="0"/>
          <a:chOff x="0" y="0"/>
          <a:chExt cx="0" cy="0"/>
        </a:xfrm>
      </p:grpSpPr>
      <p:sp>
        <p:nvSpPr>
          <p:cNvPr id="52" name="Google Shape;52;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3" name="Google Shape;53;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4" name="Google Shape;5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0" name="Shape 10"/>
        <p:cNvGrpSpPr/>
        <p:nvPr/>
      </p:nvGrpSpPr>
      <p:grpSpPr>
        <a:xfrm>
          <a:off x="0" y="0"/>
          <a:ext cx="0" cy="0"/>
          <a:chOff x="0" y="0"/>
          <a:chExt cx="0" cy="0"/>
        </a:xfrm>
      </p:grpSpPr>
      <p:sp>
        <p:nvSpPr>
          <p:cNvPr id="11" name="Google Shape;11;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Font typeface="Montserrat"/>
              <a:buNone/>
              <a:defRPr b="1" sz="4200">
                <a:latin typeface="Montserrat"/>
                <a:ea typeface="Montserrat"/>
                <a:cs typeface="Montserrat"/>
                <a:sym typeface="Montserrat"/>
              </a:defRPr>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pic>
        <p:nvPicPr>
          <p:cNvPr descr="LaunchCode_rocketline_gray.png" id="12" name="Google Shape;12;p3"/>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
          <p:cNvSpPr/>
          <p:nvPr/>
        </p:nvSpPr>
        <p:spPr>
          <a:xfrm flipH="1" rot="10800000">
            <a:off x="0" y="1686000"/>
            <a:ext cx="9144000" cy="3457500"/>
          </a:xfrm>
          <a:prstGeom prst="rect">
            <a:avLst/>
          </a:prstGeom>
          <a:solidFill>
            <a:srgbClr val="354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4"/>
          <p:cNvSpPr txBox="1"/>
          <p:nvPr>
            <p:ph type="title"/>
          </p:nvPr>
        </p:nvSpPr>
        <p:spPr>
          <a:xfrm>
            <a:off x="471900" y="738725"/>
            <a:ext cx="8222100" cy="13275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16" name="Google Shape;16;p4"/>
          <p:cNvSpPr txBox="1"/>
          <p:nvPr>
            <p:ph idx="1" type="body"/>
          </p:nvPr>
        </p:nvSpPr>
        <p:spPr>
          <a:xfrm>
            <a:off x="471900" y="2226650"/>
            <a:ext cx="8222100" cy="24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rgbClr val="FFFFFF"/>
              </a:buClr>
              <a:buSzPts val="1800"/>
              <a:buChar char="●"/>
              <a:defRPr>
                <a:solidFill>
                  <a:srgbClr val="FFFFFF"/>
                </a:solidFill>
              </a:defRPr>
            </a:lvl1pPr>
            <a:lvl2pPr indent="-317500" lvl="1" marL="914400">
              <a:spcBef>
                <a:spcPts val="1600"/>
              </a:spcBef>
              <a:spcAft>
                <a:spcPts val="0"/>
              </a:spcAft>
              <a:buClr>
                <a:srgbClr val="FFFFFF"/>
              </a:buClr>
              <a:buSzPts val="1400"/>
              <a:buChar char="○"/>
              <a:defRPr>
                <a:solidFill>
                  <a:srgbClr val="FFFFFF"/>
                </a:solidFill>
              </a:defRPr>
            </a:lvl2pPr>
            <a:lvl3pPr indent="-317500" lvl="2" marL="1371600">
              <a:spcBef>
                <a:spcPts val="1600"/>
              </a:spcBef>
              <a:spcAft>
                <a:spcPts val="0"/>
              </a:spcAft>
              <a:buClr>
                <a:srgbClr val="FFFFFF"/>
              </a:buClr>
              <a:buSzPts val="1400"/>
              <a:buChar char="■"/>
              <a:defRPr>
                <a:solidFill>
                  <a:srgbClr val="FFFFFF"/>
                </a:solidFill>
              </a:defRPr>
            </a:lvl3pPr>
            <a:lvl4pPr indent="-317500" lvl="3" marL="1828800">
              <a:spcBef>
                <a:spcPts val="1600"/>
              </a:spcBef>
              <a:spcAft>
                <a:spcPts val="0"/>
              </a:spcAft>
              <a:buClr>
                <a:srgbClr val="FFFFFF"/>
              </a:buClr>
              <a:buSzPts val="1400"/>
              <a:buChar char="●"/>
              <a:defRPr>
                <a:solidFill>
                  <a:srgbClr val="FFFFFF"/>
                </a:solidFill>
              </a:defRPr>
            </a:lvl4pPr>
            <a:lvl5pPr indent="-317500" lvl="4" marL="2286000">
              <a:spcBef>
                <a:spcPts val="1600"/>
              </a:spcBef>
              <a:spcAft>
                <a:spcPts val="0"/>
              </a:spcAft>
              <a:buClr>
                <a:srgbClr val="FFFFFF"/>
              </a:buClr>
              <a:buSzPts val="1400"/>
              <a:buChar char="○"/>
              <a:defRPr>
                <a:solidFill>
                  <a:srgbClr val="FFFFFF"/>
                </a:solidFill>
              </a:defRPr>
            </a:lvl5pPr>
            <a:lvl6pPr indent="-317500" lvl="5" marL="2743200">
              <a:spcBef>
                <a:spcPts val="1600"/>
              </a:spcBef>
              <a:spcAft>
                <a:spcPts val="0"/>
              </a:spcAft>
              <a:buClr>
                <a:srgbClr val="FFFFFF"/>
              </a:buClr>
              <a:buSzPts val="1400"/>
              <a:buChar char="■"/>
              <a:defRPr>
                <a:solidFill>
                  <a:srgbClr val="FFFFFF"/>
                </a:solidFill>
              </a:defRPr>
            </a:lvl6pPr>
            <a:lvl7pPr indent="-317500" lvl="6" marL="3200400">
              <a:spcBef>
                <a:spcPts val="1600"/>
              </a:spcBef>
              <a:spcAft>
                <a:spcPts val="0"/>
              </a:spcAft>
              <a:buClr>
                <a:srgbClr val="FFFFFF"/>
              </a:buClr>
              <a:buSzPts val="1400"/>
              <a:buChar char="●"/>
              <a:defRPr>
                <a:solidFill>
                  <a:srgbClr val="FFFFFF"/>
                </a:solidFill>
              </a:defRPr>
            </a:lvl7pPr>
            <a:lvl8pPr indent="-317500" lvl="7" marL="3657600">
              <a:spcBef>
                <a:spcPts val="1600"/>
              </a:spcBef>
              <a:spcAft>
                <a:spcPts val="0"/>
              </a:spcAft>
              <a:buClr>
                <a:srgbClr val="FFFFFF"/>
              </a:buClr>
              <a:buSzPts val="1400"/>
              <a:buChar char="○"/>
              <a:defRPr>
                <a:solidFill>
                  <a:srgbClr val="FFFFFF"/>
                </a:solidFill>
              </a:defRPr>
            </a:lvl8pPr>
            <a:lvl9pPr indent="-317500" lvl="8" marL="4114800">
              <a:spcBef>
                <a:spcPts val="1600"/>
              </a:spcBef>
              <a:spcAft>
                <a:spcPts val="1600"/>
              </a:spcAft>
              <a:buClr>
                <a:srgbClr val="FFFFFF"/>
              </a:buClr>
              <a:buSzPts val="1400"/>
              <a:buChar char="■"/>
              <a:defRPr>
                <a:solidFill>
                  <a:srgbClr val="FFFFFF"/>
                </a:solidFill>
              </a:defRPr>
            </a:lvl9pPr>
          </a:lstStyle>
          <a:p/>
        </p:txBody>
      </p:sp>
      <p:pic>
        <p:nvPicPr>
          <p:cNvPr descr="LaunchCode_rocketline_gray.png" id="17" name="Google Shape;17;p4"/>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p:nvPr/>
        </p:nvSpPr>
        <p:spPr>
          <a:xfrm flipH="1" rot="10800000">
            <a:off x="0" y="1686000"/>
            <a:ext cx="9144000" cy="3457500"/>
          </a:xfrm>
          <a:prstGeom prst="rect">
            <a:avLst/>
          </a:prstGeom>
          <a:solidFill>
            <a:srgbClr val="354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Clr>
                <a:srgbClr val="5B93CE"/>
              </a:buClr>
              <a:buSzPts val="3200"/>
              <a:buNone/>
              <a:defRPr>
                <a:solidFill>
                  <a:srgbClr val="5B93CE"/>
                </a:solidFill>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2" name="Google Shape;22;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pic>
        <p:nvPicPr>
          <p:cNvPr descr="LaunchCode_rocketline_gray.png" id="23" name="Google Shape;23;p5"/>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p:nvPr/>
        </p:nvSpPr>
        <p:spPr>
          <a:xfrm flipH="1" rot="10800000">
            <a:off x="0" y="656400"/>
            <a:ext cx="9144000" cy="4487100"/>
          </a:xfrm>
          <a:prstGeom prst="rect">
            <a:avLst/>
          </a:prstGeom>
          <a:solidFill>
            <a:srgbClr val="354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pic>
        <p:nvPicPr>
          <p:cNvPr descr="LaunchCode_rocketline_gray.png" id="27" name="Google Shape;27;p6"/>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pic>
        <p:nvPicPr>
          <p:cNvPr descr="LaunchCode_rocketline_gray.png" id="33" name="Google Shape;33;p7"/>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rgbClr val="FFFFFF"/>
              </a:buClr>
              <a:buSzPts val="6000"/>
              <a:buNone/>
              <a:defRPr sz="6000">
                <a:solidFill>
                  <a:srgbClr val="FFFFFF"/>
                </a:solidFill>
              </a:defRPr>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pic>
        <p:nvPicPr>
          <p:cNvPr descr="LaunchCode_rocketline_gray.png" id="36" name="Google Shape;36;p8"/>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354A5F"/>
              </a:buClr>
              <a:buSzPts val="4200"/>
              <a:buNone/>
              <a:defRPr sz="4200">
                <a:solidFill>
                  <a:srgbClr val="354A5F"/>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1" name="Google Shape;41;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rgbClr val="547899"/>
              </a:buClr>
              <a:buSzPts val="2100"/>
              <a:buNone/>
              <a:defRPr sz="2100">
                <a:solidFill>
                  <a:srgbClr val="547899"/>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rgbClr val="CCCCCC"/>
              </a:buClr>
              <a:buSzPts val="1800"/>
              <a:buChar char="●"/>
              <a:defRPr>
                <a:solidFill>
                  <a:srgbClr val="CCCCCC"/>
                </a:solidFill>
              </a:defRPr>
            </a:lvl1pPr>
            <a:lvl2pPr indent="-317500" lvl="1" marL="914400">
              <a:spcBef>
                <a:spcPts val="1600"/>
              </a:spcBef>
              <a:spcAft>
                <a:spcPts val="0"/>
              </a:spcAft>
              <a:buClr>
                <a:srgbClr val="CCCCCC"/>
              </a:buClr>
              <a:buSzPts val="1400"/>
              <a:buChar char="○"/>
              <a:defRPr>
                <a:solidFill>
                  <a:srgbClr val="CCCCCC"/>
                </a:solidFill>
              </a:defRPr>
            </a:lvl2pPr>
            <a:lvl3pPr indent="-317500" lvl="2" marL="1371600">
              <a:spcBef>
                <a:spcPts val="1600"/>
              </a:spcBef>
              <a:spcAft>
                <a:spcPts val="0"/>
              </a:spcAft>
              <a:buClr>
                <a:srgbClr val="CCCCCC"/>
              </a:buClr>
              <a:buSzPts val="1400"/>
              <a:buChar char="■"/>
              <a:defRPr>
                <a:solidFill>
                  <a:srgbClr val="CCCCCC"/>
                </a:solidFill>
              </a:defRPr>
            </a:lvl3pPr>
            <a:lvl4pPr indent="-317500" lvl="3" marL="1828800">
              <a:spcBef>
                <a:spcPts val="1600"/>
              </a:spcBef>
              <a:spcAft>
                <a:spcPts val="0"/>
              </a:spcAft>
              <a:buClr>
                <a:srgbClr val="CCCCCC"/>
              </a:buClr>
              <a:buSzPts val="1400"/>
              <a:buChar char="●"/>
              <a:defRPr>
                <a:solidFill>
                  <a:srgbClr val="CCCCCC"/>
                </a:solidFill>
              </a:defRPr>
            </a:lvl4pPr>
            <a:lvl5pPr indent="-317500" lvl="4" marL="2286000">
              <a:spcBef>
                <a:spcPts val="1600"/>
              </a:spcBef>
              <a:spcAft>
                <a:spcPts val="0"/>
              </a:spcAft>
              <a:buClr>
                <a:srgbClr val="CCCCCC"/>
              </a:buClr>
              <a:buSzPts val="1400"/>
              <a:buChar char="○"/>
              <a:defRPr>
                <a:solidFill>
                  <a:srgbClr val="CCCCCC"/>
                </a:solidFill>
              </a:defRPr>
            </a:lvl5pPr>
            <a:lvl6pPr indent="-317500" lvl="5" marL="2743200">
              <a:spcBef>
                <a:spcPts val="1600"/>
              </a:spcBef>
              <a:spcAft>
                <a:spcPts val="0"/>
              </a:spcAft>
              <a:buClr>
                <a:srgbClr val="CCCCCC"/>
              </a:buClr>
              <a:buSzPts val="1400"/>
              <a:buChar char="■"/>
              <a:defRPr>
                <a:solidFill>
                  <a:srgbClr val="CCCCCC"/>
                </a:solidFill>
              </a:defRPr>
            </a:lvl6pPr>
            <a:lvl7pPr indent="-317500" lvl="6" marL="3200400">
              <a:spcBef>
                <a:spcPts val="1600"/>
              </a:spcBef>
              <a:spcAft>
                <a:spcPts val="0"/>
              </a:spcAft>
              <a:buClr>
                <a:srgbClr val="CCCCCC"/>
              </a:buClr>
              <a:buSzPts val="1400"/>
              <a:buChar char="●"/>
              <a:defRPr>
                <a:solidFill>
                  <a:srgbClr val="CCCCCC"/>
                </a:solidFill>
              </a:defRPr>
            </a:lvl7pPr>
            <a:lvl8pPr indent="-317500" lvl="7" marL="3657600">
              <a:spcBef>
                <a:spcPts val="1600"/>
              </a:spcBef>
              <a:spcAft>
                <a:spcPts val="0"/>
              </a:spcAft>
              <a:buClr>
                <a:srgbClr val="CCCCCC"/>
              </a:buClr>
              <a:buSzPts val="1400"/>
              <a:buChar char="○"/>
              <a:defRPr>
                <a:solidFill>
                  <a:srgbClr val="CCCCCC"/>
                </a:solidFill>
              </a:defRPr>
            </a:lvl8pPr>
            <a:lvl9pPr indent="-317500" lvl="8" marL="4114800">
              <a:spcBef>
                <a:spcPts val="1600"/>
              </a:spcBef>
              <a:spcAft>
                <a:spcPts val="1600"/>
              </a:spcAft>
              <a:buClr>
                <a:srgbClr val="CCCCCC"/>
              </a:buClr>
              <a:buSzPts val="1400"/>
              <a:buChar char="■"/>
              <a:defRPr>
                <a:solidFill>
                  <a:srgbClr val="CCCCCC"/>
                </a:solidFill>
              </a:defRPr>
            </a:lvl9pPr>
          </a:lstStyle>
          <a:p/>
        </p:txBody>
      </p:sp>
      <p:pic>
        <p:nvPicPr>
          <p:cNvPr descr="LaunchCode_rocketline_gray.png" id="43" name="Google Shape;43;p9"/>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44" name="Shape 44"/>
        <p:cNvGrpSpPr/>
        <p:nvPr/>
      </p:nvGrpSpPr>
      <p:grpSpPr>
        <a:xfrm>
          <a:off x="0" y="0"/>
          <a:ext cx="0" cy="0"/>
          <a:chOff x="0" y="0"/>
          <a:chExt cx="0" cy="0"/>
        </a:xfrm>
      </p:grpSpPr>
      <p:sp>
        <p:nvSpPr>
          <p:cNvPr id="45" name="Google Shape;45;p10"/>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354A5F"/>
              </a:buClr>
              <a:buSzPts val="12000"/>
              <a:buNone/>
              <a:defRPr sz="12000">
                <a:solidFill>
                  <a:srgbClr val="354A5F"/>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46" name="Google Shape;46;p10"/>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rgbClr val="547899"/>
              </a:buClr>
              <a:buSzPts val="1800"/>
              <a:buChar char="●"/>
              <a:defRPr>
                <a:solidFill>
                  <a:srgbClr val="547899"/>
                </a:solidFill>
              </a:defRPr>
            </a:lvl1pPr>
            <a:lvl2pPr indent="-317500" lvl="1" marL="914400" algn="ctr">
              <a:spcBef>
                <a:spcPts val="1600"/>
              </a:spcBef>
              <a:spcAft>
                <a:spcPts val="0"/>
              </a:spcAft>
              <a:buClr>
                <a:srgbClr val="547899"/>
              </a:buClr>
              <a:buSzPts val="1400"/>
              <a:buChar char="○"/>
              <a:defRPr>
                <a:solidFill>
                  <a:srgbClr val="547899"/>
                </a:solidFill>
              </a:defRPr>
            </a:lvl2pPr>
            <a:lvl3pPr indent="-317500" lvl="2" marL="1371600" algn="ctr">
              <a:spcBef>
                <a:spcPts val="1600"/>
              </a:spcBef>
              <a:spcAft>
                <a:spcPts val="0"/>
              </a:spcAft>
              <a:buClr>
                <a:srgbClr val="547899"/>
              </a:buClr>
              <a:buSzPts val="1400"/>
              <a:buChar char="■"/>
              <a:defRPr>
                <a:solidFill>
                  <a:srgbClr val="547899"/>
                </a:solidFill>
              </a:defRPr>
            </a:lvl3pPr>
            <a:lvl4pPr indent="-317500" lvl="3" marL="1828800" algn="ctr">
              <a:spcBef>
                <a:spcPts val="1600"/>
              </a:spcBef>
              <a:spcAft>
                <a:spcPts val="0"/>
              </a:spcAft>
              <a:buClr>
                <a:srgbClr val="547899"/>
              </a:buClr>
              <a:buSzPts val="1400"/>
              <a:buChar char="●"/>
              <a:defRPr>
                <a:solidFill>
                  <a:srgbClr val="547899"/>
                </a:solidFill>
              </a:defRPr>
            </a:lvl4pPr>
            <a:lvl5pPr indent="-317500" lvl="4" marL="2286000" algn="ctr">
              <a:spcBef>
                <a:spcPts val="1600"/>
              </a:spcBef>
              <a:spcAft>
                <a:spcPts val="0"/>
              </a:spcAft>
              <a:buClr>
                <a:srgbClr val="547899"/>
              </a:buClr>
              <a:buSzPts val="1400"/>
              <a:buChar char="○"/>
              <a:defRPr>
                <a:solidFill>
                  <a:srgbClr val="547899"/>
                </a:solidFill>
              </a:defRPr>
            </a:lvl5pPr>
            <a:lvl6pPr indent="-317500" lvl="5" marL="2743200" algn="ctr">
              <a:spcBef>
                <a:spcPts val="1600"/>
              </a:spcBef>
              <a:spcAft>
                <a:spcPts val="0"/>
              </a:spcAft>
              <a:buClr>
                <a:srgbClr val="547899"/>
              </a:buClr>
              <a:buSzPts val="1400"/>
              <a:buChar char="■"/>
              <a:defRPr>
                <a:solidFill>
                  <a:srgbClr val="547899"/>
                </a:solidFill>
              </a:defRPr>
            </a:lvl6pPr>
            <a:lvl7pPr indent="-317500" lvl="6" marL="3200400" algn="ctr">
              <a:spcBef>
                <a:spcPts val="1600"/>
              </a:spcBef>
              <a:spcAft>
                <a:spcPts val="0"/>
              </a:spcAft>
              <a:buClr>
                <a:srgbClr val="547899"/>
              </a:buClr>
              <a:buSzPts val="1400"/>
              <a:buChar char="●"/>
              <a:defRPr>
                <a:solidFill>
                  <a:srgbClr val="547899"/>
                </a:solidFill>
              </a:defRPr>
            </a:lvl7pPr>
            <a:lvl8pPr indent="-317500" lvl="7" marL="3657600" algn="ctr">
              <a:spcBef>
                <a:spcPts val="1600"/>
              </a:spcBef>
              <a:spcAft>
                <a:spcPts val="0"/>
              </a:spcAft>
              <a:buClr>
                <a:srgbClr val="547899"/>
              </a:buClr>
              <a:buSzPts val="1400"/>
              <a:buChar char="○"/>
              <a:defRPr>
                <a:solidFill>
                  <a:srgbClr val="547899"/>
                </a:solidFill>
              </a:defRPr>
            </a:lvl8pPr>
            <a:lvl9pPr indent="-317500" lvl="8" marL="4114800" algn="ctr">
              <a:spcBef>
                <a:spcPts val="1600"/>
              </a:spcBef>
              <a:spcAft>
                <a:spcPts val="1600"/>
              </a:spcAft>
              <a:buClr>
                <a:srgbClr val="547899"/>
              </a:buClr>
              <a:buSzPts val="1400"/>
              <a:buChar char="■"/>
              <a:defRPr>
                <a:solidFill>
                  <a:srgbClr val="547899"/>
                </a:solidFill>
              </a:defRPr>
            </a:lvl9pPr>
          </a:lstStyle>
          <a:p/>
        </p:txBody>
      </p:sp>
      <p:pic>
        <p:nvPicPr>
          <p:cNvPr descr="LaunchCode_rocketline_gray.png" id="47" name="Google Shape;47;p10"/>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354A5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5B93CE"/>
              </a:buClr>
              <a:buSzPts val="3200"/>
              <a:buFont typeface="Montserrat"/>
              <a:buNone/>
              <a:defRPr b="1" sz="3200">
                <a:solidFill>
                  <a:srgbClr val="5B93CE"/>
                </a:solidFill>
                <a:latin typeface="Montserrat"/>
                <a:ea typeface="Montserrat"/>
                <a:cs typeface="Montserrat"/>
                <a:sym typeface="Montserrat"/>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FFFFFF"/>
              </a:buClr>
              <a:buSzPts val="1800"/>
              <a:buFont typeface="Arvo"/>
              <a:buChar char="●"/>
              <a:defRPr sz="1800">
                <a:solidFill>
                  <a:srgbClr val="FFFFFF"/>
                </a:solidFill>
                <a:latin typeface="Arvo"/>
                <a:ea typeface="Arvo"/>
                <a:cs typeface="Arvo"/>
                <a:sym typeface="Arvo"/>
              </a:defRPr>
            </a:lvl1pPr>
            <a:lvl2pPr indent="-317500" lvl="1" marL="914400">
              <a:lnSpc>
                <a:spcPct val="115000"/>
              </a:lnSpc>
              <a:spcBef>
                <a:spcPts val="1600"/>
              </a:spcBef>
              <a:spcAft>
                <a:spcPts val="0"/>
              </a:spcAft>
              <a:buClr>
                <a:srgbClr val="FFFFFF"/>
              </a:buClr>
              <a:buSzPts val="1400"/>
              <a:buFont typeface="Arvo"/>
              <a:buChar char="○"/>
              <a:defRPr u="sng">
                <a:solidFill>
                  <a:srgbClr val="FFFFFF"/>
                </a:solidFill>
                <a:latin typeface="Arvo"/>
                <a:ea typeface="Arvo"/>
                <a:cs typeface="Arvo"/>
                <a:sym typeface="Arvo"/>
              </a:defRPr>
            </a:lvl2pPr>
            <a:lvl3pPr indent="-317500" lvl="2" marL="13716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3pPr>
            <a:lvl4pPr indent="-317500" lvl="3" marL="18288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4pPr>
            <a:lvl5pPr indent="-317500" lvl="4" marL="22860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5pPr>
            <a:lvl6pPr indent="-317500" lvl="5" marL="27432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6pPr>
            <a:lvl7pPr indent="-317500" lvl="6" marL="32004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7pPr>
            <a:lvl8pPr indent="-317500" lvl="7" marL="36576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8pPr>
            <a:lvl9pPr indent="-317500" lvl="8" marL="4114800">
              <a:lnSpc>
                <a:spcPct val="115000"/>
              </a:lnSpc>
              <a:spcBef>
                <a:spcPts val="1600"/>
              </a:spcBef>
              <a:spcAft>
                <a:spcPts val="1600"/>
              </a:spcAft>
              <a:buClr>
                <a:srgbClr val="FFFFFF"/>
              </a:buClr>
              <a:buSzPts val="1400"/>
              <a:buFont typeface="Arvo"/>
              <a:buChar char="■"/>
              <a:defRPr>
                <a:solidFill>
                  <a:srgbClr val="FFFFFF"/>
                </a:solidFill>
                <a:latin typeface="Arvo"/>
                <a:ea typeface="Arvo"/>
                <a:cs typeface="Arvo"/>
                <a:sym typeface="Arv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Habit You Heard?</a:t>
            </a:r>
            <a:endParaRPr/>
          </a:p>
        </p:txBody>
      </p:sp>
      <p:sp>
        <p:nvSpPr>
          <p:cNvPr id="60" name="Google Shape;60;p14"/>
          <p:cNvSpPr txBox="1"/>
          <p:nvPr>
            <p:ph idx="1" type="subTitle"/>
          </p:nvPr>
        </p:nvSpPr>
        <p:spPr>
          <a:xfrm>
            <a:off x="311700" y="2834125"/>
            <a:ext cx="8520600" cy="118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Brandon Cope</a:t>
            </a:r>
            <a:endParaRPr/>
          </a:p>
          <a:p>
            <a:pPr indent="0" lvl="0" marL="0" rtl="0" algn="ctr">
              <a:spcBef>
                <a:spcPts val="0"/>
              </a:spcBef>
              <a:spcAft>
                <a:spcPts val="0"/>
              </a:spcAft>
              <a:buNone/>
            </a:pPr>
            <a:r>
              <a:rPr lang="en"/>
              <a:t>@</a:t>
            </a:r>
            <a:r>
              <a:rPr lang="en"/>
              <a:t>CopeBrandon</a:t>
            </a:r>
            <a:r>
              <a:rPr lang="en"/>
              <a:t> </a:t>
            </a:r>
            <a:r>
              <a:rPr lang="en"/>
              <a:t>on GitHub</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471900" y="738725"/>
            <a:ext cx="8222100" cy="132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Description</a:t>
            </a:r>
            <a:endParaRPr/>
          </a:p>
        </p:txBody>
      </p:sp>
      <p:sp>
        <p:nvSpPr>
          <p:cNvPr id="66" name="Google Shape;66;p15"/>
          <p:cNvSpPr txBox="1"/>
          <p:nvPr>
            <p:ph idx="1" type="body"/>
          </p:nvPr>
        </p:nvSpPr>
        <p:spPr>
          <a:xfrm>
            <a:off x="471900" y="2226650"/>
            <a:ext cx="8222100" cy="24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Habit You Heard is a routine </a:t>
            </a:r>
            <a:r>
              <a:rPr lang="en"/>
              <a:t>reinforcing webpage that tracks your progress in creating and keeping your goals. It does this by checking in on you at set intervals by email. It shows your progress with charts, badges, and score.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471900" y="738725"/>
            <a:ext cx="8222100" cy="132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Features</a:t>
            </a:r>
            <a:endParaRPr/>
          </a:p>
        </p:txBody>
      </p:sp>
      <p:sp>
        <p:nvSpPr>
          <p:cNvPr id="72" name="Google Shape;72;p16"/>
          <p:cNvSpPr txBox="1"/>
          <p:nvPr>
            <p:ph idx="1" type="body"/>
          </p:nvPr>
        </p:nvSpPr>
        <p:spPr>
          <a:xfrm>
            <a:off x="471900" y="2226650"/>
            <a:ext cx="8222100" cy="24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User can create an account in order to track their individual habit history.</a:t>
            </a:r>
            <a:endParaRPr/>
          </a:p>
          <a:p>
            <a:pPr indent="-342900" lvl="0" marL="457200" rtl="0" algn="l">
              <a:spcBef>
                <a:spcPts val="0"/>
              </a:spcBef>
              <a:spcAft>
                <a:spcPts val="0"/>
              </a:spcAft>
              <a:buSzPts val="1800"/>
              <a:buChar char="●"/>
            </a:pPr>
            <a:r>
              <a:rPr lang="en"/>
              <a:t>Once the user is logged in, they can create new habits and affirm or deny whether they were successful on their scheduled days.</a:t>
            </a:r>
            <a:endParaRPr/>
          </a:p>
          <a:p>
            <a:pPr indent="-342900" lvl="0" marL="457200" rtl="0" algn="l">
              <a:spcBef>
                <a:spcPts val="0"/>
              </a:spcBef>
              <a:spcAft>
                <a:spcPts val="0"/>
              </a:spcAft>
              <a:buSzPts val="1800"/>
              <a:buChar char="●"/>
            </a:pPr>
            <a:r>
              <a:rPr lang="en"/>
              <a:t>The user can see their history, and badges earned by working towards their goals.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471900" y="738725"/>
            <a:ext cx="8222100" cy="132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Planning - User Stories</a:t>
            </a:r>
            <a:endParaRPr/>
          </a:p>
        </p:txBody>
      </p:sp>
      <p:sp>
        <p:nvSpPr>
          <p:cNvPr id="78" name="Google Shape;78;p17"/>
          <p:cNvSpPr txBox="1"/>
          <p:nvPr>
            <p:ph idx="1" type="body"/>
          </p:nvPr>
        </p:nvSpPr>
        <p:spPr>
          <a:xfrm>
            <a:off x="471900" y="2226650"/>
            <a:ext cx="8222100" cy="24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As an unregistered user, I can create an account, so that I can track my habit history.</a:t>
            </a:r>
            <a:endParaRPr/>
          </a:p>
          <a:p>
            <a:pPr indent="-342900" lvl="0" marL="457200" rtl="0" algn="l">
              <a:spcBef>
                <a:spcPts val="0"/>
              </a:spcBef>
              <a:spcAft>
                <a:spcPts val="0"/>
              </a:spcAft>
              <a:buSzPts val="1800"/>
              <a:buChar char="●"/>
            </a:pPr>
            <a:r>
              <a:rPr lang="en"/>
              <a:t>As a user, I can confirm whether or not I reinforce a habit, so that I can track my progress.</a:t>
            </a:r>
            <a:endParaRPr/>
          </a:p>
          <a:p>
            <a:pPr indent="-342900" lvl="0" marL="457200" rtl="0" algn="l">
              <a:spcBef>
                <a:spcPts val="0"/>
              </a:spcBef>
              <a:spcAft>
                <a:spcPts val="0"/>
              </a:spcAft>
              <a:buSzPts val="1800"/>
              <a:buChar char="●"/>
            </a:pPr>
            <a:r>
              <a:rPr lang="en"/>
              <a:t>As a user, I will receive emails checking if I completed the habit on the days I </a:t>
            </a:r>
            <a:r>
              <a:rPr lang="en"/>
              <a:t>have</a:t>
            </a:r>
            <a:r>
              <a:rPr lang="en"/>
              <a:t> set, so that I can get a reminder about my habits.</a:t>
            </a:r>
            <a:endParaRPr/>
          </a:p>
          <a:p>
            <a:pPr indent="-342900" lvl="0" marL="457200" rtl="0" algn="l">
              <a:spcBef>
                <a:spcPts val="0"/>
              </a:spcBef>
              <a:spcAft>
                <a:spcPts val="0"/>
              </a:spcAft>
              <a:buSzPts val="1800"/>
              <a:buChar char="●"/>
            </a:pPr>
            <a:r>
              <a:rPr lang="en"/>
              <a:t>As a user, I can view my habit history to evaluate my progress, so that I can be proud of myself.</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471900" y="738725"/>
            <a:ext cx="8222100" cy="132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Planning - Database</a:t>
            </a:r>
            <a:endParaRPr/>
          </a:p>
        </p:txBody>
      </p:sp>
      <p:sp>
        <p:nvSpPr>
          <p:cNvPr id="84" name="Google Shape;84;p18"/>
          <p:cNvSpPr txBox="1"/>
          <p:nvPr>
            <p:ph idx="1" type="body"/>
          </p:nvPr>
        </p:nvSpPr>
        <p:spPr>
          <a:xfrm>
            <a:off x="471900" y="2226650"/>
            <a:ext cx="8222100" cy="24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have the data structure we needed to ensure the user could track their progress, we needed the following:</a:t>
            </a:r>
            <a:endParaRPr/>
          </a:p>
          <a:p>
            <a:pPr indent="-342900" lvl="0" marL="457200" rtl="0" algn="l">
              <a:spcBef>
                <a:spcPts val="1600"/>
              </a:spcBef>
              <a:spcAft>
                <a:spcPts val="0"/>
              </a:spcAft>
              <a:buSzPts val="1800"/>
              <a:buAutoNum type="arabicPeriod"/>
            </a:pPr>
            <a:r>
              <a:rPr lang="en"/>
              <a:t>A user table which contained the user’s identifiable information.</a:t>
            </a:r>
            <a:endParaRPr/>
          </a:p>
          <a:p>
            <a:pPr indent="-342900" lvl="0" marL="457200" rtl="0" algn="l">
              <a:spcBef>
                <a:spcPts val="0"/>
              </a:spcBef>
              <a:spcAft>
                <a:spcPts val="0"/>
              </a:spcAft>
              <a:buSzPts val="1800"/>
              <a:buAutoNum type="arabicPeriod"/>
            </a:pPr>
            <a:r>
              <a:rPr lang="en"/>
              <a:t>A habit table which contained each habit the user wanted to uphold, which tracked when and what it is, and how well they’re doing.</a:t>
            </a:r>
            <a:endParaRPr/>
          </a:p>
          <a:p>
            <a:pPr indent="-342900" lvl="0" marL="457200" rtl="0" algn="l">
              <a:spcBef>
                <a:spcPts val="0"/>
              </a:spcBef>
              <a:spcAft>
                <a:spcPts val="0"/>
              </a:spcAft>
              <a:buSzPts val="1800"/>
              <a:buAutoNum type="arabicPeriod"/>
            </a:pPr>
            <a:r>
              <a:rPr lang="en"/>
              <a:t>A habit_meta table which contains each individual ‘habit event’, tracked for each day for whether it was successful.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471900" y="738725"/>
            <a:ext cx="8222100" cy="132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Technology Stack</a:t>
            </a:r>
            <a:endParaRPr/>
          </a:p>
        </p:txBody>
      </p:sp>
      <p:sp>
        <p:nvSpPr>
          <p:cNvPr id="90" name="Google Shape;90;p19"/>
          <p:cNvSpPr txBox="1"/>
          <p:nvPr>
            <p:ph idx="1" type="body"/>
          </p:nvPr>
        </p:nvSpPr>
        <p:spPr>
          <a:xfrm>
            <a:off x="471900" y="2226650"/>
            <a:ext cx="8222100" cy="24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Javascript, Java</a:t>
            </a:r>
            <a:endParaRPr/>
          </a:p>
          <a:p>
            <a:pPr indent="-342900" lvl="0" marL="457200" rtl="0" algn="l">
              <a:spcBef>
                <a:spcPts val="0"/>
              </a:spcBef>
              <a:spcAft>
                <a:spcPts val="0"/>
              </a:spcAft>
              <a:buSzPts val="1800"/>
              <a:buChar char="●"/>
            </a:pPr>
            <a:r>
              <a:rPr lang="en"/>
              <a:t>React, Springboot(Thymeleaf &amp; Hibernate)</a:t>
            </a:r>
            <a:endParaRPr/>
          </a:p>
          <a:p>
            <a:pPr indent="-342900" lvl="0" marL="457200" rtl="0" algn="l">
              <a:spcBef>
                <a:spcPts val="0"/>
              </a:spcBef>
              <a:spcAft>
                <a:spcPts val="0"/>
              </a:spcAft>
              <a:buSzPts val="1800"/>
              <a:buChar char="●"/>
            </a:pPr>
            <a:r>
              <a:rPr lang="en"/>
              <a:t>Figma</a:t>
            </a:r>
            <a:endParaRPr/>
          </a:p>
          <a:p>
            <a:pPr indent="-342900" lvl="0" marL="457200" rtl="0" algn="l">
              <a:spcBef>
                <a:spcPts val="0"/>
              </a:spcBef>
              <a:spcAft>
                <a:spcPts val="0"/>
              </a:spcAft>
              <a:buSzPts val="1800"/>
              <a:buChar char="●"/>
            </a:pPr>
            <a:r>
              <a:rPr lang="en"/>
              <a:t>MySQL</a:t>
            </a:r>
            <a:endParaRPr/>
          </a:p>
          <a:p>
            <a:pPr indent="-342900" lvl="0" marL="457200" rtl="0" algn="l">
              <a:spcBef>
                <a:spcPts val="0"/>
              </a:spcBef>
              <a:spcAft>
                <a:spcPts val="0"/>
              </a:spcAft>
              <a:buSzPts val="1800"/>
              <a:buChar char="●"/>
            </a:pPr>
            <a:r>
              <a:rPr lang="en"/>
              <a:t>Lucid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Demo(unavailable at this time)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type="title"/>
          </p:nvPr>
        </p:nvSpPr>
        <p:spPr>
          <a:xfrm>
            <a:off x="471900" y="738725"/>
            <a:ext cx="8222100" cy="132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 Learned</a:t>
            </a:r>
            <a:endParaRPr/>
          </a:p>
        </p:txBody>
      </p:sp>
      <p:sp>
        <p:nvSpPr>
          <p:cNvPr id="101" name="Google Shape;101;p21"/>
          <p:cNvSpPr txBox="1"/>
          <p:nvPr>
            <p:ph idx="1" type="body"/>
          </p:nvPr>
        </p:nvSpPr>
        <p:spPr>
          <a:xfrm>
            <a:off x="471900" y="2226650"/>
            <a:ext cx="8222100" cy="24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beginnings of React. Utilizing props prop-erly has been fun.</a:t>
            </a:r>
            <a:endParaRPr/>
          </a:p>
          <a:p>
            <a:pPr indent="-342900" lvl="0" marL="457200" rtl="0" algn="l">
              <a:spcBef>
                <a:spcPts val="0"/>
              </a:spcBef>
              <a:spcAft>
                <a:spcPts val="0"/>
              </a:spcAft>
              <a:buSzPts val="1800"/>
              <a:buChar char="●"/>
            </a:pPr>
            <a:r>
              <a:rPr lang="en"/>
              <a:t>The importance of creating a framework for the design of the data structure was key to ensuring we don’t spin our wheels.</a:t>
            </a:r>
            <a:endParaRPr/>
          </a:p>
          <a:p>
            <a:pPr indent="-342900" lvl="0" marL="457200" rtl="0" algn="l">
              <a:spcBef>
                <a:spcPts val="0"/>
              </a:spcBef>
              <a:spcAft>
                <a:spcPts val="0"/>
              </a:spcAft>
              <a:buSzPts val="1800"/>
              <a:buChar char="●"/>
            </a:pPr>
            <a:r>
              <a:rPr lang="en"/>
              <a:t>Proper web design for multiple end-user cases(mobile and desktop).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471900" y="738725"/>
            <a:ext cx="8222100" cy="132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What’s Next</a:t>
            </a:r>
            <a:endParaRPr/>
          </a:p>
        </p:txBody>
      </p:sp>
      <p:sp>
        <p:nvSpPr>
          <p:cNvPr id="107" name="Google Shape;107;p22"/>
          <p:cNvSpPr txBox="1"/>
          <p:nvPr>
            <p:ph idx="1" type="body"/>
          </p:nvPr>
        </p:nvSpPr>
        <p:spPr>
          <a:xfrm>
            <a:off x="471900" y="2226650"/>
            <a:ext cx="8222100" cy="24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We’re working on ensuring that the user can receive emails for password resets, as well as registration emails.</a:t>
            </a:r>
            <a:endParaRPr/>
          </a:p>
          <a:p>
            <a:pPr indent="-342900" lvl="0" marL="457200" rtl="0" algn="l">
              <a:spcBef>
                <a:spcPts val="0"/>
              </a:spcBef>
              <a:spcAft>
                <a:spcPts val="0"/>
              </a:spcAft>
              <a:buSzPts val="1800"/>
              <a:buChar char="●"/>
            </a:pPr>
            <a:r>
              <a:rPr lang="en"/>
              <a:t>Tie in a cohesive unique design language. For instance, making sure all pages have the same general layout. This would ensure the user doesn’t get confused.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