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301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233"/>
    <a:srgbClr val="189356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3742" autoAdjust="0"/>
  </p:normalViewPr>
  <p:slideViewPr>
    <p:cSldViewPr snapToGrid="0" snapToObjects="1">
      <p:cViewPr varScale="1">
        <p:scale>
          <a:sx n="80" d="100"/>
          <a:sy n="80" d="100"/>
        </p:scale>
        <p:origin x="11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B6CFF-DB74-4C2F-A79E-E4722808A45E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71D43-620F-490B-8662-BDD3468E5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13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71D43-620F-490B-8662-BDD3468E5D3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27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3D3E-B202-E142-B252-87C4E0AAB6B0}" type="datetimeFigureOut">
              <a:rPr lang="da-DK" smtClean="0"/>
              <a:t>19-02-2021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B20B-C79F-7541-A7F5-3DE505F14FE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391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3D3E-B202-E142-B252-87C4E0AAB6B0}" type="datetimeFigureOut">
              <a:rPr lang="da-DK" smtClean="0"/>
              <a:t>19-02-2021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B20B-C79F-7541-A7F5-3DE505F14FE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945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3D3E-B202-E142-B252-87C4E0AAB6B0}" type="datetimeFigureOut">
              <a:rPr lang="da-DK" smtClean="0"/>
              <a:t>19-02-2021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B20B-C79F-7541-A7F5-3DE505F14FE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700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3D3E-B202-E142-B252-87C4E0AAB6B0}" type="datetimeFigureOut">
              <a:rPr lang="da-DK" smtClean="0"/>
              <a:t>19-02-2021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B20B-C79F-7541-A7F5-3DE505F14FE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200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3D3E-B202-E142-B252-87C4E0AAB6B0}" type="datetimeFigureOut">
              <a:rPr lang="da-DK" smtClean="0"/>
              <a:t>19-02-2021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B20B-C79F-7541-A7F5-3DE505F14FE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91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3D3E-B202-E142-B252-87C4E0AAB6B0}" type="datetimeFigureOut">
              <a:rPr lang="da-DK" smtClean="0"/>
              <a:t>19-02-2021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B20B-C79F-7541-A7F5-3DE505F14FE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493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3D3E-B202-E142-B252-87C4E0AAB6B0}" type="datetimeFigureOut">
              <a:rPr lang="da-DK" smtClean="0"/>
              <a:t>19-02-2021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B20B-C79F-7541-A7F5-3DE505F14FE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213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masteren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3D3E-B202-E142-B252-87C4E0AAB6B0}" type="datetimeFigureOut">
              <a:rPr lang="da-DK" smtClean="0"/>
              <a:t>19-02-2021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B20B-C79F-7541-A7F5-3DE505F14FE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540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3D3E-B202-E142-B252-87C4E0AAB6B0}" type="datetimeFigureOut">
              <a:rPr lang="da-DK" smtClean="0"/>
              <a:t>19-02-2021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B20B-C79F-7541-A7F5-3DE505F14FE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63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3D3E-B202-E142-B252-87C4E0AAB6B0}" type="datetimeFigureOut">
              <a:rPr lang="da-DK" smtClean="0"/>
              <a:t>19-02-2021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B20B-C79F-7541-A7F5-3DE505F14FE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803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3D3E-B202-E142-B252-87C4E0AAB6B0}" type="datetimeFigureOut">
              <a:rPr lang="da-DK" smtClean="0"/>
              <a:t>19-02-2021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B20B-C79F-7541-A7F5-3DE505F14FE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941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C3D3E-B202-E142-B252-87C4E0AAB6B0}" type="datetimeFigureOut">
              <a:rPr lang="da-DK" smtClean="0"/>
              <a:t>19-02-2021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7B20B-C79F-7541-A7F5-3DE505F14FE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32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5" b="8029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ektangel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23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felt 5"/>
          <p:cNvSpPr txBox="1"/>
          <p:nvPr/>
        </p:nvSpPr>
        <p:spPr>
          <a:xfrm>
            <a:off x="1591294" y="2459503"/>
            <a:ext cx="9009412" cy="1132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sz="400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Interview</a:t>
            </a:r>
            <a:endParaRPr lang="da-DK" sz="40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3048000" y="378294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Corona edition</a:t>
            </a:r>
          </a:p>
        </p:txBody>
      </p:sp>
    </p:spTree>
    <p:extLst>
      <p:ext uri="{BB962C8B-B14F-4D97-AF65-F5344CB8AC3E}">
        <p14:creationId xmlns:p14="http://schemas.microsoft.com/office/powerpoint/2010/main" val="30102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led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59" y="6253147"/>
            <a:ext cx="873742" cy="300680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6F83B2CF-8F32-4694-90CA-753C225AC17A}"/>
              </a:ext>
            </a:extLst>
          </p:cNvPr>
          <p:cNvSpPr txBox="1"/>
          <p:nvPr/>
        </p:nvSpPr>
        <p:spPr>
          <a:xfrm>
            <a:off x="554430" y="541195"/>
            <a:ext cx="6515820" cy="69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a-DK" sz="3600" dirty="0">
                <a:solidFill>
                  <a:srgbClr val="0C4233"/>
                </a:solidFill>
                <a:latin typeface="Roboto" charset="0"/>
                <a:ea typeface="Roboto" charset="0"/>
                <a:cs typeface="Roboto" charset="0"/>
              </a:rPr>
              <a:t>Move invoices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D78439-4F85-47D7-BEF8-8DB4B71BEC7C}"/>
              </a:ext>
            </a:extLst>
          </p:cNvPr>
          <p:cNvSpPr/>
          <p:nvPr/>
        </p:nvSpPr>
        <p:spPr>
          <a:xfrm>
            <a:off x="707666" y="1463040"/>
            <a:ext cx="2472856" cy="811033"/>
          </a:xfrm>
          <a:prstGeom prst="roundRect">
            <a:avLst/>
          </a:prstGeom>
          <a:solidFill>
            <a:srgbClr val="189356"/>
          </a:solidFill>
          <a:ln>
            <a:solidFill>
              <a:srgbClr val="0C42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Invoicing data API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11B9080-0842-4151-BD32-EA309BDEC376}"/>
              </a:ext>
            </a:extLst>
          </p:cNvPr>
          <p:cNvSpPr/>
          <p:nvPr/>
        </p:nvSpPr>
        <p:spPr>
          <a:xfrm>
            <a:off x="9011480" y="1535927"/>
            <a:ext cx="2472856" cy="811033"/>
          </a:xfrm>
          <a:prstGeom prst="roundRect">
            <a:avLst/>
          </a:prstGeom>
          <a:solidFill>
            <a:srgbClr val="189356"/>
          </a:solidFill>
          <a:ln>
            <a:solidFill>
              <a:srgbClr val="0C42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Invoicing queue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0AC586-1F8B-447E-B70A-6100CB031429}"/>
              </a:ext>
            </a:extLst>
          </p:cNvPr>
          <p:cNvSpPr/>
          <p:nvPr/>
        </p:nvSpPr>
        <p:spPr>
          <a:xfrm>
            <a:off x="9483255" y="2451206"/>
            <a:ext cx="222636" cy="445273"/>
          </a:xfrm>
          <a:prstGeom prst="rect">
            <a:avLst/>
          </a:prstGeom>
          <a:solidFill>
            <a:srgbClr val="189356"/>
          </a:solidFill>
          <a:ln>
            <a:solidFill>
              <a:srgbClr val="0C42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78B3A0-C4F4-4C4C-A641-A4B73224F979}"/>
              </a:ext>
            </a:extLst>
          </p:cNvPr>
          <p:cNvSpPr/>
          <p:nvPr/>
        </p:nvSpPr>
        <p:spPr>
          <a:xfrm>
            <a:off x="9746973" y="2451206"/>
            <a:ext cx="222636" cy="445273"/>
          </a:xfrm>
          <a:prstGeom prst="rect">
            <a:avLst/>
          </a:prstGeom>
          <a:solidFill>
            <a:srgbClr val="189356"/>
          </a:solidFill>
          <a:ln>
            <a:solidFill>
              <a:srgbClr val="0C42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D91C97-E1AB-415D-9F85-095C3D910454}"/>
              </a:ext>
            </a:extLst>
          </p:cNvPr>
          <p:cNvSpPr/>
          <p:nvPr/>
        </p:nvSpPr>
        <p:spPr>
          <a:xfrm>
            <a:off x="10010691" y="2442520"/>
            <a:ext cx="222636" cy="445273"/>
          </a:xfrm>
          <a:prstGeom prst="rect">
            <a:avLst/>
          </a:prstGeom>
          <a:solidFill>
            <a:srgbClr val="189356"/>
          </a:solidFill>
          <a:ln>
            <a:solidFill>
              <a:srgbClr val="0C42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AA2219-347C-4E08-AB84-2E9014E0E119}"/>
              </a:ext>
            </a:extLst>
          </p:cNvPr>
          <p:cNvSpPr/>
          <p:nvPr/>
        </p:nvSpPr>
        <p:spPr>
          <a:xfrm>
            <a:off x="10274409" y="2442520"/>
            <a:ext cx="222636" cy="445273"/>
          </a:xfrm>
          <a:prstGeom prst="rect">
            <a:avLst/>
          </a:prstGeom>
          <a:solidFill>
            <a:srgbClr val="189356"/>
          </a:solidFill>
          <a:ln>
            <a:solidFill>
              <a:srgbClr val="0C42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DE20D4-3C07-430D-AB43-9F4B4C97CB97}"/>
              </a:ext>
            </a:extLst>
          </p:cNvPr>
          <p:cNvSpPr/>
          <p:nvPr/>
        </p:nvSpPr>
        <p:spPr>
          <a:xfrm>
            <a:off x="10538127" y="2442520"/>
            <a:ext cx="222636" cy="445273"/>
          </a:xfrm>
          <a:prstGeom prst="rect">
            <a:avLst/>
          </a:prstGeom>
          <a:solidFill>
            <a:srgbClr val="189356"/>
          </a:solidFill>
          <a:ln>
            <a:solidFill>
              <a:srgbClr val="0C42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0418FE-A97D-4807-B090-A19457874A91}"/>
              </a:ext>
            </a:extLst>
          </p:cNvPr>
          <p:cNvSpPr/>
          <p:nvPr/>
        </p:nvSpPr>
        <p:spPr>
          <a:xfrm>
            <a:off x="10801845" y="2433834"/>
            <a:ext cx="222636" cy="445273"/>
          </a:xfrm>
          <a:prstGeom prst="rect">
            <a:avLst/>
          </a:prstGeom>
          <a:solidFill>
            <a:srgbClr val="189356"/>
          </a:solidFill>
          <a:ln>
            <a:solidFill>
              <a:srgbClr val="0C42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A45E379-D1E6-4B88-BC6E-811E5F5D4D79}"/>
              </a:ext>
            </a:extLst>
          </p:cNvPr>
          <p:cNvGrpSpPr/>
          <p:nvPr/>
        </p:nvGrpSpPr>
        <p:grpSpPr>
          <a:xfrm>
            <a:off x="609636" y="2409247"/>
            <a:ext cx="11530857" cy="2899547"/>
            <a:chOff x="609636" y="2409247"/>
            <a:chExt cx="11530857" cy="289954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2D83BF-DF50-4FAE-BDAC-3B409DB47E3A}"/>
                </a:ext>
              </a:extLst>
            </p:cNvPr>
            <p:cNvSpPr txBox="1"/>
            <p:nvPr/>
          </p:nvSpPr>
          <p:spPr>
            <a:xfrm>
              <a:off x="609636" y="2409247"/>
              <a:ext cx="403392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https://acme.org/</a:t>
              </a:r>
              <a:r>
                <a:rPr lang="en-GB" sz="1200" dirty="0" err="1"/>
                <a:t>invoice-headers?from</a:t>
              </a:r>
              <a:r>
                <a:rPr lang="en-GB" sz="1200" dirty="0"/>
                <a:t>={...}until={...}</a:t>
              </a:r>
            </a:p>
            <a:p>
              <a:br>
                <a:rPr lang="en-GB" sz="1200" dirty="0"/>
              </a:br>
              <a:r>
                <a:rPr lang="en-GB" sz="1200" dirty="0"/>
                <a:t>[{</a:t>
              </a:r>
            </a:p>
            <a:p>
              <a:r>
                <a:rPr lang="en-GB" sz="1200" dirty="0"/>
                <a:t>  “id” : “6dcf7314-af8c-42ee-bd9c-8c0bb7d35d94”,</a:t>
              </a:r>
            </a:p>
            <a:p>
              <a:r>
                <a:rPr lang="en-GB" sz="1200" dirty="0"/>
                <a:t>  “</a:t>
              </a:r>
              <a:r>
                <a:rPr lang="en-GB" sz="1200" dirty="0" err="1"/>
                <a:t>customerId</a:t>
              </a:r>
              <a:r>
                <a:rPr lang="en-GB" sz="1200" dirty="0"/>
                <a:t>” : “813268e1-58e0-43cb-8575-dd5e93eeb400”,</a:t>
              </a:r>
            </a:p>
            <a:p>
              <a:r>
                <a:rPr lang="en-GB" sz="1200" dirty="0"/>
                <a:t>  …</a:t>
              </a:r>
            </a:p>
            <a:p>
              <a:r>
                <a:rPr lang="en-GB" sz="1200" dirty="0"/>
                <a:t>}]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08F524-776D-482A-8F86-6A3BE7426915}"/>
                </a:ext>
              </a:extLst>
            </p:cNvPr>
            <p:cNvSpPr txBox="1"/>
            <p:nvPr/>
          </p:nvSpPr>
          <p:spPr>
            <a:xfrm>
              <a:off x="609636" y="4108465"/>
              <a:ext cx="476547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https://acme.org/invoice-lines/6dcf7314-af8c-42ee-bd9c-8c0bb7d35d94</a:t>
              </a:r>
              <a:br>
                <a:rPr lang="en-GB" sz="1200" dirty="0"/>
              </a:br>
              <a:r>
                <a:rPr lang="en-GB" sz="1200" dirty="0"/>
                <a:t>[{</a:t>
              </a:r>
            </a:p>
            <a:p>
              <a:r>
                <a:rPr lang="en-GB" sz="1200" dirty="0"/>
                <a:t>  “id” : “0b173b44-f1d5-4c3c-bddf-f1645a1e8011”,</a:t>
              </a:r>
            </a:p>
            <a:p>
              <a:r>
                <a:rPr lang="en-GB" sz="1200" dirty="0"/>
                <a:t>  “SKU” : “MS_TEAMS”,</a:t>
              </a:r>
            </a:p>
            <a:p>
              <a:r>
                <a:rPr lang="en-GB" sz="1200" dirty="0"/>
                <a:t>  …</a:t>
              </a:r>
            </a:p>
            <a:p>
              <a:r>
                <a:rPr lang="en-GB" sz="1200" dirty="0"/>
                <a:t>}]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29A57FA-383C-4747-B971-DB53C57F6CE7}"/>
                </a:ext>
              </a:extLst>
            </p:cNvPr>
            <p:cNvSpPr txBox="1"/>
            <p:nvPr/>
          </p:nvSpPr>
          <p:spPr>
            <a:xfrm>
              <a:off x="7348347" y="3127518"/>
              <a:ext cx="479214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&lt;invoice&gt;</a:t>
              </a:r>
            </a:p>
            <a:p>
              <a:r>
                <a:rPr lang="en-GB" sz="1200" dirty="0"/>
                <a:t>  &lt;</a:t>
              </a:r>
              <a:r>
                <a:rPr lang="en-GB" sz="1200" dirty="0" err="1"/>
                <a:t>customerId</a:t>
              </a:r>
              <a:r>
                <a:rPr lang="en-GB" sz="1200" dirty="0"/>
                <a:t>&gt; 813268e1-58e0-43cb-8575-dd5e93eeb400 &lt;/</a:t>
              </a:r>
              <a:r>
                <a:rPr lang="en-GB" sz="1200" dirty="0" err="1"/>
                <a:t>customerId</a:t>
              </a:r>
              <a:r>
                <a:rPr lang="en-GB" sz="1200" dirty="0"/>
                <a:t>&gt;</a:t>
              </a:r>
            </a:p>
            <a:p>
              <a:r>
                <a:rPr lang="en-GB" sz="1200" dirty="0"/>
                <a:t>  …</a:t>
              </a:r>
            </a:p>
            <a:p>
              <a:r>
                <a:rPr lang="en-GB" sz="1200" dirty="0"/>
                <a:t>  &lt;line&gt;</a:t>
              </a:r>
            </a:p>
            <a:p>
              <a:r>
                <a:rPr lang="en-GB" sz="1200" dirty="0"/>
                <a:t>    &lt;SKU&gt;MS_TEAMS&lt;/SKU&gt;</a:t>
              </a:r>
            </a:p>
            <a:p>
              <a:r>
                <a:rPr lang="en-GB" sz="1200" dirty="0"/>
                <a:t>    …</a:t>
              </a:r>
            </a:p>
            <a:p>
              <a:r>
                <a:rPr lang="en-GB" sz="1200" dirty="0"/>
                <a:t>  &lt;/line&gt;</a:t>
              </a:r>
            </a:p>
            <a:p>
              <a:r>
                <a:rPr lang="en-GB" sz="1200" dirty="0"/>
                <a:t>&lt;/invoice&gt;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5C7E0BA-BA81-4EBD-8478-55039A013DA5}"/>
              </a:ext>
            </a:extLst>
          </p:cNvPr>
          <p:cNvGrpSpPr/>
          <p:nvPr/>
        </p:nvGrpSpPr>
        <p:grpSpPr>
          <a:xfrm>
            <a:off x="4759853" y="3794242"/>
            <a:ext cx="2835183" cy="3246366"/>
            <a:chOff x="4759853" y="3794242"/>
            <a:chExt cx="2835183" cy="324636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C2131B-AECB-4EEB-9BDE-58D7749E7C61}"/>
                </a:ext>
              </a:extLst>
            </p:cNvPr>
            <p:cNvSpPr txBox="1"/>
            <p:nvPr/>
          </p:nvSpPr>
          <p:spPr>
            <a:xfrm>
              <a:off x="5997672" y="5299850"/>
              <a:ext cx="2920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solidFill>
                    <a:srgbClr val="0C4233"/>
                  </a:solidFill>
                </a:rPr>
                <a:t>?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8369BB0-C7B8-472A-9966-089216AC927B}"/>
                </a:ext>
              </a:extLst>
            </p:cNvPr>
            <p:cNvGrpSpPr/>
            <p:nvPr/>
          </p:nvGrpSpPr>
          <p:grpSpPr>
            <a:xfrm>
              <a:off x="4759853" y="3794242"/>
              <a:ext cx="2835183" cy="3246366"/>
              <a:chOff x="4759853" y="3794242"/>
              <a:chExt cx="2835183" cy="3246366"/>
            </a:xfrm>
          </p:grpSpPr>
          <p:pic>
            <p:nvPicPr>
              <p:cNvPr id="36" name="Graphic 35" descr="Single gear">
                <a:extLst>
                  <a:ext uri="{FF2B5EF4-FFF2-40B4-BE49-F238E27FC236}">
                    <a16:creationId xmlns:a16="http://schemas.microsoft.com/office/drawing/2014/main" id="{7A869512-AC73-4FB5-AA07-CECD21C868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759853" y="4205425"/>
                <a:ext cx="2835183" cy="2835183"/>
              </a:xfrm>
              <a:prstGeom prst="rect">
                <a:avLst/>
              </a:prstGeom>
            </p:spPr>
          </p:pic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30E49494-AE04-4256-AD72-96ACCE3BB46B}"/>
                  </a:ext>
                </a:extLst>
              </p:cNvPr>
              <p:cNvSpPr/>
              <p:nvPr/>
            </p:nvSpPr>
            <p:spPr>
              <a:xfrm>
                <a:off x="5296135" y="3794242"/>
                <a:ext cx="1695142" cy="427086"/>
              </a:xfrm>
              <a:prstGeom prst="arc">
                <a:avLst>
                  <a:gd name="adj1" fmla="val 10862879"/>
                  <a:gd name="adj2" fmla="val 0"/>
                </a:avLst>
              </a:prstGeom>
              <a:ln w="38100">
                <a:solidFill>
                  <a:srgbClr val="0C4233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785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5580</TotalTime>
  <Words>113</Words>
  <Application>Microsoft Office PowerPoint</Application>
  <PresentationFormat>Widescreen</PresentationFormat>
  <Paragraphs>26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Kontortema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Microsoft Office-bruger</dc:creator>
  <cp:lastModifiedBy>Rune Ibsen</cp:lastModifiedBy>
  <cp:revision>82</cp:revision>
  <dcterms:created xsi:type="dcterms:W3CDTF">2018-11-22T09:18:01Z</dcterms:created>
  <dcterms:modified xsi:type="dcterms:W3CDTF">2021-02-19T09:54:07Z</dcterms:modified>
</cp:coreProperties>
</file>