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2"/>
  </p:notesMasterIdLst>
  <p:sldIdLst>
    <p:sldId id="290" r:id="rId3"/>
    <p:sldId id="304" r:id="rId4"/>
    <p:sldId id="331" r:id="rId5"/>
    <p:sldId id="305" r:id="rId6"/>
    <p:sldId id="330" r:id="rId7"/>
    <p:sldId id="306" r:id="rId8"/>
    <p:sldId id="329" r:id="rId9"/>
    <p:sldId id="332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9CFEA-9718-DE0C-1E75-CD510E123CEF}" v="3" dt="2024-05-01T02:31:39.625"/>
    <p1510:client id="{38140847-13CE-0E54-21C9-68A76363EDA1}" v="409" dt="2024-04-30T16:05:35.619"/>
    <p1510:client id="{4CBA7EDB-BDD1-0EC0-F233-5750497ACAAC}" v="100" dt="2024-05-01T11:50:14.667"/>
    <p1510:client id="{972C00F0-81D5-950F-CA8A-D6BAA15432EB}" v="251" dt="2024-04-30T23:20:07.964"/>
    <p1510:client id="{B455E653-379E-1064-3010-981156B59836}" v="145" dt="2024-05-01T00:19:24.798"/>
    <p1510:client id="{B4AADCD3-B62E-B821-6DC1-FB38FABFA9D9}" v="891" dt="2024-05-01T02:56:59.191"/>
    <p1510:client id="{FE29B903-1EC0-D981-7DFC-51FF61F579AA}" v="28" dt="2024-05-01T11:58:02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8"/>
    <p:restoredTop sz="94591"/>
  </p:normalViewPr>
  <p:slideViewPr>
    <p:cSldViewPr snapToGrid="0" snapToObjects="1">
      <p:cViewPr varScale="1">
        <p:scale>
          <a:sx n="131" d="100"/>
          <a:sy n="13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 Dominguez, Ivan (ARC-TI)[KBR Wyle Services, LLC]" userId="S::iperezdo@ndc.nasa.gov::684bbb53-cadd-4646-a4fe-e9f9bcca09e3" providerId="AD" clId="Web-{38140847-13CE-0E54-21C9-68A76363EDA1}"/>
    <pc:docChg chg="addSld delSld modSld sldOrd addMainMaster">
      <pc:chgData name="Perez Dominguez, Ivan (ARC-TI)[KBR Wyle Services, LLC]" userId="S::iperezdo@ndc.nasa.gov::684bbb53-cadd-4646-a4fe-e9f9bcca09e3" providerId="AD" clId="Web-{38140847-13CE-0E54-21C9-68A76363EDA1}" dt="2024-04-30T16:05:35.103" v="406" actId="20577"/>
      <pc:docMkLst>
        <pc:docMk/>
      </pc:docMkLst>
      <pc:sldChg chg="modSp mod modShow">
        <pc:chgData name="Perez Dominguez, Ivan (ARC-TI)[KBR Wyle Services, LLC]" userId="S::iperezdo@ndc.nasa.gov::684bbb53-cadd-4646-a4fe-e9f9bcca09e3" providerId="AD" clId="Web-{38140847-13CE-0E54-21C9-68A76363EDA1}" dt="2024-04-30T16:05:35.103" v="406" actId="20577"/>
        <pc:sldMkLst>
          <pc:docMk/>
          <pc:sldMk cId="1922460300" sldId="265"/>
        </pc:sldMkLst>
        <pc:spChg chg="mod">
          <ac:chgData name="Perez Dominguez, Ivan (ARC-TI)[KBR Wyle Services, LLC]" userId="S::iperezdo@ndc.nasa.gov::684bbb53-cadd-4646-a4fe-e9f9bcca09e3" providerId="AD" clId="Web-{38140847-13CE-0E54-21C9-68A76363EDA1}" dt="2024-04-30T16:05:35.103" v="406" actId="20577"/>
          <ac:spMkLst>
            <pc:docMk/>
            <pc:sldMk cId="1922460300" sldId="265"/>
            <ac:spMk id="3" creationId="{00000000-0000-0000-0000-000000000000}"/>
          </ac:spMkLst>
        </pc:spChg>
      </pc:sldChg>
      <pc:sldChg chg="ord">
        <pc:chgData name="Perez Dominguez, Ivan (ARC-TI)[KBR Wyle Services, LLC]" userId="S::iperezdo@ndc.nasa.gov::684bbb53-cadd-4646-a4fe-e9f9bcca09e3" providerId="AD" clId="Web-{38140847-13CE-0E54-21C9-68A76363EDA1}" dt="2024-04-30T15:42:42.281" v="105"/>
        <pc:sldMkLst>
          <pc:docMk/>
          <pc:sldMk cId="882230305" sldId="279"/>
        </pc:sldMkLst>
      </pc:sldChg>
      <pc:sldChg chg="ord">
        <pc:chgData name="Perez Dominguez, Ivan (ARC-TI)[KBR Wyle Services, LLC]" userId="S::iperezdo@ndc.nasa.gov::684bbb53-cadd-4646-a4fe-e9f9bcca09e3" providerId="AD" clId="Web-{38140847-13CE-0E54-21C9-68A76363EDA1}" dt="2024-04-30T15:38:09.042" v="8"/>
        <pc:sldMkLst>
          <pc:docMk/>
          <pc:sldMk cId="3284144933" sldId="310"/>
        </pc:sldMkLst>
      </pc:sldChg>
      <pc:sldChg chg="modSp">
        <pc:chgData name="Perez Dominguez, Ivan (ARC-TI)[KBR Wyle Services, LLC]" userId="S::iperezdo@ndc.nasa.gov::684bbb53-cadd-4646-a4fe-e9f9bcca09e3" providerId="AD" clId="Web-{38140847-13CE-0E54-21C9-68A76363EDA1}" dt="2024-04-30T15:46:38.440" v="388" actId="20577"/>
        <pc:sldMkLst>
          <pc:docMk/>
          <pc:sldMk cId="604502877" sldId="313"/>
        </pc:sldMkLst>
        <pc:spChg chg="mod">
          <ac:chgData name="Perez Dominguez, Ivan (ARC-TI)[KBR Wyle Services, LLC]" userId="S::iperezdo@ndc.nasa.gov::684bbb53-cadd-4646-a4fe-e9f9bcca09e3" providerId="AD" clId="Web-{38140847-13CE-0E54-21C9-68A76363EDA1}" dt="2024-04-30T15:46:38.440" v="388" actId="20577"/>
          <ac:spMkLst>
            <pc:docMk/>
            <pc:sldMk cId="604502877" sldId="313"/>
            <ac:spMk id="3" creationId="{00000000-0000-0000-0000-000000000000}"/>
          </ac:spMkLst>
        </pc:spChg>
      </pc:sldChg>
      <pc:sldChg chg="modSp">
        <pc:chgData name="Perez Dominguez, Ivan (ARC-TI)[KBR Wyle Services, LLC]" userId="S::iperezdo@ndc.nasa.gov::684bbb53-cadd-4646-a4fe-e9f9bcca09e3" providerId="AD" clId="Web-{38140847-13CE-0E54-21C9-68A76363EDA1}" dt="2024-04-30T15:41:50.561" v="101" actId="20577"/>
        <pc:sldMkLst>
          <pc:docMk/>
          <pc:sldMk cId="1140645575" sldId="319"/>
        </pc:sldMkLst>
        <pc:spChg chg="mod">
          <ac:chgData name="Perez Dominguez, Ivan (ARC-TI)[KBR Wyle Services, LLC]" userId="S::iperezdo@ndc.nasa.gov::684bbb53-cadd-4646-a4fe-e9f9bcca09e3" providerId="AD" clId="Web-{38140847-13CE-0E54-21C9-68A76363EDA1}" dt="2024-04-30T15:41:50.561" v="101" actId="20577"/>
          <ac:spMkLst>
            <pc:docMk/>
            <pc:sldMk cId="1140645575" sldId="319"/>
            <ac:spMk id="6" creationId="{D1E5A1C0-F8AD-8AA2-1607-DC4AE7570CDA}"/>
          </ac:spMkLst>
        </pc:spChg>
      </pc:sldChg>
      <pc:sldChg chg="modSp">
        <pc:chgData name="Perez Dominguez, Ivan (ARC-TI)[KBR Wyle Services, LLC]" userId="S::iperezdo@ndc.nasa.gov::684bbb53-cadd-4646-a4fe-e9f9bcca09e3" providerId="AD" clId="Web-{38140847-13CE-0E54-21C9-68A76363EDA1}" dt="2024-04-30T15:42:30.671" v="104" actId="20577"/>
        <pc:sldMkLst>
          <pc:docMk/>
          <pc:sldMk cId="1944993113" sldId="320"/>
        </pc:sldMkLst>
        <pc:spChg chg="mod">
          <ac:chgData name="Perez Dominguez, Ivan (ARC-TI)[KBR Wyle Services, LLC]" userId="S::iperezdo@ndc.nasa.gov::684bbb53-cadd-4646-a4fe-e9f9bcca09e3" providerId="AD" clId="Web-{38140847-13CE-0E54-21C9-68A76363EDA1}" dt="2024-04-30T15:42:30.671" v="104" actId="20577"/>
          <ac:spMkLst>
            <pc:docMk/>
            <pc:sldMk cId="1944993113" sldId="320"/>
            <ac:spMk id="6" creationId="{D1E5A1C0-F8AD-8AA2-1607-DC4AE7570CDA}"/>
          </ac:spMkLst>
        </pc:spChg>
      </pc:sldChg>
      <pc:sldChg chg="add del">
        <pc:chgData name="Perez Dominguez, Ivan (ARC-TI)[KBR Wyle Services, LLC]" userId="S::iperezdo@ndc.nasa.gov::684bbb53-cadd-4646-a4fe-e9f9bcca09e3" providerId="AD" clId="Web-{38140847-13CE-0E54-21C9-68A76363EDA1}" dt="2024-04-30T15:35:10.149" v="4"/>
        <pc:sldMkLst>
          <pc:docMk/>
          <pc:sldMk cId="2269949266" sldId="322"/>
        </pc:sldMkLst>
      </pc:sldChg>
      <pc:sldChg chg="add del">
        <pc:chgData name="Perez Dominguez, Ivan (ARC-TI)[KBR Wyle Services, LLC]" userId="S::iperezdo@ndc.nasa.gov::684bbb53-cadd-4646-a4fe-e9f9bcca09e3" providerId="AD" clId="Web-{38140847-13CE-0E54-21C9-68A76363EDA1}" dt="2024-04-30T15:35:10.149" v="5"/>
        <pc:sldMkLst>
          <pc:docMk/>
          <pc:sldMk cId="4191653156" sldId="323"/>
        </pc:sldMkLst>
      </pc:sldChg>
      <pc:sldChg chg="add ord">
        <pc:chgData name="Perez Dominguez, Ivan (ARC-TI)[KBR Wyle Services, LLC]" userId="S::iperezdo@ndc.nasa.gov::684bbb53-cadd-4646-a4fe-e9f9bcca09e3" providerId="AD" clId="Web-{38140847-13CE-0E54-21C9-68A76363EDA1}" dt="2024-04-30T16:05:00.712" v="395"/>
        <pc:sldMkLst>
          <pc:docMk/>
          <pc:sldMk cId="1408826947" sldId="324"/>
        </pc:sldMkLst>
      </pc:sldChg>
      <pc:sldChg chg="add ord">
        <pc:chgData name="Perez Dominguez, Ivan (ARC-TI)[KBR Wyle Services, LLC]" userId="S::iperezdo@ndc.nasa.gov::684bbb53-cadd-4646-a4fe-e9f9bcca09e3" providerId="AD" clId="Web-{38140847-13CE-0E54-21C9-68A76363EDA1}" dt="2024-04-30T16:05:00.712" v="396"/>
        <pc:sldMkLst>
          <pc:docMk/>
          <pc:sldMk cId="1140480472" sldId="325"/>
        </pc:sldMkLst>
      </pc:sldChg>
      <pc:sldMasterChg chg="add addSldLayout">
        <pc:chgData name="Perez Dominguez, Ivan (ARC-TI)[KBR Wyle Services, LLC]" userId="S::iperezdo@ndc.nasa.gov::684bbb53-cadd-4646-a4fe-e9f9bcca09e3" providerId="AD" clId="Web-{38140847-13CE-0E54-21C9-68A76363EDA1}" dt="2024-04-30T15:34:45.743" v="0"/>
        <pc:sldMasterMkLst>
          <pc:docMk/>
          <pc:sldMasterMk cId="0" sldId="2147483662"/>
        </pc:sldMasterMkLst>
        <pc:sldLayoutChg chg="add">
          <pc:chgData name="Perez Dominguez, Ivan (ARC-TI)[KBR Wyle Services, LLC]" userId="S::iperezdo@ndc.nasa.gov::684bbb53-cadd-4646-a4fe-e9f9bcca09e3" providerId="AD" clId="Web-{38140847-13CE-0E54-21C9-68A76363EDA1}" dt="2024-04-30T15:34:45.743" v="0"/>
          <pc:sldLayoutMkLst>
            <pc:docMk/>
            <pc:sldMasterMk cId="0" sldId="2147483662"/>
            <pc:sldLayoutMk cId="0" sldId="2147483659"/>
          </pc:sldLayoutMkLst>
        </pc:sldLayoutChg>
        <pc:sldLayoutChg chg="add">
          <pc:chgData name="Perez Dominguez, Ivan (ARC-TI)[KBR Wyle Services, LLC]" userId="S::iperezdo@ndc.nasa.gov::684bbb53-cadd-4646-a4fe-e9f9bcca09e3" providerId="AD" clId="Web-{38140847-13CE-0E54-21C9-68A76363EDA1}" dt="2024-04-30T15:34:45.743" v="0"/>
          <pc:sldLayoutMkLst>
            <pc:docMk/>
            <pc:sldMasterMk cId="0" sldId="2147483662"/>
            <pc:sldLayoutMk cId="0" sldId="2147483660"/>
          </pc:sldLayoutMkLst>
        </pc:sldLayoutChg>
      </pc:sldMasterChg>
    </pc:docChg>
  </pc:docChgLst>
  <pc:docChgLst>
    <pc:chgData name="Goodloe, Alwyn E. (LARC-D320)" userId="S::agoodloe@ndc.nasa.gov::3e15f3f0-79a4-4d8d-a541-ca3748a22274" providerId="AD" clId="Web-{972C00F0-81D5-950F-CA8A-D6BAA15432EB}"/>
    <pc:docChg chg="modSld">
      <pc:chgData name="Goodloe, Alwyn E. (LARC-D320)" userId="S::agoodloe@ndc.nasa.gov::3e15f3f0-79a4-4d8d-a541-ca3748a22274" providerId="AD" clId="Web-{972C00F0-81D5-950F-CA8A-D6BAA15432EB}" dt="2024-04-30T23:20:07.964" v="250" actId="20577"/>
      <pc:docMkLst>
        <pc:docMk/>
      </pc:docMkLst>
      <pc:sldChg chg="modSp">
        <pc:chgData name="Goodloe, Alwyn E. (LARC-D320)" userId="S::agoodloe@ndc.nasa.gov::3e15f3f0-79a4-4d8d-a541-ca3748a22274" providerId="AD" clId="Web-{972C00F0-81D5-950F-CA8A-D6BAA15432EB}" dt="2024-04-30T23:20:07.964" v="250" actId="20577"/>
        <pc:sldMkLst>
          <pc:docMk/>
          <pc:sldMk cId="2603934232" sldId="326"/>
        </pc:sldMkLst>
        <pc:spChg chg="mod">
          <ac:chgData name="Goodloe, Alwyn E. (LARC-D320)" userId="S::agoodloe@ndc.nasa.gov::3e15f3f0-79a4-4d8d-a541-ca3748a22274" providerId="AD" clId="Web-{972C00F0-81D5-950F-CA8A-D6BAA15432EB}" dt="2024-04-30T23:20:07.964" v="250" actId="20577"/>
          <ac:spMkLst>
            <pc:docMk/>
            <pc:sldMk cId="2603934232" sldId="326"/>
            <ac:spMk id="3" creationId="{00000000-0000-0000-0000-000000000000}"/>
          </ac:spMkLst>
        </pc:spChg>
      </pc:sldChg>
    </pc:docChg>
  </pc:docChgLst>
  <pc:docChgLst>
    <pc:chgData name="Goodloe, Alwyn E. (LARC-D320)" userId="S::agoodloe@ndc.nasa.gov::3e15f3f0-79a4-4d8d-a541-ca3748a22274" providerId="AD" clId="Web-{4CBA7EDB-BDD1-0EC0-F233-5750497ACAAC}"/>
    <pc:docChg chg="modSld">
      <pc:chgData name="Goodloe, Alwyn E. (LARC-D320)" userId="S::agoodloe@ndc.nasa.gov::3e15f3f0-79a4-4d8d-a541-ca3748a22274" providerId="AD" clId="Web-{4CBA7EDB-BDD1-0EC0-F233-5750497ACAAC}" dt="2024-05-01T11:50:14.667" v="99" actId="1076"/>
      <pc:docMkLst>
        <pc:docMk/>
      </pc:docMkLst>
      <pc:sldChg chg="modSp">
        <pc:chgData name="Goodloe, Alwyn E. (LARC-D320)" userId="S::agoodloe@ndc.nasa.gov::3e15f3f0-79a4-4d8d-a541-ca3748a22274" providerId="AD" clId="Web-{4CBA7EDB-BDD1-0EC0-F233-5750497ACAAC}" dt="2024-05-01T11:50:14.667" v="99" actId="1076"/>
        <pc:sldMkLst>
          <pc:docMk/>
          <pc:sldMk cId="3831387866" sldId="325"/>
        </pc:sldMkLst>
        <pc:spChg chg="mod">
          <ac:chgData name="Goodloe, Alwyn E. (LARC-D320)" userId="S::agoodloe@ndc.nasa.gov::3e15f3f0-79a4-4d8d-a541-ca3748a22274" providerId="AD" clId="Web-{4CBA7EDB-BDD1-0EC0-F233-5750497ACAAC}" dt="2024-05-01T11:50:14.667" v="99" actId="1076"/>
          <ac:spMkLst>
            <pc:docMk/>
            <pc:sldMk cId="3831387866" sldId="325"/>
            <ac:spMk id="85" creationId="{00000000-0000-0000-0000-000000000000}"/>
          </ac:spMkLst>
        </pc:spChg>
      </pc:sldChg>
      <pc:sldChg chg="modSp">
        <pc:chgData name="Goodloe, Alwyn E. (LARC-D320)" userId="S::agoodloe@ndc.nasa.gov::3e15f3f0-79a4-4d8d-a541-ca3748a22274" providerId="AD" clId="Web-{4CBA7EDB-BDD1-0EC0-F233-5750497ACAAC}" dt="2024-05-01T11:50:01.088" v="97" actId="20577"/>
        <pc:sldMkLst>
          <pc:docMk/>
          <pc:sldMk cId="2603934232" sldId="326"/>
        </pc:sldMkLst>
        <pc:spChg chg="mod">
          <ac:chgData name="Goodloe, Alwyn E. (LARC-D320)" userId="S::agoodloe@ndc.nasa.gov::3e15f3f0-79a4-4d8d-a541-ca3748a22274" providerId="AD" clId="Web-{4CBA7EDB-BDD1-0EC0-F233-5750497ACAAC}" dt="2024-05-01T11:50:01.088" v="97" actId="20577"/>
          <ac:spMkLst>
            <pc:docMk/>
            <pc:sldMk cId="2603934232" sldId="326"/>
            <ac:spMk id="3" creationId="{00000000-0000-0000-0000-000000000000}"/>
          </ac:spMkLst>
        </pc:spChg>
      </pc:sldChg>
    </pc:docChg>
  </pc:docChgLst>
  <pc:docChgLst>
    <pc:chgData name="Goodloe, Alwyn E. (LARC-D320)" userId="S::agoodloe@ndc.nasa.gov::3e15f3f0-79a4-4d8d-a541-ca3748a22274" providerId="AD" clId="Web-{FE29B903-1EC0-D981-7DFC-51FF61F579AA}"/>
    <pc:docChg chg="modSld">
      <pc:chgData name="Goodloe, Alwyn E. (LARC-D320)" userId="S::agoodloe@ndc.nasa.gov::3e15f3f0-79a4-4d8d-a541-ca3748a22274" providerId="AD" clId="Web-{FE29B903-1EC0-D981-7DFC-51FF61F579AA}" dt="2024-05-01T11:58:02.968" v="27" actId="20577"/>
      <pc:docMkLst>
        <pc:docMk/>
      </pc:docMkLst>
      <pc:sldChg chg="modSp">
        <pc:chgData name="Goodloe, Alwyn E. (LARC-D320)" userId="S::agoodloe@ndc.nasa.gov::3e15f3f0-79a4-4d8d-a541-ca3748a22274" providerId="AD" clId="Web-{FE29B903-1EC0-D981-7DFC-51FF61F579AA}" dt="2024-05-01T11:58:02.968" v="27" actId="20577"/>
        <pc:sldMkLst>
          <pc:docMk/>
          <pc:sldMk cId="2603934232" sldId="326"/>
        </pc:sldMkLst>
        <pc:spChg chg="mod">
          <ac:chgData name="Goodloe, Alwyn E. (LARC-D320)" userId="S::agoodloe@ndc.nasa.gov::3e15f3f0-79a4-4d8d-a541-ca3748a22274" providerId="AD" clId="Web-{FE29B903-1EC0-D981-7DFC-51FF61F579AA}" dt="2024-05-01T11:58:02.968" v="27" actId="20577"/>
          <ac:spMkLst>
            <pc:docMk/>
            <pc:sldMk cId="2603934232" sldId="326"/>
            <ac:spMk id="3" creationId="{00000000-0000-0000-0000-000000000000}"/>
          </ac:spMkLst>
        </pc:spChg>
      </pc:sldChg>
    </pc:docChg>
  </pc:docChgLst>
  <pc:docChgLst>
    <pc:chgData name="Goodloe, Alwyn E. (LARC-D320)" userId="S::agoodloe@ndc.nasa.gov::3e15f3f0-79a4-4d8d-a541-ca3748a22274" providerId="AD" clId="Web-{B4AADCD3-B62E-B821-6DC1-FB38FABFA9D9}"/>
    <pc:docChg chg="addSld modSld">
      <pc:chgData name="Goodloe, Alwyn E. (LARC-D320)" userId="S::agoodloe@ndc.nasa.gov::3e15f3f0-79a4-4d8d-a541-ca3748a22274" providerId="AD" clId="Web-{B4AADCD3-B62E-B821-6DC1-FB38FABFA9D9}" dt="2024-05-01T02:56:59.191" v="888" actId="20577"/>
      <pc:docMkLst>
        <pc:docMk/>
      </pc:docMkLst>
      <pc:sldChg chg="modSp">
        <pc:chgData name="Goodloe, Alwyn E. (LARC-D320)" userId="S::agoodloe@ndc.nasa.gov::3e15f3f0-79a4-4d8d-a541-ca3748a22274" providerId="AD" clId="Web-{B4AADCD3-B62E-B821-6DC1-FB38FABFA9D9}" dt="2024-05-01T02:56:59.191" v="888" actId="20577"/>
        <pc:sldMkLst>
          <pc:docMk/>
          <pc:sldMk cId="3284144933" sldId="310"/>
        </pc:sldMkLst>
        <pc:spChg chg="mod">
          <ac:chgData name="Goodloe, Alwyn E. (LARC-D320)" userId="S::agoodloe@ndc.nasa.gov::3e15f3f0-79a4-4d8d-a541-ca3748a22274" providerId="AD" clId="Web-{B4AADCD3-B62E-B821-6DC1-FB38FABFA9D9}" dt="2024-05-01T02:56:59.191" v="888" actId="20577"/>
          <ac:spMkLst>
            <pc:docMk/>
            <pc:sldMk cId="3284144933" sldId="310"/>
            <ac:spMk id="3" creationId="{00000000-0000-0000-0000-000000000000}"/>
          </ac:spMkLst>
        </pc:spChg>
      </pc:sldChg>
      <pc:sldChg chg="modSp">
        <pc:chgData name="Goodloe, Alwyn E. (LARC-D320)" userId="S::agoodloe@ndc.nasa.gov::3e15f3f0-79a4-4d8d-a541-ca3748a22274" providerId="AD" clId="Web-{B4AADCD3-B62E-B821-6DC1-FB38FABFA9D9}" dt="2024-05-01T02:41:37.501" v="38" actId="14100"/>
        <pc:sldMkLst>
          <pc:docMk/>
          <pc:sldMk cId="2995127605" sldId="324"/>
        </pc:sldMkLst>
        <pc:spChg chg="mod">
          <ac:chgData name="Goodloe, Alwyn E. (LARC-D320)" userId="S::agoodloe@ndc.nasa.gov::3e15f3f0-79a4-4d8d-a541-ca3748a22274" providerId="AD" clId="Web-{B4AADCD3-B62E-B821-6DC1-FB38FABFA9D9}" dt="2024-05-01T02:41:11.297" v="31" actId="20577"/>
          <ac:spMkLst>
            <pc:docMk/>
            <pc:sldMk cId="2995127605" sldId="324"/>
            <ac:spMk id="98" creationId="{00000000-0000-0000-0000-000000000000}"/>
          </ac:spMkLst>
        </pc:spChg>
        <pc:spChg chg="mod">
          <ac:chgData name="Goodloe, Alwyn E. (LARC-D320)" userId="S::agoodloe@ndc.nasa.gov::3e15f3f0-79a4-4d8d-a541-ca3748a22274" providerId="AD" clId="Web-{B4AADCD3-B62E-B821-6DC1-FB38FABFA9D9}" dt="2024-05-01T02:41:25.235" v="36" actId="14100"/>
          <ac:spMkLst>
            <pc:docMk/>
            <pc:sldMk cId="2995127605" sldId="324"/>
            <ac:spMk id="100" creationId="{00000000-0000-0000-0000-000000000000}"/>
          </ac:spMkLst>
        </pc:spChg>
        <pc:spChg chg="mod">
          <ac:chgData name="Goodloe, Alwyn E. (LARC-D320)" userId="S::agoodloe@ndc.nasa.gov::3e15f3f0-79a4-4d8d-a541-ca3748a22274" providerId="AD" clId="Web-{B4AADCD3-B62E-B821-6DC1-FB38FABFA9D9}" dt="2024-05-01T02:39:30.576" v="18" actId="1076"/>
          <ac:spMkLst>
            <pc:docMk/>
            <pc:sldMk cId="2995127605" sldId="324"/>
            <ac:spMk id="102" creationId="{00000000-0000-0000-0000-000000000000}"/>
          </ac:spMkLst>
        </pc:spChg>
        <pc:spChg chg="mod">
          <ac:chgData name="Goodloe, Alwyn E. (LARC-D320)" userId="S::agoodloe@ndc.nasa.gov::3e15f3f0-79a4-4d8d-a541-ca3748a22274" providerId="AD" clId="Web-{B4AADCD3-B62E-B821-6DC1-FB38FABFA9D9}" dt="2024-05-01T02:38:57.201" v="13" actId="1076"/>
          <ac:spMkLst>
            <pc:docMk/>
            <pc:sldMk cId="2995127605" sldId="324"/>
            <ac:spMk id="105" creationId="{00000000-0000-0000-0000-000000000000}"/>
          </ac:spMkLst>
        </pc:spChg>
        <pc:cxnChg chg="mod">
          <ac:chgData name="Goodloe, Alwyn E. (LARC-D320)" userId="S::agoodloe@ndc.nasa.gov::3e15f3f0-79a4-4d8d-a541-ca3748a22274" providerId="AD" clId="Web-{B4AADCD3-B62E-B821-6DC1-FB38FABFA9D9}" dt="2024-05-01T02:41:37.501" v="38" actId="14100"/>
          <ac:cxnSpMkLst>
            <pc:docMk/>
            <pc:sldMk cId="2995127605" sldId="324"/>
            <ac:cxnSpMk id="101" creationId="{00000000-0000-0000-0000-000000000000}"/>
          </ac:cxnSpMkLst>
        </pc:cxnChg>
        <pc:cxnChg chg="mod">
          <ac:chgData name="Goodloe, Alwyn E. (LARC-D320)" userId="S::agoodloe@ndc.nasa.gov::3e15f3f0-79a4-4d8d-a541-ca3748a22274" providerId="AD" clId="Web-{B4AADCD3-B62E-B821-6DC1-FB38FABFA9D9}" dt="2024-05-01T02:39:43.217" v="19" actId="1076"/>
          <ac:cxnSpMkLst>
            <pc:docMk/>
            <pc:sldMk cId="2995127605" sldId="324"/>
            <ac:cxnSpMk id="103" creationId="{00000000-0000-0000-0000-000000000000}"/>
          </ac:cxnSpMkLst>
        </pc:cxnChg>
        <pc:cxnChg chg="mod">
          <ac:chgData name="Goodloe, Alwyn E. (LARC-D320)" userId="S::agoodloe@ndc.nasa.gov::3e15f3f0-79a4-4d8d-a541-ca3748a22274" providerId="AD" clId="Web-{B4AADCD3-B62E-B821-6DC1-FB38FABFA9D9}" dt="2024-05-01T02:39:14.826" v="16" actId="1076"/>
          <ac:cxnSpMkLst>
            <pc:docMk/>
            <pc:sldMk cId="2995127605" sldId="324"/>
            <ac:cxnSpMk id="104" creationId="{00000000-0000-0000-0000-000000000000}"/>
          </ac:cxnSpMkLst>
        </pc:cxnChg>
      </pc:sldChg>
      <pc:sldChg chg="modSp add replId">
        <pc:chgData name="Goodloe, Alwyn E. (LARC-D320)" userId="S::agoodloe@ndc.nasa.gov::3e15f3f0-79a4-4d8d-a541-ca3748a22274" providerId="AD" clId="Web-{B4AADCD3-B62E-B821-6DC1-FB38FABFA9D9}" dt="2024-05-01T02:50:14.214" v="629" actId="20577"/>
        <pc:sldMkLst>
          <pc:docMk/>
          <pc:sldMk cId="874775224" sldId="327"/>
        </pc:sldMkLst>
        <pc:spChg chg="mod">
          <ac:chgData name="Goodloe, Alwyn E. (LARC-D320)" userId="S::agoodloe@ndc.nasa.gov::3e15f3f0-79a4-4d8d-a541-ca3748a22274" providerId="AD" clId="Web-{B4AADCD3-B62E-B821-6DC1-FB38FABFA9D9}" dt="2024-05-01T02:42:48.205" v="74" actId="20577"/>
          <ac:spMkLst>
            <pc:docMk/>
            <pc:sldMk cId="874775224" sldId="327"/>
            <ac:spMk id="2" creationId="{00000000-0000-0000-0000-000000000000}"/>
          </ac:spMkLst>
        </pc:spChg>
        <pc:spChg chg="mod">
          <ac:chgData name="Goodloe, Alwyn E. (LARC-D320)" userId="S::agoodloe@ndc.nasa.gov::3e15f3f0-79a4-4d8d-a541-ca3748a22274" providerId="AD" clId="Web-{B4AADCD3-B62E-B821-6DC1-FB38FABFA9D9}" dt="2024-05-01T02:50:14.214" v="629" actId="20577"/>
          <ac:spMkLst>
            <pc:docMk/>
            <pc:sldMk cId="874775224" sldId="327"/>
            <ac:spMk id="3" creationId="{00000000-0000-0000-0000-000000000000}"/>
          </ac:spMkLst>
        </pc:spChg>
      </pc:sldChg>
    </pc:docChg>
  </pc:docChgLst>
  <pc:docChgLst>
    <pc:chgData name="Goodloe, Alwyn E. (LARC-D320)" userId="S::agoodloe@ndc.nasa.gov::3e15f3f0-79a4-4d8d-a541-ca3748a22274" providerId="AD" clId="Web-{B455E653-379E-1064-3010-981156B59836}"/>
    <pc:docChg chg="modSld">
      <pc:chgData name="Goodloe, Alwyn E. (LARC-D320)" userId="S::agoodloe@ndc.nasa.gov::3e15f3f0-79a4-4d8d-a541-ca3748a22274" providerId="AD" clId="Web-{B455E653-379E-1064-3010-981156B59836}" dt="2024-05-01T00:19:24.798" v="144" actId="20577"/>
      <pc:docMkLst>
        <pc:docMk/>
      </pc:docMkLst>
      <pc:sldChg chg="modSp">
        <pc:chgData name="Goodloe, Alwyn E. (LARC-D320)" userId="S::agoodloe@ndc.nasa.gov::3e15f3f0-79a4-4d8d-a541-ca3748a22274" providerId="AD" clId="Web-{B455E653-379E-1064-3010-981156B59836}" dt="2024-05-01T00:19:24.798" v="144" actId="20577"/>
        <pc:sldMkLst>
          <pc:docMk/>
          <pc:sldMk cId="3284144933" sldId="310"/>
        </pc:sldMkLst>
        <pc:spChg chg="mod">
          <ac:chgData name="Goodloe, Alwyn E. (LARC-D320)" userId="S::agoodloe@ndc.nasa.gov::3e15f3f0-79a4-4d8d-a541-ca3748a22274" providerId="AD" clId="Web-{B455E653-379E-1064-3010-981156B59836}" dt="2024-05-01T00:19:24.798" v="144" actId="20577"/>
          <ac:spMkLst>
            <pc:docMk/>
            <pc:sldMk cId="3284144933" sldId="310"/>
            <ac:spMk id="3" creationId="{00000000-0000-0000-0000-000000000000}"/>
          </ac:spMkLst>
        </pc:spChg>
      </pc:sldChg>
      <pc:sldChg chg="modSp">
        <pc:chgData name="Goodloe, Alwyn E. (LARC-D320)" userId="S::agoodloe@ndc.nasa.gov::3e15f3f0-79a4-4d8d-a541-ca3748a22274" providerId="AD" clId="Web-{B455E653-379E-1064-3010-981156B59836}" dt="2024-05-01T00:15:51.246" v="2" actId="20577"/>
        <pc:sldMkLst>
          <pc:docMk/>
          <pc:sldMk cId="604502877" sldId="313"/>
        </pc:sldMkLst>
        <pc:spChg chg="mod">
          <ac:chgData name="Goodloe, Alwyn E. (LARC-D320)" userId="S::agoodloe@ndc.nasa.gov::3e15f3f0-79a4-4d8d-a541-ca3748a22274" providerId="AD" clId="Web-{B455E653-379E-1064-3010-981156B59836}" dt="2024-05-01T00:15:51.246" v="2" actId="20577"/>
          <ac:spMkLst>
            <pc:docMk/>
            <pc:sldMk cId="604502877" sldId="313"/>
            <ac:spMk id="3" creationId="{00000000-0000-0000-0000-000000000000}"/>
          </ac:spMkLst>
        </pc:spChg>
      </pc:sldChg>
    </pc:docChg>
  </pc:docChgLst>
  <pc:docChgLst>
    <pc:chgData name="Perez Dominguez, Ivan (ARC-TI)[KBR Wyle Services, LLC]" userId="S::iperezdo@ndc.nasa.gov::684bbb53-cadd-4646-a4fe-e9f9bcca09e3" providerId="AD" clId="Web-{886367A9-BA47-3DC2-E386-80A5E07F6663}"/>
    <pc:docChg chg="addSld modSld sldOrd">
      <pc:chgData name="Perez Dominguez, Ivan (ARC-TI)[KBR Wyle Services, LLC]" userId="S::iperezdo@ndc.nasa.gov::684bbb53-cadd-4646-a4fe-e9f9bcca09e3" providerId="AD" clId="Web-{886367A9-BA47-3DC2-E386-80A5E07F6663}" dt="2024-04-28T00:50:03.585" v="1322"/>
      <pc:docMkLst>
        <pc:docMk/>
      </pc:docMkLst>
      <pc:sldChg chg="modSp">
        <pc:chgData name="Perez Dominguez, Ivan (ARC-TI)[KBR Wyle Services, LLC]" userId="S::iperezdo@ndc.nasa.gov::684bbb53-cadd-4646-a4fe-e9f9bcca09e3" providerId="AD" clId="Web-{886367A9-BA47-3DC2-E386-80A5E07F6663}" dt="2024-04-27T23:51:22.814" v="5" actId="20577"/>
        <pc:sldMkLst>
          <pc:docMk/>
          <pc:sldMk cId="1384811791" sldId="261"/>
        </pc:sldMkLst>
        <pc:spChg chg="mod">
          <ac:chgData name="Perez Dominguez, Ivan (ARC-TI)[KBR Wyle Services, LLC]" userId="S::iperezdo@ndc.nasa.gov::684bbb53-cadd-4646-a4fe-e9f9bcca09e3" providerId="AD" clId="Web-{886367A9-BA47-3DC2-E386-80A5E07F6663}" dt="2024-04-27T23:51:22.814" v="5" actId="20577"/>
          <ac:spMkLst>
            <pc:docMk/>
            <pc:sldMk cId="1384811791" sldId="261"/>
            <ac:spMk id="3" creationId="{00000000-0000-0000-0000-000000000000}"/>
          </ac:spMkLst>
        </pc:spChg>
      </pc:sldChg>
      <pc:sldChg chg="ord">
        <pc:chgData name="Perez Dominguez, Ivan (ARC-TI)[KBR Wyle Services, LLC]" userId="S::iperezdo@ndc.nasa.gov::684bbb53-cadd-4646-a4fe-e9f9bcca09e3" providerId="AD" clId="Web-{886367A9-BA47-3DC2-E386-80A5E07F6663}" dt="2024-04-27T23:51:33.033" v="6"/>
        <pc:sldMkLst>
          <pc:docMk/>
          <pc:sldMk cId="1160395977" sldId="263"/>
        </pc:sldMkLst>
      </pc:sldChg>
      <pc:sldChg chg="modSp">
        <pc:chgData name="Perez Dominguez, Ivan (ARC-TI)[KBR Wyle Services, LLC]" userId="S::iperezdo@ndc.nasa.gov::684bbb53-cadd-4646-a4fe-e9f9bcca09e3" providerId="AD" clId="Web-{886367A9-BA47-3DC2-E386-80A5E07F6663}" dt="2024-04-27T23:52:17.252" v="14" actId="20577"/>
        <pc:sldMkLst>
          <pc:docMk/>
          <pc:sldMk cId="652083212" sldId="290"/>
        </pc:sldMkLst>
        <pc:spChg chg="mod">
          <ac:chgData name="Perez Dominguez, Ivan (ARC-TI)[KBR Wyle Services, LLC]" userId="S::iperezdo@ndc.nasa.gov::684bbb53-cadd-4646-a4fe-e9f9bcca09e3" providerId="AD" clId="Web-{886367A9-BA47-3DC2-E386-80A5E07F6663}" dt="2024-04-27T23:52:17.252" v="14" actId="20577"/>
          <ac:spMkLst>
            <pc:docMk/>
            <pc:sldMk cId="652083212" sldId="290"/>
            <ac:spMk id="2" creationId="{00000000-0000-0000-0000-000000000000}"/>
          </ac:spMkLst>
        </pc:spChg>
        <pc:spChg chg="mod">
          <ac:chgData name="Perez Dominguez, Ivan (ARC-TI)[KBR Wyle Services, LLC]" userId="S::iperezdo@ndc.nasa.gov::684bbb53-cadd-4646-a4fe-e9f9bcca09e3" providerId="AD" clId="Web-{886367A9-BA47-3DC2-E386-80A5E07F6663}" dt="2024-04-27T23:51:00.767" v="2" actId="20577"/>
          <ac:spMkLst>
            <pc:docMk/>
            <pc:sldMk cId="652083212" sldId="290"/>
            <ac:spMk id="3" creationId="{00000000-0000-0000-0000-000000000000}"/>
          </ac:spMkLst>
        </pc:spChg>
      </pc:sldChg>
      <pc:sldChg chg="modSp">
        <pc:chgData name="Perez Dominguez, Ivan (ARC-TI)[KBR Wyle Services, LLC]" userId="S::iperezdo@ndc.nasa.gov::684bbb53-cadd-4646-a4fe-e9f9bcca09e3" providerId="AD" clId="Web-{886367A9-BA47-3DC2-E386-80A5E07F6663}" dt="2024-04-27T23:52:38.924" v="15" actId="20577"/>
        <pc:sldMkLst>
          <pc:docMk/>
          <pc:sldMk cId="1004036761" sldId="308"/>
        </pc:sldMkLst>
        <pc:spChg chg="mod">
          <ac:chgData name="Perez Dominguez, Ivan (ARC-TI)[KBR Wyle Services, LLC]" userId="S::iperezdo@ndc.nasa.gov::684bbb53-cadd-4646-a4fe-e9f9bcca09e3" providerId="AD" clId="Web-{886367A9-BA47-3DC2-E386-80A5E07F6663}" dt="2024-04-27T23:52:38.924" v="15" actId="20577"/>
          <ac:spMkLst>
            <pc:docMk/>
            <pc:sldMk cId="1004036761" sldId="308"/>
            <ac:spMk id="3" creationId="{00000000-0000-0000-0000-000000000000}"/>
          </ac:spMkLst>
        </pc:spChg>
      </pc:sldChg>
      <pc:sldChg chg="modSp">
        <pc:chgData name="Perez Dominguez, Ivan (ARC-TI)[KBR Wyle Services, LLC]" userId="S::iperezdo@ndc.nasa.gov::684bbb53-cadd-4646-a4fe-e9f9bcca09e3" providerId="AD" clId="Web-{886367A9-BA47-3DC2-E386-80A5E07F6663}" dt="2024-04-27T23:52:09.221" v="13" actId="20577"/>
        <pc:sldMkLst>
          <pc:docMk/>
          <pc:sldMk cId="3846539959" sldId="309"/>
        </pc:sldMkLst>
        <pc:spChg chg="mod">
          <ac:chgData name="Perez Dominguez, Ivan (ARC-TI)[KBR Wyle Services, LLC]" userId="S::iperezdo@ndc.nasa.gov::684bbb53-cadd-4646-a4fe-e9f9bcca09e3" providerId="AD" clId="Web-{886367A9-BA47-3DC2-E386-80A5E07F6663}" dt="2024-04-27T23:52:09.221" v="13" actId="20577"/>
          <ac:spMkLst>
            <pc:docMk/>
            <pc:sldMk cId="3846539959" sldId="309"/>
            <ac:spMk id="3" creationId="{00000000-0000-0000-0000-000000000000}"/>
          </ac:spMkLst>
        </pc:spChg>
      </pc:sldChg>
      <pc:sldChg chg="addSp modSp">
        <pc:chgData name="Perez Dominguez, Ivan (ARC-TI)[KBR Wyle Services, LLC]" userId="S::iperezdo@ndc.nasa.gov::684bbb53-cadd-4646-a4fe-e9f9bcca09e3" providerId="AD" clId="Web-{886367A9-BA47-3DC2-E386-80A5E07F6663}" dt="2024-04-28T00:01:41.289" v="374" actId="1076"/>
        <pc:sldMkLst>
          <pc:docMk/>
          <pc:sldMk cId="1032996070" sldId="312"/>
        </pc:sldMkLst>
        <pc:spChg chg="mod">
          <ac:chgData name="Perez Dominguez, Ivan (ARC-TI)[KBR Wyle Services, LLC]" userId="S::iperezdo@ndc.nasa.gov::684bbb53-cadd-4646-a4fe-e9f9bcca09e3" providerId="AD" clId="Web-{886367A9-BA47-3DC2-E386-80A5E07F6663}" dt="2024-04-27T23:53:12.596" v="37" actId="14100"/>
          <ac:spMkLst>
            <pc:docMk/>
            <pc:sldMk cId="1032996070" sldId="312"/>
            <ac:spMk id="2" creationId="{00000000-0000-0000-0000-000000000000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01:40.601" v="373" actId="20577"/>
          <ac:spMkLst>
            <pc:docMk/>
            <pc:sldMk cId="1032996070" sldId="312"/>
            <ac:spMk id="6" creationId="{D1E5A1C0-F8AD-8AA2-1607-DC4AE7570CDA}"/>
          </ac:spMkLst>
        </pc:spChg>
        <pc:picChg chg="add mod">
          <ac:chgData name="Perez Dominguez, Ivan (ARC-TI)[KBR Wyle Services, LLC]" userId="S::iperezdo@ndc.nasa.gov::684bbb53-cadd-4646-a4fe-e9f9bcca09e3" providerId="AD" clId="Web-{886367A9-BA47-3DC2-E386-80A5E07F6663}" dt="2024-04-28T00:01:41.289" v="374" actId="1076"/>
          <ac:picMkLst>
            <pc:docMk/>
            <pc:sldMk cId="1032996070" sldId="312"/>
            <ac:picMk id="7" creationId="{76B680A8-51CC-6C25-6D57-E6E3E5541E54}"/>
          </ac:picMkLst>
        </pc:picChg>
      </pc:sldChg>
      <pc:sldChg chg="modSp">
        <pc:chgData name="Perez Dominguez, Ivan (ARC-TI)[KBR Wyle Services, LLC]" userId="S::iperezdo@ndc.nasa.gov::684bbb53-cadd-4646-a4fe-e9f9bcca09e3" providerId="AD" clId="Web-{886367A9-BA47-3DC2-E386-80A5E07F6663}" dt="2024-04-27T23:51:57.893" v="9" actId="20577"/>
        <pc:sldMkLst>
          <pc:docMk/>
          <pc:sldMk cId="3019121506" sldId="314"/>
        </pc:sldMkLst>
        <pc:spChg chg="mod">
          <ac:chgData name="Perez Dominguez, Ivan (ARC-TI)[KBR Wyle Services, LLC]" userId="S::iperezdo@ndc.nasa.gov::684bbb53-cadd-4646-a4fe-e9f9bcca09e3" providerId="AD" clId="Web-{886367A9-BA47-3DC2-E386-80A5E07F6663}" dt="2024-04-27T23:51:57.893" v="9" actId="20577"/>
          <ac:spMkLst>
            <pc:docMk/>
            <pc:sldMk cId="3019121506" sldId="314"/>
            <ac:spMk id="3" creationId="{00000000-0000-0000-0000-000000000000}"/>
          </ac:spMkLst>
        </pc:spChg>
      </pc:sldChg>
      <pc:sldChg chg="addSp delSp modSp add replId">
        <pc:chgData name="Perez Dominguez, Ivan (ARC-TI)[KBR Wyle Services, LLC]" userId="S::iperezdo@ndc.nasa.gov::684bbb53-cadd-4646-a4fe-e9f9bcca09e3" providerId="AD" clId="Web-{886367A9-BA47-3DC2-E386-80A5E07F6663}" dt="2024-04-28T00:24:30.289" v="881" actId="20577"/>
        <pc:sldMkLst>
          <pc:docMk/>
          <pc:sldMk cId="3342429105" sldId="315"/>
        </pc:sldMkLst>
        <pc:spChg chg="mod">
          <ac:chgData name="Perez Dominguez, Ivan (ARC-TI)[KBR Wyle Services, LLC]" userId="S::iperezdo@ndc.nasa.gov::684bbb53-cadd-4646-a4fe-e9f9bcca09e3" providerId="AD" clId="Web-{886367A9-BA47-3DC2-E386-80A5E07F6663}" dt="2024-04-28T00:24:30.289" v="881" actId="20577"/>
          <ac:spMkLst>
            <pc:docMk/>
            <pc:sldMk cId="3342429105" sldId="315"/>
            <ac:spMk id="6" creationId="{D1E5A1C0-F8AD-8AA2-1607-DC4AE7570CDA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14:25.613" v="560"/>
          <ac:spMkLst>
            <pc:docMk/>
            <pc:sldMk cId="3342429105" sldId="315"/>
            <ac:spMk id="7" creationId="{66032C1F-2F17-D68C-0E5B-7C796421E532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14:25.613" v="558"/>
          <ac:spMkLst>
            <pc:docMk/>
            <pc:sldMk cId="3342429105" sldId="315"/>
            <ac:spMk id="11" creationId="{0A56915B-2366-93C3-3607-44529B24F14A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14:25.613" v="557"/>
          <ac:spMkLst>
            <pc:docMk/>
            <pc:sldMk cId="3342429105" sldId="315"/>
            <ac:spMk id="13" creationId="{A0D0009A-2A6B-8AAF-E5F2-179C42F1809D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14:25.613" v="556"/>
          <ac:spMkLst>
            <pc:docMk/>
            <pc:sldMk cId="3342429105" sldId="315"/>
            <ac:spMk id="15" creationId="{1E0D9D40-C397-85DA-A42D-A239476940B5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14:25.613" v="553"/>
          <ac:spMkLst>
            <pc:docMk/>
            <pc:sldMk cId="3342429105" sldId="315"/>
            <ac:spMk id="21" creationId="{BA29ADFB-3331-1A26-DD39-B395205A0EBA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14:25.613" v="552"/>
          <ac:spMkLst>
            <pc:docMk/>
            <pc:sldMk cId="3342429105" sldId="315"/>
            <ac:spMk id="23" creationId="{644A025D-2E2D-D886-6806-CBDD2ACE9FDA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14:25.613" v="551"/>
          <ac:spMkLst>
            <pc:docMk/>
            <pc:sldMk cId="3342429105" sldId="315"/>
            <ac:spMk id="25" creationId="{B36BF062-4103-CBB3-7EE4-371F037AB14D}"/>
          </ac:spMkLst>
        </pc:spChg>
        <pc:spChg chg="add del mod">
          <ac:chgData name="Perez Dominguez, Ivan (ARC-TI)[KBR Wyle Services, LLC]" userId="S::iperezdo@ndc.nasa.gov::684bbb53-cadd-4646-a4fe-e9f9bcca09e3" providerId="AD" clId="Web-{886367A9-BA47-3DC2-E386-80A5E07F6663}" dt="2024-04-28T00:14:43.722" v="591"/>
          <ac:spMkLst>
            <pc:docMk/>
            <pc:sldMk cId="3342429105" sldId="315"/>
            <ac:spMk id="41" creationId="{8352CDE7-0034-64AC-DC02-2A6110B18683}"/>
          </ac:spMkLst>
        </pc:spChg>
        <pc:spChg chg="add del mod">
          <ac:chgData name="Perez Dominguez, Ivan (ARC-TI)[KBR Wyle Services, LLC]" userId="S::iperezdo@ndc.nasa.gov::684bbb53-cadd-4646-a4fe-e9f9bcca09e3" providerId="AD" clId="Web-{886367A9-BA47-3DC2-E386-80A5E07F6663}" dt="2024-04-28T00:14:44.707" v="592"/>
          <ac:spMkLst>
            <pc:docMk/>
            <pc:sldMk cId="3342429105" sldId="315"/>
            <ac:spMk id="43" creationId="{D0CA7E6B-1005-9649-90C3-805C40529B2E}"/>
          </ac:spMkLst>
        </pc:spChg>
        <pc:spChg chg="add mod topLvl">
          <ac:chgData name="Perez Dominguez, Ivan (ARC-TI)[KBR Wyle Services, LLC]" userId="S::iperezdo@ndc.nasa.gov::684bbb53-cadd-4646-a4fe-e9f9bcca09e3" providerId="AD" clId="Web-{886367A9-BA47-3DC2-E386-80A5E07F6663}" dt="2024-04-28T00:20:09.803" v="722"/>
          <ac:spMkLst>
            <pc:docMk/>
            <pc:sldMk cId="3342429105" sldId="315"/>
            <ac:spMk id="45" creationId="{A9DFCB04-BE33-E2BE-2F5F-FA7051882CFE}"/>
          </ac:spMkLst>
        </pc:spChg>
        <pc:spChg chg="add del mod">
          <ac:chgData name="Perez Dominguez, Ivan (ARC-TI)[KBR Wyle Services, LLC]" userId="S::iperezdo@ndc.nasa.gov::684bbb53-cadd-4646-a4fe-e9f9bcca09e3" providerId="AD" clId="Web-{886367A9-BA47-3DC2-E386-80A5E07F6663}" dt="2024-04-28T00:14:45.628" v="593"/>
          <ac:spMkLst>
            <pc:docMk/>
            <pc:sldMk cId="3342429105" sldId="315"/>
            <ac:spMk id="51" creationId="{7D0C17CA-177D-4109-3214-EAAFE8D74B25}"/>
          </ac:spMkLst>
        </pc:spChg>
        <pc:spChg chg="add mod topLvl">
          <ac:chgData name="Perez Dominguez, Ivan (ARC-TI)[KBR Wyle Services, LLC]" userId="S::iperezdo@ndc.nasa.gov::684bbb53-cadd-4646-a4fe-e9f9bcca09e3" providerId="AD" clId="Web-{886367A9-BA47-3DC2-E386-80A5E07F6663}" dt="2024-04-28T00:20:09.803" v="722"/>
          <ac:spMkLst>
            <pc:docMk/>
            <pc:sldMk cId="3342429105" sldId="315"/>
            <ac:spMk id="53" creationId="{FB7D24C1-232D-F2E6-F5B1-BA301128BDDF}"/>
          </ac:spMkLst>
        </pc:spChg>
        <pc:spChg chg="add mod topLvl">
          <ac:chgData name="Perez Dominguez, Ivan (ARC-TI)[KBR Wyle Services, LLC]" userId="S::iperezdo@ndc.nasa.gov::684bbb53-cadd-4646-a4fe-e9f9bcca09e3" providerId="AD" clId="Web-{886367A9-BA47-3DC2-E386-80A5E07F6663}" dt="2024-04-28T00:20:09.803" v="722"/>
          <ac:spMkLst>
            <pc:docMk/>
            <pc:sldMk cId="3342429105" sldId="315"/>
            <ac:spMk id="55" creationId="{5B866AB6-D353-A6EC-D330-1900AE53FA7F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17:49.739" v="692"/>
          <ac:spMkLst>
            <pc:docMk/>
            <pc:sldMk cId="3342429105" sldId="315"/>
            <ac:spMk id="82" creationId="{20239FA9-310B-5557-79E3-7BB882D99FB5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18:42.287" v="700" actId="14100"/>
          <ac:spMkLst>
            <pc:docMk/>
            <pc:sldMk cId="3342429105" sldId="315"/>
            <ac:spMk id="83" creationId="{54528ACC-3DA8-3AC2-B204-0296FCCD8590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23:50.305" v="797" actId="1076"/>
          <ac:spMkLst>
            <pc:docMk/>
            <pc:sldMk cId="3342429105" sldId="315"/>
            <ac:spMk id="84" creationId="{CD372AED-FF36-D9D9-9B70-18DD034A2F3B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21:17.960" v="736"/>
          <ac:spMkLst>
            <pc:docMk/>
            <pc:sldMk cId="3342429105" sldId="315"/>
            <ac:spMk id="85" creationId="{C45224C1-FD1A-53B5-7864-0BB471669A4A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22:46.492" v="764" actId="14100"/>
          <ac:spMkLst>
            <pc:docMk/>
            <pc:sldMk cId="3342429105" sldId="315"/>
            <ac:spMk id="89" creationId="{01C347D4-D411-BE22-6E6D-7A75280E5BC6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23:12.851" v="770" actId="1076"/>
          <ac:spMkLst>
            <pc:docMk/>
            <pc:sldMk cId="3342429105" sldId="315"/>
            <ac:spMk id="96" creationId="{B5AF4E53-8ADB-AF17-DBAA-B79AB7021A47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23:37.430" v="792" actId="20577"/>
          <ac:spMkLst>
            <pc:docMk/>
            <pc:sldMk cId="3342429105" sldId="315"/>
            <ac:spMk id="97" creationId="{C306D7DA-11E1-C8AA-AFD3-D244AA906975}"/>
          </ac:spMkLst>
        </pc:spChg>
        <pc:grpChg chg="add del mod">
          <ac:chgData name="Perez Dominguez, Ivan (ARC-TI)[KBR Wyle Services, LLC]" userId="S::iperezdo@ndc.nasa.gov::684bbb53-cadd-4646-a4fe-e9f9bcca09e3" providerId="AD" clId="Web-{886367A9-BA47-3DC2-E386-80A5E07F6663}" dt="2024-04-28T00:20:09.803" v="722"/>
          <ac:grpSpMkLst>
            <pc:docMk/>
            <pc:sldMk cId="3342429105" sldId="315"/>
            <ac:grpSpMk id="68" creationId="{1E9D0CB1-1642-5D68-6EF3-BA6677F87745}"/>
          </ac:grpSpMkLst>
        </pc:grpChg>
        <pc:grpChg chg="add mod">
          <ac:chgData name="Perez Dominguez, Ivan (ARC-TI)[KBR Wyle Services, LLC]" userId="S::iperezdo@ndc.nasa.gov::684bbb53-cadd-4646-a4fe-e9f9bcca09e3" providerId="AD" clId="Web-{886367A9-BA47-3DC2-E386-80A5E07F6663}" dt="2024-04-28T00:17:03.192" v="690" actId="1076"/>
          <ac:grpSpMkLst>
            <pc:docMk/>
            <pc:sldMk cId="3342429105" sldId="315"/>
            <ac:grpSpMk id="69" creationId="{3C2ABA63-BE6B-2580-8253-8ACEF61FC406}"/>
          </ac:grpSpMkLst>
        </pc:grpChg>
        <pc:grpChg chg="add mod">
          <ac:chgData name="Perez Dominguez, Ivan (ARC-TI)[KBR Wyle Services, LLC]" userId="S::iperezdo@ndc.nasa.gov::684bbb53-cadd-4646-a4fe-e9f9bcca09e3" providerId="AD" clId="Web-{886367A9-BA47-3DC2-E386-80A5E07F6663}" dt="2024-04-28T00:23:01.992" v="767" actId="1076"/>
          <ac:grpSpMkLst>
            <pc:docMk/>
            <pc:sldMk cId="3342429105" sldId="315"/>
            <ac:grpSpMk id="95" creationId="{4BAFDD63-D776-2F5C-9446-C3DA6F1154A9}"/>
          </ac:grpSpMkLst>
        </pc:grpChg>
        <pc:cxnChg chg="add del">
          <ac:chgData name="Perez Dominguez, Ivan (ARC-TI)[KBR Wyle Services, LLC]" userId="S::iperezdo@ndc.nasa.gov::684bbb53-cadd-4646-a4fe-e9f9bcca09e3" providerId="AD" clId="Web-{886367A9-BA47-3DC2-E386-80A5E07F6663}" dt="2024-04-28T00:14:25.613" v="559"/>
          <ac:cxnSpMkLst>
            <pc:docMk/>
            <pc:sldMk cId="3342429105" sldId="315"/>
            <ac:cxnSpMk id="9" creationId="{EEF3882B-B949-62F7-E887-12CA7E50ACAD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14:25.613" v="555"/>
          <ac:cxnSpMkLst>
            <pc:docMk/>
            <pc:sldMk cId="3342429105" sldId="315"/>
            <ac:cxnSpMk id="17" creationId="{51CBA6A2-C9B6-26B9-D23B-8A81A14901EF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14:25.613" v="554"/>
          <ac:cxnSpMkLst>
            <pc:docMk/>
            <pc:sldMk cId="3342429105" sldId="315"/>
            <ac:cxnSpMk id="19" creationId="{3D3FF4F5-A11F-865F-C86E-90B820586D17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14:25.597" v="550"/>
          <ac:cxnSpMkLst>
            <pc:docMk/>
            <pc:sldMk cId="3342429105" sldId="315"/>
            <ac:cxnSpMk id="27" creationId="{EF45752C-1D89-214A-633D-414ED576C4F6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14:25.597" v="549"/>
          <ac:cxnSpMkLst>
            <pc:docMk/>
            <pc:sldMk cId="3342429105" sldId="315"/>
            <ac:cxnSpMk id="29" creationId="{FCA29936-ABE4-1FCA-5928-3BF7836A820A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14:25.597" v="548"/>
          <ac:cxnSpMkLst>
            <pc:docMk/>
            <pc:sldMk cId="3342429105" sldId="315"/>
            <ac:cxnSpMk id="31" creationId="{80B6D485-B18B-5719-1AE1-0B2AB3A65A46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14:25.597" v="547"/>
          <ac:cxnSpMkLst>
            <pc:docMk/>
            <pc:sldMk cId="3342429105" sldId="315"/>
            <ac:cxnSpMk id="33" creationId="{FD5B9657-F917-8FCD-C851-F1876B74A654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14:25.597" v="546"/>
          <ac:cxnSpMkLst>
            <pc:docMk/>
            <pc:sldMk cId="3342429105" sldId="315"/>
            <ac:cxnSpMk id="35" creationId="{E89A37CE-5F7D-D4DC-A292-204F9D90E9D1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14:25.597" v="545"/>
          <ac:cxnSpMkLst>
            <pc:docMk/>
            <pc:sldMk cId="3342429105" sldId="315"/>
            <ac:cxnSpMk id="37" creationId="{89742623-92DC-21F9-06BF-93E7C68692B9}"/>
          </ac:cxnSpMkLst>
        </pc:cxnChg>
        <pc:cxnChg chg="add mod topLvl">
          <ac:chgData name="Perez Dominguez, Ivan (ARC-TI)[KBR Wyle Services, LLC]" userId="S::iperezdo@ndc.nasa.gov::684bbb53-cadd-4646-a4fe-e9f9bcca09e3" providerId="AD" clId="Web-{886367A9-BA47-3DC2-E386-80A5E07F6663}" dt="2024-04-28T00:20:38.491" v="725" actId="14100"/>
          <ac:cxnSpMkLst>
            <pc:docMk/>
            <pc:sldMk cId="3342429105" sldId="315"/>
            <ac:cxnSpMk id="39" creationId="{C867E880-1C1F-5D22-8E1D-12357ADDE538}"/>
          </ac:cxnSpMkLst>
        </pc:cxnChg>
        <pc:cxnChg chg="add mod topLvl">
          <ac:chgData name="Perez Dominguez, Ivan (ARC-TI)[KBR Wyle Services, LLC]" userId="S::iperezdo@ndc.nasa.gov::684bbb53-cadd-4646-a4fe-e9f9bcca09e3" providerId="AD" clId="Web-{886367A9-BA47-3DC2-E386-80A5E07F6663}" dt="2024-04-28T00:20:59.241" v="727" actId="14100"/>
          <ac:cxnSpMkLst>
            <pc:docMk/>
            <pc:sldMk cId="3342429105" sldId="315"/>
            <ac:cxnSpMk id="47" creationId="{E7D656A2-0B5A-C1B2-0B38-1805BA52ED82}"/>
          </ac:cxnSpMkLst>
        </pc:cxnChg>
        <pc:cxnChg chg="add mod topLvl">
          <ac:chgData name="Perez Dominguez, Ivan (ARC-TI)[KBR Wyle Services, LLC]" userId="S::iperezdo@ndc.nasa.gov::684bbb53-cadd-4646-a4fe-e9f9bcca09e3" providerId="AD" clId="Web-{886367A9-BA47-3DC2-E386-80A5E07F6663}" dt="2024-04-28T00:21:06.881" v="728" actId="14100"/>
          <ac:cxnSpMkLst>
            <pc:docMk/>
            <pc:sldMk cId="3342429105" sldId="315"/>
            <ac:cxnSpMk id="49" creationId="{32E16B8B-A292-65C7-B91A-9A354BE2195F}"/>
          </ac:cxnSpMkLst>
        </pc:cxnChg>
        <pc:cxnChg chg="add mod topLvl">
          <ac:chgData name="Perez Dominguez, Ivan (ARC-TI)[KBR Wyle Services, LLC]" userId="S::iperezdo@ndc.nasa.gov::684bbb53-cadd-4646-a4fe-e9f9bcca09e3" providerId="AD" clId="Web-{886367A9-BA47-3DC2-E386-80A5E07F6663}" dt="2024-04-28T00:20:09.803" v="722"/>
          <ac:cxnSpMkLst>
            <pc:docMk/>
            <pc:sldMk cId="3342429105" sldId="315"/>
            <ac:cxnSpMk id="57" creationId="{DD6E72F9-0E0E-1812-F6F5-51876F14619B}"/>
          </ac:cxnSpMkLst>
        </pc:cxnChg>
        <pc:cxnChg chg="add mod topLvl">
          <ac:chgData name="Perez Dominguez, Ivan (ARC-TI)[KBR Wyle Services, LLC]" userId="S::iperezdo@ndc.nasa.gov::684bbb53-cadd-4646-a4fe-e9f9bcca09e3" providerId="AD" clId="Web-{886367A9-BA47-3DC2-E386-80A5E07F6663}" dt="2024-04-28T00:20:09.803" v="722"/>
          <ac:cxnSpMkLst>
            <pc:docMk/>
            <pc:sldMk cId="3342429105" sldId="315"/>
            <ac:cxnSpMk id="59" creationId="{26CEFA36-FFB9-9EF0-14D0-5DD634D1452D}"/>
          </ac:cxnSpMkLst>
        </pc:cxnChg>
        <pc:cxnChg chg="add mod topLvl">
          <ac:chgData name="Perez Dominguez, Ivan (ARC-TI)[KBR Wyle Services, LLC]" userId="S::iperezdo@ndc.nasa.gov::684bbb53-cadd-4646-a4fe-e9f9bcca09e3" providerId="AD" clId="Web-{886367A9-BA47-3DC2-E386-80A5E07F6663}" dt="2024-04-28T00:20:09.803" v="722"/>
          <ac:cxnSpMkLst>
            <pc:docMk/>
            <pc:sldMk cId="3342429105" sldId="315"/>
            <ac:cxnSpMk id="61" creationId="{42300755-3B98-CC30-03BB-53F72CB57C63}"/>
          </ac:cxnSpMkLst>
        </pc:cxnChg>
        <pc:cxnChg chg="add mod topLvl">
          <ac:chgData name="Perez Dominguez, Ivan (ARC-TI)[KBR Wyle Services, LLC]" userId="S::iperezdo@ndc.nasa.gov::684bbb53-cadd-4646-a4fe-e9f9bcca09e3" providerId="AD" clId="Web-{886367A9-BA47-3DC2-E386-80A5E07F6663}" dt="2024-04-28T00:20:09.803" v="722"/>
          <ac:cxnSpMkLst>
            <pc:docMk/>
            <pc:sldMk cId="3342429105" sldId="315"/>
            <ac:cxnSpMk id="63" creationId="{2A906631-99BE-24F8-C871-EAA11DE96331}"/>
          </ac:cxnSpMkLst>
        </pc:cxnChg>
        <pc:cxnChg chg="add mod topLvl">
          <ac:chgData name="Perez Dominguez, Ivan (ARC-TI)[KBR Wyle Services, LLC]" userId="S::iperezdo@ndc.nasa.gov::684bbb53-cadd-4646-a4fe-e9f9bcca09e3" providerId="AD" clId="Web-{886367A9-BA47-3DC2-E386-80A5E07F6663}" dt="2024-04-28T00:20:09.803" v="722"/>
          <ac:cxnSpMkLst>
            <pc:docMk/>
            <pc:sldMk cId="3342429105" sldId="315"/>
            <ac:cxnSpMk id="65" creationId="{0ADA8587-2CEF-C57C-FB34-E809A15ABC8D}"/>
          </ac:cxnSpMkLst>
        </pc:cxnChg>
        <pc:cxnChg chg="add mod topLvl">
          <ac:chgData name="Perez Dominguez, Ivan (ARC-TI)[KBR Wyle Services, LLC]" userId="S::iperezdo@ndc.nasa.gov::684bbb53-cadd-4646-a4fe-e9f9bcca09e3" providerId="AD" clId="Web-{886367A9-BA47-3DC2-E386-80A5E07F6663}" dt="2024-04-28T00:20:09.803" v="722"/>
          <ac:cxnSpMkLst>
            <pc:docMk/>
            <pc:sldMk cId="3342429105" sldId="315"/>
            <ac:cxnSpMk id="67" creationId="{62076461-26DA-0BBE-287C-E2B096D6B898}"/>
          </ac:cxnSpMkLst>
        </pc:cxnChg>
        <pc:cxnChg chg="mod">
          <ac:chgData name="Perez Dominguez, Ivan (ARC-TI)[KBR Wyle Services, LLC]" userId="S::iperezdo@ndc.nasa.gov::684bbb53-cadd-4646-a4fe-e9f9bcca09e3" providerId="AD" clId="Web-{886367A9-BA47-3DC2-E386-80A5E07F6663}" dt="2024-04-28T00:15:46.145" v="600"/>
          <ac:cxnSpMkLst>
            <pc:docMk/>
            <pc:sldMk cId="3342429105" sldId="315"/>
            <ac:cxnSpMk id="70" creationId="{59FA17C9-6C7E-21F6-CE5C-2EA2FF361C88}"/>
          </ac:cxnSpMkLst>
        </pc:cxnChg>
        <pc:cxnChg chg="mod">
          <ac:chgData name="Perez Dominguez, Ivan (ARC-TI)[KBR Wyle Services, LLC]" userId="S::iperezdo@ndc.nasa.gov::684bbb53-cadd-4646-a4fe-e9f9bcca09e3" providerId="AD" clId="Web-{886367A9-BA47-3DC2-E386-80A5E07F6663}" dt="2024-04-28T00:15:46.145" v="600"/>
          <ac:cxnSpMkLst>
            <pc:docMk/>
            <pc:sldMk cId="3342429105" sldId="315"/>
            <ac:cxnSpMk id="72" creationId="{A63E07B5-4974-3C85-8986-EBEE3F72BFB9}"/>
          </ac:cxnSpMkLst>
        </pc:cxnChg>
        <pc:cxnChg chg="mod">
          <ac:chgData name="Perez Dominguez, Ivan (ARC-TI)[KBR Wyle Services, LLC]" userId="S::iperezdo@ndc.nasa.gov::684bbb53-cadd-4646-a4fe-e9f9bcca09e3" providerId="AD" clId="Web-{886367A9-BA47-3DC2-E386-80A5E07F6663}" dt="2024-04-28T00:15:46.145" v="600"/>
          <ac:cxnSpMkLst>
            <pc:docMk/>
            <pc:sldMk cId="3342429105" sldId="315"/>
            <ac:cxnSpMk id="73" creationId="{722DD4C5-1DC5-230F-B96E-542EE428E5DC}"/>
          </ac:cxnSpMkLst>
        </pc:cxnChg>
        <pc:cxnChg chg="mod">
          <ac:chgData name="Perez Dominguez, Ivan (ARC-TI)[KBR Wyle Services, LLC]" userId="S::iperezdo@ndc.nasa.gov::684bbb53-cadd-4646-a4fe-e9f9bcca09e3" providerId="AD" clId="Web-{886367A9-BA47-3DC2-E386-80A5E07F6663}" dt="2024-04-28T00:15:46.145" v="600"/>
          <ac:cxnSpMkLst>
            <pc:docMk/>
            <pc:sldMk cId="3342429105" sldId="315"/>
            <ac:cxnSpMk id="76" creationId="{C4326EAD-6300-467A-D84C-421773D3CE30}"/>
          </ac:cxnSpMkLst>
        </pc:cxnChg>
        <pc:cxnChg chg="mod">
          <ac:chgData name="Perez Dominguez, Ivan (ARC-TI)[KBR Wyle Services, LLC]" userId="S::iperezdo@ndc.nasa.gov::684bbb53-cadd-4646-a4fe-e9f9bcca09e3" providerId="AD" clId="Web-{886367A9-BA47-3DC2-E386-80A5E07F6663}" dt="2024-04-28T00:15:46.145" v="600"/>
          <ac:cxnSpMkLst>
            <pc:docMk/>
            <pc:sldMk cId="3342429105" sldId="315"/>
            <ac:cxnSpMk id="77" creationId="{5E47B5A6-968D-5090-B737-CB071829CD88}"/>
          </ac:cxnSpMkLst>
        </pc:cxnChg>
        <pc:cxnChg chg="mod">
          <ac:chgData name="Perez Dominguez, Ivan (ARC-TI)[KBR Wyle Services, LLC]" userId="S::iperezdo@ndc.nasa.gov::684bbb53-cadd-4646-a4fe-e9f9bcca09e3" providerId="AD" clId="Web-{886367A9-BA47-3DC2-E386-80A5E07F6663}" dt="2024-04-28T00:15:46.145" v="600"/>
          <ac:cxnSpMkLst>
            <pc:docMk/>
            <pc:sldMk cId="3342429105" sldId="315"/>
            <ac:cxnSpMk id="78" creationId="{B329BE0B-2D6D-7903-0CBB-4592E77AA0ED}"/>
          </ac:cxnSpMkLst>
        </pc:cxnChg>
        <pc:cxnChg chg="mod">
          <ac:chgData name="Perez Dominguez, Ivan (ARC-TI)[KBR Wyle Services, LLC]" userId="S::iperezdo@ndc.nasa.gov::684bbb53-cadd-4646-a4fe-e9f9bcca09e3" providerId="AD" clId="Web-{886367A9-BA47-3DC2-E386-80A5E07F6663}" dt="2024-04-28T00:15:46.145" v="600"/>
          <ac:cxnSpMkLst>
            <pc:docMk/>
            <pc:sldMk cId="3342429105" sldId="315"/>
            <ac:cxnSpMk id="79" creationId="{6FD0207F-90AC-0785-FBD5-4BC7AF1CFB17}"/>
          </ac:cxnSpMkLst>
        </pc:cxnChg>
        <pc:cxnChg chg="mod">
          <ac:chgData name="Perez Dominguez, Ivan (ARC-TI)[KBR Wyle Services, LLC]" userId="S::iperezdo@ndc.nasa.gov::684bbb53-cadd-4646-a4fe-e9f9bcca09e3" providerId="AD" clId="Web-{886367A9-BA47-3DC2-E386-80A5E07F6663}" dt="2024-04-28T00:15:46.145" v="600"/>
          <ac:cxnSpMkLst>
            <pc:docMk/>
            <pc:sldMk cId="3342429105" sldId="315"/>
            <ac:cxnSpMk id="80" creationId="{A23C6ECE-DEA3-2D81-56E7-7602CCC90C05}"/>
          </ac:cxnSpMkLst>
        </pc:cxnChg>
        <pc:cxnChg chg="mod">
          <ac:chgData name="Perez Dominguez, Ivan (ARC-TI)[KBR Wyle Services, LLC]" userId="S::iperezdo@ndc.nasa.gov::684bbb53-cadd-4646-a4fe-e9f9bcca09e3" providerId="AD" clId="Web-{886367A9-BA47-3DC2-E386-80A5E07F6663}" dt="2024-04-28T00:15:46.145" v="600"/>
          <ac:cxnSpMkLst>
            <pc:docMk/>
            <pc:sldMk cId="3342429105" sldId="315"/>
            <ac:cxnSpMk id="81" creationId="{235CE196-8F11-8EAC-1DA3-F72936675934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21:17.960" v="735"/>
          <ac:cxnSpMkLst>
            <pc:docMk/>
            <pc:sldMk cId="3342429105" sldId="315"/>
            <ac:cxnSpMk id="86" creationId="{41AD4983-EC2A-257C-AC42-312DA34786B5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21:17.960" v="734"/>
          <ac:cxnSpMkLst>
            <pc:docMk/>
            <pc:sldMk cId="3342429105" sldId="315"/>
            <ac:cxnSpMk id="87" creationId="{0801AE3D-FCB0-0B1A-4760-A77832CFDB8F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21:17.960" v="733"/>
          <ac:cxnSpMkLst>
            <pc:docMk/>
            <pc:sldMk cId="3342429105" sldId="315"/>
            <ac:cxnSpMk id="88" creationId="{8795353D-7BEF-0B84-BDC2-2C0566E9CFC7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21:42.741" v="750"/>
          <ac:cxnSpMkLst>
            <pc:docMk/>
            <pc:sldMk cId="3342429105" sldId="315"/>
            <ac:cxnSpMk id="90" creationId="{3142D02B-F872-46AE-EF62-D8047EC2ACA0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21:42.741" v="751"/>
          <ac:cxnSpMkLst>
            <pc:docMk/>
            <pc:sldMk cId="3342429105" sldId="315"/>
            <ac:cxnSpMk id="91" creationId="{FD9FE04D-D2E8-F20A-1E6F-56F06A2EE16E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21:42.741" v="752"/>
          <ac:cxnSpMkLst>
            <pc:docMk/>
            <pc:sldMk cId="3342429105" sldId="315"/>
            <ac:cxnSpMk id="92" creationId="{1FCDED7C-C066-F130-1B71-99187EC82AD7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22:30.523" v="762"/>
          <ac:cxnSpMkLst>
            <pc:docMk/>
            <pc:sldMk cId="3342429105" sldId="315"/>
            <ac:cxnSpMk id="93" creationId="{99E2E1E6-04C3-F877-0369-E08F8B927E2B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22:40.679" v="763" actId="1076"/>
          <ac:cxnSpMkLst>
            <pc:docMk/>
            <pc:sldMk cId="3342429105" sldId="315"/>
            <ac:cxnSpMk id="94" creationId="{FD3D5E1C-9DCC-95D4-760B-F0B10C57E197}"/>
          </ac:cxnSpMkLst>
        </pc:cxnChg>
      </pc:sldChg>
      <pc:sldChg chg="addSp delSp modSp add replId">
        <pc:chgData name="Perez Dominguez, Ivan (ARC-TI)[KBR Wyle Services, LLC]" userId="S::iperezdo@ndc.nasa.gov::684bbb53-cadd-4646-a4fe-e9f9bcca09e3" providerId="AD" clId="Web-{886367A9-BA47-3DC2-E386-80A5E07F6663}" dt="2024-04-28T00:13:45.347" v="525" actId="1076"/>
        <pc:sldMkLst>
          <pc:docMk/>
          <pc:sldMk cId="2548782109" sldId="316"/>
        </pc:sldMkLst>
        <pc:spChg chg="del">
          <ac:chgData name="Perez Dominguez, Ivan (ARC-TI)[KBR Wyle Services, LLC]" userId="S::iperezdo@ndc.nasa.gov::684bbb53-cadd-4646-a4fe-e9f9bcca09e3" providerId="AD" clId="Web-{886367A9-BA47-3DC2-E386-80A5E07F6663}" dt="2024-04-28T00:08:22.094" v="442"/>
          <ac:spMkLst>
            <pc:docMk/>
            <pc:sldMk cId="2548782109" sldId="316"/>
            <ac:spMk id="3" creationId="{00000000-0000-0000-0000-000000000000}"/>
          </ac:spMkLst>
        </pc:spChg>
        <pc:spChg chg="del">
          <ac:chgData name="Perez Dominguez, Ivan (ARC-TI)[KBR Wyle Services, LLC]" userId="S::iperezdo@ndc.nasa.gov::684bbb53-cadd-4646-a4fe-e9f9bcca09e3" providerId="AD" clId="Web-{886367A9-BA47-3DC2-E386-80A5E07F6663}" dt="2024-04-28T00:07:09.875" v="421"/>
          <ac:spMkLst>
            <pc:docMk/>
            <pc:sldMk cId="2548782109" sldId="316"/>
            <ac:spMk id="4" creationId="{00000000-0000-0000-0000-000000000000}"/>
          </ac:spMkLst>
        </pc:spChg>
        <pc:spChg chg="mod">
          <ac:chgData name="Perez Dominguez, Ivan (ARC-TI)[KBR Wyle Services, LLC]" userId="S::iperezdo@ndc.nasa.gov::684bbb53-cadd-4646-a4fe-e9f9bcca09e3" providerId="AD" clId="Web-{886367A9-BA47-3DC2-E386-80A5E07F6663}" dt="2024-04-28T00:08:28.610" v="444" actId="1076"/>
          <ac:spMkLst>
            <pc:docMk/>
            <pc:sldMk cId="2548782109" sldId="316"/>
            <ac:spMk id="6" creationId="{D1E5A1C0-F8AD-8AA2-1607-DC4AE7570CDA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spMkLst>
            <pc:docMk/>
            <pc:sldMk cId="2548782109" sldId="316"/>
            <ac:spMk id="8" creationId="{7709AB54-2CDC-BBBA-63CF-FE9FEFCD8230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spMkLst>
            <pc:docMk/>
            <pc:sldMk cId="2548782109" sldId="316"/>
            <ac:spMk id="11" creationId="{558EBD1B-D423-6F64-4166-A3C5E8F9B62B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spMkLst>
            <pc:docMk/>
            <pc:sldMk cId="2548782109" sldId="316"/>
            <ac:spMk id="12" creationId="{C4A5F9D8-6171-8000-D10B-C0D1A19509FE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spMkLst>
            <pc:docMk/>
            <pc:sldMk cId="2548782109" sldId="316"/>
            <ac:spMk id="13" creationId="{FD10BA0C-F3C5-0EB3-C835-C18553033619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spMkLst>
            <pc:docMk/>
            <pc:sldMk cId="2548782109" sldId="316"/>
            <ac:spMk id="18" creationId="{434F81B3-C83F-9765-C720-F36E2E4EC6FD}"/>
          </ac:spMkLst>
        </pc:spChg>
        <pc:sp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spMkLst>
            <pc:docMk/>
            <pc:sldMk cId="2548782109" sldId="316"/>
            <ac:spMk id="19" creationId="{A098E93B-2736-9BA2-B98E-0ED70BC59C04}"/>
          </ac:spMkLst>
        </pc:spChg>
        <pc:spChg chg="add del mod">
          <ac:chgData name="Perez Dominguez, Ivan (ARC-TI)[KBR Wyle Services, LLC]" userId="S::iperezdo@ndc.nasa.gov::684bbb53-cadd-4646-a4fe-e9f9bcca09e3" providerId="AD" clId="Web-{886367A9-BA47-3DC2-E386-80A5E07F6663}" dt="2024-04-28T00:06:50.406" v="420"/>
          <ac:spMkLst>
            <pc:docMk/>
            <pc:sldMk cId="2548782109" sldId="316"/>
            <ac:spMk id="22" creationId="{7709AB54-2CDC-BBBA-63CF-FE9FEFCD8230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09:21.407" v="465" actId="1076"/>
          <ac:spMkLst>
            <pc:docMk/>
            <pc:sldMk cId="2548782109" sldId="316"/>
            <ac:spMk id="25" creationId="{558EBD1B-D423-6F64-4166-A3C5E8F9B62B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09:21.407" v="466" actId="1076"/>
          <ac:spMkLst>
            <pc:docMk/>
            <pc:sldMk cId="2548782109" sldId="316"/>
            <ac:spMk id="26" creationId="{C4A5F9D8-6171-8000-D10B-C0D1A19509FE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09:21.438" v="471" actId="1076"/>
          <ac:spMkLst>
            <pc:docMk/>
            <pc:sldMk cId="2548782109" sldId="316"/>
            <ac:spMk id="27" creationId="{FD10BA0C-F3C5-0EB3-C835-C18553033619}"/>
          </ac:spMkLst>
        </pc:spChg>
        <pc:spChg chg="add del mod">
          <ac:chgData name="Perez Dominguez, Ivan (ARC-TI)[KBR Wyle Services, LLC]" userId="S::iperezdo@ndc.nasa.gov::684bbb53-cadd-4646-a4fe-e9f9bcca09e3" providerId="AD" clId="Web-{886367A9-BA47-3DC2-E386-80A5E07F6663}" dt="2024-04-28T00:07:22.312" v="424"/>
          <ac:spMkLst>
            <pc:docMk/>
            <pc:sldMk cId="2548782109" sldId="316"/>
            <ac:spMk id="32" creationId="{434F81B3-C83F-9765-C720-F36E2E4EC6FD}"/>
          </ac:spMkLst>
        </pc:spChg>
        <pc:spChg chg="add del mod">
          <ac:chgData name="Perez Dominguez, Ivan (ARC-TI)[KBR Wyle Services, LLC]" userId="S::iperezdo@ndc.nasa.gov::684bbb53-cadd-4646-a4fe-e9f9bcca09e3" providerId="AD" clId="Web-{886367A9-BA47-3DC2-E386-80A5E07F6663}" dt="2024-04-28T00:07:22.937" v="425"/>
          <ac:spMkLst>
            <pc:docMk/>
            <pc:sldMk cId="2548782109" sldId="316"/>
            <ac:spMk id="33" creationId="{A098E93B-2736-9BA2-B98E-0ED70BC59C04}"/>
          </ac:spMkLst>
        </pc:spChg>
        <pc:spChg chg="add del mod">
          <ac:chgData name="Perez Dominguez, Ivan (ARC-TI)[KBR Wyle Services, LLC]" userId="S::iperezdo@ndc.nasa.gov::684bbb53-cadd-4646-a4fe-e9f9bcca09e3" providerId="AD" clId="Web-{886367A9-BA47-3DC2-E386-80A5E07F6663}" dt="2024-04-28T00:08:24.797" v="443"/>
          <ac:spMkLst>
            <pc:docMk/>
            <pc:sldMk cId="2548782109" sldId="316"/>
            <ac:spMk id="38" creationId="{8D2E6A71-8E53-9673-A714-D6661217F046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09:21.423" v="469" actId="1076"/>
          <ac:spMkLst>
            <pc:docMk/>
            <pc:sldMk cId="2548782109" sldId="316"/>
            <ac:spMk id="40" creationId="{27479642-AB53-946F-2AEA-BEAC5B1FAEA1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09:21.438" v="470" actId="1076"/>
          <ac:spMkLst>
            <pc:docMk/>
            <pc:sldMk cId="2548782109" sldId="316"/>
            <ac:spMk id="41" creationId="{4C15FDB8-A6A6-5269-6140-52439B451D99}"/>
          </ac:spMkLst>
        </pc:spChg>
        <pc:spChg chg="add mod">
          <ac:chgData name="Perez Dominguez, Ivan (ARC-TI)[KBR Wyle Services, LLC]" userId="S::iperezdo@ndc.nasa.gov::684bbb53-cadd-4646-a4fe-e9f9bcca09e3" providerId="AD" clId="Web-{886367A9-BA47-3DC2-E386-80A5E07F6663}" dt="2024-04-28T00:09:21.438" v="472" actId="1076"/>
          <ac:spMkLst>
            <pc:docMk/>
            <pc:sldMk cId="2548782109" sldId="316"/>
            <ac:spMk id="42" creationId="{918D2503-033D-251A-8FCC-7F3480FF8E22}"/>
          </ac:spMkLst>
        </pc:spChg>
        <pc:picChg chg="add del mod modCrop">
          <ac:chgData name="Perez Dominguez, Ivan (ARC-TI)[KBR Wyle Services, LLC]" userId="S::iperezdo@ndc.nasa.gov::684bbb53-cadd-4646-a4fe-e9f9bcca09e3" providerId="AD" clId="Web-{886367A9-BA47-3DC2-E386-80A5E07F6663}" dt="2024-04-28T00:05:38.077" v="388"/>
          <ac:picMkLst>
            <pc:docMk/>
            <pc:sldMk cId="2548782109" sldId="316"/>
            <ac:picMk id="5" creationId="{5C971863-3E07-3075-9427-15EDF9F1552F}"/>
          </ac:picMkLst>
        </pc:picChg>
        <pc:picChg chg="del">
          <ac:chgData name="Perez Dominguez, Ivan (ARC-TI)[KBR Wyle Services, LLC]" userId="S::iperezdo@ndc.nasa.gov::684bbb53-cadd-4646-a4fe-e9f9bcca09e3" providerId="AD" clId="Web-{886367A9-BA47-3DC2-E386-80A5E07F6663}" dt="2024-04-28T00:01:51.008" v="377"/>
          <ac:picMkLst>
            <pc:docMk/>
            <pc:sldMk cId="2548782109" sldId="316"/>
            <ac:picMk id="7" creationId="{76B680A8-51CC-6C25-6D57-E6E3E5541E54}"/>
          </ac:picMkLst>
        </pc:picChg>
        <pc:cxn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cxnSpMkLst>
            <pc:docMk/>
            <pc:sldMk cId="2548782109" sldId="316"/>
            <ac:cxnSpMk id="9" creationId="{3E820B7B-3F93-9A97-A4DD-D115B53CEDED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cxnSpMkLst>
            <pc:docMk/>
            <pc:sldMk cId="2548782109" sldId="316"/>
            <ac:cxnSpMk id="10" creationId="{AF62CFD0-5A4D-2BB8-58F9-9709A279EE99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cxnSpMkLst>
            <pc:docMk/>
            <pc:sldMk cId="2548782109" sldId="316"/>
            <ac:cxnSpMk id="14" creationId="{AA5108A7-8773-F65E-6433-8D2435000434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cxnSpMkLst>
            <pc:docMk/>
            <pc:sldMk cId="2548782109" sldId="316"/>
            <ac:cxnSpMk id="15" creationId="{5A18A8F2-C452-C299-F6A2-F6F5FD9A7CAF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cxnSpMkLst>
            <pc:docMk/>
            <pc:sldMk cId="2548782109" sldId="316"/>
            <ac:cxnSpMk id="16" creationId="{407E28F1-48B7-1BFA-C4A9-200DFE5248D7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cxnSpMkLst>
            <pc:docMk/>
            <pc:sldMk cId="2548782109" sldId="316"/>
            <ac:cxnSpMk id="17" creationId="{47BE999D-BF78-537C-E7A9-FCB32208E0A2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cxnSpMkLst>
            <pc:docMk/>
            <pc:sldMk cId="2548782109" sldId="316"/>
            <ac:cxnSpMk id="20" creationId="{DF5DE73A-5C6A-4D78-4166-0627F6CF3368}"/>
          </ac:cxnSpMkLst>
        </pc:cxnChg>
        <pc:cxnChg chg="add del">
          <ac:chgData name="Perez Dominguez, Ivan (ARC-TI)[KBR Wyle Services, LLC]" userId="S::iperezdo@ndc.nasa.gov::684bbb53-cadd-4646-a4fe-e9f9bcca09e3" providerId="AD" clId="Web-{886367A9-BA47-3DC2-E386-80A5E07F6663}" dt="2024-04-28T00:06:40.374" v="390"/>
          <ac:cxnSpMkLst>
            <pc:docMk/>
            <pc:sldMk cId="2548782109" sldId="316"/>
            <ac:cxnSpMk id="21" creationId="{9CB07E5E-4D17-F9BF-C4BA-3860CC5A5C42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08:05.016" v="436"/>
          <ac:cxnSpMkLst>
            <pc:docMk/>
            <pc:sldMk cId="2548782109" sldId="316"/>
            <ac:cxnSpMk id="23" creationId="{3E820B7B-3F93-9A97-A4DD-D115B53CEDED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09:21.391" v="464" actId="1076"/>
          <ac:cxnSpMkLst>
            <pc:docMk/>
            <pc:sldMk cId="2548782109" sldId="316"/>
            <ac:cxnSpMk id="24" creationId="{AF62CFD0-5A4D-2BB8-58F9-9709A279EE99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07:44.906" v="433"/>
          <ac:cxnSpMkLst>
            <pc:docMk/>
            <pc:sldMk cId="2548782109" sldId="316"/>
            <ac:cxnSpMk id="28" creationId="{AA5108A7-8773-F65E-6433-8D2435000434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07:46.437" v="434"/>
          <ac:cxnSpMkLst>
            <pc:docMk/>
            <pc:sldMk cId="2548782109" sldId="316"/>
            <ac:cxnSpMk id="29" creationId="{5A18A8F2-C452-C299-F6A2-F6F5FD9A7CAF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07:19.125" v="422"/>
          <ac:cxnSpMkLst>
            <pc:docMk/>
            <pc:sldMk cId="2548782109" sldId="316"/>
            <ac:cxnSpMk id="30" creationId="{407E28F1-48B7-1BFA-C4A9-200DFE5248D7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07:20.359" v="423"/>
          <ac:cxnSpMkLst>
            <pc:docMk/>
            <pc:sldMk cId="2548782109" sldId="316"/>
            <ac:cxnSpMk id="31" creationId="{47BE999D-BF78-537C-E7A9-FCB32208E0A2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07:24.656" v="427"/>
          <ac:cxnSpMkLst>
            <pc:docMk/>
            <pc:sldMk cId="2548782109" sldId="316"/>
            <ac:cxnSpMk id="34" creationId="{DF5DE73A-5C6A-4D78-4166-0627F6CF3368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07:24.062" v="426"/>
          <ac:cxnSpMkLst>
            <pc:docMk/>
            <pc:sldMk cId="2548782109" sldId="316"/>
            <ac:cxnSpMk id="35" creationId="{9CB07E5E-4D17-F9BF-C4BA-3860CC5A5C42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09:21.407" v="467" actId="1076"/>
          <ac:cxnSpMkLst>
            <pc:docMk/>
            <pc:sldMk cId="2548782109" sldId="316"/>
            <ac:cxnSpMk id="36" creationId="{761CEAD7-179E-03A4-B526-73FCF3934A1D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09:21.423" v="468" actId="1076"/>
          <ac:cxnSpMkLst>
            <pc:docMk/>
            <pc:sldMk cId="2548782109" sldId="316"/>
            <ac:cxnSpMk id="39" creationId="{20CE9FE6-3D1E-44D1-870B-23255A28AC35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10:16.657" v="481"/>
          <ac:cxnSpMkLst>
            <pc:docMk/>
            <pc:sldMk cId="2548782109" sldId="316"/>
            <ac:cxnSpMk id="43" creationId="{B739D314-410D-F626-74FE-0CE273EC665E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12:11.221" v="502"/>
          <ac:cxnSpMkLst>
            <pc:docMk/>
            <pc:sldMk cId="2548782109" sldId="316"/>
            <ac:cxnSpMk id="44" creationId="{E91AC35C-C204-BE6B-F641-4D2CBEEF6F48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13:45.347" v="525" actId="1076"/>
          <ac:cxnSpMkLst>
            <pc:docMk/>
            <pc:sldMk cId="2548782109" sldId="316"/>
            <ac:cxnSpMk id="45" creationId="{0BD6A01C-E548-E6C1-EE20-8D5B7D71FA1B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11:44.564" v="498"/>
          <ac:cxnSpMkLst>
            <pc:docMk/>
            <pc:sldMk cId="2548782109" sldId="316"/>
            <ac:cxnSpMk id="46" creationId="{428B9F12-0304-6CDC-34AB-F6D20822AEB1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13:45.347" v="524" actId="1076"/>
          <ac:cxnSpMkLst>
            <pc:docMk/>
            <pc:sldMk cId="2548782109" sldId="316"/>
            <ac:cxnSpMk id="47" creationId="{064368AB-9BD6-6244-DA97-2FBEC4AAB95F}"/>
          </ac:cxnSpMkLst>
        </pc:cxnChg>
        <pc:cxnChg chg="add del mod">
          <ac:chgData name="Perez Dominguez, Ivan (ARC-TI)[KBR Wyle Services, LLC]" userId="S::iperezdo@ndc.nasa.gov::684bbb53-cadd-4646-a4fe-e9f9bcca09e3" providerId="AD" clId="Web-{886367A9-BA47-3DC2-E386-80A5E07F6663}" dt="2024-04-28T00:12:36.768" v="508"/>
          <ac:cxnSpMkLst>
            <pc:docMk/>
            <pc:sldMk cId="2548782109" sldId="316"/>
            <ac:cxnSpMk id="48" creationId="{58C06CFF-BEA9-517A-EAE6-C3126A093714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12:32.440" v="507" actId="14100"/>
          <ac:cxnSpMkLst>
            <pc:docMk/>
            <pc:sldMk cId="2548782109" sldId="316"/>
            <ac:cxnSpMk id="49" creationId="{44664863-18E6-4042-CB42-B70449C49194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12:50.284" v="513" actId="1076"/>
          <ac:cxnSpMkLst>
            <pc:docMk/>
            <pc:sldMk cId="2548782109" sldId="316"/>
            <ac:cxnSpMk id="50" creationId="{6B8FBBF2-DE79-B242-CADD-4FF75C4B91D6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12:58.393" v="516" actId="14100"/>
          <ac:cxnSpMkLst>
            <pc:docMk/>
            <pc:sldMk cId="2548782109" sldId="316"/>
            <ac:cxnSpMk id="51" creationId="{07B897DD-2059-F1BA-833E-C2EFD33E6981}"/>
          </ac:cxnSpMkLst>
        </pc:cxnChg>
        <pc:cxnChg chg="add mod">
          <ac:chgData name="Perez Dominguez, Ivan (ARC-TI)[KBR Wyle Services, LLC]" userId="S::iperezdo@ndc.nasa.gov::684bbb53-cadd-4646-a4fe-e9f9bcca09e3" providerId="AD" clId="Web-{886367A9-BA47-3DC2-E386-80A5E07F6663}" dt="2024-04-28T00:13:09.737" v="519" actId="14100"/>
          <ac:cxnSpMkLst>
            <pc:docMk/>
            <pc:sldMk cId="2548782109" sldId="316"/>
            <ac:cxnSpMk id="52" creationId="{527E2C54-1543-5472-1488-D68B1DF978FB}"/>
          </ac:cxnSpMkLst>
        </pc:cxnChg>
      </pc:sldChg>
      <pc:sldChg chg="delSp modSp add replId">
        <pc:chgData name="Perez Dominguez, Ivan (ARC-TI)[KBR Wyle Services, LLC]" userId="S::iperezdo@ndc.nasa.gov::684bbb53-cadd-4646-a4fe-e9f9bcca09e3" providerId="AD" clId="Web-{886367A9-BA47-3DC2-E386-80A5E07F6663}" dt="2024-04-28T00:26:21.604" v="1027" actId="20577"/>
        <pc:sldMkLst>
          <pc:docMk/>
          <pc:sldMk cId="1841981041" sldId="317"/>
        </pc:sldMkLst>
        <pc:spChg chg="mod">
          <ac:chgData name="Perez Dominguez, Ivan (ARC-TI)[KBR Wyle Services, LLC]" userId="S::iperezdo@ndc.nasa.gov::684bbb53-cadd-4646-a4fe-e9f9bcca09e3" providerId="AD" clId="Web-{886367A9-BA47-3DC2-E386-80A5E07F6663}" dt="2024-04-28T00:26:21.604" v="1027" actId="20577"/>
          <ac:spMkLst>
            <pc:docMk/>
            <pc:sldMk cId="1841981041" sldId="317"/>
            <ac:spMk id="6" creationId="{D1E5A1C0-F8AD-8AA2-1607-DC4AE7570CDA}"/>
          </ac:spMkLst>
        </pc:spChg>
        <pc:spChg chg="del">
          <ac:chgData name="Perez Dominguez, Ivan (ARC-TI)[KBR Wyle Services, LLC]" userId="S::iperezdo@ndc.nasa.gov::684bbb53-cadd-4646-a4fe-e9f9bcca09e3" providerId="AD" clId="Web-{886367A9-BA47-3DC2-E386-80A5E07F6663}" dt="2024-04-28T00:25:43.556" v="946"/>
          <ac:spMkLst>
            <pc:docMk/>
            <pc:sldMk cId="1841981041" sldId="317"/>
            <ac:spMk id="83" creationId="{54528ACC-3DA8-3AC2-B204-0296FCCD8590}"/>
          </ac:spMkLst>
        </pc:spChg>
        <pc:spChg chg="del">
          <ac:chgData name="Perez Dominguez, Ivan (ARC-TI)[KBR Wyle Services, LLC]" userId="S::iperezdo@ndc.nasa.gov::684bbb53-cadd-4646-a4fe-e9f9bcca09e3" providerId="AD" clId="Web-{886367A9-BA47-3DC2-E386-80A5E07F6663}" dt="2024-04-28T00:25:23.900" v="940"/>
          <ac:spMkLst>
            <pc:docMk/>
            <pc:sldMk cId="1841981041" sldId="317"/>
            <ac:spMk id="84" creationId="{CD372AED-FF36-D9D9-9B70-18DD034A2F3B}"/>
          </ac:spMkLst>
        </pc:spChg>
        <pc:spChg chg="del">
          <ac:chgData name="Perez Dominguez, Ivan (ARC-TI)[KBR Wyle Services, LLC]" userId="S::iperezdo@ndc.nasa.gov::684bbb53-cadd-4646-a4fe-e9f9bcca09e3" providerId="AD" clId="Web-{886367A9-BA47-3DC2-E386-80A5E07F6663}" dt="2024-04-28T00:25:33.806" v="942"/>
          <ac:spMkLst>
            <pc:docMk/>
            <pc:sldMk cId="1841981041" sldId="317"/>
            <ac:spMk id="96" creationId="{B5AF4E53-8ADB-AF17-DBAA-B79AB7021A47}"/>
          </ac:spMkLst>
        </pc:spChg>
        <pc:spChg chg="del">
          <ac:chgData name="Perez Dominguez, Ivan (ARC-TI)[KBR Wyle Services, LLC]" userId="S::iperezdo@ndc.nasa.gov::684bbb53-cadd-4646-a4fe-e9f9bcca09e3" providerId="AD" clId="Web-{886367A9-BA47-3DC2-E386-80A5E07F6663}" dt="2024-04-28T00:25:31.275" v="941"/>
          <ac:spMkLst>
            <pc:docMk/>
            <pc:sldMk cId="1841981041" sldId="317"/>
            <ac:spMk id="97" creationId="{C306D7DA-11E1-C8AA-AFD3-D244AA906975}"/>
          </ac:spMkLst>
        </pc:spChg>
        <pc:grpChg chg="del">
          <ac:chgData name="Perez Dominguez, Ivan (ARC-TI)[KBR Wyle Services, LLC]" userId="S::iperezdo@ndc.nasa.gov::684bbb53-cadd-4646-a4fe-e9f9bcca09e3" providerId="AD" clId="Web-{886367A9-BA47-3DC2-E386-80A5E07F6663}" dt="2024-04-28T00:25:45.369" v="947"/>
          <ac:grpSpMkLst>
            <pc:docMk/>
            <pc:sldMk cId="1841981041" sldId="317"/>
            <ac:grpSpMk id="69" creationId="{3C2ABA63-BE6B-2580-8253-8ACEF61FC406}"/>
          </ac:grpSpMkLst>
        </pc:grpChg>
        <pc:grpChg chg="del">
          <ac:chgData name="Perez Dominguez, Ivan (ARC-TI)[KBR Wyle Services, LLC]" userId="S::iperezdo@ndc.nasa.gov::684bbb53-cadd-4646-a4fe-e9f9bcca09e3" providerId="AD" clId="Web-{886367A9-BA47-3DC2-E386-80A5E07F6663}" dt="2024-04-28T00:25:35.650" v="943"/>
          <ac:grpSpMkLst>
            <pc:docMk/>
            <pc:sldMk cId="1841981041" sldId="317"/>
            <ac:grpSpMk id="95" creationId="{4BAFDD63-D776-2F5C-9446-C3DA6F1154A9}"/>
          </ac:grpSpMkLst>
        </pc:grpChg>
      </pc:sldChg>
      <pc:sldChg chg="addSp delSp modSp add replId">
        <pc:chgData name="Perez Dominguez, Ivan (ARC-TI)[KBR Wyle Services, LLC]" userId="S::iperezdo@ndc.nasa.gov::684bbb53-cadd-4646-a4fe-e9f9bcca09e3" providerId="AD" clId="Web-{886367A9-BA47-3DC2-E386-80A5E07F6663}" dt="2024-04-28T00:28:41.027" v="1087" actId="14100"/>
        <pc:sldMkLst>
          <pc:docMk/>
          <pc:sldMk cId="379955812" sldId="318"/>
        </pc:sldMkLst>
        <pc:spChg chg="add mod topLvl">
          <ac:chgData name="Perez Dominguez, Ivan (ARC-TI)[KBR Wyle Services, LLC]" userId="S::iperezdo@ndc.nasa.gov::684bbb53-cadd-4646-a4fe-e9f9bcca09e3" providerId="AD" clId="Web-{886367A9-BA47-3DC2-E386-80A5E07F6663}" dt="2024-04-28T00:28:36.511" v="1086" actId="14100"/>
          <ac:spMkLst>
            <pc:docMk/>
            <pc:sldMk cId="379955812" sldId="318"/>
            <ac:spMk id="5" creationId="{F472B77D-3D7E-0ADC-1693-E3582EE2E439}"/>
          </ac:spMkLst>
        </pc:spChg>
        <pc:spChg chg="mod">
          <ac:chgData name="Perez Dominguez, Ivan (ARC-TI)[KBR Wyle Services, LLC]" userId="S::iperezdo@ndc.nasa.gov::684bbb53-cadd-4646-a4fe-e9f9bcca09e3" providerId="AD" clId="Web-{886367A9-BA47-3DC2-E386-80A5E07F6663}" dt="2024-04-28T00:27:54.948" v="1078" actId="20577"/>
          <ac:spMkLst>
            <pc:docMk/>
            <pc:sldMk cId="379955812" sldId="318"/>
            <ac:spMk id="6" creationId="{D1E5A1C0-F8AD-8AA2-1607-DC4AE7570CDA}"/>
          </ac:spMkLst>
        </pc:spChg>
        <pc:spChg chg="add mod topLvl">
          <ac:chgData name="Perez Dominguez, Ivan (ARC-TI)[KBR Wyle Services, LLC]" userId="S::iperezdo@ndc.nasa.gov::684bbb53-cadd-4646-a4fe-e9f9bcca09e3" providerId="AD" clId="Web-{886367A9-BA47-3DC2-E386-80A5E07F6663}" dt="2024-04-28T00:28:41.027" v="1087" actId="14100"/>
          <ac:spMkLst>
            <pc:docMk/>
            <pc:sldMk cId="379955812" sldId="318"/>
            <ac:spMk id="7" creationId="{02E40B5B-784F-DDAE-EAE5-1E66AE0E8F32}"/>
          </ac:spMkLst>
        </pc:spChg>
        <pc:spChg chg="add mod topLvl">
          <ac:chgData name="Perez Dominguez, Ivan (ARC-TI)[KBR Wyle Services, LLC]" userId="S::iperezdo@ndc.nasa.gov::684bbb53-cadd-4646-a4fe-e9f9bcca09e3" providerId="AD" clId="Web-{886367A9-BA47-3DC2-E386-80A5E07F6663}" dt="2024-04-28T00:28:30.480" v="1085" actId="14100"/>
          <ac:spMkLst>
            <pc:docMk/>
            <pc:sldMk cId="379955812" sldId="318"/>
            <ac:spMk id="8" creationId="{F46AA3A2-1FB5-4EE2-EF0D-99F2CCEF629B}"/>
          </ac:spMkLst>
        </pc:spChg>
        <pc:spChg chg="add topLvl">
          <ac:chgData name="Perez Dominguez, Ivan (ARC-TI)[KBR Wyle Services, LLC]" userId="S::iperezdo@ndc.nasa.gov::684bbb53-cadd-4646-a4fe-e9f9bcca09e3" providerId="AD" clId="Web-{886367A9-BA47-3DC2-E386-80A5E07F6663}" dt="2024-04-28T00:28:24.292" v="1083"/>
          <ac:spMkLst>
            <pc:docMk/>
            <pc:sldMk cId="379955812" sldId="318"/>
            <ac:spMk id="12" creationId="{9B274922-103D-EA53-DE17-A2EF24C5A7EE}"/>
          </ac:spMkLst>
        </pc:spChg>
        <pc:grpChg chg="add del mod">
          <ac:chgData name="Perez Dominguez, Ivan (ARC-TI)[KBR Wyle Services, LLC]" userId="S::iperezdo@ndc.nasa.gov::684bbb53-cadd-4646-a4fe-e9f9bcca09e3" providerId="AD" clId="Web-{886367A9-BA47-3DC2-E386-80A5E07F6663}" dt="2024-04-28T00:28:24.292" v="1083"/>
          <ac:grpSpMkLst>
            <pc:docMk/>
            <pc:sldMk cId="379955812" sldId="318"/>
            <ac:grpSpMk id="13" creationId="{C6D6226F-2919-D66D-29C3-00E68F882C26}"/>
          </ac:grpSpMkLst>
        </pc:grpChg>
        <pc:picChg chg="add topLvl">
          <ac:chgData name="Perez Dominguez, Ivan (ARC-TI)[KBR Wyle Services, LLC]" userId="S::iperezdo@ndc.nasa.gov::684bbb53-cadd-4646-a4fe-e9f9bcca09e3" providerId="AD" clId="Web-{886367A9-BA47-3DC2-E386-80A5E07F6663}" dt="2024-04-28T00:28:24.292" v="1083"/>
          <ac:picMkLst>
            <pc:docMk/>
            <pc:sldMk cId="379955812" sldId="318"/>
            <ac:picMk id="11" creationId="{A33BA31F-0AA5-B2C1-0A27-E2EF5E3C81BA}"/>
          </ac:picMkLst>
        </pc:picChg>
        <pc:cxnChg chg="add topLvl">
          <ac:chgData name="Perez Dominguez, Ivan (ARC-TI)[KBR Wyle Services, LLC]" userId="S::iperezdo@ndc.nasa.gov::684bbb53-cadd-4646-a4fe-e9f9bcca09e3" providerId="AD" clId="Web-{886367A9-BA47-3DC2-E386-80A5E07F6663}" dt="2024-04-28T00:28:24.292" v="1083"/>
          <ac:cxnSpMkLst>
            <pc:docMk/>
            <pc:sldMk cId="379955812" sldId="318"/>
            <ac:cxnSpMk id="9" creationId="{C51F0021-C93B-7DA9-2D06-0168D3A9411F}"/>
          </ac:cxnSpMkLst>
        </pc:cxnChg>
        <pc:cxnChg chg="add topLvl">
          <ac:chgData name="Perez Dominguez, Ivan (ARC-TI)[KBR Wyle Services, LLC]" userId="S::iperezdo@ndc.nasa.gov::684bbb53-cadd-4646-a4fe-e9f9bcca09e3" providerId="AD" clId="Web-{886367A9-BA47-3DC2-E386-80A5E07F6663}" dt="2024-04-28T00:28:24.292" v="1083"/>
          <ac:cxnSpMkLst>
            <pc:docMk/>
            <pc:sldMk cId="379955812" sldId="318"/>
            <ac:cxnSpMk id="10" creationId="{63A6BFCD-4A7B-43A6-3DCA-4724CB6937A2}"/>
          </ac:cxnSpMkLst>
        </pc:cxnChg>
      </pc:sldChg>
      <pc:sldChg chg="add replId">
        <pc:chgData name="Perez Dominguez, Ivan (ARC-TI)[KBR Wyle Services, LLC]" userId="S::iperezdo@ndc.nasa.gov::684bbb53-cadd-4646-a4fe-e9f9bcca09e3" providerId="AD" clId="Web-{886367A9-BA47-3DC2-E386-80A5E07F6663}" dt="2024-04-28T00:28:44.995" v="1088"/>
        <pc:sldMkLst>
          <pc:docMk/>
          <pc:sldMk cId="1140645575" sldId="319"/>
        </pc:sldMkLst>
      </pc:sldChg>
      <pc:sldChg chg="addSp delSp modSp add replId">
        <pc:chgData name="Perez Dominguez, Ivan (ARC-TI)[KBR Wyle Services, LLC]" userId="S::iperezdo@ndc.nasa.gov::684bbb53-cadd-4646-a4fe-e9f9bcca09e3" providerId="AD" clId="Web-{886367A9-BA47-3DC2-E386-80A5E07F6663}" dt="2024-04-28T00:36:13.781" v="1234" actId="1076"/>
        <pc:sldMkLst>
          <pc:docMk/>
          <pc:sldMk cId="1944993113" sldId="320"/>
        </pc:sldMkLst>
        <pc:spChg chg="del">
          <ac:chgData name="Perez Dominguez, Ivan (ARC-TI)[KBR Wyle Services, LLC]" userId="S::iperezdo@ndc.nasa.gov::684bbb53-cadd-4646-a4fe-e9f9bcca09e3" providerId="AD" clId="Web-{886367A9-BA47-3DC2-E386-80A5E07F6663}" dt="2024-04-28T00:30:38.107" v="1124"/>
          <ac:spMkLst>
            <pc:docMk/>
            <pc:sldMk cId="1944993113" sldId="320"/>
            <ac:spMk id="5" creationId="{F472B77D-3D7E-0ADC-1693-E3582EE2E439}"/>
          </ac:spMkLst>
        </pc:spChg>
        <pc:spChg chg="mod">
          <ac:chgData name="Perez Dominguez, Ivan (ARC-TI)[KBR Wyle Services, LLC]" userId="S::iperezdo@ndc.nasa.gov::684bbb53-cadd-4646-a4fe-e9f9bcca09e3" providerId="AD" clId="Web-{886367A9-BA47-3DC2-E386-80A5E07F6663}" dt="2024-04-28T00:33:58.343" v="1218" actId="20577"/>
          <ac:spMkLst>
            <pc:docMk/>
            <pc:sldMk cId="1944993113" sldId="320"/>
            <ac:spMk id="6" creationId="{D1E5A1C0-F8AD-8AA2-1607-DC4AE7570CDA}"/>
          </ac:spMkLst>
        </pc:spChg>
        <pc:spChg chg="del">
          <ac:chgData name="Perez Dominguez, Ivan (ARC-TI)[KBR Wyle Services, LLC]" userId="S::iperezdo@ndc.nasa.gov::684bbb53-cadd-4646-a4fe-e9f9bcca09e3" providerId="AD" clId="Web-{886367A9-BA47-3DC2-E386-80A5E07F6663}" dt="2024-04-28T00:30:38.919" v="1125"/>
          <ac:spMkLst>
            <pc:docMk/>
            <pc:sldMk cId="1944993113" sldId="320"/>
            <ac:spMk id="7" creationId="{02E40B5B-784F-DDAE-EAE5-1E66AE0E8F32}"/>
          </ac:spMkLst>
        </pc:spChg>
        <pc:spChg chg="del">
          <ac:chgData name="Perez Dominguez, Ivan (ARC-TI)[KBR Wyle Services, LLC]" userId="S::iperezdo@ndc.nasa.gov::684bbb53-cadd-4646-a4fe-e9f9bcca09e3" providerId="AD" clId="Web-{886367A9-BA47-3DC2-E386-80A5E07F6663}" dt="2024-04-28T00:30:39.700" v="1126"/>
          <ac:spMkLst>
            <pc:docMk/>
            <pc:sldMk cId="1944993113" sldId="320"/>
            <ac:spMk id="8" creationId="{F46AA3A2-1FB5-4EE2-EF0D-99F2CCEF629B}"/>
          </ac:spMkLst>
        </pc:spChg>
        <pc:spChg chg="del">
          <ac:chgData name="Perez Dominguez, Ivan (ARC-TI)[KBR Wyle Services, LLC]" userId="S::iperezdo@ndc.nasa.gov::684bbb53-cadd-4646-a4fe-e9f9bcca09e3" providerId="AD" clId="Web-{886367A9-BA47-3DC2-E386-80A5E07F6663}" dt="2024-04-28T00:30:45.044" v="1129"/>
          <ac:spMkLst>
            <pc:docMk/>
            <pc:sldMk cId="1944993113" sldId="320"/>
            <ac:spMk id="12" creationId="{9B274922-103D-EA53-DE17-A2EF24C5A7EE}"/>
          </ac:spMkLst>
        </pc:spChg>
        <pc:spChg chg="add mod ord">
          <ac:chgData name="Perez Dominguez, Ivan (ARC-TI)[KBR Wyle Services, LLC]" userId="S::iperezdo@ndc.nasa.gov::684bbb53-cadd-4646-a4fe-e9f9bcca09e3" providerId="AD" clId="Web-{886367A9-BA47-3DC2-E386-80A5E07F6663}" dt="2024-04-28T00:36:02.969" v="1231"/>
          <ac:spMkLst>
            <pc:docMk/>
            <pc:sldMk cId="1944993113" sldId="320"/>
            <ac:spMk id="17" creationId="{F5460467-ACDC-4B60-3C44-EAF36C41C554}"/>
          </ac:spMkLst>
        </pc:spChg>
        <pc:grpChg chg="add mod">
          <ac:chgData name="Perez Dominguez, Ivan (ARC-TI)[KBR Wyle Services, LLC]" userId="S::iperezdo@ndc.nasa.gov::684bbb53-cadd-4646-a4fe-e9f9bcca09e3" providerId="AD" clId="Web-{886367A9-BA47-3DC2-E386-80A5E07F6663}" dt="2024-04-28T00:36:13.781" v="1234" actId="1076"/>
          <ac:grpSpMkLst>
            <pc:docMk/>
            <pc:sldMk cId="1944993113" sldId="320"/>
            <ac:grpSpMk id="18" creationId="{AD541DAE-9B62-2D2E-3A10-EF36C351878C}"/>
          </ac:grpSpMkLst>
        </pc:grpChg>
        <pc:picChg chg="del">
          <ac:chgData name="Perez Dominguez, Ivan (ARC-TI)[KBR Wyle Services, LLC]" userId="S::iperezdo@ndc.nasa.gov::684bbb53-cadd-4646-a4fe-e9f9bcca09e3" providerId="AD" clId="Web-{886367A9-BA47-3DC2-E386-80A5E07F6663}" dt="2024-04-28T00:30:45.466" v="1130"/>
          <ac:picMkLst>
            <pc:docMk/>
            <pc:sldMk cId="1944993113" sldId="320"/>
            <ac:picMk id="11" creationId="{A33BA31F-0AA5-B2C1-0A27-E2EF5E3C81BA}"/>
          </ac:picMkLst>
        </pc:picChg>
        <pc:picChg chg="add del mod">
          <ac:chgData name="Perez Dominguez, Ivan (ARC-TI)[KBR Wyle Services, LLC]" userId="S::iperezdo@ndc.nasa.gov::684bbb53-cadd-4646-a4fe-e9f9bcca09e3" providerId="AD" clId="Web-{886367A9-BA47-3DC2-E386-80A5E07F6663}" dt="2024-04-28T00:32:26.139" v="1134"/>
          <ac:picMkLst>
            <pc:docMk/>
            <pc:sldMk cId="1944993113" sldId="320"/>
            <ac:picMk id="13" creationId="{F06215F6-7877-8F6D-F632-F3AC0FF0BCD8}"/>
          </ac:picMkLst>
        </pc:picChg>
        <pc:picChg chg="add del mod">
          <ac:chgData name="Perez Dominguez, Ivan (ARC-TI)[KBR Wyle Services, LLC]" userId="S::iperezdo@ndc.nasa.gov::684bbb53-cadd-4646-a4fe-e9f9bcca09e3" providerId="AD" clId="Web-{886367A9-BA47-3DC2-E386-80A5E07F6663}" dt="2024-04-28T00:32:49.498" v="1139"/>
          <ac:picMkLst>
            <pc:docMk/>
            <pc:sldMk cId="1944993113" sldId="320"/>
            <ac:picMk id="14" creationId="{71084124-06C9-0512-D6CA-210631347949}"/>
          </ac:picMkLst>
        </pc:picChg>
        <pc:picChg chg="add mod">
          <ac:chgData name="Perez Dominguez, Ivan (ARC-TI)[KBR Wyle Services, LLC]" userId="S::iperezdo@ndc.nasa.gov::684bbb53-cadd-4646-a4fe-e9f9bcca09e3" providerId="AD" clId="Web-{886367A9-BA47-3DC2-E386-80A5E07F6663}" dt="2024-04-28T00:34:20.015" v="1222" actId="1076"/>
          <ac:picMkLst>
            <pc:docMk/>
            <pc:sldMk cId="1944993113" sldId="320"/>
            <ac:picMk id="15" creationId="{86DDC9A5-204E-3ED0-74DB-EAD1395AF60E}"/>
          </ac:picMkLst>
        </pc:picChg>
        <pc:picChg chg="add mod">
          <ac:chgData name="Perez Dominguez, Ivan (ARC-TI)[KBR Wyle Services, LLC]" userId="S::iperezdo@ndc.nasa.gov::684bbb53-cadd-4646-a4fe-e9f9bcca09e3" providerId="AD" clId="Web-{886367A9-BA47-3DC2-E386-80A5E07F6663}" dt="2024-04-28T00:35:10.375" v="1225" actId="14100"/>
          <ac:picMkLst>
            <pc:docMk/>
            <pc:sldMk cId="1944993113" sldId="320"/>
            <ac:picMk id="16" creationId="{8FFEDA85-68C0-D32B-E93B-B0908B5F334B}"/>
          </ac:picMkLst>
        </pc:picChg>
        <pc:cxnChg chg="del">
          <ac:chgData name="Perez Dominguez, Ivan (ARC-TI)[KBR Wyle Services, LLC]" userId="S::iperezdo@ndc.nasa.gov::684bbb53-cadd-4646-a4fe-e9f9bcca09e3" providerId="AD" clId="Web-{886367A9-BA47-3DC2-E386-80A5E07F6663}" dt="2024-04-28T00:30:43.529" v="1127"/>
          <ac:cxnSpMkLst>
            <pc:docMk/>
            <pc:sldMk cId="1944993113" sldId="320"/>
            <ac:cxnSpMk id="9" creationId="{C51F0021-C93B-7DA9-2D06-0168D3A9411F}"/>
          </ac:cxnSpMkLst>
        </pc:cxnChg>
        <pc:cxnChg chg="del">
          <ac:chgData name="Perez Dominguez, Ivan (ARC-TI)[KBR Wyle Services, LLC]" userId="S::iperezdo@ndc.nasa.gov::684bbb53-cadd-4646-a4fe-e9f9bcca09e3" providerId="AD" clId="Web-{886367A9-BA47-3DC2-E386-80A5E07F6663}" dt="2024-04-28T00:30:44.357" v="1128"/>
          <ac:cxnSpMkLst>
            <pc:docMk/>
            <pc:sldMk cId="1944993113" sldId="320"/>
            <ac:cxnSpMk id="10" creationId="{63A6BFCD-4A7B-43A6-3DCA-4724CB6937A2}"/>
          </ac:cxnSpMkLst>
        </pc:cxnChg>
      </pc:sldChg>
      <pc:sldChg chg="addSp delSp modSp add replId addAnim delAnim modAnim">
        <pc:chgData name="Perez Dominguez, Ivan (ARC-TI)[KBR Wyle Services, LLC]" userId="S::iperezdo@ndc.nasa.gov::684bbb53-cadd-4646-a4fe-e9f9bcca09e3" providerId="AD" clId="Web-{886367A9-BA47-3DC2-E386-80A5E07F6663}" dt="2024-04-28T00:50:03.585" v="1322"/>
        <pc:sldMkLst>
          <pc:docMk/>
          <pc:sldMk cId="4001118528" sldId="321"/>
        </pc:sldMkLst>
        <pc:spChg chg="mod">
          <ac:chgData name="Perez Dominguez, Ivan (ARC-TI)[KBR Wyle Services, LLC]" userId="S::iperezdo@ndc.nasa.gov::684bbb53-cadd-4646-a4fe-e9f9bcca09e3" providerId="AD" clId="Web-{886367A9-BA47-3DC2-E386-80A5E07F6663}" dt="2024-04-28T00:37:24.110" v="1299" actId="20577"/>
          <ac:spMkLst>
            <pc:docMk/>
            <pc:sldMk cId="4001118528" sldId="321"/>
            <ac:spMk id="6" creationId="{D1E5A1C0-F8AD-8AA2-1607-DC4AE7570CDA}"/>
          </ac:spMkLst>
        </pc:spChg>
        <pc:grpChg chg="del">
          <ac:chgData name="Perez Dominguez, Ivan (ARC-TI)[KBR Wyle Services, LLC]" userId="S::iperezdo@ndc.nasa.gov::684bbb53-cadd-4646-a4fe-e9f9bcca09e3" providerId="AD" clId="Web-{886367A9-BA47-3DC2-E386-80A5E07F6663}" dt="2024-04-28T00:37:26.594" v="1300"/>
          <ac:grpSpMkLst>
            <pc:docMk/>
            <pc:sldMk cId="4001118528" sldId="321"/>
            <ac:grpSpMk id="18" creationId="{AD541DAE-9B62-2D2E-3A10-EF36C351878C}"/>
          </ac:grpSpMkLst>
        </pc:grpChg>
        <pc:picChg chg="add del mod">
          <ac:chgData name="Perez Dominguez, Ivan (ARC-TI)[KBR Wyle Services, LLC]" userId="S::iperezdo@ndc.nasa.gov::684bbb53-cadd-4646-a4fe-e9f9bcca09e3" providerId="AD" clId="Web-{886367A9-BA47-3DC2-E386-80A5E07F6663}" dt="2024-04-28T00:48:47.272" v="1314"/>
          <ac:picMkLst>
            <pc:docMk/>
            <pc:sldMk cId="4001118528" sldId="321"/>
            <ac:picMk id="5" creationId="{1C66E948-5C50-9C46-1523-302A78921374}"/>
          </ac:picMkLst>
        </pc:picChg>
        <pc:picChg chg="add mod">
          <ac:chgData name="Perez Dominguez, Ivan (ARC-TI)[KBR Wyle Services, LLC]" userId="S::iperezdo@ndc.nasa.gov::684bbb53-cadd-4646-a4fe-e9f9bcca09e3" providerId="AD" clId="Web-{886367A9-BA47-3DC2-E386-80A5E07F6663}" dt="2024-04-28T00:48:49.037" v="1315" actId="1076"/>
          <ac:picMkLst>
            <pc:docMk/>
            <pc:sldMk cId="4001118528" sldId="321"/>
            <ac:picMk id="7" creationId="{6683DD6B-1EBC-0CD0-113A-613C83EDD42C}"/>
          </ac:picMkLst>
        </pc:picChg>
        <pc:picChg chg="add mod">
          <ac:chgData name="Perez Dominguez, Ivan (ARC-TI)[KBR Wyle Services, LLC]" userId="S::iperezdo@ndc.nasa.gov::684bbb53-cadd-4646-a4fe-e9f9bcca09e3" providerId="AD" clId="Web-{886367A9-BA47-3DC2-E386-80A5E07F6663}" dt="2024-04-28T00:49:24.741" v="1318" actId="14100"/>
          <ac:picMkLst>
            <pc:docMk/>
            <pc:sldMk cId="4001118528" sldId="321"/>
            <ac:picMk id="8" creationId="{4C8CD311-7D0D-C063-4867-71392A7AD027}"/>
          </ac:picMkLst>
        </pc:picChg>
      </pc:sldChg>
    </pc:docChg>
  </pc:docChgLst>
  <pc:docChgLst>
    <pc:chgData name="Goodloe, Alwyn E. (LARC-D320)" userId="S::agoodloe@ndc.nasa.gov::3e15f3f0-79a4-4d8d-a541-ca3748a22274" providerId="AD" clId="Web-{2B89CFEA-9718-DE0C-1E75-CD510E123CEF}"/>
    <pc:docChg chg="modSld">
      <pc:chgData name="Goodloe, Alwyn E. (LARC-D320)" userId="S::agoodloe@ndc.nasa.gov::3e15f3f0-79a4-4d8d-a541-ca3748a22274" providerId="AD" clId="Web-{2B89CFEA-9718-DE0C-1E75-CD510E123CEF}" dt="2024-05-01T02:31:32.015" v="1" actId="20577"/>
      <pc:docMkLst>
        <pc:docMk/>
      </pc:docMkLst>
      <pc:sldChg chg="modSp">
        <pc:chgData name="Goodloe, Alwyn E. (LARC-D320)" userId="S::agoodloe@ndc.nasa.gov::3e15f3f0-79a4-4d8d-a541-ca3748a22274" providerId="AD" clId="Web-{2B89CFEA-9718-DE0C-1E75-CD510E123CEF}" dt="2024-05-01T02:31:32.015" v="1" actId="20577"/>
        <pc:sldMkLst>
          <pc:docMk/>
          <pc:sldMk cId="572585610" sldId="308"/>
        </pc:sldMkLst>
        <pc:spChg chg="mod">
          <ac:chgData name="Goodloe, Alwyn E. (LARC-D320)" userId="S::agoodloe@ndc.nasa.gov::3e15f3f0-79a4-4d8d-a541-ca3748a22274" providerId="AD" clId="Web-{2B89CFEA-9718-DE0C-1E75-CD510E123CEF}" dt="2024-05-01T02:31:32.015" v="1" actId="20577"/>
          <ac:spMkLst>
            <pc:docMk/>
            <pc:sldMk cId="572585610" sldId="30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A55E4-7F3D-8549-8BC7-EA186BE35096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0CD33-461E-9B48-BAB7-D9793EAAE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0CD33-461E-9B48-BAB7-D9793EAAE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0CD33-461E-9B48-BAB7-D9793EAAE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2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0CD33-461E-9B48-BAB7-D9793EAAE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0CD33-461E-9B48-BAB7-D9793EAAE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0CD33-461E-9B48-BAB7-D9793EAAE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1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0CD33-461E-9B48-BAB7-D9793EAAE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meatb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053" y="365126"/>
            <a:ext cx="62293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6250-5971-A548-85EC-3121F4A051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413038"/>
            <a:ext cx="9076944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7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D132-CF62-014D-8701-983891FBFD4A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E93-C3EB-0946-82A3-97BD36907F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meatball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515053" y="365127"/>
            <a:ext cx="6229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28" y="413039"/>
            <a:ext cx="6807708" cy="496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6250-5971-A548-85EC-3121F4A0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0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.Goodloe@nasa.go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065" y="278636"/>
            <a:ext cx="8121869" cy="224808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Runtime Verification of Hard Realtime   Systems with Copilot: A Tutorial</a:t>
            </a:r>
            <a:br>
              <a:rPr lang="en-US" dirty="0">
                <a:effectLst/>
                <a:latin typeface="Helvetica" pitchFamily="2" charset="0"/>
              </a:rPr>
            </a:br>
            <a:br>
              <a:rPr lang="en-US" dirty="0">
                <a:effectLst/>
                <a:latin typeface="Helvetica" pitchFamily="2" charset="0"/>
              </a:rPr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716" y="1983825"/>
            <a:ext cx="7328338" cy="396503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Ivan Perez</a:t>
            </a:r>
          </a:p>
          <a:p>
            <a:r>
              <a:rPr lang="en-US" dirty="0">
                <a:solidFill>
                  <a:schemeClr val="tx1"/>
                </a:solidFill>
              </a:rPr>
              <a:t>KBR @ NASA Ames Research Center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Alwyn E. Goodloe</a:t>
            </a:r>
          </a:p>
          <a:p>
            <a:r>
              <a:rPr lang="en-US" dirty="0">
                <a:solidFill>
                  <a:schemeClr val="tx1"/>
                </a:solidFill>
              </a:rPr>
              <a:t>NASA Langley Research Center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Frank </a:t>
            </a:r>
            <a:r>
              <a:rPr lang="en-US" dirty="0" err="1">
                <a:solidFill>
                  <a:schemeClr val="tx1"/>
                </a:solidFill>
              </a:rPr>
              <a:t>Dedden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System F Computing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Mission-critical and safety-critical systems often require a high degree of assurance </a:t>
            </a:r>
          </a:p>
          <a:p>
            <a:r>
              <a:rPr lang="en-US" dirty="0"/>
              <a:t> Formal verification proves a correctness property holds for every execution of a program correct</a:t>
            </a:r>
          </a:p>
          <a:p>
            <a:pPr lvl="1"/>
            <a:r>
              <a:rPr lang="en-US" dirty="0"/>
              <a:t>Most software is too large and requires very specialized workforce</a:t>
            </a:r>
          </a:p>
          <a:p>
            <a:r>
              <a:rPr lang="en-US" dirty="0"/>
              <a:t>Testing demonstrates correctness property holds on specific test cases</a:t>
            </a:r>
          </a:p>
          <a:p>
            <a:r>
              <a:rPr lang="en-US" dirty="0"/>
              <a:t>Runtime verification (RV) detects if a correctness property is violated during execution and invokes procedures to steer the system into a safe state</a:t>
            </a:r>
          </a:p>
          <a:p>
            <a:pPr lvl="1"/>
            <a:r>
              <a:rPr lang="en-US" dirty="0"/>
              <a:t>A form of dynamic system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6250-5971-A548-85EC-3121F4A051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 in Practice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6250-5971-A548-85EC-3121F4A051B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B51B4-C8F7-B1E1-1323-E11BE0583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7904" y="1658008"/>
            <a:ext cx="612426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2B53B-1012-95E1-0F2D-DE48A9D9FBB5}"/>
              </a:ext>
            </a:extLst>
          </p:cNvPr>
          <p:cNvSpPr txBox="1"/>
          <p:nvPr/>
        </p:nvSpPr>
        <p:spPr>
          <a:xfrm>
            <a:off x="5144905" y="2694563"/>
            <a:ext cx="178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Monitors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589A-43C9-7F17-F36F-A91C36E72519}"/>
              </a:ext>
            </a:extLst>
          </p:cNvPr>
          <p:cNvSpPr txBox="1"/>
          <p:nvPr/>
        </p:nvSpPr>
        <p:spPr>
          <a:xfrm>
            <a:off x="2325584" y="3833677"/>
            <a:ext cx="1126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System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2749B-0145-F685-D3A5-30391160039D}"/>
              </a:ext>
            </a:extLst>
          </p:cNvPr>
          <p:cNvSpPr txBox="1"/>
          <p:nvPr/>
        </p:nvSpPr>
        <p:spPr>
          <a:xfrm>
            <a:off x="5113963" y="5626422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Environment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389E035-71FA-A33A-BB71-AB72315BA744}"/>
              </a:ext>
            </a:extLst>
          </p:cNvPr>
          <p:cNvSpPr/>
          <p:nvPr/>
        </p:nvSpPr>
        <p:spPr>
          <a:xfrm>
            <a:off x="5763869" y="3062515"/>
            <a:ext cx="326571" cy="26750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5B5E6CAE-7218-A12F-B6D9-4330B6486DE8}"/>
              </a:ext>
            </a:extLst>
          </p:cNvPr>
          <p:cNvSpPr/>
          <p:nvPr/>
        </p:nvSpPr>
        <p:spPr>
          <a:xfrm rot="3791798">
            <a:off x="4060687" y="2386536"/>
            <a:ext cx="328172" cy="21712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08CED-51AC-683E-42E1-FB073CE1BFFE}"/>
              </a:ext>
            </a:extLst>
          </p:cNvPr>
          <p:cNvSpPr txBox="1"/>
          <p:nvPr/>
        </p:nvSpPr>
        <p:spPr>
          <a:xfrm>
            <a:off x="1614791" y="6251138"/>
            <a:ext cx="505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photojournal.jpl.nasa.gov</a:t>
            </a:r>
            <a:r>
              <a:rPr lang="en-US" dirty="0"/>
              <a:t>/catalog/PIA04413</a:t>
            </a:r>
          </a:p>
        </p:txBody>
      </p:sp>
    </p:spTree>
    <p:extLst>
      <p:ext uri="{BB962C8B-B14F-4D97-AF65-F5344CB8AC3E}">
        <p14:creationId xmlns:p14="http://schemas.microsoft.com/office/powerpoint/2010/main" val="11556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specification </a:t>
            </a:r>
            <a:r>
              <a:rPr lang="en-US" dirty="0" err="1"/>
              <a:t>φ</a:t>
            </a:r>
            <a:r>
              <a:rPr lang="en-US" dirty="0"/>
              <a:t> of the property we want to check</a:t>
            </a:r>
          </a:p>
          <a:p>
            <a:pPr lvl="1"/>
            <a:r>
              <a:rPr lang="en-US" dirty="0"/>
              <a:t>Specification logics: linear temporal logics (LTL), regular expressions, …</a:t>
            </a:r>
          </a:p>
          <a:p>
            <a:r>
              <a:rPr lang="en-US" dirty="0"/>
              <a:t>A trace </a:t>
            </a:r>
            <a:r>
              <a:rPr lang="en-US" dirty="0" err="1"/>
              <a:t>τ</a:t>
            </a:r>
            <a:r>
              <a:rPr lang="en-US" dirty="0"/>
              <a:t> of the execution capturing information about the state  of a system under observation (SUO) </a:t>
            </a:r>
          </a:p>
          <a:p>
            <a:pPr lvl="1"/>
            <a:r>
              <a:rPr lang="en-US" dirty="0"/>
              <a:t>System must be instrumented to capture the trace</a:t>
            </a:r>
          </a:p>
          <a:p>
            <a:r>
              <a:rPr lang="en-US" dirty="0"/>
              <a:t>An RV monitor checks for language inclusion </a:t>
            </a:r>
            <a:r>
              <a:rPr lang="en-US" dirty="0" err="1"/>
              <a:t>τ</a:t>
            </a:r>
            <a:r>
              <a:rPr lang="en-US" dirty="0"/>
              <a:t> ∊ 𝔏(</a:t>
            </a:r>
            <a:r>
              <a:rPr lang="en-US" dirty="0" err="1"/>
              <a:t>φ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Accept all traces admitting </a:t>
            </a:r>
            <a:r>
              <a:rPr lang="en-US" dirty="0" err="1"/>
              <a:t>φ</a:t>
            </a:r>
            <a:endParaRPr lang="en-US" dirty="0"/>
          </a:p>
          <a:p>
            <a:pPr lvl="1"/>
            <a:r>
              <a:rPr lang="en-US" dirty="0"/>
              <a:t>We do this online, but offline analysis is possible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RV frameworks synthesize monitors from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6250-5971-A548-85EC-3121F4A051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 Engineer Checklist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the property to be checked </a:t>
            </a:r>
          </a:p>
          <a:p>
            <a:r>
              <a:rPr lang="en-US" dirty="0"/>
              <a:t>Identify the trace to be captured </a:t>
            </a:r>
          </a:p>
          <a:p>
            <a:r>
              <a:rPr lang="en-US" dirty="0"/>
              <a:t>Synthesize a monitor that checks the property using an RV framework </a:t>
            </a:r>
          </a:p>
          <a:p>
            <a:r>
              <a:rPr lang="en-US" dirty="0"/>
              <a:t>Create handler that steers the system to a safe state when the property is violated</a:t>
            </a:r>
          </a:p>
          <a:p>
            <a:r>
              <a:rPr lang="en-US" dirty="0"/>
              <a:t>Install monitor and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6250-5971-A548-85EC-3121F4A051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Copilot is a language and  runtime verification framework targeting  hard real-time safety-critical systems</a:t>
            </a:r>
          </a:p>
          <a:p>
            <a:r>
              <a:rPr lang="en-US" dirty="0"/>
              <a:t>Stream based specification language similar to </a:t>
            </a:r>
            <a:r>
              <a:rPr lang="en-US" dirty="0" err="1"/>
              <a:t>Lustre</a:t>
            </a:r>
            <a:r>
              <a:rPr lang="en-US" dirty="0"/>
              <a:t> and LOLA</a:t>
            </a:r>
          </a:p>
          <a:p>
            <a:r>
              <a:rPr lang="en-US" dirty="0"/>
              <a:t>Employs sampling rather than extensive code instrumentation</a:t>
            </a:r>
          </a:p>
          <a:p>
            <a:pPr lvl="1"/>
            <a:r>
              <a:rPr lang="en-US" dirty="0"/>
              <a:t> Appropriate for monitoring safety of CPS systems</a:t>
            </a:r>
          </a:p>
          <a:p>
            <a:r>
              <a:rPr lang="en-US" dirty="0"/>
              <a:t>Copilot specifications are translated into MISRA C99 monitors or to </a:t>
            </a:r>
            <a:r>
              <a:rPr lang="en-US" dirty="0" err="1"/>
              <a:t>BlueSpec</a:t>
            </a:r>
            <a:r>
              <a:rPr lang="en-US" dirty="0"/>
              <a:t> and Verilog for implementation in FPGAs</a:t>
            </a:r>
          </a:p>
          <a:p>
            <a:r>
              <a:rPr lang="en-US" dirty="0"/>
              <a:t>Effort started in 2008 as a research program </a:t>
            </a:r>
          </a:p>
          <a:p>
            <a:pPr lvl="1"/>
            <a:r>
              <a:rPr lang="en-US" dirty="0"/>
              <a:t>Galois and the National Institute of Aerospace (NIA)</a:t>
            </a:r>
          </a:p>
          <a:p>
            <a:r>
              <a:rPr lang="en-US" dirty="0"/>
              <a:t>Copilot has evolved into a NASA software engineering tool</a:t>
            </a:r>
          </a:p>
          <a:p>
            <a:pPr lvl="1"/>
            <a:r>
              <a:rPr lang="en-US" dirty="0"/>
              <a:t>Adapted NASA Software Engineering development processes </a:t>
            </a:r>
          </a:p>
          <a:p>
            <a:pPr lvl="1"/>
            <a:r>
              <a:rPr lang="en-US" dirty="0"/>
              <a:t>Open source </a:t>
            </a:r>
          </a:p>
          <a:p>
            <a:pPr lvl="1"/>
            <a:r>
              <a:rPr lang="en-US" dirty="0"/>
              <a:t>Monitors  classified as “Mission Support Software” and flown on NASA flights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6250-5971-A548-85EC-3121F4A051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8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Copilot language implemented as a Haskell Embedded Domain Specific Language (EDSL) </a:t>
            </a:r>
          </a:p>
          <a:p>
            <a:r>
              <a:rPr lang="en-US" dirty="0">
                <a:solidFill>
                  <a:srgbClr val="FF0000"/>
                </a:solidFill>
              </a:rPr>
              <a:t>Users can be productive in Copilot without having to learn Haskell </a:t>
            </a:r>
            <a:endParaRPr lang="en-US" dirty="0"/>
          </a:p>
          <a:p>
            <a:r>
              <a:rPr lang="en-US" dirty="0"/>
              <a:t>Users can write many useful specifications/programs using only a small set of Copilot combinators</a:t>
            </a:r>
          </a:p>
          <a:p>
            <a:r>
              <a:rPr lang="en-US" dirty="0"/>
              <a:t>There is an expanding library of predefined combinators to aid in the writing concise specifications</a:t>
            </a:r>
          </a:p>
          <a:p>
            <a:r>
              <a:rPr lang="en-US" dirty="0"/>
              <a:t>The Copilot language has been used for general purpose programming of embedded systems </a:t>
            </a:r>
          </a:p>
          <a:p>
            <a:pPr lvl="1"/>
            <a:r>
              <a:rPr lang="en-US" dirty="0"/>
              <a:t>Not just for RV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6250-5971-A548-85EC-3121F4A051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Where to Find More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Copilot website :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https://copilot-</a:t>
            </a:r>
            <a:r>
              <a:rPr lang="en-US" dirty="0" err="1">
                <a:solidFill>
                  <a:srgbClr val="0000FF"/>
                </a:solidFill>
                <a:effectLst/>
                <a:latin typeface="Helvetica" pitchFamily="2" charset="0"/>
              </a:rPr>
              <a:t>language.github.io</a:t>
            </a:r>
            <a:endParaRPr lang="en-US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lvl="1"/>
            <a:r>
              <a:rPr lang="en-US" dirty="0">
                <a:effectLst/>
                <a:latin typeface="Helvetica" pitchFamily="2" charset="0"/>
              </a:rPr>
              <a:t>The Copilot manual</a:t>
            </a:r>
          </a:p>
          <a:p>
            <a:pPr lvl="1"/>
            <a:r>
              <a:rPr lang="en-US" dirty="0">
                <a:latin typeface="Helvetica" pitchFamily="2" charset="0"/>
              </a:rPr>
              <a:t>Links to source code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Copilot 3 Technical Report: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https://</a:t>
            </a:r>
            <a:r>
              <a:rPr lang="en-US" dirty="0" err="1">
                <a:solidFill>
                  <a:srgbClr val="0000FF"/>
                </a:solidFill>
                <a:effectLst/>
                <a:latin typeface="Helvetica" pitchFamily="2" charset="0"/>
              </a:rPr>
              <a:t>ntrs.nasa.gov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/citations/20200003164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Questions / Contributions: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https://</a:t>
            </a:r>
            <a:r>
              <a:rPr lang="en-US" dirty="0" err="1">
                <a:solidFill>
                  <a:srgbClr val="0000FF"/>
                </a:solidFill>
                <a:effectLst/>
                <a:latin typeface="Helvetica" pitchFamily="2" charset="0"/>
              </a:rPr>
              <a:t>github.com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/Copilot-Language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6250-5971-A548-85EC-3121F4A051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6250-5971-A548-85EC-3121F4A051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5660" y="1825625"/>
            <a:ext cx="776063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Contact Information:</a:t>
            </a:r>
          </a:p>
          <a:p>
            <a:endParaRPr lang="en-US" sz="1350" dirty="0"/>
          </a:p>
          <a:p>
            <a:r>
              <a:rPr lang="en-US" sz="1350" dirty="0"/>
              <a:t>Ivan Perez.     </a:t>
            </a:r>
          </a:p>
          <a:p>
            <a:r>
              <a:rPr lang="en-US" sz="1350" dirty="0" err="1"/>
              <a:t>ivan.perezdominguez@nasa.gov</a:t>
            </a:r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Alwyn Goodloe. </a:t>
            </a:r>
          </a:p>
          <a:p>
            <a:r>
              <a:rPr lang="en-US" sz="1350" dirty="0"/>
              <a:t> </a:t>
            </a:r>
            <a:r>
              <a:rPr lang="en-US" sz="1350" dirty="0">
                <a:hlinkClick r:id="rId3"/>
              </a:rPr>
              <a:t>a.goodloe@nasa.gov</a:t>
            </a:r>
            <a:r>
              <a:rPr lang="en-US" sz="1350" dirty="0"/>
              <a:t> </a:t>
            </a:r>
          </a:p>
          <a:p>
            <a:endParaRPr lang="en-US" sz="1350" dirty="0"/>
          </a:p>
          <a:p>
            <a:r>
              <a:rPr lang="en-US" sz="1350" dirty="0"/>
              <a:t>Frank </a:t>
            </a:r>
            <a:r>
              <a:rPr lang="en-US" sz="1350" dirty="0" err="1"/>
              <a:t>Dedden</a:t>
            </a:r>
            <a:r>
              <a:rPr lang="en-US" sz="1350" dirty="0"/>
              <a:t>. </a:t>
            </a:r>
          </a:p>
          <a:p>
            <a:r>
              <a:rPr lang="en-US" sz="1350" dirty="0" err="1"/>
              <a:t>frank@systemf.dev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7199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6" id="{69DB8902-70C1-A14D-BBE1-4FFF0729999F}" vid="{EEB52554-A46A-4F46-99EE-2DAD7E63A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AEGBasicTemplate</Template>
  <TotalTime>21063</TotalTime>
  <Words>541</Words>
  <Application>Microsoft Macintosh PowerPoint</Application>
  <PresentationFormat>On-screen Show (4:3)</PresentationFormat>
  <Paragraphs>102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Helvetica</vt:lpstr>
      <vt:lpstr>Office Theme</vt:lpstr>
      <vt:lpstr>Office Theme</vt:lpstr>
      <vt:lpstr>Runtime Verification of Hard Realtime   Systems with Copilot: A Tutorial   </vt:lpstr>
      <vt:lpstr>RV Motivation</vt:lpstr>
      <vt:lpstr>RV in Practice </vt:lpstr>
      <vt:lpstr>Foundations of RV</vt:lpstr>
      <vt:lpstr>RV Engineer Checklist </vt:lpstr>
      <vt:lpstr>Copilot </vt:lpstr>
      <vt:lpstr>Copilot Language </vt:lpstr>
      <vt:lpstr>Where to Find More Information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High-Assurance Runtime Verification</dc:title>
  <dc:creator>Microsoft Office User</dc:creator>
  <cp:lastModifiedBy>Alwyn Goodloe</cp:lastModifiedBy>
  <cp:revision>795</cp:revision>
  <dcterms:created xsi:type="dcterms:W3CDTF">2017-01-25T21:58:27Z</dcterms:created>
  <dcterms:modified xsi:type="dcterms:W3CDTF">2024-09-05T16:26:58Z</dcterms:modified>
</cp:coreProperties>
</file>