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78" r:id="rId7"/>
    <p:sldId id="277" r:id="rId8"/>
    <p:sldId id="269" r:id="rId9"/>
    <p:sldId id="261" r:id="rId10"/>
    <p:sldId id="270" r:id="rId11"/>
    <p:sldId id="272" r:id="rId12"/>
    <p:sldId id="273" r:id="rId13"/>
    <p:sldId id="274" r:id="rId14"/>
    <p:sldId id="27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veit.picknik.ai/humble/doc/tutorials/your_first_project/your_first_proje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51223"/>
            <a:ext cx="10993549" cy="179925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Command motion using moveit2 &amp; CML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718" y="5893277"/>
            <a:ext cx="416602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Anthony Redamonti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</a:rPr>
              <a:t>3</a:t>
            </a:r>
            <a:r>
              <a:rPr lang="en-US" sz="2800" dirty="0">
                <a:latin typeface="Cascadia Mono" panose="020B0609020000020004" pitchFamily="49" charset="0"/>
              </a:rPr>
              <a:t>. Extract the trajectory (cont.)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10282551" cy="4899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extract all PVT data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i=0; i&lt;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nPVT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point = %d"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size (how many axes are in PVT point)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size2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positions.size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j=0; j&lt;size2;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[i].positions[j];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nAxis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%d radians: %g"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j,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degrees = (180/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PI_VALUE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convert radians to degrees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degrees: %g"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degrees);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degrees = degrees / 360.0;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360 degrees in one rev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counts = degrees *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countsPerRevArr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[j] * 1.0);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convert degrees to encoder counts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counts: %f"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counts);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pvtPoint.push_back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(counts);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record the starting position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 == 0){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startingPos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[j] = counts;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 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the PVT point to the PVT constant acceleration object</a:t>
            </a: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err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pvtConstAccelTrjObj.addPvtPoint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timeBetweenPoints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showerr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err,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"adding PVT point to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pvtConstAccelTrjObj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28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scadia Mono" panose="020B0609020000020004" pitchFamily="49" charset="0"/>
              </a:rPr>
              <a:t>Copley controls Github</a:t>
            </a:r>
            <a:r>
              <a:rPr lang="en-US" dirty="0">
                <a:latin typeface="Cascadia Mono" panose="020B0609020000020004" pitchFamily="49" charset="0"/>
              </a:rPr>
              <a:t> page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B614529-2D50-BD67-CA07-4F796005C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578" y="1895475"/>
            <a:ext cx="7227132" cy="4899025"/>
          </a:xfrm>
        </p:spPr>
      </p:pic>
    </p:spTree>
    <p:extLst>
      <p:ext uri="{BB962C8B-B14F-4D97-AF65-F5344CB8AC3E}">
        <p14:creationId xmlns:p14="http://schemas.microsoft.com/office/powerpoint/2010/main" val="118716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703319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aredamonti@copleycontrols.com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88E7AA2-8B49-4E31-AA03-8F2D32BA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45" y="3950483"/>
            <a:ext cx="3703320" cy="24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moveit2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2757-6E3F-48DC-81F4-9FDFA39F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2991"/>
            <a:ext cx="11029615" cy="3678303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Robotic manipulation platform for ROS2 (open-source robotics middleware suite)</a:t>
            </a:r>
          </a:p>
          <a:p>
            <a:pPr lvl="1"/>
            <a:r>
              <a:rPr lang="en-US" sz="3600" dirty="0"/>
              <a:t>Features the latest advances in Motion Planning, Manipulation, 3D Perception/Visualization, Kinematics, Control, and Navigation </a:t>
            </a:r>
          </a:p>
        </p:txBody>
      </p:sp>
    </p:spTree>
    <p:extLst>
      <p:ext uri="{BB962C8B-B14F-4D97-AF65-F5344CB8AC3E}">
        <p14:creationId xmlns:p14="http://schemas.microsoft.com/office/powerpoint/2010/main" val="4979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moveit2 Overview</a:t>
            </a:r>
          </a:p>
        </p:txBody>
      </p:sp>
      <p:pic>
        <p:nvPicPr>
          <p:cNvPr id="7" name="Content Placeholder 6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F464C5B-37FB-E157-420C-19EB2DF69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67" y="1819470"/>
            <a:ext cx="8954265" cy="3442996"/>
          </a:xfrm>
        </p:spPr>
      </p:pic>
    </p:spTree>
    <p:extLst>
      <p:ext uri="{BB962C8B-B14F-4D97-AF65-F5344CB8AC3E}">
        <p14:creationId xmlns:p14="http://schemas.microsoft.com/office/powerpoint/2010/main" val="18297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67" y="79375"/>
            <a:ext cx="5333047" cy="1013800"/>
          </a:xfrm>
        </p:spPr>
        <p:txBody>
          <a:bodyPr/>
          <a:lstStyle/>
          <a:p>
            <a:r>
              <a:rPr lang="en-US" dirty="0"/>
              <a:t>moveit2 plugin in rviz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07E1A-1572-E490-317D-6A474FDE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811381"/>
            <a:ext cx="3397869" cy="46632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want the end effector to travel in a straight line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MoveIt2 uses ROS2 to calculate the position of each joint for each frame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Stream the positions to each joint in real-time using CML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5DAE7-8D25-F7CC-9F3A-A4C1E692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63" y="0"/>
            <a:ext cx="8408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2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2D89E6-C28D-CA3F-3D64-87F41CF5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12192000" cy="66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67" y="79375"/>
            <a:ext cx="5333047" cy="1013800"/>
          </a:xfrm>
        </p:spPr>
        <p:txBody>
          <a:bodyPr/>
          <a:lstStyle/>
          <a:p>
            <a:r>
              <a:rPr lang="en-US" dirty="0"/>
              <a:t>moveit2 plugin in rviz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07E1A-1572-E490-317D-6A474FDE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85" y="4713972"/>
            <a:ext cx="1817615" cy="16784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Easy to use GUI to plan and execute trajectories!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27401-98BE-5778-DF07-E401ED9EC96F}"/>
              </a:ext>
            </a:extLst>
          </p:cNvPr>
          <p:cNvCxnSpPr>
            <a:cxnSpLocks/>
          </p:cNvCxnSpPr>
          <p:nvPr/>
        </p:nvCxnSpPr>
        <p:spPr>
          <a:xfrm flipH="1">
            <a:off x="3171039" y="5863905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1D4350-3844-3FAF-AC15-C98ABAEE3CFC}"/>
              </a:ext>
            </a:extLst>
          </p:cNvPr>
          <p:cNvCxnSpPr>
            <a:cxnSpLocks/>
          </p:cNvCxnSpPr>
          <p:nvPr/>
        </p:nvCxnSpPr>
        <p:spPr>
          <a:xfrm flipH="1">
            <a:off x="3171039" y="5705913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B9B31-79ED-8794-F856-2115F86ADFC8}"/>
              </a:ext>
            </a:extLst>
          </p:cNvPr>
          <p:cNvCxnSpPr>
            <a:cxnSpLocks/>
          </p:cNvCxnSpPr>
          <p:nvPr/>
        </p:nvCxnSpPr>
        <p:spPr>
          <a:xfrm flipH="1">
            <a:off x="3171039" y="5536413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EA0AE2-7B77-3F57-32B7-8F88479A5C7A}"/>
              </a:ext>
            </a:extLst>
          </p:cNvPr>
          <p:cNvCxnSpPr>
            <a:cxnSpLocks/>
          </p:cNvCxnSpPr>
          <p:nvPr/>
        </p:nvCxnSpPr>
        <p:spPr>
          <a:xfrm flipV="1">
            <a:off x="75501" y="5185154"/>
            <a:ext cx="192947" cy="25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B4153-1A6B-407E-C94D-5B270FF77ECD}"/>
              </a:ext>
            </a:extLst>
          </p:cNvPr>
          <p:cNvCxnSpPr>
            <a:cxnSpLocks/>
          </p:cNvCxnSpPr>
          <p:nvPr/>
        </p:nvCxnSpPr>
        <p:spPr>
          <a:xfrm flipV="1">
            <a:off x="75500" y="4775492"/>
            <a:ext cx="192947" cy="25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9FC87-B573-0516-FCA0-B392F6769141}"/>
              </a:ext>
            </a:extLst>
          </p:cNvPr>
          <p:cNvSpPr/>
          <p:nvPr/>
        </p:nvSpPr>
        <p:spPr>
          <a:xfrm>
            <a:off x="2004969" y="5016617"/>
            <a:ext cx="1817615" cy="361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F0CC-FA7C-4119-8FAB-F94DD31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55704"/>
            <a:ext cx="11029615" cy="4294468"/>
          </a:xfrm>
        </p:spPr>
        <p:txBody>
          <a:bodyPr>
            <a:normAutofit/>
          </a:bodyPr>
          <a:lstStyle/>
          <a:p>
            <a:r>
              <a:rPr lang="en-US" sz="3200" dirty="0"/>
              <a:t>rclcpp: ROS Client Library for C++</a:t>
            </a:r>
          </a:p>
          <a:p>
            <a:pPr lvl="1"/>
            <a:r>
              <a:rPr lang="en-US" sz="2800" dirty="0"/>
              <a:t>C++ API for interacting with ROS</a:t>
            </a:r>
          </a:p>
          <a:p>
            <a:pPr lvl="1"/>
            <a:r>
              <a:rPr lang="en-US" sz="2800" dirty="0"/>
              <a:t>Provides similar features as the RVIZ plugin</a:t>
            </a:r>
          </a:p>
          <a:p>
            <a:pPr lvl="1"/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First C++ </a:t>
            </a:r>
            <a:r>
              <a:rPr lang="en-US" sz="2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MoveIt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438EF31-C65D-7295-D4C9-590C2E77CA0E}"/>
              </a:ext>
            </a:extLst>
          </p:cNvPr>
          <p:cNvSpPr txBox="1">
            <a:spLocks/>
          </p:cNvSpPr>
          <p:nvPr/>
        </p:nvSpPr>
        <p:spPr>
          <a:xfrm>
            <a:off x="578439" y="2135015"/>
            <a:ext cx="11029615" cy="140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6B69-566C-928A-F1C5-C6191BF39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56" y="3408424"/>
            <a:ext cx="56292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scadia Mono" panose="020B0609020000020004" pitchFamily="49" charset="0"/>
              </a:rPr>
              <a:t>1. Target pose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8168525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Specify X,Y,Z coordinates and orientation of end-effector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create a target pose for the robot</a:t>
            </a: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geometry_msgs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::msg::Pose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target_pose.orientation.w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1.0;</a:t>
            </a:r>
            <a:b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0.2;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0.2;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0.5;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move_group_interface.setPoseTarget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5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scadia Mono" panose="020B0609020000020004" pitchFamily="49" charset="0"/>
              </a:rPr>
              <a:t>2. Create a plan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8168525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create a plan to the target pose</a:t>
            </a:r>
          </a:p>
          <a:p>
            <a:pPr marL="1008000" lvl="3" indent="0">
              <a:buNone/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plan to the target pose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planning_interface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MoveGroupInterface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::Plan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success =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move_group_interface.plan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planning_interface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MoveItErrorCode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::SUCCESS);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50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</a:rPr>
              <a:t>3</a:t>
            </a:r>
            <a:r>
              <a:rPr lang="en-US" sz="2800" dirty="0">
                <a:latin typeface="Cascadia Mono" panose="020B0609020000020004" pitchFamily="49" charset="0"/>
              </a:rPr>
              <a:t>. Extract the trajectory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10282551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list of commanded positions from the trajectory in the plan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trajectory from the plan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moveit_msgs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::msg::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RobotTrajectory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msg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my_plan.trajectory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msg.joint_trajectory.points.size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nThe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total number of PVT points = %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3226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698</Words>
  <Application>Microsoft Office PowerPoint</Application>
  <PresentationFormat>Widescreen</PresentationFormat>
  <Paragraphs>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Cascadia Mono</vt:lpstr>
      <vt:lpstr>Gill Sans MT</vt:lpstr>
      <vt:lpstr>Wingdings 2</vt:lpstr>
      <vt:lpstr>Dividend</vt:lpstr>
      <vt:lpstr>Command motion using moveit2 &amp; CML</vt:lpstr>
      <vt:lpstr>moveit2 Overview</vt:lpstr>
      <vt:lpstr>moveit2 Overview</vt:lpstr>
      <vt:lpstr>moveit2 plugin in rviz</vt:lpstr>
      <vt:lpstr>moveit2 plugin in rviz</vt:lpstr>
      <vt:lpstr>PowerPoint Presentation</vt:lpstr>
      <vt:lpstr>1. Target pose </vt:lpstr>
      <vt:lpstr>2. Create a plan </vt:lpstr>
      <vt:lpstr>3. Extract the trajectory </vt:lpstr>
      <vt:lpstr>3. Extract the trajectory (cont.) </vt:lpstr>
      <vt:lpstr>Copley controls Github page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Manually edit Ethercat Pdo’s in Esi file</dc:title>
  <dc:creator>Redamonti, Anthony</dc:creator>
  <cp:lastModifiedBy>Redamonti, Anthony</cp:lastModifiedBy>
  <cp:revision>28</cp:revision>
  <dcterms:created xsi:type="dcterms:W3CDTF">2022-12-05T20:50:12Z</dcterms:created>
  <dcterms:modified xsi:type="dcterms:W3CDTF">2023-05-22T18:54:47Z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