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8" r:id="rId10"/>
    <p:sldId id="262" r:id="rId11"/>
    <p:sldId id="272" r:id="rId12"/>
    <p:sldId id="269" r:id="rId13"/>
    <p:sldId id="270" r:id="rId14"/>
    <p:sldId id="271" r:id="rId15"/>
    <p:sldId id="273" r:id="rId16"/>
    <p:sldId id="263" r:id="rId17"/>
    <p:sldId id="276" r:id="rId18"/>
    <p:sldId id="277" r:id="rId19"/>
    <p:sldId id="274" r:id="rId20"/>
    <p:sldId id="275" r:id="rId21"/>
    <p:sldId id="264" r:id="rId22"/>
    <p:sldId id="265" r:id="rId23"/>
    <p:sldId id="278" r:id="rId2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E20AC-076D-4CAC-883D-1FC55D0C9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46585E9-0B93-411F-AB1C-3F8BFF18D2B6}">
      <dgm:prSet/>
      <dgm:spPr/>
      <dgm:t>
        <a:bodyPr/>
        <a:lstStyle/>
        <a:p>
          <a:r>
            <a:rPr lang="en-US"/>
            <a:t>Cum ne afecteaza calitatea aerului?</a:t>
          </a:r>
        </a:p>
      </dgm:t>
    </dgm:pt>
    <dgm:pt modelId="{AF90034F-7113-416F-9E50-4C692FA1105E}" type="parTrans" cxnId="{13DC94AF-5777-45F9-8104-7F8EE003CC41}">
      <dgm:prSet/>
      <dgm:spPr/>
      <dgm:t>
        <a:bodyPr/>
        <a:lstStyle/>
        <a:p>
          <a:endParaRPr lang="en-US"/>
        </a:p>
      </dgm:t>
    </dgm:pt>
    <dgm:pt modelId="{C8FEEEDE-3B64-4B27-BBEA-E2294601B482}" type="sibTrans" cxnId="{13DC94AF-5777-45F9-8104-7F8EE003CC41}">
      <dgm:prSet/>
      <dgm:spPr/>
      <dgm:t>
        <a:bodyPr/>
        <a:lstStyle/>
        <a:p>
          <a:endParaRPr lang="en-US"/>
        </a:p>
      </dgm:t>
    </dgm:pt>
    <dgm:pt modelId="{E52FC8FD-BD96-4EDC-9A31-7868B1286ABD}">
      <dgm:prSet/>
      <dgm:spPr/>
      <dgm:t>
        <a:bodyPr/>
        <a:lstStyle/>
        <a:p>
          <a:r>
            <a:rPr lang="en-US"/>
            <a:t>90% din timp il petrecem in spatii inchise…</a:t>
          </a:r>
        </a:p>
      </dgm:t>
    </dgm:pt>
    <dgm:pt modelId="{E14486A0-C9A3-4DDE-9A5C-8C2A2185725F}" type="parTrans" cxnId="{3289DFBA-ECE2-4DFD-A010-8837CE39187D}">
      <dgm:prSet/>
      <dgm:spPr/>
      <dgm:t>
        <a:bodyPr/>
        <a:lstStyle/>
        <a:p>
          <a:endParaRPr lang="en-US"/>
        </a:p>
      </dgm:t>
    </dgm:pt>
    <dgm:pt modelId="{5DD6F7D8-6833-4B23-ACA3-5BF74700194A}" type="sibTrans" cxnId="{3289DFBA-ECE2-4DFD-A010-8837CE39187D}">
      <dgm:prSet/>
      <dgm:spPr/>
      <dgm:t>
        <a:bodyPr/>
        <a:lstStyle/>
        <a:p>
          <a:endParaRPr lang="en-US"/>
        </a:p>
      </dgm:t>
    </dgm:pt>
    <dgm:pt modelId="{03F4411A-6158-46E0-904F-05DB8A74CDB7}" type="pres">
      <dgm:prSet presAssocID="{BEDE20AC-076D-4CAC-883D-1FC55D0C9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C110FD-7648-428B-BB06-016CB24A2AE3}" type="pres">
      <dgm:prSet presAssocID="{746585E9-0B93-411F-AB1C-3F8BFF18D2B6}" presName="hierRoot1" presStyleCnt="0"/>
      <dgm:spPr/>
    </dgm:pt>
    <dgm:pt modelId="{EA7C9207-9110-4B98-9313-FFF7D7AA34D5}" type="pres">
      <dgm:prSet presAssocID="{746585E9-0B93-411F-AB1C-3F8BFF18D2B6}" presName="composite" presStyleCnt="0"/>
      <dgm:spPr/>
    </dgm:pt>
    <dgm:pt modelId="{04C4CED3-28DB-4EAA-BD66-1E090058C9E8}" type="pres">
      <dgm:prSet presAssocID="{746585E9-0B93-411F-AB1C-3F8BFF18D2B6}" presName="background" presStyleLbl="node0" presStyleIdx="0" presStyleCnt="2"/>
      <dgm:spPr/>
    </dgm:pt>
    <dgm:pt modelId="{B5C9C84E-018B-4F02-B7E2-2F741B954ED3}" type="pres">
      <dgm:prSet presAssocID="{746585E9-0B93-411F-AB1C-3F8BFF18D2B6}" presName="text" presStyleLbl="fgAcc0" presStyleIdx="0" presStyleCnt="2">
        <dgm:presLayoutVars>
          <dgm:chPref val="3"/>
        </dgm:presLayoutVars>
      </dgm:prSet>
      <dgm:spPr/>
    </dgm:pt>
    <dgm:pt modelId="{D60BAE60-AC71-4241-B539-BF891E288062}" type="pres">
      <dgm:prSet presAssocID="{746585E9-0B93-411F-AB1C-3F8BFF18D2B6}" presName="hierChild2" presStyleCnt="0"/>
      <dgm:spPr/>
    </dgm:pt>
    <dgm:pt modelId="{15306A1F-3C3F-4529-8E72-40F9446041CF}" type="pres">
      <dgm:prSet presAssocID="{E52FC8FD-BD96-4EDC-9A31-7868B1286ABD}" presName="hierRoot1" presStyleCnt="0"/>
      <dgm:spPr/>
    </dgm:pt>
    <dgm:pt modelId="{478189F9-E871-414E-AA0F-EF22A1ECA573}" type="pres">
      <dgm:prSet presAssocID="{E52FC8FD-BD96-4EDC-9A31-7868B1286ABD}" presName="composite" presStyleCnt="0"/>
      <dgm:spPr/>
    </dgm:pt>
    <dgm:pt modelId="{ACEB48AB-6F56-41CF-A818-A7CA7B113338}" type="pres">
      <dgm:prSet presAssocID="{E52FC8FD-BD96-4EDC-9A31-7868B1286ABD}" presName="background" presStyleLbl="node0" presStyleIdx="1" presStyleCnt="2"/>
      <dgm:spPr/>
    </dgm:pt>
    <dgm:pt modelId="{28472B04-5E9D-4EA0-8D11-04935EE74FD3}" type="pres">
      <dgm:prSet presAssocID="{E52FC8FD-BD96-4EDC-9A31-7868B1286ABD}" presName="text" presStyleLbl="fgAcc0" presStyleIdx="1" presStyleCnt="2">
        <dgm:presLayoutVars>
          <dgm:chPref val="3"/>
        </dgm:presLayoutVars>
      </dgm:prSet>
      <dgm:spPr/>
    </dgm:pt>
    <dgm:pt modelId="{FF280B64-6CE4-4C4E-A1FE-57A4F795DAFB}" type="pres">
      <dgm:prSet presAssocID="{E52FC8FD-BD96-4EDC-9A31-7868B1286ABD}" presName="hierChild2" presStyleCnt="0"/>
      <dgm:spPr/>
    </dgm:pt>
  </dgm:ptLst>
  <dgm:cxnLst>
    <dgm:cxn modelId="{DF0C6208-2A40-436B-8C82-7ECBBC1D5954}" type="presOf" srcId="{E52FC8FD-BD96-4EDC-9A31-7868B1286ABD}" destId="{28472B04-5E9D-4EA0-8D11-04935EE74FD3}" srcOrd="0" destOrd="0" presId="urn:microsoft.com/office/officeart/2005/8/layout/hierarchy1"/>
    <dgm:cxn modelId="{88F0B845-DCF6-4AEB-B684-BC16640AB077}" type="presOf" srcId="{746585E9-0B93-411F-AB1C-3F8BFF18D2B6}" destId="{B5C9C84E-018B-4F02-B7E2-2F741B954ED3}" srcOrd="0" destOrd="0" presId="urn:microsoft.com/office/officeart/2005/8/layout/hierarchy1"/>
    <dgm:cxn modelId="{D4C5B548-6CB1-4A6D-A35A-3781FDC3027F}" type="presOf" srcId="{BEDE20AC-076D-4CAC-883D-1FC55D0C9846}" destId="{03F4411A-6158-46E0-904F-05DB8A74CDB7}" srcOrd="0" destOrd="0" presId="urn:microsoft.com/office/officeart/2005/8/layout/hierarchy1"/>
    <dgm:cxn modelId="{13DC94AF-5777-45F9-8104-7F8EE003CC41}" srcId="{BEDE20AC-076D-4CAC-883D-1FC55D0C9846}" destId="{746585E9-0B93-411F-AB1C-3F8BFF18D2B6}" srcOrd="0" destOrd="0" parTransId="{AF90034F-7113-416F-9E50-4C692FA1105E}" sibTransId="{C8FEEEDE-3B64-4B27-BBEA-E2294601B482}"/>
    <dgm:cxn modelId="{3289DFBA-ECE2-4DFD-A010-8837CE39187D}" srcId="{BEDE20AC-076D-4CAC-883D-1FC55D0C9846}" destId="{E52FC8FD-BD96-4EDC-9A31-7868B1286ABD}" srcOrd="1" destOrd="0" parTransId="{E14486A0-C9A3-4DDE-9A5C-8C2A2185725F}" sibTransId="{5DD6F7D8-6833-4B23-ACA3-5BF74700194A}"/>
    <dgm:cxn modelId="{4A5FD1E3-EC9A-489B-AE67-BEA638836631}" type="presParOf" srcId="{03F4411A-6158-46E0-904F-05DB8A74CDB7}" destId="{71C110FD-7648-428B-BB06-016CB24A2AE3}" srcOrd="0" destOrd="0" presId="urn:microsoft.com/office/officeart/2005/8/layout/hierarchy1"/>
    <dgm:cxn modelId="{0D644FE4-5B40-49E2-92DA-629432704E18}" type="presParOf" srcId="{71C110FD-7648-428B-BB06-016CB24A2AE3}" destId="{EA7C9207-9110-4B98-9313-FFF7D7AA34D5}" srcOrd="0" destOrd="0" presId="urn:microsoft.com/office/officeart/2005/8/layout/hierarchy1"/>
    <dgm:cxn modelId="{5E7E3311-2B36-4E8A-9BEF-264D8C38E9C2}" type="presParOf" srcId="{EA7C9207-9110-4B98-9313-FFF7D7AA34D5}" destId="{04C4CED3-28DB-4EAA-BD66-1E090058C9E8}" srcOrd="0" destOrd="0" presId="urn:microsoft.com/office/officeart/2005/8/layout/hierarchy1"/>
    <dgm:cxn modelId="{D2DF0C70-1F35-4C04-9468-BBD3A47D3EDF}" type="presParOf" srcId="{EA7C9207-9110-4B98-9313-FFF7D7AA34D5}" destId="{B5C9C84E-018B-4F02-B7E2-2F741B954ED3}" srcOrd="1" destOrd="0" presId="urn:microsoft.com/office/officeart/2005/8/layout/hierarchy1"/>
    <dgm:cxn modelId="{FE3C7AFE-7CA3-47C9-96DD-3DC87C682190}" type="presParOf" srcId="{71C110FD-7648-428B-BB06-016CB24A2AE3}" destId="{D60BAE60-AC71-4241-B539-BF891E288062}" srcOrd="1" destOrd="0" presId="urn:microsoft.com/office/officeart/2005/8/layout/hierarchy1"/>
    <dgm:cxn modelId="{36E9568B-9C4A-438C-8F53-3B53B0A0CA39}" type="presParOf" srcId="{03F4411A-6158-46E0-904F-05DB8A74CDB7}" destId="{15306A1F-3C3F-4529-8E72-40F9446041CF}" srcOrd="1" destOrd="0" presId="urn:microsoft.com/office/officeart/2005/8/layout/hierarchy1"/>
    <dgm:cxn modelId="{66325BF1-5FE3-42B0-8338-AA8EFB9157F1}" type="presParOf" srcId="{15306A1F-3C3F-4529-8E72-40F9446041CF}" destId="{478189F9-E871-414E-AA0F-EF22A1ECA573}" srcOrd="0" destOrd="0" presId="urn:microsoft.com/office/officeart/2005/8/layout/hierarchy1"/>
    <dgm:cxn modelId="{7715CA5A-BDAC-4305-970B-2B6A69EA88F3}" type="presParOf" srcId="{478189F9-E871-414E-AA0F-EF22A1ECA573}" destId="{ACEB48AB-6F56-41CF-A818-A7CA7B113338}" srcOrd="0" destOrd="0" presId="urn:microsoft.com/office/officeart/2005/8/layout/hierarchy1"/>
    <dgm:cxn modelId="{F5248B7F-F30F-4AE6-B053-2CA818BADE39}" type="presParOf" srcId="{478189F9-E871-414E-AA0F-EF22A1ECA573}" destId="{28472B04-5E9D-4EA0-8D11-04935EE74FD3}" srcOrd="1" destOrd="0" presId="urn:microsoft.com/office/officeart/2005/8/layout/hierarchy1"/>
    <dgm:cxn modelId="{975EC67B-9813-467D-A52C-E7ADD545ABF5}" type="presParOf" srcId="{15306A1F-3C3F-4529-8E72-40F9446041CF}" destId="{FF280B64-6CE4-4C4E-A1FE-57A4F795DA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B1504-7AE6-4314-BB7D-6CD2958E8E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890BB8-E753-4370-8A68-EEA89381D1DB}">
      <dgm:prSet/>
      <dgm:spPr/>
      <dgm:t>
        <a:bodyPr/>
        <a:lstStyle/>
        <a:p>
          <a:r>
            <a:rPr lang="en-US"/>
            <a:t>Masurarea parametrilor cheie de calitate a aerului.</a:t>
          </a:r>
        </a:p>
      </dgm:t>
    </dgm:pt>
    <dgm:pt modelId="{62B0D03B-1B98-4ADD-9F5A-CD6D67068CF4}" type="parTrans" cxnId="{83EC7705-A08E-4F25-8D76-10B374A5A4CE}">
      <dgm:prSet/>
      <dgm:spPr/>
      <dgm:t>
        <a:bodyPr/>
        <a:lstStyle/>
        <a:p>
          <a:endParaRPr lang="en-US"/>
        </a:p>
      </dgm:t>
    </dgm:pt>
    <dgm:pt modelId="{821A2457-3904-45EE-8DDA-34DCEBA92CD2}" type="sibTrans" cxnId="{83EC7705-A08E-4F25-8D76-10B374A5A4CE}">
      <dgm:prSet/>
      <dgm:spPr/>
      <dgm:t>
        <a:bodyPr/>
        <a:lstStyle/>
        <a:p>
          <a:endParaRPr lang="en-US"/>
        </a:p>
      </dgm:t>
    </dgm:pt>
    <dgm:pt modelId="{E2B30CF8-A145-429F-AD2F-70DFDABC320C}">
      <dgm:prSet/>
      <dgm:spPr/>
      <dgm:t>
        <a:bodyPr/>
        <a:lstStyle/>
        <a:p>
          <a:r>
            <a:rPr lang="en-US"/>
            <a:t>Citirea parametrilor in timp real.</a:t>
          </a:r>
        </a:p>
      </dgm:t>
    </dgm:pt>
    <dgm:pt modelId="{ABA2FB45-85A2-4F90-B5B2-A903E7B3B5D4}" type="parTrans" cxnId="{2295C9BF-ED9B-4CD4-8C4D-0B6277601F42}">
      <dgm:prSet/>
      <dgm:spPr/>
      <dgm:t>
        <a:bodyPr/>
        <a:lstStyle/>
        <a:p>
          <a:endParaRPr lang="en-US"/>
        </a:p>
      </dgm:t>
    </dgm:pt>
    <dgm:pt modelId="{DF40A5AD-42A7-4802-ABA1-81C03C9EC79C}" type="sibTrans" cxnId="{2295C9BF-ED9B-4CD4-8C4D-0B6277601F42}">
      <dgm:prSet/>
      <dgm:spPr/>
      <dgm:t>
        <a:bodyPr/>
        <a:lstStyle/>
        <a:p>
          <a:endParaRPr lang="en-US"/>
        </a:p>
      </dgm:t>
    </dgm:pt>
    <dgm:pt modelId="{CEA9E36B-EDE8-4866-935A-F3C8B68E8434}">
      <dgm:prSet/>
      <dgm:spPr/>
      <dgm:t>
        <a:bodyPr/>
        <a:lstStyle/>
        <a:p>
          <a:r>
            <a:rPr lang="en-US"/>
            <a:t>Citirea parametrilor istorici.</a:t>
          </a:r>
        </a:p>
      </dgm:t>
    </dgm:pt>
    <dgm:pt modelId="{080C2059-DAF7-4414-9E35-F12D08F0D9BA}" type="parTrans" cxnId="{0CE66A81-1072-4393-A067-257DA68AFE97}">
      <dgm:prSet/>
      <dgm:spPr/>
      <dgm:t>
        <a:bodyPr/>
        <a:lstStyle/>
        <a:p>
          <a:endParaRPr lang="en-US"/>
        </a:p>
      </dgm:t>
    </dgm:pt>
    <dgm:pt modelId="{35BEC9DE-8F3A-465A-98F8-4BF743EE4896}" type="sibTrans" cxnId="{0CE66A81-1072-4393-A067-257DA68AFE97}">
      <dgm:prSet/>
      <dgm:spPr/>
      <dgm:t>
        <a:bodyPr/>
        <a:lstStyle/>
        <a:p>
          <a:endParaRPr lang="en-US"/>
        </a:p>
      </dgm:t>
    </dgm:pt>
    <dgm:pt modelId="{13F91064-1C18-473D-AE4C-BF0647D3FED7}">
      <dgm:prSet/>
      <dgm:spPr/>
      <dgm:t>
        <a:bodyPr/>
        <a:lstStyle/>
        <a:p>
          <a:r>
            <a:rPr lang="en-US"/>
            <a:t>Oferirea unei interfete intuitive si usor de utilizat.</a:t>
          </a:r>
        </a:p>
      </dgm:t>
    </dgm:pt>
    <dgm:pt modelId="{F2ACF9BB-A606-4E2E-92B6-0C2A0A5D5985}" type="parTrans" cxnId="{55EE6197-7053-4046-A105-6897CA235FE5}">
      <dgm:prSet/>
      <dgm:spPr/>
      <dgm:t>
        <a:bodyPr/>
        <a:lstStyle/>
        <a:p>
          <a:endParaRPr lang="en-US"/>
        </a:p>
      </dgm:t>
    </dgm:pt>
    <dgm:pt modelId="{BE40D483-F993-4FBD-A173-D542B2DB5F9C}" type="sibTrans" cxnId="{55EE6197-7053-4046-A105-6897CA235FE5}">
      <dgm:prSet/>
      <dgm:spPr/>
      <dgm:t>
        <a:bodyPr/>
        <a:lstStyle/>
        <a:p>
          <a:endParaRPr lang="en-US"/>
        </a:p>
      </dgm:t>
    </dgm:pt>
    <dgm:pt modelId="{F6137716-2492-4509-9A2F-1595CFF0511A}" type="pres">
      <dgm:prSet presAssocID="{337B1504-7AE6-4314-BB7D-6CD2958E8E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B428A6-68EA-4897-A5FF-6FE13159578F}" type="pres">
      <dgm:prSet presAssocID="{7D890BB8-E753-4370-8A68-EEA89381D1DB}" presName="hierRoot1" presStyleCnt="0"/>
      <dgm:spPr/>
    </dgm:pt>
    <dgm:pt modelId="{22116336-FB49-4425-8F9C-D0F5934A2AC6}" type="pres">
      <dgm:prSet presAssocID="{7D890BB8-E753-4370-8A68-EEA89381D1DB}" presName="composite" presStyleCnt="0"/>
      <dgm:spPr/>
    </dgm:pt>
    <dgm:pt modelId="{FD51C2C2-2213-41B1-B11B-56AB5AAB83F2}" type="pres">
      <dgm:prSet presAssocID="{7D890BB8-E753-4370-8A68-EEA89381D1DB}" presName="background" presStyleLbl="node0" presStyleIdx="0" presStyleCnt="4"/>
      <dgm:spPr/>
    </dgm:pt>
    <dgm:pt modelId="{B99C34BD-637E-4ED4-B253-1613C87B31B4}" type="pres">
      <dgm:prSet presAssocID="{7D890BB8-E753-4370-8A68-EEA89381D1DB}" presName="text" presStyleLbl="fgAcc0" presStyleIdx="0" presStyleCnt="4">
        <dgm:presLayoutVars>
          <dgm:chPref val="3"/>
        </dgm:presLayoutVars>
      </dgm:prSet>
      <dgm:spPr/>
    </dgm:pt>
    <dgm:pt modelId="{23026E82-D7F1-4563-A245-03D92788F0BD}" type="pres">
      <dgm:prSet presAssocID="{7D890BB8-E753-4370-8A68-EEA89381D1DB}" presName="hierChild2" presStyleCnt="0"/>
      <dgm:spPr/>
    </dgm:pt>
    <dgm:pt modelId="{98E7C572-D309-4144-98C7-43F4C5714805}" type="pres">
      <dgm:prSet presAssocID="{E2B30CF8-A145-429F-AD2F-70DFDABC320C}" presName="hierRoot1" presStyleCnt="0"/>
      <dgm:spPr/>
    </dgm:pt>
    <dgm:pt modelId="{24D21417-7612-4C86-AD2B-1545835C73E8}" type="pres">
      <dgm:prSet presAssocID="{E2B30CF8-A145-429F-AD2F-70DFDABC320C}" presName="composite" presStyleCnt="0"/>
      <dgm:spPr/>
    </dgm:pt>
    <dgm:pt modelId="{361228A2-7AED-4708-A047-B64C8EA5FEAC}" type="pres">
      <dgm:prSet presAssocID="{E2B30CF8-A145-429F-AD2F-70DFDABC320C}" presName="background" presStyleLbl="node0" presStyleIdx="1" presStyleCnt="4"/>
      <dgm:spPr/>
    </dgm:pt>
    <dgm:pt modelId="{3D8B1B1A-0EA9-42E0-AA6E-589A3918D7AE}" type="pres">
      <dgm:prSet presAssocID="{E2B30CF8-A145-429F-AD2F-70DFDABC320C}" presName="text" presStyleLbl="fgAcc0" presStyleIdx="1" presStyleCnt="4">
        <dgm:presLayoutVars>
          <dgm:chPref val="3"/>
        </dgm:presLayoutVars>
      </dgm:prSet>
      <dgm:spPr/>
    </dgm:pt>
    <dgm:pt modelId="{BEC62AC8-677F-4B02-95FF-576CF2DF96AA}" type="pres">
      <dgm:prSet presAssocID="{E2B30CF8-A145-429F-AD2F-70DFDABC320C}" presName="hierChild2" presStyleCnt="0"/>
      <dgm:spPr/>
    </dgm:pt>
    <dgm:pt modelId="{815F0445-7A4B-4421-805B-6666415FCA48}" type="pres">
      <dgm:prSet presAssocID="{CEA9E36B-EDE8-4866-935A-F3C8B68E8434}" presName="hierRoot1" presStyleCnt="0"/>
      <dgm:spPr/>
    </dgm:pt>
    <dgm:pt modelId="{5A1CA4F2-E7C0-4C78-BB2D-4B22A6BECE73}" type="pres">
      <dgm:prSet presAssocID="{CEA9E36B-EDE8-4866-935A-F3C8B68E8434}" presName="composite" presStyleCnt="0"/>
      <dgm:spPr/>
    </dgm:pt>
    <dgm:pt modelId="{7ADF80C9-B297-4841-A4F2-A4344102D577}" type="pres">
      <dgm:prSet presAssocID="{CEA9E36B-EDE8-4866-935A-F3C8B68E8434}" presName="background" presStyleLbl="node0" presStyleIdx="2" presStyleCnt="4"/>
      <dgm:spPr/>
    </dgm:pt>
    <dgm:pt modelId="{48FD081E-ADC2-47C6-BD3E-72082CCE85D4}" type="pres">
      <dgm:prSet presAssocID="{CEA9E36B-EDE8-4866-935A-F3C8B68E8434}" presName="text" presStyleLbl="fgAcc0" presStyleIdx="2" presStyleCnt="4">
        <dgm:presLayoutVars>
          <dgm:chPref val="3"/>
        </dgm:presLayoutVars>
      </dgm:prSet>
      <dgm:spPr/>
    </dgm:pt>
    <dgm:pt modelId="{841D0490-06EB-43D3-B819-77C21E3AE2CF}" type="pres">
      <dgm:prSet presAssocID="{CEA9E36B-EDE8-4866-935A-F3C8B68E8434}" presName="hierChild2" presStyleCnt="0"/>
      <dgm:spPr/>
    </dgm:pt>
    <dgm:pt modelId="{3EE23B8B-6E47-47AF-BFE3-9217C7A021CC}" type="pres">
      <dgm:prSet presAssocID="{13F91064-1C18-473D-AE4C-BF0647D3FED7}" presName="hierRoot1" presStyleCnt="0"/>
      <dgm:spPr/>
    </dgm:pt>
    <dgm:pt modelId="{DF6B509A-9551-48F2-AB64-015A6D6469AC}" type="pres">
      <dgm:prSet presAssocID="{13F91064-1C18-473D-AE4C-BF0647D3FED7}" presName="composite" presStyleCnt="0"/>
      <dgm:spPr/>
    </dgm:pt>
    <dgm:pt modelId="{9775977A-95CE-4A42-9C0C-EB3386EDDD73}" type="pres">
      <dgm:prSet presAssocID="{13F91064-1C18-473D-AE4C-BF0647D3FED7}" presName="background" presStyleLbl="node0" presStyleIdx="3" presStyleCnt="4"/>
      <dgm:spPr/>
    </dgm:pt>
    <dgm:pt modelId="{6FC3C947-F5A2-450A-8523-90D0B490EF49}" type="pres">
      <dgm:prSet presAssocID="{13F91064-1C18-473D-AE4C-BF0647D3FED7}" presName="text" presStyleLbl="fgAcc0" presStyleIdx="3" presStyleCnt="4">
        <dgm:presLayoutVars>
          <dgm:chPref val="3"/>
        </dgm:presLayoutVars>
      </dgm:prSet>
      <dgm:spPr/>
    </dgm:pt>
    <dgm:pt modelId="{76F4B1D7-36C8-4253-8746-2027041FE70C}" type="pres">
      <dgm:prSet presAssocID="{13F91064-1C18-473D-AE4C-BF0647D3FED7}" presName="hierChild2" presStyleCnt="0"/>
      <dgm:spPr/>
    </dgm:pt>
  </dgm:ptLst>
  <dgm:cxnLst>
    <dgm:cxn modelId="{83EC7705-A08E-4F25-8D76-10B374A5A4CE}" srcId="{337B1504-7AE6-4314-BB7D-6CD2958E8E5A}" destId="{7D890BB8-E753-4370-8A68-EEA89381D1DB}" srcOrd="0" destOrd="0" parTransId="{62B0D03B-1B98-4ADD-9F5A-CD6D67068CF4}" sibTransId="{821A2457-3904-45EE-8DDA-34DCEBA92CD2}"/>
    <dgm:cxn modelId="{6594A527-3771-414D-B523-641923FF15C5}" type="presOf" srcId="{13F91064-1C18-473D-AE4C-BF0647D3FED7}" destId="{6FC3C947-F5A2-450A-8523-90D0B490EF49}" srcOrd="0" destOrd="0" presId="urn:microsoft.com/office/officeart/2005/8/layout/hierarchy1"/>
    <dgm:cxn modelId="{E454EC64-41D3-49F5-A13E-2EA80EFB131D}" type="presOf" srcId="{E2B30CF8-A145-429F-AD2F-70DFDABC320C}" destId="{3D8B1B1A-0EA9-42E0-AA6E-589A3918D7AE}" srcOrd="0" destOrd="0" presId="urn:microsoft.com/office/officeart/2005/8/layout/hierarchy1"/>
    <dgm:cxn modelId="{0CE66A81-1072-4393-A067-257DA68AFE97}" srcId="{337B1504-7AE6-4314-BB7D-6CD2958E8E5A}" destId="{CEA9E36B-EDE8-4866-935A-F3C8B68E8434}" srcOrd="2" destOrd="0" parTransId="{080C2059-DAF7-4414-9E35-F12D08F0D9BA}" sibTransId="{35BEC9DE-8F3A-465A-98F8-4BF743EE4896}"/>
    <dgm:cxn modelId="{55EE6197-7053-4046-A105-6897CA235FE5}" srcId="{337B1504-7AE6-4314-BB7D-6CD2958E8E5A}" destId="{13F91064-1C18-473D-AE4C-BF0647D3FED7}" srcOrd="3" destOrd="0" parTransId="{F2ACF9BB-A606-4E2E-92B6-0C2A0A5D5985}" sibTransId="{BE40D483-F993-4FBD-A173-D542B2DB5F9C}"/>
    <dgm:cxn modelId="{7FD88DA5-9C8D-47ED-85FC-E9A99A652AFD}" type="presOf" srcId="{7D890BB8-E753-4370-8A68-EEA89381D1DB}" destId="{B99C34BD-637E-4ED4-B253-1613C87B31B4}" srcOrd="0" destOrd="0" presId="urn:microsoft.com/office/officeart/2005/8/layout/hierarchy1"/>
    <dgm:cxn modelId="{2295C9BF-ED9B-4CD4-8C4D-0B6277601F42}" srcId="{337B1504-7AE6-4314-BB7D-6CD2958E8E5A}" destId="{E2B30CF8-A145-429F-AD2F-70DFDABC320C}" srcOrd="1" destOrd="0" parTransId="{ABA2FB45-85A2-4F90-B5B2-A903E7B3B5D4}" sibTransId="{DF40A5AD-42A7-4802-ABA1-81C03C9EC79C}"/>
    <dgm:cxn modelId="{07CF39C5-34BC-437A-9E85-EC73F0B076BE}" type="presOf" srcId="{337B1504-7AE6-4314-BB7D-6CD2958E8E5A}" destId="{F6137716-2492-4509-9A2F-1595CFF0511A}" srcOrd="0" destOrd="0" presId="urn:microsoft.com/office/officeart/2005/8/layout/hierarchy1"/>
    <dgm:cxn modelId="{7F79B9E7-78F5-46C9-9EED-05D49CB2B5D5}" type="presOf" srcId="{CEA9E36B-EDE8-4866-935A-F3C8B68E8434}" destId="{48FD081E-ADC2-47C6-BD3E-72082CCE85D4}" srcOrd="0" destOrd="0" presId="urn:microsoft.com/office/officeart/2005/8/layout/hierarchy1"/>
    <dgm:cxn modelId="{62366503-80F4-4789-9327-CA76FD640638}" type="presParOf" srcId="{F6137716-2492-4509-9A2F-1595CFF0511A}" destId="{5DB428A6-68EA-4897-A5FF-6FE13159578F}" srcOrd="0" destOrd="0" presId="urn:microsoft.com/office/officeart/2005/8/layout/hierarchy1"/>
    <dgm:cxn modelId="{B50A7E68-6CFD-4B13-A4B2-BC002A9DE5CB}" type="presParOf" srcId="{5DB428A6-68EA-4897-A5FF-6FE13159578F}" destId="{22116336-FB49-4425-8F9C-D0F5934A2AC6}" srcOrd="0" destOrd="0" presId="urn:microsoft.com/office/officeart/2005/8/layout/hierarchy1"/>
    <dgm:cxn modelId="{12A3C59F-1723-45AD-91DB-D18EB9B9295C}" type="presParOf" srcId="{22116336-FB49-4425-8F9C-D0F5934A2AC6}" destId="{FD51C2C2-2213-41B1-B11B-56AB5AAB83F2}" srcOrd="0" destOrd="0" presId="urn:microsoft.com/office/officeart/2005/8/layout/hierarchy1"/>
    <dgm:cxn modelId="{F3794A8B-440C-4797-B9D4-2CA65694585F}" type="presParOf" srcId="{22116336-FB49-4425-8F9C-D0F5934A2AC6}" destId="{B99C34BD-637E-4ED4-B253-1613C87B31B4}" srcOrd="1" destOrd="0" presId="urn:microsoft.com/office/officeart/2005/8/layout/hierarchy1"/>
    <dgm:cxn modelId="{40A4C04F-8CF1-4D65-AE74-EC44DE2BB230}" type="presParOf" srcId="{5DB428A6-68EA-4897-A5FF-6FE13159578F}" destId="{23026E82-D7F1-4563-A245-03D92788F0BD}" srcOrd="1" destOrd="0" presId="urn:microsoft.com/office/officeart/2005/8/layout/hierarchy1"/>
    <dgm:cxn modelId="{595FC95C-A8E5-4C88-B863-174510057723}" type="presParOf" srcId="{F6137716-2492-4509-9A2F-1595CFF0511A}" destId="{98E7C572-D309-4144-98C7-43F4C5714805}" srcOrd="1" destOrd="0" presId="urn:microsoft.com/office/officeart/2005/8/layout/hierarchy1"/>
    <dgm:cxn modelId="{CB509350-6546-4430-BEC3-6CA273BB1935}" type="presParOf" srcId="{98E7C572-D309-4144-98C7-43F4C5714805}" destId="{24D21417-7612-4C86-AD2B-1545835C73E8}" srcOrd="0" destOrd="0" presId="urn:microsoft.com/office/officeart/2005/8/layout/hierarchy1"/>
    <dgm:cxn modelId="{EC4D9D6C-3EAA-4E4E-8258-A55E08F0EA01}" type="presParOf" srcId="{24D21417-7612-4C86-AD2B-1545835C73E8}" destId="{361228A2-7AED-4708-A047-B64C8EA5FEAC}" srcOrd="0" destOrd="0" presId="urn:microsoft.com/office/officeart/2005/8/layout/hierarchy1"/>
    <dgm:cxn modelId="{F7F23105-8BFA-40C8-84FC-A7CAF234D69A}" type="presParOf" srcId="{24D21417-7612-4C86-AD2B-1545835C73E8}" destId="{3D8B1B1A-0EA9-42E0-AA6E-589A3918D7AE}" srcOrd="1" destOrd="0" presId="urn:microsoft.com/office/officeart/2005/8/layout/hierarchy1"/>
    <dgm:cxn modelId="{14B5D69F-5805-4FCF-921B-9F556E7AC3D1}" type="presParOf" srcId="{98E7C572-D309-4144-98C7-43F4C5714805}" destId="{BEC62AC8-677F-4B02-95FF-576CF2DF96AA}" srcOrd="1" destOrd="0" presId="urn:microsoft.com/office/officeart/2005/8/layout/hierarchy1"/>
    <dgm:cxn modelId="{8296D003-D008-4E60-8279-4D8CA5B6115F}" type="presParOf" srcId="{F6137716-2492-4509-9A2F-1595CFF0511A}" destId="{815F0445-7A4B-4421-805B-6666415FCA48}" srcOrd="2" destOrd="0" presId="urn:microsoft.com/office/officeart/2005/8/layout/hierarchy1"/>
    <dgm:cxn modelId="{EC95CDA2-3C8A-4472-8852-AFC76A2A9229}" type="presParOf" srcId="{815F0445-7A4B-4421-805B-6666415FCA48}" destId="{5A1CA4F2-E7C0-4C78-BB2D-4B22A6BECE73}" srcOrd="0" destOrd="0" presId="urn:microsoft.com/office/officeart/2005/8/layout/hierarchy1"/>
    <dgm:cxn modelId="{71393C73-CBF9-4CD9-B4FB-575D0F771613}" type="presParOf" srcId="{5A1CA4F2-E7C0-4C78-BB2D-4B22A6BECE73}" destId="{7ADF80C9-B297-4841-A4F2-A4344102D577}" srcOrd="0" destOrd="0" presId="urn:microsoft.com/office/officeart/2005/8/layout/hierarchy1"/>
    <dgm:cxn modelId="{51A85E8A-E631-47D8-AAC0-ACDAA33477B5}" type="presParOf" srcId="{5A1CA4F2-E7C0-4C78-BB2D-4B22A6BECE73}" destId="{48FD081E-ADC2-47C6-BD3E-72082CCE85D4}" srcOrd="1" destOrd="0" presId="urn:microsoft.com/office/officeart/2005/8/layout/hierarchy1"/>
    <dgm:cxn modelId="{1D934201-5174-4BAE-8502-215DFFABFEDF}" type="presParOf" srcId="{815F0445-7A4B-4421-805B-6666415FCA48}" destId="{841D0490-06EB-43D3-B819-77C21E3AE2CF}" srcOrd="1" destOrd="0" presId="urn:microsoft.com/office/officeart/2005/8/layout/hierarchy1"/>
    <dgm:cxn modelId="{75F8FD81-56D7-4A97-A602-659C6B6EAF68}" type="presParOf" srcId="{F6137716-2492-4509-9A2F-1595CFF0511A}" destId="{3EE23B8B-6E47-47AF-BFE3-9217C7A021CC}" srcOrd="3" destOrd="0" presId="urn:microsoft.com/office/officeart/2005/8/layout/hierarchy1"/>
    <dgm:cxn modelId="{2DB0A179-F007-4F33-BE58-AA493AA4A385}" type="presParOf" srcId="{3EE23B8B-6E47-47AF-BFE3-9217C7A021CC}" destId="{DF6B509A-9551-48F2-AB64-015A6D6469AC}" srcOrd="0" destOrd="0" presId="urn:microsoft.com/office/officeart/2005/8/layout/hierarchy1"/>
    <dgm:cxn modelId="{CD8C0D8F-3E53-4270-963A-BA34A20C8EAB}" type="presParOf" srcId="{DF6B509A-9551-48F2-AB64-015A6D6469AC}" destId="{9775977A-95CE-4A42-9C0C-EB3386EDDD73}" srcOrd="0" destOrd="0" presId="urn:microsoft.com/office/officeart/2005/8/layout/hierarchy1"/>
    <dgm:cxn modelId="{409AC940-3737-48E1-855A-392FD2F937FA}" type="presParOf" srcId="{DF6B509A-9551-48F2-AB64-015A6D6469AC}" destId="{6FC3C947-F5A2-450A-8523-90D0B490EF49}" srcOrd="1" destOrd="0" presId="urn:microsoft.com/office/officeart/2005/8/layout/hierarchy1"/>
    <dgm:cxn modelId="{C3DF33A7-C3D5-4528-B2B1-5066239BEB37}" type="presParOf" srcId="{3EE23B8B-6E47-47AF-BFE3-9217C7A021CC}" destId="{76F4B1D7-36C8-4253-8746-2027041FE7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54D253-61B5-4242-AD28-820400998CA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B92728-F3C2-4B15-8E50-821AC575D97C}">
      <dgm:prSet/>
      <dgm:spPr/>
      <dgm:t>
        <a:bodyPr/>
        <a:lstStyle/>
        <a:p>
          <a:r>
            <a:rPr lang="en-US"/>
            <a:t>Variatia mediului la care sunt expusi senzorii</a:t>
          </a:r>
        </a:p>
      </dgm:t>
    </dgm:pt>
    <dgm:pt modelId="{6C2CDA89-DD5D-447A-AFDF-79220B3015D3}" type="parTrans" cxnId="{E01A2638-C041-4B92-9F3E-E6FBFF31E5AD}">
      <dgm:prSet/>
      <dgm:spPr/>
      <dgm:t>
        <a:bodyPr/>
        <a:lstStyle/>
        <a:p>
          <a:endParaRPr lang="en-US"/>
        </a:p>
      </dgm:t>
    </dgm:pt>
    <dgm:pt modelId="{C0F17085-FEE1-4CC9-B045-B38A8A564806}" type="sibTrans" cxnId="{E01A2638-C041-4B92-9F3E-E6FBFF31E5AD}">
      <dgm:prSet/>
      <dgm:spPr/>
      <dgm:t>
        <a:bodyPr/>
        <a:lstStyle/>
        <a:p>
          <a:endParaRPr lang="en-US"/>
        </a:p>
      </dgm:t>
    </dgm:pt>
    <dgm:pt modelId="{FC1D62DC-76E2-4B64-8493-86E35897257C}">
      <dgm:prSet/>
      <dgm:spPr/>
      <dgm:t>
        <a:bodyPr/>
        <a:lstStyle/>
        <a:p>
          <a:r>
            <a:rPr lang="en-US"/>
            <a:t>Variatia temperaturii</a:t>
          </a:r>
        </a:p>
      </dgm:t>
    </dgm:pt>
    <dgm:pt modelId="{A3460A75-B09E-4118-84C0-AAD226447D86}" type="parTrans" cxnId="{1B08CCEF-7216-4F61-889E-0A5E76B91339}">
      <dgm:prSet/>
      <dgm:spPr/>
      <dgm:t>
        <a:bodyPr/>
        <a:lstStyle/>
        <a:p>
          <a:endParaRPr lang="en-US"/>
        </a:p>
      </dgm:t>
    </dgm:pt>
    <dgm:pt modelId="{2CF4C5EB-D585-4433-82EB-85E84A2C3023}" type="sibTrans" cxnId="{1B08CCEF-7216-4F61-889E-0A5E76B91339}">
      <dgm:prSet/>
      <dgm:spPr/>
      <dgm:t>
        <a:bodyPr/>
        <a:lstStyle/>
        <a:p>
          <a:endParaRPr lang="en-US"/>
        </a:p>
      </dgm:t>
    </dgm:pt>
    <dgm:pt modelId="{F26902DE-BAB1-4BBB-B35F-87CCE6A60844}">
      <dgm:prSet/>
      <dgm:spPr/>
      <dgm:t>
        <a:bodyPr/>
        <a:lstStyle/>
        <a:p>
          <a:r>
            <a:rPr lang="en-US"/>
            <a:t>Variatia particulelor in suspensie</a:t>
          </a:r>
        </a:p>
      </dgm:t>
    </dgm:pt>
    <dgm:pt modelId="{95330678-0671-429D-B221-B52856314501}" type="parTrans" cxnId="{731B21CE-BC27-4E72-A5F4-B8D76B9F07A7}">
      <dgm:prSet/>
      <dgm:spPr/>
      <dgm:t>
        <a:bodyPr/>
        <a:lstStyle/>
        <a:p>
          <a:endParaRPr lang="en-US"/>
        </a:p>
      </dgm:t>
    </dgm:pt>
    <dgm:pt modelId="{4EECA300-2508-4061-9327-14431CF77169}" type="sibTrans" cxnId="{731B21CE-BC27-4E72-A5F4-B8D76B9F07A7}">
      <dgm:prSet/>
      <dgm:spPr/>
      <dgm:t>
        <a:bodyPr/>
        <a:lstStyle/>
        <a:p>
          <a:endParaRPr lang="en-US"/>
        </a:p>
      </dgm:t>
    </dgm:pt>
    <dgm:pt modelId="{17F4725F-DEC8-4CA2-9940-D02075443968}">
      <dgm:prSet/>
      <dgm:spPr/>
      <dgm:t>
        <a:bodyPr/>
        <a:lstStyle/>
        <a:p>
          <a:r>
            <a:rPr lang="en-US"/>
            <a:t>Masurarea consumului senzorului</a:t>
          </a:r>
        </a:p>
      </dgm:t>
    </dgm:pt>
    <dgm:pt modelId="{3835ECCF-7FEB-421A-A12A-83BEAC616FEE}" type="parTrans" cxnId="{3322DFD6-02C3-4069-A8FF-A4F9EB5E1971}">
      <dgm:prSet/>
      <dgm:spPr/>
      <dgm:t>
        <a:bodyPr/>
        <a:lstStyle/>
        <a:p>
          <a:endParaRPr lang="en-US"/>
        </a:p>
      </dgm:t>
    </dgm:pt>
    <dgm:pt modelId="{BE76788F-573F-420C-BD75-FF359B41A002}" type="sibTrans" cxnId="{3322DFD6-02C3-4069-A8FF-A4F9EB5E1971}">
      <dgm:prSet/>
      <dgm:spPr/>
      <dgm:t>
        <a:bodyPr/>
        <a:lstStyle/>
        <a:p>
          <a:endParaRPr lang="en-US"/>
        </a:p>
      </dgm:t>
    </dgm:pt>
    <dgm:pt modelId="{505593B0-2E6F-4A05-94F4-67466FDF1FBA}">
      <dgm:prSet/>
      <dgm:spPr/>
      <dgm:t>
        <a:bodyPr/>
        <a:lstStyle/>
        <a:p>
          <a:r>
            <a:rPr lang="en-US"/>
            <a:t>150 mA/h</a:t>
          </a:r>
        </a:p>
      </dgm:t>
    </dgm:pt>
    <dgm:pt modelId="{2006A1D9-6485-40D7-BC68-C067B91C3783}" type="parTrans" cxnId="{425E2915-8E39-4ADC-8965-B50DC8FE40A4}">
      <dgm:prSet/>
      <dgm:spPr/>
      <dgm:t>
        <a:bodyPr/>
        <a:lstStyle/>
        <a:p>
          <a:endParaRPr lang="en-US"/>
        </a:p>
      </dgm:t>
    </dgm:pt>
    <dgm:pt modelId="{BE8A540B-F5EB-4BEF-9EAD-B40CB5CD4A55}" type="sibTrans" cxnId="{425E2915-8E39-4ADC-8965-B50DC8FE40A4}">
      <dgm:prSet/>
      <dgm:spPr/>
      <dgm:t>
        <a:bodyPr/>
        <a:lstStyle/>
        <a:p>
          <a:endParaRPr lang="en-US"/>
        </a:p>
      </dgm:t>
    </dgm:pt>
    <dgm:pt modelId="{EEA952AA-C498-4190-BDD7-47AE7083E8EE}">
      <dgm:prSet/>
      <dgm:spPr/>
      <dgm:t>
        <a:bodyPr/>
        <a:lstStyle/>
        <a:p>
          <a:r>
            <a:rPr lang="en-US"/>
            <a:t>Scalabilitatea sistemului</a:t>
          </a:r>
        </a:p>
      </dgm:t>
    </dgm:pt>
    <dgm:pt modelId="{62E8E7BA-81BC-41B0-848B-6F8F1D21BEFC}" type="parTrans" cxnId="{6AE906A1-D4A5-4D15-94C7-7EA17C0FCE10}">
      <dgm:prSet/>
      <dgm:spPr/>
      <dgm:t>
        <a:bodyPr/>
        <a:lstStyle/>
        <a:p>
          <a:endParaRPr lang="en-US"/>
        </a:p>
      </dgm:t>
    </dgm:pt>
    <dgm:pt modelId="{EA1EB8A5-34C2-4862-B702-BFB5053124F1}" type="sibTrans" cxnId="{6AE906A1-D4A5-4D15-94C7-7EA17C0FCE10}">
      <dgm:prSet/>
      <dgm:spPr/>
      <dgm:t>
        <a:bodyPr/>
        <a:lstStyle/>
        <a:p>
          <a:endParaRPr lang="en-US"/>
        </a:p>
      </dgm:t>
    </dgm:pt>
    <dgm:pt modelId="{5F59939E-D507-4B8D-A254-4B08FE4DA19A}">
      <dgm:prSet/>
      <dgm:spPr/>
      <dgm:t>
        <a:bodyPr/>
        <a:lstStyle/>
        <a:p>
          <a:r>
            <a:rPr lang="en-US"/>
            <a:t>20 de senzori simulati</a:t>
          </a:r>
        </a:p>
      </dgm:t>
    </dgm:pt>
    <dgm:pt modelId="{19B4309E-9EAD-475B-A76D-022D8ACB543F}" type="parTrans" cxnId="{8314DD63-9F5C-4135-87C1-86A50453CBDF}">
      <dgm:prSet/>
      <dgm:spPr/>
      <dgm:t>
        <a:bodyPr/>
        <a:lstStyle/>
        <a:p>
          <a:endParaRPr lang="en-US"/>
        </a:p>
      </dgm:t>
    </dgm:pt>
    <dgm:pt modelId="{94A82C53-1E56-4DD7-8E51-4600BFB12483}" type="sibTrans" cxnId="{8314DD63-9F5C-4135-87C1-86A50453CBDF}">
      <dgm:prSet/>
      <dgm:spPr/>
      <dgm:t>
        <a:bodyPr/>
        <a:lstStyle/>
        <a:p>
          <a:endParaRPr lang="en-US"/>
        </a:p>
      </dgm:t>
    </dgm:pt>
    <dgm:pt modelId="{CB7F6244-A2C6-434A-92EE-E6693178106E}" type="pres">
      <dgm:prSet presAssocID="{3B54D253-61B5-4242-AD28-820400998C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C2B142-70FB-4A66-AED1-FAABB072F714}" type="pres">
      <dgm:prSet presAssocID="{EBB92728-F3C2-4B15-8E50-821AC575D97C}" presName="root" presStyleCnt="0"/>
      <dgm:spPr/>
    </dgm:pt>
    <dgm:pt modelId="{7E7B9574-1D04-4290-8070-AD44B3F9B32C}" type="pres">
      <dgm:prSet presAssocID="{EBB92728-F3C2-4B15-8E50-821AC575D97C}" presName="rootComposite" presStyleCnt="0"/>
      <dgm:spPr/>
    </dgm:pt>
    <dgm:pt modelId="{26DC0895-FF11-46CB-850B-A1FD14FFEFCF}" type="pres">
      <dgm:prSet presAssocID="{EBB92728-F3C2-4B15-8E50-821AC575D97C}" presName="rootText" presStyleLbl="node1" presStyleIdx="0" presStyleCnt="3"/>
      <dgm:spPr/>
    </dgm:pt>
    <dgm:pt modelId="{4FFC2E58-42A1-4B5C-BFA2-161972CA6F5E}" type="pres">
      <dgm:prSet presAssocID="{EBB92728-F3C2-4B15-8E50-821AC575D97C}" presName="rootConnector" presStyleLbl="node1" presStyleIdx="0" presStyleCnt="3"/>
      <dgm:spPr/>
    </dgm:pt>
    <dgm:pt modelId="{6B8731F8-CB81-4039-9A19-BACCFAD8B995}" type="pres">
      <dgm:prSet presAssocID="{EBB92728-F3C2-4B15-8E50-821AC575D97C}" presName="childShape" presStyleCnt="0"/>
      <dgm:spPr/>
    </dgm:pt>
    <dgm:pt modelId="{2E3D43FA-086D-4CBA-9D8F-A92A95E28CA2}" type="pres">
      <dgm:prSet presAssocID="{A3460A75-B09E-4118-84C0-AAD226447D86}" presName="Name13" presStyleLbl="parChTrans1D2" presStyleIdx="0" presStyleCnt="4"/>
      <dgm:spPr/>
    </dgm:pt>
    <dgm:pt modelId="{AE640CCB-A987-4A44-8D73-3DBBCF14E0FC}" type="pres">
      <dgm:prSet presAssocID="{FC1D62DC-76E2-4B64-8493-86E35897257C}" presName="childText" presStyleLbl="bgAcc1" presStyleIdx="0" presStyleCnt="4">
        <dgm:presLayoutVars>
          <dgm:bulletEnabled val="1"/>
        </dgm:presLayoutVars>
      </dgm:prSet>
      <dgm:spPr/>
    </dgm:pt>
    <dgm:pt modelId="{A27ACB11-FBC6-423B-BCE4-D4E9E1BACF88}" type="pres">
      <dgm:prSet presAssocID="{95330678-0671-429D-B221-B52856314501}" presName="Name13" presStyleLbl="parChTrans1D2" presStyleIdx="1" presStyleCnt="4"/>
      <dgm:spPr/>
    </dgm:pt>
    <dgm:pt modelId="{4AE9A07E-E923-4D80-BFAB-4FEB25BA1809}" type="pres">
      <dgm:prSet presAssocID="{F26902DE-BAB1-4BBB-B35F-87CCE6A60844}" presName="childText" presStyleLbl="bgAcc1" presStyleIdx="1" presStyleCnt="4">
        <dgm:presLayoutVars>
          <dgm:bulletEnabled val="1"/>
        </dgm:presLayoutVars>
      </dgm:prSet>
      <dgm:spPr/>
    </dgm:pt>
    <dgm:pt modelId="{51A59346-6801-4F52-B275-87F5AF59E17D}" type="pres">
      <dgm:prSet presAssocID="{17F4725F-DEC8-4CA2-9940-D02075443968}" presName="root" presStyleCnt="0"/>
      <dgm:spPr/>
    </dgm:pt>
    <dgm:pt modelId="{E1F5A878-21FF-4C3F-9008-08A560D1D5C2}" type="pres">
      <dgm:prSet presAssocID="{17F4725F-DEC8-4CA2-9940-D02075443968}" presName="rootComposite" presStyleCnt="0"/>
      <dgm:spPr/>
    </dgm:pt>
    <dgm:pt modelId="{85A2D1DD-621F-411A-BFCA-7B5DABBFA663}" type="pres">
      <dgm:prSet presAssocID="{17F4725F-DEC8-4CA2-9940-D02075443968}" presName="rootText" presStyleLbl="node1" presStyleIdx="1" presStyleCnt="3"/>
      <dgm:spPr/>
    </dgm:pt>
    <dgm:pt modelId="{A6F31318-470B-46AF-A82A-B87BB91D1E36}" type="pres">
      <dgm:prSet presAssocID="{17F4725F-DEC8-4CA2-9940-D02075443968}" presName="rootConnector" presStyleLbl="node1" presStyleIdx="1" presStyleCnt="3"/>
      <dgm:spPr/>
    </dgm:pt>
    <dgm:pt modelId="{4C6782D8-5614-4C04-993E-64CB3F131671}" type="pres">
      <dgm:prSet presAssocID="{17F4725F-DEC8-4CA2-9940-D02075443968}" presName="childShape" presStyleCnt="0"/>
      <dgm:spPr/>
    </dgm:pt>
    <dgm:pt modelId="{3A47C666-7458-4338-A9BE-3E32DAE65F4A}" type="pres">
      <dgm:prSet presAssocID="{2006A1D9-6485-40D7-BC68-C067B91C3783}" presName="Name13" presStyleLbl="parChTrans1D2" presStyleIdx="2" presStyleCnt="4"/>
      <dgm:spPr/>
    </dgm:pt>
    <dgm:pt modelId="{8D0D5643-F9CD-4858-A7DE-DAAE8AE5FDEB}" type="pres">
      <dgm:prSet presAssocID="{505593B0-2E6F-4A05-94F4-67466FDF1FBA}" presName="childText" presStyleLbl="bgAcc1" presStyleIdx="2" presStyleCnt="4">
        <dgm:presLayoutVars>
          <dgm:bulletEnabled val="1"/>
        </dgm:presLayoutVars>
      </dgm:prSet>
      <dgm:spPr/>
    </dgm:pt>
    <dgm:pt modelId="{0A8E1E6E-3676-484E-8C98-E3C5626C7DB8}" type="pres">
      <dgm:prSet presAssocID="{EEA952AA-C498-4190-BDD7-47AE7083E8EE}" presName="root" presStyleCnt="0"/>
      <dgm:spPr/>
    </dgm:pt>
    <dgm:pt modelId="{4BE32551-85F0-4F09-87B6-2067AE1FEEA6}" type="pres">
      <dgm:prSet presAssocID="{EEA952AA-C498-4190-BDD7-47AE7083E8EE}" presName="rootComposite" presStyleCnt="0"/>
      <dgm:spPr/>
    </dgm:pt>
    <dgm:pt modelId="{BE65B63B-1AB1-4541-AC1C-69B8C360BF32}" type="pres">
      <dgm:prSet presAssocID="{EEA952AA-C498-4190-BDD7-47AE7083E8EE}" presName="rootText" presStyleLbl="node1" presStyleIdx="2" presStyleCnt="3"/>
      <dgm:spPr/>
    </dgm:pt>
    <dgm:pt modelId="{6CAEB6E6-7B8E-4383-8089-F03A22FB5252}" type="pres">
      <dgm:prSet presAssocID="{EEA952AA-C498-4190-BDD7-47AE7083E8EE}" presName="rootConnector" presStyleLbl="node1" presStyleIdx="2" presStyleCnt="3"/>
      <dgm:spPr/>
    </dgm:pt>
    <dgm:pt modelId="{1EF2AD75-BE6C-4FDF-B9B3-12244982F9B4}" type="pres">
      <dgm:prSet presAssocID="{EEA952AA-C498-4190-BDD7-47AE7083E8EE}" presName="childShape" presStyleCnt="0"/>
      <dgm:spPr/>
    </dgm:pt>
    <dgm:pt modelId="{236DE75F-296A-46F4-9A40-BAF1A75D167A}" type="pres">
      <dgm:prSet presAssocID="{19B4309E-9EAD-475B-A76D-022D8ACB543F}" presName="Name13" presStyleLbl="parChTrans1D2" presStyleIdx="3" presStyleCnt="4"/>
      <dgm:spPr/>
    </dgm:pt>
    <dgm:pt modelId="{78421158-783A-4958-9254-292A64593F75}" type="pres">
      <dgm:prSet presAssocID="{5F59939E-D507-4B8D-A254-4B08FE4DA19A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4F973E06-7E06-45A0-A2C8-E76979DF2458}" type="presOf" srcId="{FC1D62DC-76E2-4B64-8493-86E35897257C}" destId="{AE640CCB-A987-4A44-8D73-3DBBCF14E0FC}" srcOrd="0" destOrd="0" presId="urn:microsoft.com/office/officeart/2005/8/layout/hierarchy3"/>
    <dgm:cxn modelId="{23CAFA08-1379-45F8-A6A5-3BC2D4D82C6D}" type="presOf" srcId="{95330678-0671-429D-B221-B52856314501}" destId="{A27ACB11-FBC6-423B-BCE4-D4E9E1BACF88}" srcOrd="0" destOrd="0" presId="urn:microsoft.com/office/officeart/2005/8/layout/hierarchy3"/>
    <dgm:cxn modelId="{425E2915-8E39-4ADC-8965-B50DC8FE40A4}" srcId="{17F4725F-DEC8-4CA2-9940-D02075443968}" destId="{505593B0-2E6F-4A05-94F4-67466FDF1FBA}" srcOrd="0" destOrd="0" parTransId="{2006A1D9-6485-40D7-BC68-C067B91C3783}" sibTransId="{BE8A540B-F5EB-4BEF-9EAD-B40CB5CD4A55}"/>
    <dgm:cxn modelId="{4EB27915-4D9B-4D67-BA78-8F47621429F0}" type="presOf" srcId="{F26902DE-BAB1-4BBB-B35F-87CCE6A60844}" destId="{4AE9A07E-E923-4D80-BFAB-4FEB25BA1809}" srcOrd="0" destOrd="0" presId="urn:microsoft.com/office/officeart/2005/8/layout/hierarchy3"/>
    <dgm:cxn modelId="{687EB52B-AC4F-4FEC-9644-BA46CEB9255F}" type="presOf" srcId="{A3460A75-B09E-4118-84C0-AAD226447D86}" destId="{2E3D43FA-086D-4CBA-9D8F-A92A95E28CA2}" srcOrd="0" destOrd="0" presId="urn:microsoft.com/office/officeart/2005/8/layout/hierarchy3"/>
    <dgm:cxn modelId="{E01A2638-C041-4B92-9F3E-E6FBFF31E5AD}" srcId="{3B54D253-61B5-4242-AD28-820400998CA4}" destId="{EBB92728-F3C2-4B15-8E50-821AC575D97C}" srcOrd="0" destOrd="0" parTransId="{6C2CDA89-DD5D-447A-AFDF-79220B3015D3}" sibTransId="{C0F17085-FEE1-4CC9-B045-B38A8A564806}"/>
    <dgm:cxn modelId="{45285962-3964-4EFB-9AFB-41AFBE1234E0}" type="presOf" srcId="{505593B0-2E6F-4A05-94F4-67466FDF1FBA}" destId="{8D0D5643-F9CD-4858-A7DE-DAAE8AE5FDEB}" srcOrd="0" destOrd="0" presId="urn:microsoft.com/office/officeart/2005/8/layout/hierarchy3"/>
    <dgm:cxn modelId="{8314DD63-9F5C-4135-87C1-86A50453CBDF}" srcId="{EEA952AA-C498-4190-BDD7-47AE7083E8EE}" destId="{5F59939E-D507-4B8D-A254-4B08FE4DA19A}" srcOrd="0" destOrd="0" parTransId="{19B4309E-9EAD-475B-A76D-022D8ACB543F}" sibTransId="{94A82C53-1E56-4DD7-8E51-4600BFB12483}"/>
    <dgm:cxn modelId="{3D005744-FE8F-4078-9624-EB37F59ED9BB}" type="presOf" srcId="{EBB92728-F3C2-4B15-8E50-821AC575D97C}" destId="{4FFC2E58-42A1-4B5C-BFA2-161972CA6F5E}" srcOrd="1" destOrd="0" presId="urn:microsoft.com/office/officeart/2005/8/layout/hierarchy3"/>
    <dgm:cxn modelId="{EDBD2172-23E3-4CD5-BFEF-5FCC4244F6CA}" type="presOf" srcId="{17F4725F-DEC8-4CA2-9940-D02075443968}" destId="{A6F31318-470B-46AF-A82A-B87BB91D1E36}" srcOrd="1" destOrd="0" presId="urn:microsoft.com/office/officeart/2005/8/layout/hierarchy3"/>
    <dgm:cxn modelId="{B4E10183-BC96-4BFB-B2F9-091626DC1ACC}" type="presOf" srcId="{2006A1D9-6485-40D7-BC68-C067B91C3783}" destId="{3A47C666-7458-4338-A9BE-3E32DAE65F4A}" srcOrd="0" destOrd="0" presId="urn:microsoft.com/office/officeart/2005/8/layout/hierarchy3"/>
    <dgm:cxn modelId="{33885C85-2C93-4E75-B4F7-3624056586D4}" type="presOf" srcId="{5F59939E-D507-4B8D-A254-4B08FE4DA19A}" destId="{78421158-783A-4958-9254-292A64593F75}" srcOrd="0" destOrd="0" presId="urn:microsoft.com/office/officeart/2005/8/layout/hierarchy3"/>
    <dgm:cxn modelId="{E29DBF8B-36F4-4BD6-86D6-1FC87EC82ABA}" type="presOf" srcId="{19B4309E-9EAD-475B-A76D-022D8ACB543F}" destId="{236DE75F-296A-46F4-9A40-BAF1A75D167A}" srcOrd="0" destOrd="0" presId="urn:microsoft.com/office/officeart/2005/8/layout/hierarchy3"/>
    <dgm:cxn modelId="{F0F6A295-3FC0-44DB-A90B-963BF6D9AC23}" type="presOf" srcId="{EBB92728-F3C2-4B15-8E50-821AC575D97C}" destId="{26DC0895-FF11-46CB-850B-A1FD14FFEFCF}" srcOrd="0" destOrd="0" presId="urn:microsoft.com/office/officeart/2005/8/layout/hierarchy3"/>
    <dgm:cxn modelId="{6AE906A1-D4A5-4D15-94C7-7EA17C0FCE10}" srcId="{3B54D253-61B5-4242-AD28-820400998CA4}" destId="{EEA952AA-C498-4190-BDD7-47AE7083E8EE}" srcOrd="2" destOrd="0" parTransId="{62E8E7BA-81BC-41B0-848B-6F8F1D21BEFC}" sibTransId="{EA1EB8A5-34C2-4862-B702-BFB5053124F1}"/>
    <dgm:cxn modelId="{9FD655C9-6B28-4D39-804F-F89705E5D27E}" type="presOf" srcId="{17F4725F-DEC8-4CA2-9940-D02075443968}" destId="{85A2D1DD-621F-411A-BFCA-7B5DABBFA663}" srcOrd="0" destOrd="0" presId="urn:microsoft.com/office/officeart/2005/8/layout/hierarchy3"/>
    <dgm:cxn modelId="{3FA67ECB-39CB-4CA5-BE9C-420DED7DEE95}" type="presOf" srcId="{EEA952AA-C498-4190-BDD7-47AE7083E8EE}" destId="{BE65B63B-1AB1-4541-AC1C-69B8C360BF32}" srcOrd="0" destOrd="0" presId="urn:microsoft.com/office/officeart/2005/8/layout/hierarchy3"/>
    <dgm:cxn modelId="{731B21CE-BC27-4E72-A5F4-B8D76B9F07A7}" srcId="{EBB92728-F3C2-4B15-8E50-821AC575D97C}" destId="{F26902DE-BAB1-4BBB-B35F-87CCE6A60844}" srcOrd="1" destOrd="0" parTransId="{95330678-0671-429D-B221-B52856314501}" sibTransId="{4EECA300-2508-4061-9327-14431CF77169}"/>
    <dgm:cxn modelId="{6DD8CCD0-4826-49DA-898D-C6C0007229C9}" type="presOf" srcId="{3B54D253-61B5-4242-AD28-820400998CA4}" destId="{CB7F6244-A2C6-434A-92EE-E6693178106E}" srcOrd="0" destOrd="0" presId="urn:microsoft.com/office/officeart/2005/8/layout/hierarchy3"/>
    <dgm:cxn modelId="{3322DFD6-02C3-4069-A8FF-A4F9EB5E1971}" srcId="{3B54D253-61B5-4242-AD28-820400998CA4}" destId="{17F4725F-DEC8-4CA2-9940-D02075443968}" srcOrd="1" destOrd="0" parTransId="{3835ECCF-7FEB-421A-A12A-83BEAC616FEE}" sibTransId="{BE76788F-573F-420C-BD75-FF359B41A002}"/>
    <dgm:cxn modelId="{1B08CCEF-7216-4F61-889E-0A5E76B91339}" srcId="{EBB92728-F3C2-4B15-8E50-821AC575D97C}" destId="{FC1D62DC-76E2-4B64-8493-86E35897257C}" srcOrd="0" destOrd="0" parTransId="{A3460A75-B09E-4118-84C0-AAD226447D86}" sibTransId="{2CF4C5EB-D585-4433-82EB-85E84A2C3023}"/>
    <dgm:cxn modelId="{71C9CAF1-E579-4DF5-92B6-AC11835DFE74}" type="presOf" srcId="{EEA952AA-C498-4190-BDD7-47AE7083E8EE}" destId="{6CAEB6E6-7B8E-4383-8089-F03A22FB5252}" srcOrd="1" destOrd="0" presId="urn:microsoft.com/office/officeart/2005/8/layout/hierarchy3"/>
    <dgm:cxn modelId="{6F89F870-2AB3-4DAB-B556-F776ED270973}" type="presParOf" srcId="{CB7F6244-A2C6-434A-92EE-E6693178106E}" destId="{02C2B142-70FB-4A66-AED1-FAABB072F714}" srcOrd="0" destOrd="0" presId="urn:microsoft.com/office/officeart/2005/8/layout/hierarchy3"/>
    <dgm:cxn modelId="{67501DA7-FF7F-48C7-875E-A3F7610D8B8F}" type="presParOf" srcId="{02C2B142-70FB-4A66-AED1-FAABB072F714}" destId="{7E7B9574-1D04-4290-8070-AD44B3F9B32C}" srcOrd="0" destOrd="0" presId="urn:microsoft.com/office/officeart/2005/8/layout/hierarchy3"/>
    <dgm:cxn modelId="{08957326-636B-4C8A-95AD-B03969631229}" type="presParOf" srcId="{7E7B9574-1D04-4290-8070-AD44B3F9B32C}" destId="{26DC0895-FF11-46CB-850B-A1FD14FFEFCF}" srcOrd="0" destOrd="0" presId="urn:microsoft.com/office/officeart/2005/8/layout/hierarchy3"/>
    <dgm:cxn modelId="{949254B5-C320-4F15-A4EE-1C7598F1D188}" type="presParOf" srcId="{7E7B9574-1D04-4290-8070-AD44B3F9B32C}" destId="{4FFC2E58-42A1-4B5C-BFA2-161972CA6F5E}" srcOrd="1" destOrd="0" presId="urn:microsoft.com/office/officeart/2005/8/layout/hierarchy3"/>
    <dgm:cxn modelId="{D2462010-5790-4386-82DE-67497D12D71D}" type="presParOf" srcId="{02C2B142-70FB-4A66-AED1-FAABB072F714}" destId="{6B8731F8-CB81-4039-9A19-BACCFAD8B995}" srcOrd="1" destOrd="0" presId="urn:microsoft.com/office/officeart/2005/8/layout/hierarchy3"/>
    <dgm:cxn modelId="{32E1C9E5-0CA9-4982-B3CE-4C705D0AB0E0}" type="presParOf" srcId="{6B8731F8-CB81-4039-9A19-BACCFAD8B995}" destId="{2E3D43FA-086D-4CBA-9D8F-A92A95E28CA2}" srcOrd="0" destOrd="0" presId="urn:microsoft.com/office/officeart/2005/8/layout/hierarchy3"/>
    <dgm:cxn modelId="{58A5723E-1E05-4F13-A21A-DEC3EF2F4092}" type="presParOf" srcId="{6B8731F8-CB81-4039-9A19-BACCFAD8B995}" destId="{AE640CCB-A987-4A44-8D73-3DBBCF14E0FC}" srcOrd="1" destOrd="0" presId="urn:microsoft.com/office/officeart/2005/8/layout/hierarchy3"/>
    <dgm:cxn modelId="{A8F1083D-7883-4DD5-A44B-4E4530530CA3}" type="presParOf" srcId="{6B8731F8-CB81-4039-9A19-BACCFAD8B995}" destId="{A27ACB11-FBC6-423B-BCE4-D4E9E1BACF88}" srcOrd="2" destOrd="0" presId="urn:microsoft.com/office/officeart/2005/8/layout/hierarchy3"/>
    <dgm:cxn modelId="{3564A744-F7FF-4051-A28F-1CF2D60D4768}" type="presParOf" srcId="{6B8731F8-CB81-4039-9A19-BACCFAD8B995}" destId="{4AE9A07E-E923-4D80-BFAB-4FEB25BA1809}" srcOrd="3" destOrd="0" presId="urn:microsoft.com/office/officeart/2005/8/layout/hierarchy3"/>
    <dgm:cxn modelId="{88B77223-B865-4E06-9CC6-F1E5CD396B3C}" type="presParOf" srcId="{CB7F6244-A2C6-434A-92EE-E6693178106E}" destId="{51A59346-6801-4F52-B275-87F5AF59E17D}" srcOrd="1" destOrd="0" presId="urn:microsoft.com/office/officeart/2005/8/layout/hierarchy3"/>
    <dgm:cxn modelId="{A7C55391-C42E-41CD-B1C1-848F10440D25}" type="presParOf" srcId="{51A59346-6801-4F52-B275-87F5AF59E17D}" destId="{E1F5A878-21FF-4C3F-9008-08A560D1D5C2}" srcOrd="0" destOrd="0" presId="urn:microsoft.com/office/officeart/2005/8/layout/hierarchy3"/>
    <dgm:cxn modelId="{0D238087-B903-4CCA-832B-3660C8B670B5}" type="presParOf" srcId="{E1F5A878-21FF-4C3F-9008-08A560D1D5C2}" destId="{85A2D1DD-621F-411A-BFCA-7B5DABBFA663}" srcOrd="0" destOrd="0" presId="urn:microsoft.com/office/officeart/2005/8/layout/hierarchy3"/>
    <dgm:cxn modelId="{C75E7B06-6749-48C1-8F7A-423B960FAFBB}" type="presParOf" srcId="{E1F5A878-21FF-4C3F-9008-08A560D1D5C2}" destId="{A6F31318-470B-46AF-A82A-B87BB91D1E36}" srcOrd="1" destOrd="0" presId="urn:microsoft.com/office/officeart/2005/8/layout/hierarchy3"/>
    <dgm:cxn modelId="{D29A9E91-9655-48D2-8412-05C84AE13486}" type="presParOf" srcId="{51A59346-6801-4F52-B275-87F5AF59E17D}" destId="{4C6782D8-5614-4C04-993E-64CB3F131671}" srcOrd="1" destOrd="0" presId="urn:microsoft.com/office/officeart/2005/8/layout/hierarchy3"/>
    <dgm:cxn modelId="{D2D1A056-F678-4D5D-9E3E-AFBDCCBBC69C}" type="presParOf" srcId="{4C6782D8-5614-4C04-993E-64CB3F131671}" destId="{3A47C666-7458-4338-A9BE-3E32DAE65F4A}" srcOrd="0" destOrd="0" presId="urn:microsoft.com/office/officeart/2005/8/layout/hierarchy3"/>
    <dgm:cxn modelId="{F4FA1D96-D8B4-429C-A34D-B629979AB49F}" type="presParOf" srcId="{4C6782D8-5614-4C04-993E-64CB3F131671}" destId="{8D0D5643-F9CD-4858-A7DE-DAAE8AE5FDEB}" srcOrd="1" destOrd="0" presId="urn:microsoft.com/office/officeart/2005/8/layout/hierarchy3"/>
    <dgm:cxn modelId="{EBF0F382-0E8C-4B47-906B-80FB2217D8FD}" type="presParOf" srcId="{CB7F6244-A2C6-434A-92EE-E6693178106E}" destId="{0A8E1E6E-3676-484E-8C98-E3C5626C7DB8}" srcOrd="2" destOrd="0" presId="urn:microsoft.com/office/officeart/2005/8/layout/hierarchy3"/>
    <dgm:cxn modelId="{81A14D6E-C34F-4CE2-90CA-AF32BBA2CD82}" type="presParOf" srcId="{0A8E1E6E-3676-484E-8C98-E3C5626C7DB8}" destId="{4BE32551-85F0-4F09-87B6-2067AE1FEEA6}" srcOrd="0" destOrd="0" presId="urn:microsoft.com/office/officeart/2005/8/layout/hierarchy3"/>
    <dgm:cxn modelId="{A4479BAC-3D99-4923-A1AC-D230F7320FB8}" type="presParOf" srcId="{4BE32551-85F0-4F09-87B6-2067AE1FEEA6}" destId="{BE65B63B-1AB1-4541-AC1C-69B8C360BF32}" srcOrd="0" destOrd="0" presId="urn:microsoft.com/office/officeart/2005/8/layout/hierarchy3"/>
    <dgm:cxn modelId="{A5BC9D7A-721E-423D-A8FB-22910643D399}" type="presParOf" srcId="{4BE32551-85F0-4F09-87B6-2067AE1FEEA6}" destId="{6CAEB6E6-7B8E-4383-8089-F03A22FB5252}" srcOrd="1" destOrd="0" presId="urn:microsoft.com/office/officeart/2005/8/layout/hierarchy3"/>
    <dgm:cxn modelId="{409FCA1A-31D1-467A-88DC-7F5C13545222}" type="presParOf" srcId="{0A8E1E6E-3676-484E-8C98-E3C5626C7DB8}" destId="{1EF2AD75-BE6C-4FDF-B9B3-12244982F9B4}" srcOrd="1" destOrd="0" presId="urn:microsoft.com/office/officeart/2005/8/layout/hierarchy3"/>
    <dgm:cxn modelId="{CE2BCF4D-2683-4F72-805B-73F01F0846F5}" type="presParOf" srcId="{1EF2AD75-BE6C-4FDF-B9B3-12244982F9B4}" destId="{236DE75F-296A-46F4-9A40-BAF1A75D167A}" srcOrd="0" destOrd="0" presId="urn:microsoft.com/office/officeart/2005/8/layout/hierarchy3"/>
    <dgm:cxn modelId="{DF833358-36B9-4407-9198-CE0081D8A4CC}" type="presParOf" srcId="{1EF2AD75-BE6C-4FDF-B9B3-12244982F9B4}" destId="{78421158-783A-4958-9254-292A64593F7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4CED3-28DB-4EAA-BD66-1E090058C9E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9C84E-018B-4F02-B7E2-2F741B954ED3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Cum ne afecteaza calitatea aerului?</a:t>
          </a:r>
        </a:p>
      </dsp:txBody>
      <dsp:txXfrm>
        <a:off x="608661" y="692298"/>
        <a:ext cx="4508047" cy="2799040"/>
      </dsp:txXfrm>
    </dsp:sp>
    <dsp:sp modelId="{ACEB48AB-6F56-41CF-A818-A7CA7B113338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72B04-5E9D-4EA0-8D11-04935EE74FD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90% din timp il petrecem in spatii inchise…</a:t>
          </a:r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1C2C2-2213-41B1-B11B-56AB5AAB83F2}">
      <dsp:nvSpPr>
        <dsp:cNvPr id="0" name=""/>
        <dsp:cNvSpPr/>
      </dsp:nvSpPr>
      <dsp:spPr>
        <a:xfrm>
          <a:off x="3201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C34BD-637E-4ED4-B253-1613C87B31B4}">
      <dsp:nvSpPr>
        <dsp:cNvPr id="0" name=""/>
        <dsp:cNvSpPr/>
      </dsp:nvSpPr>
      <dsp:spPr>
        <a:xfrm>
          <a:off x="257188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Masurarea parametrilor cheie de calitate a aerului.</a:t>
          </a:r>
        </a:p>
      </dsp:txBody>
      <dsp:txXfrm>
        <a:off x="299702" y="1533793"/>
        <a:ext cx="2200851" cy="1366505"/>
      </dsp:txXfrm>
    </dsp:sp>
    <dsp:sp modelId="{361228A2-7AED-4708-A047-B64C8EA5FEAC}">
      <dsp:nvSpPr>
        <dsp:cNvPr id="0" name=""/>
        <dsp:cNvSpPr/>
      </dsp:nvSpPr>
      <dsp:spPr>
        <a:xfrm>
          <a:off x="2797054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B1B1A-0EA9-42E0-AA6E-589A3918D7AE}">
      <dsp:nvSpPr>
        <dsp:cNvPr id="0" name=""/>
        <dsp:cNvSpPr/>
      </dsp:nvSpPr>
      <dsp:spPr>
        <a:xfrm>
          <a:off x="3051041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Citirea parametrilor in timp real.</a:t>
          </a:r>
        </a:p>
      </dsp:txBody>
      <dsp:txXfrm>
        <a:off x="3093555" y="1533793"/>
        <a:ext cx="2200851" cy="1366505"/>
      </dsp:txXfrm>
    </dsp:sp>
    <dsp:sp modelId="{7ADF80C9-B297-4841-A4F2-A4344102D577}">
      <dsp:nvSpPr>
        <dsp:cNvPr id="0" name=""/>
        <dsp:cNvSpPr/>
      </dsp:nvSpPr>
      <dsp:spPr>
        <a:xfrm>
          <a:off x="5590907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D081E-ADC2-47C6-BD3E-72082CCE85D4}">
      <dsp:nvSpPr>
        <dsp:cNvPr id="0" name=""/>
        <dsp:cNvSpPr/>
      </dsp:nvSpPr>
      <dsp:spPr>
        <a:xfrm>
          <a:off x="5844894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Citirea parametrilor istorici.</a:t>
          </a:r>
        </a:p>
      </dsp:txBody>
      <dsp:txXfrm>
        <a:off x="5887408" y="1533793"/>
        <a:ext cx="2200851" cy="1366505"/>
      </dsp:txXfrm>
    </dsp:sp>
    <dsp:sp modelId="{9775977A-95CE-4A42-9C0C-EB3386EDDD73}">
      <dsp:nvSpPr>
        <dsp:cNvPr id="0" name=""/>
        <dsp:cNvSpPr/>
      </dsp:nvSpPr>
      <dsp:spPr>
        <a:xfrm>
          <a:off x="8384760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3C947-F5A2-450A-8523-90D0B490EF49}">
      <dsp:nvSpPr>
        <dsp:cNvPr id="0" name=""/>
        <dsp:cNvSpPr/>
      </dsp:nvSpPr>
      <dsp:spPr>
        <a:xfrm>
          <a:off x="8638747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Oferirea unei interfete intuitive si usor de utilizat.</a:t>
          </a:r>
        </a:p>
      </dsp:txBody>
      <dsp:txXfrm>
        <a:off x="8681261" y="15337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C0895-FF11-46CB-850B-A1FD14FFEFCF}">
      <dsp:nvSpPr>
        <dsp:cNvPr id="0" name=""/>
        <dsp:cNvSpPr/>
      </dsp:nvSpPr>
      <dsp:spPr>
        <a:xfrm>
          <a:off x="908818" y="1178"/>
          <a:ext cx="2485132" cy="124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Variatia mediului la care sunt expusi senzorii</a:t>
          </a:r>
        </a:p>
      </dsp:txBody>
      <dsp:txXfrm>
        <a:off x="945212" y="37572"/>
        <a:ext cx="2412344" cy="1169778"/>
      </dsp:txXfrm>
    </dsp:sp>
    <dsp:sp modelId="{2E3D43FA-086D-4CBA-9D8F-A92A95E28CA2}">
      <dsp:nvSpPr>
        <dsp:cNvPr id="0" name=""/>
        <dsp:cNvSpPr/>
      </dsp:nvSpPr>
      <dsp:spPr>
        <a:xfrm>
          <a:off x="1157332" y="1243744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40CCB-A987-4A44-8D73-3DBBCF14E0FC}">
      <dsp:nvSpPr>
        <dsp:cNvPr id="0" name=""/>
        <dsp:cNvSpPr/>
      </dsp:nvSpPr>
      <dsp:spPr>
        <a:xfrm>
          <a:off x="1405845" y="1554385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Variatia temperaturii</a:t>
          </a:r>
        </a:p>
      </dsp:txBody>
      <dsp:txXfrm>
        <a:off x="1442239" y="1590779"/>
        <a:ext cx="1915317" cy="1169778"/>
      </dsp:txXfrm>
    </dsp:sp>
    <dsp:sp modelId="{A27ACB11-FBC6-423B-BCE4-D4E9E1BACF88}">
      <dsp:nvSpPr>
        <dsp:cNvPr id="0" name=""/>
        <dsp:cNvSpPr/>
      </dsp:nvSpPr>
      <dsp:spPr>
        <a:xfrm>
          <a:off x="1157332" y="1243744"/>
          <a:ext cx="248513" cy="24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32"/>
              </a:lnTo>
              <a:lnTo>
                <a:pt x="248513" y="248513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9A07E-E923-4D80-BFAB-4FEB25BA1809}">
      <dsp:nvSpPr>
        <dsp:cNvPr id="0" name=""/>
        <dsp:cNvSpPr/>
      </dsp:nvSpPr>
      <dsp:spPr>
        <a:xfrm>
          <a:off x="1405845" y="3107593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Variatia particulelor in suspensie</a:t>
          </a:r>
        </a:p>
      </dsp:txBody>
      <dsp:txXfrm>
        <a:off x="1442239" y="3143987"/>
        <a:ext cx="1915317" cy="1169778"/>
      </dsp:txXfrm>
    </dsp:sp>
    <dsp:sp modelId="{85A2D1DD-621F-411A-BFCA-7B5DABBFA663}">
      <dsp:nvSpPr>
        <dsp:cNvPr id="0" name=""/>
        <dsp:cNvSpPr/>
      </dsp:nvSpPr>
      <dsp:spPr>
        <a:xfrm>
          <a:off x="4015233" y="1178"/>
          <a:ext cx="2485132" cy="124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Masurarea consumului senzorului</a:t>
          </a:r>
        </a:p>
      </dsp:txBody>
      <dsp:txXfrm>
        <a:off x="4051627" y="37572"/>
        <a:ext cx="2412344" cy="1169778"/>
      </dsp:txXfrm>
    </dsp:sp>
    <dsp:sp modelId="{3A47C666-7458-4338-A9BE-3E32DAE65F4A}">
      <dsp:nvSpPr>
        <dsp:cNvPr id="0" name=""/>
        <dsp:cNvSpPr/>
      </dsp:nvSpPr>
      <dsp:spPr>
        <a:xfrm>
          <a:off x="4263747" y="1243744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D5643-F9CD-4858-A7DE-DAAE8AE5FDEB}">
      <dsp:nvSpPr>
        <dsp:cNvPr id="0" name=""/>
        <dsp:cNvSpPr/>
      </dsp:nvSpPr>
      <dsp:spPr>
        <a:xfrm>
          <a:off x="4512260" y="1554385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150 mA/h</a:t>
          </a:r>
        </a:p>
      </dsp:txBody>
      <dsp:txXfrm>
        <a:off x="4548654" y="1590779"/>
        <a:ext cx="1915317" cy="1169778"/>
      </dsp:txXfrm>
    </dsp:sp>
    <dsp:sp modelId="{BE65B63B-1AB1-4541-AC1C-69B8C360BF32}">
      <dsp:nvSpPr>
        <dsp:cNvPr id="0" name=""/>
        <dsp:cNvSpPr/>
      </dsp:nvSpPr>
      <dsp:spPr>
        <a:xfrm>
          <a:off x="7121649" y="1178"/>
          <a:ext cx="2485132" cy="124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Scalabilitatea sistemului</a:t>
          </a:r>
        </a:p>
      </dsp:txBody>
      <dsp:txXfrm>
        <a:off x="7158043" y="37572"/>
        <a:ext cx="2412344" cy="1169778"/>
      </dsp:txXfrm>
    </dsp:sp>
    <dsp:sp modelId="{236DE75F-296A-46F4-9A40-BAF1A75D167A}">
      <dsp:nvSpPr>
        <dsp:cNvPr id="0" name=""/>
        <dsp:cNvSpPr/>
      </dsp:nvSpPr>
      <dsp:spPr>
        <a:xfrm>
          <a:off x="7370162" y="1243744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21158-783A-4958-9254-292A64593F75}">
      <dsp:nvSpPr>
        <dsp:cNvPr id="0" name=""/>
        <dsp:cNvSpPr/>
      </dsp:nvSpPr>
      <dsp:spPr>
        <a:xfrm>
          <a:off x="7618675" y="1554385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20 de senzori simulati</a:t>
          </a:r>
        </a:p>
      </dsp:txBody>
      <dsp:txXfrm>
        <a:off x="7655069" y="1590779"/>
        <a:ext cx="1915317" cy="1169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B8A3-C2FA-C0D9-6EE0-D8CD63F13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7BE56-74FD-C9AF-975C-849D89B9F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F3C8-BCBA-C83D-3847-1194CD43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4D55-2968-A3FA-C071-8EB30A81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EAED-2000-CEA5-9DB7-8B7DF3FF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8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35E7-B82D-12CB-C7C3-BDB11077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AE679-0948-4F2D-B9D6-25FE08C57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C19B-A7E5-24D2-7B4F-E535AC75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FB75-5507-1C70-69F3-4B36EC3F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F04D-7BBD-CEA2-9B4C-51FA5BF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5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02590-9EC2-B27A-0DA6-275C4AB7F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A2B91-4A72-5AC0-CFD0-77AB42E23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84126-BFA6-94B1-AF0B-13A7234B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3953-3CC2-01E1-B93B-3D30EEA2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CBD48-434B-9A3A-F669-6DDF6C27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41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9DB1-E72F-6E96-AE09-6C961F22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D026-1CA8-87A6-3B5C-F64A1343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A20C-43E6-02BD-6328-91CC84EA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83EF-6D11-3A72-FF6D-8630837B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9EC3-B5EA-59AD-8591-FCBBC124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513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8B21-64D7-640C-BEAF-56C2C894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AB1FF-07EC-2EAE-2248-27485710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0786-CFD1-8207-A8D3-4AC5B0B1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59C1-8748-AFDA-C3A5-A40051CB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E083-9762-640B-90DE-5EA367C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6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57E5-91E3-3FF1-E29C-0D8F0A1B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2A8B-70B4-0DA1-2AAC-D94793AC9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2D246-4F4A-CE57-445D-6825C2A6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5A80-51D8-6304-F41D-8E183F3E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B059-E33D-03DA-7A65-AAEB5531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1153-0E34-4591-41EC-8F8D4688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343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CE87-F887-434D-BCC0-226B8D5B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70D3-1C43-8E4F-DF38-18D9C490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1833-ADD6-6A20-5D60-EA05F4E53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B978-00ED-8BC4-EF29-9D2DC2BB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A6A08-7E94-FEF7-8C97-41083B6FF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64C7E-C7BF-F3A2-60FE-6896E6F5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94576-C611-D620-36EB-E4475C2F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269F5-4123-9893-31CA-B92AC932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51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5E4C-164B-5FD6-3F0A-990AF31D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5F3E2-FA64-795D-A9D0-F9AF3169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4882F-F000-8611-DA6B-3F1EBB19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E9B25-72C1-0919-616D-91A6638B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44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1CC25-3BC6-3EA1-8228-76D5C88E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0222F-940D-65C6-97A3-4DCB2F1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56BF6-FF3F-7A94-5F40-7B94D004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15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6BD0-637B-6809-A7E4-AE194FEB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7FCA-F261-3DF5-2FEE-CA637AB8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58030-ED45-FC23-14A8-8D1F1961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30668-6BD5-18AA-4F05-2EFC1FC7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C171F-EC4D-6BEB-B93A-6687A8E7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EB6A-8971-8307-F6CC-FB7986BB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575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4991-3C44-E625-934D-45F655DD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695F7-CA17-812F-E7E9-59B9793D4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F106-B8B5-128B-5DFA-7B3DCAEB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60376-F4C1-A93B-C83B-9D81DE33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AD77D-6D35-3867-F483-8FF9C6D1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5CF0-4380-0993-CDD1-B4BE4356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472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D5389-E976-A031-0F97-B3A990E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A702B-4517-DB6A-69D6-22BDE55E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99EA-CDA9-F16E-1EC1-610F842FB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5FBF5-449C-444B-A30D-7871BA1ECC0D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0BD2-C5CF-A51B-01E7-CA6C6588D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424C-4962-6333-C016-9C6A11A31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586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9C387-2C8C-2AF1-46F7-92C5BA90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SISTEM DE MONITORIZARE A CALITATII AERULUI</a:t>
            </a:r>
            <a:endParaRPr lang="ro-RO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A9EFC-656D-B77B-CF2F-12481308C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Autor: Mihai-Octavian Coposescu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Coordonator: Prof. Dr. Ing. Zoltan Francisc BARUCH</a:t>
            </a:r>
            <a:endParaRPr lang="ro-R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9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FD5CF-C8DD-252A-2FA5-02978D23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Implementarea solutiei</a:t>
            </a:r>
            <a:endParaRPr lang="ro-RO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BEB1-C4A9-E428-C049-360B7CE0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Modulul senzor:</a:t>
            </a:r>
          </a:p>
          <a:p>
            <a:pPr lvl="1"/>
            <a:r>
              <a:rPr lang="en-US" sz="2000"/>
              <a:t>Placa de dezvoltare ArtyZ7</a:t>
            </a:r>
          </a:p>
          <a:p>
            <a:pPr lvl="1"/>
            <a:r>
              <a:rPr lang="en-US" sz="2000"/>
              <a:t>Senzori pentru esantionarea parametrilor de calitate a aerului:</a:t>
            </a:r>
          </a:p>
          <a:p>
            <a:pPr lvl="2"/>
            <a:r>
              <a:rPr lang="en-US"/>
              <a:t>Texax Instruments HDC1080 pentru temperatura si umiditate</a:t>
            </a:r>
          </a:p>
          <a:p>
            <a:pPr lvl="2"/>
            <a:r>
              <a:rPr lang="en-US"/>
              <a:t>Sensirion SPS30 pentru particulele in suspensie</a:t>
            </a:r>
            <a:endParaRPr lang="en-US" dirty="0"/>
          </a:p>
          <a:p>
            <a:pPr lvl="2"/>
            <a:r>
              <a:rPr lang="en-US"/>
              <a:t>Sensirion SGP40 pentru compusii organici </a:t>
            </a:r>
            <a:r>
              <a:rPr lang="en-US" dirty="0"/>
              <a:t>volatile</a:t>
            </a:r>
          </a:p>
          <a:p>
            <a:pPr lvl="1"/>
            <a:r>
              <a:rPr lang="en-US" sz="2000"/>
              <a:t>Controller de retea ATWINC1500</a:t>
            </a:r>
          </a:p>
          <a:p>
            <a:pPr lvl="1"/>
            <a:r>
              <a:rPr lang="en-US" sz="2000"/>
              <a:t>Esantionare parametrii periodic</a:t>
            </a:r>
          </a:p>
          <a:p>
            <a:pPr lvl="1"/>
            <a:r>
              <a:rPr lang="en-US" sz="2000"/>
              <a:t>Transmiterea parametrilor catre Brokerul MQTT</a:t>
            </a:r>
          </a:p>
        </p:txBody>
      </p:sp>
    </p:spTree>
    <p:extLst>
      <p:ext uri="{BB962C8B-B14F-4D97-AF65-F5344CB8AC3E}">
        <p14:creationId xmlns:p14="http://schemas.microsoft.com/office/powerpoint/2010/main" val="139276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6D199-E91A-1500-85D1-3223B145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Implementarea solutiei</a:t>
            </a:r>
            <a:endParaRPr lang="ro-RO" sz="40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DBD25F04-EDD2-5734-2822-117FA99E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5" y="694213"/>
            <a:ext cx="11332937" cy="35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0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6E5A-9153-73D0-6A6B-3092694D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Implementarea Solutiei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F64062-6192-5799-0871-C04F530B6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0" y="1688265"/>
            <a:ext cx="3876165" cy="304977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871CE-2F4C-2990-379A-F8B1A464D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/>
              <a:t>Broker MQTT:</a:t>
            </a:r>
          </a:p>
          <a:p>
            <a:pPr lvl="1"/>
            <a:r>
              <a:rPr lang="en-US" sz="1900"/>
              <a:t>Am utilizat Brokerul MQTT Mosquitto</a:t>
            </a:r>
          </a:p>
          <a:p>
            <a:pPr lvl="1"/>
            <a:r>
              <a:rPr lang="en-US" sz="1900"/>
              <a:t>Exemplu topic: “readings/F8F005ADB2A9/airQ1”</a:t>
            </a:r>
          </a:p>
          <a:p>
            <a:pPr lvl="1"/>
            <a:r>
              <a:rPr lang="en-US" sz="1900"/>
              <a:t>Subscriber wildcard pentru interceptarea mesajelor de la senzori</a:t>
            </a:r>
          </a:p>
          <a:p>
            <a:pPr lvl="2"/>
            <a:r>
              <a:rPr lang="en-US" sz="1900"/>
              <a:t>“readings/#”</a:t>
            </a:r>
          </a:p>
          <a:p>
            <a:pPr lvl="1"/>
            <a:r>
              <a:rPr lang="en-US" sz="1900"/>
              <a:t>Transmiterea mesajelor interceptate catre serverul RESTful</a:t>
            </a:r>
          </a:p>
          <a:p>
            <a:pPr lvl="1"/>
            <a:r>
              <a:rPr lang="en-US" sz="1900"/>
              <a:t>Salvarea mesajelor in baza de date</a:t>
            </a:r>
          </a:p>
          <a:p>
            <a:endParaRPr lang="en-US" sz="1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59D39-0A71-4C18-6799-FCA28A3D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Implementarea solutiei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42B6-9457-854D-5D46-F5EE1D9A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Baza</a:t>
            </a:r>
            <a:r>
              <a:rPr lang="en-US" sz="2000" dirty="0"/>
              <a:t> de date:</a:t>
            </a:r>
          </a:p>
          <a:p>
            <a:pPr lvl="1"/>
            <a:r>
              <a:rPr lang="en-US" sz="2000" dirty="0"/>
              <a:t>Am </a:t>
            </a:r>
            <a:r>
              <a:rPr lang="en-US" sz="2000" dirty="0" err="1"/>
              <a:t>utilizat</a:t>
            </a:r>
            <a:r>
              <a:rPr lang="en-US" sz="2000" dirty="0"/>
              <a:t> </a:t>
            </a:r>
            <a:r>
              <a:rPr lang="en-US" sz="2000" dirty="0" err="1"/>
              <a:t>baza</a:t>
            </a:r>
            <a:r>
              <a:rPr lang="en-US" sz="2000" dirty="0"/>
              <a:t> de date MongoDB</a:t>
            </a:r>
          </a:p>
          <a:p>
            <a:pPr lvl="1"/>
            <a:r>
              <a:rPr lang="en-US" sz="2000" dirty="0" err="1"/>
              <a:t>Colectii</a:t>
            </a:r>
            <a:r>
              <a:rPr lang="en-US" sz="2000" dirty="0"/>
              <a:t> de tip </a:t>
            </a:r>
            <a:r>
              <a:rPr lang="en-US" sz="2000" dirty="0" err="1"/>
              <a:t>serii</a:t>
            </a:r>
            <a:r>
              <a:rPr lang="en-US" sz="2000" dirty="0"/>
              <a:t> in </a:t>
            </a:r>
            <a:r>
              <a:rPr lang="en-US" sz="2000" dirty="0" err="1"/>
              <a:t>timp</a:t>
            </a:r>
            <a:endParaRPr lang="en-US" sz="2000" dirty="0"/>
          </a:p>
          <a:p>
            <a:pPr lvl="1"/>
            <a:r>
              <a:rPr lang="en-US" sz="2000" dirty="0" err="1"/>
              <a:t>Datele</a:t>
            </a:r>
            <a:r>
              <a:rPr lang="en-US" sz="2000" dirty="0"/>
              <a:t> sunt </a:t>
            </a:r>
            <a:r>
              <a:rPr lang="en-US" sz="2000" dirty="0" err="1"/>
              <a:t>salvate</a:t>
            </a:r>
            <a:r>
              <a:rPr lang="en-US" sz="2000" dirty="0"/>
              <a:t> in </a:t>
            </a:r>
            <a:r>
              <a:rPr lang="en-US" sz="2000" dirty="0" err="1"/>
              <a:t>documente</a:t>
            </a:r>
            <a:endParaRPr lang="en-US" sz="2000" dirty="0"/>
          </a:p>
          <a:p>
            <a:pPr lvl="1"/>
            <a:r>
              <a:rPr lang="en-US" sz="2000" dirty="0"/>
              <a:t>O </a:t>
            </a:r>
            <a:r>
              <a:rPr lang="en-US" sz="2000" dirty="0" err="1"/>
              <a:t>colectie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formata</a:t>
            </a:r>
            <a:r>
              <a:rPr lang="en-US" sz="2000" dirty="0"/>
              <a:t> din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documente</a:t>
            </a:r>
            <a:endParaRPr lang="en-US" sz="2000" dirty="0"/>
          </a:p>
          <a:p>
            <a:pPr lvl="1"/>
            <a:r>
              <a:rPr lang="en-US" sz="2000" dirty="0"/>
              <a:t>MongoDB </a:t>
            </a:r>
            <a:r>
              <a:rPr lang="en-US" sz="2000" dirty="0" err="1"/>
              <a:t>structureaza</a:t>
            </a:r>
            <a:r>
              <a:rPr lang="en-US" sz="2000" dirty="0"/>
              <a:t> automat </a:t>
            </a:r>
            <a:r>
              <a:rPr lang="en-US" sz="2000" dirty="0" err="1"/>
              <a:t>datele</a:t>
            </a:r>
            <a:r>
              <a:rPr lang="en-US" sz="2000" dirty="0"/>
              <a:t> in Buckets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10" name="Content Placeholder 9" descr="A computer code with numbers and letters&#10;&#10;Description automatically generated">
            <a:extLst>
              <a:ext uri="{FF2B5EF4-FFF2-40B4-BE49-F238E27FC236}">
                <a16:creationId xmlns:a16="http://schemas.microsoft.com/office/drawing/2014/main" id="{88769DD6-17EB-4FFB-1F4B-F07F3B2BB0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50" y="1961306"/>
            <a:ext cx="5437726" cy="24367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8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04CF9-A2F8-925A-4DBE-1A441B15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Implementarea solutiei</a:t>
            </a:r>
            <a:endParaRPr lang="ro-RO" sz="4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F06C33-9A7C-0D2F-8AD1-3B9E6DBB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/>
              <a:t>Serverul RESTful:</a:t>
            </a:r>
          </a:p>
          <a:p>
            <a:pPr lvl="1"/>
            <a:r>
              <a:rPr lang="en-US" sz="2000"/>
              <a:t>Am utilizat biblioteca Flask</a:t>
            </a:r>
          </a:p>
          <a:p>
            <a:pPr lvl="1"/>
            <a:r>
              <a:rPr lang="en-US" sz="2000"/>
              <a:t>Definire rute de intrare in server (adrese URl) (Rute)</a:t>
            </a:r>
          </a:p>
          <a:p>
            <a:pPr lvl="1"/>
            <a:r>
              <a:rPr lang="en-US" sz="2000"/>
              <a:t>Validarea datelor care intra si care ies din server (Controller)</a:t>
            </a:r>
          </a:p>
          <a:p>
            <a:pPr lvl="1"/>
            <a:r>
              <a:rPr lang="en-US" sz="2000"/>
              <a:t>Definire resurse specifice fiecarei adrese URL (Model)</a:t>
            </a:r>
          </a:p>
          <a:p>
            <a:pPr lvl="1"/>
            <a:r>
              <a:rPr lang="en-US" sz="2000"/>
              <a:t>Formatare date raspuns (View)</a:t>
            </a:r>
          </a:p>
          <a:p>
            <a:pPr lvl="1"/>
            <a:r>
              <a:rPr lang="en-US" sz="2000"/>
              <a:t>Marcaj temporal UTC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1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7AC14-5C71-0908-249A-16C50A7C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Implementarea solutiei</a:t>
            </a:r>
            <a:endParaRPr lang="ro-RO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C011-F90F-726D-DAF8-4A779073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/>
              <a:t>Aplicatie Android:</a:t>
            </a:r>
          </a:p>
          <a:p>
            <a:pPr lvl="1"/>
            <a:r>
              <a:rPr lang="en-US" sz="2000"/>
              <a:t>Pagina principala prezinta o lista a senzorilor accesati</a:t>
            </a:r>
          </a:p>
          <a:p>
            <a:pPr lvl="1"/>
            <a:r>
              <a:rPr lang="en-US" sz="2000"/>
              <a:t>Selectarea unui senzor deschide pagina de vizualizare a parametrilor</a:t>
            </a:r>
          </a:p>
          <a:p>
            <a:pPr lvl="1"/>
            <a:r>
              <a:rPr lang="en-US" sz="2000"/>
              <a:t>Selectarea oricarui parametru din lista deschide pagina de grafice</a:t>
            </a:r>
          </a:p>
          <a:p>
            <a:pPr lvl="1"/>
            <a:r>
              <a:rPr lang="en-US" sz="2000"/>
              <a:t>Mentine o conexiune MQTT cu Brokerul</a:t>
            </a:r>
          </a:p>
          <a:p>
            <a:pPr lvl="1"/>
            <a:r>
              <a:rPr lang="en-US" sz="2000"/>
              <a:t>Realizeaza cereri HTTP pentru afisarea graficelor</a:t>
            </a:r>
          </a:p>
          <a:p>
            <a:pPr lvl="1"/>
            <a:r>
              <a:rPr lang="en-US" sz="2000"/>
              <a:t>Datele senzorilor instalati sunt salvate in memoria telefonului</a:t>
            </a:r>
          </a:p>
          <a:p>
            <a:pPr lvl="1"/>
            <a:endParaRPr lang="ro-RO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4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0C3-85C1-956C-1F71-77B73911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rezultate</a:t>
            </a:r>
            <a:endParaRPr lang="ro-RO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13A1DF4-354E-56F5-0E23-5E77975F7F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26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F5B9-73DA-6975-27BC-6CE51B55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rezultate</a:t>
            </a:r>
            <a:endParaRPr lang="ro-RO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565918-7F15-256C-0220-EA258DF55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3" y="1380932"/>
            <a:ext cx="10394727" cy="5251904"/>
          </a:xfrm>
        </p:spPr>
      </p:pic>
    </p:spTree>
    <p:extLst>
      <p:ext uri="{BB962C8B-B14F-4D97-AF65-F5344CB8AC3E}">
        <p14:creationId xmlns:p14="http://schemas.microsoft.com/office/powerpoint/2010/main" val="60399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D5A4-A891-68D7-E9CE-257776BB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Teste si rezultate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6776D1-20F6-ECCD-3368-31DAD99BE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93" y="553759"/>
            <a:ext cx="8063017" cy="58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0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02D5F-7C59-3D31-3821-CA74A6B6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Teste si rezultate</a:t>
            </a:r>
            <a:endParaRPr lang="ro-RO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77D2-4742-B3FA-5918-1225DC65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/>
              <a:t>Latenta sistemului</a:t>
            </a:r>
          </a:p>
          <a:p>
            <a:pPr lvl="1"/>
            <a:r>
              <a:rPr lang="en-US" sz="2000"/>
              <a:t>Retea de 21 de senzori</a:t>
            </a:r>
          </a:p>
          <a:p>
            <a:pPr lvl="1"/>
            <a:r>
              <a:rPr lang="en-US" sz="2000"/>
              <a:t>T_timp_real = 1.624 secunde</a:t>
            </a:r>
          </a:p>
          <a:p>
            <a:pPr lvl="1"/>
            <a:r>
              <a:rPr lang="en-US" sz="2000"/>
              <a:t>T_istoric_10m = 134 milisecunde</a:t>
            </a:r>
          </a:p>
          <a:p>
            <a:pPr lvl="1"/>
            <a:r>
              <a:rPr lang="en-US" sz="2000"/>
              <a:t>T_istoric_6h = 634 milisecunde</a:t>
            </a:r>
          </a:p>
          <a:p>
            <a:pPr lvl="1"/>
            <a:r>
              <a:rPr lang="en-US" sz="2000"/>
              <a:t>T_istoric_1d = 1.556 secunde</a:t>
            </a:r>
          </a:p>
          <a:p>
            <a:pPr lvl="1"/>
            <a:r>
              <a:rPr lang="en-US" sz="2000"/>
              <a:t>T_db = 1.379 secunde</a:t>
            </a:r>
            <a:endParaRPr lang="ro-RO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1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5B7A-8C84-C2CC-ACD8-9CC9E3E6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Continutul prezentarii</a:t>
            </a:r>
            <a:endParaRPr lang="ro-RO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48DA-720F-1F97-A120-2EAA224D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Contextul proiectului</a:t>
            </a:r>
          </a:p>
          <a:p>
            <a:r>
              <a:rPr lang="en-US" sz="2000"/>
              <a:t>Obiectivele proiectului</a:t>
            </a:r>
          </a:p>
          <a:p>
            <a:r>
              <a:rPr lang="en-US" sz="2000"/>
              <a:t>Studiu bibliografic</a:t>
            </a:r>
          </a:p>
          <a:p>
            <a:r>
              <a:rPr lang="en-US" sz="2000"/>
              <a:t>Solutia aleasa</a:t>
            </a:r>
          </a:p>
          <a:p>
            <a:r>
              <a:rPr lang="en-US" sz="2000"/>
              <a:t>Implementarea solutiei</a:t>
            </a:r>
          </a:p>
          <a:p>
            <a:r>
              <a:rPr lang="en-US" sz="2000"/>
              <a:t>Teste si rezultate</a:t>
            </a:r>
          </a:p>
          <a:p>
            <a:r>
              <a:rPr lang="en-US" sz="2000"/>
              <a:t>Concluzii</a:t>
            </a:r>
          </a:p>
          <a:p>
            <a:r>
              <a:rPr lang="en-US" sz="200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564963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177CA-317B-08C5-F2AB-CAEC932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Teste si rezultate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9E52DA-10D0-C73F-C72A-54726AF2D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71" y="478712"/>
            <a:ext cx="8081861" cy="58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3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5A5CB-42BA-4E52-0E3D-2E6ED4C0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Concluzii</a:t>
            </a:r>
            <a:endParaRPr lang="ro-RO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A853-5CBC-7D9C-4AA8-86831CB8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Contributii personale:</a:t>
            </a:r>
          </a:p>
          <a:p>
            <a:pPr lvl="1"/>
            <a:r>
              <a:rPr lang="en-US" sz="2000"/>
              <a:t>Integrarea si imbunatatirea driverului Paho MQTT embedded</a:t>
            </a:r>
          </a:p>
          <a:p>
            <a:pPr lvl="1"/>
            <a:r>
              <a:rPr lang="en-US" sz="2000"/>
              <a:t>Integrarea controllerului de retea ATWINC1500 cu procesorul Zynq 7000</a:t>
            </a:r>
          </a:p>
          <a:p>
            <a:pPr lvl="1"/>
            <a:r>
              <a:rPr lang="en-US" sz="2000"/>
              <a:t>Structurarea datelor in baza de date pentru performante optime</a:t>
            </a:r>
          </a:p>
          <a:p>
            <a:pPr lvl="1"/>
            <a:r>
              <a:rPr lang="en-US" sz="2000"/>
              <a:t>Raportarea a 2 parametrii de calitate a aerului mai putin uzuali</a:t>
            </a:r>
          </a:p>
          <a:p>
            <a:pPr lvl="2"/>
            <a:r>
              <a:rPr lang="en-US" dirty="0"/>
              <a:t>PM4.0 </a:t>
            </a:r>
            <a:r>
              <a:rPr lang="en-US"/>
              <a:t>si</a:t>
            </a:r>
            <a:r>
              <a:rPr lang="en-US" dirty="0"/>
              <a:t> TPS</a:t>
            </a:r>
          </a:p>
        </p:txBody>
      </p:sp>
    </p:spTree>
    <p:extLst>
      <p:ext uri="{BB962C8B-B14F-4D97-AF65-F5344CB8AC3E}">
        <p14:creationId xmlns:p14="http://schemas.microsoft.com/office/powerpoint/2010/main" val="73691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E673C-ABB5-E390-1078-C2EFE418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Bibliografie</a:t>
            </a:r>
            <a:endParaRPr lang="ro-RO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BB4F-7B65-5385-3463-D9585AFC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W. Stallings, Data and Computer Communications, 8th ed. Pearson Education,2007.</a:t>
            </a:r>
          </a:p>
          <a:p>
            <a:r>
              <a:rPr lang="en-US" sz="2000"/>
              <a:t>M. Grinberg, Flask Web Development, Developing Web Applications with Python,2nd ed. O’Reilly Media, 2018.</a:t>
            </a:r>
          </a:p>
          <a:p>
            <a:r>
              <a:rPr lang="en-US" sz="2000"/>
              <a:t>MQTT Version 3.1.1, OASIS Standard, 29 October 2014. [Online]. Available:http://docs.oasis-open.org/mqtt/mqtt/v3.1.1/os/mqtt-v3.1.1-os.html</a:t>
            </a:r>
          </a:p>
          <a:p>
            <a:r>
              <a:rPr lang="en-US" sz="2000"/>
              <a:t>M. Grinberg, Flask Web Development, Developing Web Applications with Python,2nd ed. O’Reilly Media, 2018.</a:t>
            </a:r>
          </a:p>
        </p:txBody>
      </p:sp>
    </p:spTree>
    <p:extLst>
      <p:ext uri="{BB962C8B-B14F-4D97-AF65-F5344CB8AC3E}">
        <p14:creationId xmlns:p14="http://schemas.microsoft.com/office/powerpoint/2010/main" val="314449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C358-ACCC-ACCC-DBDE-814F3DC6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6000" dirty="0" err="1"/>
              <a:t>Multumesc</a:t>
            </a:r>
            <a:r>
              <a:rPr lang="en-US" sz="6000" dirty="0"/>
              <a:t> </a:t>
            </a:r>
            <a:r>
              <a:rPr lang="en-US" sz="6000" dirty="0" err="1"/>
              <a:t>pentru</a:t>
            </a:r>
            <a:r>
              <a:rPr lang="en-US" sz="6000" dirty="0"/>
              <a:t> </a:t>
            </a:r>
            <a:r>
              <a:rPr lang="en-US" sz="6000" dirty="0" err="1"/>
              <a:t>atentie</a:t>
            </a:r>
            <a:r>
              <a:rPr lang="en-US" sz="6000" dirty="0"/>
              <a:t>!</a:t>
            </a:r>
            <a:endParaRPr lang="ro-RO" sz="6000" dirty="0"/>
          </a:p>
        </p:txBody>
      </p:sp>
    </p:spTree>
    <p:extLst>
      <p:ext uri="{BB962C8B-B14F-4D97-AF65-F5344CB8AC3E}">
        <p14:creationId xmlns:p14="http://schemas.microsoft.com/office/powerpoint/2010/main" val="34109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6A0CF-23B9-CBCB-FD8A-628F4EE1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Contextul proiectului</a:t>
            </a:r>
            <a:endParaRPr lang="ro-RO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225306-8D98-8C1C-0C2B-5E6D018CA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1232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3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Obiectivele proiectului</a:t>
            </a:r>
            <a:endParaRPr lang="ro-RO" sz="4000">
              <a:solidFill>
                <a:srgbClr val="FFFFFF"/>
              </a:solidFill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8D86CACC-0197-90FA-3306-DAF1AD334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6108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74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9C6DE-38BE-CB03-8564-E33D6000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Studiu bibliografic</a:t>
            </a:r>
            <a:endParaRPr lang="ro-RO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3011-8E75-B02B-EA53-91BC1AAA2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2000"/>
              <a:t>Airthings</a:t>
            </a:r>
          </a:p>
          <a:p>
            <a:pPr lvl="2"/>
            <a:r>
              <a:rPr lang="en-US"/>
              <a:t>Conexiune Bluetooth sau SmartLink (proprietar)</a:t>
            </a:r>
          </a:p>
          <a:p>
            <a:pPr lvl="2"/>
            <a:r>
              <a:rPr lang="en-US"/>
              <a:t>Esantionarea gazului radioactiv </a:t>
            </a:r>
            <a:r>
              <a:rPr lang="en-US" dirty="0"/>
              <a:t>Radon</a:t>
            </a:r>
          </a:p>
          <a:p>
            <a:pPr lvl="2"/>
            <a:r>
              <a:rPr lang="en-US"/>
              <a:t>Functionare pe baterie </a:t>
            </a:r>
            <a:r>
              <a:rPr lang="en-US" dirty="0"/>
              <a:t>(</a:t>
            </a:r>
            <a:r>
              <a:rPr lang="en-US"/>
              <a:t>15 luni).</a:t>
            </a:r>
            <a:endParaRPr lang="en-US" dirty="0"/>
          </a:p>
          <a:p>
            <a:pPr lvl="1"/>
            <a:r>
              <a:rPr lang="en-US" sz="2000"/>
              <a:t>Awair</a:t>
            </a:r>
          </a:p>
          <a:p>
            <a:pPr lvl="2"/>
            <a:r>
              <a:rPr lang="en-US"/>
              <a:t>Conexiune Bluetooth, Wi-Fi, LoRa</a:t>
            </a:r>
          </a:p>
          <a:p>
            <a:pPr lvl="2"/>
            <a:r>
              <a:rPr lang="en-US"/>
              <a:t>Retea </a:t>
            </a:r>
            <a:r>
              <a:rPr lang="en-US" dirty="0"/>
              <a:t>mesh</a:t>
            </a:r>
          </a:p>
          <a:p>
            <a:pPr lvl="1"/>
            <a:r>
              <a:rPr lang="en-US" sz="2000"/>
              <a:t>Air Quality Egg</a:t>
            </a:r>
          </a:p>
          <a:p>
            <a:pPr lvl="2"/>
            <a:r>
              <a:rPr lang="en-US"/>
              <a:t>Platforma de dezvoltare</a:t>
            </a:r>
          </a:p>
          <a:p>
            <a:pPr lvl="2"/>
            <a:r>
              <a:rPr lang="en-US"/>
              <a:t>Harta a senzorilor</a:t>
            </a:r>
            <a:endParaRPr lang="en-US" dirty="0"/>
          </a:p>
          <a:p>
            <a:pPr lvl="1"/>
            <a:r>
              <a:rPr lang="en-US" sz="2000"/>
              <a:t>Purple Air	</a:t>
            </a:r>
          </a:p>
          <a:p>
            <a:pPr lvl="2"/>
            <a:r>
              <a:rPr lang="en-US"/>
              <a:t>Spatii inchise, deschise si industrial</a:t>
            </a:r>
          </a:p>
          <a:p>
            <a:pPr lvl="2"/>
            <a:r>
              <a:rPr lang="en-US"/>
              <a:t>Harta a senzorilor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5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Content Placeholder 34" descr="A map of the world with different colored dots&#10;&#10;Description automatically generated">
            <a:extLst>
              <a:ext uri="{FF2B5EF4-FFF2-40B4-BE49-F238E27FC236}">
                <a16:creationId xmlns:a16="http://schemas.microsoft.com/office/drawing/2014/main" id="{8ACE4F44-461E-2ABA-E787-EF105979FA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" b="-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3" name="Content Placeholder 32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0478F126-41DF-38C5-AC86-5B5D011FC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53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359D7FCA-4589-80F3-BA8F-1D448FF1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30" y="1293454"/>
            <a:ext cx="5019074" cy="32120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PurpleAir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AirQualityEgg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4E23F-4F4C-6883-0247-53700538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Solutia Aleasa</a:t>
            </a:r>
            <a:endParaRPr lang="ro-RO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036C-C24C-F59E-83AF-B69E1DD13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Un sistem de monitorizare a calitatii aerului avand caracteristicile:</a:t>
            </a:r>
          </a:p>
          <a:p>
            <a:pPr lvl="1"/>
            <a:r>
              <a:rPr lang="en-US" sz="2000"/>
              <a:t>Senzori pentru esantionarea parametrilor de calitate a aerului:</a:t>
            </a:r>
          </a:p>
          <a:p>
            <a:pPr lvl="2"/>
            <a:r>
              <a:rPr lang="en-US"/>
              <a:t>Temperatura, Umiditate, VOC, PM1.0, PM2.5, PM4.0, PM10.0, TPS</a:t>
            </a:r>
          </a:p>
          <a:p>
            <a:pPr lvl="1"/>
            <a:r>
              <a:rPr lang="en-US" sz="2000"/>
              <a:t>Conexiune Wi-Fi in banda de frecventa 2.4GHz</a:t>
            </a:r>
          </a:p>
          <a:p>
            <a:pPr lvl="1"/>
            <a:r>
              <a:rPr lang="en-US" sz="2000"/>
              <a:t>Broker MQTT pentru datele in timp real</a:t>
            </a:r>
          </a:p>
          <a:p>
            <a:pPr lvl="1"/>
            <a:r>
              <a:rPr lang="en-US" sz="2000"/>
              <a:t>Baza de date MongoDB pentru datele istorice</a:t>
            </a:r>
          </a:p>
          <a:p>
            <a:pPr lvl="1"/>
            <a:r>
              <a:rPr lang="en-US" sz="2000"/>
              <a:t>Server RESTful pentru accesul la baza de date</a:t>
            </a:r>
          </a:p>
          <a:p>
            <a:pPr lvl="1"/>
            <a:r>
              <a:rPr lang="en-US" sz="2000"/>
              <a:t>Aplicatie Android reprezentand interfata cu utilizatorul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2008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B89977B-53E7-F06C-DA1B-0B69FE4E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Arhitectura sistemului</a:t>
            </a:r>
            <a:endParaRPr lang="ro-RO" sz="4000">
              <a:solidFill>
                <a:srgbClr val="FFFFFF"/>
              </a:solidFill>
            </a:endParaRPr>
          </a:p>
        </p:txBody>
      </p:sp>
      <p:pic>
        <p:nvPicPr>
          <p:cNvPr id="9" name="Content Placeholder 8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1E29D76-DB5B-A774-3B55-E2DDE0E3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9" y="609760"/>
            <a:ext cx="11692014" cy="38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0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71AD9-9B66-2B23-F69E-0E08C2BD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Arhitectura senzorului</a:t>
            </a:r>
            <a:endParaRPr lang="ro-RO" sz="40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6A8AAF79-8457-DDF1-A47F-6A68802E4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5" y="353519"/>
            <a:ext cx="10847341" cy="46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679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Avenir Next LT Pro</vt:lpstr>
      <vt:lpstr>Calibri</vt:lpstr>
      <vt:lpstr>Office Theme</vt:lpstr>
      <vt:lpstr>SISTEM DE MONITORIZARE A CALITATII AERULUI</vt:lpstr>
      <vt:lpstr>Continutul prezentarii</vt:lpstr>
      <vt:lpstr>Contextul proiectului</vt:lpstr>
      <vt:lpstr>Obiectivele proiectului</vt:lpstr>
      <vt:lpstr>Studiu bibliografic</vt:lpstr>
      <vt:lpstr>PurpleAir  AirQualityEgg</vt:lpstr>
      <vt:lpstr>Solutia Aleasa</vt:lpstr>
      <vt:lpstr>Arhitectura sistemului</vt:lpstr>
      <vt:lpstr>Arhitectura senzorului</vt:lpstr>
      <vt:lpstr>Implementarea solutiei</vt:lpstr>
      <vt:lpstr>Implementarea solutiei</vt:lpstr>
      <vt:lpstr>Implementarea Solutiei</vt:lpstr>
      <vt:lpstr>Implementarea solutiei</vt:lpstr>
      <vt:lpstr>Implementarea solutiei</vt:lpstr>
      <vt:lpstr>Implementarea solutiei</vt:lpstr>
      <vt:lpstr>Teste si rezultate</vt:lpstr>
      <vt:lpstr>Teste si rezultate</vt:lpstr>
      <vt:lpstr>Teste si rezultate</vt:lpstr>
      <vt:lpstr>Teste si rezultate</vt:lpstr>
      <vt:lpstr>Teste si rezultate</vt:lpstr>
      <vt:lpstr>Concluzii</vt:lpstr>
      <vt:lpstr>Bibliografie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Mihai Mihai</dc:creator>
  <cp:lastModifiedBy>Mihai Mihai</cp:lastModifiedBy>
  <cp:revision>26</cp:revision>
  <dcterms:created xsi:type="dcterms:W3CDTF">2024-08-28T04:09:37Z</dcterms:created>
  <dcterms:modified xsi:type="dcterms:W3CDTF">2024-09-02T03:51:24Z</dcterms:modified>
</cp:coreProperties>
</file>