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B8A3-C2FA-C0D9-6EE0-D8CD63F13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7BE56-74FD-C9AF-975C-849D89B9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F3C8-BCBA-C83D-3847-1194CD43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4D55-2968-A3FA-C071-8EB30A81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EAED-2000-CEA5-9DB7-8B7DF3FF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8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35E7-B82D-12CB-C7C3-BDB11077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AE679-0948-4F2D-B9D6-25FE08C57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C19B-A7E5-24D2-7B4F-E535AC75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FB75-5507-1C70-69F3-4B36EC3F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F04D-7BBD-CEA2-9B4C-51FA5BF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5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02590-9EC2-B27A-0DA6-275C4AB7F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2B91-4A72-5AC0-CFD0-77AB42E23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4126-BFA6-94B1-AF0B-13A7234B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3953-3CC2-01E1-B93B-3D30EEA2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BD48-434B-9A3A-F669-6DDF6C27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41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9DB1-E72F-6E96-AE09-6C961F22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D026-1CA8-87A6-3B5C-F64A1343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A20C-43E6-02BD-6328-91CC84EA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83EF-6D11-3A72-FF6D-8630837B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9EC3-B5EA-59AD-8591-FCBBC124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513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8B21-64D7-640C-BEAF-56C2C894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AB1FF-07EC-2EAE-2248-27485710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0786-CFD1-8207-A8D3-4AC5B0B1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59C1-8748-AFDA-C3A5-A40051CB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E083-9762-640B-90DE-5EA367C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6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7E5-91E3-3FF1-E29C-0D8F0A1B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2A8B-70B4-0DA1-2AAC-D94793AC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2D246-4F4A-CE57-445D-6825C2A6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5A80-51D8-6304-F41D-8E183F3E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8B059-E33D-03DA-7A65-AAEB553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1153-0E34-4591-41EC-8F8D4688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343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CE87-F887-434D-BCC0-226B8D5B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70D3-1C43-8E4F-DF38-18D9C490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1833-ADD6-6A20-5D60-EA05F4E53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978-00ED-8BC4-EF29-9D2DC2BB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A6A08-7E94-FEF7-8C97-41083B6FF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64C7E-C7BF-F3A2-60FE-6896E6F5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94576-C611-D620-36EB-E4475C2F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269F5-4123-9893-31CA-B92AC932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51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E4C-164B-5FD6-3F0A-990AF31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5F3E2-FA64-795D-A9D0-F9AF3169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4882F-F000-8611-DA6B-3F1EBB1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E9B25-72C1-0919-616D-91A6638B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44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1CC25-3BC6-3EA1-8228-76D5C88E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0222F-940D-65C6-97A3-4DCB2F1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56BF6-FF3F-7A94-5F40-7B94D004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15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6BD0-637B-6809-A7E4-AE194FEB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7FCA-F261-3DF5-2FEE-CA637AB8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58030-ED45-FC23-14A8-8D1F1961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0668-6BD5-18AA-4F05-2EFC1FC7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C171F-EC4D-6BEB-B93A-6687A8E7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EB6A-8971-8307-F6CC-FB7986B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57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4991-3C44-E625-934D-45F655DD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695F7-CA17-812F-E7E9-59B9793D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F106-B8B5-128B-5DFA-7B3DCAEB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60376-F4C1-A93B-C83B-9D81DE33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D77D-6D35-3867-F483-8FF9C6D1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5CF0-4380-0993-CDD1-B4BE4356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472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D5389-E976-A031-0F97-B3A990E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702B-4517-DB6A-69D6-22BDE55E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99EA-CDA9-F16E-1EC1-610F842FB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5FBF5-449C-444B-A30D-7871BA1ECC0D}" type="datetimeFigureOut">
              <a:rPr lang="ro-RO" smtClean="0"/>
              <a:t>29.08.2024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0BD2-C5CF-A51B-01E7-CA6C6588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424C-4962-6333-C016-9C6A11A3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560CD-4227-4DE1-8BC5-78EA5D667C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586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C387-2C8C-2AF1-46F7-92C5BA90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 DE MONITORIZARE A CALITATII AERULUI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A9EFC-656D-B77B-CF2F-12481308C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Autor: Mihai-Octavian Coposescu</a:t>
            </a:r>
          </a:p>
          <a:p>
            <a:r>
              <a:rPr lang="en-US" dirty="0" err="1"/>
              <a:t>Coordonator</a:t>
            </a:r>
            <a:r>
              <a:rPr lang="en-US" dirty="0"/>
              <a:t>: Prof. Dr. Ing. Zoltan Francisc BARUCH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169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673C-ABB5-E390-1078-C2EFE418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BB4F-7B65-5385-3463-D9585AFC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44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5B7A-8C84-C2CC-ACD8-9CC9E3E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prezentarii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48DA-720F-1F97-A120-2EAA224D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Contextul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bibliografic</a:t>
            </a:r>
            <a:endParaRPr lang="en-US" dirty="0"/>
          </a:p>
          <a:p>
            <a:r>
              <a:rPr lang="en-US" dirty="0"/>
              <a:t>Solutia </a:t>
            </a:r>
            <a:r>
              <a:rPr lang="en-US" dirty="0" err="1"/>
              <a:t>aleasa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en-US" dirty="0"/>
          </a:p>
          <a:p>
            <a:r>
              <a:rPr lang="en-US" dirty="0"/>
              <a:t>Teste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en-US" dirty="0"/>
          </a:p>
          <a:p>
            <a:r>
              <a:rPr lang="en-US" dirty="0" err="1"/>
              <a:t>Concluzii</a:t>
            </a:r>
            <a:endParaRPr lang="en-US" dirty="0"/>
          </a:p>
          <a:p>
            <a:r>
              <a:rPr lang="en-US" dirty="0" err="1"/>
              <a:t>Bibliografie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A0CF-23B9-CBCB-FD8A-628F4EE1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D5F8-846D-F14D-112E-348F7635F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 ne </a:t>
            </a:r>
            <a:r>
              <a:rPr lang="en-US" dirty="0" err="1"/>
              <a:t>afecteaza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 </a:t>
            </a:r>
            <a:r>
              <a:rPr lang="en-US" dirty="0" err="1"/>
              <a:t>aerului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90% din </a:t>
            </a:r>
            <a:r>
              <a:rPr lang="en-US" dirty="0" err="1"/>
              <a:t>timp</a:t>
            </a:r>
            <a:r>
              <a:rPr lang="en-US" dirty="0"/>
              <a:t> il </a:t>
            </a:r>
            <a:r>
              <a:rPr lang="en-US" dirty="0" err="1"/>
              <a:t>petrecem</a:t>
            </a:r>
            <a:r>
              <a:rPr lang="en-US" dirty="0"/>
              <a:t> in </a:t>
            </a:r>
            <a:r>
              <a:rPr lang="en-US" dirty="0" err="1"/>
              <a:t>spatii</a:t>
            </a:r>
            <a:r>
              <a:rPr lang="en-US" dirty="0"/>
              <a:t> </a:t>
            </a:r>
            <a:r>
              <a:rPr lang="en-US" dirty="0" err="1"/>
              <a:t>inchise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3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A6F0-3737-5851-5131-BF1647EC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E924-EEFD-A168-015B-4A339C14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Masurarea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de </a:t>
            </a:r>
            <a:r>
              <a:rPr lang="en-US" dirty="0" err="1"/>
              <a:t>calitate</a:t>
            </a:r>
            <a:r>
              <a:rPr lang="en-US" dirty="0"/>
              <a:t> a </a:t>
            </a:r>
            <a:r>
              <a:rPr lang="en-US" dirty="0" err="1"/>
              <a:t>aerului</a:t>
            </a:r>
            <a:r>
              <a:rPr lang="en-US" dirty="0"/>
              <a:t>.</a:t>
            </a:r>
          </a:p>
          <a:p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real.</a:t>
            </a:r>
          </a:p>
          <a:p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istorici</a:t>
            </a:r>
            <a:r>
              <a:rPr lang="en-US" dirty="0"/>
              <a:t>.</a:t>
            </a:r>
          </a:p>
          <a:p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intuitive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7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C6DE-38BE-CB03-8564-E33D6000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</a:t>
            </a:r>
            <a:r>
              <a:rPr lang="en-US" dirty="0" err="1"/>
              <a:t>bibliografic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3011-8E75-B02B-EA53-91BC1AAA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5475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23F-4F4C-6883-0247-53700538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en-US" dirty="0" err="1"/>
              <a:t>Aleasa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036C-C24C-F59E-83AF-B69E1DD1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008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D5CF-C8DD-252A-2FA5-02978D23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solutiei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BEB1-C4A9-E428-C049-360B7CE0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276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0C3-85C1-956C-1F71-77B73911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D4FD-FA42-282B-2C51-880BADDA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726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A5CB-42BA-4E52-0E3D-2E6ED4C0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A853-5CBC-7D9C-4AA8-86831CB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691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96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SISTEM DE MONITORIZARE A CALITATII AERULUI</vt:lpstr>
      <vt:lpstr>Continutul prezentarii</vt:lpstr>
      <vt:lpstr>Contextul proiectului</vt:lpstr>
      <vt:lpstr>Obiectivele proiectului</vt:lpstr>
      <vt:lpstr>Studiu bibliografic</vt:lpstr>
      <vt:lpstr>Solutia Aleasa</vt:lpstr>
      <vt:lpstr>Implementarea solutiei</vt:lpstr>
      <vt:lpstr>Teste si rezultate</vt:lpstr>
      <vt:lpstr>Concluzii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Mihai Mihai</dc:creator>
  <cp:lastModifiedBy>Mihai Mihai</cp:lastModifiedBy>
  <cp:revision>5</cp:revision>
  <dcterms:created xsi:type="dcterms:W3CDTF">2024-08-28T04:09:37Z</dcterms:created>
  <dcterms:modified xsi:type="dcterms:W3CDTF">2024-08-30T04:06:42Z</dcterms:modified>
</cp:coreProperties>
</file>