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2" r:id="rId11"/>
    <p:sldId id="272" r:id="rId12"/>
    <p:sldId id="269" r:id="rId13"/>
    <p:sldId id="270" r:id="rId14"/>
    <p:sldId id="271" r:id="rId15"/>
    <p:sldId id="273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8A3-C2FA-C0D9-6EE0-D8CD63F1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BE56-74FD-C9AF-975C-849D89B9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3C8-BCBA-C83D-3847-1194CD43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4D55-2968-A3FA-C071-8EB30A81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EAED-2000-CEA5-9DB7-8B7DF3FF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35E7-B82D-12CB-C7C3-BDB1107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E679-0948-4F2D-B9D6-25FE08C5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C19B-A7E5-24D2-7B4F-E535AC7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FB75-5507-1C70-69F3-4B36EC3F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04D-7BBD-CEA2-9B4C-51FA5BF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5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2590-9EC2-B27A-0DA6-275C4AB7F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2B91-4A72-5AC0-CFD0-77AB42E23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4126-BFA6-94B1-AF0B-13A7234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953-3CC2-01E1-B93B-3D30EEA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BD48-434B-9A3A-F669-6DDF6C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DB1-E72F-6E96-AE09-6C961F22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026-1CA8-87A6-3B5C-F64A1343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A20C-43E6-02BD-6328-91CC84EA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3EF-6D11-3A72-FF6D-8630837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9EC3-B5EA-59AD-8591-FCBBC124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51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B21-64D7-640C-BEAF-56C2C894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B1FF-07EC-2EAE-2248-2748571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0786-CFD1-8207-A8D3-4AC5B0B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59C1-8748-AFDA-C3A5-A40051C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E083-9762-640B-90DE-5EA367C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6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7E5-91E3-3FF1-E29C-0D8F0A1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A8B-70B4-0DA1-2AAC-D94793AC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D246-4F4A-CE57-445D-6825C2A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A80-51D8-6304-F41D-8E183F3E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059-E33D-03DA-7A65-AAEB553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1153-0E34-4591-41EC-8F8D468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34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E87-F887-434D-BCC0-226B8D5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70D3-1C43-8E4F-DF38-18D9C490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1833-ADD6-6A20-5D60-EA05F4E5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978-00ED-8BC4-EF29-9D2DC2B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6A08-7E94-FEF7-8C97-41083B6F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4C7E-C7BF-F3A2-60FE-6896E6F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94576-C611-D620-36EB-E4475C2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269F5-4123-9893-31CA-B92AC932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51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E4C-164B-5FD6-3F0A-990AF3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F3E2-FA64-795D-A9D0-F9AF3169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882F-F000-8611-DA6B-3F1EBB1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9B25-72C1-0919-616D-91A6638B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1CC25-3BC6-3EA1-8228-76D5C88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222F-940D-65C6-97A3-4DCB2F1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56BF6-FF3F-7A94-5F40-7B94D00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15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BD0-637B-6809-A7E4-AE194FE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7FCA-F261-3DF5-2FEE-CA637AB8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8030-ED45-FC23-14A8-8D1F1961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0668-6BD5-18AA-4F05-2EFC1FC7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171F-EC4D-6BEB-B93A-6687A8E7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EB6A-8971-8307-F6CC-FB7986B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57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991-3C44-E625-934D-45F655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95F7-CA17-812F-E7E9-59B9793D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F106-B8B5-128B-5DFA-7B3DCAE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0376-F4C1-A93B-C83B-9D81DE33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D77D-6D35-3867-F483-8FF9C6D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5CF0-4380-0993-CDD1-B4BE435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47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D5389-E976-A031-0F97-B3A990E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702B-4517-DB6A-69D6-22BDE55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99EA-CDA9-F16E-1EC1-610F842F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FBF5-449C-444B-A30D-7871BA1ECC0D}" type="datetimeFigureOut">
              <a:rPr lang="ro-RO" smtClean="0"/>
              <a:t>01.09.2024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BD2-C5CF-A51B-01E7-CA6C6588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424C-4962-6333-C016-9C6A11A3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8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C387-2C8C-2AF1-46F7-92C5BA90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DE MONITORIZARE A CALITATII AERULUI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A9EFC-656D-B77B-CF2F-12481308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Mihai-Octavian Coposescu</a:t>
            </a:r>
          </a:p>
          <a:p>
            <a:r>
              <a:rPr lang="en-US" dirty="0" err="1"/>
              <a:t>Coordonator</a:t>
            </a:r>
            <a:r>
              <a:rPr lang="en-US" dirty="0"/>
              <a:t>: Prof. Dr. Ing. Zoltan Francisc BARUCH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16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D5CF-C8DD-252A-2FA5-02978D23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BEB1-C4A9-E428-C049-360B7CE0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ArtyZ7</a:t>
            </a:r>
          </a:p>
          <a:p>
            <a:pPr lvl="1"/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esantionarea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 a </a:t>
            </a:r>
            <a:r>
              <a:rPr lang="en-US" dirty="0" err="1"/>
              <a:t>aerului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Texax</a:t>
            </a:r>
            <a:r>
              <a:rPr lang="en-US" dirty="0"/>
              <a:t> Instruments HDC1080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umiditate</a:t>
            </a:r>
            <a:endParaRPr lang="en-US" dirty="0"/>
          </a:p>
          <a:p>
            <a:pPr lvl="2"/>
            <a:r>
              <a:rPr lang="en-US" dirty="0" err="1"/>
              <a:t>Sensirion</a:t>
            </a:r>
            <a:r>
              <a:rPr lang="en-US" dirty="0"/>
              <a:t> SPS30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particulele</a:t>
            </a:r>
            <a:r>
              <a:rPr lang="en-US" dirty="0"/>
              <a:t> in </a:t>
            </a:r>
            <a:r>
              <a:rPr lang="en-US" dirty="0" err="1"/>
              <a:t>suspensie</a:t>
            </a:r>
            <a:endParaRPr lang="en-US" dirty="0"/>
          </a:p>
          <a:p>
            <a:pPr lvl="2"/>
            <a:r>
              <a:rPr lang="en-US" dirty="0" err="1"/>
              <a:t>Sensirion</a:t>
            </a:r>
            <a:r>
              <a:rPr lang="en-US" dirty="0"/>
              <a:t> SGP40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compusii</a:t>
            </a:r>
            <a:r>
              <a:rPr lang="en-US" dirty="0"/>
              <a:t> </a:t>
            </a:r>
            <a:r>
              <a:rPr lang="en-US" dirty="0" err="1"/>
              <a:t>organici</a:t>
            </a:r>
            <a:r>
              <a:rPr lang="en-US" dirty="0"/>
              <a:t> volatile</a:t>
            </a:r>
          </a:p>
          <a:p>
            <a:pPr lvl="1"/>
            <a:r>
              <a:rPr lang="en-US" dirty="0"/>
              <a:t>Controller de </a:t>
            </a:r>
            <a:r>
              <a:rPr lang="en-US" dirty="0" err="1"/>
              <a:t>retea</a:t>
            </a:r>
            <a:r>
              <a:rPr lang="en-US" dirty="0"/>
              <a:t> ATWINC1500</a:t>
            </a:r>
          </a:p>
          <a:p>
            <a:pPr lvl="1"/>
            <a:r>
              <a:rPr lang="en-US" dirty="0" err="1"/>
              <a:t>Esantionare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periodic</a:t>
            </a:r>
          </a:p>
          <a:p>
            <a:pPr lvl="1"/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Brokerul</a:t>
            </a:r>
            <a:r>
              <a:rPr lang="en-US" dirty="0"/>
              <a:t> MQTT</a:t>
            </a:r>
          </a:p>
        </p:txBody>
      </p:sp>
    </p:spTree>
    <p:extLst>
      <p:ext uri="{BB962C8B-B14F-4D97-AF65-F5344CB8AC3E}">
        <p14:creationId xmlns:p14="http://schemas.microsoft.com/office/powerpoint/2010/main" val="139276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D199-E91A-1500-85D1-3223B145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Implementarea solutiei</a:t>
            </a:r>
            <a:endParaRPr lang="ro-RO" dirty="0"/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DBD25F04-EDD2-5734-2822-117FA99E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24" y="2508557"/>
            <a:ext cx="8713552" cy="2739411"/>
          </a:xfrm>
        </p:spPr>
      </p:pic>
    </p:spTree>
    <p:extLst>
      <p:ext uri="{BB962C8B-B14F-4D97-AF65-F5344CB8AC3E}">
        <p14:creationId xmlns:p14="http://schemas.microsoft.com/office/powerpoint/2010/main" val="96990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6E5A-9153-73D0-6A6B-3092694D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871CE-2F4C-2990-379A-F8B1A464D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Broker MQTT: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Brokerul</a:t>
            </a:r>
            <a:r>
              <a:rPr lang="en-US" dirty="0"/>
              <a:t> MQTT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 err="1"/>
              <a:t>Exemplu</a:t>
            </a:r>
            <a:r>
              <a:rPr lang="en-US" dirty="0"/>
              <a:t> topic: “readings/F8F005ADB2A9/airQ1”</a:t>
            </a:r>
          </a:p>
          <a:p>
            <a:pPr lvl="1"/>
            <a:r>
              <a:rPr lang="en-US" dirty="0"/>
              <a:t>Subscriber wildcard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interceptarea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de la </a:t>
            </a:r>
            <a:r>
              <a:rPr lang="en-US" dirty="0" err="1"/>
              <a:t>senzori</a:t>
            </a:r>
            <a:endParaRPr lang="en-US" dirty="0"/>
          </a:p>
          <a:p>
            <a:pPr lvl="2"/>
            <a:r>
              <a:rPr lang="en-US" dirty="0"/>
              <a:t>“readings/#”</a:t>
            </a:r>
          </a:p>
          <a:p>
            <a:pPr lvl="1"/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interceptate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RESTful</a:t>
            </a:r>
          </a:p>
          <a:p>
            <a:pPr lvl="1"/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ro-RO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F64062-6192-5799-0871-C04F530B6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59" y="1933284"/>
            <a:ext cx="4776327" cy="3758023"/>
          </a:xfrm>
        </p:spPr>
      </p:pic>
    </p:spTree>
    <p:extLst>
      <p:ext uri="{BB962C8B-B14F-4D97-AF65-F5344CB8AC3E}">
        <p14:creationId xmlns:p14="http://schemas.microsoft.com/office/powerpoint/2010/main" val="300343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9D39-0A71-4C18-6799-FCA28A3D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2B6-9457-854D-5D46-F5EE1D9A3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MongoDB</a:t>
            </a:r>
          </a:p>
          <a:p>
            <a:pPr lvl="1"/>
            <a:r>
              <a:rPr lang="en-US" dirty="0" err="1"/>
              <a:t>Colectii</a:t>
            </a:r>
            <a:r>
              <a:rPr lang="en-US" dirty="0"/>
              <a:t> de tip </a:t>
            </a:r>
            <a:r>
              <a:rPr lang="en-US" dirty="0" err="1"/>
              <a:t>serii</a:t>
            </a:r>
            <a:r>
              <a:rPr lang="en-US" dirty="0"/>
              <a:t> in </a:t>
            </a:r>
            <a:r>
              <a:rPr lang="en-US" dirty="0" err="1"/>
              <a:t>timp</a:t>
            </a:r>
            <a:endParaRPr lang="en-US" dirty="0"/>
          </a:p>
          <a:p>
            <a:pPr lvl="1"/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documente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documente</a:t>
            </a:r>
            <a:endParaRPr lang="en-US" dirty="0"/>
          </a:p>
          <a:p>
            <a:pPr lvl="1"/>
            <a:r>
              <a:rPr lang="en-US" dirty="0"/>
              <a:t>MongoDB </a:t>
            </a:r>
            <a:r>
              <a:rPr lang="en-US" dirty="0" err="1"/>
              <a:t>structureaza</a:t>
            </a:r>
            <a:r>
              <a:rPr lang="en-US" dirty="0"/>
              <a:t> automat </a:t>
            </a:r>
            <a:r>
              <a:rPr lang="en-US" dirty="0" err="1"/>
              <a:t>datele</a:t>
            </a:r>
            <a:r>
              <a:rPr lang="en-US" dirty="0"/>
              <a:t> in Buckets</a:t>
            </a:r>
          </a:p>
          <a:p>
            <a:pPr lvl="1"/>
            <a:endParaRPr lang="en-US" dirty="0"/>
          </a:p>
          <a:p>
            <a:pPr lvl="1"/>
            <a:endParaRPr lang="ro-RO" dirty="0"/>
          </a:p>
        </p:txBody>
      </p:sp>
      <p:pic>
        <p:nvPicPr>
          <p:cNvPr id="10" name="Content Placeholder 9" descr="A computer code with numbers and letters&#10;&#10;Description automatically generated">
            <a:extLst>
              <a:ext uri="{FF2B5EF4-FFF2-40B4-BE49-F238E27FC236}">
                <a16:creationId xmlns:a16="http://schemas.microsoft.com/office/drawing/2014/main" id="{88769DD6-17EB-4FFB-1F4B-F07F3B2BB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141307"/>
            <a:ext cx="5747041" cy="2575385"/>
          </a:xfrm>
        </p:spPr>
      </p:pic>
    </p:spTree>
    <p:extLst>
      <p:ext uri="{BB962C8B-B14F-4D97-AF65-F5344CB8AC3E}">
        <p14:creationId xmlns:p14="http://schemas.microsoft.com/office/powerpoint/2010/main" val="417428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CF9-A2F8-925A-4DBE-1A441B1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06C33-9A7C-0D2F-8AD1-3B9E6DBB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Serverul</a:t>
            </a:r>
            <a:r>
              <a:rPr lang="en-US" dirty="0"/>
              <a:t> RESTful: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Flask</a:t>
            </a:r>
          </a:p>
          <a:p>
            <a:pPr lvl="1"/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in server (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) (Rute)</a:t>
            </a:r>
          </a:p>
          <a:p>
            <a:pPr lvl="1"/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care intra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ies</a:t>
            </a:r>
            <a:r>
              <a:rPr lang="en-US" dirty="0"/>
              <a:t> din server (Controller)</a:t>
            </a:r>
          </a:p>
          <a:p>
            <a:pPr lvl="1"/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URL (Model)</a:t>
            </a:r>
          </a:p>
          <a:p>
            <a:pPr lvl="1"/>
            <a:r>
              <a:rPr lang="en-US" dirty="0" err="1"/>
              <a:t>Formatare</a:t>
            </a:r>
            <a:r>
              <a:rPr lang="en-US" dirty="0"/>
              <a:t> date </a:t>
            </a:r>
            <a:r>
              <a:rPr lang="en-US" dirty="0" err="1"/>
              <a:t>raspuns</a:t>
            </a:r>
            <a:r>
              <a:rPr lang="en-US" dirty="0"/>
              <a:t> (View)</a:t>
            </a:r>
          </a:p>
          <a:p>
            <a:pPr lvl="1"/>
            <a:r>
              <a:rPr lang="en-US" dirty="0" err="1"/>
              <a:t>Marcaj</a:t>
            </a:r>
            <a:r>
              <a:rPr lang="en-US" dirty="0"/>
              <a:t> temporal UTC</a:t>
            </a:r>
          </a:p>
        </p:txBody>
      </p:sp>
    </p:spTree>
    <p:extLst>
      <p:ext uri="{BB962C8B-B14F-4D97-AF65-F5344CB8AC3E}">
        <p14:creationId xmlns:p14="http://schemas.microsoft.com/office/powerpoint/2010/main" val="123031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C14-5C71-0908-249A-16C50A7C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C011-F90F-726D-DAF8-4A779073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Android:</a:t>
            </a:r>
          </a:p>
          <a:p>
            <a:pPr lvl="1"/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prezinta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senzorilor</a:t>
            </a:r>
            <a:r>
              <a:rPr lang="en-US" dirty="0"/>
              <a:t> </a:t>
            </a:r>
            <a:r>
              <a:rPr lang="en-US" dirty="0" err="1"/>
              <a:t>accesati</a:t>
            </a:r>
            <a:endParaRPr lang="en-US" dirty="0"/>
          </a:p>
          <a:p>
            <a:pPr lvl="1"/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vizualizare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endParaRPr lang="en-US" dirty="0"/>
          </a:p>
          <a:p>
            <a:pPr lvl="1"/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oricarui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grafice</a:t>
            </a:r>
            <a:endParaRPr lang="en-US" dirty="0"/>
          </a:p>
          <a:p>
            <a:pPr lvl="1"/>
            <a:r>
              <a:rPr lang="en-US" dirty="0" err="1"/>
              <a:t>Mentine</a:t>
            </a:r>
            <a:r>
              <a:rPr lang="en-US" dirty="0"/>
              <a:t> o </a:t>
            </a:r>
            <a:r>
              <a:rPr lang="en-US" dirty="0" err="1"/>
              <a:t>conexiune</a:t>
            </a:r>
            <a:r>
              <a:rPr lang="en-US" dirty="0"/>
              <a:t> MQTT cu </a:t>
            </a:r>
            <a:r>
              <a:rPr lang="en-US" dirty="0" err="1"/>
              <a:t>Brokerul</a:t>
            </a:r>
            <a:endParaRPr lang="en-US" dirty="0"/>
          </a:p>
          <a:p>
            <a:pPr lvl="1"/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 HTTP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graficelor</a:t>
            </a:r>
            <a:endParaRPr lang="en-US" dirty="0"/>
          </a:p>
          <a:p>
            <a:pPr lvl="1"/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 </a:t>
            </a:r>
            <a:r>
              <a:rPr lang="en-US" dirty="0" err="1"/>
              <a:t>instalati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telefonului</a:t>
            </a:r>
            <a:endParaRPr lang="en-US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184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0C3-85C1-956C-1F71-77B7391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4FD-FA42-282B-2C51-880BADDA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726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A5CB-42BA-4E52-0E3D-2E6ED4C0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853-5CBC-7D9C-4AA8-86831CB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1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673C-ABB5-E390-1078-C2EFE418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BB4F-7B65-5385-3463-D9585AFC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4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5B7A-8C84-C2CC-ACD8-9CC9E3E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48DA-720F-1F97-A120-2EAA224D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bibliografic</a:t>
            </a:r>
            <a:endParaRPr lang="en-US" dirty="0"/>
          </a:p>
          <a:p>
            <a:r>
              <a:rPr lang="en-US" dirty="0"/>
              <a:t>Solutia </a:t>
            </a:r>
            <a:r>
              <a:rPr lang="en-US" dirty="0" err="1"/>
              <a:t>aleasa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US" dirty="0"/>
          </a:p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  <a:p>
            <a:r>
              <a:rPr lang="en-US" dirty="0" err="1"/>
              <a:t>Concluzii</a:t>
            </a:r>
            <a:endParaRPr lang="en-US" dirty="0"/>
          </a:p>
          <a:p>
            <a:r>
              <a:rPr lang="en-US" dirty="0" err="1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A0CF-23B9-CBCB-FD8A-628F4EE1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D5F8-846D-F14D-112E-348F7635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 ne </a:t>
            </a:r>
            <a:r>
              <a:rPr lang="en-US" dirty="0" err="1"/>
              <a:t>afecteaza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90% din </a:t>
            </a:r>
            <a:r>
              <a:rPr lang="en-US" dirty="0" err="1"/>
              <a:t>timp</a:t>
            </a:r>
            <a:r>
              <a:rPr lang="en-US" dirty="0"/>
              <a:t> il </a:t>
            </a:r>
            <a:r>
              <a:rPr lang="en-US" dirty="0" err="1"/>
              <a:t>petrecem</a:t>
            </a:r>
            <a:r>
              <a:rPr lang="en-US" dirty="0"/>
              <a:t> in </a:t>
            </a:r>
            <a:r>
              <a:rPr lang="en-US" dirty="0" err="1"/>
              <a:t>spatii</a:t>
            </a:r>
            <a:r>
              <a:rPr lang="en-US" dirty="0"/>
              <a:t> </a:t>
            </a:r>
            <a:r>
              <a:rPr lang="en-US" dirty="0" err="1"/>
              <a:t>inchise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E924-EEFD-A168-015B-4A339C14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Masurarea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 a </a:t>
            </a:r>
            <a:r>
              <a:rPr lang="en-US" dirty="0" err="1"/>
              <a:t>aerului</a:t>
            </a:r>
            <a:r>
              <a:rPr lang="en-US" dirty="0"/>
              <a:t>.</a:t>
            </a:r>
          </a:p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istorici</a:t>
            </a:r>
            <a:r>
              <a:rPr lang="en-US" dirty="0"/>
              <a:t>.</a:t>
            </a:r>
          </a:p>
          <a:p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intuitive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7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C6DE-38BE-CB03-8564-E33D6000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bibliografic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11-8E75-B02B-EA53-91BC1AAA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/>
              <a:t>Airthings</a:t>
            </a:r>
            <a:endParaRPr lang="en-US" dirty="0"/>
          </a:p>
          <a:p>
            <a:pPr lvl="2"/>
            <a:r>
              <a:rPr lang="en-US" dirty="0" err="1"/>
              <a:t>Conexiune</a:t>
            </a:r>
            <a:r>
              <a:rPr lang="en-US" dirty="0"/>
              <a:t> Bluetooth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SmartLink</a:t>
            </a:r>
            <a:r>
              <a:rPr lang="en-US" dirty="0"/>
              <a:t> (</a:t>
            </a:r>
            <a:r>
              <a:rPr lang="en-US" dirty="0" err="1"/>
              <a:t>proprietar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Esantionarea</a:t>
            </a:r>
            <a:r>
              <a:rPr lang="en-US" dirty="0"/>
              <a:t> </a:t>
            </a:r>
            <a:r>
              <a:rPr lang="en-US" dirty="0" err="1"/>
              <a:t>gazului</a:t>
            </a:r>
            <a:r>
              <a:rPr lang="en-US" dirty="0"/>
              <a:t> </a:t>
            </a:r>
            <a:r>
              <a:rPr lang="en-US" dirty="0" err="1"/>
              <a:t>radioactiv</a:t>
            </a:r>
            <a:r>
              <a:rPr lang="en-US" dirty="0"/>
              <a:t> Radon</a:t>
            </a:r>
          </a:p>
          <a:p>
            <a:pPr lvl="2"/>
            <a:r>
              <a:rPr lang="en-US" dirty="0" err="1"/>
              <a:t>Functionare</a:t>
            </a:r>
            <a:r>
              <a:rPr lang="en-US" dirty="0"/>
              <a:t> pe </a:t>
            </a:r>
            <a:r>
              <a:rPr lang="en-US" dirty="0" err="1"/>
              <a:t>baterie</a:t>
            </a:r>
            <a:r>
              <a:rPr lang="en-US" dirty="0"/>
              <a:t> (15 </a:t>
            </a:r>
            <a:r>
              <a:rPr lang="en-US" dirty="0" err="1"/>
              <a:t>luni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Awair</a:t>
            </a:r>
            <a:endParaRPr lang="en-US" dirty="0"/>
          </a:p>
          <a:p>
            <a:pPr lvl="2"/>
            <a:r>
              <a:rPr lang="en-US" dirty="0" err="1"/>
              <a:t>Conexiune</a:t>
            </a:r>
            <a:r>
              <a:rPr lang="en-US" dirty="0"/>
              <a:t> Bluetooth, Wi-Fi, LoRa</a:t>
            </a:r>
          </a:p>
          <a:p>
            <a:pPr lvl="2"/>
            <a:r>
              <a:rPr lang="en-US" dirty="0" err="1"/>
              <a:t>Retea</a:t>
            </a:r>
            <a:r>
              <a:rPr lang="en-US" dirty="0"/>
              <a:t> mesh</a:t>
            </a:r>
          </a:p>
          <a:p>
            <a:pPr lvl="1"/>
            <a:r>
              <a:rPr lang="en-US" dirty="0"/>
              <a:t>Air Quality Egg</a:t>
            </a:r>
          </a:p>
          <a:p>
            <a:pPr lvl="2"/>
            <a:r>
              <a:rPr lang="en-US" dirty="0" err="1"/>
              <a:t>Platforma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endParaRPr lang="en-US" dirty="0"/>
          </a:p>
          <a:p>
            <a:pPr lvl="2"/>
            <a:r>
              <a:rPr lang="en-US" dirty="0" err="1"/>
              <a:t>Harta</a:t>
            </a:r>
            <a:r>
              <a:rPr lang="en-US" dirty="0"/>
              <a:t> a </a:t>
            </a:r>
            <a:r>
              <a:rPr lang="en-US" dirty="0" err="1"/>
              <a:t>senzorilor</a:t>
            </a:r>
            <a:endParaRPr lang="en-US" dirty="0"/>
          </a:p>
          <a:p>
            <a:pPr lvl="1"/>
            <a:r>
              <a:rPr lang="en-US" dirty="0"/>
              <a:t>Purple Air	</a:t>
            </a:r>
          </a:p>
          <a:p>
            <a:pPr lvl="2"/>
            <a:r>
              <a:rPr lang="en-US" dirty="0" err="1"/>
              <a:t>Spatii</a:t>
            </a:r>
            <a:r>
              <a:rPr lang="en-US" dirty="0"/>
              <a:t> </a:t>
            </a:r>
            <a:r>
              <a:rPr lang="en-US" dirty="0" err="1"/>
              <a:t>inchise</a:t>
            </a:r>
            <a:r>
              <a:rPr lang="en-US" dirty="0"/>
              <a:t>,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industrial</a:t>
            </a:r>
          </a:p>
          <a:p>
            <a:pPr lvl="2"/>
            <a:r>
              <a:rPr lang="en-US" dirty="0" err="1"/>
              <a:t>Harta</a:t>
            </a:r>
            <a:r>
              <a:rPr lang="en-US" dirty="0"/>
              <a:t> a </a:t>
            </a:r>
            <a:r>
              <a:rPr lang="en-US" dirty="0" err="1"/>
              <a:t>senzorilor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5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34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8ACE4F44-461E-2ABA-E787-EF105979F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3" name="Content Placeholder 32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0478F126-41DF-38C5-AC86-5B5D011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3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359D7FCA-4589-80F3-BA8F-1D448FF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30" y="1293454"/>
            <a:ext cx="5019074" cy="32120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PurpleAir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AirQualityEgg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23F-4F4C-6883-0247-53700538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Aleasa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036C-C24C-F59E-83AF-B69E1DD1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 a </a:t>
            </a:r>
            <a:r>
              <a:rPr lang="en-US" dirty="0" err="1"/>
              <a:t>calitatii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esantionarea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 a </a:t>
            </a:r>
            <a:r>
              <a:rPr lang="en-US" dirty="0" err="1"/>
              <a:t>aerului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Umiditate</a:t>
            </a:r>
            <a:r>
              <a:rPr lang="en-US" dirty="0"/>
              <a:t>, VOC, PM1.0, PM2.5, PM4.0, PM10.0, TPS</a:t>
            </a:r>
          </a:p>
          <a:p>
            <a:pPr lvl="1"/>
            <a:r>
              <a:rPr lang="en-US" dirty="0" err="1"/>
              <a:t>Conexiune</a:t>
            </a:r>
            <a:r>
              <a:rPr lang="en-US" dirty="0"/>
              <a:t> Wi-Fi in </a:t>
            </a:r>
            <a:r>
              <a:rPr lang="en-US" dirty="0" err="1"/>
              <a:t>banda</a:t>
            </a:r>
            <a:r>
              <a:rPr lang="en-US" dirty="0"/>
              <a:t> de </a:t>
            </a:r>
            <a:r>
              <a:rPr lang="en-US" dirty="0" err="1"/>
              <a:t>frecventa</a:t>
            </a:r>
            <a:r>
              <a:rPr lang="en-US" dirty="0"/>
              <a:t> 2.4GHz</a:t>
            </a:r>
          </a:p>
          <a:p>
            <a:pPr lvl="1"/>
            <a:r>
              <a:rPr lang="en-US" dirty="0"/>
              <a:t>Broker MQTT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</a:t>
            </a:r>
          </a:p>
          <a:p>
            <a:pPr lvl="1"/>
            <a:r>
              <a:rPr lang="en-US" dirty="0" err="1"/>
              <a:t>Baza</a:t>
            </a:r>
            <a:r>
              <a:rPr lang="en-US" dirty="0"/>
              <a:t> de date MongoDB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istorice</a:t>
            </a:r>
            <a:endParaRPr lang="en-US" dirty="0"/>
          </a:p>
          <a:p>
            <a:pPr lvl="1"/>
            <a:r>
              <a:rPr lang="en-US" dirty="0"/>
              <a:t>Server RESTful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Aplicatie</a:t>
            </a:r>
            <a:r>
              <a:rPr lang="en-US" dirty="0"/>
              <a:t> Android </a:t>
            </a:r>
            <a:r>
              <a:rPr lang="en-US" dirty="0" err="1"/>
              <a:t>reprezentand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8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9977B-53E7-F06C-DA1B-0B69FE4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ro-RO" dirty="0"/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1E29D76-DB5B-A774-3B55-E2DDE0E3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6" y="1790894"/>
            <a:ext cx="10762769" cy="3591719"/>
          </a:xfrm>
        </p:spPr>
      </p:pic>
    </p:spTree>
    <p:extLst>
      <p:ext uri="{BB962C8B-B14F-4D97-AF65-F5344CB8AC3E}">
        <p14:creationId xmlns:p14="http://schemas.microsoft.com/office/powerpoint/2010/main" val="13124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AD9-9B66-2B23-F69E-0E08C2B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senzorului</a:t>
            </a:r>
            <a:endParaRPr lang="ro-RO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A8AAF79-8457-DDF1-A47F-6A68802E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6" y="1828007"/>
            <a:ext cx="10392747" cy="4480225"/>
          </a:xfrm>
        </p:spPr>
      </p:pic>
    </p:spTree>
    <p:extLst>
      <p:ext uri="{BB962C8B-B14F-4D97-AF65-F5344CB8AC3E}">
        <p14:creationId xmlns:p14="http://schemas.microsoft.com/office/powerpoint/2010/main" val="1315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454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Avenir Next LT Pro</vt:lpstr>
      <vt:lpstr>Calibri</vt:lpstr>
      <vt:lpstr>Office Theme</vt:lpstr>
      <vt:lpstr>SISTEM DE MONITORIZARE A CALITATII AERULUI</vt:lpstr>
      <vt:lpstr>Continutul prezentarii</vt:lpstr>
      <vt:lpstr>Contextul proiectului</vt:lpstr>
      <vt:lpstr>Obiectivele proiectului</vt:lpstr>
      <vt:lpstr>Studiu bibliografic</vt:lpstr>
      <vt:lpstr>PurpleAir  AirQualityEgg</vt:lpstr>
      <vt:lpstr>Solutia Aleasa</vt:lpstr>
      <vt:lpstr>Arhitectura sistemului</vt:lpstr>
      <vt:lpstr>Arhitectura senzorului</vt:lpstr>
      <vt:lpstr>Implementarea solutiei</vt:lpstr>
      <vt:lpstr>Implementarea solutiei</vt:lpstr>
      <vt:lpstr>Implementarea Solutiei</vt:lpstr>
      <vt:lpstr>Implementarea solutiei</vt:lpstr>
      <vt:lpstr>Implementarea solutiei</vt:lpstr>
      <vt:lpstr>Implementarea solutiei</vt:lpstr>
      <vt:lpstr>Teste si rezultate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Mihai</dc:creator>
  <cp:lastModifiedBy>Mihai Mihai</cp:lastModifiedBy>
  <cp:revision>20</cp:revision>
  <dcterms:created xsi:type="dcterms:W3CDTF">2024-08-28T04:09:37Z</dcterms:created>
  <dcterms:modified xsi:type="dcterms:W3CDTF">2024-09-01T20:58:21Z</dcterms:modified>
</cp:coreProperties>
</file>