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302A-F12A-4458-8C6A-0FE8785E9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CB2E9-CE5D-420C-8422-DD55D1670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8DDE-2F47-4797-A06D-A584A1BB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3DF0-509C-4200-9AC4-928ACD0F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C449-4A68-4B39-89C9-B551C582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5CE4-7F52-4314-9694-EC778C3D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8A607-56A8-455A-A88B-CB0AF5DF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F3B2-89B7-4140-9A00-DF9041CB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99FD-A429-4080-9FA5-F351069A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48652-0CE6-417F-92DC-89EA588E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C5195-372F-4805-8B56-39BB9F402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6BB24-2591-44C5-8C4F-AFC7FB32A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09CA-353D-468C-AAB0-997C5C0D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04DE-9D52-41B6-BBEC-467187A3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6A38-FA0D-483E-BBD0-2B6C5C14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DFF3-4393-40F4-B41D-53E53589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B1E2F-472F-41C6-8FC8-D9F14DF0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7306-7835-484B-8165-365E9FF7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58E0F-CD27-40C5-BABD-73174B16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7F37-45B4-4A44-BCAA-058856C6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0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B729-4ACA-44F9-95B5-AB757A79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141EC-C7F9-438F-B0BE-079FBF1C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4F627-8042-47B4-AA72-EEE4AC77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2BC1-C455-4A91-9F4C-35C5E83C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916A-7A1A-4652-A6AE-C4D8B204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E82-2E09-4D7F-ADA4-4E7A17DA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AAD0-1207-4EEF-BBD0-28A8AD128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567E9-1C97-4AED-852D-27D24B6AF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9678A-CB77-4A20-B487-91DABC15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D24AF-EEF1-4843-8E98-A7B26DA6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A42E4-A96A-4F47-9482-452C4258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F441-38E5-47AA-AF49-D47BEAE9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FA2F-BEC2-48EE-9E90-C677583A2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A56DD-B429-426A-9CC3-F9C4620B0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159A6-C6F4-4FC9-82D3-A66766F62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6FEDC-64B7-4915-AEF8-46F7C964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F3BF4-B810-4CFE-A228-AD0B2F92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61CF8-9F6D-4809-854C-AA2C677D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CF5D5-16E7-4EDB-9A9F-3DAC6EE9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8D8E-07CB-4044-8645-1827BF37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510E1-5266-4C2C-8BFB-CC40EB57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A677D-D8AF-4EED-B38D-4BE2CD13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B1D0D-9E94-4533-BCBF-BDF0EB02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01C1A-F09A-498C-B039-3E387D57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EE538-B8B2-43F1-9078-9C5E42C1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774D4-4E07-4F67-8883-EC929C26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670E-CCF9-43A2-A1D3-471274BD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9ADF-9460-44C0-890E-76240C602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3041A-38A8-4618-9C47-936CE6E3E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D212E-DD89-46D4-B16A-344B5B14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B58B-0551-4094-8D2B-8531D80C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983E8-1FDC-4115-B829-7E4B4512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6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C9F8-6FCB-47D6-896D-6C8704D6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CB2F2-16E0-4C74-9457-EED5643B9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5815-2761-4765-BFAF-004D2296D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CC57-79E2-4553-9EAA-4B97BB5C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2C221-E331-4B01-AFCC-DF117F14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8D32D-6AB1-4258-B75B-FE954B54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F5519-5B0C-4BEC-AEDA-E445B1E7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211F5-C608-43EF-B57B-8673324D5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48B25-7602-4395-9C0C-CFA10BA4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11AA-93DA-4C3B-AD0B-52F6B4D6F733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DD09-E58C-432D-B273-B8385262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5379-21B8-421A-8D9D-D8BBC3B96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AD10-9E90-45EF-BC59-20580F347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89AD3-9DEC-44DA-B051-8E6F5FF9B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56A7D5-E17D-4D5D-926E-AA7CE87A2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75" y="1690688"/>
            <a:ext cx="5787650" cy="4351338"/>
          </a:xfrm>
        </p:spPr>
      </p:pic>
    </p:spTree>
    <p:extLst>
      <p:ext uri="{BB962C8B-B14F-4D97-AF65-F5344CB8AC3E}">
        <p14:creationId xmlns:p14="http://schemas.microsoft.com/office/powerpoint/2010/main" val="157100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BED3E-4DF4-4349-8286-993023CE4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04" y="1690688"/>
            <a:ext cx="5624391" cy="4351338"/>
          </a:xfrm>
        </p:spPr>
      </p:pic>
    </p:spTree>
    <p:extLst>
      <p:ext uri="{BB962C8B-B14F-4D97-AF65-F5344CB8AC3E}">
        <p14:creationId xmlns:p14="http://schemas.microsoft.com/office/powerpoint/2010/main" val="1149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84BE0E-9470-44D1-88B1-1393A8B21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04" y="1690688"/>
            <a:ext cx="5711792" cy="4351338"/>
          </a:xfrm>
        </p:spPr>
      </p:pic>
    </p:spTree>
    <p:extLst>
      <p:ext uri="{BB962C8B-B14F-4D97-AF65-F5344CB8AC3E}">
        <p14:creationId xmlns:p14="http://schemas.microsoft.com/office/powerpoint/2010/main" val="414250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594A4-DEFE-4DE1-B8B0-40C6943FF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90" y="1690688"/>
            <a:ext cx="5603019" cy="4351338"/>
          </a:xfrm>
        </p:spPr>
      </p:pic>
    </p:spTree>
    <p:extLst>
      <p:ext uri="{BB962C8B-B14F-4D97-AF65-F5344CB8AC3E}">
        <p14:creationId xmlns:p14="http://schemas.microsoft.com/office/powerpoint/2010/main" val="347772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E243EF-DC7E-4A1B-A7C3-A0F305457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76" y="1690688"/>
            <a:ext cx="5607448" cy="4351338"/>
          </a:xfrm>
        </p:spPr>
      </p:pic>
    </p:spTree>
    <p:extLst>
      <p:ext uri="{BB962C8B-B14F-4D97-AF65-F5344CB8AC3E}">
        <p14:creationId xmlns:p14="http://schemas.microsoft.com/office/powerpoint/2010/main" val="426184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3E1D2-B564-4D4D-A3BE-5D79E1448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158" y="1690688"/>
            <a:ext cx="5655683" cy="4351338"/>
          </a:xfrm>
        </p:spPr>
      </p:pic>
    </p:spTree>
    <p:extLst>
      <p:ext uri="{BB962C8B-B14F-4D97-AF65-F5344CB8AC3E}">
        <p14:creationId xmlns:p14="http://schemas.microsoft.com/office/powerpoint/2010/main" val="335484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2512F9-E566-4FB1-8C2F-F1F9239E5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98" y="1690688"/>
            <a:ext cx="5820403" cy="4351338"/>
          </a:xfrm>
        </p:spPr>
      </p:pic>
    </p:spTree>
    <p:extLst>
      <p:ext uri="{BB962C8B-B14F-4D97-AF65-F5344CB8AC3E}">
        <p14:creationId xmlns:p14="http://schemas.microsoft.com/office/powerpoint/2010/main" val="3522978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real life application of K-means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47BCB-793C-4AC6-9B27-8F59D18A0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01" y="1690688"/>
            <a:ext cx="5536798" cy="4351338"/>
          </a:xfrm>
        </p:spPr>
      </p:pic>
    </p:spTree>
    <p:extLst>
      <p:ext uri="{BB962C8B-B14F-4D97-AF65-F5344CB8AC3E}">
        <p14:creationId xmlns:p14="http://schemas.microsoft.com/office/powerpoint/2010/main" val="24945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Clustering Algorithm in general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A39104-911C-490F-BFCA-294B69D47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99" y="1825625"/>
            <a:ext cx="9825601" cy="4351338"/>
          </a:xfrm>
        </p:spPr>
      </p:pic>
    </p:spTree>
    <p:extLst>
      <p:ext uri="{BB962C8B-B14F-4D97-AF65-F5344CB8AC3E}">
        <p14:creationId xmlns:p14="http://schemas.microsoft.com/office/powerpoint/2010/main" val="35488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ED60-B99D-4241-87F3-F9E797A9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choose the value of 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CD2C7-4C1F-4C6F-A64C-F0A90A949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05" y="1825625"/>
            <a:ext cx="10051590" cy="4351338"/>
          </a:xfrm>
        </p:spPr>
      </p:pic>
    </p:spTree>
    <p:extLst>
      <p:ext uri="{BB962C8B-B14F-4D97-AF65-F5344CB8AC3E}">
        <p14:creationId xmlns:p14="http://schemas.microsoft.com/office/powerpoint/2010/main" val="375739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9547-E994-42FC-8791-397E22C9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8F4FA-8C0D-44AC-97B7-74057434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54" y="1825625"/>
            <a:ext cx="8450892" cy="4351338"/>
          </a:xfrm>
        </p:spPr>
      </p:pic>
    </p:spTree>
    <p:extLst>
      <p:ext uri="{BB962C8B-B14F-4D97-AF65-F5344CB8AC3E}">
        <p14:creationId xmlns:p14="http://schemas.microsoft.com/office/powerpoint/2010/main" val="823628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AD10-9E90-45EF-BC59-20580F347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letting me finish the class real quick!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89AD3-9DEC-44DA-B051-8E6F5FF9B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26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AD10-9E90-45EF-BC59-20580F347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 did you?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89AD3-9DEC-44DA-B051-8E6F5FF9B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2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AD10-9E90-45EF-BC59-20580F347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Question/Suggestion?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89AD3-9DEC-44DA-B051-8E6F5FF9B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7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67CF-4B4F-47D7-BE8F-04D4564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Unsupervised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B629C0-A9B6-43B7-9685-08E866424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607" y="1825625"/>
            <a:ext cx="63548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0025-A9F6-4CA3-B14F-D9AD390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CF68-8E2F-423F-95A6-0C8A4325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Segmentation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F3F6B-6026-4EB6-9F1F-2A4FD2F88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95" y="2192372"/>
            <a:ext cx="5550010" cy="41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0025-A9F6-4CA3-B14F-D9AD390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on Clustering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CF68-8E2F-423F-95A6-0C8A4325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C293FF-1B11-4D34-8B9C-B8E09450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65" y="2708413"/>
            <a:ext cx="3404069" cy="33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0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0025-A9F6-4CA3-B14F-D9AD390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on Clustering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CF68-8E2F-423F-95A6-0C8A4325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Astronomical Data Analysis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49E75-77A9-4F61-A10F-BC70AC83C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003" y="2501734"/>
            <a:ext cx="6967993" cy="38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0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A4A3-38A8-4307-9D03-109D04C7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9BC3-8BF4-449A-8B68-55488FBBB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K represents in this clustering algorithm?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The number of cluster we want to create.</a:t>
            </a:r>
          </a:p>
        </p:txBody>
      </p:sp>
    </p:spTree>
    <p:extLst>
      <p:ext uri="{BB962C8B-B14F-4D97-AF65-F5344CB8AC3E}">
        <p14:creationId xmlns:p14="http://schemas.microsoft.com/office/powerpoint/2010/main" val="26282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8D5A-16E3-4815-9F31-491F39BE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E6D10-D881-48C3-ACFA-AC2D45CA2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40" y="1801771"/>
            <a:ext cx="5900119" cy="4351338"/>
          </a:xfrm>
        </p:spPr>
      </p:pic>
    </p:spTree>
    <p:extLst>
      <p:ext uri="{BB962C8B-B14F-4D97-AF65-F5344CB8AC3E}">
        <p14:creationId xmlns:p14="http://schemas.microsoft.com/office/powerpoint/2010/main" val="26274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E90FA-4FD5-4BFC-8E8C-32F2B9BCF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38" y="1690688"/>
            <a:ext cx="6139924" cy="4351338"/>
          </a:xfrm>
        </p:spPr>
      </p:pic>
    </p:spTree>
    <p:extLst>
      <p:ext uri="{BB962C8B-B14F-4D97-AF65-F5344CB8AC3E}">
        <p14:creationId xmlns:p14="http://schemas.microsoft.com/office/powerpoint/2010/main" val="36448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136</Words>
  <Application>Microsoft Office PowerPoint</Application>
  <PresentationFormat>Widescreen</PresentationFormat>
  <Paragraphs>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K-means Clustering Algorithm</vt:lpstr>
      <vt:lpstr>Supervised Learning</vt:lpstr>
      <vt:lpstr>Unsupervised Learning</vt:lpstr>
      <vt:lpstr>Application on Clustering</vt:lpstr>
      <vt:lpstr>Application on Clustering (Cont’d)</vt:lpstr>
      <vt:lpstr>Application on Clustering (Cont’d)</vt:lpstr>
      <vt:lpstr>K-means Algorithm</vt:lpstr>
      <vt:lpstr>K-means Algorithm (Cont’d)</vt:lpstr>
      <vt:lpstr>K-means Algorithm (Cont’d)</vt:lpstr>
      <vt:lpstr>K-means Algorithm (Cont’d)</vt:lpstr>
      <vt:lpstr>K-means Algorithm (Cont’d)</vt:lpstr>
      <vt:lpstr>K-means Algorithm (Cont’d)</vt:lpstr>
      <vt:lpstr>K-means Algorithm (Cont’d)</vt:lpstr>
      <vt:lpstr>K-means Algorithm (Cont’d)</vt:lpstr>
      <vt:lpstr>K-means Algorithm (Cont’d)</vt:lpstr>
      <vt:lpstr>K-means Algorithm (Cont’d)</vt:lpstr>
      <vt:lpstr>A real life application of K-means Clustering</vt:lpstr>
      <vt:lpstr>K-means Clustering Algorithm in general</vt:lpstr>
      <vt:lpstr>How to choose the value of K?</vt:lpstr>
      <vt:lpstr>Thanks for letting me finish the class real quick!</vt:lpstr>
      <vt:lpstr>Or did you? </vt:lpstr>
      <vt:lpstr>Any Question/Suggestion?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Algorithm</dc:title>
  <dc:creator>S M Rafiuddin Rifat</dc:creator>
  <cp:lastModifiedBy>S M Rafiuddin Rifat</cp:lastModifiedBy>
  <cp:revision>6</cp:revision>
  <dcterms:created xsi:type="dcterms:W3CDTF">2019-03-27T16:15:15Z</dcterms:created>
  <dcterms:modified xsi:type="dcterms:W3CDTF">2019-03-27T17:04:20Z</dcterms:modified>
</cp:coreProperties>
</file>