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10:40.94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2505 1310 726 0,'1'-2'204'0,"-2"1"-23"16,1-3-34-1,-2 2-47-15,2-1-9 0,-1 0-6 16,1 3-49-16,0-1 9 16,0-1-8-16,0 2-12 15,0 0 11-15,0 0-15 16,0 0-2-16,0 0 8 15,0-1-20-15,0 2 4 16,0-1-3-16,-2 0 0 16,2 2 14-16,0-2 2 15,0 0-1-15,0 0 13 16,-1 0-26-16,1-2 1 16,0 2-10-16,0-1 0 0,0 1 1 15,0 0-2 1,-2 1 0-16,1-1-1 0,-1 2 5 15,-1-1-4-15,0 0 4 16,0 2-3-16,0 0 1 16,-4 3-2-16,1 1 0 15,-5 2-1-15,-2 3 9 16,-2 4-14-16,-3 3 7 16,0 4-1-16,-4 4 0 15,-2 3-2-15,4 2 2 16,-2 2-1-16,0-2 3 15,4-4-4-15,0-1 2 0,6-7 0 16,2-5-1 0,5-3 1-16,1-5 0 0,2-5 2 15,2-2 0-15,2 0-2 16,-1-1 0-16,1 0-3 16,-1 0 1-16,4-1-14 15,1 2 16-15,4-2 5 16,8 2-4-16,4 0-1 15,4 2 0-15,2 0 0 16,-1 1-4-16,-2 3 4 16,-2 4-2-16,-1 1-2 15,-3 2 1-15,-2 1 2 16,-4 3-4-16,1 0 5 16,-5 1-2-16,-2 1 8 15,-3 1-10-15,-4-2 6 0,-1 1-2 16,-8-1 11-16,-1 2-4 15,-4-2 2-15,-5-2 10 16,-5 1-14-16,-1 0 11 16,-1-5-6-16,4 2 1 15,1-6 12-15,6-2-12 16,3-3-10-16,3-3-1 16,0-3 0-16,2 0 0 15,1 0 0-15,0 1 0 16,1 0-72-16,-1 1-101 15,3 0-113-15,2-1-322 16</inkml:trace>
  <inkml:trace contextRef="#ctx0" brushRef="#br0" timeOffset="835.38">2748 1753 936 0,'3'-5'235'15,"0"-1"-5"-15,1 1-61 16,-4-1-14-16,0 1-35 16,-4-1-21-16,4 0-25 15,0 1-45-15,-3-1-29 16,3 2 0-16,0 1 0 15,-3 2 0-15,3-2 0 16,0 3 0-16,0 3 0 16,0-2 0-16,0 2 0 15,0-2 0-15,0 5 0 16,0 2 0-16,0 6 0 16,0 4 0-16,0 7 0 15,0 3 0-15,3 1 0 16,4 3 0-16,-1-1 0 0,2-3 0 15,2-3 0-15,2-2 0 16,-3-7 0-16,3-4 0 16,-2-4 0-16,-4-6 0 15,3-5 0-15,3-7 0 16,0-4 0-16,3-4 0 16,3-5 0-16,-3 0 0 15,-3 0 0-15,-5 2 0 16,-2-1 0-16,-2 2 0 15,1-27 0-15,-8 39 0 16,1 1 0-16,0 1 0 16,3 3 0-16,-3-6 0 15,0 3 0-15,1 2 0 0,2 3 0 16,-1 1 0-16,1 1-29 16,0 0-284-16,3 5-105 15,6 2-157-15</inkml:trace>
  <inkml:trace contextRef="#ctx0" brushRef="#br0" timeOffset="1705.62">3176 1792 688 0,'0'-1'185'0,"0"-1"21"16,0 1-48-16,0-1-20 16,-3 1-3-16,3-1-11 15,0 1-11-15,0 0 8 16,0 0-36-16,0-3-31 16,0 4-14-16,0-1-40 15,0 2 0-15,0-1 0 16,0 4 0-16,0-3 0 15,0 4 0-15,0 4 0 16,0 6 0-16,0 5 0 16,3 5 0-16,0 5 0 15,2 4 0-15,0 1 0 0,0 3 0 16,-1 2 0 0,1 1 0-16,-1-1 0 0,1 0 0 15,-2-4 0-15,1-1 0 16,-1-4 0-16,0-3 0 15,-3-4 0-15,3-4 0 16,-3-6 0-16,2-4 0 16,-2-5 0-16,1-2 0 15,-1-5 0-15,0 2 0 16,0-2-9-16,0-2-117 16,-1-4-147-16,2-7-111 15,2-6-438-15</inkml:trace>
  <inkml:trace contextRef="#ctx0" brushRef="#br0" timeOffset="2215.41">3146 1801 888 0,'-3'-5'187'16,"0"0"-8"-16,0-1-45 15,0 1-28-15,0 1-21 16,3 1-31-16,-3 2-25 15,3 1-18-15,0 0-1 16,0 0-8-16,0 0-4 16,3 1-1-16,-3-1-7 15,8 0 10-15,4 0 0 16,7 0 2-16,9-1 1 16,4 4 0-16,2-2-3 15,-3 5 0-15,-2 1 0 0,-7 3 0 16,-4 0-2-16,-3 4 2 15,-8 1 0-15,-2 2 4 16,-4 2-4-16,-5 1 8 16,-5 0 5-16,-9 2 10 15,1-1-16-15,-5-2 2 16,1-6-8-16,3-1-1 16,2-6-17-16,4-1-56 15,-1-2-131-15,2-1-215 16</inkml:trace>
  <inkml:trace contextRef="#ctx0" brushRef="#br0" timeOffset="2852.31">3618 1820 538 0,'2'-8'522'0,"0"1"-300"16,-4 1 10-16,0-1-74 16,0 4-11-16,-1 0-33 15,3 0-13-15,-1 2-88 16,-1-1-13-16,2 2 0 16,0-2 0-16,-1 2 0 15,1 0 0-15,1 2 0 16,-1-1 0-16,0 3 0 15,0 3 0-15,-1 10 0 16,-1 5 0-16,-1 9 0 16,-1 9 0-16,2 2 0 0,4 5 0 15,-1-1 0-15,4-2 0 16,-1-2 0-16,1-2 0 16,2-5 0-16,-3-5 0 15,1-5 0-15,-2-2 0 16,3-3 0-16,-1-3 0 15,-2-4 0-15,1-4 0 16,-1 0 0-16,-2-5 0 16,-1-3 0-16,2 1 0 15,-4-2 0-15,2 0 0 16,0 0 0-16,-1 0 0 16,-1 0 0-16,2-2 0 15,-1-1 0-15,-1-5-59 16,2-3-240-16,0-6-180 15</inkml:trace>
  <inkml:trace contextRef="#ctx0" brushRef="#br0" timeOffset="3317.6">3504 1821 914 0,'-3'-4'207'16,"3"0"-25"-16,-3-1-72 15,3-2-39-15,3 1-37 16,-3 0-12-16,3 0-2 15,5 3-9-15,1-4 2 16,7 2 18-16,6-1 8 16,8 2-8-16,3 1-7 15,3 3-15-15,-2 2 6 16,-1 4-14-16,-5 4 5 16,-4 3 4-16,-3 3-6 15,-6 5-1-15,-3 0 0 16,-6 3 1-16,-4 2 13 0,-10 0-10 15,-4 0 11-15,-6 1-4 16,-7-4-6-16,2-3 1 16,-2-4-3-16,3-6-6 15,5-3-2-15,5-3-63 16,0-4-71-16,3-1-177 16,-1-3-536-16</inkml:trace>
  <inkml:trace contextRef="#ctx0" brushRef="#br0" timeOffset="3839.19">4092 1808 990 0,'3'-5'262'16,"-3"0"-19"-16,-3-2-85 15,3 1-39-15,-3 1-25 16,1-2-35-16,-1 5-20 16,2-1-3-16,-3 3-9 15,1 0-15-15,0 3-12 16,-5-1-4-16,-4 6 2 0,-1 3-7 15,-5 7-1-15,-3 6 6 16,2 2 1-16,2 6 2 16,7-1-15-16,2-3-1 15,7-1-2-15,2-4-7 16,7-5 7-16,2-1 7 16,7-5-2-16,2-6 8 15,3-4 5-15,1-4 1 16,-1-3 7-16,-1-7-6 15,-1 0 2-15,-4-3 17 16,-4-1 0-16,-5 0 9 16,-4-2-6-16,-6-1 4 15,-1 1-2-15,-7-2-22 0,1 2-3 16,-5 0-10-16,3 2-32 16,0 3-31-16,5 3-120 15,4 3-178-15,7 5-324 16</inkml:trace>
  <inkml:trace contextRef="#ctx0" brushRef="#br0" timeOffset="4418.64">4252 1833 563 0,'1'-6'589'15,"-1"0"-367"-15,0-1-13 16,0 1-115-16,0-1-25 16,2-2-5-16,1 5-42 15,0-1-16-15,7 3-2 16,-1-1 1-16,9 3-3 15,1 2 3-15,4-1 11 16,0 4-11-16,0 1 4 16,-1 5-2-16,-4 1-2 0,0 4-2 15,-3 3-3-15,-3 2 0 16,-3 2-1-16,-2-3 2 16,-4 2-2-16,-3-4 0 15,0-2 1-15,-3-6 5 16,0-5 2-16,-1-2 9 15,3-3 19-15,-1-3 1 16,2-2-16-16,0-5-20 16,0-6-3-16,3-5-1 15,4-5-12-15,2-6 2 16,2-2 11-16,5 2-2 16,-1 3 3-16,0 2 1 15,0 8 1-15,-2 4-2 16,-2 3 0-16,-2 5 0 0,-2 3-4 15,-4 3-6-15,0 1 5 16,-1 1-6-16,-1 2-15 16,1 0-55-16,-2 1-59 15,3 0-154-15,3 1-292 16</inkml:trace>
  <inkml:trace contextRef="#ctx0" brushRef="#br0" timeOffset="5231.05">4960 1428 490 0,'3'-10'709'15,"0"-1"-451"-15,-3-1-11 16,0 1-56-16,-1 0-65 16,-1 1-100-16,1 2-26 0,-1 0 0 15,2 3 0-15,-1 3 0 16,1 1 0-16,-2 2 0 16,2 1 0-16,-1-2 0 15,2 4 0-15,-1-3 0 16,2 4 0-16,-1 3 0 15,1 2 0-15,2 5 0 16,1 7 0-16,-1 3 0 16,2 6 0-16,2 4 0 15,-4 8 0-15,1 0 0 16,-1 6 0-16,0-2 0 16,-1-2 0-16,-3-4 0 15,2 1 0-15,-1-6 0 16,1-2 0-16,1-3 0 15,0-6 0-15,0-2 0 0,5-4 0 16,-1-4 0-16,-1-3 0 16,-2 0 0-16,1-4 0 15,-2-1 0-15,0-5 0 16,-3-1 0-16,3-1 0 16,0-1 0-16,4-1-24 15,7-1-109-15,3-1-100 16,5 0-70-16,0-2-167 15</inkml:trace>
  <inkml:trace contextRef="#ctx0" brushRef="#br0" timeOffset="5463.42">4793 1757 1106 0,'-7'-9'239'0,"4"0"-61"15,3 4-57-15,0 1-117 16,7 0-4-16,11 1-3 16,12 1 2-16,12 0 0 0,18-2-128 15,14 2-174 1</inkml:trace>
  <inkml:trace contextRef="#ctx0" brushRef="#br0" timeOffset="6377.3">6194 1456 763 0,'-3'-14'262'15,"0"0"-6"-15,-3 1-38 0,0-1-51 16,-1 1 7-16,1 1-45 16,3 0-51-16,0 3-78 15,1 0 0-15,2 0 0 16,0 5 0-16,0-2 0 16,0 3 0-16,0 2 0 15,2 1 0-15,-2 0 0 16,0 1 0-16,0-1 0 15,0 3 0-15,1 0 0 16,1 4 0-16,4 5 0 0,4 6 0 16,4 7 0-1,5 9 0-15,2 11 0 16,6 6 0-16,0 4 0 0,1 3 0 16,0-1 0-16,-1-5 0 15,-2-1 0-15,-3-6 0 16,-3-7 0-16,-4-6 0 15,-2-8 0-15,-4-8 0 16,-4-8 0-16,-2-3 0 16,-2-4 0-16,-1-2 0 15,0-4 0-15,0-5 0 16,0-5 0-16,0-9 0 16,3-8 0-16,1-10 0 0,4-4 0 15,1-8 0 1,4-1 0-16,-2-2 0 0,-1-2 0 15,-1 7 0-15,0 0 0 16,-4 7 0-16,-2 6 0 16,0 8 0-16,-2 3 0 15,-1 7 0-15,0 8 0 16,2 1 0-16,-2 6 0 16,-2 4 0-16,2 1 0 15,0 1 0-15,0 0 0 16,0 1 0-16,0 0 0 15,0 0-223-15,2 5-90 16,5 6-112-16</inkml:trace>
  <inkml:trace contextRef="#ctx0" brushRef="#br0" timeOffset="6922.42">6674 1783 1188 0,'2'0'147'0,"1"0"7"16,-3-1-75-16,0 1-65 15,0 1-9-15,3 1-4 16,0 2 8-16,3 3 6 15,3-1 15-15,-2 1 6 0,2-1-10 16,2-1 13-16,2-2-2 16,1-1-5-16,2-6-2 15,9-3-22-15,-2-2-5 16,5-5 5-16,-4-4-5 16,-2 2 2-16,-8-3 7 15,-4 0-11-15,-4-1 18 16,-4 1-11-16,-4-4-7 15,-4-1 3-15,-3 1-4 16,-1 4 0-16,-2 3 4 16,-3 4 10-16,4 6 6 15,-2 4-20-15,-2 6 3 0,-3 6-5 16,-1 5 4 0,-2 7-4-16,0 3 2 0,3 4-4 15,6 3 2-15,5 1 0 16,2-1 2-16,5 0 2 15,3 2 1-15,3-3-6 16,2-3 3-16,2-2-7 16,5-6-13-16,6-2-87 15,6-8-51-15,7-6-111 16,7-6-227-16</inkml:trace>
  <inkml:trace contextRef="#ctx0" brushRef="#br0" timeOffset="7577.82">7162 1669 1101 0,'8'-4'84'16,"-4"1"39"-16,-1 3-58 15,-3 0-27-15,0 1 3 16,0 1-3-16,-1 0-1 15,1-2 17-15,0 0 23 16,0-1 6-16,1 0 10 16,-1-2-30-16,2 1-21 0,-1 0-22 15,1 1-17-15,-1-4 0 16,-1 4-3-16,0-1-1 16,0 4-3-16,0-2-8 15,-1 1 4-15,1 2-10 16,1 0 18-16,1 2-5 15,-2 4 2-15,3 2 1 16,1 1-1-16,-1-2 3 16,-3-1-1-16,0-3 1 15,0-3 0-15,3-1 17 16,-3-4-3-16,0 0 29 16,2 0 8-16,-2-2-37 15,0 1-14-15,0-4 0 0,0-3 0 16,0 0 0-1,0-2 0-15,-2 2 0 0,-1-1 0 16,3 3 0-16,-3 1 0 16,-1 1 0-16,1 2 0 15,1 1 0-15,-2 2 0 16,-1-1 0-16,-1 4 0 16,-1-1 0-16,-5 6 0 15,3 3 0-15,-6 4 0 16,2 6 0-16,-2 3 0 15,6 2 0-15,1 1 0 16,2 0 0-16,5-2 0 16,2-2 0-16,4-1 0 15,2-3 0-15,4 0 0 0,4-5-49 16,4-3-93-16,4-2-119 16,6-5-108-16,3-2-751 15</inkml:trace>
  <inkml:trace contextRef="#ctx0" brushRef="#br0" timeOffset="8259.84">7570 1315 891 0,'4'-14'261'0,"-2"-2"10"15,-4 2-61-15,-1 0-20 16,0-1-44-16,0 4-68 15,0 0-78-15,-1 4 0 16,4 2 0-16,0 2 0 16,0 1 0-16,0 4 0 15,4 0 0-15,-4 0 0 16,0 3 0-16,3 7 0 16,0 4 0-16,2 7 0 15,1 8 0-15,0 9 0 16,1 4 0-16,0 8 0 15,1 6 0-15,1 5 0 0,1 4 0 16,1-4 0-16,-2-1 0 16,1-5 0-16,-2-7 0 15,-2-4 0-15,-2-7 0 16,-1-8 0-16,0-7 0 16,-1-7 0-16,-1-7 0 15,2-4 0-15,-3-5 0 16,1-2 0-16,1-4 0 15,-2 0 0-15,0-5-107 16,1-6-212-16,1-3-191 0</inkml:trace>
  <inkml:trace contextRef="#ctx0" brushRef="#br0" timeOffset="8926.93">7431 1689 1005 0,'-6'-6'152'0,"3"-1"42"15,0 3-112-15,6-1-39 16,-3 4-31-16,9 0-11 16,4-1 3-16,10-1 2 0,11 0 21 15,9-3 6-15,9 0-26 16,4 0-1-16,1 0-2 15,-2-3-2-15,-9 3 0 16,-9-2-2-16,-12 2 0 16,-11 3 10-16,-5 2 6 15,-7 1 10-15,-4 1-3 16,1-1-3-16,-1 2 8 16,1-2-14-16,-1 1 0 15,2-2 32-15,0 2 10 16,2-2 19-16,-2 1-28 15,0-2-8-15,0 2 1 16,0-1-27-16,0 0-13 16,0 1 0-16,0 0 0 0,0 0 0 15,-2 1 0-15,2 0 0 16,-3 2 0-16,0 3 0 16,0 10 0-16,-3 4 0 15,-1 9 0-15,1 6 0 16,0 0 0-16,1 0 0 15,5-5 0-15,2-6 0 16,2-4 0-16,5-6 0 16,6-4 0-16,2-6 0 15,3-4 0-15,4-2 0 16,0-7 0-16,-3-2 0 16,-2-5 0-16,-5 0 0 15,-2-2 0-15,-6-1 0 0,-3-4 0 16,-6-1 0-16,-5-5 0 15,-5 0 0-15,-5 0 0 16,-3 2 0-16,-1 3 0 16,2 5 0-16,2 7 0 15,6 4-113-15,4 5-166 16,6 8-230-16</inkml:trace>
  <inkml:trace contextRef="#ctx0" brushRef="#br0" timeOffset="9445.57">8140 1670 862 0,'0'-8'349'15,"-2"-2"-117"-15,2-1-25 16,-1 0-66-16,2 1-37 0,1 3-56 16,1 2-24-16,5 3-20 15,3 3 8-15,11 0 4 16,5 5 3-16,3 3 7 15,1 3-26-15,-1 4 3 16,-7 2-3-16,-4 3 0 16,-1 3 0-16,-9 3 0 15,-3 3 0-15,-3-2 0 16,-6-1 0-16,0-5 0 16,-2-8 0-16,2-5 0 15,0-6 0-15,2-7 0 16,-2-6 0-16,3-5 0 15,-1-3 0-15,-1-7 0 16,4-4 0-16,2-2 0 16,0-2 0-16,4-3 0 0,2 2 0 15,2 3 0-15,-1 4 0 16,-4 9-108-16,-1 6-204 16,0 6-347-16</inkml:trace>
  <inkml:trace contextRef="#ctx0" brushRef="#br0" timeOffset="10996.98">9739 1291 1018 0,'2'-11'246'0,"-2"-2"26"15,-2 0-99-15,-4 0-5 16,3 2-55-16,0 1-56 16,0 2-57-16,1 1 0 15,1 3 0-15,1 2 0 16,0 0 0-16,1 4 0 15,-1 6 0-15,2 5 0 16,1 11 0-16,0 10 0 16,3 11 0-16,2 9 0 15,-1 8 0-15,-1 4 0 0,-2 2 0 16,1-4 0-16,-4-9 0 16,1-9 0-16,-1-13 0 15,1-12 0-15,-2-7 0 16,0-10 0-16,3-2 0 15,-3-4 0-15,4-3 0 16,-8-5 0-16,4-7 0 16,-3-8 0-16,1-8 0 15,1-12 0-15,1-12 0 16,1-3 0-16,1-3 0 16,1 4 0-16,1 8 0 15,1 8 0-15,-4 3 0 16,-1 3 0-16,-3 5 0 0,0 4 0 15,-1 4 0-15,4 6 0 16,-3 6 0-16,3 6 0 16,3 3 0-16,-3 3 0 15,4 3 0-15,-4 3 0 16,8 1 0-16,1 6 0 16,5 5 0-16,5 6 0 15,4 5 0-15,3 6 0 16,0 3 0-16,3 2 0 15,-2 1 0-15,0 2 0 16,-2-1 0-16,-1-3 0 0,-6-4 0 16,-2-6 0-16,-4-3 0 15,0-8 0-15,-6-4 0 16,0-5 0 0,-3-5 0-16,-1-2 0 0,-1-4 0 15,-2-1 0-15,2-4 0 16,1-5 0-16,2-8 0 15,-1-10 0-15,1-8 0 16,2-5 0-16,0 0 0 16,2-1 0-16,4 2 0 15,0 1 0-15,1 3 0 16,-1 0 0-16,4 2 0 16,-5 5 0-16,-1 5 0 15,-2 3 0-15,-1 7 0 0,-2 5 0 16,-2 7 0-16,-2 1 0 15,-1 5 0-15,0-1 0 16,0 2 0-16,2 0 0 16,1 6 0-16,0 2 0 15,3 7 0-15,4 7 0 16,-1 6 0-16,0 6 0 16,1 5 0-16,-1 7 0 15,17 122 0-15,-26-141 0 16,1-2 0-16,1-4 0 15,-1-4 0-15,2 23 0 16,0-9 0-16,0-9 0 16,-1-7 0-16,-1-4 0 0,1-5 0 15,-2 0 0-15,-2-3 0 16,2-2 0-16,-1-1 0 16,1 0 0-16,-2-3 0 15,2 0 0-15,0 0 0 16,0-2 0-16,2-2-144 15,-1-3-329-15,2-3-685 16</inkml:trace>
  <inkml:trace contextRef="#ctx0" brushRef="#br0" timeOffset="11549.58">10655 1606 1199 0,'6'-17'284'15,"-4"-2"-61"-15,-1 1-23 16,-4 3-93-16,0 3-73 16,-3 4-34-16,4 3 0 15,-2 0 0-15,-3 5 0 16,-1 0 0-16,-1 3 0 15,-7 5 0-15,1 8 0 16,-4 7 0-16,-3 4 0 0,0 7 0 16,3 3 0-16,5-3 0 15,7-6-7 1,3-6 3-16,9-4-11 0,4-7 13 16,8-4 2-16,5-6 1 15,5-2 3-15,4-3-4 16,1-7 0-16,-4-1 11 15,-3-5-10-15,-5-2 10 16,-2-4-11-16,-8-1 0 16,-3-2 0-16,-2 2 0 15,-4 3 0-15,-1 3 0 16,0 4 0-16,0 4 0 0,2 5 0 16,-4 4 0-1,2 2 0-15,0 5 0 0,2 4 0 16,-2 3 0-16,3 5 0 15,3 5 0-15,0 1 0 16,1-2 0-16,1 1 0 16,-2 0 0-16,0-4 0 15,0 1-104-15,3-2-167 16,1-3-209-16</inkml:trace>
  <inkml:trace contextRef="#ctx0" brushRef="#br0" timeOffset="12270.21">11144 1522 329 0,'6'2'313'16,"-3"-1"-16"-16,0-1-29 15,-3 0-61-15,2 0-47 0,-2-1-73 16,3-1-22-16,3 1 30 16,-3 0-38-1,0-1-24-15,-2-1-13 0,2 2-4 16,-1-1 15-16,-2 2-12 15,0-4 0-15,1 0-5 16,1-3-2-16,-2-2-7 16,1 1-5-16,1 1 0 15,-2 1 0-15,1 3 0 16,1 2 0-16,-2 2 0 16,0 2-9-16,0 3 9 15,0 1-7-15,1 1 7 16,2 2-3-16,-1 2 6 15,0-4-4-15,0 2 1 16,-1-3 0-16,-1-1-1 0,2-2 5 16,-2-3-4-16,0-1 14 15,1-1-14-15,-1 0 0 16,0-4 0-16,2 0 0 16,-2-2 0-16,0-3 0 15,0 0 0-15,-2 0 0 16,1 1 0-16,-1 5 0 15,1 1 0-15,-1 3 0 16,-2-1 0-16,0 2 0 16,-2 1 0-16,-5 2 0 15,-4 1 0-15,-1 5 0 16,-3 6 0-16,-4 5 0 0,5 7 0 16,-1 4 0-16,4 2 0 15,3-4 0 1,8-1 0-16,4-1 0 0,3-6 0 15,7-2 0-15,3-1-93 16,8-4-105-16,6-3-83 16,7-3-90-16</inkml:trace>
  <inkml:trace contextRef="#ctx0" brushRef="#br0" timeOffset="13329.28">11577 1223 1113 0,'-3'-14'257'0,"1"-1"0"15,-4-5-71-15,1 4-42 16,0-1-54-16,2 2-90 15,0 1 0-15,2 4 0 16,-1 3 0-16,1 3 0 0,-1 2 0 16,4 4 0-16,-2 1 0 15,0 2 0-15,1 5 0 16,1 8 0-16,1 8 0 16,-2 9 0-16,2 7 0 15,2 5 0 1,0 6 0-16,0 2 0 0,4 6 0 15,3 5 0-15,3 2 0 16,-2-2 0-16,4-3 0 16,-5-10 0-16,-2-9 0 15,-4-12 0-15,0-10 0 16,-3-7 0-16,-1-9 0 16,-1-4 0-16,1-2 0 0,-2-1 0 15,0-1 0-15,0-3 0 16,1-3 0-16,2-5 0 15,3-7 0-15,1-8 0 16,5-6 0-16,3-7 0 16,2 0 0-16,2 0 0 15,1 5 0-15,-1 3 0 16,-3 8 0-16,-2 4 0 16,-4 4 0-16,-1 4 0 15,-3 6 0-15,-3 2 0 16,-3 4 0-16,2 2 0 15,-1 5 0-15,2 6 0 16,3 6 0-16,4 7 0 16,1 8 0-16,-2 1 0 0,6-1 0 15,-6-3 0-15,1-4 0 16,0-8 0-16,-2-1 0 16,-3-4 0-16,-1-2 0 15,3 1 0-15,1-1 0 16,-2-3 0-16,0 2 0 15,0-5 0-15,-2-2 0 16,-1 0 0-16,-3-3 0 16,2-1 0-16,-2 1 0 15,0-2 0-15,0 2 0 16,-2-2 0-16,2 2 0 16,-1-1 0-16,-1-1-75 0,-2-2-400 15</inkml:trace>
  <inkml:trace contextRef="#ctx0" brushRef="#br0" timeOffset="13747.25">12183 1549 979 0,'3'-4'302'0,"-2"-3"-40"16,1-3-46-16,-4 0-42 16,2 2-60-16,-1 0-114 15,-1 3 0-15,2 0 0 16,0 4 0-16,0 1 0 15,2 0 0-15,-2 1 0 16,1 2 0-16,-2 0 0 16,2 7 0-16,1 6 0 15,1 7 0-15,0 10 0 16,1 2 0-16,1 2 0 16,-1-3 0-16,2-5 0 0,-2-3 0 15,-1-9 0-15,-1-6 0 16,3-4 0-16,-4-3-60 15,1-6-221-15,2-4-257 16</inkml:trace>
  <inkml:trace contextRef="#ctx0" brushRef="#br0" timeOffset="14047.45">12174 1278 355 0,'12'-7'1073'0,"-5"5"-927"16,-2-2 13-16,-4 3-90 0,-1 2-26 15,0 1-6 1,-1 0-20-16,1 0 2 0,-2 0 29 16,2-1 13-16,0-1-41 15,0-1-20-15,-1-1 0 16,1 1 0-16,-2-2 0 15,2 1 0-15,-1 0 0 16,1 1 0-16,0-1 0 16,0 1 0-16,0 4-194 15,1 4-167-15,7 5-65 16</inkml:trace>
  <inkml:trace contextRef="#ctx0" brushRef="#br0" timeOffset="14692.06">12387 1575 1050 0,'6'-22'303'0,"0"0"18"15,-3 3-74-15,-3 1-121 16,0 8-126-16,1 2 0 15,1 5 0-15,-1 0 0 16,1 3 0-16,-2 0 0 16,3 1 0-16,-1 1 0 0,-1 0 0 15,-1-1 0-15,2 3 0 16,1 6 0-16,-2 7 0 16,4 7 0-16,0 9 0 15,-2 7 0-15,2 2 0 16,-2 2 0-16,-2-3 0 15,1-4 0-15,-2-6 0 16,0-5 0-16,0-9 0 16,0-2 0-16,-2-7 0 15,2-3 0-15,0-4 0 16,0-4 0-16,0-1 0 16,2-6 0-16,1-6 0 0,3-7 0 15,6-6 0-15,0-5 0 16,5-5 0-16,2-1 0 15,0 2 0-15,-4 0 0 16,1 5 0-16,-5 7 0 16,0 6 0-16,-3 6 0 15,-3 5 0-15,-2 6 0 16,0 2 0-16,-2 4 0 16,1 3 0-16,1 6 0 15,2 3 0-15,1 9 0 16,0 6 0-16,-1 4 0 15,-1 3 0-15,1-3 0 16,-2-3 0-16,0-6 0 16,0-7 0-16,-2-2 0 0,2-6 0 15,0-4 0-15,-1-2 0 16,1-1-34-16,0-1-254 16,1-1-230-16</inkml:trace>
  <inkml:trace contextRef="#ctx0" brushRef="#br0" timeOffset="15134.32">12829 1685 908 0,'4'2'55'0,"1"3"115"16,-2 1-63-16,1-1-9 15,5 2-10-15,1-2-22 16,1-1 3-16,1-3-4 16,1-2 7-16,1-4-3 15,1-2-31-15,-2-4-13 16,3-5-10-16,0-2 0 16,-2-3-5-16,-2-3-4 15,2-4 6-15,-5-1 20 16,-3 4-22-16,-5 2 10 15,-1 2 11-15,-3 6-11 16,-4 2-12-16,-7 3-7 0,1 4 0 16,-6 5-2-16,-1 6 0 15,-4 6-9-15,3 10 9 16,2 10-2-16,3 8 2 16,2 9-4-16,4 2 5 15,5-2 0-15,5-9 3 16,6-6-6-16,4-9 3 15,4-6-7-15,5-6-84 16,4-4-160-16,8-1-254 16</inkml:trace>
  <inkml:trace contextRef="#ctx0" brushRef="#br0" timeOffset="16209.27">14018 1024 121 0,'4'-7'734'16,"8"-8"-507"-16,-6-1 28 16,-3 3-40-16,-3 2-36 15,-1 2-5-15,1 5-90 0,-2 3-41 16,-1 2-28-16,2 2-15 15,-4 5 0-15,-5 5 0 16,-4 10 0-16,-3 8 0 16,-3 14 0-16,-1 9 0 15,5 11 0-15,7 7 0 16,7 7 0-16,10 9 0 16,7-1 0-16,8-3 0 15,7-9 0-15,6-10 0 16,5-11 0-16,-1-15 0 15,4-9 0-15,-6-7 0 16,-7-9 0-16,-6-5 0 16,-9-5 0-16,-6-1 0 0,-7-3 0 15,-2-1 0 1,-2-1 0-16,-1 0 0 0,-1-2-25 16,-1-5-218-16,1-2-149 15,0-7-652-15</inkml:trace>
  <inkml:trace contextRef="#ctx0" brushRef="#br0" timeOffset="16645.09">14792 1184 1009 0,'9'-16'390'16,"-5"3"-169"-16,-4 6-37 16,-1 1-106-16,-1 4-50 15,-1 2-24-15,-4 4-4 16,-5 5-3-16,-7 8 2 16,-5 4-2-16,-9 8 3 15,2 7-4-15,4-1-2 16,3-2 3-16,8-2-17 15,8-6 11-15,11-7 3 16,12-2 6-16,8-5 6 0,8-1-3 16,9-1 7-16,-1-1 14 15,-3 0-12-15,-3 1 10 16,-7 0-13-16,-3 1-1 16,-10 2 1-16,-4 0-8 15,-3 1 6-15,-8 3 10 16,-8 1 2-16,-6 1-3 15,-8-2-16-15,-4 2-30 16,-4-5-119-16,4-6-95 16,7-6-246-16</inkml:trace>
  <inkml:trace contextRef="#ctx0" brushRef="#br0" timeOffset="17327.3">15156 1260 763 0,'-1'-11'365'15,"-1"1"-77"-15,-1-2-69 16,-1 2-32-16,-1 0-31 0,2 0-87 16,-1 1-69-16,1 1 0 15,3 0 0-15,0 3 0 16,0 2 0-16,3 2 0 15,-3 1 0-15,0 0 0 16,2 2 0-16,-2 0 0 16,4 5 0-16,2 4 0 15,4 7 0-15,5 9 0 0,3 5 0 16,3 2 0 0,0 3 0-16,-2 0 0 0,4-2 0 15,-4-1 0 1,-3-2 0-16,1-5 0 0,-7-5 0 15,-2-10 0-15,-2-3 0 16,-2-6 0-16,-3-5 0 16,2-3 0-16,0-7 0 15,5-8 0-15,3-9 0 16,2-8 0-16,2-4 0 16,0-1 0-16,-3 5 0 15,-3 5 0-15,-2 2 0 16,-3 6 0-16,0 4 0 15,-3 6 0-15,-1 3 0 16,0 5 0-16,0 2 0 0,0 3 0 16,0 1 0-16,0 1 0 15,0-1 0-15,0 0 0 16,-1 0 0-16,1 2 0 16,0 0-325-16,0 7-252 15</inkml:trace>
  <inkml:trace contextRef="#ctx0" brushRef="#br0" timeOffset="18682.48">15729 1284 944 0,'1'-4'226'0,"1"-2"23"16,-4 1-58-16,1-1-39 15,1 2 20-15,1-2-59 16,-2 2-113-16,2-1 0 16,-1 3 0-16,2 1 0 15,-2 0 0-15,0 2 0 16,0 0 0-16,2 4 0 16,-2 4 0-16,3 5 0 0,0 7 0 15,0 8 0 1,1 6 0-16,1 2 0 15,-1 1 0-15,0-1 0 0,-1 0 0 16,0-3 0-16,0-6 0 16,-1-4 0-16,-1-7 0 15,1-6 0-15,-1-3 0 16,-1-7 0-16,2-1 0 16,-2-3 0-16,0-1 0 15,0-6 0-15,1-4 0 16,-1-13 0-16,2-7 0 15,-2-9 0-15,2-3 0 16,-1 1 0-16,2 6 0 0,0 1 0 16,1 8 0-16,-1 1 0 15,2 5 0-15,-2 3 0 16,0 4 0-16,-2 5 0 16,1 2 0-16,-1 3 0 15,-1 3 0-15,0 2 0 16,0 2 0-16,2 2 0 15,-2-1 0-15,0 2 0 16,0-3 0-16,2 6 0 16,1 2 0-16,5 6 0 15,3 4 0-15,5 6 0 16,2 2 0-16,1 2 0 16,3 0 0-16,0-1 0 15,1 0 0-15,0-2 0 0,-3 0 0 16,-3-6 0-16,-1 1 0 15,-5-6 0-15,-4-3 0 16,0-4 0-16,-3-1 0 16,-1-5 0-16,-2-2 0 15,1-2 0-15,1-3 0 16,1-5 0-16,4-5 0 16,2-3 0-16,-1-5 0 15,0-2 0-15,-1 0 0 16,0-4 0-16,-2-1 0 15,2 0 0-15,1 0 0 16,3 1 0-16,-5 4 0 16,1 6 0-16,-2 5 0 0,-2 1 0 15,-3 6 0 1,2 5 0-16,-3 1 0 0,0 1 0 16,0 2 0-16,2-1 0 15,-4 2 0-15,4-2 0 16,-2 2 0-16,0-1 0 15,0 3 0-15,3 2 0 16,0 6 0-16,2 4 0 16,1 8 0-16,1 5 0 15,-1 5 0-15,0 3 0 16,0 3 0-16,-2 1 0 16,0-2 0-16,1 2 0 0,-2-2 0 15,0-4 0 1,0-3 0-16,0-7 0 15,0-5 0-15,-3-7 0 0,2-6 0 16,-2-4 0-16,0-5 0 16,0 0 0-16,0 0 0 15,-2-3 0-15,1-6-384 16,-4-5-903-16</inkml:trace>
  <inkml:trace contextRef="#ctx0" brushRef="#br0" timeOffset="19126.09">16429 957 1375 0,'0'-9'239'0,"0"2"18"0,3 0-130 16,-2 3-78-16,4 2-49 15,1 2 0-15,9 5 0 16,10 6 0-16,10 5 0 15,6 10 0-15,4 12 0 16,-2 12 0-16,-7 11 0 16,-9 13 0-16,-8 8 0 15,-9 7 0-15,-8 1 0 16,-8-7 0-16,-1-9 0 16,-2-12 0-16,0-17 0 15,0-14 0-15,0-11 0 16,-2-9 0-16,0-4 0 15,-5-2-27-15,-1-1-242 0,-3 3-128 16</inkml:trace>
  <inkml:trace contextRef="#ctx0" brushRef="#br0" timeOffset="29725.43">2234 2990 323 0,'-2'1'281'0,"0"-1"-123"15,1 0-7-15,1 0-22 16,-2 0-56-16,2 0-17 16,0 0 11-16,2 0-21 0,-4 0 5 15,2 0 23 1,0-1-6-16,0 1 14 0,-1 0-6 16,1-2-24-16,-2 2-6 15,2 0-13-15,0 0-5 16,0 0 3-16,2 0-16 15,-2 0 5-15,0 0-6 16,0 0-4-16,0 0 2 16,0 0-7-16,0 0 0 15,-2 0 12-15,2 0-12 16,0 0 8-16,0 0-4 16,0 0 2-16,0 0 3 15,0-1-7-15,0 1-4 16,0 0 11-16,0-2-14 0,0 2 8 15,2 0-3-15,-2 0 0 16,0 0 4-16,0 0-9 16,0 0 0-16,0 0 0 15,0 0 3-15,0 0-6 16,0 0 2-16,1 2 1 16,-1-4 0-16,0 2 2 15,2 0-2-15,-1-1 5 16,1 1-5-16,-2-1 5 15,2 1-5-15,-2-2 1 16,0 2-1-16,0 0 0 16,2 0 0-16,-4 0-1 15,2 0-1-15,0 0 2 0,3 0-2 16,0-1 2 0,2-1 4-16,4 1-1 0,0-1-6 15,3 1 3-15,-2 0 0 16,-2-1-1-16,5 1-2 15,-1 1 3-15,1-1-2 16,-2-1 1-16,7 1 0 16,-2-1 0-16,2 0 1 15,0-1-2-15,0-1 2 16,3 0-2-16,-6 1 0 16,1-1-10-16,2-1 10 15,0-1-4-15,0 1 6 0,0 1-4 16,-6 1 4-16,1-2-2 15,-1 5 2-15,0-4-1 16,-3 2-1-16,0 0-1 16,7 1-2-16,-2-2 5 15,2 1-10-15,1-1 7 16,-1 2 0-16,-1-3 3 16,0 3-2-16,-5-3 1 15,-2 3 1-15,-2 0 0 16,1-1 0-16,-1 2-1 15,-1 0-2-15,1 0 3 16,1 2-2-16,2-2 2 16,0 1 0-16,-3-1 0 0,2 0 2 15,-1-1-4-15,-4 1 2 16,-2 0 0-16,1-2 0 16,-2 2 0-16,1 0 0 15,2 0 0-15,0-1 0 16,2 1 0-16,1-2 0 15,1 2 0-15,-1 0 0 16,0 0 0-16,0 0 0 16,-1 2-1-16,-1-2 1 15,-1 0-1-15,-2 0 0 16,1 0 1-16,1 0 3 16,0-2-3-16,0 2-1 15,3 0 1-15,4-1 1 16,-2 1 0-16,-1 0-1 0,1 0 0 15,2 0-1-15,-4 0 2 16,-1 0-2-16,-2 0 0 16,-2 0 1-16,2 0 0 15,-1 0 0-15,1 0 0 16,1 0-1-16,2 0 1 16,0 1 0-16,-3-1-1 15,3 2 1-15,-3-2-1 16,-1 1 1-16,-1-1 0 15,1 2 4-15,-2-2-3 16,2 0 6-16,-2 0-3 16,-2 0 6-16,2 0 7 15,0 0-14-15,0 0-3 0,0 0 4 16,0 0-4 0,-2 0 6-16,2 0-6 0,0 0 0 15,0 0 2-15,0 0 0 16,0 0-2-16,0 0 0 15,0 0 0-15,-1 0 6 16,1 0 1-16,0 0 0 16,0 0 4-16,-2 1-11 15,2-1 0-15,0-1 0 16,0 1 0-16,0 0 0 16,0 0 0-16,2 0 0 15,-2-2 0-15,1 2 0 0,-1-1 0 16,0 1 0-16,2 0 0 15,-2 0 0-15,0 0 0 16,2 1 0-16,0-1 0 16,1 2 0-16,3-1 0 15,3 2 0-15,0-1 0 16,4-1 0-16,-1 0 0 16,1 2 0-16,-2-6 0 15,4 6 0-15,-3-3 0 16,-3 0 0-16,4-3 0 15,1 3 0-15,2 0 0 16,-1-2 0-16,6 0 0 16,1-1 0-16,1-1 0 15,-1 0 0-15,2-1 0 0,-6 1 0 16,3 2 0-16,-5-1 0 16,-4 0 0-16,3 3 0 15,0-1 0-15,0-1 0 16,6 2 0-16,-1-1 0 15,3-2 0-15,1 2 0 16,3-3 0-16,-5 2 0 16,0 1 0-16,-4-1 0 15,-3 1 0-15,0-1 0 16,0 1 0-16,-3 1 0 16,6-3 0-16,-2 2 0 15,5-1 0-15,-1-1 0 16,2 2 0-16,3-1 0 0,-1 0 0 15,0 2 0-15,-3 0 0 16,0-2 0-16,-3 2 0 16,0-1 0-16,1-1 0 15,-1 1 0-15,3 1 0 16,1-2 0-16,-1 2 0 16,0 0 0-16,0 2 0 15,-5-2 0-15,-1 1 0 16,-1 1 0-16,-1-2 0 15,-4 0 0-15,3 0 0 16,4-2 0-16,-4 2 0 0,3 0 0 16,0 0 0-1,1 2 0-15,1-2 0 0,-1 0 0 16,-1-2 0-16,0 2 0 16,2 0 0-16,-4 0 0 15,2-1 0-15,3 1 0 16,-3-2 0-16,7 1 0 15,0 0 0-15,0-1 0 16,0 2 0-16,0 0 0 16,-2 0 0-16,-1 2 0 15,2-2 0-15,-6 1 0 16,4-1 0-16,-2 1 0 0,-1-1 0 16,-1 0 0-1,4 0 0-15,-1 2 0 0,2-2 0 16,2 1 0-16,0 1 0 15,1-2 0-15,1 0 0 16,-2-2 0-16,2 2 0 16,-6-1 0-16,3 1 0 15,-4-2 0-15,0 2 0 16,1-1 0-16,0 1 0 16,3-1 0-16,2 1 0 15,0-2 0-15,1 2 0 16,1 0 0-16,-3-3 0 15,0 6 0-15,0-3 0 16,0-3 0-16,-1 3 0 0,-3-1 0 16,6 1 0-1,-5 0 0-15,5 0 0 16,-3 0 0-16,4 1 0 0,-1-2 0 16,-1 1 0-16,-4-2 0 15,2 1 0-15,-5 1 0 16,2-1 0-16,-1 1 0 15,-1-2 0-15,4 2 0 16,-1 0 0-16,0 0 0 16,6 0 0-16,-2 0 0 15,1-1 0-15,3 1 0 16,-1-2 0-16,0 1 0 16,-2 1 0-16,1-2 0 15,-1 1 0-15,1 0 0 16,-1 1 0-16,2 0 0 0,-4 1 0 15,3 0 0-15,-1 1 0 16,3-1 0-16,-3-1 0 16,1 0 0-16,2 0 0 15,-3-1 0-15,3 1 0 16,-6 0 0-16,6-2 0 16,-2 2 0-16,3 0 0 15,1 0 0-15,2 0 0 16,0-1 0-16,-1 0 0 15,0 1 0-15,-2 0 0 16,-1 0 0-16,-4 0 0 0,-1 1 0 16,3 0 0-1,1-1 0-15,2 0 0 0,3 0 0 16,2 0 0-16,3 0 0 16,0-1 0-16,-2 1 0 15,1-1 0-15,-4 1 0 16,2-2 0-16,-2 1 0 15,3 0 0-15,5-2 0 16,1 0 0-16,6-2 0 16,4 2 0-16,-1-2 0 15,-1 3 0-15,4-2 0 16,-1 1 0-16,-2 0 0 16,2 0 0-16,1 0 0 15,-3 0 0-15,0 2 0 0,-1-2 0 16,1 2 0-16,0-2 0 15,2 1 0-15,3-2 0 16,6 1 0-16,1-2 0 16,0-1 0-16,8-1 0 15,-2-2 0-15,4 2 0 16,1 2 0-16,0-2 0 16,-4 1 0-16,4 3 0 15,-5 1 0-15,5 0 0 16,1 2 0-16,3-1 0 15,3 1 0-15,0-3 0 16,3-1 0-16,4 0 0 16,1-4 0-16,0 0 0 15,4 1 0-15,3-1 0 16,-2 1 0-16,5 0 0 0,-2 2 0 16,1 1 0-16,1 1 0 15,-3 1 0-15,6 4 0 16,-1-1 0-16,3 2 0 15,-2 1 0-15,2 2 0 16,2-1 0-16,1 1 0 16,0 1 0-16,0 0 0 15,8-1 0-15,1-2 0 16,1-2 0-16,1 4 0 16,5-4 0-16,-6 3 0 15,-2 0 0-15,0 0 0 16,2 3 0-16,-1-1 0 0,1 0 0 15,4-3 0 1,3-1 0-16,2-2 0 0,5-2 0 16,-1-2 0-16,0-1 0 15,-1-1 0-15,0 0 0 16,-2-2 0-16,-1 0 0 16,3-3 0-16,3-1 0 15,1 1 0-15,6-5 0 16,-3 1 0-16,1-1 0 15,0 0 0-15,-3-2 0 16,-5 1 0-16,-5 1 0 16,-6-1 0-16,-6 3 0 15,-5 1 0-15,-2 0 0 0,-2 0 0 16,-4 3 0-16,-3-1 0 16,-6 2 0-1,-8 1 0-15,-9-2 0 0,-7 2 0 16,-7 2 0-16,1-2 0 15,-3-2 0-15,4 2 0 16,0 0 0-16,2-2 0 16,-3 2 0-16,-2 2 0 15,-5-1 0-15,-4 0 0 16,-3 2 0-16,0 1 0 16,1-1 0-16,6 0 0 15,-2-2 0-15,2 0 0 0,-4 1 0 16,-2 0 0-16,-6 0 0 15,-3 1 0-15,-5-2 0 16,-4 2 0-16,-3 1 0 16,0 0 0-16,-2 1 0 15,1 0 0-15,0 1 0 16,1-1 0-16,0 1 0 16,-6 1 0-16,-2 0 0 15,-4-2 0-15,-1 2 0 16,-2 0 0-16,-2-1 0 15,4 0 0-15,0 1 0 16,2-2 0-16,1 1 0 16,-3-2 0-16,-2 3 0 15,0 0 0-15,-5 0 0 16,-1 0 0-16,-1 1 0 0,-2 1 0 16,0-4 0-16,1 4 0 15,1-4 0-15,-1 4 0 16,4-4 0-16,-1 2 0 15,1-1 0-15,0 1 0 16,0 0 0-16,0 0 0 16,-4 0 0-16,-1 0 0 15,0 0 0-15,0 1 0 16,-1-1 0-16,-1 0 0 16,1 2 0-16,1-4 0 0,-2 1 0 15,0 1 0 1,-6-2-255-16,-4 0-273 0</inkml:trace>
  <inkml:trace contextRef="#ctx0" brushRef="#br0" timeOffset="40802.81">7667 5820 713 0,'3'-5'315'0,"-3"2"-88"0,0 2-24 16,-2-2-34-16,2 1-38 16,-1 2-8-16,-1-1-41 15,2 0-26-15,-1-1-28 16,1 0-28-16,0 2 0 15,0 0 0-15,-2 0 0 16,2 0 0-16,0 2 0 16,0-2 0-16,0 2 0 15,-1-2 0-15,1 1 0 16,-2 0 0-16,-1 1 0 16,3 1 0-16,-4 0 0 0,1 1 0 15,0 1 0 1,-2 4 0-16,1 1 0 0,-4 2 0 15,0 5 0-15,-3 3 0 16,-3 4 0-16,0 4 0 16,-3 3 0-16,-2 0 0 15,0-1 0-15,2-3 0 16,4-4 0-16,2-5 0 16,4-4 0-16,2-6 0 15,2-2 0-15,-1-3 0 16,4-3 0-16,0-1 0 15,4-1 0-15,-4-2 0 16,3-3 0-16,-1-2 0 16,2-5 0-16,4-3 0 0,5-3 0 15,2-2 0-15,10-3 0 16,4-4 0-16,0-1 0 16,1 1 0-16,0-1 0 15,-3 3 0-15,-4 5 0 16,-4 4 0-16,-7 2 0 15,0 6 0-15,-6 3 0 16,-3 1 0-16,-3 2 0 16,0 1 0-16,0 0 0 15,0 1 0-15,0 0 0 16,0 1 0-16,0 1 0 16,0 0 0-16,0 0 0 15,0 1 0-15,-2-1 0 16,2 0 0-16,2 2 0 15,-4-2 0-15,2 1 0 0,2 0 0 16,-1 4 0-16,2 3 0 16,3 5 0-16,6 5 0 15,0 8 0-15,7 3 0 16,1 4 0-16,4 1 0 16,-2-3 0-16,2-3 0 15,-3-4 0-15,-2-3 0 16,-4-5 0-16,-3-4 0 15,-3-3 0-15,-3-2 0 16,-3-4 0-16,-1-2 0 0,-4-2 0 16,2 0 0-1,-1 1 0-15,-2-2 0 0,-2-1-382 16,-1 2-486-16</inkml:trace>
  <inkml:trace contextRef="#ctx0" brushRef="#br0" timeOffset="43279.81">7792 5863 782 0,'0'-8'258'15,"0"0"4"-15,0-1-37 16,0 0-59-16,-3 1 11 15,3-1-74-15,-3 3-38 16,3 0-56-16,0 4-9 16,0 1 0-16,0-1 0 15,0 4 0-15,0-1 0 16,0 0 0-16,-2 0 0 16,2 1 0-16,-1-2 0 15,1 0 0-15,0-2 0 0,0 2 0 16,0 0 0-1,1 0 0-15,-1 0 0 0,0-1 0 16,0 1 0-16,0 0 0 16,-1 0 0-16,1 1 0 15,0-1 0-15,0 2 0 16,-2 0 0-16,2-2 0 16,0 0 0-16,0 1 0 15,0 0 0-15,0 1 0 16,0 1 0-16,2 1 0 15,-2 1 0-15,1 0 0 16,-1-1 0-16,0-1 0 0,0 1 0 16,0 1 0-16,-1-1 0 15,1 1 0-15,0 4 0 16,0-2 0-16,0 1 0 16,0 2 0-16,1 0 0 15,-1 0 0-15,0 1 0 16,0-1 0-16,0 1 0 15,0 0 0-15,-1 1 0 16,-1-4 0-16,2 2 0 16,0-3 0-16,0 0 0 15,3 0 0-15,-1 0 0 16,-2 2 0-16,3-1 0 16,0 3 0-16,-3-1 0 0,3 3 0 15,-3 3 0-15,0 0 0 16,0 1 0-16,0 1 0 15,0 2 0-15,3-1 0 16,0 0 0-16,0-3 0 16,1 2 0-16,1-3 0 15,-2 0 0-15,1-1 0 16,-1 0 0-16,0-1 0 16,-1 0 0-16,-1 1 0 15,1-1 0-15,-2 1 0 16,3 0 0-16,-3 0 0 15,3 1 0-15,-3-1 0 16,0 1 0-16,4-1 0 16,-4 0 0-16,3 0 0 0,-1 0 0 15,-1-1 0-15,1-1 0 16,-1 3 0-16,-1-1 0 16,2 0 0-16,-1 0 0 15,1 1 0-15,1 1 0 16,-2 1 0-16,2 2 0 15,0 0 0-15,-1 2 0 16,-1 3 0-16,2 2 0 16,-2 0 0-16,1 1 0 15,-1 3 0-15,1 0 0 16,-1-1 0-16,-1 1 0 16,2 1 0-16,1-2 0 15,0 0 0-15,-3 5 0 0,6 0 0 16,-3 2 0-1,3 1 0-15,-3 3 0 0,1-1 0 16,-1 1 0-16,-1-1 0 16,1 2 0-16,0 2 0 15,-2 0 0-15,1 1 0 16,1 1 0-16,-3-1 0 16,3 1 0-16,1-2 0 15,4 3 0-15,-4 0 0 16,-1 1 0-16,2 1 0 15,-2 3 0-15,0-1 0 16,-2 3 0-16,2 0 0 0,-2 3 0 16,1 4 0-16,-2 1 0 15,3 3 0-15,-2 5 0 16,1 2 0-16,1 4 0 16,0 7 0-16,0 3 0 15,2 2 0-15,-2 4 0 16,0-3 0-16,1 1 0 15,0 0 0-15,2 4 0 16,0 2 0-16,2-2 0 16,-1 0 0-16,4 0 0 15,-2-3 0-15,2-4 0 16,-3 0 0-16,1-4 0 16,0-1 0-16,-3-3 0 0,0-2 0 15,-2-2 0 1,1 0 0-16,-1 0 0 0,1 1 0 15,-1-1 0-15,1-1 0 16,-2-2 0-16,1-2 0 16,-1-2 0-16,0-1 0 15,2-2 0-15,-2 1 0 16,2-2 0-16,-2 2 0 16,2-3 0-16,-2 3 0 15,0-1 0-15,3 1 0 16,0 0 0-16,0 4 0 15,-2 0 0-15,-1 4 0 16,0 0 0-16,0-1 0 16,-1-1 0-16,-1 3 0 0,1-2 0 15,-1 2 0-15,1-3 0 16,1 1 0-16,1-2 0 16,-1 0 0-16,-3 0 0 15,3 1 0-15,-3 1 0 16,0 1 0-16,0 2 0 15,0-1 0-15,0-2 0 16,0-2 0-16,0-2 0 16,0-3 0-16,0 0 0 15,2-2 0-15,-1-2 0 16,1-2 0-16,-2-2 0 16,1-1 0-16,1 1 0 15,-2-2 0-15,0-1 0 16,1 2 0-16,-1-3 0 15,0 2 0-15,0 2 0 0,0 2 0 16,0 0 0-16,0-2 0 16,0 0 0-16,0-3 0 15,0 0 0-15,0-2 0 16,2-1 0-16,-2-2 0 16,0-1 0-16,0 0 0 15,-2-3 0-15,2 3 0 16,-1-4 0-16,1 1 0 15,-2-1 0-15,2 1 0 16,0-1 0-16,2-1 0 0,-2 0 0 16,1-4 0-16,-1-1 0 15,0-1 0-15,2 0 0 16,-2-3 0-16,-2-2 0 16,2-1 0-16,-1-3 0 15,1-1 0-15,-2-3 0 16,1 0 0-16,-1-1 0 15,1-2 0-15,-4-3 0 16,5-1 0-16,-3 0 0 16,3-3 0-16,-4 0 0 15,4 0 0-15,-3-2 0 16,3-1 0-16,3-1 0 16,-3-3 0-16,4-1 0 0,-4-2 0 15,3-3 0 1,-3 1 0-16,0-2 0 0,3-2 0 15,-1 1 0-15,-2 0 0 16,1 1 0-16,-1-2-59 16,3 1-257-16,2-2-167 15</inkml:trace>
  <inkml:trace contextRef="#ctx0" brushRef="#br0" timeOffset="45725.66">7585 14823 906 0,'-3'0'265'16,"0"-1"-46"-16,0-2-62 15,-3 0-40-15,1 0-26 16,-5-1-5-16,5 0-16 16,-2 1-14-16,1-1-11 0,0 1-10 15,2 1-35-15,1 0 0 16,1 0 0-16,1 1 0 15,1 2 0-15,0-1 0 16,0 0 0-16,0 0 0 16,0 0 0-16,0 0 0 15,0 0 0-15,1 0 0 16,-1-1 0-16,0 1 0 16,2 0 0-16,-1 0 0 15,1 0 0-15,-1-1 0 16,2 1 0-16,-2-1 0 15,1 1 0-15,-1-2 0 16,-1 1 0-16,2 1 0 16,-1-2 0-16,4 1 0 0,2 1 0 15,5-2 0-15,5 2 0 16,0-1 0-16,0 2 0 16,-1-1 0-16,-2 3 0 15,-5-1 0-15,0-1 0 16,-3 1 0-16,0-1 0 15,-2 0 0-15,5-1 0 16,0 0 0-16,5-1 0 16,5-2 0-16,6 0 0 15,2 0 0-15,3-1 0 16,-6 0 0-16,1 0 0 16,-4 1 0-16,3 0 0 15,-3 0 0-15,6 0 0 16,4-1 0-16,5 0 0 0,5-1 0 15,1 3 0-15,0-3 0 16,0 3 0-16,-6 1 0 16,-5-1 0-16,-3 2 0 15,-2-2 0-15,-1 2 0 16,1-1 0-16,2 0 0 16,12-3 0-16,5 3 0 15,10 0 0-15,12 0 0 16,5-1 0-16,8 0 0 15,1-1 0-15,-5 0 0 16,1 0 0-16,0 0 0 0,0-1 0 16,7 1 0-16,5 0 0 15,7 0 0-15,1 2 0 16,9 1 0-16,0 0 0 16,4 0 0-16,2-1 0 15,1 1 0-15,1-3 0 16,-1 0 0-16,2-3 0 15,6 1 0-15,1-4 0 16,5-1 0-16,6 0 0 16,-5 1 0-16,-1-2 0 15,-5 5 0-15,-3 2 0 16,-8-1 0-16,-4 4 0 16,-2 1 0-16,4 0 0 0,-3 0 0 15,5 0 0 1,4 0 0-16,0-3 0 0,2 2 0 15,-1-2 0-15,0 0 0 16,-10 1 0-16,-4 0 0 16,-4-1 0-16,-4-3 0 15,-1 0 0-15,2-2 0 16,5-2 0-16,8-3 0 16,8 1 0-16,5-2 0 15,7 0 0-15,3-1 0 16,-1 2 0-16,0 4 0 15,0 0 0-15,0 1 0 0,1 0 0 16,3 1 0 0,2-2 0-16,1 0 0 0,5 2 0 15,-3-1 0-15,-3 2 0 16,-2 2 0-16,-9 1 0 16,-10 0 0-16,-6 2 0 15,-9-1 0-15,-3 0 0 16,-3-1 0-16,1 0 0 15,4 0 0-15,1-1 0 16,-2 1 0-16,2 1 0 16,-5-1 0-16,-2 0 0 15,-5 2 0-15,-4-4 0 16,-2 1 0-16,1-3 0 16,1-2 0-16,5 1 0 15,7-2 0-15,4 0 0 16,0 3 0-16,-3 1 0 15,-6 2 0-15,-5 1 0 0,-3 2 0 16,1 0 0 0,3-2 0-16,4-1 0 0,7-2 0 15,10-2 0-15,1-2 0 16,6 0 0-16,1-2 0 16,-4 2 0-16,-5 2 0 15,-4 2 0-15,3 1 0 16,2 0 0-16,5 0 0 15,5-1 0-15,1-1 0 16,-1-1 0-16,-8-2 0 0,-10-1 0 16,-10 3 0-16,-8 1 0 15,-9 0 0-15,-4 1 0 16,-2 1 0-16,3 1 0 16,-3 1 0-16,0-2 0 15,-2 2 0-15,-7-1 0 16,-8-1 0-16,-8 0 0 15,-11-1 0-15,-4 0 0 16,-4 0 0-16,-4-2 0 16,0-1 0-16,-1 4 0 15,-3-1 0-15,-3 0 0 16,0 4 0-16,-4 0 0 16,-5 2 0-16,0-1 0 0,-2 1 0 15,1-2 0 1,-1 2 0-16,2-1 0 0,3 0 0 15,-2-1 0-15,2 2 0 16,1-2 0-16,-4 2 0 16,-2 0 0-16,1 0 0 15,-1 0 0-15,2 0 0 16,0 0 0-16,1 0 0 16,1 0 0-16,1-2 0 15,0 1 0-15,1-1 0 16,-1 1 0-16,0 1 0 15,0 0 0-15,0 0 0 16,0 1 0-16,-2 2 0 16,1-1 0-16,-2-2 0 0,-2 0 0 15,-1 0 0-15,0 0 0 16,-1 0 0-16,-1 0 0 16,1 0-14-16,-2 0-63 15,-7 0-169-15,-2 0-75 16,-8-3-255-16</inkml:trace>
  <inkml:trace contextRef="#ctx0" brushRef="#br0" timeOffset="46391.15">20752 13803 591 0,'0'-5'566'0,"-1"3"-313"16,-1-2-9-16,2 0-55 15,0 1-42-15,0 0-90 16,-1 1-57-16,1 2 0 15,0 0 0-15,0 0 0 16,1 0 0-16,-1 0 0 0,2 0 0 16,1 0 0-16,3 3 0 15,9 3 0-15,6 3 0 16,7 3 0-16,7 5 0 16,3 1 0-16,-4-2 0 15,1 2 0-15,-1-1 0 16,0 1 0-16,-2-3 0 15,-4-1 0-15,-4-3 0 16,-7-1 0-16,-3-4 0 16,-6-2 0-16,-4-4 0 15,-2 0 0-15,-1-2 0 16,-2 2 0-16,-2 0 0 16,1-1 0-16,-1 1 0 0,3 1 0 15,-1-1 0-15,-2 0 0 16,0 3 0-16,-4 4 0 15,-6 5 0-15,-2 3 0 16,-5 9 0-16,-7 6 0 16,0 4 0-16,3 1 0 15,3-1 0-15,5-2 0 16,4-5 0-16,4-4 0 16,3-3 0-16,2-8 0 15,1-3 0-15,0-5 0 16,2-3 0-16,0-1 0 15,0 0 0-15,0-1 0 16,-1-5 0-16,-4-4-54 16,1-4-440-16</inkml:trace>
  <inkml:trace contextRef="#ctx0" brushRef="#br0" timeOffset="48326.99">21762 14571 489 0,'-8'-5'585'0,"2"-2"-394"0,-2-4 9 16,-1-3-64-16,-1 1-15 16,2 2 5-1,1 1-29-15,1 2-27 16,0 2-38-16,5 2-32 0,1 1 0 15,0 3 0-15,1 2 0 16,-1-1 0-16,6 3 0 16,1 3 0-16,7 3 0 15,8 3 0-15,9 8 0 16,5 3 0-16,3 4 0 16,3 2 0-16,-8-1 0 15,-3 1 0-15,-5-4 0 16,-5-4 0-16,-5-7 0 15,-2-2 0-15,-4-4 0 16,-3-6 0-16,-2-1 0 0,-3 0 0 16,-1-4 0-16,-1 0 0 15,-1 0 0-15,1-1 0 16,-2 0-140-16,2-1-122 16,0-3-99-16,0-1-289 15</inkml:trace>
  <inkml:trace contextRef="#ctx0" brushRef="#br0" timeOffset="48669.07">22121 14477 324 0,'3'-9'737'0,"-2"-4"-481"15,-2 2-66 1,-2-2-57-16,0 6-20 0,0 1-45 15,0 6-54-15,-5 6 21 16,-2 7 14-16,-5 5-15 16,-11 9 0-16,-6 7-4 15,-6 7-10-15,-8 4-10 16,1 3-10-16,-1-1 0 16,6-3 0-16,7-5 0 15,9-6 0-15,6-9 0 16,5-5 0-16,7-9 0 15,3-3 0-15,1-3 0 16,1-4 0-16,1 0 0 16,0-1 0-16,0-1 0 0,0-1 0 15,0 1-225-15,3-4-210 16</inkml:trace>
  <inkml:trace contextRef="#ctx0" brushRef="#br0" timeOffset="50126.83">6285 5468 856 0,'-4'-3'204'0,"-1"2"32"16,-1-4-65-16,-1 1-18 15,4 1-2-15,-2-1-5 16,1 1-31-16,1 2-100 16,1-1-15-16,1 1 0 15,1 1 0-15,-2 0 0 16,2 1 0-16,0-1 0 16,0 2 0-16,0-1 0 15,0 4 0-15,5 4 0 16,1 3 0-16,3 2 0 0,6 3 0 15,0-2 0-15,4 2 0 16,2-1 0-16,-2 1 0 16,1-3 0-16,-5 0 0 15,1-2 0-15,-4-2 0 16,-2-1 0-16,-2-3 0 16,-5-2 0-16,-2-2 0 15,-1-2 0-15,0 0 0 16,-1-2 0-16,1 0 0 15,0 0-78-15,0-1-387 16,4-5-459-16</inkml:trace>
  <inkml:trace contextRef="#ctx0" brushRef="#br0" timeOffset="50877.42">6685 5402 909 0,'9'-6'304'0,"-2"0"-33"16,-5 1-92-16,-2 0-48 16,0 3-43-16,-2 2-47 0,2 0-25 15,-1 1-14 1,-2 0-2-16,3 4 15 15,-3 2 7-15,0 1-3 0,-3 5 1 16,-3 1-4-16,-4 0-5 16,-2 3-8-16,-6 0-3 15,-1 3 0-15,-1 1 0 16,-1 1 0-16,2 1 0 16,2 0 0-16,4-3 0 15,2-1 0-15,4-6 0 16,4-3 0-16,2-6 0 15,1-1 0-15,1-3 0 16,1 0 0-16,-4-3 0 0,1 3 0 16,-2 0 0-1,3-1 0-15,0 1 0 0,0 0 0 16,1 0 0-16,2 0 0 16,-1 1 0-16,1-1 0 15,0-1 0-15,0 1 0 16,0-2 0-16,1 2 0 15,-1-1 0-15,0-1 0 16,2 2 0-16,-2-1 0 16,1 1 0-16,-1 0 0 15,0 0 0-15,0 1 0 16,0-1 0-16,0 6 0 16,2 4 0-16,2 5 0 15,4 10 0-15,2 10 0 16,-1 5 0-16,2 6 0 0,-1 4 0 15,-4 1 0-15,0-3 0 16,-1-7 0-16,-2-7 0 16,-2-9 0-16,3-9 0 15,-2-7 0-15,-2-7 0 16,1 0 0-16,-1-4 0 16,0 2 0-16,0-1 0 15,0 1 0-15,0-1 0 16,-1-2 0-16,1-3 0 15,-2-1 0-15,1-5-110 16,-2-3-734-16</inkml:trace>
  <inkml:trace contextRef="#ctx0" brushRef="#br1" timeOffset="57025.85">10597 9875 759 0,'-3'3'267'0,"-2"-2"-74"16,2-1 8-16,0 2-60 16,0-2-26-1,-2 0-21-15,0-2 1 0,1 2-35 16,-1 0-12-16,0 0-5 16,-1 0-20-16,1 2-15 15,0-2-8-15,1 1 0 16,-1 0 0-16,2 2 0 15,0-2 0-15,0 1 0 16,2-1 0-16,-1-1 0 16,-2 2 0-16,4-2 0 15,0 0 0-15,0 0 0 16,0 0 0-16,0 0 0 16,4 0 0-16,-2-2 0 0,-1 1 0 15,4 1 0-15,5-3 0 16,11 2 0-16,7-2 0 15,10-1 0-15,4 0 0 16,1-2 0-16,-1 0 0 16,-2 2 0-16,-5-2 0 15,-7 2 0-15,-6 1 0 16,-7 2 0-16,-8-1 0 16,-4 2 0-16,-1 0 0 15,-2 0 0-15,0 0 0 16,0 0 0-16,-2 0 0 15,1 0 0-15,-1-2 0 0,-1 2 0 16,-3-1-86-16,-4 1-246 16,-1-1-291-16</inkml:trace>
  <inkml:trace contextRef="#ctx0" brushRef="#br1" timeOffset="58730.8">11292 12255 459 0,'-2'3'390'0,"1"-1"-186"16,-2-1-8-16,2-1-38 15,-1 0-18-15,1 0-41 16,1 0-4-16,-2 0 16 15,2 0-16-15,0 0-30 0,2 0-30 16,-2 0-35 0,0 0 0-16,1 0 0 0,-1 1 0 15,0-1 0-15,0 0 0 16,2 0 0-16,2-1 0 16,2 1 0-16,9-3 0 15,13-1 0-15,8-1 0 16,10 0 0-16,8-2 0 15,-2 3 0-15,-4 1 0 16,-3-1 0-16,-11 1 0 16,-8 1 0-16,-10 1 0 15,-7-1 0-15,-6 1 0 16,-2 0 0-16,-1 1 0 0,-1 0 0 16,-1 0 0-1,1 1 0-15,-4 0 0 0,-4-1 0 16,-1 3-248-16,-2-1-167 15</inkml:trace>
  <inkml:trace contextRef="#ctx0" brushRef="#br1" timeOffset="59946.56">12541 11260 494 0,'3'0'166'0,"-3"0"31"15,3 0 5-15,-3 0-75 16,0 2 21-16,0-2-60 16,-3 0 10-16,3 0-18 15,0 0-12-15,0 0-1 16,0 0-2-16,0 0 13 16,0 0-2-16,-2-2-21 15,2 2-17-15,-1 0-38 16,-1-2 0-16,1 4 0 15,-1-2 0-15,2 0 0 16,-1 0 0-16,1 2 0 16,0-4 0-16,1 4 0 15,2-4 0-15,2 0 0 0,10 0 0 16,6-2 0-16,7-2 0 16,8 1 0-16,2-3 0 15,0 4 0-15,-5 1 0 16,-3 0 0-16,-4 1 0 15,-3 2 0-15,-7-2 0 16,-3 1 0-16,-5 0 0 16,-3 1 0-16,-4-2 0 15,-2 2 0-15,1 0 0 16,-2 2 0-16,-3-2 0 16,-1 1-278-16,-5 3-147 15</inkml:trace>
  <inkml:trace contextRef="#ctx0" brushRef="#br1" timeOffset="60958">9438 12791 772 0,'0'3'243'15,"-2"0"-152"-15,1-3 107 16,1 0-32-16,-2 1-21 15,1-2-4-15,1 1-5 0,-2-1-25 16,1-2-67-16,-1 3-44 16,2-2 0-16,-1 2 0 15,1 0 0-15,0 2 0 16,1-4 0-16,1 2 0 16,1 0 0-16,3 0 0 15,7-2 0-15,14-3 0 16,7-3 0-16,10-2 0 15,8-3 0-15,1 1 0 16,-3-1 0-16,-6 4 0 16,-6 2 0-16,-13 4 0 15,-8 2 0-15,-9 1 0 16,-5 0 0-16,-4 1 0 16,-2 1-6-16,-7 1-133 15,-6 2-156-15,-4 4-242 0</inkml:trace>
  <inkml:trace contextRef="#ctx0" brushRef="#br1" timeOffset="61869.02">11722 13655 853 0,'-6'0'263'16,"0"2"-20"-16,-2-2-67 15,1 0-34-15,-2 0 20 16,2 0-65-16,-4 0-26 16,6 0-31-16,-2 0-40 15,3 0 0-15,-1 0 0 16,2 0 0-16,3 1 0 16,-1-1 0-16,2 0 0 15,-1 0 0-15,3 0 0 0,0 0 0 16,7-1 0-16,7-3 0 15,11 1 0-15,10-3 0 16,11-3 0-16,4 2 0 16,-5-1 0-16,-3 2 0 15,-14 2 0-15,-11 1 0 16,-7 1 0-16,-10 2 0 16,-3 0 0-16,-1 2 0 15,-1-2 0-15,1 0 0 16,-2 1 0-16,1-1-82 15,-5 2-197-15,2 1-179 0</inkml:trace>
  <inkml:trace contextRef="#ctx0" brushRef="#br2" timeOffset="66751.45">14255 6370 948 0,'0'-12'227'0,"-2"0"11"16,-2-3-67-16,-2 2-27 15,2 4-10-15,1 0-35 16,0 5-13-16,0 1-86 15,3 1 0-15,-2 0 0 16,4 1 0-16,-2 1 0 16,1-2 0-16,-1 2 0 15,2 2 0-15,-2-2 0 16,0 3 0-16,0 2 0 16,3 6 0-16,0 5 0 0,0 7 0 15,4 4 0-15,-1 4 0 16,2 3 0-16,-1-1 0 15,5 2 0-15,-3-3 0 16,0-2 0-16,3 0 0 16,-3-3 0-16,-2-5 0 15,-1-3 0-15,1-5 0 16,-4-4 0-16,-1-5 0 16,-2-2 0-16,0-3 0 15,0 0 0-15,0 0 0 16,-2-1 0-16,1 1 0 15,-4-3-225-15,0 0-171 0,0 0-483 16</inkml:trace>
  <inkml:trace contextRef="#ctx0" brushRef="#br2" timeOffset="67185.39">14133 6526 791 0,'-3'5'184'0,"0"0"18"15,0-3-4-15,1 0-55 16,1-2-48-16,-2 0-23 15,0 0-36-15,6 0-22 16,-3 0-4-16,3 0-9 16,-2 0 9-16,2-1 2 15,2 1 23-15,5-3-2 16,8 0-19-16,12-1-11 16,7-2 0-16,10 1-2 15,6 0-1-15,-1 1-3 16,-4 3 3-16,-5 1-1 0,-11 0 0 15,-10 0 1 1,-7 0 1-16,-4-2 1 0,-6 2 1 16,-3 0-2-16,-1 0 6 15,-2 0-7-15,1 0-69 16,-6 0-112-16,-1 2-221 16</inkml:trace>
  <inkml:trace contextRef="#ctx0" brushRef="#br2" timeOffset="68188.38">16896 6806 1073 0,'3'-6'271'16,"-3"0"-35"-16,0 2-63 15,-5-2-26-15,1-1-19 16,-1 3-109-16,2-1-19 16,0 3 0-16,2 0 0 15,1 2 0-15,0 0 0 16,0 2 0-16,0-1 0 15,1 2 0-15,-2 4 0 16,-1 6 0-16,1 4 0 16,-2 5 0-16,3 5 0 15,4 2 0-15,4 0 0 16,4 2 0-16,0 2 0 16,0-1 0-16,-1 1 0 0,-3-2 0 15,-2-3 0-15,-1-4 0 16,-4-4 0-16,1-7 0 15,-2-5 0-15,0-4 0 16,0-3 0-16,0-2 0 16,0 0 0-16,0 1 0 15,-2-2 0-15,2-1 0 16,-1-1-136-16,-2-1-300 16,-2-5-441-16</inkml:trace>
  <inkml:trace contextRef="#ctx0" brushRef="#br2" timeOffset="68528.47">16697 7013 1100 0,'-1'-2'187'0,"-2"0"20"15,1-1-91-15,1 0-23 16,1 3-19-16,0-1-15 16,3 0-37-16,3 1-19 15,10-2 11-15,12-1 4 16,11-3-7-16,15 0 0 0,6-3-6 16,-3 1-2-1,-7 0-3-15,-9 1 0 0,-13 4 0 16,-12 1 3-16,-8-1-3 15,-5 1 0-15,-2 4-12 16,-2-2-63-16,-1 1-39 16,-1 2-36-16,2 1-280 15</inkml:trace>
  <inkml:trace contextRef="#ctx0" brushRef="#br2" timeOffset="69402.62">18538 5449 823 0,'-1'-5'189'16,"-1"-1"37"-16,2 0-41 15,-3 1-7-15,2-1-35 16,1 1 11-16,-2 0-40 16,1 1-79-16,1 2-35 15,-2 1 0-15,2 0 0 16,0 1 0-16,0 1 0 0,0 0 0 16,0 3 0-16,-2 2 0 15,-1 4 0-15,0 7 0 16,-2 6 0-16,1 5 0 15,2 6 0-15,1 3 0 16,2 5 0-16,1 1 0 16,2-1 0-16,2-1 0 15,4-1 0-15,1-4 0 16,1-3 0-16,1-8 0 16,-2-6 0-16,-2-7 0 15,-2-5 0-15,-4-6 0 16,-1-1 0-16,-4-1 0 0,2-1 0 15,-3-2 0-15,0 0 0 16,-1-2 0-16,1-1-262 16,-3 0-82-16,-2 0-275 15</inkml:trace>
  <inkml:trace contextRef="#ctx0" brushRef="#br2" timeOffset="69712.8">18356 5720 818 0,'-4'0'270'16,"1"0"-112"-16,1 0 28 16,2 0-51-16,0 0-32 15,2 0-11-15,-1-3-9 16,1 3-23-16,-1-1-40 15,10-2-6-15,10-1 14 16,9 0-18-16,10-2-1 16,11-1-7-16,1-1-2 15,-7 2 0-15,-6-1-2 16,-8 3-18-16,-10 1-19 16,-9 2-46-16,-5-1-59 15,-6 4-49-15,-5-2-298 0</inkml:trace>
  <inkml:trace contextRef="#ctx0" brushRef="#br2" timeOffset="70567.57">15365 5048 1187 0,'5'-13'273'16,"-2"1"-47"-16,-5 1-34 15,-1 1-67-15,2 5-81 16,1 0-44-16,0 4 0 0,0 1 0 16,0 1 0-16,0 0 0 15,0 3 0-15,0 1 0 16,1 2 0-16,1 2 0 15,-2 5 0-15,0 2 0 16,0 3 0-16,1 3 0 16,1 7 0-16,-1 3 0 15,4 3 0-15,2 5 0 16,0 1 0-16,2-2 0 16,1-1 0-16,1-3 0 15,-2-4 0-15,-1-6 0 16,-1-5 0-16,-1-4 0 15,-3-4 0-15,0-6 0 16,-1-2 0-16,-1-4 0 0,-1 0 0 16,2-1 0-16,-2-1 0 15,-2-1 0-15,2-1 0 16,-1 0-221-16,-1 0-230 16,-3 0-644-16</inkml:trace>
  <inkml:trace contextRef="#ctx0" brushRef="#br2" timeOffset="70851.39">15186 5362 735 0,'5'0'545'16,"-1"-3"-374"-16,2-1-17 15,0-2-81-15,4 2-21 16,10-3-1-16,6 0-17 16,9 0-23-16,5 1-6 15,4-1-1-15,-6 1-3 16,-5 4-1-16,-8-1 0 16,-11 2-10-16,-7 2-46 15,-3 3-25-15,-8 2-25 16,-2 4-183-16,-1 1-483 15</inkml:trace>
  <inkml:trace contextRef="#ctx0" brushRef="#br2" timeOffset="71849.69">17581 8320 1242 0,'-2'-7'265'16,"0"-2"-20"-16,-1-3-35 15,-2-3-125-15,0 3-85 16,-1 0 0-16,0 1 0 15,2 4 0-15,1 3 0 16,0 0 0-16,3 4 0 0,0 0 0 16,0 0 0-16,0 2 0 15,1 0 0-15,1 0 0 16,-2 4 0-16,1 4 0 16,-1 4 0-16,2 5 0 15,1 2 0-15,1 4 0 16,1 6 0-16,2 3 0 15,2 5 0-15,2 1 0 16,1-1 0-16,1 0 0 16,-1-6 0-16,0-6 0 15,-3-7 0-15,-3-6 0 16,-3-5 0-16,-2-5 0 16,-1-3 0-16,-1-2 0 15,-2-3 0-15,0 0 0 16,-3-3-346-16,-3 1-339 0</inkml:trace>
  <inkml:trace contextRef="#ctx0" brushRef="#br2" timeOffset="72103">17375 8540 792 0,'1'-3'526'0,"1"-1"-341"0,2-1-73 16,5 1-52 0,5 0 12-16,8 0 7 0,11-1-28 15,7 2-31-15,3 1-11 16,-1 0-9-16,-6 1 0 16,-11-1-1-16,-6 2-71 15,-9 0-76-15,-7 2-149 16,-5-2-468-16</inkml:trace>
  <inkml:trace contextRef="#ctx0" brushRef="#br2" timeOffset="72884.05">18792 7314 1093 0,'0'-10'267'15,"-1"-3"-43"-15,-1-1-42 16,-1 0-23-16,2 0-37 16,-1 0-122-16,-1 3 0 15,1 0 0-15,2 4 0 16,-1 3 0-16,-1 1 0 16,2 3 0-16,0 2 0 15,-1 0 0-15,1 4 0 16,0 3 0-16,-2 8 0 15,2 5 0-15,2 9 0 0,1 7 0 16,3 4 0 0,2 7 0-16,1-2 0 0,2 3 0 15,-2-5 0-15,2-2 0 16,-2-7 0-16,-3-3 0 16,-2-7 0-16,1-6 0 15,-4-6 0-15,1-5 0 16,-1-5 0-16,1-4 0 15,-2-4 0-15,1-4 0 16,-1-3-287-16,-3-6-467 16</inkml:trace>
  <inkml:trace contextRef="#ctx0" brushRef="#br2" timeOffset="73133.38">18592 7583 738 0,'5'0'637'0,"-1"-4"-435"15,5 0-38-15,6-5-56 16,12 1-30-16,10-2-33 16,15 0-21-16,7 0-17 15,2 3-2-15,-4 1-5 16,-10 4 0-16,-13 2-10 15,-10 1-64-15,-10 0-135 16,-8 4-151-16,-5-3-625 0</inkml:trace>
  <inkml:trace contextRef="#ctx0" brushRef="#br0" timeOffset="92714.85">9400 5324 778 0,'0'-1'123'16,"-1"-1"70"-16,1 1-103 15,-2 1-12-15,2-2-16 16,-1 2-4-16,1 0-7 15,0 0 13-15,-2 0 1 0,2 0-1 16,0 0-12-16,0 0-9 16,0-1-9-16,0 1 0 15,0 0-1-15,0 0-14 16,0 0-5-16,-1 0-12 16,1-1 5-16,-2 1-5 15,2 0 0-15,0 0 3 16,-1 0-2-16,1 0 3 15,0 0 0-15,0 0 0 16,0 0 4-16,1-2 4 16,-1 1-8-16,0 1 0 15,0-3 3-15,0 2 7 0,-1 1 6 16,-1 0-4 0,2-2-2-16,-1 2-4 0,-1-2 2 15,1 2-4-15,1-1-10 16,-2 0 0-16,2 0 0 15,0 1 0-15,-1 0 0 16,1-2 0-16,0 2 0 16,0 0 0-16,0 0 0 15,0 0 0-15,0 0 0 16,0 2-28-16,0-2-38 16,0 0-28-16,0 1-78 15,1 0-78-15,-1 0-271 16</inkml:trace>
  <inkml:trace contextRef="#ctx0" brushRef="#br0" timeOffset="93328.22">9400 5316 415 0,'0'0'160'0,"-1"0"-12"0,1-2-33 16,1 2-58 0,-1 0-52-16,0 0-5 0,0 0-72 15</inkml:trace>
  <inkml:trace contextRef="#ctx0" brushRef="#br0" timeOffset="99749.35">9405 5259 801 0,'0'-2'231'0,"-3"-1"-29"16,1 1-50-16,1-1-14 15,-1 1-41-15,2-3-1 16,-1 2 10-16,-1-1-15 16,1 3-6-16,1-2-37 0,-2 1-48 15,2 2 0-15,-1 2 0 16,2-2 0-16,-1 0 0 15,2 0 0-15,-2 0 0 16,0 0 0-16,1 1 0 16,-1 1 0-16,0-2 0 15,2 2 0-15,2 1 0 16,-2 3 0-16,8 1 0 16,-2 2 0-16,1 4 0 15,2 0 0-15,0 2 0 16,1-1 0-16,0-1 0 15,0 0 0-15,-3-2 0 0,6 1 0 16,-2-1 0 0,0 0 0-16,1-1 0 0,-1 2 0 15,-1-3 0-15,-1 0 0 16,2-1 0-16,-2-1 0 16,-2 0 0-16,1-1 0 15,-1 0 0-15,0-1 0 16,0 1 0-16,0 0 0 15,0 0 0-15,-3-1 0 16,6 1 0-16,-3 1 0 16,0 0 0-16,1 0 0 15,-1 0 0-15,3 1 0 16,0-1 0-16,-2 2 0 16,1-1 0-16,1 2 0 15,-2-1 0-15,3 1 0 0,-2-1 0 16,4 1 0-1,-2 2 0-15,1-3 0 0,-1-1 0 16,1 3 0-16,-1-1 0 16,-1 1 0-16,0 0 0 15,0 0 0-15,0 2 0 16,-3 0 0-16,6 1 0 16,-5-1 0-16,3 0 0 15,-2-2 0-15,5 1 0 16,-2 1 0-16,-2-1 0 0,6 2 0 15,-2 1 0 1,2 1 0-16,0-1 0 0,-2 2 0 16,2 0 0-16,0 1 0 15,0 1 0-15,-1-1 0 16,2 0 0-16,-1 1 0 16,-3-2 0-16,2 1 0 15,-1-1 0-15,0 1 0 16,0-1 0-16,1 2 0 15,-1 0 0-15,2-1 0 16,3-1 0-16,-2 3 0 16,5-3 0-16,0 2 0 15,0-3 0-15,0 1 0 16,1 2 0-16,-1-1 0 16,3 2 0-16,-2 1 0 0,-1 4 0 15,3-2 0-15,-2 1 0 16,2 3 0-16,0-1 0 15,4-1 0-15,1 1 0 16,-1 0 0-16,3 0 0 16,1 3 0-16,-1-2 0 15,-1 3 0-15,3-3 0 16,1 5 0-16,-3-3 0 16,-1 2 0-16,4-1 0 15,-2 0 0-15,1 0 0 16,-2 2 0-16,6-1 0 15,-4-1 0-15,0 2 0 0,1-2 0 16,-1 3 0 0,1-1 0-16,-1 1 0 0,0 4 0 15,1 2 0-15,2-1 0 16,4 2 0-16,0-2 0 16,2-1 0-16,0-1 0 15,-1 0 0-15,-3-1 0 16,-1 0 0-16,2 1 0 15,-3-1 0-15,0 1 0 16,-2 0 0-16,6 0 0 16,-4 0 0-16,0-1 0 15,1 0 0-15,-1-1 0 16,0 1 0-16,1 0 0 0,0-2 0 16,-1 1 0-1,0 2 0-15,-2-3 0 0,3 3 0 16,-4-3 0-16,3 1 0 15,0 0 0-15,1 0 0 16,-1-2 0-16,1 2 0 16,3 1 0-16,1 2 0 15,2 1 0-15,2 2 0 16,-1 1 0-16,0-2 0 16,0 2 0-16,-2 0 0 15,1 0 0-15,1 0 0 16,0 1 0-16,0-1 0 0,0 0 0 15,1 0 0-15,0-1 0 16,-3 0 0-16,1 0 0 16,-1 1 0-16,-1-1 0 15,0-1 0-15,0 0 0 16,-2 0 0-16,0-1 0 16,2-1 0-16,-2-1 0 15,1 1 0-15,-2-2 0 16,-1 0 0-16,-1 1 0 15,3 1 0-15,0 1 0 16,1-2 0-16,-3 1 0 16,2-2 0-16,-2-1 0 15,-1 0 0-15,-3-1 0 16,1 0 0-16,-1 1 0 16,5 2 0-16,-2 0 0 0,3 0 0 15,3 3 0-15,-2-3 0 16,2 1 0-16,-2 0 0 15,-1 1 0-15,1 0 0 16,1 1 0-16,-1 0 0 16,-1 1 0-16,1-2 0 15,0 2 0-15,2-2 0 16,-1 1 0-16,-2-2 0 16,2 2 0-16,-1-2 0 15,0 0 0-15,3 3 0 16,2-1 0-16,0 0 0 15,0-2 0-15,-2 2 0 0,-3-4 0 16,-1-1 0 0,-5-2 0-16,1 0 0 0,-3 0 0 15,3-1 0-15,0 1 0 16,0 0 0-16,-1-2 0 16,-1 0 0-16,-2 0 0 15,2-1 0-15,-3-1 0 16,-2-1 0-16,0 2 0 15,-1-4 0-15,-2 0 0 16,-2 1 0-16,2-2 0 16,-1-2 0-16,-1 3 0 15,0-3 0-15,0-1 0 16,0 1 0-16,-1 1 0 0,0-2 0 16,-1 2 0-1,1-1 0-15,-1 1 0 0,-2 0 0 16,2-1 0-16,2 1 0 15,-1 1 0-15,-1 0 0 16,3-1 0-16,3 2 0 16,1 0 0-16,2 0 0 15,0 4 0-15,2-1 0 16,-2 1 0-16,-2 0 0 16,2-1 0-16,-3 0 0 15,0 0 0-15,1 0 0 16,0 0 0-16,1-1 0 0,1 1 0 15,1 0 0-15,2 0 0 16,-2 0 0-16,2 1 0 16,-3 0 0-16,2-1 0 15,-3 1 0-15,1 0 0 16,-1 1 0-16,0 0 0 16,-1-1 0-16,0 1 0 15,1-1 0-15,-1-2 0 16,2-1 0-16,-2 1 0 15,1-2 0-15,-1-1 0 16,0 0 0-16,-1 4 0 16,2-2 0-16,-3 2 0 15,1-1 0-15,3-1 0 16,1 1 0-16,1-1 0 16,2-1 0-16,2 0 0 0,-2 2 0 15,-1-1 0-15,0 3 0 16,-2-1 0-16,-1 2 0 15,0-1 0-15,1 2 0 16,-1-2 0-16,3 0 0 16,-1 1 0-16,3 0 0 15,-1-2 0-15,0-1 0 16,-1 1 0-16,-2 0 0 16,1 0 0-16,-4-1 0 15,-1 0 0-15,-3-2 0 16,-2-3 0-16,-2-1 0 15,-1-3 0-15,-1 0 0 0,-3-1 0 16,1-1 0-16,-1 0 0 16,-3-1 0-16,1-3 0 15,-2 1 0-15,-2-3 0 16,1 2 0-16,-2-4 0 16,-1 2 0-16,-1-1 0 15,1 2 0-15,0 0 0 16,0 0 0-16,-1-3 0 15,0 1 0-15,-1 0 0 16,0-2 0-16,-3-3 0 16,-2-1 0-16,-2-2 0 15,-1-1 0-15,0 0 0 16,0-1 0-16,0 1 0 0,-1 0 0 16,1-2 0-16,0 2 0 15,0-1 0-15,1-1 0 16,-1 1 0-16,0 1 0 15,0-1-39-15,0-2-529 16</inkml:trace>
  <inkml:trace contextRef="#ctx0" brushRef="#br0" timeOffset="128759.79">18935 13017 713 0,'-3'3'135'0,"2"0"-4"15,-1-3-29-15,2 1-44 16,0 1-1-16,0-1 2 16,-1 1 0-16,1-1-24 15,-2-1-1-15,0 2 21 0,-1-1 5 16,1-1-5-16,1 1-14 15,-1 0-12-15,2-1-4 16,0 0 1-16,0 0-6 16,0 0-3-16,2 0 5 15,-2 0-5-15,0 0 1 16,0 0-5-16,0 0 7 16,-2 2-2-16,2-2 6 15,-2 2-2-15,1-1 4 16,1 0-7-16,-2-1-7 15,1 2-6-15,1-1-4 0,0-1 2 16,0 0-2-16,0 0-1 16,0 2 0-16,-2 0 6 15,1 0 5-15,-2 1 3 16,1-1-1-16,1 0-5 16,1-1 1-16,-2-1-5 15,2 0 0-15,2 0 4 16,-2 0-4-16,0 0-1 15,0 0-2-15,0 0 5 16,0 0-6-16,0 0 3 16,0 0-4-16,0 0 0 15,0 0 0-15,0 0 0 16,0 0 0-16,0-1 0 0,0 1 0 16,0 0 0-16,0 0 0 15,0 1 0-15,0-1 0 16,0 0 0-16,0 0 0 15,0 0 0-15,0-1 0 16,0 1 0-16,0 0 0 16,0 0 0-16,0 0 0 15,0 0 0-15,0 0 0 16,-2 0 0-16,2 0 0 16,0 1 0-16,0-1 0 15,0-1 0-15,0 1 0 16,0 0-3-16,0-2-72 15,2 2-98-15,-2 0-64 16,3 0-206-16,1 0-342 0</inkml:trace>
  <inkml:trace contextRef="#ctx0" brushRef="#br0" timeOffset="144585.1">18965 13100 503 0,'-1'2'305'16,"-1"-1"-176"-16,0 1 5 16,1-2-61-16,-3 1-3 15,2 1 20-15,1-2-34 16,-1 1 9-16,1 0-5 16,-1-1-19-16,1 2-3 15,1-2 6-15,-2 3-5 0,1-2-8 16,-1 1-13-1,1-1 0-15,-2 0-3 0,0 2-6 16,0-1-1-16,-2 1 2 16,1-1 14-16,1 0 11 15,0-1 3-15,1-1-8 16,1 1 3-16,-1-1-11 16,1 0-1-16,1-1-7 15,0 1 2-15,0-1 6 16,1-1 8-16,-1 0-24 15,0-4-6-15,0-1 0 16,2-3 0-16,-1-3 0 16,7-2 0-16,8-7 0 15,10 1 0-15,11-3 0 0,13-2 0 16,12 0 0-16,12 1 0 16,11-4 0-16,8 4 0 15,-1 3 0-15,-1 2 0 16,-4 5 0-16,-12 5 0 15,-8 5 0-15,-11 2 0 16,-7 2 0-16,-11 1 0 16,-11 0 0-16,-11-2 0 15,-4 2 0-15,-9-1 0 16,-1-2 0-16,-6 2 0 16,1 1-26-16,-7 0-134 15,-2 2-196-15,-5 3-583 16</inkml:trace>
  <inkml:trace contextRef="#ctx0" brushRef="#br0" timeOffset="145414.34">21403 12570 546 0,'1'-6'411'0,"-1"-4"-143"16,2 0-39-16,-4-1-34 15,1 0-7-15,-2-3-41 16,1 3-84-16,-1-2-63 16,-1 3 0-16,0 0 0 15,1 3 0-15,0 0 0 0,0 4 0 16,3 2 0-16,0 1 0 16,0 2 0-16,0 1 0 15,1 3 0-15,1 5 0 16,1 5 0-16,1 7 0 15,3 6 0-15,1 5 0 16,0 7 0-16,2 5 0 16,-3 5 0-16,1 2 0 15,-1 0 0-15,-1-2 0 16,0 1 0-16,-1-3 0 16,-4-3 0-16,1-5 0 15,-2-6 0-15,-2-7 0 16,1-7 0-16,-1-7 0 15,1-4 0-15,-1-3 0 16,-1-7 0-16,-1-4 0 0,1-5 0 16,0-6-70-16,3-3-339 15,3-4-412-15</inkml:trace>
  <inkml:trace contextRef="#ctx0" brushRef="#br0" timeOffset="145846.2">21712 12568 1035 0,'3'-11'269'16,"0"-2"-14"-16,-5 2-82 15,-1 0 4-15,0 1-43 16,2 0-130-16,-2 0-4 16,1 3 0-16,1 2 0 15,1 0 0-15,0 2 0 16,0 3 0-16,0 5 0 16,1 3 0-16,2 8 0 15,0 6 0-15,2 9 0 0,2 11 0 16,0 8 0-1,1 7 0-15,0 1 0 0,-2-2 0 16,-2-1 0-16,-2-10 0 16,-2-7 0-16,0-6 0 15,0-7 0-15,-3-5 0 16,1-9 0-16,2-4 0 16,0-6 0-16,0-1 0 15,-1-4-91-15,-1 0-305 16,-4-4-282-16</inkml:trace>
  <inkml:trace contextRef="#ctx0" brushRef="#br0" timeOffset="146102.26">21421 12893 1012 0,'-4'-6'213'16,"2"1"-21"-16,1-2-60 16,2 1-58-16,8-1-63 15,7 0 20-15,16 0 9 16,11-2-11-16,11 2-12 16,5-3-13-16,0 3-4 15,0-3-42-15,-8 2-149 16,-8 1-148-16,-7 2-680 15</inkml:trace>
  <inkml:trace contextRef="#ctx0" brushRef="#br0" timeOffset="147151.01">22064 12848 249 0,'0'-3'599'16,"0"0"-361"-16,-1 0-19 15,-2-2-25-15,0-2-49 16,1-2 6-16,-1-1-21 15,0-1-8-15,0-1-122 16,0 2 0-16,1 0 0 16,-1 1 0-16,2 4 0 15,-2 0 0-15,3 2 0 0,0 2 0 16,0 2 0-16,0 4 0 16,0 5 0-16,0 5 0 15,3 6 0-15,-2 10 0 16,1 5 0-16,1 3 0 15,0-1 0-15,3-3 0 16,0-2 0-16,6-5 0 16,3-7 0-16,3-4 0 15,0-7 0-15,5-6 0 16,4-7 0-16,0-9 0 16,1-5 0-16,-1-4 0 15,-3-5 0-15,-4-2 0 16,-5 2 0-16,-4-1 0 0,-3 1 0 15,-3 1 0 1,-4 4 0-16,-2 1 0 0,-2 0 0 16,-2 2 0-16,-3 2 0 15,2 2 0-15,1 1 0 16,0 4 0-16,2 4 0 16,3 2 0-16,-1 2 0 15,2 1 0-15,-1 1 0 16,2 5 0-16,2 4 0 15,1 5 0-15,2 8 0 16,-1 6 0-16,-2 4 0 16,0 1 0-16,0 1 0 0,-1 1 0 15,1-1 0-15,1 0 0 16,1 0 0-16,-3 3 0 16,-3-4 0-16,-5 0 0 15,-6-2 0-15,-5-4 0 16,-6-5 0-16,-2-1 0 15,0-7 0-15,0-6 0 16,2-6 0-16,0-8-40 16,4-3-328-16,0-8-341 15</inkml:trace>
  <inkml:trace contextRef="#ctx0" brushRef="#br0" timeOffset="147631.23">22601 12824 491 0,'6'-16'702'0,"-3"1"-404"16,-1-3-46-16,-4-1-50 15,1 4-100-15,-1-1-102 16,-1 3 0-16,0 4 0 16,1 3 0-16,2 3 0 15,-1 2 0-15,2 2 0 0,-1 5 0 16,0 6 0-16,2 5 0 16,-1 10 0-16,1 7 0 15,1 4 0-15,2 5 0 16,-2 0 0-16,1 4 0 15,0 2 0-15,-4-1 0 16,0 0 0-16,-4-4 0 16,3-5 0-16,-2-5 0 15,0-6 0-15,0-6 0 16,3-7 0-16,0-6 0 16,-2-3 0-16,2-6 0 15,0 0 0-15,-2-3 0 16,1-4 0-16,-1-3 0 15,1-5-226-15,-1-7-46 16,2-5-34-16,2-3-132 0</inkml:trace>
  <inkml:trace contextRef="#ctx0" brushRef="#br0" timeOffset="147968.84">22562 12715 977 0,'2'-15'189'0,"-1"0"-50"16,1 3 6-16,-1-1-58 16,1 5 7-16,-1-1-7 0,1 5-14 15,-1 1-28-15,1 3-31 16,4 0-11-16,8 3 30 16,6 1-5-16,8 3-2 15,7 2 0-15,2 4-8 16,-6 2 8-16,-5 3 7 15,-5 5-29-15,-7 1-4 16,-8 3 0-16,-7 1 0 16,-8 0 0-16,-6 1 0 15,-9-3 0-15,-6 1 0 16,-2-4 0-16,-1-5 0 16,4-5-37-16,11-6-95 15,5-6-56-15,8-3-189 0,10-9-456 16</inkml:trace>
  <inkml:trace contextRef="#ctx0" brushRef="#br0" timeOffset="148442.6">22923 12828 621 0,'-6'14'384'0,"3"-2"-232"15,6-2 37-15,3-3-53 16,6-1-10-16,2-3-44 16,2 1-15-16,1-2-3 15,2-4-11-15,-1 0-13 0,1-2-12 16,2-5-12-16,-1-2-15 16,2-5 4-16,-3 1-1 15,-2-3-5-15,-3 2 3 16,-3 1-1-16,-5-1 3 15,-6 2-4-15,-1-2 0 16,-6 0-1-16,-5-2 1 16,-5 0 0-16,-4 2-5 15,0 2 5-15,-2 6 8 16,3 3 2-16,3 8-3 16,1 7-3-16,4 2-2 15,0 10-1-15,6 5 6 16,0 5 3-16,3 4 15 15,0 4-20-15,0 2-5 0,1-2 0 16,1 0 0-16,2-2 0 16,2-5 0-16,3-6 0 15,11-8 0-15,5-6-41 16,10-7-92-16,9-8-144 16,7-4-190-16</inkml:trace>
  <inkml:trace contextRef="#ctx0" brushRef="#br0" timeOffset="149222.37">23347 12739 876 0,'-5'-3'263'15,"1"-1"-38"-15,-1-1-52 16,0-1-18-16,3-3-3 15,-1 2-65-15,5-1-31 16,-1 0-13-16,5-1-26 16,3-1-17-16,2 2 0 15,6 3 0-15,1 2 0 0,6 6 0 16,1 2 0 0,1 6 0-16,-1 6 0 0,-2 5 0 15,-3 5 0-15,-2 5 0 16,-6 0 0-16,-4 0 0 15,-5-1 0-15,-5-2 0 16,-4-7 0-16,0-2 0 16,-3-7 0-16,-1-5 0 15,1-4 0-15,-2-5 0 16,0-5 0-16,2-6 0 16,1-10 0-16,5-4 0 15,3-10 0-15,5-4 0 0,4-3 0 16,7-1 0-1,2 6 0-15,4 6 0 16,2 6 0-16,-3 7 0 0,0 9 0 16,-3 3 0-16,-6 1 0 15,-3 3 0-15,-2 3 0 16,-2-1 0-16,-5 1 0 16,0 0 0-16,0 0 0 15,0 0-47-15,1 0-232 16,2 0-203-16</inkml:trace>
  <inkml:trace contextRef="#ctx0" brushRef="#br0" timeOffset="149694.91">23944 12782 413 0,'0'-13'831'16,"-2"-3"-526"-16,-1 2-83 15,-1-2-40-15,-1 1-88 16,-1 3-94-16,2 0 0 16,-1 2 0-16,1 3 0 15,3 2 0-15,-1 3 0 0,2 2 0 16,0 4 0-16,2 6 0 15,-2 10 0-15,3 9 0 16,1 13 0-16,-3 7 0 16,4 4 0-16,-1 6 0 15,1-2 0-15,-2 1 0 16,0 1 0-16,-2-5 0 16,1 0 0-16,-1-7 0 15,3-4 0-15,-2-8 0 16,3-8 0-16,-2-10 0 15,0-7 0-15,-3-7 0 16,1-2 0-16,-1-2 0 16,0-2 0-16,-1-1 0 15,1-3 0-15,-2-5 0 0,2-6 0 16,0-7-318-16,2-5-137 16,1-3-383-16</inkml:trace>
  <inkml:trace contextRef="#ctx0" brushRef="#br0" timeOffset="150098.69">23932 12782 550 0,'0'-15'312'0,"0"1"-144"16,-5-1-26-16,1-1 7 15,-2 1-1-15,-1 1-1 16,1 3-25-16,3 2 11 0,1 5-66 16,2 1-26-16,0 1-19 15,3 2-17-15,3-2-3 16,9 4 5-16,3 3 0 16,7 2 8-16,5 6-5 15,0 3-10-15,0 6 0 16,-2 2 0-16,-3 3 0 15,-2-1 0-15,-7 2 0 16,-1-3 0-16,-9 0 0 16,-6-1 0-16,-8-2 0 15,-9 0 0-15,-12-1 0 0,-8-3 0 16,-5-1 0-16,1-6 0 16,2-5 0-16,7-7 0 15,9-7-57-15,9-4-196 16,8-8-250-16</inkml:trace>
  <inkml:trace contextRef="#ctx0" brushRef="#br0" timeOffset="150615.31">24300 12343 1072 0,'2'-18'243'15,"-1"-2"16"-15,1 0-60 16,-2 1-30-16,1 2-64 15,1 5-105-15,-1 2 0 16,1 4 0-16,2 2 0 16,-4 3 0-16,2 2 0 15,-2 0 0-15,1 5 0 0,1 6 0 16,-1 6 0-16,4 10 0 16,-2 10 0-16,0 10 0 15,0 6 0-15,0 6 0 16,-2-1 0-16,-1 5 0 15,2-2 0-15,-1-4 0 16,-1-7 0-16,0-6 0 16,2-9 0-16,-2-7 0 15,4-7 0-15,0-4 0 16,1-6 0-16,0-5 0 16,-2-2 0-16,1-4 0 15,-1-1 0-15,-1-1 0 16,5-4 0-16,3 1 0 15,4-4-342-15,7-1-330 16</inkml:trace>
  <inkml:trace contextRef="#ctx0" brushRef="#br0" timeOffset="151214.72">24772 12762 522 0,'9'-19'627'0,"-3"1"-380"15,-3 0-42-15,-5 1-55 16,-4 3 17-16,-1 2-70 16,-5 2-65-16,-2 6-32 15,-2-3 0-15,-1 4 0 16,0 2 0-16,-1 5 0 15,3 3 0-15,-3 5 0 16,3 5 0-16,-1 7 0 16,2 5 0-16,-1 4 0 15,3 2 0-15,5 0 0 16,2-4 0-16,5-7 0 16,5-4 0-16,2-7 0 15,5-4 0-15,5-8 0 16,2-4 0-16,1-4 0 15,-1-4 0-15,-3-4 0 0,1 0 0 16,-5-5 0-16,-2-3 0 16,-4-2 0-16,-2 1 0 15,0-4 0-15,-4 7 0 16,0-1 0-16,0 7 0 16,0 4 0-16,0 5 0 15,1 3 0-15,-1 3 0 16,0 0 0-16,0 5 0 15,0 3 0-15,2 7 0 16,-1 6 0-16,1 8 0 16,1 3 0-16,2-1 0 15,0-1 0-15,2-6 0 16,2-3 0-16,2-4 0 0,-2-4 0 16,1-3 0-16,2-5-200 15,1-2-246-15,7-4-740 16</inkml:trace>
  <inkml:trace contextRef="#ctx0" brushRef="#br0" timeOffset="152115.34">25116 12636 887 0,'-5'-4'245'15,"-1"-5"-10"-15,-1 1-38 16,1 0-27-16,-1-1-1 16,0 1-34-16,2 2-126 15,2 0-9-15,2 5 0 16,-1 0 0-16,2 2 0 16,0 2 0-16,-1 5 0 15,-1 5 0-15,1 7 0 16,-1 9 0-16,2 8 0 15,3 5 0-15,2 4 0 0,1-2 0 16,1-1 0-16,0-4 0 16,-2-5 0-16,-2-3 0 15,-2-4 0-15,1-4 0 16,-4-7 0-16,2-5 0 16,-1-4 0-16,1-6 0 15,0-5 0-15,-2-6 0 16,1-4 0-16,-1-7 0 15,1-6 0-15,2-7 0 16,2-4 0-16,4-3 0 16,3-2 0-16,6 3 0 15,5 5 0-15,2 5 0 0,1 5 0 16,1 5 0-16,-1 5 0 16,-2 3 0-16,-1 5 0 15,-2 4 0-15,-2 6 0 16,-2 6 0-16,-2 9 0 15,0 9 0-15,-4 5 0 16,-2 5 0-16,-3 2 0 16,-2 1 0-16,-1-6 0 15,1-4 0-15,-2-5 0 16,1-7 0-16,-1-4 0 0,3-7 0 16,-2-5 0-1,-1 0 0-15,2-4 0 0,-1 1 0 16,1-3 0-1,1-1-195-15,4-5-331 16</inkml:trace>
  <inkml:trace contextRef="#ctx0" brushRef="#br0" timeOffset="152551.7">25624 12825 567 0,'0'3'528'16,"3"1"-341"-16,-2-1-39 16,4 6-25-16,2-2-33 0,2 1-14 15,2-2-3-15,2 0-9 16,3-5-10-16,2-1-23 16,2-3-5-16,1-4-6 15,-1-3-6-15,-2-4-1 16,0-3-5-16,-3-6-3 15,-2-2 2-15,-3-4-4 16,-4 0 3-16,-3 3-5 16,-3 1 2-16,-5 4-3 15,-6 6 0-15,-3 3 0 16,-4 4 0-16,-6 3 0 16,-4 3 0-16,-4 6 0 15,-2 8 0-15,1 10 0 16,2 11 0-16,4 9 0 0,8 9 0 15,8-1 0-15,11 1 0 16,8-6 0-16,9-8 0 16,7-8 0-16,4-10 0 15,7-6-73-15,1-8-260 16,0-7-501-16</inkml:trace>
  <inkml:trace contextRef="#ctx0" brushRef="#br0" timeOffset="168571.53">10765 4009 660 0,'-2'-4'230'0,"0"-1"-2"16,-1 0-51-16,0 1-28 16,2-2-9-16,-2 0-22 0,-2 0-4 15,2 1-10-15,1 0-19 16,1 3-43-16,-2-1-42 15,1 0 0-15,1 3 0 16,-2 0 0-16,3 0 0 16,0 0 0-16,0 1 0 15,0 1 0-15,3-1 0 16,-3 2 0-16,1-1 0 16,2 5 0-16,0 0 0 15,-1 0 0-15,1-1 0 16,-3-1 0-16,3-1 0 15,-1 1 0-15,-2-4 0 16,1 2 0-16,-1-1 0 16,0 0 0-16,2-1 0 15,-1 2 0-15,-1-2 0 0,2 2 0 16,-1 0 0-16,1-2 0 16,-2 1 0-16,1 0 0 15,-1-1 0-15,2 0 0 16,0 0 0-16,0 2 0 15,-1-1 0-15,1 2 0 16,1-1 0-16,-2-1 0 16,1 2 0-16,-1 0 0 15,2 0 0-15,-1 2 0 16,1-1 0-16,0 3 0 0,0-1 0 16,1 1 0-16,1-1 0 15,-2 1 0-15,0 1 0 16,1-2 0-16,1 1 0 15,1 2 0-15,1-1 0 16,-1 2 0-16,0 1 0 16,3 0 0-16,0 1 0 15,-2 2 0-15,1 1 0 16,1 1 0-16,1 3 0 16,2 0 0-16,0 2 0 15,6 1 0-15,0 1 0 16,0 1 0-16,3 2 0 15,-1 1 0-15,0 1 0 0,2 3 0 16,-1 2 0-16,-1-1 0 16,-1 3 0-16,5-1 0 15,-3-1 0-15,3 1 0 16,1-3 0-16,2 3 0 16,1-2 0-16,-1 4 0 15,-1 0 0-15,0 0 0 16,0 3 0-16,-1 1 0 15,-3-1 0-15,1-1 0 16,2-1 0-16,-1 3 0 16,3 0 0-16,1 1 0 15,0 2 0-15,1 0 0 16,1 0 0-16,1-1 0 16,0 2 0-16,2-1 0 0,1 1 0 15,1 1 0-15,-2-3 0 16,0 2 0-16,-1-1 0 15,1-1 0-15,-1-1 0 16,68 84 0-16,-84-104 0 16,-1 2 0-16,4 1 0 15,-1 1 0-15,15 23 0 16,0 2 0-16,-1 0 0 16,1-3 0-16,0 1 0 15,0-1 0-15,0 0 0 16,0-1 0-16,-2-3 0 15,0-2 0-15,1-1 0 16,-2-2 0-16,-2 1 0 16,0-2 0-16,-1 2 0 0,0-1 0 15,-2 2 0-15,-1 0 0 16,3 0 0-16,-2 0 0 16,1-1 0-16,0 1 0 15,1 2 0-15,-1 1 0 16,-1 3 0-16,2 1 0 15,0 2 0-15,3-1 0 16,-2 1 0-16,6-3 0 16,-1 0 0-16,0 2 0 15,1 1 0-15,1 2 0 16,-2 2 0-16,2 0 0 0,-2 0 0 16,0 3 0-16,3 0 0 15,0 2 0-15,-1-1 0 16,5 4 0-16,-1 1 0 15,0 3 0-15,0 4 0 16,3 2 0-16,-5-1 0 16,5 3 0-16,-2 0 0 15,-1 2 0-15,0-2 0 16,0 3 0-16,2 0 0 16,-2 0 0-16,3-2 0 15,-1 3 0-15,1-4 0 16,0 2 0-16,1 5 0 15,1 0 0-15,3 0 0 0,0 2 0 16,3 1 0-16,-2 0 0 16,1-1 0-16,-3 3 0 15,-1 0 0-15,3 1 0 16,-2-1 0-16,2 2 0 16,1-3 0-16,2 6 0 15,1 1 0-15,-2 0 0 16,-1 0 0-16,-1 2 0 15,1-2 0-15,-3 0 0 16,2-2 0-16,-3 2 0 16,1-1 0-16,0-1 0 15,2 1 0-15,-3 2 0 16,2 3 0-16,0-2 0 16,3 4 0-16,4-1 0 0,-1 2 0 15,1-1 0-15,0 0 0 16,-2 0 0-16,-1-1 0 15,3-1 0-15,1-1 0 16,3 3 0-16,-1 4 0 16,1 0 0-16,-1 1 0 15,-1 2 0-15,0 1 0 16,-1 0 0-16,0-2 0 16,-1 4 0-16,-1-5 0 15,1 3 0-15,-4 1 0 16,2 3 0-16,0-4 0 15,0 0 0-15,3 3 0 16,3-4 0-16,1-2 0 0,0 0 0 16,-1-2 0-16,-1-3 0 15,1-4 0-15,-2 4 0 16,-1-4 0-16,0 1 0 16,-3-2 0-16,-6-1 0 15,-1-5 0-15,-3-2 0 16,-2-5 0-16,0-4 0 15,-1-7 0-15,-3-3 0 16,0-7 0-16,-3-6 0 16,-3-3 0-16,-5-5 0 15,-1-5 0-15,-6-6 0 16,-2-5 0-16,-2-3 0 0,-4-7 0 16,-3-4 0-1,-2-4 0-15,-2-8 0 0,-1 0 0 16,-2-1 0-16,0-2 0 15,0-2 0-15,0 1 0 16,-2-1 0-16,2 2 0 16,-2-1 0-16,2 1 0 15,0-1 0-15,0-2 0 16,-1-4 0-16,1-2 0 16,0-2-388-16,-2-3-699 15</inkml:trace>
  <inkml:trace contextRef="#ctx0" brushRef="#br0" timeOffset="171431.99">8702 7003 444 0,'-4'-1'217'0,"1"0"-17"16,0-1-9-16,-2 0-52 15,1 2 28-15,-1-1-38 16,-1 0-17-16,-1-1-7 15,2 0 11-15,-1 1-4 16,2 0-35-16,1 0-39 16,3-1-38-16,-2 0 0 0,4 2 0 15,-1-2 0-15,1 2 0 16,-2-1 0-16,1 1 0 16,1-2 0-16,-2 1 0 15,1 1 0-15,-1 0 0 16,2 0 0-16,-2 0 0 15,0 1 0-15,1-1 0 16,-1 2 0-16,2-2 0 16,-2 0 0-16,1 0 0 15,1 1 0-15,4-1 0 16,1 2 0-16,1-1 0 16,1 0 0-16,1 2 0 15,-1 1 0-15,3 0 0 16,1 1 0-16,2 0 0 0,5 2 0 15,-1 0 0 1,4 2 0-16,3 1 0 0,1 1 0 16,1 2 0-16,1 1 0 15,-1 4 0-15,0 2 0 16,-2 3 0-16,1 1 0 16,0-2 0-16,1 1 0 15,5-2 0-15,1-3 0 16,4 0 0-16,2 0 0 15,0-2 0-15,-1 0 0 16,2 0 0-16,-5 0 0 16,0 2 0-16,-1 0 0 15,0 0 0-15,1 2 0 16,6-2 0-16,-2 0 0 16,6 2 0-16,-1-1 0 0,3 0 0 15,-3 2 0-15,2-1 0 16,-2 3 0-16,1 0 0 15,2 0 0-15,1 1 0 16,4 2 0-16,3-2 0 16,4 1 0-16,4-1 0 15,8 0 0-15,1-1 0 16,3 2 0-16,5 1 0 16,-1 0 0-16,1 3 0 15,2 2 0-15,4 1 0 0,1 0 0 16,3 1 0-1,3 1 0-15,4-2 0 0,2 0 0 16,6 1 0-16,6 0 0 16,6 1 0-16,1 5 0 15,5 2 0-15,1 3 0 16,1 2 0-16,-2 2 0 16,2-1 0-16,1 3 0 15,4-3 0-15,5 4 0 16,4-2 0-16,4 1 0 15,3-2 0-15,2 2 0 16,-2-3 0-16,-2 1 0 16,-1 2 0-16,4-1 0 15,2-1 0-15,4-2 0 16,3-2 0-16,4-3 0 0,-4-1 0 16,1-3 0-16,-3-2 0 15,5 6 0-15,4-2 0 16,1 1 0-16,5 0 0 15,2-3 0-15,-1-3 0 16,1-2 0-16,6-2 0 16,5-1 0-16,5-1 0 15,7 4 0-15,4-1 0 16,-3 4 0-16,2 1 0 16,2 2 0-16,4 0 0 15,5 0 0-15,0 0 0 16,5-2 0-16,-1-1 0 0,5-2 0 15,1 2 0-15,1 0 0 16,1 1 0-16,-3 2 0 16,-1 0 0-16,-3-1 0 15,1 0 0-15,-3 1 0 16,-2-1 0-16,-8-2 0 16,-1 0 0-16,-5 1 0 15,-5-2 0-15,-2-1 0 16,-2-3 0-16,-8-1 0 15,-9-3 0-15,-8-2 0 16,-6 0 0-16,-9 0 0 16,-12-1 0-16,-10-2 0 15,-12-1 0-15,-17 0 0 16,-14-1 0-16,-15-2 0 16,-15-2 0-16,-16 0 0 15,-11-5 0-15,-11-4 0 0,-7-2 0 16,-5-1 0-16,-2-6 0 15,0 2 0-15,-2-2 0 16,1 2 0-16,-1-2 0 16,1 0 0-16,-1 2 0 15,-2-1 0-15,-1 2-11 16,-1 2-399-16,-5 2-580 16</inkml:trace>
  <inkml:trace contextRef="#ctx0" brushRef="#br0" timeOffset="200455.17">8271 4542 813 0,'1'-5'282'16,"-2"2"-59"-16,-3-1-36 16,1 1-36-16,0 0-15 15,1 0-21-15,-1 1-12 16,3 1-66-16,0 1-37 15,0-1 0-15,-3 1 0 16,3-3 0-16,0 3 0 16,0 0 0-16,0-1 0 15,0 1 0-15,3-2 0 0,-3 2 0 16,0 0 0-16,3 2 0 16,-3-2 0-16,0 0 0 15,0 1 0-15,0 3 0 16,2 2 0-16,4 5 0 15,2 4 0-15,4 7 0 16,6 5 0-16,2 3 0 16,2-1 0-16,6 3 0 15,1-1 0-15,2 2 0 16,-3-1 0-16,1-1 0 16,-7 0 0-16,-1-1 0 15,-5-5 0-15,-4-4 0 0,-1-3 0 16,-2-6 0-16,-3-2 0 15,-3-6 0-15,0-2 0 16,-3-2 0-16,1 0 0 16,-2-3 0-16,1 0 0 15,-2 2 0-15,-2-3 0 16,-2-2 0-16,-3 2 0 16,3-5-279-16,0 1-185 15,4-4-508-15</inkml:trace>
  <inkml:trace contextRef="#ctx0" brushRef="#br0" timeOffset="201010.69">8544 4408 931 0,'3'-13'246'0,"-3"3"8"15,-3 0-31 1,0 2-44-16,0 1-29 0,-3 2-86 15,3 0-64-15,0 0 0 16,1 2 0-16,2 0 0 16,-1 1 0-16,1 2 0 15,1 2 0-15,-1 0 0 16,0 0 0-16,0 3 0 16,2 4 0-16,4 3 0 15,3 7 0-15,6 5 0 16,0 1 0-16,6 4 0 15,2-1 0-15,3 1 0 16,-2-2 0-16,1 0 0 0,-1-1 0 16,-2 1 0-1,-4-4 0-15,2 0 0 0,-7-3 0 16,0-5 0-16,-2-2 0 16,-3-5 0-16,-3-2 0 15,-2-3 0-15,0-3 0 16,-4 0 0-16,-1 0 0 15,1-2 0-15,-6 0-31 16,-1 0-372-16,-3-1-473 16</inkml:trace>
  <inkml:trace contextRef="#ctx0" brushRef="#br0" timeOffset="201325.84">8417 4816 996 0,'-4'-2'234'16,"1"-1"-2"-16,0 1-104 15,1-4-49-15,4 3-46 16,1-2-23-16,6-5-10 15,10-3 3-15,6-5 9 16,8-5-5-16,3-1-3 16,0 2 0-16,-3-1-3 15,-6 4-1-15,-7 5-7 16,-6 2-40-16,-1 6-67 0,-7 2-98 16,-3 7-67-16,-1 0-655 15</inkml:trace>
  <inkml:trace contextRef="#ctx0" brushRef="#br0" timeOffset="201895.7">8960 4497 997 0,'3'-7'324'15,"-3"1"-50"-15,0-1-89 16,-3 1-41-16,0 2-42 16,0 3-81-16,2-1-21 15,-4 2 0-15,5 2 0 16,0-1 0-16,-4 0 0 15,4 4 0-15,-3 2 0 16,-2 1 0-16,2 4 0 16,-1 2 0-16,2 4 0 15,2 3 0-15,2 3 0 0,2 2 0 16,4 1 0-16,-1-5 0 16,4-1 0-16,-2-5 0 15,2-2 0-15,0-6 0 16,4-5 0-16,3-3 0 15,1-4 0-15,2-4 0 16,0-2 0-16,0-3 0 16,-5-2 0-16,-4 3 0 15,-6-6 0-15,-4 0 0 16,-5-2 0-16,-6 0 0 16,-2 0 0-16,-4 0 0 15,-4 3 0-15,1 2 0 0,-3 4 0 16,-1 2 0-16,-2 5 0 15,0 3 0-15,0 3 0 16,0 4 0-16,-1 4-365 16,3 7-779-16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43:12.57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7502 1814 783 0,'8'-5'304'16,"-2"-1"-72"0,-3-1 6-16,-3 3-95 0,-3 0-8 15,3 2-35-15,-3-1-37 16,3 3-14-16,0-1-49 16,-3 1 0-16,3 0 0 15,0 0 0-15,0 0 0 16,0 1 0-16,0 1 0 15,0-1 0-15,-2 2 0 16,-1 3 0-16,-4 1 0 16,-2 5 0-16,-3 5 0 15,-6 3 0-15,0 1 0 16,-4 2 0-16,1 1 0 16,0-2 0-16,-3 0 0 0,2-4 0 15,4-3 0-15,3-2 0 16,3-6 0-16,5-1 0 15,2-5 0-15,5 1 0 16,-1-4 0-16,2 1 0 16,1-2 0-16,4-1 0 15,1-4 0-15,5-5 0 16,7-7 0-16,4-3 0 16,4-5 0-16,4 0 0 15,1-3 0-15,2 0 0 16,3 1 0-16,-3 2 0 0,1 2 0 15,-4 5 0-15,-7 6 0 16,-6 5 0-16,-5 3 0 16,-5 3 0-16,-7 1 0 15,1 3 0-15,-4-2 0 16,2 2 0-16,-1 2 0 16,-1-2 0-16,2 0 0 15,0 0 0-15,0-2 0 16,0 2 0-16,0 0 0 15,0 0 0-15,2 0 0 16,-2 0 0-16,0 2 0 16,1 1 0-16,5 4 0 15,2 4 0-15,5 7 0 16,4 6 0-16,2 4 0 0,2 0 0 16,0-2 0-16,-2-3 0 15,-1-2 0-15,-5-5 0 16,-5-3 0-16,2-6-49 15,-7-1-180-15,-3 0-96 16,-3 1-217-16</inkml:trace>
  <inkml:trace contextRef="#ctx0" brushRef="#br0" timeOffset="1363.59">7615 1827 1028 0,'1'-14'268'15,"1"2"-23"-15,-2-3-62 16,0 4-37-16,1 2-35 16,1 2-45-16,-2 3-66 15,2 1 0-15,-2 2 0 16,2 1 0-16,-2 0 0 15,0 0 0-15,0 1 0 16,0-1 0-16,0 1 0 16,-2 3 0-16,4-2 0 15,-1 5 0-15,2 2 0 0,0 4 0 16,2 4 0 0,-1 1 0-16,-1 3 0 0,2 5 0 15,-2 2 0 1,4 2 0-16,-2 6 0 0,-2 1 0 15,0 2 0-15,0 2 0 16,0 1 0-16,1-1 0 16,3 2 0-16,-1-1 0 15,-1 0 0-15,3 2 0 16,-4 1 0-16,-1 5 0 16,1 0 0-16,-1 2 0 15,-1 1 0-15,2-4 0 16,1-1 0-16,-1-3 0 15,1-1 0-15,-2-2 0 16,4 1 0-16,-5 0 0 0,1 2 0 16,-2-1 0-16,1 3 0 15,-1 2 0-15,2 2 0 16,2 3 0-16,-1 1 0 16,3 2 0-16,-1 6 0 15,-1 0 0-15,1 5 0 16,2 5 0-16,0 2 0 15,1 1 0-15,-1 1 0 16,1 2 0-16,1-2 0 16,-2 1 0-16,-2 3 0 15,0 1 0-15,-1 4 0 16,0 1 0-16,-2 3 0 0,0 3 0 16,3 5 0-16,0-1 0 15,3 0 0-15,-2 2 0 16,4 1 0-16,-5-3 0 15,6 1 0-15,-6-1 0 16,1 2 0-16,-2-2 0 16,-1-1 0-16,-3 2 0 15,1 2 0-15,-2-1 0 16,1-3 0-16,1 1 0 16,-1-2 0-16,1-5 0 15,1 2 0-15,-3 0 0 16,0 0 0-16,0 1 0 15,0 3 0-15,-3 5 0 16,-2 2 0-16,2 1 0 16,-2-1 0-16,2 1 0 0,0-2 0 15,3-4 0-15,-2-2 0 16,2-2 0-16,0-1 0 16,2-2 0-16,-2 1 0 15,-2 2 0-15,2 3 0 16,-1 2 0-16,-1 1 0 15,-1 2 0-15,2-3 0 16,-1-2 0-16,2-3 0 16,0 0 0-16,-1-2 0 15,-1-4 0-15,1 3 0 16,-4 0 0-16,1 1 0 16,4-2 0-16,0 0 0 0,4-3 0 15,1-3 0 1,-1-2 0-16,-1-3 0 0,0-1 0 15,-1-3 0-15,-1-7 0 16,1 2 0-16,1-5 0 16,0-3 0-16,1-2 0 15,2 3 0-15,0-3 0 16,0 4 0-16,2 1 0 16,-3-2 0-16,-2-1 0 15,-1 0 0-15,-2-3 0 16,-2 0 0-16,4-3 0 15,-1-5 0-15,2-4 0 16,0-4 0-16,3-8 0 0,-1-4 0 16,-2-5 0-16,4-5 0 15,-4-4 0-15,0-4 0 16,-3-3 0-16,2-3 0 16,-2-3 0-16,0-3 0 15,0-1 0-15,0-1 0 16,0-1 0-16,0-3-68 15,0-2-360-15,1-6-821 16</inkml:trace>
  <inkml:trace contextRef="#ctx0" brushRef="#br0" timeOffset="3269.96">7268 11021 682 0,'-3'1'292'0,"2"-2"-123"15,-4-2 16-15,1-1-67 16,-3-2-15-16,-4 5-23 16,3-4 7-16,-2 2-7 15,3 1-18-15,-1 1-2 0,2-1-21 16,0 2-16 0,6 0-5-16,-4 0-3 0,4 0 3 15,4 0-6 1,-4-2-8-16,3 2-4 0,-3-1 0 15,3 1 0-15,-1 0 0 16,1 0 0-16,4 0 0 16,8 1 0-16,9 3 0 15,13-2 0-15,19-2 0 16,13 0 0-16,11-2 0 16,6-2 0-16,13 1 0 15,8 1 0-15,14-1 0 16,10 3 0-16,17-2 0 0,13 2 0 15,19 2 0 1,10-4 0-16,20 1 0 0,13-2 0 16,11-2 0-16,3-3 0 15,3 1 0-15,-3 0 0 16,-8 2 0-16,-8 2 0 16,-8 3 0-16,-4 3 0 15,1 4 0-15,-1 1 0 16,9 4 0-16,3-1 0 15,4 1 0-15,5-4 0 16,-2-1 0-16,0-3 0 16,-4-1 0-16,-3-3 0 15,-3-1 0-15,0-1 0 16,-5 1 0-16,0-1 0 0,-1 2 0 16,-2 2 0-16,-2 1 0 15,2 1 0-15,-9 1 0 16,-3 0 0-16,-6 3 0 15,-4-1 0-15,-6-3 0 16,3-1 0-16,-3-2 0 16,-3-2 0-16,-1-2 0 15,-4-1 0-15,-7 0 0 16,-6-1 0-16,-7 4 0 16,-11 0 0-16,-13 2 0 15,-9 2 0-15,-9 1 0 16,-8 0 0-16,-1-1 0 15,3-2 0-15,0-1 0 16,3-3 0-16,0-1 0 16,-5-3 0-16,-7 0 0 0,-9 1 0 15,-8 0 0-15,-6 2 0 16,-4 1 0-16,2 0 0 16,5 0 0-16,8-1 0 15,6 0 0-15,6-1 0 16,-3 0 0-16,-7 0 0 15,-16 2 0-15,-14 0 0 16,-14 2 0-16,-5 0 0 16,-3 0 0-16,4-4 0 15,3 2 0-15,7-2 0 0,2-1 0 16,0 1 0-16,-4 2 0 16,-5-1 0-1,-3-1 0-15,-4 1 0 16,-3-1 0-16,5-1 0 0,5 0 0 15,10-2 0-15,9 1 0 16,14-1 0-16,7 1 0 16,-1 2 0-16,-7 0 0 15,-12 4 0-15,-21 1 0 16,-12 1 0-16,-13 1 0 16,-4-1 0-16,-1 1 0 15,2-2 0-15,1 0 0 16,2-2 0-16,-1 1 0 0,0-2 0 15,-8 2 0-15,-1 0 0 16,-4 1 0-16,-2 0 0 16,-2-2 0-16,2 0 0 15,-3 1 0-15,0-3 0 16,-1-2 0-16,-7 1 0 16,-2-2 0-16,-5-2 0 15,-5 1 0-15,-2-2 0 16,-6-1 0-16,-1-3 0 15,0 2 0-15,-3-2 0 16,1-1 0-16,-2 2 0 16,5 1 0-16,1 1 0 15,4 1 0-15,4 2 0 16,5 0 0-16,1 0 0 0,6 4 0 16,6 0 0-1,1 3 0-15,3 1 0 0,1 1 0 16,1 0 0-16,1 4 0 15,4 7 0-15,6 2 0 16,10 3 0-16,8 3 0 16,9-1 0-16,11-2 0 15,3-4 0-15,-2-2 0 16,-3-1 0-16,-7-4 0 16,-9-2 0-16,-11-2 0 15,-7 1 0-15,-6-3 0 16,-6 0 0-16,-3-3 0 15,0 3 0-15,-1 0 0 16,-2 0 0-16,3 0 0 16,-2 4 0-16,-1 0 0 0,-1 4 0 15,-2 4 0-15,-5 7 0 16,-2 4 0-16,-4 4 0 16,-5 1 0-16,-2 2 0 15,2-3 0-15,-2-4 0 16,5-3 0-16,5-6 0 15,6-5 0-15,4-3 0 16,3-5 0-16,2-1 0 16,-2-1-232-16,-4 1-460 15</inkml:trace>
  <inkml:trace contextRef="#ctx0" brushRef="#br1" timeOffset="6794.39">9466 9224 1294 0,'-7'-2'186'0,"-1"1"55"16,5-3-62-16,0 1-68 15,0 2-75-15,3-1-36 16,0 4 0-16,0-1 0 16,0 0 0-16,0 1 0 15,0-2 0-15,1 1 0 16,1-2 0-16,4-1 0 0,16-2 0 16,14-1 0-16,14-6 0 15,16-1 0-15,5 0 0 16,-3-1 0-16,-8 3 0 15,-15 4 0-15,-11 3 0 16,-16 2 0-16,-6 1 0 16,-9 0 0-16,-5 0 0 15,-3 0-129-15,-6 0-238 16,-4-1-676-16</inkml:trace>
  <inkml:trace contextRef="#ctx0" brushRef="#br1" timeOffset="7394.3">9770 7113 1292 0,'-3'-6'218'0,"-1"2"2"0,1 0-37 15,1 1-82-15,4 2-68 16,-1-1-33-16,2-1 0 16,3-1 0-16,9-4 0 15,13-2 0-15,11-2 0 16,13-3 0-16,4 5 0 16,2 3 0-16,-7 1 0 15,-12 6 0-15,-11 2 0 16,-10 2 0-16,-9-3 0 15,-6 1 0-15,-3-2 0 16,-3 0 0-16,-3 1 0 16,-6-1-286-16,1 2-326 15</inkml:trace>
  <inkml:trace contextRef="#ctx0" brushRef="#br1" timeOffset="8018.67">10224 6168 1240 0,'-3'0'237'15,"1"0"-39"-15,1 0-18 16,2-2-77-16,2 2-51 16,8 0-33-16,11 0-1 15,14 2-18-15,13 1 0 16,12 2 0-16,2 1 0 16,-5 1 0-16,-11-1 0 15,-13-4 0-15,-12 0 0 16,-10-2 0-16,-6-2 0 0,-6 0 0 15,-4-2 0 1,-1-1 0-16,-1 1 0 0,-1 4-296 16,-1 7-276-16</inkml:trace>
  <inkml:trace contextRef="#ctx0" brushRef="#br1" timeOffset="8556.74">11221 8385 1250 0,'-6'-4'219'16,"-2"-1"30"-16,8 3-76 15,0-1-72-15,0 1-46 16,5 1-55-16,8-1 0 16,17-2 0-16,21 0 0 15,183-12 0-15,-200 12 0 16,-9 1 0-16,-7 3 0 15,-4-2 0-15,14 1 0 16,-16 1 0-16,-6 1 0 16,-6-1 0-16,-1 2 0 15,-4 0 0-15,0-1-27 0,-5-1-271 16,-5-6-250-16</inkml:trace>
  <inkml:trace contextRef="#ctx0" brushRef="#br1" timeOffset="8907.79">11458 7549 428 0,'-3'2'1042'0,"1"-8"-797"16,1-3 7-16,-2-2-172 16,1 3-80-16,4 2 0 15,5 1 0-15,14-1 0 16,12 0 0-16,15-2 0 16,14-2 0-16,14-2 0 15,5 0 0-15,0-2 0 16,-10 1 0-16,-14 3 0 15,-20 3 0-15,-19 5 0 16,-13 2 0-16,-13 3 0 16,-5 9 0-16,-7 6-87 15,-4 7-335-15,-2 8-647 16</inkml:trace>
  <inkml:trace contextRef="#ctx0" brushRef="#br1" timeOffset="9374.44">12900 9488 1328 0,'-10'-12'243'16,"-3"1"49"-16,2 2-120 15,1-2-160-15,4 8-12 16,3 0 0-16,3 2 0 16,1 1 0-16,14 0 0 15,15-2 0-15,19-1 0 0,20-2 0 16,11-3 0 0,-1 1 0-16,-13 2 0 0,-23-1 0 15,-19 4 0-15,-13 1 0 16,-8 1 0-16,-8 0 0 15,-4-3-59-15,-10-3-306 16,-4-2-309-16</inkml:trace>
  <inkml:trace contextRef="#ctx0" brushRef="#br1" timeOffset="9892.15">11931 6500 1136 0,'-3'-4'259'16,"1"-1"11"-16,-2-1-49 16,1 2-82-16,0 1-117 15,1 3-22-15,2 0 0 16,2 0 0-16,4 1 0 16,13-1 0-16,12-1 0 0,16-5 0 15,15-3 0 1,11-5 0-16,-10 1 0 0,-15 0 0 15,-18 5 0 1,-17 3 0-16,-20 8 0 0,-7 6-209 16,-5 3-233-16</inkml:trace>
  <inkml:trace contextRef="#ctx0" brushRef="#br1" timeOffset="10343.7">12899 8135 1339 0,'-2'7'200'0,"1"-3"34"15,2-5-53-15,4-4-88 16,7-2-93-16,12-5 0 16,13-5 0-16,17-3 0 15,5-1 0-15,-2 3 0 16,-12 2 0-16,-14 8 0 16,-16 5 0-16,-14 3 0 15,-7 4 0-15,-5 5-238 16,-7 2-407-16</inkml:trace>
  <inkml:trace contextRef="#ctx0" brushRef="#br2" timeOffset="14184.31">12872 2230 970 0,'-3'-15'227'16,"1"-1"45"-16,-1 1-70 16,-1 1-23-16,1 4-57 15,2 3-47-15,1 3-75 16,0 3 0-16,0-1 0 15,0 2 0-15,-2 2 0 16,2-2 0-16,0 1 0 16,-1 2 0-16,1 1 0 0,0 3 0 15,0 7 0-15,3 4 0 16,-2 6 0-16,3 3 0 16,1 2 0-16,1 0 0 15,0 0 0-15,0 4 0 16,1 4 0-16,-1 3 0 15,-1 2 0-15,-1 0 0 16,1-1 0-16,-4-3 0 16,1-9 0-16,1-6 0 15,-3-10 0-15,3-6 0 16,-3-8 0-16,-3-5-46 16,0-2-570-16</inkml:trace>
  <inkml:trace contextRef="#ctx0" brushRef="#br2" timeOffset="14453.57">12624 2532 1410 0,'-9'-2'229'0,"1"-2"14"15,2-2-111-15,1 2-99 16,7 2-33-16,2-2 0 15,15 0 0-15,20-4 0 16,19-1 0-16,17-2 0 0,9-1 0 16,-6 2 0-1,-18 6 0-15,-21 1 0 0,-15 3 0 16,-17 3 0 0,-7 5-54-16,-3 7-169 0,-3 5-211 15</inkml:trace>
  <inkml:trace contextRef="#ctx0" brushRef="#br2" timeOffset="15001.81">14944 3334 1171 0,'20'-22'402'15,"-8"1"-109"-15,-6 2-112 16,-6 1-181-16,-2 5 0 16,1 3 0-16,-1 3 0 15,2 4 0-15,0 1 0 16,2 2 0-16,-2 1 0 15,1 3 0-15,1 7 0 16,0 10 0-16,-2 12 0 16,-2 9 0-16,0 8 0 15,2 6 0-15,2 0 0 16,3 1 0-16,5-3 0 16,2-7 0-16,1-4 0 15,-1-9 0-15,-4-11 0 16,-1-8 0-16,-6-7 0 0,-1-3 0 15,-1-5 0-15,-5-5-246 16,0 0-547-16</inkml:trace>
  <inkml:trace contextRef="#ctx0" brushRef="#br2" timeOffset="15191.29">14750 3643 313 0,'5'-7'1195'16,"1"-1"-983"-16,4-4-16 16,4 1-118-16,13 1-46 15,14 2-25-15,18 1-7 0,16-2-41 16,15 2-199 0,2-1-164-16,-3-2-414 0</inkml:trace>
  <inkml:trace contextRef="#ctx0" brushRef="#br2" timeOffset="15685.97">16830 3061 1336 0,'6'-24'324'0,"-5"-3"-30"16,-4-3-201-16,-2 1-93 16,0 6 0-16,1 9 0 0,-1 4 0 15,2 5 0-15,2 5 0 16,-1 9 0-16,-1 9 0 16,3 12 0-16,0 12 0 15,2 12 0-15,2 5 0 16,7 5 0-16,0-1 0 15,3-2 0-15,1-3 0 16,-5-8 0-16,-2-8 0 16,-2-13 0-16,0-9 0 15,-5-11 0-15,-1-5 0 16,2-6 0-16,-4-1-290 16,-5-3-357-16</inkml:trace>
  <inkml:trace contextRef="#ctx0" brushRef="#br2" timeOffset="15851.55">16566 3372 1474 0,'2'-4'216'16,"1"-4"1"-16,3-1-158 16,8 1-51-16,13-1-8 15,18 0-9-15,21 1-176 16,20-2-237-16,8 2-806 15</inkml:trace>
  <inkml:trace contextRef="#ctx0" brushRef="#br2" timeOffset="16357.8">18419 2306 1111 0,'-4'-30'308'15,"1"3"-23"-15,-1 6-50 16,3 3-127-16,1 7-108 16,-2 3 0-16,2 4 0 15,2 1 0-15,-2 4 0 16,1 2 0-16,-1 8 0 15,0 11 0-15,4 12 0 16,0 17 0-16,2 15 0 16,0 11 0-16,4 6 0 0,-2 1 0 15,3-9 0 1,0-12 0-16,1-14 0 0,-1-14 0 16,-3-14 0-16,-3-9 0 15,-2-8 0-15,-3-5 0 16,-1-2 0-16,-4-4-400 15,-4-1-213-15</inkml:trace>
  <inkml:trace contextRef="#ctx0" brushRef="#br2" timeOffset="16568.66">18182 2620 1242 0,'9'-6'243'0,"4"-1"-22"15,11-5-61-15,10 0-54 16,17 0-51-16,18-1-35 16,17 3-20-16,7-3 0 15,-5 6-21-15,-11 6-102 16,-15 5-103-16,-22 8-78 16,-19 5-276-16</inkml:trace>
  <inkml:trace contextRef="#ctx0" brushRef="#br2" timeOffset="17087.87">18195 4199 1580 0,'-4'-22'245'0,"-3"-2"-23"15,-4-2-222-15,0 4 0 16,3 2 0-16,2 6 0 16,3 4 0-16,1 6 0 15,1 2 0-15,2 5 0 16,-1 7 0-16,2 9 0 15,1 14 0-15,1 13 0 16,3 10 0-16,1 6 0 16,-1 3 0-16,1-5 0 0,1-3 0 15,-2-10 0-15,-1-12 0 16,-1-13 0-16,-2-10 0 16,-2-5 0-16,-1-10 0 15,0-4-35-15,-4-3-630 16</inkml:trace>
  <inkml:trace contextRef="#ctx0" brushRef="#br2" timeOffset="17251.43">17891 4523 1091 0,'6'-10'428'0,"9"-1"-176"15,6-4-104-15,13-2-104 16,23 0-21-16,23 0-23 0,13 0-111 15,2 3-220-15,-2 4-563 16</inkml:trace>
  <inkml:trace contextRef="#ctx0" brushRef="#br2" timeOffset="17882.25">15172 1735 1147 0,'-5'-18'297'0,"-1"1"-8"15,0 3-74-15,0 4-116 16,3 4-99-16,1 5 0 15,2-1 0-15,2 4 0 16,-1 2 0-16,2 5 0 16,2 5 0-16,1 7 0 15,4 8 0-15,2 7 0 0,2 3 0 16,2 7 0-16,-2 0 0 16,0 1 0-16,-2-2 0 15,0-4 0-15,-3-9 0 16,-1-9 0-16,-2-9 0 15,-5-7 0-15,2-6 0 16,-2-1 0-16,-1 0-392 16</inkml:trace>
  <inkml:trace contextRef="#ctx0" brushRef="#br2" timeOffset="18088.58">14977 2035 1557 0,'3'-5'220'16,"6"-5"-24"-16,2-1-131 15,11-3-56-15,17 0-9 16,20-4 0-16,23 1-51 16,12-1-162-16,2 6-76 15,-5 4-145-15</inkml:trace>
  <inkml:trace contextRef="#ctx0" brushRef="#br2" timeOffset="18743.12">16750 4838 1441 0,'18'-70'229'16,"-18"59"49"-16,-2 1-179 15,2 5-99-15,0 1 0 16,0-3 0-16,0 6 0 15,0 2 0-15,-1 9 0 16,1 8 0-16,-3 12 0 16,0 11 0-16,0 13 0 15,1 6 0-15,4 4 0 16,2-1 0-16,4 0 0 16,2-9 0-16,2-6 0 15,-3-10 0-15,1-9 0 16,-4-11 0-16,-1-8 0 15,-2-5-14-15,-3-5-313 0,-3-2-504 16</inkml:trace>
  <inkml:trace contextRef="#ctx0" brushRef="#br2" timeOffset="18902.68">16572 5178 1388 0,'5'-12'265'0,"3"-1"-26"15,0 1-163-15,7 0-58 16,15 5-7-16,17-1-11 0,21 6-74 16,24-1-163-16,13 3-308 15</inkml:trace>
  <inkml:trace contextRef="#ctx0" brushRef="#br2" timeOffset="19412.34">18364 5325 1474 0,'9'-31'301'0,"-5"-3"-33"15,-1 1-264-15,-3 4-4 16,2 6 0-16,-1 8 0 16,-1 5 0-16,2 5 0 0,-2 3 0 15,0 4 0 1,0 2 0-16,3 10 0 0,0 10 0 16,1 14 0-16,1 14 0 15,0 9 0-15,0 3 0 16,0-4 0-16,-1-4 0 15,-1-9 0-15,2-9 0 16,-2-10 0-16,-2-6 0 16,2-9 0-16,-2-6-83 15,-2-5-290-15,-3 0-245 16</inkml:trace>
  <inkml:trace contextRef="#ctx0" brushRef="#br2" timeOffset="19539.99">18220 5585 963 0,'-1'-17'436'0,"9"1"-208"16,18-2-56-16,16-3-119 16,24 1-53-16,22 1-2 15,17-1-236-15,8 0-499 16</inkml:trace>
  <inkml:trace contextRef="#ctx0" brushRef="#br0" timeOffset="25514.02">9864 2165 474 0,'2'-3'618'0,"-2"-3"-371"15,-5 1-28-15,-1-4-84 16,-1 2-4-16,1 0-29 15,0 0-24-15,2 2-35 16,2 1-43-16,2 1 0 16,0 2 0-16,0 1 0 15,0 0 0-15,0 0 0 16,-1 1 0-16,1 0 0 16,0-1 0-16,-2 0 0 15,2 2 0-15,0-2 0 0,2 0 0 16,-2-2 0-16,1 2 0 15,-2 0 0-15,1-1 0 16,0 1 0-16,0 0 0 16,0 0 0-16,0 0 0 15,0-1 0-15,1 1 0 16,-1-2 0-16,0 2 0 16,0 0 0-16,0 0 0 15,0 0 0-15,0 0 0 16,0 2 0-16,0-1 0 15,0-1 0-15,0 1 0 16,0-1 0-16,0 0 0 0,0 0 0 16,0 0 0-1,0 0 0-15,0-1 0 16,0 1 0-16,2 0 0 0,-1 1 0 16,1 1 0-16,-1-1 0 15,2 2 0-15,1 0 0 16,1 0 0-16,-1 1 0 15,2 0 0-15,2 1 0 16,1 1 0-16,1 1 0 16,1 0 0-16,0 1 0 15,0 0 0-15,1 2 0 16,1 2 0-16,-2-1 0 16,4 2 0-16,-2 0 0 15,2 1 0-15,0-1 0 16,1 3 0-16,1-2 0 0,-1 0 0 15,1 2 0 1,-1-1 0-16,-1 1 0 0,1 0 0 16,-1 0 0-16,2 2 0 15,-4-2 0-15,3 0 0 16,0-2 0-16,0 0 0 16,-3 0 0-16,2-1 0 15,-4 1 0-15,1 1 0 16,-1-1 0-16,0 2 0 15,1 2 0-15,-2-2 0 16,2 2 0-16,3 0 0 0,0 1 0 16,3-1 0-1,0 4 0-15,3-2 0 0,1 3 0 16,3 3 0-16,1 2 0 16,1 1 0-16,6 4 0 15,0-1 0-15,2 3 0 16,1 1 0-16,1-1 0 15,1 0 0-15,1 1 0 16,2-1 0-16,1 0 0 16,-3 3 0-16,4 2 0 15,-3 1 0-15,-1 1 0 16,1-1 0-16,-2 0 0 16,-1 0 0-16,-1-2 0 15,4-2 0-15,-1-2 0 0,-2-1 0 16,1 0 0-16,-4 0 0 15,4 3 0-15,-3 2 0 16,-1 2 0-16,-4 1 0 16,4 4 0-16,-4-2 0 15,0 0 0-15,4-2 0 16,2 0 0-16,0-2 0 16,3 2 0-16,-2 0 0 15,2 2 0-15,0-1 0 16,-1 1 0-16,-2-3 0 15,-3 0 0-15,4-3 0 16,-1 0 0-16,2-2 0 16,0-3 0-16,1 2 0 0,-2-2 0 15,2 2 0 1,0-1 0-16,-3 1 0 0,-2 1 0 16,0-1 0-16,1 0 0 15,1 4 0-15,1-2 0 16,-2 3 0-16,4-1 0 15,-1 0 0-15,1-1 0 16,1-1 0-16,0 1 0 16,-1-2 0-16,1 4 0 15,-1 2 0-15,1 3 0 16,3 1 0-16,2 4 0 16,4-1 0-16,1 1 0 0,0-2 0 15,2-2 0 1,-2 0 0-16,0-3 0 0,3 2 0 15,-4-2 0-15,3 2 0 16,-1-1 0-16,1 0 0 16,0 1 0-16,-2 3 0 15,0-1 0-15,-1 4 0 16,-1-1 0-16,3-1 0 16,0-3 0-16,-3 1 0 15,4-3 0-15,-3 1 0 16,2 2 0-16,-1 1 0 15,3 0 0-15,0 1 0 0,4-1 0 16,1 0 0-16,-1-4 0 16,-3 4 0-1,2-4 0-15,0 0 0 0,0 2 0 16,2-1 0-16,2 1 0 16,-2 2 0-16,-2 4 0 15,0 2 0-15,1 3 0 16,-4 0 0-16,3 2 0 15,-1-2 0-15,0-1 0 16,2-3 0-16,-2 2 0 16,2 0 0-16,1 0 0 15,-1 2 0-15,4-2 0 16,2 1 0-16,-2-1 0 16,-1 3 0-16,1-2 0 15,0 3 0-15,2-3 0 0,1 0 0 16,2 2 0-16,0 1 0 15,1 2 0-15,-2 0 0 16,0 2 0-16,-1-1 0 16,2-1 0-16,-3 1 0 15,2 0 0-15,1 2 0 16,3-1 0-16,-1 1 0 16,7-3 0-16,-4-1 0 15,1-2 0-15,-1-1 0 16,0-2 0-16,-1-1 0 15,-1-3 0-15,-4-1 0 16,-1-1 0-16,-7-1 0 0,-2 2 0 16,-3-1 0-16,-4-6 0 15,-3-1 0 1,-5-8 0-16,-4-2 0 0,-3-4 0 16,-5-3 0-16,-2-1 0 15,-4-1 0-15,-1-2 0 16,-5 0 0-16,3-1 0 15,-3 0 0-15,-2-3 0 16,0-1 0-16,-3-3 0 16,0-2 0-16,-3-2 0 15,-2-2 0-15,-2-1 0 16,0-3 0-16,-1-1 0 16,-3-2 0-16,2 2 0 0,-1-2 0 15,-1 2 0-15,-1-1 0 16,-1 0 0-16,2 2 0 15,-3 0 0-15,-2 1-37 16,-3-1-373 0,-7-4-703-16</inkml:trace>
  <inkml:trace contextRef="#ctx0" brushRef="#br0" timeOffset="26964.24">9214 3453 451 0,'3'3'311'0,"-3"0"-157"15,0-1 28-15,0-2 3 16,0 0-65-16,-2-1-14 16,2 1-12-16,0-1-14 15,-1 1 13-15,1 0-2 16,0 0-7-16,-2 0-4 15,1 1-64-15,-1-1-16 16,2 0 0-16,0 0 0 0,0 0 0 16,0-1 0-16,0-1 0 15,2 1 0 1,-2 1 0-16,0-2 0 0,1 2 0 16,-1 0 0-16,0 0 0 15,2 0 0-15,-2 0 0 16,0 2 0-16,0-1 0 15,3 2 0-15,0 3 0 16,4 2 0-16,2 2 0 16,2 2 0-16,3 1 0 15,0 3 0-15,4-1 0 16,0 1 0-16,0 2 0 16,1-1 0-16,-1 1 0 15,3 1-231-15,4 3-88 16,5 2-199-16</inkml:trace>
  <inkml:trace contextRef="#ctx0" brushRef="#br0" timeOffset="27398.08">9827 4068 851 0,'0'-1'287'16,"0"-2"-31"-16,0 0-78 15,-3 0-14-15,0-1-33 16,0 0-21-16,3-1-40 16,-3 2-70-16,1 1 0 15,1 0 0-15,-1 1 0 16,2 1 0-16,-2 0 0 16,4 0 0-16,-2 1 0 15,0-1 0-15,2 3 0 0,2 0 0 16,1 3 0-16,6 2 0 15,5 5 0-15,2 3-22 16,9 8-169-16,1 2-45 16,3 6-113-16,2 6-385 15</inkml:trace>
  <inkml:trace contextRef="#ctx0" brushRef="#br0" timeOffset="27788.66">10316 4572 991 0,'-3'-2'243'0,"-1"1"5"16,1-4-68-16,-3 1-7 15,3 1-42-15,0-1-50 16,2 1-81-16,1 1 0 16,0 2 0-16,0-1 0 0,1 1 0 15,-1 0 0-15,2 2 0 16,2 2 0-16,2 3 0 15,3 6 0-15,3 3 0 16,3 4 0-16,1 3-31 16,5 4-133-16,1 6-59 15,1 4-77-15,8 2-163 16</inkml:trace>
  <inkml:trace contextRef="#ctx0" brushRef="#br0" timeOffset="28431.95">10988 5250 741 0,'-3'-7'303'16,"-2"-1"-9"-1,-2 1-56-15,2 0-26 0,-1 1-58 16,3 4-49-16,0-1-105 16,2 3 0-16,-1-2 0 15,2 2 0-15,2-1 0 16,-1 1 0-16,1-2 0 15,1 4 0-15,3 2 0 16,3 5 0-16,13 6 0 16,5 7 0-16,6 10 0 15,4 4 0-15,5 7-18 16,0 4-142-16,1 0-92 16,3 1-142-16</inkml:trace>
  <inkml:trace contextRef="#ctx0" brushRef="#br0" timeOffset="28829.48">11598 5892 1099 0,'-16'-18'260'15,"11"15"-8"-15,2-1-71 16,-2 2-40-16,2 0-35 16,-4-4-98-16,3 2-8 15,1 1 0-15,1 0 0 16,1 2 0-16,1 1 0 15,1 0 0-15,2 6 0 16,5 2 0-16,5 7 0 16,5 5 0-16,10 8 0 15,8 8 0-15,7 3 0 16,8 8-53-16,1 3-68 16,5 4-32-16,-2 4-58 15,-3 2-159-15,-4 0-304 0</inkml:trace>
  <inkml:trace contextRef="#ctx0" brushRef="#br0" timeOffset="29131.84">12223 6568 842 0,'-3'-5'363'0,"1"1"-101"15,1 1-70 1,-2 0-19-16,1 2-36 0,0-1-59 16,0 2-78-16,2 0 0 15,2 0 0-15,3 3 0 16,1 3 0-16,4 2 0 16,3 3 0-16,2 3 0 15,6 2 0-15,0 1-56 16,7 1-19-16,2 3-42 15,3 3-32-15,4 8-36 16,-3 2-106-16,-1 6-288 16</inkml:trace>
  <inkml:trace contextRef="#ctx0" brushRef="#br0" timeOffset="29358.25">12784 7102 939 0,'6'-3'246'16,"-3"1"13"-16,1 0-64 15,-2 2-142-15,2 1 7 16,1 2-36-16,2 2-20 16,1 3-4-16,2 0-1 15,-1 3-67-15,2 4-83 16,3 0-65-16,0 5-100 15,4 2-254-15</inkml:trace>
  <inkml:trace contextRef="#ctx0" brushRef="#br0" timeOffset="29596.59">13182 7567 885 0,'8'8'234'15,"4"-4"15"-15,-2 0-52 16,1-1-51-16,5 2-38 16,-1 1-49-16,3 5-17 15,1 3-20-15,-1 3-14 16,3 3-5-16,-1 0-3 16,-1 0-47-16,2-4-65 15,-3 1-72-15,3-1-25 0,2 3-57 16,1 3-129-1</inkml:trace>
  <inkml:trace contextRef="#ctx0" brushRef="#br0" timeOffset="29784.09">13604 8008 506 0,'10'13'200'16,"-3"-3"-5"-16,2-3-12 16,-3 0-21-16,0-3-3 15,0 1-26-15,0 1-35 16,4 3-13-16,1 0-62 15,2 5-4-15,4 1-19 16,0 3-21-16,1 0-91 16,5 3-38-16,-3 1-28 15,2 7-51-15,-2 2-140 0</inkml:trace>
  <inkml:trace contextRef="#ctx0" brushRef="#br0" timeOffset="29978.57">14021 8558 963 0,'6'6'191'16,"1"-2"69"-16,1-2-85 15,-1 0-43-15,2 1-49 16,3 3-26-16,3 2-28 16,4 6-15-16,1 5-12 0,5 3-2 15,4 4-56 1,2 0-153-16,0 3-129 0,5-1-375 15</inkml:trace>
  <inkml:trace contextRef="#ctx0" brushRef="#br0" timeOffset="30163.08">14561 9165 759 0,'10'-1'349'16,"-4"1"-189"-16,0 4 62 15,-3 3-169-15,2 4-50 0,2 3-3 16,5 1-76-16,9-2-82 16,3-1-106-16,6-1-89 15,1 2-167-15</inkml:trace>
  <inkml:trace contextRef="#ctx0" brushRef="#br0" timeOffset="30316.81">14976 9660 877 0,'13'4'160'15,"-2"2"-109"-15,-1-2-51 16,2 2-1-16,1 1-41 16,2 0-149-16,2 3-218 15</inkml:trace>
  <inkml:trace contextRef="#ctx0" brushRef="#br0" timeOffset="30495.23">15234 9921 159 0,'13'16'426'0,"2"-5"-160"15,-1-5-42-15,-4-2-28 16,2-2-29-16,-2-1-48 16,-2 0-33-16,-1 2 2 15,1 3-20-15,-2 1-35 16,1 0-33-16,5 0-60 15,2 0-98-15,5-5-228 16,2 2-613-16</inkml:trace>
  <inkml:trace contextRef="#ctx0" brushRef="#br0" timeOffset="31622.82">11555 1214 885 0,'3'-4'228'16,"-2"-1"31"-16,1 1-51 15,-4-1-29-15,2 0-33 16,-1-2-52-16,-1-3-46 16,-1 3-48-16,0-3 0 15,2 4 0-15,-1 3 0 16,1 2 0-16,1 1 0 16,0 3 0-16,1 2 0 15,7 5 0-15,2 5 0 16,7 4 0-16,5 5-6 15,5 4-182-15,4 5-75 16,11 3-178-16</inkml:trace>
  <inkml:trace contextRef="#ctx0" brushRef="#br0" timeOffset="31845.76">12231 1781 1165 0,'20'7'209'15,"-6"-4"47"-15,-5-5 2 16,-9-1-136-16,1 2-85 16,1-1-37-16,-2 1 0 15,1 1 0-15,-1-1 0 16,2 1 0-16,2 1-67 16,1 2-99-16,5 3-27 15,5 2 24-15,2 8 2 0,3 11-88 16,0 9-293-16</inkml:trace>
  <inkml:trace contextRef="#ctx0" brushRef="#br0" timeOffset="32031.85">12453 2082 581 0,'22'23'232'0,"-1"-9"-4"15,-3-5-84-15,-2-6 17 16,-2-1-24-16,-1-2-24 16,-7-1 15-16,-1 1-23 15,-4-1-29-15,1 1-43 16,-2-1-20-16,1 2-10 0,2 0-3 15,2 3-18-15,2 2-72 16,-1 1-72-16,5 3-35 16,5 2-27-16,2 5-78 15,6 4-284-15</inkml:trace>
  <inkml:trace contextRef="#ctx0" brushRef="#br0" timeOffset="32210.79">12890 2437 502 0,'19'8'345'15,"-2"-2"-109"-15,-8-4-37 16,-3 1-97-16,-3 0-34 16,1 1-40-16,2 4-13 15,0 1 1-15,8 4-16 16,0 4-58-16,3 0-22 16,4 0 7-16,2-2-4 0,3 3-36 15,-2-1-197-15</inkml:trace>
  <inkml:trace contextRef="#ctx0" brushRef="#br0" timeOffset="32627.6">13317 2885 1086 0,'7'0'225'15,"-1"-3"24"-15,-1 2-89 16,4 2-92-16,5 4 0 15,6 3-59-15,8 7-5 16,8 7-3-16,4 3-1 0,1 3-67 16,-4 3-40-16,3-3 4 15,-4-1 13-15,0 2-37 16,-2 2-46-16,-3 4 64 16,1 0 57-16,-7 3 43 15,-3 1 9-15,-4-6 5 16,-3-6 8-16,0-4 41 15,0-6 5-15,-1-6 38 16,0-1-32-16,-2-2 7 16,-1-1 29-16,4 0-9 15,-3 6 40-15,5-1-73 16,5 3 32-16,3 6-43 16,6 6-22-16,5 4-12 15,6 6-7-15,4 2-7 16,8 6-37-16,1 1-95 0,3 2-69 15,-1 1-28-15,-5 3-63 16,-1 2-212-16</inkml:trace>
  <inkml:trace contextRef="#ctx0" brushRef="#br0" timeOffset="32782.71">14737 4202 344 0,'9'0'694'16,"0"-3"-481"-16,-5 3-19 0,-2 0-48 15,7 6-126 1,1 3-19-16,1 7-1 0,6 3-63 16,2 1-54-16,1 4-132 15,4 1-132-15</inkml:trace>
  <inkml:trace contextRef="#ctx0" brushRef="#br0" timeOffset="32987.18">15119 4680 781 0,'9'6'231'16,"-1"0"-73"-16,0 1-20 15,-2 4-19-15,3 4-102 16,6 8 2-16,2 6-15 16,6 1-2-16,6 1-2 0,2-2-1 15,3-3-33-15,4 1-37 16,-2-5-59-16,2 3-61 15,-4 1-270-15</inkml:trace>
  <inkml:trace contextRef="#ctx0" brushRef="#br0" timeOffset="33143.75">15681 5225 743 0,'11'11'342'0,"-1"3"-136"16,2 6-64-16,4 4-132 15,6 5-10-15,3-2-40 16,2 2-69-16,3-4-89 16,1-2-94-16,-1 0-233 0</inkml:trace>
  <inkml:trace contextRef="#ctx0" brushRef="#br0" timeOffset="33261.44">16074 5715 565 0,'12'15'237'16,"1"-6"15"-16,-2-5-68 15,-4-2-93-15,-1 0-91 16,-2 3-25-16,1-2-217 16,-1 5-524-16</inkml:trace>
  <inkml:trace contextRef="#ctx0" brushRef="#br0" timeOffset="33476.87">16320 5947 848 0,'10'6'266'16,"1"-2"24"-16,-4 2-85 16,-1 2-21-16,5 9-145 15,7 9-9-15,8 3-16 16,7 7-10-16,6-2-4 16,7-2-1-16,-1-4-64 15,3-2-68-15,-3-1-69 16,-1 1-165-16,1 9-278 0</inkml:trace>
  <inkml:trace contextRef="#ctx0" brushRef="#br0" timeOffset="33627.47">16908 6614 225 0,'10'24'695'0,"3"-9"-511"16,1-4 71-16,2-5-81 16,1 1-101-16,4 2-12 15,4 0-41-15,0 9-17 16,5 0-3-16,1 4-65 15,2 1-123-15,2-2-177 16,1-1-362-16</inkml:trace>
  <inkml:trace contextRef="#ctx0" brushRef="#br0" timeOffset="33844.8">17408 7139 489 0,'40'29'431'0,"-34"-26"-195"16,3 0 1-16,1 1-132 15,3 2 4-15,13 6 22 16,4 7-42-16,1 5-29 16,0 7-1-16,4 5-18 15,-1 3-17-15,0 2-21 16,2 1-3-16,2-2-62 16,0-1-124-16,-4-3-26 15,-1-2-47-15,-1-2-22 16,-1 1-509-16</inkml:trace>
  <inkml:trace contextRef="#ctx0" brushRef="#br0" timeOffset="33998.39">18227 7959 685 0,'13'4'337'0,"-1"0"-102"15,-5 4-127-15,-1 3-108 16,1 5-49-16,3 3-100 15,2-2-1-15,5-4-152 16,6 0 0-16</inkml:trace>
  <inkml:trace contextRef="#ctx0" brushRef="#br0" timeOffset="34156.61">18471 8150 448 0,'32'38'171'16,"-7"6"96"-16,-5 0-72 0,-3-5-9 16,1-3-90-1,5-8 0-15,3-6-42 16,6-3-2-16,2-2-2 0,2 0 1 15,0 6-30-15,-2 6-13 16,-3 9-8-16,-4 5-6 16,0 0-128-16,0-1-215 15,4-6-398-15</inkml:trace>
  <inkml:trace contextRef="#ctx0" brushRef="#br0" timeOffset="34301.41">19170 8854 1087 0,'5'13'133'0,"-5"-6"130"15,0-4-80-15,-1-2-57 16,2-2-31-16,1-1-24 16,-1 1-37-16,2 4-34 15,3-2-141-15,7 1-137 16,3-2-487-16</inkml:trace>
  <inkml:trace contextRef="#ctx0" brushRef="#br1" timeOffset="39040.85">9910 4381 820 0,'-16'6'204'0,"0"-4"12"16,-4 0-47-16,4-2-39 0,1-2-8 15,3 2-11-15,3-1 1 16,3 0-25-16,5 1-18 16,-1 0-62-16,1 0-7 15,2 0 0-15,-1 0 0 16,0 0 0-16,2 0 0 16,-1-2 0-16,1 2 0 15,2-1 0-15,8-3 0 16,19-5 0-16,17-3 0 0,19-4 0 15,9-4 0 1,5 3 0-16,94-14 0 0,-165 30 0 16,-7 1 0-16,-2 0 0 15,1 0 0-15,-1 0 0 16,-1 1 0-16,-3-1 0 16,0 2 0-16,-7 0 0 15,-5 1 0-15,-12 3 0 16,-9 2 0-16,-10 4 0 15,-2-2 0-15,-4 1 0 16,0-1 0-16,3 0 0 16,3 0 0-16,5-3 0 15,8-2 0-15,8-1 0 16,10-2 0-16,5 0 0 16,7-4 0-16,3 2 0 0,3-2 0 15,0 1 0-15,8-2 0 16,12-4 0-16,17-2 0 15,14-5 0-15,6-2 0 16,1 0 0-16,-7 3-123 16,-13 6-79-16,-5 2-1 15,-8 5-73-15,-5 0-234 16</inkml:trace>
  <inkml:trace contextRef="#ctx0" brushRef="#br1" timeOffset="41123.47">10282 4123 707 0,'3'-5'226'0,"-3"0"-7"16,0-2-68-16,-3 0 5 16,1-1-54-16,-2 1-14 15,-2 0-11-15,2 1-6 16,-2-1 5-16,0 1-34 15,0 0 4-15,-6-1-7 16,6 0 8-16,-3-1-47 16,-2 1 0-16,-2-2 0 15,1 2 0-15,-1 0 0 16,-2 2 0-16,-3-1 0 0,3 1 0 16,-1-1 0-16,0 3 0 15,2 0 0 1,0 0 0-16,-2 2 0 0,-1-1 0 15,-2 2 0-15,0 2 0 16,-1 1 0-16,-2-2 0 16,1 2 0-16,3 0 0 15,2-2 0-15,1 2 0 16,0-1 0-16,3 0 0 16,0 1 0-16,-3 0 0 15,3 1 0-15,-3 2 0 16,0 1 0-16,-1 0 0 15,-1 2 0-15,-2 1 0 16,1 0 0-16,2 0 0 0,1 2 0 16,1-1 0-16,4 2 0 15,0-1 0-15,-1 3 0 16,5 3 0-16,0 0 0 16,-1-1 0-16,2 1 0 15,1-1 0-15,1-1 0 16,0-1 0-16,0 1 0 15,0 0 0-15,3 3 0 16,-2 1 0-16,2 1 0 16,2 2 0-16,1-2 0 15,0 1 0-15,1 0 0 16,2 0 0-16,0 2 0 16,3 0 0-16,0 2 0 0,2-2 0 15,0 2 0-15,3 0 0 16,1-1 0-16,1 0 0 15,2-1 0-15,-1-1 0 16,0 0 0-16,0-3 0 16,1-1 0-16,-3 0 0 15,1-4 0-15,-1 0 0 16,1-6 0-16,2-1 0 16,0-1 0-16,3-1 0 15,3-1 0-15,0 0 0 16,1-2 0-16,-1 0 0 15,1-3 0-15,-5-2 0 16,2-2 0-16,-1-6 0 16,1-3 0-16,1-4 0 0,5-5 0 15,-1 1 0-15,0-2 0 16,-3 5 0-16,-5 1 0 16,-1 3 0-16,-3 2 0 15,-3 2 0-15,-5 2 0 16,1-3 0-16,1 0 0 15,-2-1 0-15,-1-2 0 16,3-1 0-16,0-4 0 16,-3-2 0-16,3 0 0 15,-1 0 0-15,0 1 0 16,-2 0 0-16,-1 3 0 16,-2 1 0-16,0 0 0 15,0 0 0-15,-3 2 0 16,0-1 0-16,0 1 0 0,0 0 0 15,-2-2 0-15,-1 1 0 16,0 3 0-16,-1-4 0 16,-1 4 0-16,1-1 0 15,-2 2 0-15,3 1 0 16,-1 0 0-16,-1 0 0 16,2 2 0-16,-2-1 0 15,1 1 0-15,-3 0 0 16,-1 1 0-16,2 0 0 15,-1 1 0-15,-2-1 0 16,1 1 0-16,1-2 0 0,-2 2 0 16,-1 0 0-16,-1-4 0 15,0 2 0-15,-2 1 0 16,0-3 0-16,-2 2 0 16,0-1 0-16,0 1 0 15,0-2 0-15,3 6 0 16,0-2 0-16,0 2 0 15,-1-1 0-15,-1 2-57 16,-3 5-418-16</inkml:trace>
  <inkml:trace contextRef="#ctx0" brushRef="#br2" timeOffset="45571.51">15191 4593 859 0,'4'-7'220'0,"0"-2"-5"15,-6-1-18-15,-1 0-38 16,-2 2-25-16,-1 1-4 16,1 0-33-16,1 3-61 15,1 1-36-15,-1 2 0 16,2 1 0-16,2 0 0 16,0 0 0-16,0 1 0 15,-1 1 0-15,1-1 0 16,0 0 0-16,0 2 0 15,-2 3 0-15,2 3 0 16,-3 5 0-16,3 6 0 16,-1 6 0-16,-1 3 0 0,4 4 0 15,1 5 0-15,3 4 0 16,1 4 0-16,1 0 0 16,1 3 0-16,-1 0 0 15,-2-6 0-15,-1-2 0 16,-2-7 0-16,0-3 0 15,0-8 0-15,0-3 0 16,-2-8 0-16,1-3 0 16,0-3 0-16,-2-3 0 15,-2-1 0-15,0-1 0 16,1 0 0-16,-1 1 0 16,1-1-47-16,-1-1-198 15,-1-1-211-15</inkml:trace>
  <inkml:trace contextRef="#ctx0" brushRef="#br2" timeOffset="45993.38">14941 4991 926 0,'-12'6'172'0,"-1"-5"46"15,4-2-34-15,0 1-66 16,3-2-17-16,-1 0-4 16,4 2-34-16,3-1-29 15,1 0-12-15,2 1-22 16,10-5-9-16,14-2 6 15,18-4 3-15,15-3 0 16,19-1 3-16,5 0-2 16,1 4-1-16,-11 1-1 15,-15 6 0-15,-15 2-3 16,-19 2-7-16,-14 1 9 16,-8 0 2-16,-5-1 6 15,-4 3-5-15,-3 1-1 0,-5 0-25 16,-3 0-77-16,-2 2-62 15,1-6-112-15,4 0-171 16</inkml:trace>
  <inkml:trace contextRef="#ctx0" brushRef="#br2" timeOffset="46788.54">15441 4572 642 0,'-4'-13'435'15,"-2"-1"-191"-15,-3-4-12 16,-3-2-53-16,0-1-39 16,0-2-43-16,-1 2-19 15,-1 3-78-15,1-1 0 16,1 5 0-16,-6 0 0 15,6 4 0-15,-3 2 0 16,-1 2 0-16,-4 5 0 16,-1 1 0-16,-1 4 0 15,-5 1 0-15,3 2 0 16,3 0 0-16,0 0 0 16,4 0 0-16,1 2 0 15,-1-2 0-15,0 5 0 0,-2-1 0 16,-3 4 0-16,0 3 0 15,0 5 0-15,-2 1 0 16,1 3 0-16,1 1 0 16,2 2 0-16,5 2 0 15,0 3 0-15,4 5 0 16,3 4 0-16,2 1 0 16,3 3 0-16,1 1 0 15,1-1 0-15,2-1 0 16,4 1 0-16,5-2 0 15,3 1 0-15,8-1 0 16,6-1 0-16,6-6 0 16,4-2 0-16,7-3 0 0,6-4 0 15,4-1 0-15,1-2 0 16,3-4 0-16,-1-1 0 16,-2-6 0-16,-3-5 0 15,-2-8 0-15,2-8 0 16,-3-6 0-16,-1-8 0 15,-2-5 0-15,-7-5 0 16,-6-7 0-16,-5-4 0 16,-6-7 0-16,-2-5 0 15,-5-3 0-15,-5-5 0 16,-5 3 0-16,-7-1 0 16,-5-1 0-16,-10 1 0 0,-4 0 0 15,-9 1 0 1,-9 4 0-16,-11 5 0 0,-7 6 0 15,-5 2 0-15,1 7 0 16,4 7 0-16,6 5 0 16,8 6 0-16,5 7-190 15,4 8-282-15,0 8-758 16</inkml:trace>
  <inkml:trace contextRef="#ctx0" brushRef="#br0" timeOffset="54272.28">8047 11012 570 0,'2'-1'152'0,"-4"1"-9"16,1 0-20-16,1 1-23 16,-2-1-4-16,2 0 2 15,-1 2-38-15,1-2-2 16,0-2-15-16,-2 2 4 16,2 0-9-16,-1 0-9 15,-1 2 3-15,4-2-13 16,-2 0 6-16,0 0 3 15,0 1 11-15,0-1 4 0,0 0-1 16,0 2-8 0,-2-1-4-16,2-1 0 0,0 1 1 15,-1-1-1-15,1 0-7 16,-2 2 1-16,1-2-10 16,-1 0-1-16,-1 1 4 15,0 1-1-15,-1-1-16 16,1 0 0-16,-2 3 0 15,1 1 0-15,-2-1 0 16,1 0 0-16,2-1 0 16,0-1 0-16,3-2 0 15,0 0 0-15,0 0 0 16,0 0 0-16,0 0 0 0,0 0 0 16,0 2 0-1,0-2 0-15,-2 0 0 0,4 0 0 16,-2-2 0-16,0 2 0 15,0-1 0-15,2 1 0 16,-2-1 0-16,0 1 0 16,0 0 0-16,1 0 0 15,-1 0 0-15,0 0 0 16,2 0 0-16,-2-2 0 16,1 2 0-16,-1-1 0 0,2 0 0 15,-2 0 0 1,1 1 0-16,-1-2 0 0,0 2 0 15,0-2 0-15,0 2 0 16,2-1 0-16,-2 1 0 16,0-1 0-16,4-3 0 15,1-1 0-15,1-3 0 16,6-2 0-16,-2-2 0 16,1-2 0-16,-1 3-1 15,-1-2 0-15,2 2-4 16,0-1 0-16,-2-3-2 15,2 0 3-15,2 1 3 16,-2-2 0-16,-1 3-2 16,-1 0 1-16,3 1-6 15,-2 1-1-15,1-1-2 0,1 1-2 16,1-3 5-16,-2 1 1 16,1 0 0-16,1 0 4 15,1-1 3-15,-1 1-1 16,-3 0 0-16,1-1 0 15,2 1-2-15,-1 1 3 16,1-4 0-16,1 0-1 16,2 1-1-16,-1-2 1 15,0 2 1-15,-3 1 0 16,-1 1 1-16,0 3-1 16,-3 1 0-16,1-1 0 15,-3 0 0-15,4 2 0 16,-1-5 0-16,2 1 0 15,4-3-2-15,0-1 2 16,1 0 0-16,-2 0-1 16,0 3 2-16,-3 0-1 0,-1-1 0 15,1 4 0-15,-4 0 0 16,2-3-1-16,3 0-4 16,-1-2-15-16,3-2 7 15,0-1 4-15,2-2 4 16,1 1 2-16,0 1 3 15,-1 2 0-15,-3 1 0 16,-3 5-1-16,-1-4 0 16,0 3 2-16,2 0 1 0,-2-3-2 15,4-2-3 1,-1 1 3-16,4-1 0 0,-2-1 0 16,1 0 2-1,0 3-2-15,-3 0-2 0,1 1 2 16,-4 3 0-16,2 1 0 15,0-3 0-15,0 0 0 16,2-1 0-16,-1-3 0 16,3 1 0-16,-3-1 3 15,3 1-6-15,0 1 4 16,-3 1-1-16,-3 3 0 16,1 1 0-16,-4 1 0 15,2 0-1-15,-2-1 1 16,4-1 0-16,-1-1 1 0,6-2-2 15,-5 1 3-15,2 1-2 16,-3-1 0-16,2 3 0 16,-7 4 0-16,1 0 0 15,-2 3-1-15,-2 0 1 16,1 1 0-16,-2 1 1 16,0 0 0-16,0 0 5 15,-2 0 2-15,1 0 7 16,1 1 8-16,-2 1 8 15,1-1-11-15,-2-1 0 16,-2 1-15-16,-2 1-3 16,-5-1-2-16,1 1 0 15,-5 1 0-15,1-1 0 16,-3 1 5-16,3 2 0 16,-1-3 1-16,1 3 6 0,2-4-8 15,-1 2-4-15,5-3 0 16,-1 2 0-16,1-1 0 15,1 0 0-15,-1-1 0 16,2 2 0-16,2-2 0 16,-1 0 0-16,2 0 0 15,-9-3 0-15,13 3 0 16,-2 0 0-16,2 0 0 16,2-1 0-16,-2 1 0 15,1 0 0-15,2 0 0 16,-2-2 0-16,1 2 0 15,-2-1 0-15,4-1 0 0,5 1 0 16,6-2 0-16,5-4 0 16,8 0 0-16,2-3 0 15,1-3 0-15,-1 2 0 16,0 1 0-16,-5 0 0 16,-7 2 0-16,-3 2 0 15,-4 2 0-15,-5 1 0 16,-2 3 0-16,-3-1 0 15,-1 1 0-15,0 0 0 16,-1 0 0-16,-1 0 0 16,2 1 0-16,0 0 0 0,0 2 0 15,0 3 0-15,2 5 0 16,1 6 0-16,0 5 0 16,-2 7 0-1,2-3 0-15,0-2 0 0,-1-1 0 16,1-5 0-16,-2-4 0 15,1-1 0-15,1 0 0 16,-3-2 0-16,0 2-226 16,3 0-132-16,1-2-541 15</inkml:trace>
  <inkml:trace contextRef="#ctx0" brushRef="#br0" timeOffset="55434.74">9891 10005 1110 0,'-3'-6'270'0,"-1"0"-52"16,-5-2-14-16,-2-2-64 15,2 0-35-15,-1 0-105 0,0 0 0 16,-1 2 0-16,5 1 0 16,0 2 0-16,2 3 0 15,2 0 0-15,1 4 0 16,1-2 0-16,0 1 0 16,0 0 0-16,1 2 0 15,-1-3 0-15,2 2 0 16,2 3 0-16,2 7 0 15,3 4 0-15,6 7 0 16,3 8 0-16,3 3 0 16,2 2 0-16,0 2 0 15,1-5 0-15,-2-2 0 16,0-2 0-16,-3-7 0 0,-2-6 0 16,-5-5 0-1,-4-4 0-15,2-6 0 0,-5-2 0 16,-4-2 0-1,2-7 0-15,0-5 0 0,0-6 0 16,-1-5 0-16,-1-5 0 16,-2 2 0-16,-1 0 0 15,-1 2 0-15,-1 5 0 16,-1 1 0-16,1 2 0 16,-5 5 0-16,6 1 0 15,-2 5 0-15,1 1 0 16,1 3 0-16,1 3 0 0,2-1 0 15,0 2 0-15,0 2 0 16,2-1 0-16,-2 2 0 16,4 4 0-16,4 5 0 15,2 5 0-15,4 5 0 16,3 2 0-16,2-1 0 16,-2-3 0-16,0-4 0 15,1-5 0-15,-3-4 0 16,-2-5 0-16,-1-2 0 15,0-6 0-15,0-2 0 16,-3-4 0-16,1-4 0 16,-4-3 0-16,-1-3 0 15,-4-4 0-15,-4-1 0 16,-3-2 0-16,-4 0 0 16,-1 1 0-16,-4 0 0 0,-1 4 0 15,-2 3 0-15,2 2 0 16,-2 5 0-16,6 4 0 15,-3 3 0-15,3 2 0 16,3 3 0-16,0 1 0 16,5 1 0-16,1 1 0 15,3 1 0-15,-2 2 0 16,1 2-124-16,-1 3-265 16,-1 1-349-16</inkml:trace>
  <inkml:trace contextRef="#ctx0" brushRef="#br0" timeOffset="56124.91">9661 9803 957 0,'-7'5'142'0,"1"-2"62"15,-3-2-65-15,6 1-6 16,0-2-38-16,0 1-17 16,1-2-12-16,2 1-11 15,0 0-12-15,2 0-21 16,1-2-16-16,-3 1-6 16,6-3-12-16,6-8 12 15,10-5 4-15,8-9-2 16,11-7-1-16,5-3-1 15,2-3 0-15,-4 6 0 0,-3 0-1 16,-7 5 1-16,-6 4 0 16,-7 8 2-16,-9 4-2 15,-5 6 1-15,-4 3 2 16,-3 4 3-16,-1 1 8 16,-3 1-7-16,-2 6-4 15,-5 3-2-15,-5 7 1 16,-7 4-1-16,-5 7-1 15,-4 1 4-15,0 0 0 16,-4 0 6-16,2 0 14 16,-1-3-4-16,4-1-9 15,3-4-11-15,8-7 0 16,4-7 0-16,7-3 0 16,4-4 0-16,5-2 0 0,0-2 0 15,2 0 0-15,-1 0 0 16,2 0 0-16,5-7 0 15,10-10-62-15,10-6-224 16,11-8-237-16</inkml:trace>
  <inkml:trace contextRef="#ctx0" brushRef="#br0" timeOffset="57735.37">8993 1260 944 0,'-6'-14'289'0,"0"-1"-41"16,-6 5-89-16,0 2-3 15,-1 4-24-15,4 3-54 16,3 0-37-16,1 2-41 16,2-1 0-16,3 0 0 15,0 0 0-15,0 1 0 16,0 0 0-16,2 5 0 16,1 2 0-16,0 5 0 0,3 3 0 15,3 4 0-15,4 2 0 16,4 0 0-16,2 1 0 15,2 2 0-15,0 4 0 16,1 1 0-16,0-1 0 16,1 3 0-16,-4 0 0 15,-1-5 0-15,-3-4 0 16,-3-7 0-16,-6-7 0 16,0-5 0-16,-3-4 0 15,-1 0 0-15,-1-4 0 0,1 3 0 16,1 1-136-1,2-4-180-15,3-3-155 0</inkml:trace>
  <inkml:trace contextRef="#ctx0" brushRef="#br0" timeOffset="58060.51">9109 1103 1374 0,'-1'-14'227'16,"-4"5"38"-16,1 1-112 0,0 2-125 15,2 5-28 1,2 1 0-16,0 3 0 0,3 1 0 16,6 8 0-16,1 3 0 15,4 7 0-15,10 8 0 16,1 3 0-16,5 3 0 15,1 1 0-15,-1-3 0 16,0-1 0-16,-3-4 0 16,-5-2 0-16,-4-8 0 15,-5-3 0-15,-4-5-31 16,-3-3-171-16,-3-6-91 16,0 0-223-16</inkml:trace>
  <inkml:trace contextRef="#ctx0" brushRef="#br0" timeOffset="58266.47">9038 1573 1070 0,'0'-4'346'15,"0"-3"-228"-15,0-2-23 16,0-3-65-16,9-7-30 15,4-6-12-15,11-7-70 16,13-5-91-16,20-6-78 16,7 3-228-16</inkml:trace>
  <inkml:trace contextRef="#ctx0" brushRef="#br0" timeOffset="58594">9557 1171 1075 0,'-1'-9'311'15,"-4"-2"-79"-15,-1 4-31 16,0 0-65-16,-3 3-44 16,5 1-92-16,1 3 0 15,0 1 0-15,1 1 0 16,2 6 0-16,0 8 0 16,3 5 0-16,2 8 0 15,3 1 0-15,0 0 0 0,4-5 0 16,3-8 0-1,0-6 0-15,1-5 0 0,-2-5 0 16,-3-5 0-16,0-4 0 16,-3-6 0-16,-2-4 0 15,-2-6 0-15,-1 1 0 16,-7 0 0-16,-4 2 0 16,-4 6 0-16,-1 3 0 15,-7 5 0-15,-4 6-243 16,-4 7-373-16</inkml:trace>
  <inkml:trace contextRef="#ctx0" brushRef="#br0" timeOffset="67194.14">8052 10936 411 0,'-5'1'100'0,"2"1"36"15,0 1-46-15,0-1-40 16,0 3-2-16,2-5 30 16,-2 4 26-16,1-3-19 15,-1 0-20-15,-1-1 23 16,1 0-36-16,0 0-12 16,0 2-10-16,0-2-20 0,3 1-4 15,0 3-5-15,0 2-1 16,-2 0 2-16,2-1-1 15,-3 3 13-15,2-6 25 16,-1 0 17-16,1-1-8 16,-1-1-9-16,2-1-21 15,0 1-5-15,0 0-9 16,0 0-1-16,0-2-2 16,0 2 2-16,2 0 0 15,-4 0 4-15,2-1 3 0,0 1 6 16,0-1 9-1,0-1-2-15,0 2-2 0,2 0-14 16,-2-1-3-16,0 1-4 16,0-2 0-16,1 2-2 15,-1-1 2-15,2-5 1 16,-1-1 0-16,2-4-1 16,2-3 3-16,-2-3-2 15,3 3-1-15,3 3 0 16,-5 1-4-16,2 1 4 15,0 1 0-15,1-2 0 16,1-3 3-16,-2-2-3 16,6-4 0-16,-2-2-1 15,-1-1 0-15,2-4 1 16,-1 1-1-16,-1-2 2 0,0 2-1 16,1 0 0-16,-2 2-2 15,-2 1 2-15,3 2 4 16,-2 4-4-16,1 0-2 15,-2 0 2-15,1-2 0 16,2-1 0-16,2-4 0 16,-2 0 0-16,-2 1 1 15,3 1-1-15,-2 1 0 16,-2 3 1-16,-1 3 3 16,-2 2-3-16,-2 1 3 15,3 0-3-15,-1 0 0 16,2-4-1-16,-1-3 4 15,2-3-2-15,-1-1-1 16,2 0 1-16,-2 2 5 0,-1 2 9 16,1 4-6-16,-4 2 9 15,2-1-12-15,-1-1-3 16,1-3-2-16,1-5-1 16,2-1-1-16,0-4 0 15,0-1 2-15,-1 2 0 16,-1 2-1-16,2 3 3 15,-3 2 2-15,0 3-1 16,-2-1-3-16,2 0-2 16,2-2 2-16,-1-2-2 0,1 1 0 15,2-5 0 1,2 0-1-16,0 1 2 0,-3 0-1 16,3 1 5-16,-3 2 1 15,0-2-2-15,-3 0-3 16,6-4 2-16,-2-3-2 15,2-4 1-15,0-3 0 16,3 1-2-16,0-1 1 16,-1 4-1-16,2 6 2 15,-4 1 1-15,2 3 1 16,-1-1 1-16,0-1-4 16,1-5 0-16,4-5-1 15,-2-4 0-15,2-1 0 0,2 1 0 16,-3 2-1-1,0 5 4-15,-4 5-4 0,1 5 2 16,-5 3-1-16,0 2 4 16,-2 0-4-16,3-3 0 15,1-6 0-15,1-5-3 16,3-4 3-16,-2-1 0 16,1-4 1-16,2 2 0 15,-2 2 2-15,-2 1-5 16,1 2 3-16,-1 1-2 15,2-4 2-15,2-2-1 16,-1-5 2-16,4-3-4 16,-1-4 2-16,3 3 0 0,-3 1 1 15,1 4 0 1,-1 2-1-16,0 3 0 0,-3-3 0 16,3 2 0-16,-3 0 0 15,4 0 1-15,-2 0-1 16,1 1 0-16,0 2 0 15,-2-1 0-15,0 2 1 16,-2 3 0-16,2-1 0 16,-2-2-1-16,-1-1 1 15,5-3-1-15,-1-1 2 16,2-2-2-16,-2 2 0 16,-1 2 1-16,-1 4 0 15,-3 2 0-15,-3-1 0 16,4-1-2-16,-2-4 1 15,1-5 0-15,4-5 0 16,1-2 0-16,3-1 1 0,-2 4-1 16,2 2 0-16,-2 5 0 15,-2 3 1-15,-4 2 1 16,3 0-2-16,1 0-1 16,-2-3 1-16,4-2 1 15,-2-3 0-15,3 0-1 16,0 0 0-16,-3 2 0 15,-1 3 2-15,-5 6 17 16,-2 4 0-16,2 1-9 16,-1 3-8-16,0-4-1 0,2-3-1 15,3-2 0 1,0-2 0-16,3-1 1 16,-3 1-1-16,0 4 2 0,-5 5 1 15,-3 3 1-15,1 3-4 16,-4-1 0-16,3-1 0 15,0-4-1-15,3-4 2 16,3-2-3-16,3-1 0 16,0-1 2-16,-1 5 1 15,0 2-1-15,0 1 1 16,-4 4-1-16,-2-1 1 16,4-1-2-16,-3-3 4 15,0-2-6-15,1-4 3 16,3-2 0-16,1-1 0 15,-2 0 0-15,3 1 2 0,-3 3-1 16,-2 1 0-16,2 2 0 16,-4 3-1-16,1 1 1 15,-3 1-2-15,1 2 2 16,1 1-2-16,-1 0 1 16,2-1-1-16,0-2 1 15,0 0 0-15,2-3-1 16,-2 2 1-16,1 3 0 15,-3 3 0-15,-1 4 5 16,0 1-5-16,-3 1 0 16,2 1 0-16,-2 0-1 15,3-2 1-15,0 0-4 16,0 0 7-16,4 0-3 0,-1 0 0 16,-3 2 0-16,0 3 1 15,-1-1 0-15,-1 3 0 16,-1-1-1-16,2 0 0 15,-1-1-2-15,1-2 2 16,1 0 0-16,0-2 0 16,1 1 0-16,-1 0 0 15,0 2 1-15,-2 1 0 16,1 4 0-16,-2 0-1 16,0 1-1-16,0-2 1 15,0 2 0-15,3-3 0 16,-3-3 0-16,0 2 0 15,3 0 2-15,-1 0-2 16,-1 3 0-16,1 1 0 0,-1-1 0 16,-1 1 0-16,2 0 0 15,-1-1-1-15,-1 1 0 16,2-2 2-16,-1 2 1 16,2 0-2-16,-3 2-3 15,1-2 3-15,-1 0 3 16,2 3-2-16,-2-3-1 15,0 2 12-15,0-1 1 16,0 2-10-16,0 0 2 16,0 2 1-16,-2-1-1 0,2 2-5 15,-1 0 0 1,-3 2 0-16,-4 5 0 16,-4 1 0-16,-3 6 0 0,-3 3 0 15,-3 1 0-15,-1 2 0 16,1-1 0-16,-3 2 0 15,0 0 0-15,1-1 0 16,0-5 0-16,1-4 0 16,-1-3 0-16,3-5 0 15,0-1 0-15,4-4 0 16,2 1 0-16,1-2 0 16,7 0 0-16,3 0 0 15,1 0 0-15,2 0 0 0,0 0 0 16,0-2 0-1,2 2 0-15,-1 0 0 0,4-3 0 16,8-1 0-16,5-3 0 16,8-6 0-16,5-4 0 15,5-4 0-15,1-4 0 16,0-5 0-16,-4 2 0 16,-3-1 0-16,-9 4 0 15,3 4 0-15,-5 4 0 16,-1 3 0-16,-2 0 0 15,-2 3 0-15,2 2 0 16,-7 2 0-16,-3 2 0 16,-2 3 0-16,-2 1 0 15,-2 1 0-15,0 0 0 0,0-2 0 16,0 2 0-16,0 0 0 16,1 0 0-16,-1 0 0 15,-1 0 0-15,1 0 0 16,0 2 0-16,0 0 0 15,0-1 0-15,1 4 0 16,1 1 0-16,1 3 0 16,3 3 0-16,8 10 0 15,2 9 0-15,6 9 0 16,2 5 0-16,2 2 0 16,-3-1 0-16,-2-5 0 15,-4-7 0-15,-3-9 0 16,-3-6 0-16,-3-4 0 15,0-3 0-15,-2-4 0 16,-1-3 0-16,-1 1 0 0,1-1 0 16,-5-3 0-16,0 1 0 15,0-3 0-15,0 1 0 16,0-2 0-16,-2 1 0 16,1-4-107-16,-2-3-709 15</inkml:trace>
  <inkml:trace contextRef="#ctx0" brushRef="#br0" timeOffset="69075.73">8368 4510 782 0,'0'-8'270'0,"0"-1"-44"16,-5 0-47-16,-2-2-17 15,1 2-36-15,0 1-6 16,3 0-29-16,-2 2-10 16,4 0-71-16,1 2-10 15,0-1 0-15,3-3 0 16,3 0 0-16,6-4 0 15,4 1 0-15,5 2 0 16,2 1 0-16,2 6 0 0,5 6 0 16,0 7 0-16,1 7 0 15,0 11 0-15,-1 6 0 16,-3 6 0-16,-2 4 0 16,-5-1 0-16,-5-5 0 15,-6-10 0-15,-5-7 0 16,-1-10 0-16,-3-10 0 15,-4-4 0-15,-1-6 0 16,-4-6 0-16,-4-7 0 16,2-9 0-16,1-8 0 0,0-7 0 15,2-4 0-15,-1-5 0 16,6 2 0-16,-2 2 0 16,0 6 0-16,0 5 0 15,1 5 0-15,-1 6 0 16,-1 4 0-16,0 4 0 15,-1 6 0-15,5 3 0 16,-2 4 0-16,2 5 0 16,1 2 0-16,2 4 0 15,1 7 0-15,-1 4 0 16,4 8 0-16,2 6 0 16,4 7 0-16,2 0 0 15,5 2 0-15,4-2 0 0,-2-3 0 16,4-4 0-16,-2-5 0 15,-2-4 0-15,0-7 0 16,0-1 0-16,-2-4 0 16,-2-1 0-16,-1-2 0 15,-3-2 0-15,-5-2 0 16,-2 0 0-16,-7-2 0 16,2 0-45-16,0-4-296 15,0-2-367-15</inkml:trace>
  <inkml:trace contextRef="#ctx0" brushRef="#br0" timeOffset="69410.11">8993 4355 937 0,'0'0'450'16,"-3"-2"-257"-16,3 2-15 16,-3-3-64-16,6 2-64 15,-3-2-19-15,3 0 6 16,5-5 10-16,3-4-37 16,3-5-10-16,4-4 0 15,0-1 0-15,1 2 0 16,-5 4 0-16,-4 5 0 15,-4 7 0-15,-5 3 0 16,-2 2 0-16,-1 0 0 0,-2 2 0 16,-3 1-142-16,1 0-238 15,-5 1-467-15</inkml:trace>
  <inkml:trace contextRef="#ctx0" brushRef="#br0" timeOffset="70014.48">8274 4062 724 0,'-9'13'183'0,"0"-1"10"16,0 0-30-16,-3 2-41 16,2-1-20-16,-4 1 2 15,4-2-20-15,-1-3 9 16,4-2-3-16,-2-2-31 15,6-3-23-15,0-2-7 16,5-1-7-16,-1-2-16 16,2-5-5-16,9-12-1 15,6-10 0-15,15-12 2 0,8-12-2 16,6-5 0-16,5 0 0 16,-5 2 1-16,-8 9-1 15,-7 11 1-15,-13 12-1 16,-7 11 1-16,-6 10-1 15,-6 4-26-15,-3 3-35 16,0 5-123-16,-5 6-127 16,0 3-457-16</inkml:trace>
  <inkml:trace contextRef="#ctx0" brushRef="#br0" timeOffset="74219.17">8242 10565 404 0,'-7'7'34'15,"1"2"21"-15,0 1-22 16,-1-1 42-16,2 1 14 16,-2-2 5-16,2-1-40 15,1 0 33-15,-1-1 25 0,-1 2-25 16,2-3-51 0,-3 1-14-16,2 0-16 0,-4 5-6 15,4 1 0 1,-2 3-3-16,-3 1 0 0,1 1 3 15,-2-3 5-15,1-1 17 16,1-1 33-16,1-3-12 16,1-4-5-16,0 1-6 15,2 0-2-15,-1-3-1 16,3-1-8-16,0 1 1 16,-2-2 5-16,0 3 10 15,-1-2 12-15,0-2-14 0,-2 2 2 16,1-2-7-16,1 1-8 15,1-1 3-15,1 0 5 16,-1 0 3-16,2 0-2 16,2-1-3-16,-2-1-6 15,3 2-8-15,-2 0-5 16,2 0-3-16,0-2-3 16,0 2 1-16,0 0 3 15,0 0 0-15,0-2 8 16,0 0-2-16,0 1 2 15,0-2-12-15,2-2-3 16,1-2-7-16,1-5 7 16,4 1-1-16,1-3 1 15,4 0-1-15,-2-1 1 16,3 0 0-16,-3 0 0 0,4-2 0 16,1-1-1-16,2-4-1 15,2-3 3-15,2-2-3 16,0 1 4-16,1-4-2 15,7 0 0-15,-2 1-2 16,3 0 2-16,1 1 0 16,1 0 1-16,-2-2-1 15,2 1 0-15,-3 1 3 16,-2-1-2-16,-3 5-1 16,-1 2 0-16,0 0 0 0,-3 1 0 15,3 0 1 1,-2-1-1-16,3-1 1 15,-2-3-1-15,1 1 0 16,1-3-1-16,0 1 1 0,-1 0 0 16,-1 5 1-16,-1 1-1 15,-3 4-1-15,-2 1 1 16,2 2 1-16,-2 0-1 16,-1-2 0-16,3 1 0 15,-1-2 0-15,2-2-1 16,-2 1 1-16,1-1 0 15,2 0 0-15,-3 1 0 16,4 2 0-16,-3 1-1 16,1 1 2-16,1 0-2 15,-2-1-1-15,4 1 1 0,-1-1 1 16,3-1-3 0,1 1 2-16,-2-2 0 15,3-2-2-15,-1-2 3 16,1 2-3-16,0-1 2 0,0-1-5 15,1 1 3-15,-1 0 2 16,-3 2-4-16,3-1 5 16,0 2 0-16,1 0-1 15,2-1 1-15,0-1 0 16,1-3 0-16,2-1 0 16,0 3 0-16,0-3 0 15,-1 0 0-15,1 1 0 0,-1-1 0 16,-1 2 0-1,-1-2 0-15,0 2 0 0,-2 0 0 16,2 0 0-16,-2-2-1 16,0 2 1-16,2 0 2 15,-3 0-2-15,1 1 0 16,1 0 0-16,-1-1 1 16,0 0-1-16,1-2 0 15,5-1 2-15,-1 0-2 16,1-2 2-16,2-1-1 15,3 0-1-15,0 0 0 16,-1 0-1-16,-2 2-1 16,-3 1 1-16,1 0-1 15,-4 1 1-15,0 1 0 16,0-2 1-16,0 0 0 16,-2-2 0-16,5 2-1 0,0-5 1 15,-2 1 0-15,3 1 0 16,-2-1 0-16,-2-1 0 15,-1 2 0-15,0-2 0 16,-1-1 1-16,5 2-1 16,1 0 0-16,2-2 0 15,0 1-2-15,4-1 2 16,-1 0 1-16,-3 2-1 16,-2-2 1-16,-3 4 0 15,1-3-1-15,-2 3 1 16,-1 0-1-16,0 1 0 15,-4 1 0-15,3 0 0 0,-1-2 1 16,1 1 0-16,4-1-1 16,-1-2 0-16,2-1 5 15,1 2-5-15,-1 0 1 16,-3 0-1-16,3 1-2 16,-2-1 1-16,-4 0-2 15,3 0 3-15,-5 1 1 16,-2 1 0-16,-1 3 0 15,0 1-1-15,-1 1 0 16,-1 2 0-16,0 0 0 16,-1 3 1-16,0 1 0 15,0-1 0-15,-1-2-1 0,0-2 2 16,3-1 1-16,-3-1-3 16,3-1 1-16,2-4 0 15,3-1-1 1,2 1-4-16,4-3 4 0,-1 0 1 15,-1 2 2-15,1 0-4 16,-4 3 2-16,-3 0-1 16,0-1 0-16,-2 2 1 15,2-1-1-15,0 0 1 16,1 2 0-16,0-2-1 16,2 0 0-16,-1 0 0 15,4-2 1-15,0 0 1 16,1-4-1-16,2-3 6 0,2 1-6 15,1-3 3-15,6-2 0 16,6 0-3-16,1-1-2 16,3 2-2-16,-1 3 3 15,-5 2 0-15,-4 3-3 16,-5 1 2-16,-4 3 1 16,-2 1 0-16,-1 1 0 15,3-2 0-15,1 1 0 16,5-4 0-16,0 4-1 15,1-3 1-15,-4 3 0 16,-2 2-2-16,-4 3 2 16,-3 0 1-16,-6 2-1 15,0 0 1-15,0 1-1 16,-2-2 0-16,5-1-1 0,1-1 1 16,1-1 0-16,-1 2 1 15,-2 2-1-15,-3 1 0 16,0 3 1-16,-7 2-1 15,2 0 0-15,-3 0 0 16,4-1 0-16,-1-1-1 16,5 0 1-16,-2 0 0 15,1 1 0-15,0-1 1 16,-2 1-1-16,1 1 0 16,-5 1 0-16,3-1 0 15,-2-1 0-15,1 1 0 16,0-3 0-16,3-1 0 0,1-1 0 15,5-1 0 1,1-1 0-16,2 2 0 0,-3-2-1 16,-1 8 1-16,-4 1 1 15,-4-1-1-15,0 2-1 16,-3 0-2-16,2-3 2 16,2-1 1-16,1 0-1 15,0-2 1-15,1 0-1 16,-3 0 1-16,1 3-1 15,-1 1 1-15,0-1 2 16,-3 3-2-16,0-2 0 16,0 1-2-16,0-1-1 15,1 0 1-15,1 0-4 0,2 0 2 16,-4 0 4-16,3 2 0 16,-5 0 0-16,-1 1 0 15,0 0 0-15,-3 2 0 16,2-3 0-16,1 0 0 15,1 0 0-15,-1-2 0 16,-2 2 0-16,1 3 0 16,-1 0 0-16,1-2 0 15,-2 2 0-15,3-2 1 16,-1-1-1-16,0 0-1 16,-2 2 1-16,-1 2 1 15,-2 0-1-15,-3 3 0 0,0 0 0 16,1 0 0-1,-1 0 0-15,3-2 0 0,0 0 0 16,0-1 0-16,3-1 1 16,0-1-1-16,0 0-1 15,3-1 1-15,-3 0 0 16,0 2 0-16,-2 1 1 16,-1 1 5-16,0-2-1 15,2 2-1-15,0-1-1 16,0-3-3-16,15-9 1 15,-20 15 0-15,0-1-1 16,1 1-3-16,-1 0-1 16,4 1 4-16,-2-1 0 15,-1 0-1-15,1 0 1 16,-1 1-1-16,-1-1 0 16,-1 0-17-16,1 1-79 0,-2-1-53 15,1 5 9-15,-1 2-124 16,-2 3-159-16</inkml:trace>
  <inkml:trace contextRef="#ctx0" brushRef="#br0" timeOffset="74685.8">14410 5154 1186 0,'-9'1'190'0,"-1"1"49"16,2-4-90-16,2 2-60 16,5 0-57-16,-1 0-12 15,2 0-10-15,0 0-4 16,3 2 2-16,5 1 28 16,3 3-11-16,5 1-14 15,4 1 2-15,5 1-11 16,3-2 1-16,3-1-3 15,2-2 3-15,4-3-6 16,-4 2 3-16,-3-1 0 16,-6 0 0-16,-5 1 4 15,-7-1-3-15,-5 1-1 0,-2-2 0 16,-2 2 2-16,-1-1 1 16,1 3 7-16,0 0-2 15,-2 5-8-15,1 2 0 16,-4 8 0-16,-1 6 0 15,0 3 0-15,-3 8 0 16,1 3 0-16,-2-1 0 16,3 4 0-16,1-3 0 15,1-1 0-15,2-4 0 16,2-4-95-16,2-7-221 16,2-7-256-16</inkml:trace>
  <inkml:trace contextRef="#ctx0" brushRef="#br0" timeOffset="75973.58">14840 6203 1035 0,'-13'6'163'0,"-2"-4"98"15,-5-3-116-15,-1-2-19 16,2 0-9-16,1 2-35 16,3 0-41-16,4 1 3 15,4 0-11-15,4 1-33 16,3-1 0-16,3-1 0 0,6-4 0 15,11-3 0-15,11-5 0 16,10-4 0-16,7-1 0 16,3-1 0-16,-3 4 0 15,-8 7 0-15,-3 6 0 16,-5 9 0-16,-7 10 0 16,-7 11 0-16,-6 16 0 15,-9 11 0-15,-6 8 0 16,-9 7 0-16,-3-4 0 15,-3-10 0-15,5-13 0 16,4-15 0-16,3-13 0 16,3-12 0-16,3-10 0 15,3-10 0-15,3-10 0 16,1-6 0-16,5-11 0 16,1-4 0-16,1 0 0 15,-2-2 0-15,0 3 0 0,-3 1 0 16,-3 4 0-16,1 1 0 15,-2 3 0-15,-4 4 0 16,-1 2 0-16,0 5 0 16,-1 6 0-16,-2 5 0 15,-1 7 0-15,2 3 0 16,-1 4 0-16,1 4 0 16,1 4 0-16,-2 9 0 15,0 9 0-15,-2 8 0 16,2 8 0-16,2 4 0 0,4-1 0 15,6-1 0 1,4 1 0-16,4-3 0 0,5-5 0 16,5-5 0-16,1-6 0 15,2-9 0-15,3-4 0 16,-2-5 0-16,-4-3 0 16,-4-2 0-16,-7 1 0 15,-7-2 0-15,-6 0 0 16,0 0-219-16,-3 0-346 15</inkml:trace>
  <inkml:trace contextRef="#ctx0" brushRef="#br0" timeOffset="76806.36">15674 6309 345 0,'0'-12'732'0,"0"3"-476"15,-5-4-30-15,-2 2-64 16,-3 1-13-16,2 0-35 16,2 4-51-16,1-1-63 15,1 3 0-15,1 2 0 16,3 2 0-16,-1 0 0 16,1 2 0-16,0-2 0 15,1 1 0-15,1 4 0 16,-1 2 0-16,5 3 0 0,-2 7 0 15,4 1 0 1,1 4 0-16,3 1 0 0,-2 1 0 16,4 1 0-1,-1 0 0-15,2 1 0 0,3 1 0 16,0-1 0-16,1 0 0 16,2-2 0-16,-2 0 0 15,-2-4 0-15,-1-3 0 16,-2-4 0-16,-5-3 0 15,-2-5 0-15,-2 0 0 16,-4-5 0-16,-1 0 0 16,-1 0 0-16,1 0 0 15,-3-2 0-15,-3 0 0 0,-2-3-170 16,1-2-181 0,-5-5-149-16</inkml:trace>
  <inkml:trace contextRef="#ctx0" brushRef="#br0" timeOffset="77169.45">15614 6579 914 0,'-9'6'189'16,"1"0"-10"-16,-2-3-33 15,3-3-25-15,4 1-15 0,0-1-12 16,1 0-14-16,4 0-7 16,-1-3-43-16,2 0-18 15,9-5 4-15,12-8 14 16,11-3-18-16,8-6-8 16,5-5 0-16,4 0 7 15,-6 3-6-15,-7 6 1 16,-12 5 6-16,-6 7-9 15,-11 5-3-15,-8 3 0 16,-4 2 0-16,2-1 0 16,-1 0 0-16,-1 0 0 15,2 0-111-15,0 1-161 16,0-1-232-16</inkml:trace>
  <inkml:trace contextRef="#ctx0" brushRef="#br0" timeOffset="80007.98">10261 4577 422 0,'0'3'122'0,"0"-3"41"16,-1 2-34-16,-1-4-40 15,1 1-43-15,-1-1-27 16,1 1-6-16,-2 1-6 16,1 0-4-16,-1 0 3 15,2 0 9-15,-5 1 19 16,6-1 27-16,-3 0 33 15,3 0 4-15,-3 0 1 16,3-1-33-16,-2-1-34 16,1 1 2-16,-1 0-21 15,1-1-4-15,-1 1-5 0,2-1-2 16,2 2 3-16,-2 0 5 16,1 2 4-16,-1-2 6 15,0 0 8-15,-1 0 1 16,1 0 6-16,-2 0 2 15,2-2-16-15,-1 2-14 16,1 0-6-16,0 0-2 16,1 0 1-16,-1 2-3 15,0-2 1-15,0 0 0 16,-1 0 0-16,1 1 1 16,-2-1 2-16,2 0-1 15,0 0 0-15,0 2 0 16,0-2-5-16,0-2-27 15,0 2-38-15,0 0-58 0,0 0-161 16,-1 3-272-16</inkml:trace>
  <inkml:trace contextRef="#ctx0" brushRef="#br0" timeOffset="82702.31">10051 4680 972 0,'0'-2'121'16,"-5"-4"26"-16,1-2-53 0,-2 0 8 15,0 1-14 1,-1 1-5-16,1-1-15 0,-2 3-6 15,5 1 12-15,-2-2-12 16,2 0-7-16,-2 4-12 16,3 0-1-16,1 0-8 15,1 1-34-15,-2 0 0 16,2 0 0-16,0 0 0 16,2 0 0-16,-2-2 0 15,0 2 0-15,0 0 0 16,0 0 0-16,0 0 0 15,0 2 0-15,0-2 0 16,0 1 0-16,0-1 0 16,0 1 0-16,0-1 0 15,0 1 0-15,1-1 0 16,-1 2 0-16,2 0 0 0,0-1 0 16,3 2 0-16,1 0 0 15,2 1 0-15,3 0 0 16,3 0 0-16,1 1 0 15,6 0 0-15,1 1 0 16,2-2 0-16,0 3 0 16,4-1 0-16,1-1 0 15,-1 2 0-15,3 1 0 16,1-3 0-16,0 2 0 16,1-1 0-16,0-2 0 15,-3 2 0-15,3 0 0 16,-2 0 0-16,-1 3 0 15,5-1 0-15,-5 1 0 0,-1-2 0 16,5 0 0-16,-4-1 0 16,-3-2 0-16,3-2 0 15,-2 3 0-15,-1-2 0 16,-2 1 0-16,-1-1 0 16,-3 0 0-16,1-1 0 15,-1 1 0-15,1-2 0 16,-2 1 0-16,2-1 0 15,2 1 0-15,-1-1 0 16,4 2 0-16,-1-2 0 16,3 1 0-16,-1-1 0 15,3-1 0-15,1 0 0 16,-2 0 0-16,-1 0 0 0,-2 1 0 16,-2 1 0-1,-2 0 0-15,-1-1 0 0,4 1 0 16,-1 0 0-16,3-1 0 15,2 2 0-15,4 2 0 16,2-3 0-16,-1 1 0 16,-2 2 0-16,-5-3 0 15,-1 1 0-15,-2 0 0 16,0 0 0-16,-2 0 0 16,7 0 0-16,0-2 0 0,1 3 0 15,7-1 0 1,-3 1 0-16,-2 1 0 0,-5 1 0 15,-2 0 0-15,-6-2 0 16,1 2 0-16,1-2 0 16,0 3 0-16,4-5 0 15,3 2 0-15,2-1 0 16,2 0 0-16,1-1 0 16,1 1 0-16,-1 2 0 15,0-1 0-15,0 2 0 16,-1-3 0-16,1 3 0 15,1 0 0-15,1 0 0 16,1 0 0-16,2-1 0 16,-2-1 0-16,2 0 0 15,-3 2 0-15,0-2 0 0,1-1 0 16,-3 1 0-16,-1-1 0 16,0-1 0-16,-2 2 0 15,3-2 0-15,-1 0 0 16,0-1 0-16,1 1 0 15,-1-1 0-15,-1-1 0 16,-1 0 0-16,0 2 0 16,1-1 0-16,-1 2 0 15,6 0 0-15,-3-1 0 16,2 0 0-16,0 1 0 16,-3-3 0-16,-2 1 0 15,-2-1 0-15,-6 0 0 16,1 0 0-16,-4 0 0 15,4 0 0-15,-1 0 0 0,6 2 0 16,2-1 0-16,2 1 0 16,1 0 0-16,2 1 0 15,-2-2 0-15,-1 0 0 16,-3-1 0-16,-2-1 0 16,-1 0 0-16,-2-2 0 15,2 1 0-15,2 0 0 16,0 1 0-16,3-1 0 15,2 1 0-15,-1 1 0 16,0 0 0-16,-3 0 0 16,-4-2 0-16,1 2 0 15,-1-1 0-15,1 1 0 16,1-2 0-16,3 2 0 0,4 2 0 16,-2-2 0-16,1 0 0 15,-2 0 0-15,-3 1 0 16,-2-1 0-16,-3 2 0 15,-2-1 0-15,2-1 0 16,-3 0 0-16,0 0 0 16,-1 2 0-16,-1-2 0 15,-2 0 0-15,-3 0 0 16,-2 0 0-16,-2 0 0 16,-1 1 0-16,3-1 0 15,-1 0 0-15,1 2 0 16,2-2 0-16,0 0 0 0,-1 0 0 15,-4 1 0-15,-1-1 0 16,-4 0 0-16,-2 0 0 16,-2 0 0-16,0 0 0 15,0 0 0-15,0 1 0 16,0-1 0-16,0-1 0 16,0 2 0-16,0-1 0 15,0 0 0-15,0 0 0 16,0 0 0-16,0-1 0 15,0 1 0-15,0 0 0 16,0 0 0-16,-2 0 0 16,2 0 0-16,0 0 0 15,-1-1 0-15,-1 1 0 0,1 0 0 16,-2-3 0-16,-3-2 0 16,-3-3 0-16,-5-2 0 15,-2-6 0-15,-6-1 0 16,-4-1 0-16,1-3 0 15,1 0 0-15,-3-3 0 16,2 1 0-16,1-1 0 16,0 0 0-16,4 3 0 15,0 0 0-15,2 4 0 16,4 0 0-16,2 3 0 16,1 1 0-16,3 2 0 15,2 1 0-15,1 3 0 16,2 2 0-16,3 2 0 15,0 1 0-15,0 2 0 0,2 2 0 16,-2-2 0-16,1 3 0 16,4 1 0-16,3 4 0 15,8 3 0-15,3 3 0 16,8 3 0-16,5 2 0 16,2-3 0-16,0 3 0 15,-1-1 0-15,-3 2 0 16,-3 0 0-16,-3-3 0 15,-7-1 0-15,-2-6 0 16,-7-1 0-16,1-5 0 16,-5-1 0-16,-2-2 0 15,2 1 0-15,-1 1 0 16,0-2 0-16,0 1 0 0,-1 0 0 16,-2 0 0-1,-2-2 0-15,2 1 0 0,-1 1 0 16,-1 3 0-16,-2 4 0 15,-4 5 0-15,-5 5 0 16,-5 8 0-16,-9 5 0 16,-4 2 0-16,-2 3 0 15,-2-3 0-15,4-4 0 16,1-5 0-16,5-5 0 16,0-3 0-16,2-3 0 15,7-3 0-15,1-1 0 16,5-3 0-16,2-1 0 0,3-2 0 15,0-2 0-15,3-1 0 16,1 1 0-16,1-2 0 16,-2 0 0-16,4 0 0 15,-2 0 0-15,0 0 0 16,0 0 0-16,1 0 0 16,-1 0-116-16,2-2-336 15,-2 1-827-15</inkml:trace>
  <inkml:trace contextRef="#ctx0" brushRef="#br0" timeOffset="85366.65">22588 5182 1010 0,'-2'0'261'16,"1"-2"-32"-16,-1-1-54 0,1-1-25 15,2 1-39-15,1 1-45 16,5 1-21-16,2 1-45 16,5-1 0-16,5 1 0 15,6 2 0-15,3 4 0 16,2 4 0-16,-2 6 0 16,-3 7 0-16,-5 4 0 15,-3 5 0-15,-10 6 0 16,-5 1 0-16,-8 4 0 15,-7 0 0-15,-7 0 0 16,-7-3 0-16,0-6 0 16,2-5 0-16,4-11 0 15,8-7 0-15,7-7 0 0,6-7 0 16,3-5 0-16,3-6 0 16,6-7 0-16,7-9 0 15,6-3 0-15,7-4 0 16,3-5 0-16,4 2 0 15,1 0 0-15,-2 2 0 16,-5 4 0-16,-5 4 0 16,-7 7 0-16,-3 2 0 15,-6 4 0-15,0 4 0 16,-6 3 0-16,-2 3 0 16,-2 3 0-16,-2 4 0 15,-3 1 0-15,-2 6 0 16,-4 4 0-16,-4 6 0 15,-4 8 0-15,1 5 0 0,1 2 0 16,3 3 0-16,6-3 0 16,5 1 0-16,1-2 0 15,3-2 0-15,1 0 0 16,1-2 0-16,0-5 0 16,0-2 0-16,-2-6 0 15,1-3 0-15,1-4 0 16,0-1 0-16,2-2-51 15,3-1-395-15,4 3-526 16</inkml:trace>
  <inkml:trace contextRef="#ctx0" brushRef="#br0" timeOffset="85701.73">23413 5572 1082 0,'6'-14'435'0,"1"-3"-122"16,-3 0-112-16,-2 2-185 15,-1 5-16-15,-1 4 0 16,0 4 0-16,0 2 0 16,0 5 0-16,-1 4 0 15,1 9 0-15,0 6 0 16,0 8 0-16,0 4 0 0,0 2 0 15,0 0 0-15,3-3 0 16,0-1 0-16,0-5 0 16,0-3 0-16,0-9 0 15,0-3 0-15,-3-7 0 16,0-5 0-16,0 0 0 16,-1-2-138-16,-2-2-323 15,-5-1-702-15</inkml:trace>
  <inkml:trace contextRef="#ctx0" brushRef="#br0" timeOffset="85884.24">23153 5670 1030 0,'12'-6'375'0,"7"-1"-170"0,8 0-32 15,7 0-74-15,10 4-41 16,9 1-48-16,9 0-10 15,3 2-109-15,0-2-174 16,-12 0-340-16</inkml:trace>
  <inkml:trace contextRef="#ctx0" brushRef="#br0" timeOffset="86308.11">22531 4793 795 0,'-37'6'258'0,"4"-2"-8"0,5-2-46 16,8-4-41 0,5 2 0-16,11-1-51 15,4-3-13-15,13-2-96 0,17-1-3 16,19-3 0-16,23-1 0 15,13 4 0-15,4-3 0 16,-8 2 0-16,-17 1 0 16,-22 4 0-16,-17-1 0 15,-13 3 0-15,-8 2-2 16,-6 4-221-16,-3 3-71 16,-1 6-447-16</inkml:trace>
  <inkml:trace contextRef="#ctx0" brushRef="#br0" timeOffset="86811.77">24263 5550 802 0,'-9'2'463'15,"0"1"-259"-15,3-3-21 16,3-1-42-16,2 1-42 16,-1 0-22-16,2-2-26 15,2 2-24-15,1-2-27 16,6 2 0-16,11-3 0 15,19-2 0-15,21 1 0 0,16 1 0 16,0 0 0-16,-10 2 0 16,-19 0 0-16,-23 1 0 15,-18 0 0-15,-16 0 0 16,-10 0-33-16,-8 0-226 16,-3 1-232-16</inkml:trace>
  <inkml:trace contextRef="#ctx0" brushRef="#br0" timeOffset="87467.42">25070 5305 1021 0,'-4'-9'260'16,"4"-1"-23"-16,1-3-49 15,2-1-44-15,0 3-30 16,2 2-31-16,-2 4-83 16,-2 0 0-16,5 7 0 15,3 2 0-15,10 3 0 16,4 5 0-16,8 7 0 0,2 2 0 15,-3 5 0-15,-6 3 0 16,-7 4 0-16,-4 1 0 16,-9 2 0-16,-7 4 0 15,-5-4 0-15,-5-2 0 16,-2-4 0-16,3-9 0 16,2-8 0-16,4-7 0 15,6-4 0-15,1-7 0 16,7-8 0-16,4-6 0 15,4-11 0-15,11-9 0 16,6-3 0-16,4-5 0 16,3 0 0-16,-4 0 0 15,-3 5 0-15,-6 4 0 16,-5 5 0-16,-7 6 0 0,-4 7 0 16,-4 6 0-16,-3 7 0 15,-4 4 0-15,-1 6 0 16,-6 6 0-16,-5 6 0 15,-3 8 0-15,-6 9 0 16,-3 9 0-16,3 3 0 16,5 4 0-16,8-1 0 15,7-4 0-15,7-2 0 16,7-6 0-16,5-5 0 16,2-7 0-16,-1-7 0 15,0-3-20-15,-2-5-289 0,0 1-258 16</inkml:trace>
  <inkml:trace contextRef="#ctx0" brushRef="#br0" timeOffset="87735.02">25898 5677 1350 0,'-3'-7'274'16,"6"0"-99"-16,5-2-60 0,8 2-45 16,8 1-24-16,13 3-29 15,8-1-17-15,7 1 0 16,-2 2 0-16,-7 0 0 16,-12-2 0-16,-13 0 0 15,-9 1 0-15,-9 1 0 16,-10-2-9-16,-7 1-326 15,-8 0-143-15</inkml:trace>
  <inkml:trace contextRef="#ctx0" brushRef="#br0" timeOffset="88297.64">25145 4886 681 0,'-12'1'439'0,"1"-1"-241"16,0-2 3-16,0-2-74 16,0 1-1-16,3 2-28 15,2-2-14-15,3 2-17 16,3 1-41-16,3-2-26 16,7-1 0-16,14-1 0 0,21 1 0 15,23 0 0-15,22 0 0 16,13 2 0-16,-5 0 0 15,-13 0 0-15,-22-3 0 16,-21 3 0-16,-23-1 0 16,-11 1 0-16,-8 0 0 15,-3 1 0-15,-2 0 0 16,2 1 0-16,-3 0 0 16,0-1 0-16,-3 2 0 15,0-1 0-15,0-1 0 16,-1 2 0-16,0 0 0 15,0-1 0-15,1 0 0 0,2-1 0 16,4 1 0-16,2-1 0 16,1-1 0-16,0 1 0 15,0 0 0-15,0 0-197 16,3 4-401-16</inkml:trace>
  <inkml:trace contextRef="#ctx0" brushRef="#br0" timeOffset="90209.53">22146 4599 1046 0,'11'-20'177'16,"-3"0"27"-16,-6 2-5 16,-2 1-46-16,0 3-39 15,-3 4-36-15,-3 4-34 16,2 2-12-16,1 2-32 16,-2 5 0-16,-4 9 0 15,-6 4 0-15,-3 13 0 16,-6 10 0-16,-3 15 0 15,-1 7 0-15,-2 7 0 16,-1 3 0-16,1 4 0 16,0-2 0-16,5 1 0 15,4 0 0-15,6 3 0 16,8-1 0-16,8-1 0 16,10-1 0-16,8 0 0 15,9-3 0-15,5-2 0 0,6-2 0 16,1-8 0-16,-1 0 0 15,-5-6 0-15,-1-3 0 16,-5-7 0-16,-2-5 0 16,-7-5 0-16,1-6 0 15,-7-5 0-15,-1-5 0 16,-3-5 0-16,-3-4 0 16,-3-6 0-16,0-2 0 15,0-1-152-15,6-6-530 16</inkml:trace>
  <inkml:trace contextRef="#ctx0" brushRef="#br0" timeOffset="90904.38">26350 4666 1113 0,'15'-23'203'15,"-3"1"-13"-15,-2 1-23 16,-5 3-25-16,0 10-92 16,2 10-50-16,5 12 64 15,7 20 22-15,14 17-54 16,12 19-32-16,8 17 0 16,6 15 0-16,-5 7 0 15,-7 3 0-15,-13 3 0 0,-13-3 0 16,-16-6 0-16,-14-8 0 15,-9-6 0-15,-3-10 0 16,2-16 0-16,1-14 0 16,6-16 0-16,2-16-212 15,-4-11-340-15</inkml:trace>
  <inkml:trace contextRef="#ctx0" brushRef="#br0" timeOffset="96425.9">10003 4557 694 0,'0'0'381'16,"3"0"-142"-16,-3-1-15 16,0-2-65-16,0 2-41 15,3 2-70-15,-3 2-36 16,0 3-6-16,3 5 6 16,-1 6 7-16,-1 6-3 0,-1 6-6 15,-3 4 1-15,-3 1-7 16,-2-2 4-16,0-9-1 15,0-5 15-15,4-11 35 16,-4-9-57-16,-2-10 0 16,-1-8 0-16,-5-10 0 15,-5-5 0-15,3-3 0 16,6 3 0-16,12-48 0 16,11 73 0-16,6 0 0 15,3 6 0-15,2-2 0 16,24-2 0-16,2 5 0 15,3 7 0-15,-6 9 0 0,-5 7 0 16,-12 5 0-16,-10 7 0 16,-10 6 0-16,-11 9 0 15,-12 4 0-15,-12 3 0 16,-3-6 0-16,-6-9 0 16,0-12 0-16,1-18 0 15,1-14 0-15,2-17 0 16,4-14 0-16,4-10 0 15,3-8 0-15,10-1 0 16,10 5 0-16,8 4 0 16,12 9 0-16,12 6 0 15,15 9 0-15,9 10 0 16,6 12 0-16,-1 10 0 16,-9 14 0-16,-7 10 0 15,-14 10 0-15,-15 7 0 0,-13 5 0 16,-16 3 0-16,-14-4 0 15,-6-8 0-15,-8-14 0 16,-3-17 0-16,2-17 0 16,1-16 0-16,5-14 0 15,4-12 0-15,6-10 0 16,12-5 0-16,8 3 0 16,20 7 0-16,14 11 0 15,13 14 0-15,11 11 0 16,0 9 0-16,-2 12 0 15,-10 6 0-15,-12 8 0 16,-15 4 0-16,-14 1 0 0,-8-2 0 16,-11 1 0-1,-6-5 0-15,-3-7 0 0,-1-5-45 16,5-9-4-16,2-5 20 16,7-3 20-16,5-3 3 15,4 1 2-15,1-1 3 16,2 2-1-16,2 1-2 15,2 0-3-15,-2 0 1 16,1 1 6-16,2 2-1 16,0 3 1-16,0-1 0 15,0 1 0-15,2 1 1 16,-2 0 0-16,0 0 7 16,0 0 13-16,0 0-6 0,0 1-9 15,0-1 0-15,-2 2-6 16,1-1-3-16,1 1-3 15,0-1 4-15,0 0 2 16,0-1 1-16,0 2 2 16,0-2 0-16,1 0 6 15,1-2 2-15,-2 2-7 16,1 0 3-16,2 0-5 16,2 2 6-16,5-1-2 15,4 2-4-15,6 1-1 16,3 1 1-16,4 0 1 15,3 1-2-15,1 0 3 0,-3 1-3 16,1-3 2-16,-4 2-2 16,-1-2 1-16,1-1 0 15,1-1-1-15,1 1 0 16,1 0-1-16,2 2 0 16,0-2 0-16,-2 3 0 15,-3-2 0-15,-1 2 0 16,-4-2 1-16,-1-2-1 15,-1 1 2-15,3-5-1 16,-1 1-1-16,3-1-2 16,-2-1 2-16,3 2-1 15,-1 1-1-15,-1 1 1 16,0 2 0-16,-1 0 0 16,-3 1 1-16,-2-1 0 15,5-1 0-15,0-4 1 16,4-1-1-16,4-1-2 0,3 1 2 15,1-2 0-15,2 0-2 16,-4 4 2-16,-1-1-1 16,-3 4 1-16,-4-2 1 15,1 1-1-15,-3 1 0 16,5-2 1-16,-3 1 0 16,3-1 1-16,-1 2-2 15,-1-1 0-15,1 0 0 16,1-1 2-16,-1 3-2 15,-1-3 0-15,-3 2 0 16,1-1 0-16,-1 2 0 0,-3 0 0 16,1 0 0-1,2 1-1-15,-3 0 2 0,0 1-1 16,0-1 0-16,3 0 1 16,-2-2 0-16,1 3-1 15,-1-2 0-15,3 1 0 16,-2-1 0-16,4 1 0 15,-2 0 0-15,0 3 1 16,-2-3-1-16,1 0 0 16,-3 1 0-16,3-1-1 15,-2-1 3-15,2 1-3 16,3-1 1-16,3 1-3 16,2 0 3-16,1-1-1 0,2 2 1 15,-1-1-4-15,0 0 8 16,-4 1-5-16,3-3 1 15,-3 0 0-15,1-1-1 16,2 1 2-16,4-2-1 16,-1 0 0-16,6 0 0 15,-2 1 1-15,3 0-1 16,-1-1 0-16,0 3 2 16,-3-1 4-16,4 2-1 15,-3 0 0-15,1-1 1 16,1-1-4-16,2 1 0 15,1 0-1-15,6 0 2 0,0 2-3 16,2 1 1-16,0 1 0 16,0 0-1-16,-2 2 0 15,-5-2 0-15,-4 0 1 16,-3-1-2-16,2-2 1 16,-3 0 0-16,1 0-1 15,-2 0-1-15,0 1 1 16,1-1-1-16,-2 1 2 15,-4 1 1-15,4-2-1 16,-1-1 0-16,1 0 1 16,-2-3-1-16,4 0 1 15,0-1 0-15,-1 1 0 16,2-2-1-16,-2 4 0 16,-1 0 1-16,1 2 0 15,1 2-1-15,3-1 1 16,0 0-1-16,-1 1 0 0,2-2 3 15,1 2-3-15,-1-3 1 16,-3 0-1-16,-2-3 0 16,-1 2 0-16,0-1 0 15,-2 3 0-15,2 0 0 16,4 1 0-16,2 1 0 16,-2-1 0-16,1 1 0 15,-4-2 0-15,-3 1 0 16,-2-1 0-16,-1 0 0 15,-3-2 0-15,1 0 0 16,0 3 0-16,0-2 0 0,-4-1 0 16,-1 2 0-16,-2-3 0 15,-5 0 0-15,1 1 0 16,-2-1 0-16,1 0 0 16,2 1 0-16,5-1 0 15,-2 1 0-15,2-1 0 16,1 1 0-16,-3-1 0 15,-6-1 0-15,-6 1 0 16,-2-2 0-16,-5 1 0 16,-2 0 0-16,-2 0 0 15,-4 0 0-15,-8 1-163 16,-6 2-194-16,-2 1-478 16</inkml:trace>
  <inkml:trace contextRef="#ctx0" brushRef="#br0" timeOffset="97179.92">14391 4772 788 0,'-12'-11'285'16,"1"-1"-25"-16,3-2-74 15,0 0-53-15,2 3-10 16,0 0-14-16,-1 2-11 15,2 4-33-15,2 2-65 16,2 1 0-16,-1 4 0 16,2-2 0-16,0 4 0 15,0-3 0-15,2 1 0 16,-1-2 0-16,1 1 0 16,2 2 0-16,2 4 0 15,3 4 0-15,5 5 0 0,5 6 0 16,8 4 0-16,7-1 0 15,6 2 0-15,8 0 0 16,1-4 0-16,2-2 0 16,-6-3 0-16,-5-2 0 15,-7-2 0-15,-9-1 0 16,-8-4 0-16,-3 0 0 16,-5-2 0-16,-3-3 0 15,-2-3 0-15,-2 1 0 16,1-2 0-16,-4 0 0 15,2 0 0-15,-1 0 0 16,-2 1 0-16,1-1 0 0,-1 3 0 16,-3 4 0-16,-6 4 0 15,-3 5 0-15,-9 4 0 16,-5 4 0-16,-6-2 0 16,-2 3 0-16,-5-2 0 15,2 1 0-15,-2-1 0 16,0 0 0-16,5-4 0 15,4-2 0-15,9-6 0 16,9-5 0-16,7-2 0 16,5-4 0-16,3-4 0 15,-3 1 0-15,0 0-97 16,-3-1-362-16,-1-2-686 16</inkml:trace>
  <inkml:trace contextRef="#ctx0" brushRef="#br0" timeOffset="100806.55">10346 4566 582 0,'0'-2'283'16,"2"2"-110"-16,-2-1-70 15,0 0 30-15,0 1-54 16,0 1 2-16,0-1-21 16,0 0-21-16,0 1 3 15,0-1-2-15,0 0 10 16,0 0-1-16,-2 0 6 15,2 2-2-15,0-2-7 16,-1 0-12-16,1 0-11 16,0 1-10-16,1-1-1 0,-2-1-3 15,1 1 3-15,1 0 3 16,-1-2 1-16,0 2 3 16,2-1-3-16,-1 1-6 15,-1-1-10-15,2 1 0 16,-2-2 0-16,1 1 0 15,1-1 0-15,-1 0 0 16,2-1 0-16,4-4 0 16,4-3 0-16,8-4 0 15,2-4 0-15,5-1 0 16,-1-2 0-16,0 3 0 16,-2 1 0-16,2 1 0 15,-1 0 0-15,-2 1 0 0,1-2 0 16,-2 2 0-16,-2-2 0 15,1-1 0-15,0 0 0 16,1 2 0-16,0-3 0 16,3 0 0-16,-2-1 0 15,-1 1 0-15,-3 3 0 16,-2 2 0-16,-2 2 0 16,-1 1 0-16,1-1 0 15,-2 1 0-15,6-2 0 16,1-2 0-16,4-2 0 15,0-1 0-15,4-1 0 16,-3 3 0-16,1 0 0 0,-5 2 0 16,-2 1 0-16,-3 2 0 15,1-1 0-15,-2 1 0 16,2-3 0-16,2-3 0 16,4 1 0-16,2-4 0 15,4-3 0-15,-1-1 0 16,0 2 0-16,40-38 0 15,-61 54 0-15,-1-1 0 16,-1 2 0-16,1-1 0 16,6-7 0-16,3-2 0 15,2-2 0-15,4-2 0 16,2 0 0-16,2-2 0 16,0 4 0-16,-5 0 0 0,1 3 0 15,-1 0 0-15,-4 3 0 16,-3-1 0-16,3 1 0 15,0-2 0-15,4-1 0 16,3-4 0-16,5-2 0 16,6-1 0-16,3-2 0 15,1 1 0-15,-1 5 0 16,-3 1 0-16,-8 3 0 16,-4 2 0-16,-4 2 0 15,-3-1 0-15,-1 1 0 16,3-4 0-16,0-1 0 15,7-1 0-15,0-3 0 16,4 1 0-16,-1 1 0 16,4 2 0-16,-5 0 0 0,-3 4 0 15,-8 1 0-15,-2 3 0 16,-3-1 0-16,0-1 0 16,4-2 0-16,5-3 0 15,3-3 0-15,6-1 0 16,1-4 0-16,2 4 0 15,-2 0 0-15,-5 3 0 16,-2 1 0-16,-5 3 0 16,-4 1 0-16,-3-1 0 15,6-1 0-15,0-4 0 16,6-2 0-16,4-4 0 16,5-2 0-16,-1 0 0 15,0 4 0-15,-5 3 0 0,-5 3 0 16,-3 2 0-16,-3 2 0 15,-3-1 0-15,3 1 0 16,1-4 0-16,4-1 0 16,-2-1 0-16,2-1 0 15,3 2 0-15,-6 2 0 16,-3 3 0-16,-2 0 0 16,-2 2 0-16,-1 2 0 15,-1-1 0-15,1 1 0 16,-2-1 0-16,3-3 0 15,-2 2 0-15,2-2 0 16,-2 0 0-16,0 2 0 0,-1 1 0 16,-2 2 0-1,0 0 0-15,0 0 0 0,1 1 0 16,1-3 0-16,1 2 0 16,0-3 0-16,0 0 0 15,1 1 0-15,-3 2 0 16,1-2 0-16,-5 5 0 15,3-2 0-15,0 3 0 16,-3 0 0-16,-3 0 0 16,3 0 0-16,0 0 0 15,0 0 0-15,0 0 0 16,3-2 0-16,-3 2 0 16,-3 0 0-16,3 2 0 0,-3-1 0 15,1 1 0-15,-2 0 0 16,-2 1 0-16,-1 1 0 15,-5-2 0-15,-5 2 0 16,-1 2 0-16,-7-2 0 16,1 2 0-16,-3-2 0 15,-2 3 0-15,-3-3 0 16,-2 2 0-16,1-5 0 16,2-1 0-16,2-3 0 15,6 1 0-15,4-2 0 16,3-1 0-16,4 3 0 15,3-1 0-15,2 1 0 16,4 2 0-16,0-1 0 16,3 1 0-16,1 0 0 0,1 1 0 15,-1-2 0-15,1 0 0 16,5-1 0-16,1 2 0 16,7-2 0-16,9 1 0 15,8-3 0-15,7 1 0 16,4-4 0-16,-2-2 0 15,-2 2 0-15,-8 0 0 16,-1 1 0-16,-8 4 0 16,-4 0 0-16,-5 2 0 15,-5-1 0-15,-1 1 0 16,-4 0 0-16,-1-2 0 16,-2 2 0-16,0 0 0 15,0 0 0-15,0 2 0 0,0-2 0 16,-2 0 0-16,2 0 0 15,-1 1 0-15,1 1 0 16,-2 2 0-16,1 7 0 16,-5 5 0-16,1 7 0 15,-1 7 0-15,0 7 0 16,-5 3 0-16,0 1 0 16,0-2 0-16,0-1 0 15,-1-1 0-15,1-2 0 16,1-2 0-16,2-5 0 0,1-4 0 15,2-7 0 1,2-6 0-16,1-5 0 0,2-5 0 16,0 1 0-16,0-4 0 15,-3 2 0-15,-2 2-39 16,-4 1-239-16,0 1-201 16</inkml:trace>
  <inkml:trace contextRef="#ctx0" brushRef="#br0" timeOffset="101742.69">10018 4660 770 0,'9'2'57'0,"-3"0"30"16,-2 0 77-16,-4-2 14 15,0 2-31-15,0-2-23 16,0 1-16-16,-1 0-29 16,1 4 29-16,0 0-11 15,-2 1-38-15,2-2-15 16,-1 2-19-16,1-4-25 16,-2-1 0-16,2-2 0 0,0-1 0 15,0 1 0-15,0-2 0 16,2 1-202-16,-1 1-168 15,5-6-717-15</inkml:trace>
  <inkml:trace contextRef="#ctx0" brushRef="#br0" timeOffset="107090.4">10078 4599 783 0,'11'-6'343'0,"-3"0"-176"16,-5-1-1-16,0 1-59 0,-1 2-49 15,-2 4-54-15,3 4 0 16,-2 4-2-16,2 6 1 16,0 3 13-16,-3 5 10 15,-3 3 8-15,-6 1 12 16,-3 2-4-16,-4-3-2 15,-5-3-4-15,3-4-3 16,-3-5 5-16,-1-8-16 16,-1-5-1-16,-1-10 11 15,2-6-8-15,1-11-24 16,5-6 0-16,4-5 0 16,6 0 0-16,6 2 0 15,12 4 0-15,1 8 0 16,8 9 0-16,9 6 0 0,4 11 0 15,4 8 0-15,-1 6 0 16,3 6 0-16,-9 6 0 16,-7 7 0-16,-10 8 0 15,-8 2 0-15,-12 5 0 16,-12 0 0-16,-6-6 0 16,-9-6 0-16,-4-10 0 15,3-11 0-15,1-12 0 16,4-13 0-16,4-10 0 15,5-10 0-15,3-9 0 16,8-10 0-16,7-3 0 16,8-4 0-16,13 2 0 15,11 5 0-15,9 10 0 0,10 13 0 16,5 11 0-16,1 12 0 16,-6 12 0-16,-8 6 0 15,-10 12 0-15,-13 7 0 16,-12 7 0-16,-12 2 0 15,-13 2 0-15,-10-2 0 16,-8-7 0-16,-6-10 0 16,1-12 0-16,3-9 0 15,5-14 0-15,2-10 0 16,7-13 0-16,6-9 0 16,7-11 0-16,12 0 0 15,10 0 0-15,11 8 0 16,9 8 0-16,4 12 0 0,2 12 0 15,-1 5 0 1,-4 8 0-16,-3 8 0 0,-4 6 0 16,-7 7 0-16,-9 9 0 15,-9 3 0-15,-12 4 0 16,-14-1 0-16,-8-6 0 16,-5-9 0-16,3-13 0 15,1-10 0-15,6-10 0 16,5-11 0-16,5-8 0 15,8-6 0-15,5-7 0 16,8 1 0-16,10 4 0 16,8 4 0-16,10 10 0 0,5 6 0 15,-3 11 0-15,-1 5 0 16,-7 5-35-16,-3 7-93 16,-6 3-80-16,1 4-49 15,-3 2-122-15,-4 0-488 16</inkml:trace>
  <inkml:trace contextRef="#ctx0" brushRef="#br0" timeOffset="108525.23">10149 4721 667 0,'0'-7'281'15,"0"0"-93"-15,-4 3-43 0,4-1-33 16,-3 2-8-16,3 1-48 15,-2 2-17-15,1 0-12 16,-1 0 12-16,2 0 8 16,2 2 9-16,-2-2 10 15,0 0 6-15,0-2-18 16,0 2-13-16,-2 0-9 16,2-1-13-16,0 1-17 15,2 0-2-15,-1 0 0 16,4 1 0-16,7 4 0 15,7-1 0-15,7 1 0 16,5 2 0-16,6 0 0 16,3-1 0-16,-2-1 0 15,-1 4 0-15,2-2 0 0,-1 2 0 16,3 2 0-16,-2-1 0 16,2-2 0-16,-2-1 0 15,0 0 0-15,-3-4 0 16,5-1 0-16,-3-4 0 15,1 2 0-15,0 0 0 16,-2 0-1-16,-5 0 0 16,3 3 1-16,-2-3 0 15,4 0 0-15,2-1 0 16,7-1 1-16,-1 1-1 16,7 1 1-16,-7 3-1 15,1 1 0-15,-4 3 0 16,-1 1 0-16,-6 0 0 0,-2 3 0 15,-2-4 0 1,3 0 0-16,2-4 0 0,0 0 0 16,4-3 0-16,-1 0 0 15,1 0 0-15,-1 1 0 16,0-1 0-16,-6 0 0 16,-1 4 0-16,0-2 0 15,-2-1 0-15,-1 1 0 16,4-2 0-16,2 1 0 15,2 0 0-15,2-2 0 0,4 1 0 16,0-1 0 0,0-2 0-16,-2-3 0 0,-4 5 0 15,-1-4 0-15,-6 2 0 16,-3 1 0-16,0 1 0 16,-1 1 0-16,4 1 0 15,3 0 0-15,4 0 0 16,4-1 0-16,2 2 0 15,-4-2 0-15,-2 0 0 16,-4 0 0-16,-3 0 0 16,-3-2 0-16,1 2 0 15,0 2 0-15,2-1 0 16,3 1 0-16,0 1 0 16,4-2 0-16,0 3 0 15,-1 1 0-15,-2-3 0 0,2 1 0 16,-4 0 0-16,2-2 0 15,-4 2 0-15,0-2 0 16,-2 0 0-16,0 1 0 16,-1 1 0-16,0-2 0 15,1 4 0-15,2-1 0 16,0 0 0-16,1 2 0 16,0-1 0-16,2 1 0 15,-1-2 0-15,-1 1 0 16,2 0 0-16,1 1 0 15,1 0 0-15,-3 0 0 16,1 2 0-16,-1-1 0 16,-1 0 0-16,0 0 0 15,2 0 0-15,0-1 0 0,8-1 0 16,-2 2 0-16,2-2 0 16,0 3 0-16,-2-1 0 15,-3 1 0-15,-2-2 0 16,-1 1 0-16,0-2 0 15,3 0 0-15,5-1 0 16,4-1 0-16,3 0 0 16,-2-2 0-16,2 2 0 15,-2 0 0-15,-1-1 0 16,-3 3 0-16,2 0 0 16,-2 0 0-16,0 0 0 15,0 0 0-15,-6-4 0 16,-5 0 0-16,-4-1 0 15,-11 0 0-15,-4-1 0 0,-6 1 0 16,-4 0 0-16,-2 0 0 16,1 1 0-16,5-1 0 15,0 0 0-15,6 2 0 16,0-2 0-16,-1 0 0 16,-1 0 0-16,-3 0 0 15,-2 0 0-15,-4 0 0 16,-1 0 0-16,0 0 0 15,-1 1 0-15,1-1 0 16,-2 2-14-16,-1-2-66 16,-3 3-41-16,-5-1-139 0,-6 2-272 15</inkml:trace>
  <inkml:trace contextRef="#ctx0" brushRef="#br0" timeOffset="109140.58">14525 4652 1020 0,'-22'-23'131'0,"2"3"43"0,2 3 7 16,4 1-44-16,5 9-10 15,2 2-45-15,4 4-22 16,3 1-13-16,0 1-2 16,2 1-6-16,-1-1-35 15,4 2-4-15,1 6 0 16,6 4 0-16,9 8 0 16,9 5 0-16,7 8 0 15,8 2 0-15,0 2 0 16,1-1 0-16,-3-4 0 15,-2 0 0-15,-6-3 0 16,-5-5 0-16,-8-4 0 16,-5-4 0-16,-5-3 0 15,-2-4 0-15,-4-2 0 0,-3-1 0 16,2-3 0-16,-4 1 0 16,1-1 0-16,-4 1 0 15,-1 4 0-15,-5 4 0 16,-6 4 0-16,-11 7 0 15,-11 2 0-15,-9 6 0 16,-4 1 0-16,-5 4 0 16,1-1 0-16,3 0 0 15,5 0 0-15,0-7 0 16,8-5 0-16,10-6 0 0,8-8 0 16,8-4 0-16,7-5 0 15,2 1 0-15,1-2 0 16,1 0 0-16,-2 1 0 15,2-1 0-15,0 2 0 16,2-1-76-16,-4 1-279 16,4 0-250-16</inkml:trace>
  <inkml:trace contextRef="#ctx0" brushRef="#br0" timeOffset="113272.42">10445 9553 860 0,'3'-8'218'0,"-2"1"-31"16,-2-5-54-16,-2 1-17 16,0 0-20-16,0-1-9 15,0 1 13-15,0-2-32 16,0 2-10-16,-3-2-4 15,0 1-7-15,-2-1-24 16,-1-1-23-16,-4 1 0 16,-2 0 0-16,-1-1 0 15,-2 0 0-15,-2 0 0 0,1 1 0 16,-1 0 0-16,0 1 0 16,-4 1 0-16,0-1 0 15,-5 1 0-15,0 0 0 16,-1 1 0-16,0 1 0 15,0 1 0-15,3-1 0 16,2 2 0-16,0 1 0 16,2 0 0-16,-1 1 0 15,2 1 0-15,-3 3 0 16,1 2 0-16,1 1 0 16,-2 1 0-16,0 3 0 15,-1 1 0-15,0 2 0 0,0 2 0 16,-2 1 0-16,1 1 0 15,0-1 0-15,5 1 0 16,2-1 0-16,1 0 0 16,3-1 0-16,2 0 0 15,-1 2 0-15,2 0 0 16,-5 2 0-16,4 2 0 16,-3 3 0-16,0 0 0 15,2 7 0-15,0 0 0 16,2 7 0-16,4-2 0 15,1 1 0-15,1 2 0 16,2-5 0-16,0 0 0 16,2 1 0-16,-5-3 0 0,2 0 0 15,-2 2 0-15,0 0 0 16,2-1 0-16,0 3 0 16,3-2 0-16,1 2 0 15,2-3 0-15,2-1 0 16,1-1 0-16,-2-4 0 15,2-3 0-15,0-2 0 16,2-3 0-16,2 2 0 16,2 1 0-16,2 3 0 15,5 2 0-15,-1 4 0 16,3 2 0-16,-2 0 0 16,-1-1 0-16,3-3 0 15,0-3 0-15,1-4 0 16,1 1 0-16,2-1 0 0,5-1 0 15,-2 2 0-15,1 1 0 16,1-3 0-16,-2 0 0 16,0 0 0-16,2-5 0 15,-2-2 0-15,2-5 0 16,4-1 0-16,2-4 0 16,2 0 0-16,-1-1 0 15,3-2 0-15,-1 0 0 16,0-1 0-16,1-5 0 15,0 0 0-15,2-4 0 16,0-3 0-16,3-3 0 16,0-1 0-16,-2-3 0 15,0 1 0-15,-4 2 0 16,-3 0 0-16,-5 0 0 16,-3 1 0-16,-2-4 0 0,1-1 0 15,0-4 0-15,1-3 0 16,0-5 0-16,-2 0 0 15,2-1 0-15,-4 2 0 16,-6 2 0-16,-3 1 0 16,-8 3 0-16,-4 0 0 15,-3 1 0-15,-4-1 0 16,-2-3 0-16,-3-2 0 16,-1 1 0-16,-2-2 0 15,-3 3 0-15,4 1 0 0,-5 4 0 16,1 2 0-16,-1 1 0 15,-2 0 0-15,1 0 0 16,-2 0 0-16,1 0 0 16,3 0 0-16,0 3 0 15,2 3 0-15,-2 1 0 16,4 4 0-16,-6 2 0 16,-4 1 0-16,-3 0 0 15,0 3 0-15,-1-2 0 16,2 1 0-16,-1-2 0 15,4 0 0-15,0 0 0 16,1 0 0-16,-1 0 0 16,0-1 0-16,-3 1 0 0,-2 2 0 15,-2-2 0-15,-1 2 0 16,0 2 0-16,1 2 0 16,-2 4 0-16,3 3 0 15,-3 2 0-15,-1 2 0 16,1 2 0-16,-3-2 0 15,2 1 0-15,2 1 0 16,1 0 0-16,3 3 0 16,-1 1 0-16,1 2 0 15,3 3 0-15,-4 2 0 16,-1 4 0-16,0 2 0 16,-1 0 0-16,0 4 0 15,2-2 0-15,1 3 0 16,3 0 0-16,4 2 0 0,3 1 0 15,5-2 0-15,0 3 0 16,1-1 0-16,4 2 0 16,2-2 0-16,0 2 0 15,3 1 0-15,1 1 0 16,2 0 0-16,1 1 0 16,-1 0 0-16,3-3 0 15,-1 0 0-15,3-4 0 16,0-3 0-16,2 1 0 15,8-2 0-15,1-1 0 16,2 0 0-16,8 0 0 16,3-1 0-16,4 1 0 15,3 0 0-15,1 0 0 0,-1-3 0 16,-1-1 0-16,-5-3 0 16,-1-4 0-16,1-3 0 15,0-2 0-15,5-2 0 16,3-2 0-16,6 0 0 15,0-1 0-15,1-1 0 16,0 1 0-16,-1-4 0 16,-2 0 0-16,-1-4 0 15,3-1 0-15,-5-3 0 16,2-3 0-16,-1-2 0 16,-3 0 0-16,-4-1 0 15,-4 0 0-15,-5-4 0 0,1-1 0 16,-5-5 0-16,4-8 0 15,0-5 0-15,4-5 0 16,-1 1 0-16,0 1 0 16,-2 5 0-16,-4 4 0 15,-4 3 0-15,-4 1 0 16,-1 1 0-16,-4-2 0 16,-3 1 0-16,4-4 0 15,-4 0 0-15,2-4 0 16,-1 0 0-16,0-4 0 15,-4 1 0-15,-1 1 0 16,-5-1 0-16,-3 1 0 16,-3 2 0-16,-1-1 0 0,-5 2 0 15,0 2 0-15,-3 1 0 16,0 0 0-16,-3 2 0 16,-3 2 0-16,1 0 0 15,-3 4 0-15,-2-2 0 16,1 3 0-16,0 3 0 15,0 2 0-15,-3-1 0 16,1 2 0-16,-3 2 0 16,-1 0 0-16,2 4 0 15,-2 2 0-15,-1 3 0 16,-1 2 0-16,-3 2 0 16,-1-1 0-16,2 2 0 0,-2-2 0 15,0 1 0 1,0 1 0-16,-1 2 0 0,-2 0 0 15,1 3 0-15,-3 2 0 16,3 0 0-16,0 3 0 16,2 2 0-16,2 2 0 15,0-1 0-15,3 1 0 16,2 3 0-16,-1 3 0 16,1 1 0-16,0 4 0 15,1 1 0-15,1 3 0 16,3 1 0-16,2 0 0 15,4 0 0-15,2-1 0 16,5 1 0-16,2 1 0 16,6 1 0-16,3 3 0 15,2-1 0-15,1 4 0 0,1 1 0 16,1 0 0-16,-1 2 0 16,1-1 0-16,1-3 0 15,0 2 0-15,2-2 0 16,3 2 0-16,3 2 0 15,3 0 0-15,3-1 0 16,5 1 0-16,3-5 0 16,5-6 0-16,3-2 0 15,3-6 0-15,3-4 0 16,2-3 0-16,1 0 0 16,-1 0 0-16,0-1 0 0,-2 0 0 15,-3 1 0-15,1-1 0 16,-1-4 0-1,1-2 0-15,1-7 0 0,4-4 0 16,5-8 0-16,1-2 0 16,0-1 0-16,-5-2 0 15,-7 3 0-15,2 0 0 16,-3 1 0-16,-1-1 0 16,2 1 0-16,0-3 0 15,-2-3 0-15,-2 0 0 16,-4-7 0-16,-3-2 0 15,-1-8 0-15,1-3 0 16,-2-6 0-16,5 1 0 16,1-2 0-16,-1 5 0 0,-1 4 0 15,-2 3 0-15,-1 3 0 16,-5 2 0-16,-1-3 0 16,-3 1 0-16,0-3 0 15,-4 1 0-15,-2-1 0 16,-1-2 0-16,-2 1 0 15,0 1 0-15,-3 1 0 16,0 2 0-16,-4 1 0 16,-4 1 0-16,-2-2 0 15,-5 1 0-15,-3-6 0 16,-4-2 0-16,-2-2 0 16,-3 1 0-16,0 3 0 15,-1 3 0-15,-2 6 0 16,1 5 0-16,-4 2 0 0,2 4 0 15,0 0 0-15,1 5 0 16,6-3 0-16,2 4 0 16,-2 5-137-16,-1 4-498 15</inkml:trace>
  <inkml:trace contextRef="#ctx0" brushRef="#br0" timeOffset="116069.24">10294 4537 454 0,'-15'12'66'0,"2"-2"17"16,5-3 27-16,2-3 7 15,5-1 30-15,-1 1-6 16,-1 1 24-16,-4-1-48 16,1 2-9-16,-2-1-8 15,-1 0-7-15,3-3-3 16,-1 0-22-16,1-2-12 16,3 1-17-16,0 1-22 15,-2 2-2-15,-1 2-4 16,-4 6 3-16,-2 2-2 15,-4 1 10-15,5 3-20 0,2-4-2 16,-5 10 0-16,14-23 0 16,1-1 0-16,-1-1 0 15,2 1 0-15,-1-2 0 16,1 1 0-16,-1-2 0 16,2-1 0-16,4-4 0 15,7-8 0-15,7-2 0 16,4-5 0-16,9-7 0 15,1 1 0-15,1-4 0 16,-2 1 0-16,2-1 0 16,1-1 0-16,2 1 0 15,9-3 0-15,7 0 0 16,3-1 0-16,0-2 0 0,3 0 0 16,-4 1 0-1,-4 2 0-15,1-3 0 0,3 1 0 16,1 1 0-16,2 4 0 15,-7 3 0-15,-5 3 0 16,-8 4 0-16,-11 1 0 16,-5 4 0-16,-5-2 0 15,-2-1 0-15,-1-2 0 16,5-4 0-16,0-1 0 16,9-4 0-16,4-2 0 15,8 0 0-15,0 2 0 16,-2 2 0-16,-3 4 0 0,-7 7 0 15,-6 1 0 1,0 1 0-16,1 1 0 0,6-3 0 16,5-3 0-16,7 0 0 15,1-1 0-15,-2 0 0 16,-4 1 0-16,-4 1 0 16,-5-1 0-16,-5 4 0 15,-3-2 0-15,-2 2 0 16,-2 0 0-16,2-1 0 15,3-2 0-15,4 0 0 16,4 2 0-16,1-2 0 16,2 3 0-16,-3 0 0 15,-4 4 0-15,-5 0 0 0,-2-1 0 16,-5 4 0 0,1-1 0-16,0 0 0 0,3-2 0 15,0 2 0-15,4-4 0 16,2 2 0-16,0-4 0 15,1 4 0-15,-2-2 0 16,-1-1 0-16,-6 5 0 16,2-3 0-16,-4 1 0 15,0-2 0-15,0 4 0 16,1-2 0-16,0-3 0 16,3 2 0-16,0 1 0 15,-2-2 0-15,1 3 0 16,-3 0 0-16,-3 0 0 15,1 2 0-15,-3 0 0 0,0 1 0 16,2-2 0-16,0 1 0 16,1 0 0-16,3 1 0 15,-3 0 0-15,1 2 0 16,-4 1 0-16,-3 2 0 16,-3 1 0-16,0 3 0 15,-1-1 0-15,-1 2 0 16,-1 0 0-16,0-1 0 15,2-1 0-15,-1 1 0 16,2-3 0-16,0 1 0 16,0 0 0-16,0 0 0 15,-3 2 0-15,3 0 0 16,-1-1 0-16,-2 2 0 16,0 0 0-16,0 2 0 0,-2-2 0 15,2 1 0-15,-3-1 0 16,3 0 0-16,-2 0 0 15,-1 1 0-15,-1 1 0 16,-8 1 0-16,-7 1 0 16,-8 4 0-16,-12 2 0 15,-6 2 0-15,-4-2 0 16,3 1 0-16,1-2 0 16,6-1 0-16,5-3 0 15,1-1 0-15,-4 1 0 16,-6-1 0-16,-1-1 0 0,1-2 0 15,1 2 0-15,8-2 0 16,7 1 0-16,9 1 0 16,3-2 0-16,9 2 0 15,3-2 0-15,3-1 0 16,2 0 0-16,1 1 0 16,3-2 0-16,6 0 0 15,10-3 0-15,14-4 0 16,15-1 0-16,10-2 0 15,8-1 0-15,3 0 0 16,-3 0 0-16,-5 4 0 16,-7 1 0-16,-12 2 0 15,-8 1 0-15,-14 3 0 0,-9-1 0 16,-8 2 0 0,-4 0 0-16,-1-1 0 0,-1 1 0 15,2 0 0-15,-2 0 0 16,1 0 0-16,-1 0 0 15,0 0 0-15,-1 0 0 16,1 1 0-16,0 2 0 16,1 6 0-16,2 6 0 15,0 12 0-15,-4 11 0 16,-2 14 0-16,-3 12 0 16,-3 6 0-16,-1 5 0 15,2-4 0-15,2-10 0 16,3-11 0-16,6-11 0 15,-3-14 0-15,3-10 0 0,-1-8 0 16,-1-3 0-16,-1-4 0 16,0 0 0-16,2-2 0 15,-2 0 0-15,-2-2 0 16,4 0 0-16,-1-2 0 16,2 2-255-16,4 0-723 15</inkml:trace>
  <inkml:trace contextRef="#ctx0" brushRef="#br0" timeOffset="120191.79">10243 4564 1002 0,'8'-15'191'0,"-4"3"-25"15,-5 5-40-15,-2 1-84 16,1 5-34-16,1 3-8 16,2 5 8-16,1 4 13 15,2 6 7-15,-1 5-4 16,-1 6-6-16,-4 1-1 0,-5 5 1 15,-8 3 3-15,-2 1-12 16,-5-1-1-16,-5-5 4 16,2-8 4-16,1-11 37 15,0-12-4-15,2-11-25 16,1-12 8-16,0-9-17 16,-3-6 1-16,8-5-6 15,4-1-1-15,9 4-1 16,6 4-8-16,13 1 6 15,7 7 1-15,11 5 1 0,9 5-2 16,2 7-1-16,4 8-2 16,-1 9 1-16,-8 10-4 15,-9 9 0-15,-7 6 2 16,-10 6 3-16,-10 5-3 16,-5 2 2-16,-7 0-1 15,-8-7 4-15,-2-7 1 16,-6-13 11-16,-4-12-12 15,-4-13-7-15,-2-11 0 16,3-9 0-16,-2-6 0 16,3-3 0-16,8-3 0 15,7 4 0-15,6 2 0 16,12 3 0-16,15 3-6 0,10 5 6 16,14 3 1-1,10 8-1-15,2 5-4 0,-3 9 2 16,-8 7 2-16,-12 8-2 15,-11 6 2-15,-10 4 4 16,-10 4-2-16,-10-2 1 16,-4-3 1-16,-5-4-4 15,-1-5 0-15,-2-8 0 16,0-7-50-16,5-3-111 16,2-4-109-16,8-2-244 15</inkml:trace>
  <inkml:trace contextRef="#ctx0" brushRef="#br0" timeOffset="121572.46">10467 4777 730 0,'-8'-9'172'15,"0"0"-1"-15,2 2-60 16,0-1 10-16,0 2-50 16,-3 2 11-16,3 0-12 15,1 1 13-15,1-1-14 16,-1 1 10-16,2 1-13 16,0 1-29-16,2 0-19 15,1 2-10-15,0-1-5 16,0 1-3-16,1 1-4 15,4 1 4-15,1 1 9 0,3 3 0 16,7 1 2-16,4 5-4 16,4-1 2-16,5 2-2 15,9-3 0-15,8 0 1 16,4-3-2-16,6 1-5 16,2-2-1-16,0-2 2 15,0 6-2-15,-1-2 0 16,0 2 0-16,-3-1 2 15,-2-1-2-15,-2-2 0 16,-2-1 1-16,1-3 0 16,3-3-1-16,-1 0 4 15,6-1-4-15,0 2 1 16,-1 1 0-16,-2 5-1 16,-3 3 1-16,-2 3-1 15,-6 0 1-15,2-2-1 0,-2 1 1 16,3-5-1-16,-1-1-3 15,0 0 1-15,-2-2 2 16,-2 0-1-16,-4 1 0 16,-4-3 0-16,2 1 1 15,-2-1 0-15,0-2 1 16,-2 1-1-16,1-2 1 16,-1-1-1-16,-1 1 0 15,0-2 1-15,1 1 0 16,2-2-1-16,1 2 0 15,2-1 0-15,-1 0 0 16,-1 0 4-16,2 3-4 0,-2-1 0 16,-3 1 0-1,0 1 0-15,-1 1 1 0,3-2-1 16,3-2 1-16,0 1 0 16,1-1-1-16,5-2 1 15,-3 3-1-15,1-2 0 16,-1 3 1-16,1-1 0 15,0 1-1-15,1 0-1 16,3 3-3-16,1-1 3 16,1 2-1-16,-1-2 1 15,1 2 1-15,-4-3-2 16,-1 1 2-16,-3-1 4 16,-4-1-3-16,-1 0 4 15,0 2 0-15,-2-2-1 0,1 2-3 16,2 0 2-16,1 1 1 15,0-2 1-15,5-1 3 16,-2 0 0-16,1 0 2 16,-2-1 1-16,-1 1-6 15,1 0-3-15,-1 1-2 16,-2 0 0-16,1 2 0 16,-4-1 0-16,2-1 0 15,0-1 0-15,-1 0 0 16,3 0 0-16,-1-1 0 15,-1 1 0-15,-5 0 0 0,-1 0 0 16,-5 0 0-16,-2 0 0 16,-7 0 0-16,0-2 0 15,-2 2 0-15,0-1 0 16,2 2 0-16,-1-1 0 16,3 3 0-16,-3 0 0 15,0 0 0-15,-1-1 0 16,-1 2 0-16,-3-2 0 15,-1-2 0-15,0 2 0 16,-3-2 0-16,-3 0 0 16,1 0 0-16,-1 0 0 15,-1 0 0-15,-1 0 0 16,1 1 0-16,-5 1-61 16,-3 2-136-16,-5 3-225 15,-2-1-797-15</inkml:trace>
  <inkml:trace contextRef="#ctx0" brushRef="#br0" timeOffset="122212.76">14349 4609 1192 0,'-11'-13'146'15,"-2"-3"50"-15,1-2-31 16,-4-1-17-16,4 4-28 16,-1 1-40-16,2 4-80 15,5 3 0-15,1 3 0 16,2 1 0-16,2 4 0 15,1 1 0-15,1 1 0 16,4 5 0-16,3 2 0 16,8 8 0-16,8 3 0 15,14 6 0-15,9 6 0 16,8 3 0-16,3 4 0 16,2 2 0-16,-4 1 0 15,-3-8 0-15,-4-4 0 16,-4-7 0-16,-5-7 0 15,-9-5 0-15,-8-3 0 0,-7-5 0 16,-8-1 0-16,-5-2 0 16,-5-1 0-16,-1 0 0 15,-4 6 0-15,-11 4 0 16,-10 7 0-16,-11 7 0 16,-13 7 0-16,-4 6 0 15,-5 1 0-15,4 1 0 16,2 1 0-16,6-5 0 15,10-5 0-15,8-8 0 0,7-5 0 16,9-7 0-16,9-5 0 16,3-2 0-16,0-3 0 15,3 0 0-15,0 0 0 16,0 0 0-16,0-1 0 16,3 1 0-16,-2 0-186 15,4 3-166-15,3-2-256 16</inkml:trace>
  <inkml:trace contextRef="#ctx0" brushRef="#br0" timeOffset="126847.96">28388 4203 795 0,'5'-4'289'0,"-2"0"-63"15,-3-2-36-15,-2 1-31 16,1-1 4-16,-1 1-29 0,1-2-43 16,-2-1-91-16,3 3 0 15,-2-2 0-15,1-1 0 16,-1 1 0-16,1 2 0 16,-3-1 0-16,2 3 0 15,2 0 0-15,-3 2 0 16,3 1 0-16,-2 0 0 15,2 1 0-15,-1 2 0 16,1-2 0-16,0 2 0 16,-2 3 0-16,2 7 0 15,0 4 0-15,0 8 0 16,2 6 0-16,1 2 0 16,3 5 0-16,1-3 0 15,-1 1 0-15,2-2 0 16,-2 1 0-16,1-3 0 0,-1-1 0 15,0-4 0-15,2-4 0 16,-2-7 0-16,1-6 0 16,-1-6 0-16,1-7 0 15,3-5 0-15,6-5 0 16,0-6 0-16,5-5 0 16,0-3 0-16,-6-1 0 15,0-3 0-15,-6 2 0 16,-2 0 0-16,-1 1 0 15,-2-1 0-15,-2 5 0 16,-1 5 0-16,-2 5 0 16,1 4 0-16,0 5 0 15,0 2 0-15,0 5 0 16,0 2 0-16,1 6 0 0,4 6 0 16,0 9 0-16,1 7 0 15,0 7 0-15,1 1 0 16,0 4 0-16,1-3 0 15,1-4 0-15,4-8 0 16,1-6 0-16,2-12 0 16,6-6 0-16,2-10 0 15,2-5 0-15,2-5 0 16,0-6 0-16,-4-4 0 16,-4-5 0-16,-2-5 0 15,-3-4 0-15,-4-3 0 16,-3-2 0-16,-5 5 0 15,-3 4 0-15,-8 5 0 0,-1 3 0 16,-5 5 0-16,-2-1 0 16,0 3 0-16,1 2 0 15,-1 1 0-15,5 1 0 16,0 4 0-16,5 3 0 16,0 2 0-16,3 6 0 15,-2 5 0-15,-5 4 0 16,1 4-260-16,0 3-304 15</inkml:trace>
  <inkml:trace contextRef="#ctx0" brushRef="#br0" timeOffset="127331.67">28330 3806 934 0,'-24'2'166'15,"-1"1"44"-15,2 0-54 16,3 0-54-16,2-1-24 16,4 2-7-16,7 0 27 15,0-1-17-15,3-2-23 16,4 0-21-16,-1 1-10 16,2-2 2-16,4-2-29 15,13 0 0-15,22-4 0 16,28-2 0-16,26-2 0 15,25-3 0-15,13 0 0 16,-7 2 0-16,-17 1 0 16,-23 4 0-16,-27 3 0 15,-26 2 0-15,-22 1 0 16,-8 0 0-16,-7 1 0 0,-9 4-5 16,-6 4-183-16,-7 4-184 15,-9 4-605-15</inkml:trace>
  <inkml:trace contextRef="#ctx0" brushRef="#br0" timeOffset="128265.62">27991 5336 496 0,'-20'5'385'16,"0"-3"-199"-16,-2 0 18 15,-1 0-26-15,0-2-38 16,0 0-19-16,-2 0 6 15,2 0-39-15,3-2-26 16,1 0-11-16,5 1-42 16,5 0-9-16,1-1 0 0,5 2 0 15,0-1 0 1,3 1 0-16,0-2 0 0,2 2 0 16,-1-1 0-16,4 0 0 15,2-1 0-15,17-1 0 16,24-1 0-16,32-1 0 15,43-2 0-15,39-2 0 16,37 1 0-16,29 1 0 16,18-1 0-16,8 1 0 15,-1 3 0-15,-20 0 0 16,-25 3 0-16,-34 1 0 16,-37 2 0-16,-28 1 0 0,-33 0 0 15,-27 0 0-15,-19 0 0 16,-16-2 0-16,-14 0 0 15,-5 0 0-15,-8-1 0 16,-10 0-7-16,-11 0-210 16,-9 2-250-16</inkml:trace>
  <inkml:trace contextRef="#ctx0" brushRef="#br0" timeOffset="128956.76">28156 6039 762 0,'4'-5'421'0,"-4"-4"-154"15,-1-2-57-15,-4-5 0 16,1 1-49-16,-1-2-145 15,2 3-16-15,0 1 0 16,1 5 0-16,2 4 0 16,-1 2 0-16,1 2 0 15,0 7 0-15,0 8 0 16,0 14 0-16,3 11 0 0,1 11 0 16,3 10 0-1,0 3 0-15,6 0 0 0,-1-4 0 16,3-3 0-16,-3-6 0 15,2-5 0-15,-4-7 0 16,-2-7 0-16,-2-6 0 16,-2-5 0-16,-1-11 0 15,1-4 0-15,-2-4 0 16,-1-2 0-16,-1-4 0 16,-1-3 0-16,-1-4 0 0,2-5-52 15,0-3-511-15</inkml:trace>
  <inkml:trace contextRef="#ctx0" brushRef="#br0" timeOffset="129310.26">28506 6070 1033 0,'11'-25'395'15,"-4"1"-132"-15,-2 1 11 16,-2-1-192-16,-2 7-82 15,-1 5 0-15,0 5 0 16,-1 4 0-16,1 4 0 0,-2 9 0 16,2 10 0-1,2 8 0-15,-1 9 0 0,3 12 0 16,1 5 0-16,-1 3 0 16,2 2 0-16,-1-2 0 15,0-1 0-15,0-6 0 16,0-3 0-16,-2-8 0 15,0-7 0-15,0-9 0 16,0-9 0-16,-2-5 0 16,1-8 0-16,-2-1 0 15,1-1 0-15,-1-1 0 16,0 1 0-16,2 1-57 16,2-3-525-16</inkml:trace>
  <inkml:trace contextRef="#ctx0" brushRef="#br0" timeOffset="130118.65">29186 6385 1249 0,'6'-17'297'0,"-1"-3"0"16,-4-2-99-16,-1-1-192 15,0 2-6-15,0 1 0 16,-1 2 0-16,1 4 0 0,-2 2 0 16,1 7 0-16,-1 1 0 15,2 5 0-15,-1 2 0 16,1 5 0-16,-3 9 0 15,1 7 0-15,1 11 0 16,1 9 0-16,0 7 0 16,3-2 0-16,1-4 0 15,20 63 0-15,-19-100 0 16,-1-2 0-16,-1-2 0 16,0-2 0-16,3 2 0 0,3-4 0 15,0-6 0-15,5-4 0 16,2-4 0-16,3-4 0 15,-1-2 0-15,-2-4 0 16,-2-4 0-16,1-4 0 16,-5-2 0-16,-2-2 0 15,0 4 0-15,-3 6 0 16,-2 5 0-16,-1 8 0 16,-2 6 0-16,0 5 0 15,-2 3 0-15,1 2 0 16,-1 1 0-16,2 6 0 15,2 7 0-15,1 7 0 16,3 8 0-16,3 5 0 0,2 0 0 16,3-5 0-1,2-6 0-15,1-4 0 0,-1-5 0 16,1-7 0-16,2-5 0 16,5-5 0-16,2-7 0 15,2-2 0-15,0-6 0 16,-3-1 0-16,-5-3 0 15,-7-2 0-15,0-4 0 16,-7-3 0-16,-1-5 0 16,-5-2 0-16,-3 1 0 15,-5-1 0-15,-5 4 0 16,-3 5 0-16,-4 1 0 16,-3 5 0-16,3 6 0 15,2 6 0-15,5 3 0 16,1 5 0-16,6 6 0 0,1 3-12 15,5 6-382-15,8 5-152 16</inkml:trace>
  <inkml:trace contextRef="#ctx0" brushRef="#br0" timeOffset="130718.05">30085 6215 774 0,'3'-13'496'15,"0"-1"-179"-15,-2-1-52 16,-2 1-70-16,-1 0-195 16,-1 0 0-16,2 1 0 0,-1 2 0 15,0 3 0-15,2 1 0 16,-1 3 0-16,1 2 0 15,1 2 0-15,-1 2 0 16,0-1 0-16,0 2 0 16,2 5 0-16,0 6 0 15,1 7 0-15,1 10 0 16,1 8 0-16,1 8 0 16,2 3 0-16,-2 2 0 15,0 1 0-15,2 1 0 16,-2 0 0-16,0-4 0 15,-2-3 0-15,-1-6 0 16,0-8 0-16,-1-11 0 0,1-7 0 16,-2-5 0-1,-1-9 0-15,2-2 0 0,-1-3 0 16,1 0 0-16,-2 0 0 16,4-2 0-16,-3-2 0 15,4-4 0-15,1-2-171 16,6-3-476-16</inkml:trace>
  <inkml:trace contextRef="#ctx0" brushRef="#br0" timeOffset="131057.6">30444 6250 1090 0,'12'-23'334'0,"-4"0"-32"16,-4 2-61-16,-2 3-161 15,-2 5-80-15,0 3 0 16,0 4 0-16,-2 5 0 16,2 2 0-16,0 5 0 15,0 5 0-15,2 9 0 16,1 11 0-16,2 13 0 16,0 7 0-16,-1 6 0 15,-1 2 0-15,-3-1 0 16,-1-2 0-16,-2-7 0 15,1-9 0-15,1-8 0 16,1-11 0-16,1-8 0 16,1-7 0-16,-1-6 0 15,-1-2 0-15,2-3 0 16,-2-2 0-16,-2-8-286 0,-4-7-918 16</inkml:trace>
  <inkml:trace contextRef="#ctx0" brushRef="#br0" timeOffset="131895.12">29069 5747 945 0,'-17'5'178'0,"4"-3"50"16,1-2-32-16,1-1-58 16,4 0-30-16,1 1-37 15,3 0-19-15,1 0-8 16,2 1-8-16,0-1 3 16,2 0-27-16,-2-1-12 15,1 1 0-15,2 0 0 0,0-2 0 16,6 2 0-16,14 0 0 15,11-1 0-15,11-1 0 16,10 2 0-16,12-1 0 16,3 1 0-16,-1 0 0 15,-6-1 0-15,-13-1 0 16,-16-1 0-16,-17 2 0 16,-12 0 0-16,-7 1 0 15,-2 1 0-15,-1-1 0 16,-7 0 0-16,-10 1 0 15,-10-1 0-15,-7 2 0 16,-8 1 0-16,0-2 0 16,0 2 0-16,2-2 0 15,0 2 0-15,5-1 0 16,4 0 0-16,8 2 0 0,7-2 0 16,9 1 0-16,6-3 0 15,3 1 0-15,3-1 0 16,0 0 0-16,3-1 0 15,0 0 0-15,0-1 0 16,9-2 0-16,18-5 0 16,17 2 0-16,21-1-556 15</inkml:trace>
  <inkml:trace contextRef="#ctx0" brushRef="#br0" timeOffset="136007.73">10219 4556 671 0,'0'0'157'0,"0"1"30"16,0-1-36-16,0 0 7 15,-1 0-53-15,1 0-18 16,-2 0-31-16,2 0-9 16,0 0 1-16,-1 2 4 15,-2-2 19-15,-3 1-6 16,2 2-6-16,-4 0-19 15,0 3-12-15,1 1-1 16,-2 0-2-16,3-1-12 16,3-2-13-16,2-1 0 0,1-3 0 15,0 0 0 1,0-3 0-16,1 1 0 0,1 1 0 16,-1 0 0-16,1-2 0 15,-1 0 0-15,4-3 0 16,3-4 0-16,3-5 0 15,8-6 0-15,7-7 0 16,8-7 0-16,8-2 0 16,4-5 0-16,5 2 0 15,1-1 0-15,-1 3 0 16,-2-1 0-16,-1 0 0 16,-2-2 0-16,-4-1 0 15,2-1 0-15,-3 3 0 0,-2 3 0 16,-2 3 0-1,-3 5 0-15,-4 3 0 0,-2 2 0 16,-2 2 0-16,1 2 0 16,-2-3 0-16,2 0 0 15,0-4 0-15,2 1 0 16,1-2 0-16,0 0 0 16,-2 3 0-16,-5 6 0 15,-1 2 0-15,-1 1 0 16,-3 0 0-16,0 2 0 15,1-1 0-15,-1 1 0 16,5-2 0-16,-1 2 0 16,1-3 0-16,0 2 0 15,1-2 0-15,-2 0 0 0,-3 1 0 16,0-1 0-16,-1 1 0 16,1 0 0-16,2-2 0 15,0 1 0-15,1-2 0 16,2 2 0-16,1 2 0 15,-3 0 0-15,-2 0 0 16,0 1 0-16,-2 0 0 16,1-2 0-16,2 1 0 15,0-2 0-15,6-1 0 16,1-1 0-16,0 1 0 16,1 1 0-16,-4 2 0 15,-2 0 0-15,-4 1 0 16,-1 3 0-16,-5 1 0 0,2 0 0 15,-6 1 0 1,5-3 0-16,0 1 0 0,3-3 0 16,4-2 0-16,2 1 0 15,1 1 0-15,-3 1 0 16,-1 3 0-16,-8 3 0 16,-1 0 0-16,-3-2 0 15,23-20 0-15,-23 22 0 16,-2 1 0-16,1 1 0 15,-1 0 0-15,6-3 0 16,-3 2 0-16,0 2 0 16,-6 3 0-16,0-2 0 0,0 1 0 15,-3 2 0 1,0-1 0-16,0 1 0 0,-3 1 0 16,3 1 0-16,-3 1 0 15,1-2 0-15,-1 0 0 16,0 2 0-16,-5 3 0 15,-4 4 0-15,-11 4 0 16,-8 7 0-16,-9 6 0 16,-9 3 0-16,-8 6 0 15,-4 2 0-15,0 0 0 16,-2 0 0-16,2 0 0 16,4 1 0-16,2 0 0 15,-5 6 0-15,3 6 0 0,-5 5 0 16,-4 5 0-1,-3 0 0-15,1-6 0 0,5-2 0 16,8-7 0-16,6-7 0 16,8-5 0-16,4-4 0 15,6-1 0-15,1 0 0 16,-1-1 0-16,-5 4 0 16,-3 3 0-16,-6 1 0 15,-7 3 0-15,1 2 0 16,0-3 0-16,1-2 0 15,2-4 0-15,6-5 0 16,5-4 0-16,4-4 0 16,3 0 0-16,5-4 0 15,1 1 0-15,2-1 0 0,-1-1 0 16,1 1 0-16,3-2 0 16,1 0 0-16,0-2 0 15,3 2 0-15,-1-1 0 16,2-1 0-16,-2-1 0 15,1 3 0-15,0 1 0 16,-2 2 0-16,-2 1 0 16,-2 4 0-16,2 0 0 15,-4-1 0-15,1 0 0 16,2-1 0-16,1-2 0 16,0-4 0-16,4 0 0 15,3-4 0-15,3-4 0 16,5-2 0-16,2-3 0 15,2-3 0-15,2 0 0 0,2-5 0 16,1-4 0-16,5-3 0 16,5-7 0-16,7-5 0 15,5-5 0-15,13-1 0 16,6-4 0-16,4-2 0 16,8-4 0-16,5 1 0 15,1 0 0-15,7-1 0 16,-2 2 0-16,0 0 0 15,-1-2 0-15,5 0 0 16,-1-2 0-16,8 0 0 16,0-2 0-16,-1-3 0 0,-6 0 0 15,-4 1 0 1,-5 1 0-16,-6 2 0 0,3 1 0 16,-3 4 0-1,3-3 0-15,1 1 0 0,0-1 0 16,1 2 0-16,0 1 0 15,-2 0 0-15,0 3 0 16,-1 0 0-16,-1 0 0 16,5 0 0-16,8-3 0 15,1 1 0-15,3 1 0 16,-3 4 0-16,-10 3 0 16,-12 4 0-16,-11 4 0 15,-9 4 0-15,-4 1 0 0,-3-1 0 16,1 2 0-1,4-4 0-15,4 0 0 0,-2 0 0 16,-3-1 0-16,-4 5 0 16,-3 2 0-16,-8 5 0 15,-4 1 0-15,0 2 0 16,0-4 0-16,3-1 0 16,6-1 0-16,0-1 0 15,3 1 0-15,-3 3 0 16,-5 1 0-16,-1 1 0 15,-6 4 0-15,-3-1 0 16,0 1 0-16,2-3 0 16,-2 2 0-16,0-1 0 15,0 3 0-15,-2 0 0 0,3 2 0 16,-4 1 0-16,0 1 0 16,-2 0 0-16,0 1 0 15,-1 2 0-15,0-2 0 16,2 1 0-16,-2 1 0 15,-2 1 0-15,-6 0-32 16,-6 4-333-16,-9 7-391 16</inkml:trace>
  <inkml:trace contextRef="#ctx0" brushRef="#br0" timeOffset="136680.31">12212 2623 814 0,'-23'-6'252'0,"3"-1"-25"16,4-4-20-16,1-6-77 16,4 3-12-16,0-2-16 15,0 2-9-15,2 3-25 16,-1 3-32-16,4-1-36 15,-2 4 0-15,4 2 0 16,-1 1 0-16,2 2 0 16,-1 2 0-16,3-1 0 0,1 2 0 15,1-3 0-15,3 1 0 16,1 2 0-16,5 1 0 16,10 1 0-16,9-4 0 15,18-1 0-15,14 0 0 16,9 0 0-16,9-1 0 15,0 1 0-15,-6 1 0 16,-4-1 0-16,-3-3 0 16,-5-4 0-16,-7 0 0 15,-11-3 0-15,-8 0 0 16,-12 0 0-16,-8 3 0 16,-8 0 0-16,-4 3 0 15,-1 0 0-15,-1 4 0 0,-2 1 0 16,-1 0 0-1,2 1 0-15,-1 1 0 0,-1-2 0 16,1 3 0-16,-1 5 0 16,-1 8 0-16,-1 14 0 15,-6 13 0-15,-2 17 0 16,-6 12 0-16,-3 12 0 16,-6 7 0-16,0 2 0 15,0-8 0-15,2-10 0 16,8-15 0-16,6-19 0 15,3-15 0-15,5-12 0 16,2-7 0-16,-1-7 0 16,2-4 0-16,-3-1 0 15,-2-5 0-15,-5-4 0 0,0-5 0 16,-4-6-426-16,-2-4-797 16</inkml:trace>
  <inkml:trace contextRef="#ctx0" brushRef="#br0" timeOffset="137146.24">12226 2640 602 0,'-21'-3'485'0,"2"-3"-215"0,-1-2-67 15,5-2-41-15,-1 3-24 16,4 2-37-16,2 3-59 16,4 2-27-16,4 2-15 15,4 2-3-15,4 3 3 16,7 2 9-16,12 0 9 16,16-2-13-16,20-4-5 15,17-6 0-15,13-7 0 16,1-3 0-16,-7 2 0 15,-15 3 0-15,-18 2 0 16,-20 4 0-16,-13 2 0 16,-13 1 0-16,-1-1 0 0,-5 1 0 15,-2 2 0-15,2 0 0 16,0 5 0-16,2 9 0 16,-2 11 0-16,-2 12 0 15,-4 15 0-15,-9 11 0 16,-1 5 0-16,-8-2 0 15,2-5 0-15,2-11 0 16,2-10 0-16,8-8-8 16,1-7-318-16,3-4-241 15</inkml:trace>
  <inkml:trace contextRef="#ctx0" brushRef="#br0" timeOffset="138308.54">11095 1909 691 0,'5'-8'491'0,"-1"-2"-212"16,-3 0-30-16,-6-3-50 16,-1 0-76-16,0 0-108 0,0 2-15 15,-2 3 0 1,1 2 0-16,-1 1 0 0,-1 2 0 16,-1 2 0-16,-5 1 0 15,-4 4 0-15,-4 4 0 16,-4 6 0-16,-3 4 0 15,1 7 0-15,3 0 0 16,6 1 0-16,6 3 0 16,5-3 0-16,7 3 0 15,5-4 0-15,5 0 0 16,6-4 0-16,5-2 0 16,0-5 0-16,-1-7 0 15,3-7 0-15,3-7 0 0,0-10 0 16,4-8 0-1,-2-7 0-15,-3-7 0 0,-9-4 0 16,-2-3 0-16,-9 0 0 16,-3-2 0-16,-3 3 0 15,-6 3 0-15,1 1 0 16,-4 8 0-16,-1 2 0 16,1 3 0-16,-2 3 0 15,0 2 0-15,0 6 0 16,2 3 0-16,5 5 0 15,1 2 0-15,3 6 0 16,1 1 0-16,2 1 0 16,0 1 0-16,0-1 0 15,0 1 0-15,2 0 0 0,-1 7 0 16,4 7 0-16,1 9 0 16,3 12 0-16,7 9 0 15,3 9 0-15,6 8 0 16,3 4 0-16,5-2 0 15,5 0 0-15,0-9 0 16,-4-9 0-16,-1-12 0 16,-8-11 0-16,-8-11 0 15,-7-7 0-15,-4-9 0 16,2-9 0-16,-1-6-367 16,3-10-864-16</inkml:trace>
  <inkml:trace contextRef="#ctx0" brushRef="#br0" timeOffset="139457.84">11111 1230 1216 0,'-34'-22'141'16,"0"-1"74"-16,-5 0-94 15,5 0 2-15,6 3-34 16,2 7-10-16,5 4-29 16,-3 8-37-16,-2 6-13 0,-10 6 0 15,-10 5 0-15,-5 10 0 16,-6 5 0-16,3 4 0 16,5 10 0-16,4 6 0 15,11 9 0-15,7 9 0 16,5 7 0-16,7 3 0 15,4 4 0-15,3 0 0 16,6-1 0-16,5-4 0 16,10-3 0-16,7-7 0 15,14-7 0-15,11-7 0 16,13-5 0-16,8-5 0 16,7-6 0-16,10-7 0 15,-1-8 0-15,-4-8 0 0,-2-9 0 16,-1-10 0-1,-4-13 0-15,-1-13 0 0,-4-9 0 16,-2-10 0-16,-6-8 0 16,-6-2 0-16,-10 0 0 15,-7-2 0-15,-13-3 0 16,-4 1 0-16,-9-2 0 16,-9 2 0-16,-7 1 0 15,-7-1 0-15,-5 1 0 16,-4 1 0-16,-5-2 0 15,-4 5 0-15,-2 4 0 16,-3 6 0-16,0 6 0 16,-2 3 0-16,0 2 0 15,-3 3 0-15,-1 3 0 0,4 5 0 16,-4 1 0-16,1 9 0 16,2 3 0-16,0 6 0 15,2 7 0-15,-1 4 0 16,-2 6 0-16,1 6 0 15,-10 9 0-15,-5 6 0 16,-5 4 0-16,-1 3 0 16,3 0 0-16,6-1 0 15,8-1 0-15,12-1 0 16,6 3 0-16,7-1 0 16,4 5 0-16,3 1 0 15,2 4 0-15,-1 2 0 16,1 5 0-16,2 2 0 0,4 5 0 15,1 2 0-15,1 4 0 16,2-2 0-16,3-6 0 16,6-2 0-16,6-7 0 15,5-3 0-15,8-4 0 16,5-1 0-16,11-3 0 16,3-2 0-16,8-5 0 15,0-6 0-15,3-5 0 16,2-10 0-16,3-11 0 15,5-8 0-15,6-12 0 16,3-7 0-16,2-5 0 16,-3-7 0-16,-7 0 0 0,-11 1 0 15,-10 0 0-15,-11 0 0 16,-6-1 0-16,-11 0 0 16,-4-7 0-16,-7-5 0 15,-7-9 0-15,-5-6 0 16,-5-2 0-16,-1-5 0 15,-4 1 0-15,1 2 0 16,-3 6 0-16,0 5 0 16,-3 6 0-16,-1 9 0 15,-7 8 0-15,-2 4 0 16,0 3 0-16,-2 0 0 16,0 5 0-16,3 1 0 15,2 9-87-15,2 9-677 0</inkml:trace>
  <inkml:trace contextRef="#ctx0" brushRef="#br0" timeOffset="144422.03">19937 5510 958 0,'8'-6'220'16,"0"0"-14"-16,-2-3-56 16,-2 2-54-16,1-1-12 15,0 2 23-15,-3 2-53 16,1-1-11-16,-3 5-6 16,0 0 1-16,-2 0 10 15,2 2-42-15,-3-2-6 16,1 0 0-16,0 1 0 0,-1-1 0 15,0-1 0 1,-1-2 0-16,-2 0 0 0,-2-2 0 16,-2 0 0-16,-2-1 0 15,0 1 0-15,-3 0 0 16,1 1 0-16,-2 3 0 16,-4 1 0-16,-3 3 0 15,-2 4 0-15,-5 3 0 16,0 4 0-16,3 4 0 15,3 2 0-15,5 4 0 16,2 3 0-16,4 1 0 16,4 1 0-16,3 1 0 15,6-3 0-15,5-3 0 16,5-6 0-16,3-4 0 16,10-8 0-16,5-7 0 15,8-8 0-15,7-9 0 0,9-6 0 16,-1-6 0-16,-3-4 0 15,-5 1 0-15,-9-3 0 16,-5 0 0-16,-8-2 0 16,-3-3 0-16,-5-2 0 15,-3-3 0-15,-2-2 0 16,-2-2 0-16,-1 2 0 16,-1 3 0-16,2 4 0 15,-2 0 0-15,-1 6 0 16,2 4 0-16,-4 2 0 15,1 0 0-15,-2 5 0 16,0 3 0-16,-2 6 0 16,-1 2 0-16,2 9 0 0,-2 2 0 15,1 4 0 1,1-1 0-16,1 1 0 0,-2 3 0 16,-1 4 0-16,-2 6 0 15,2 5 0-15,-2 7 0 16,3 2 0-16,2 6 0 15,3 4 0-15,5 7 0 16,2 5 0-16,-1 4 0 16,3 3 0-16,3-1 0 15,-1-6 0-15,2-2 0 0,-1-8 0 16,3-2 0 0,-3-7 0-16,1-3 0 15,-4-2 0-15,0-6 0 0,-5-4 0 16,-2-5 0-16,0-5 0 15,-4-2 0-15,1-4 0 16,-2-2 0-16,1-2 0 16,1-1 0-16,0-1 0 15,4-5 0-15,2-4-405 16,-1-5-759-16</inkml:trace>
  <inkml:trace contextRef="#ctx0" brushRef="#br0" timeOffset="144959.87">20724 5287 791 0,'-8'6'371'15,"1"-3"-90"-15,1-2-86 16,5-2-56-16,-2 2-35 16,3 1-44-16,0-2-22 15,1 0-17-15,1 0-11 16,1 1 1-16,4-2 7 15,5-2-10-15,5 0-8 16,7-1 0-16,8-4 0 16,3 1 0-16,2 0 0 0,-1 1 0 15,-4 2 0-15,-3 1-92 16,-4 3-81-16,-7 3 8 16,-3 1 3-16,-6 2 49 15,-8 1-73-15,-5 3-138 16</inkml:trace>
  <inkml:trace contextRef="#ctx0" brushRef="#br0" timeOffset="145304.6">20776 5499 943 0,'-5'3'269'0,"2"-3"-38"0,1 0-84 16,2 0-41-16,0 0-7 15,0 0-17-15,2 0-14 16,-1 0-22-16,-1 0-2 16,3 0-32-16,0 0-12 15,0 0 0-15,7-2 0 16,8 2 0-16,5 0 0 16,7 0 0-16,5-1 0 15,4 1 0-15,-3 0 0 16,-3 1 0-16,-4-1 0 0,-3 0 0 15,-13 0 0 1,-4-1 0-16,-1 0 0 0,-7-1 0 16,-1-1 0-16,-1 2 0 15,-3 0 0-15,-1-1 0 16,-3-1-288-16,-2 2-148 16</inkml:trace>
  <inkml:trace contextRef="#ctx0" brushRef="#br0" timeOffset="154453.01">19167 3468 871 0,'1'-7'212'16,"1"0"8"-16,-4-1-39 15,2-2-27-15,0 1-44 16,-1 2-5-16,1 1-22 16,0 3-22-16,-2 1-21 15,2 0-30-15,0 4-10 0,-1 0 0 16,-1-1 0 0,2 0 0-16,0-1 0 15,-1 1 0-15,2-1 0 0,-1 0 0 16,0 0 0-16,0 0 0 15,0 0 0-15,0 2 0 16,0-1 0-16,-1 5 0 16,-2 2 0-16,-2 7 0 15,-1 5 0-15,-4 3 0 16,1 7 0-16,0 4 0 16,-1 0 0-16,4 1 0 15,1 0 0-15,0-2 0 16,2-4 0-16,3-3 0 15,-1-2 0-15,-1-3 0 16,2-3 0-16,-1-1 0 0,-1-1 0 16,2-1 0-16,0 1 0 15,0-1 0-15,-1 3 0 16,1-2 0-16,-2 2 0 16,1 4 0-16,-2-1 0 15,0 0 0-15,0 0 0 16,0 0 0-16,-1 45 0 15,2-56 0-15,1 0 0 16,1 2 0-16,-2-1 0 16,2 12 0-16,-1-1 0 15,-1-1 0-15,0-1 0 16,1 0 0-16,-1-1 0 16,1-5 0-16,-2 2 0 15,2 0 0-15,-1 0 0 0,1-2 0 16,-1 0 0-1,1 4 0-15,1-1 0 0,0 1 0 16,1 1 0-16,1 0 0 16,1 2 0-16,-2 1 0 15,2-1 0-15,-2 2 0 16,1-1 0-16,-2 1 0 16,0 1 0-16,1 2 0 15,-1 4 0-15,2 3 0 16,1 3 0-16,0 5 0 15,0 1 0-15,0 4 0 0,0-2 0 16,2 3 0-16,-1 0 0 16,-1 4 0-16,0 1 0 15,0 3 0 1,0 2 0-16,0 1 0 0,0 2 0 16,2 1 0-16,-1 1 0 15,2 1 0-15,1 2 0 16,-1 0 0-16,-1 1 0 15,1 0 0-15,-1 5 0 16,-2 0 0-16,1 1 0 16,-1 0 0-16,-2-1 0 15,1 1 0-15,-1 1 0 0,1-1 0 16,1 1 0 0,0-3 0-16,0-1 0 0,2-3 0 15,-2-1 0-15,2-5 0 16,-1-4 0-16,1 0 0 15,0-5 0-15,-2 1 0 16,0-2 0-16,-2-2 0 16,-1-1 0-16,0-5 0 15,0-4 0-15,0-3 0 16,0-4 0-16,0-2 0 16,0-1 0-16,0 0 0 15,0-1 0-15,0 0 0 16,0 0 0-16,3-4 0 15,-3 2 0-15,1-3 0 16,-1-2 0-16,2-3 0 0,-2-2 0 16,1 0 0-16,-1-4 0 15,2 0 0-15,-2 0 0 16,1 2 0-16,1-2 0 16,-2 1 0-16,3 0 0 15,-2 1 0-15,-1 0 0 16,2 1 0-16,-1 0 0 15,-1 3 0-15,0 1 0 16,0 1 0-16,2 0 0 16,-2 2 0-16,1-1 0 15,1-2 0-15,-1-3 0 16,1 0 0-16,-1-1 0 16,1 1 0-16,-1-1 0 15,-1 0 0-15,3 0 0 0,-2 0 0 16,-1 1 0-16,0 2 0 15,2 3 0-15,-4 0 0 16,2 0 0-16,0-2 0 16,-1-3 0-16,1-2 0 15,0-1 0-15,0-4 0 16,-3 1 0-16,2-1 0 16,1 0 0-16,-2 1 0 15,2 0 0-15,0 2 0 16,-1-2 0-16,-1-1 0 15,2 0 0-15,-1-4 0 0,1-1 0 16,0-1 0-16,0-2 0 16,0 0 0-16,0 0 0 15,0 0 0-15,0 1 0 16,-2 2 0-16,2 3 0 16,0-1 0-16,-1 3 0 15,1-1 0-15,0 0 0 16,0-1 0-16,0-3 0 15,0 0 0-15,0-1 0 16,-2 0 0-16,2 2 0 16,-1-1 0-16,-1 3 0 15,2 0 0-15,0-4 0 0,0 3 0 16,0-4 0-16,0 1 0 16,2-2 0-16,-2 0 0 15,1 0 0-15,-1 0 0 16,2 0 0-16,-2 0 0 15,0 0 0-15,0 0 0 16,3-3 0-16,7 1 0 16,7-3 0-16,15-4 0 15,13-1 0-15,5 0 0 16,-1 0 0-16,-6 3 0 16,-9 3 0-16,-5 1 0 15,-4 2 0-15,3 0 0 16,5-2 0-16,9-3 0 15,7-1 0-15,9-4 0 16,6-1 0-16,5 0 0 0,-2 1 0 16,-5 4 0-16,-9 5 0 15,-10 0 0-15,-7 5 0 16,-6 0 0-16,1 1 0 16,4-1 0-16,8 0 0 15,5-2 0-15,7-2 0 16,0-2 0-16,3 1 0 15,-1 1 0-15,-2 0 0 16,-3 1 0-16,-1 0 0 16,3 1 0-16,7 0 0 15,9-1 0-15,15 0 0 16,14-1 0-16,11-2 0 0,9-1 0 16,7 0 0-1,2 1 0-15,5 2 0 0,4 1 0 16,3 0 0-16,13 0 0 15,11-4 0-15,16 1 0 16,17-6 0-16,18 3 0 16,12-3 0-16,8 5 0 15,1-1 0-15,-2 4 0 16,-7 1 0-16,-9 3 0 16,-12 1 0-16,-14 0 0 15,-5 1 0-15,-10-2 0 16,-5-2 0-16,-2 0 0 15,-2-2 0-15,-5 0 0 0,-3-1 0 16,-8-1 0-16,-9-1 0 16,-11 0 0-16,-9-1 0 15,-5-2 0-15,-5 2 0 16,3-3 0-16,3 3 0 16,3-3 0-16,7-1 0 15,6 0 0-15,-2 0 0 16,2-1 0-16,-2 2 0 15,-3-1 0-15,-4 2 0 16,2-2 0-16,5 2 0 16,7-3 0-16,14-2 0 15,10-2 0-15,7-3 0 16,1-2 0-16,0 0 0 0,-10 0 0 16,-9 1 0-16,-10 1 0 15,-10 3 0-15,-8-2 0 16,-4 3 0-16,3-1 0 15,-2 2 0-15,5-1 0 16,5-1 0-16,0-1 0 16,-9 3 0-16,-6 1 0 15,-16 1 0-15,-22 3 0 16,-16 4 0-16,-17 1 0 16,-10 2 0-16,-7 2 0 15,-6 1 0-15,1 0 0 16,-4 0 0-16,-1-2 0 15,-1-1 0-15,-6 1 0 16,-3-1 0-16,-2 0 0 0,-4-1 0 16,0 1 0-16,0 0 0 15,3 0 0-15,2 0 0 16,3 0 0-16,0 1 0 16,0 1 0-16,-3 0 0 15,-2 0 0-15,-1-1 0 16,-2-1 0-16,-3 2 0 15,0-2 0-15,0 0 0 16,0 0 0-16,1 1 0 16,-1-1 0-16,2 1 0 15,-1 3 0-15,2-2 0 16,0-1 0-16,1 2 0 0,-2-3 0 16,-1 2 0-1,-1-4 0-15,2 2 0 0,-4-1 0 16,2-1 0-1,0 1 0-15,-1 1 0 0,1 0 0 16,0 0 0-16,-2 0 0 16,2 0 0-16,-1 0 0 15,1-1 0-15,0-2 0 16,-3-1 0-16,3-3 0 16,-3-3 0-16,2-3 0 15,-4-2 0-15,-1-7 0 16,0 0 0-16,-4-5 0 15,-1-3 0-15,-1-2 0 0,-2-4 0 16,0-3 0-16,1-3 0 16,-1-1 0-16,4-1 0 15,1-4 0 1,3-3 0-16,3-2 0 0,1-2 0 16,2-6 0-16,0-1 0 15,0-3 0-15,-1 1 0 16,-2 1 0-16,0-3 0 15,-4 0 0-15,-1-3 0 16,2 0 0-16,0-2 0 16,0 0 0-16,2-2 0 15,2 1 0-15,2-1 0 0,0-3 0 16,-1-4 0 0,-1-2 0-16,-1-4 0 0,-4-2 0 15,-2-1 0-15,-4 2 0 16,0 0 0-16,0 0 0 15,4 1 0-15,2 0 0 16,4 0 0-16,3-2 0 16,1 2 0-16,2-2 0 15,0-3 0-15,-3-1 0 16,-1 2 0-16,-2 1 0 16,-2 3 0-16,-1 1 0 15,0 3 0-15,2 2 0 16,1 2 0-16,1 2 0 15,2 4 0-15,-3 5 0 16,2 3 0-16,-4 5 0 0,-1 3 0 16,-2 3 0-16,0 0 0 15,2 4 0-15,0 6 0 16,0 4 0-16,3 3 0 16,2 5 0-16,1 1 0 15,0 2 0-15,0 3 0 16,0 3 0-16,0 2 0 15,-2 5 0-15,2 3 0 16,-1 0 0-16,-1 2 0 16,2 2 0-16,0-2 0 15,0 3 0-15,2-1 0 16,-2-2 0-16,1-1 0 16,1-1 0-16,-1-1 0 15,1 1 0-15,-1-3 0 0,2 1 0 16,-2 1 0-16,-1-2 0 15,2 1 0-15,-1 0 0 16,2-3 0-16,0-3 0 16,0-3 0-16,3-6 0 15,1 3 0-15,0 1 0 16,-1 5 0-16,-2 3 0 16,-1 7 0-16,-1 3 0 15,-1 3 0-15,1 1 0 16,-2 1 0-16,0-1 0 15,1-1 0-15,-1 1 0 0,0 0 0 16,0 0 0-16,0 1 0 16,0 2 0-16,0 0 0 15,-1 1 0-15,-1-1 0 16,1 1 0-16,-1 1 0 16,2-2 0-16,-3 1 0 15,2-1 0-15,-1 2 0 16,-1-1 0-16,-3 2 0 15,-4 2 0-15,-4 2 0 16,-3 0 0-16,-7 1 0 16,-2 0 0-16,-7-1 0 15,-5 1 0-15,-4-2 0 0,-7 0 0 16,-7-1 0 0,-6-2 0-16,-7 0 0 0,-1-1 0 15,-5-2 0-15,-2-3 0 16,1 0 0-16,-8 0 0 15,-4-1 0-15,-1 2 0 16,-8 0 0-16,-9-1 0 16,-11 0 0-16,-11 1 0 15,-12 0 0-15,-11 0 0 16,-10-1 0-16,-13-1 0 16,-11 1 0-16,-3-1 0 15,-10-3 0-15,2 1 0 16,3 1 0-16,5-2 0 15,-3 1 0-15,-1-1 0 16,-4 2 0-16,-4 0 0 0,-2 3 0 16,-6 2 0-1,2 0 0-15,-3 0 0 0,4 1 0 16,3 1 0-16,2 0 0 16,5 0 0-16,5 0 0 15,2 1 0-15,5 0 0 16,-2 0 0-16,-2 4 0 15,4 0 0-15,1 2 0 16,0 1 0-16,6 0 0 16,7-1 0-16,2-2 0 0,9-4 0 15,7 1 0 1,14-4 0-16,3 1 0 0,5-1 0 16,4 2 0-16,0 1 0 15,-1 1 0-15,5 2 0 16,7-1 0-16,6 4 0 15,8 0 0-15,12 0 0 16,9-1 0-16,9 2 0 16,6-1 0-16,4-2 0 15,0 2 0-15,2-2 0 16,0 1 0-16,3-1 0 16,6 1 0-16,1 0 0 15,5 1 0-15,-2-1 0 16,0 4 0-16,-4-2 0 15,-5 3 0-15,-4 1 0 0,-6 0 0 16,-6 1 0 0,-3 2 0-16,-5-1 0 0,2 1 0 15,3-3 0-15,4-2 0 16,10-3 0-16,3-2 0 16,3-3 0-16,-1 0 0 15,-4 2 0-15,-2 0 0 16,-2 4 0-16,-1 0 0 15,-1 2 0-15,2 1 0 16,4 1 0-16,3-1 0 16,6-1 0-16,0 0 0 15,2-1 0-15,4-2 0 0,3-1 0 16,-2-2 0-16,-1-1 0 16,4-1 0-16,3 1 0 15,5-3 0-15,2 1 0 16,4 0 0-16,0 3 0 15,1-2 0-15,0 2 0 16,2-2 0-16,2 0 0 16,1-2 0-16,1 1 0 15,3-2 0-15,2 0 0 16,2-1 0-16,2 0 0 16,3 2 0-16,3-2 0 15,-1 1 0-15,-1 1 0 16,-1 1 0-16,-3-1 0 15,-1 0 0-15,4 1 0 16,0-3 0-16,4 0 0 16,2 0 0-16,2-2 0 15,-1 2 0-15,1-1 0 0,-1 1 0 16,12 0-112-16,12-4-1303 16,8-15 1415-16</inkml:trace>
  <inkml:trace contextRef="#ctx0" brushRef="#br0" timeOffset="193169.97">10312 4724 586 0,'-9'-3'275'0,"-4"-2"-150"16,2-5 62-16,-2-4-38 16,-1-3-16-16,1-3-13 0,1-3-18 15,0 0-1 1,2-4-16-16,4 2-21 0,1 2-24 15,5 2-10-15,5 4-14 16,6 2-14-16,7 7 1 16,9 3-2-16,3 7 1 15,7 7-1-15,2 8 4 16,-3 8-1-16,-9 10 1 16,-3 8-2-16,-13 7 3 15,-11 7-4-15,-13 1-2 16,-9 1 0-16,-5-7 0 15,-6-7 0-15,-4-16 0 0,0-10 0 16,-7-12 0-16,-2-12 0 16,0-12 0-16,-2-14 0 15,5-13 0-15,5-9 0 16,10-5 0-16,12-6 0 16,13 2 0-16,16 3 0 15,19 5 0-15,15 7 0 16,13 14 0-16,4 10 0 15,0 15 0-15,-3 12 0 16,-7 10 0-16,-9 11 0 16,-5 6 0-16,-7 8 0 15,-12 3 0-15,-6 3 0 16,-14 0 0-16,-14-2 0 16,-7-4 0-16,-11-5 0 15,-9-7 0-15,-5-11 0 0,-4-7 0 16,-2-10 0-16,-1-10 0 15,4-7 0-15,5-4 0 16,10-4 0-16,9 1 0 16,11 1 0-16,7 3 0 15,10 2-226-15,13 8-253 16,13 2-505-16</inkml:trace>
  <inkml:trace contextRef="#ctx0" brushRef="#br0" timeOffset="195092.01">10197 4811 903 0,'-9'3'142'0,"1"-1"56"16,-3-4-67-16,3-2-20 15,1 3-34-15,-2-2-2 0,1 0-19 16,2 2 10-16,2 1-6 16,-1-2-12-16,2 2-4 15,2 0-7-15,-2-1-20 16,3 1-9-16,0 0-3 16,0 0-1-16,0 1 4 15,0-1-1-15,0 0 4 16,0 0-3-16,0 0 4 15,0 0-2-15,0 0-4 16,0 0-6-16,0 2 0 16,3-2-8-16,-3 1 3 15,1-1 2-15,1 0 3 16,-2 0 0-16,1 2 0 16,2-1 1-16,0 2 4 15,5-3-3-15,1 2 3 0,6-2-2 16,4 0 0-16,4 0-3 15,5 0 0-15,2 0 0 16,1 0 0-16,2 0 0 16,-3 0 0-16,0-1 0 15,-1-2 0-15,3-1 0 16,1 0 0-16,-2 0 0 16,0-2 0-16,1 3 0 15,-3 2 0-15,-2 1 0 16,0-1-5-16,1 1-2 15,-1-2 2-15,1 1 0 16,-1-2 0-16,-1-1 3 0,1 0-5 16,0-2 5-1,-4 3 2-15,3-1-1 0,0 1 0 16,0-2 1-16,4 1-3 16,1 0 2-16,1 1-3 15,-1-1 4-15,0 0-2 16,2 1 2-16,-9-1 2 15,4 1-2-15,-4 1 0 16,-2 1 0-16,-2 0 0 16,5-1 0-16,2-1 1 15,3 1-1-15,3-1 1 16,1-1-1-16,2-2 1 16,1 3-1-16,-1-1 0 0,-3 1 0 15,-2-1 1-15,-1 2-1 16,-2 1 0-16,0 0 0 15,2 1 3-15,0 0-2 16,4 0-1-16,-1-2 0 16,3 2 5-16,0-1-5 15,0 1 0-15,-3 0 0 16,0 0 4-16,-2 0-3 16,-1 0-1-16,0 1 0 15,-1 1-1-15,0 0 1 16,1 0 1-16,1-2-1 15,0 3 0-15,1-3 0 0,0-3 0 16,1 3 1-16,3 3-1 16,-2-3 3-16,0 1 0 15,2 0-3-15,-1-1 1 16,1 2 1-16,-2-1-2 16,-1 2 0-16,-2 0 0 15,-1 1 1-15,4 2 0 16,-1-3 1-16,1 1 0 15,0-1-1-15,1-1 2 16,-2-2-2-16,-5 2 1 16,3-1-2-16,-2 1 0 15,-3-1 0-15,1 2 0 16,2 0 2-16,1 1 2 16,5-1-4-16,1 1-1 15,3-1-3-15,0 0 4 0,4-2 0 16,-3 0 0-16,2 2 0 15,-2-3 0-15,2 2 0 16,-1-1 0-16,0-1-2 16,1 0 1-16,0 0 2 15,-1-1 2-15,-2-1-3 16,-3 2 2-16,-1-3-2 16,-4 2 0-16,0 1 2 15,-2 4-1-15,0-4-1 16,0 0 0-16,-1 0 0 15,3 0 0-15,2-3 0 16,-1 3 0-16,0 0 0 0,0-1 0 16,-4 1 0-16,-1 0 0 15,-2 0 0-15,-1 0 0 16,0-1 0-16,1-1 0 16,4-1 0-16,-2 2 0 15,1-3 0-15,0 2 0 16,-3 1 0-16,-2 1 0 15,-1 0 0-15,-4 1 0 16,0-2 0-16,2-1 0 16,-4 1 0-16,2 0 0 15,1 0 0-15,-2-1 0 16,0 0 0-16,-3 4 0 16,-1-2 0-16,-2 2 0 0,-2-1 0 15,-2 0 0-15,-1-1 0 16,2 1 0-16,-1 1 0 15,5-1 0-15,-1 1 0 16,1-1 0-16,1 0 0 16,0 1 0-16,1-1 0 15,-2 1 0-15,-3-1 0 16,1 1 0-16,-4-1 0 16,-1 0-43-16,-2-1-88 15,-3 3-118-15,-3 2-65 16,-5 0-578-16</inkml:trace>
  <inkml:trace contextRef="#ctx0" brushRef="#br0" timeOffset="195817.37">14255 4468 1224 0,'-43'-57'165'16,"35"45"69"-16,1 1-50 15,-1 2-27-15,0-2-74 0,-7-7-83 16,-2 2 0-16,4 0 0 15,2 3 0-15,1 3 0 16,4 1 0-16,3 4 0 16,0 3 0-16,1 0 0 15,2 2 0-15,0 0 0 16,0 0 0-16,2 3 0 16,4 3 0-16,3 6 0 15,7 3 0-15,8 8 0 16,7 5 0-16,10 2 0 0,9 4 0 15,8 2 0 1,7 3 0-16,2-3 0 16,-1-1 0-16,-4 0 0 0,-2-6 0 15,-5-1 0-15,-7-4 0 16,-1-5 0-16,-8-5 0 16,-7-3 0-16,-10-6 0 15,-5-2 0-15,-7-1 0 16,-6-2 0-16,-1 0 0 15,-3 1 0-15,-1 6 0 16,-2 5 0-16,-5 3 0 16,-5 8 0-16,-9 4 0 15,-11 2 0-15,-12 4 0 16,-15 3 0-16,-8 4 0 16,-10 2 0-16,-3 6 0 0,4 1 0 15,4 4 0 1,10-2 0-16,8-4 0 0,18-4 0 15,5-9 0-15,12-10 0 16,7-9 0-16,6-6 0 16,4-6 0-16,3-2 0 15,2-1 0-15,-5 3 0 16,-3 1 0-16,-5 3 0 16,-4 3-83-16,2 4-491 15</inkml:trace>
  <inkml:trace contextRef="#ctx0" brushRef="#br0" timeOffset="203515.83">12750 3814 854 0,'-21'-20'239'15,"0"-3"9"-15,-3-3-108 16,0-1-6-16,2 1 10 15,8 2-37-15,2 6-19 0,4 4-15 16,3 6-53 0,2 4-20-16,3 4 0 0,3 2 0 15,3 4 0-15,9 7 0 16,3 4 0-16,13 6 0 16,6 8 0-16,2 3 0 15,2 6 0-15,2 5 0 16,-5 6 0-16,-2 5 0 15,-3 2 0-15,-6 0 0 16,-6 1 0-16,-6-5 0 16,-8-2 0-16,-5-6 0 15,-5-1 0-15,-5-2 0 16,-1-5 0-16,1-4 0 16,2-6 0-16,3-6 0 15,1-8 0-15,2-7 0 0,2-4 0 16,-2-3 0-16,0-3 0 15,1 0 0-15,-2-4 0 16,-2 1 0-16,-2-5-299 16,-1-1-186-16</inkml:trace>
  <inkml:trace contextRef="#ctx0" brushRef="#br0" timeOffset="203961.63">12742 4396 899 0,'-13'-4'258'0,"1"-1"-9"0,-3-2-64 16,3-4-33-16,3 5 10 16,3 0-63-16,0 2-56 15,5 3-43-15,2 2 0 16,1 3 0-16,6 5 0 15,3 4 0-15,8 7 0 16,4 9 0-16,8 3 0 16,1 2 0-16,3 0 0 15,-5-3 0-15,-4-8 0 16,-4-5 0-16,-6-7 0 16,-4-8 0-16,-1-11 0 15,5-14 0-15,6-12 0 16,7-10 0-16,9-13 0 0,6-1 0 15,0 2 0 1,0 5 0-16,-7 11 0 0,-10 13 0 16,-8 10 0-16,-10 9 0 15,-6 5 0-15,-3 3 0 16,-3 2 0-16,0 2 0 16,0 4 0-16,-3 6 0 15,5 5-391-15,-2 4-920 16</inkml:trace>
  <inkml:trace contextRef="#ctx0" brushRef="#br0" timeOffset="210229.43">14429 8434 860 0,'2'-20'212'0,"-6"1"11"15,-1-1-60-15,-2 3-55 16,1 4-17-16,0 3-1 16,0 3-21-16,3 1-16 15,1 4-18-15,1 1-13 16,1-1-8-16,0 2 1 15,1 0 0-15,-1 0-9 0,-1 3-3 16,-1 3 8 0,-1 7 6-16,-3 6 5 0,-3 9-4 15,-4 8-18-15,-1 9 0 16,-3 8 0-16,2 8 0 16,-5 7 0-16,4 2 0 15,-5 0 0-15,6-5 0 16,0-8 0-16,1-8 0 15,6-9 0-15,2-7 0 16,3-6 0-16,1-4 0 16,4-7 0-16,-1-5 0 15,1-6 0-15,-1-1 0 16,4-2 0-16,1-2 0 16,6 0 0-16,6-3 0 15,9-4 0-15,7-5 0 0,12-7 0 16,11-3 0-1,1-5 0-15,4 2 0 0,0-1 0 16,-4 3 0-16,-6 5 0 16,-6 5 0-16,-13 5 0 15,-10 3 0-15,-10 3 0 16,-5 2 0-16,-5 0 0 16,-5 2 0-16,2-2 0 15,-3 2 0-15,-3 4 0 16,-2-1-100-16,-3 2-181 15,-1 0-167-15</inkml:trace>
  <inkml:trace contextRef="#ctx0" brushRef="#br0" timeOffset="211702.45">14343 8943 387 0,'-10'7'351'16,"2"-1"-229"-16,-1 0 68 15,2-2-41-15,-2-1 9 16,3 0-22-16,0-3-61 15,0 4-9-15,-4-1 3 16,4 0-3-16,-5 1-11 16,6-1-12-16,1 0-2 15,1-1-17-15,2-2-9 16,2 1-9-16,-1-1-3 0,0 4 5 16,-1 0 9-1,-1 1-1-15,-2 2 0 0,-1 0-5 16,1 0-1-16,1-3-7 15,0 0-1-15,3-2-1 16,0-2-1-16,1 0 5 16,-1 0-4-16,2 0 0 15,-2-1-1-15,1-2 0 16,1 1 0-16,-1 1 0 16,1-2 0-16,-1 0 0 15,5-2 0-15,7-6 0 16,6-4 0-16,4-3 0 15,6-5 0-15,1 1 0 16,1-2 0-16,2-1 0 0,3-4 0 16,1 1 0-16,3-3 0 15,0 0 0-15,1 0 0 16,0 1 0-16,0 1 0 16,-1-1 0-16,0-1 0 15,-1-1 0-15,0-1 0 16,-3 2 0-16,1-1 0 15,-3-1 0-15,3 0 0 16,1-4 0-16,5-3 0 16,9-8 0-16,4 1 0 15,3-2 0-15,2 2 0 16,2 5 0-16,-3 4 0 16,-2 3 0-16,-6 2 0 0,-3 2 0 15,-4 2 0 1,-5 1 0-16,-2-1 0 0,-1 1 0 15,-1-1 0-15,2 1 0 16,1-3 0-16,3-1 0 16,1 1 0-16,2 2 0 15,1-1 0-15,-5 2 0 16,-2 3 0-16,-2-1 0 16,1-1 0-16,-2-1 0 15,3-2 0-15,2 0 0 16,-1 1 0-16,-3 1 0 15,-1 5 0-15,-5 1 0 16,-2 2 0-16,-4 3 0 16,-1 0 0-16,-6-2 0 0,3 1 0 15,-1-3 0-15,3-1 0 16,4-6 0-16,0 3 0 16,1 0 0-16,-3 2 0 15,-5 5 0-15,-2 4 0 16,-3 0 0-16,-1 3 0 15,2-2 0-15,1-1 0 16,4-1 0-16,0-1 0 16,1 2 0-16,1 0 0 15,-5 1 0-15,-5 4 0 16,-2 4 0-16,-5 0 0 0,-5 4 0 16,1-1 0-16,0 2 0 15,-4 0 0-15,2 0 0 16,0 0 0-16,-2 2 0 15,1-2 0-15,-1 1 0 16,1-1 0-16,-1 0 0 16,2 0 0-16,-1 2 0 15,2-2 0-15,-2 1 0 16,1-1-22-16,1 0-80 16,-1 0-93-16,0 3-116 15,-1 0-279-15</inkml:trace>
  <inkml:trace contextRef="#ctx0" brushRef="#br0" timeOffset="212450.44">16460 6903 917 0,'-15'-7'236'0,"-2"-3"51"0,0-3-98 15,-1 0-28-15,3 2-26 16,0 0-37-16,6 1-74 16,2 4-24-16,4 2 0 15,1 1 0-15,2 2 0 16,3 1 0-16,5 1 0 16,7 1 0-16,13-1 0 15,14-1 0-15,10 0 0 16,12 2 0-16,6-1 0 15,3 1 0-15,3 2 0 16,-4 0 0-16,-5-1 0 0,-7-4 0 16,-10-4 0-16,-12-1 0 15,-10 2 0-15,-10 0 0 16,-8 1 0-16,-5 3 0 16,-5 0 0-16,0 0 0 15,0 0 0-15,-1 2 0 16,-3 3 0-16,1 6 0 15,-4 8 0-15,0 11 0 16,-5 14 0-16,-6 16 0 16,0 6 0-16,-4 10 0 15,-1 2 0-15,4-1 0 16,-1-7 0-16,6-6 0 16,0-10 0-16,3-12 0 15,3-11 0-15,3-9 0 0,2-10 0 16,2-9 0-16,1-3 0 15,1 0 0-15,-1-1 0 16,2 0 0-16,-2 1 0 16,1-1 0-16,-1 1 0 15,0 0 0-15,0-2 0 16,0 2 0-16,0 2 0 16,2-4 0-16,-1-3-193 15,6 1-414-15</inkml:trace>
  <inkml:trace contextRef="#ctx0" brushRef="#br0" timeOffset="-209241.59">15210 9735 657 0,'-13'-14'435'16,"-1"-3"-212"-16,-2 0 4 16,-1 2-67-16,3 3-32 15,4 1-27-15,4 2-22 16,2 6-42-16,2-1-37 0,2 3 0 16,2 2 0-1,1 3 0-15,3 2 0 0,0 1 0 16,7 4 0-16,-2 4 0 15,-2-1 0-15,1 4 0 16,-6 3 0-16,-2 2 0 16,-5 0 0-16,-3-3 0 15,-6-1 0-15,-3-8 0 16,-6-7 0-16,-1-5 0 16,-1-8 0-16,1-4 0 15,0-6 0-15,7-2 0 16,3-2 0-16,8-1 0 15,7 0 0-15,8 1 0 16,9 4 0-16,4 5 0 16,4 6 0-16,2 8 0 0,0 8 0 15,-5 10 0-15,-4 12 0 16,-5 8 0-16,-8 7 0 16,-8 4 0-16,-9-2 0 15,-4-7 0-15,-6-12 0 16,-1-11 0-16,-4-10 0 15,3-10 0-15,-4-5 0 16,1-7 0-16,2-6 0 16,8-3 0-16,6-7 0 15,13-2 0-15,10-1 0 16,7 5 0-16,5 5 0 16,1 13 0-16,-1 10 0 15,-7 8 0-15,-2 5 0 16,-6 5 0-16,-2 1 0 0,-9 3 0 15,-2-1 0-15,-8 3 0 16,0-3 0-16,-6 0 0 16,0-3 0-16,0-4 0 15,-1-4 0-15,2-2 0 16,0-5 0-16,1-1 0 16,0-2 0-16,4-1 0 15,2-1 0-15,2 2 0 16,2-2 0-16,-1 2 0 15,4-1 0-15,0 2 0 16,0 0 0-16,0 2 0 16,0-2 0-16,0 1 0 0,-1 1 0 15,1-1 0-15,-2 0 0 16,2 2 0-16,0-3 0 16,0 0 0-16,2-3 0 15,-2 3 0-15,1-2 0 16,2 0 0-16,-3 1 0 15,4-2 0-15,4-4 0 16,4-3 0-16,7-4 0 16,8-6 0-16,6-7 0 15,3-2 0-15,6-5 0 16,2-3 0-16,1 1 0 16,2-1 0-16,2 2 0 15,0-1 0-15,0 1 0 0,-3 0 0 16,0-2 0-16,-5 2 0 15,-4 1 0-15,-3 3 0 16,-1 1 0-16,2 3 0 16,0 2 0-16,1-2 0 15,1 1 0-15,-1 0 0 16,0-2 0-16,-2 1 0 16,-1 0 0-16,1 0 0 15,-3-1 0-15,2 1 0 16,2-3 0-16,-3 4 0 15,1-2 0-15,-1-1 0 16,-2 3 0-16,-2 2 0 16,-3 1 0-16,-1 2 0 0,0-2 0 15,0 2 0-15,0-3 0 16,1 0 0-16,1-1 0 16,2-1 0-16,2 1 0 15,0 1 0-15,-4 2 0 16,1-1 0-16,-2 3 0 15,-2 2 0-15,-4 1 0 16,4-1 0-16,0-2 0 16,4-5 0-16,5-1 0 15,3-4 0-15,4-1 0 16,0 0 0-16,1 1 0 16,-5 5 0-16,-7 4 0 15,-7 7 0-15,-5 1 0 16,-2 2 0-16,2-2 0 0,1-3 0 15,5-4 0-15,6-4 0 16,4-3 0-16,1-2 0 16,1 3 0-16,-1 2 0 15,-3 3 0-15,-5 3 0 16,-4 0 0-16,-2 1 0 16,1-1 0-16,-1-1 0 15,-1-1 0-15,3 1 0 16,-2 3 0-16,2-1 0 15,-5 3 0-15,-1 4 0 16,-1-1 0-16,-2 0 0 0,0-1 0 16,3-3 0-16,0-3 0 15,1 1 0-15,-1-1 0 16,1-1 0 0,-2 5 0-16,-3 1 0 0,-1 3 0 15,-3 4 0-15,-2 0 0 16,2-1 0-16,-1 0 0 15,1-2 0-15,4 0 0 16,-1-1 0-16,2 1 0 16,-3 1 0-16,0 2 0 15,-4 3 0-15,-2 0 0 16,-2 3 0-16,-1-1 0 0,0 1 0 16,0-2 0-1,2-1 0-15,1-1 0 0,1 0 0 16,-1 0 0-16,3-1 0 15,-5 1 0-15,1 3 0 16,-2 1 0-16,0 0 0 16,0 1 0-16,-2-1 0 15,2 2 0-15,-1 0 0 16,1-2 0-16,-2 1 0 16,0 0 0-16,0 0 0 15,-2 2 0-15,-4 1 0 16,-4 3 0-16,-4 1 0 15,-8 0 0-15,-3 2 0 16,3-1 0-16,-3-4 0 16,0 1 0-16,4-2 0 0,0-2 0 15,1-1 0-15,-2-1 0 16,0-1 0-16,0 1 0 16,3 0 0-16,-1 0 0 15,3 0 0-15,-1 0 0 16,2 0 0-16,5 0 0 15,1 0 0-15,4 0 0 16,4 0 0-16,2 0 0 16,1 0 0-16,1 0 0 15,1-2 0-15,1 2 0 16,-1-1 0-16,1 1 0 16,5 0 0-16,10 0 0 15,8-3 0-15,9-1 0 16,11-3 0-16,4-5 0 0,-4 2 0 15,-3 0 0-15,-5 3 0 16,-4 2 0-16,-5-1 0 16,-1 0 0-16,-4 0 0 15,-2 4 0-15,-7-1 0 16,-5 2 0-16,-3 0 0 16,-4 1 0-16,-2 1 0 15,0-1 0-15,0 3 0 16,-2-1 0-16,1 3 0 15,-1 6 0-15,1 4 0 16,-4 8 0-16,1 8 0 0,-2 4 0 16,2 2 0-1,-2 0 0-15,3 0 0 0,-2-4 0 16,0-2 0 0,2-2 0-16,1-7 0 0,0-4 0 15,2-5 0-15,0-6 0 16,0-3 0-16,0-2 0 15,0-2 0-15,-1-2 0 16,-4 1-140-16,-4-2-584 16</inkml:trace>
  <inkml:trace contextRef="#ctx0" brushRef="#br0" timeOffset="-207291.3">15240 9717 801 0,'-2'0'151'0,"-2"0"-5"16,1 0-72-16,-3 0 15 15,3 1-32-15,0-1 17 16,1 0-1-16,2 1-13 16,-1-1-7-16,1 2-17 15,-2 1-9-15,-1 2-1 16,-1 4-1-16,-2 3-12 15,-4 4-10-15,1-2 2 16,-4 0-5-16,0-2 10 0,3-1 6 16,-5-3 6-16,4 2 7 15,-1 0-2-15,-2 0 0 16,1 0-3 0,2 0 7-16,2-3 4 0,1-2-11 15,4 1-9-15,-2-2 7 16,3-1 5-16,0 0-2 15,1-1-25-15,1-1 0 16,1 0 0-16,0-1 0 16,0-1 0-16,1 0 0 15,1-1 0-15,-1 0 0 16,1 1 0-16,0 0 0 16,2-1 0-16,3-3 0 15,4-4 0-15,8-5 0 0,6-7 0 16,7-6 0-16,3-5 0 15,6-2 0-15,1-3 0 16,4 2 0-16,-3-1 0 16,5 2 0-16,-2 2 0 15,-1 2 0-15,-3 1 0 16,-3-1 0-16,-2 2 0 16,-5 2 0-16,1 0 0 15,0-1 0-15,-3 3 0 16,3-3 0-16,-2 3 0 15,1-3 0-15,-1 4 0 16,0 0 0-16,-2 4 0 16,-4 1 0-16,-4 3 0 0,1-1 0 15,0-1 0-15,2 0 0 16,1-3 0-16,3-2 0 16,3-2 0-16,4-3 0 15,3-2 0-15,-1-2 0 16,1 1 0-16,-2 0 0 15,-3 5 0-15,-4 2 0 16,-2 3 0-16,1-1 0 16,1-1 0-16,4-1 0 15,1-1 0-15,0-1 0 16,1 1 0-16,-4 2 0 16,-3 1 0-16,-4 3 0 15,-3 4 0-15,-4-2 0 16,-1 2 0-16,-1-3 0 0,4 1 0 15,3-3 0-15,7-3 0 16,2-1 0-16,0-1 0 16,2-1 0-16,-3 3 0 15,-5 1 0-15,-4 3 0 16,-3 3 0-16,-3-2 0 16,2-2 0-16,1-1 0 15,4-4 0-15,5-2 0 16,1-2 0-16,3 1 0 15,1 3 0-15,-1-1 0 16,-3 4 0-16,-2 2 0 16,-5 2 0-16,0 0 0 15,-2 1 0-15,-4 0 0 16,4-2 0-16,1-1 0 0,2-4 0 16,3-1 0-16,1-1 0 15,-1 1 0-15,-2 1 0 16,-4 4 0-16,-3 4 0 15,-2 1 0-15,-4 0 0 16,3 2 0-16,0-1 0 16,1-2 0-16,1 2 0 15,2 0 0-15,-4 0 0 16,-1 2 0-16,-1 1 0 16,-4 1 0-16,-2 4 0 15,1-1 0-15,-1 0 0 0,1 0 0 16,2-2 0-16,4-2 0 15,3 1 0-15,0-3 0 16,0 1 0-16,-3 3 0 16,-2 0 0-16,-7 4 0 15,-2 3 0-15,-1 1 0 16,0 0 0-16,0 0 0 16,0 0 0-16,2 0 0 15,-2 0 0-15,0 0 0 16,0 0 0-16,0-2 0 15,0 2 0-15,0 0 0 16,1 0 0-16,-1 0 0 16,0 0 0-16,0 0 0 0,0 0 0 15,0 2 0 1,0-2 0-16,0 0 0 0,2 0 0 16,-4-2 0-16,2 2 0 15,2 0 0-15,-2 0 0 16,0 0 0-16,0 0 0 15,0 0 0-15,0 0 0 16,0 0 0-16,0 0 0 16,0 0 0-16,0 2 0 15,0-2 0-15,-2 0 0 0,2 0 0 16,-1 1 0 0,-1 1-12-16,-1 0-256 15,-5 6-172-15,-7 3-609 0</inkml:trace>
  <inkml:trace contextRef="#ctx0" brushRef="#br0" timeOffset="-206758.5">17287 7775 961 0,'-3'-1'181'0,"0"-2"80"0,-3 0-93 16,1-3-24-16,-1 3-14 16,1 1-6-16,2-1-57 15,1 1-56-15,0 1-11 16,4 1 0-16,0-1 0 15,5-2 0-15,6-6 0 16,12-2 0-16,11-5 0 16,9-4 0-16,10 0 0 15,2 0 0-15,-2 1 0 16,-5 6 0-16,-4 1 0 16,-7 5 0-16,-10 3 0 15,-9 4 0-15,-8-1 0 0,-5 1 0 16,-3 1 0-16,-4 0 0 15,-2 1 0-15,0-2 0 16,2 5 0-16,2 4 0 16,0 6 0-16,-2 11 0 15,2 8 0-15,-4 8 0 16,-2 5 0-16,0 0 0 16,-1 0 0-16,1-5 0 15,1-3 0-15,-2-6 0 16,1-5 0-16,0-2 0 15,-1-4-202-15,-1-1-314 16</inkml:trace>
  <inkml:trace contextRef="#ctx0" brushRef="#br0" timeOffset="-203394.61">12698 4309 831 0,'-6'-1'176'0,"-2"-1"1"16,-1-2-40-16,-4 1-4 15,2 0-23-15,-2 0-28 16,7 2 20-16,-2-2-10 0,4 2-16 16,-2-1-19-16,-1 1 2 15,1-2-44-15,3 2-15 16,-2 0 0-16,5 0 0 15,-3-1 0-15,6 2 0 16,-3 0 0-16,0 0 0 16,3 0 0-16,-1 2 0 15,1 0 0-15,6 2 0 16,7 6 0-16,8 4 0 16,5 5 0-16,6 6 0 15,2 4 0-15,-1 3 0 16,-2 3 0-16,-1 0 0 15,-1-1 0-15,-6 1 0 0,-2 1 0 16,-2-2 0-16,-5-5 0 16,-4-5 0-16,-4-8 0 15,-3-8 0-15,-4-6 0 16,1-5 0-16,0-9 0 16,6-7 0-16,6-11 0 15,9-9 0-15,8-13 0 16,10-5 0-16,7 1 0 15,-1 1 0-15,-3 7 0 16,-5 8 0-16,-5 9 0 16,-10 7 0-16,-4 7 0 15,-9 7 0-15,-5 3 0 16,-6 4 0-16,1 3 0 16,-4 0 0-16,1 1 0 0,-1 1 0 15,0-1 0-15,-1 3-24 16,-5 3-372-16,-2 8-349 15</inkml:trace>
  <inkml:trace contextRef="#ctx0" brushRef="#br0" timeOffset="-202650.01">12490 4436 911 0,'-4'-4'188'16,"-1"-1"42"-16,1-1-66 0,-1-1-38 16,2 1-14-16,0 0 6 15,3 0-29-15,-1 2-28 16,1 0-13-16,0 0-48 15,0 1 0-15,0 2 0 16,1 0 0-16,-1 1 0 16,2 2 0-16,4 4 0 15,4 5 0-15,8 5 0 16,4 9 0-16,1 7 0 16,8 7 0-16,1 0 0 15,-1 2 0-15,3-1 0 16,-3-6 0-16,-5-3 0 0,-2-6 0 15,-5-6 0-15,-4-1 0 16,-3-7 0-16,-3-2 0 16,-3-4 0-16,-2-1 0 15,-2-1 0-15,4-5 0 16,-5 0 0-16,2-8 0 16,5-13 0-16,5-6 0 15,8-12 0-15,6-11 0 16,7-4 0-16,5 3 0 15,3 2 0-15,-2 5 0 16,-3 6 0-16,-5 8 0 16,-10 9 0-16,-7 6 0 15,-5 8 0-15,-5 4 0 16,-5 3 0-16,0 2 0 16,0 0 0-16,-2 2 0 0,1-1 0 15,1 2-200-15,-3 0-90 16,0 4-195-16</inkml:trace>
  <inkml:trace contextRef="#ctx0" brushRef="#br0" timeOffset="-183873.9">9869 4409 707 0,'0'-7'90'16,"-3"-4"47"-16,1 1-22 15,-2 2-9-15,2-1 8 0,-1 2-36 16,3 0-28-16,0 2-15 16,0-1-8-16,3-1-5 15,0 1-13-15,2 1 3 16,-2-2-4-16,6 4-2 15,0 1-3-15,3 4 5 16,1 0 2-16,8 6-2 16,-3 3 3-16,3 3 2 15,-3 6-8-15,-2 2 7 16,-4 4-3-16,0 3 2 16,-8 4-7-16,-2 4 3 15,-7-1-1-15,-1-1 4 0,-5-3 3 16,0-9 30-16,-5-6 15 15,-1-10 5-15,-4-6-9 16,-1-5-27-16,-2-8-23 16,2-7-4-16,2-7-4 15,10-5 0-15,7-2-3 16,9 0 4-16,6 1 1 16,12 6 2-16,1 5-6 15,6 6 5-15,-1 8 0 16,0 9 1-16,3 9 0 15,-5 7 3-15,-3 10 3 16,-6 6-2-16,-6 4 6 16,-9-1-3-16,-7-1 11 0,-7-7-3 15,-2-4 7-15,-6-3-4 16,0-7-1-16,-3-4 5 16,2-5-17-16,1-5-1 15,2-3-4-15,4-7-33 16,4 1-56-16,2-4-93 15,3 1-16-15,8 1-146 16,2 3-24-16</inkml:trace>
  <inkml:trace contextRef="#ctx0" brushRef="#br0" timeOffset="-182572.44">10063 4706 976 0,'-9'5'110'16,"0"-3"88"-16,0-4-88 16,-2 1-14-16,3 1-18 15,0-1-7-15,5-1-10 16,3-2-19-16,0 4-16 16,0-1-2-16,3-1-12 15,2-2-11-15,6-7 7 16,4-5-1-16,12-8 4 15,6-8 3-15,12-8-10 16,7-5 0-16,6-6-1 16,6-2 0-16,8-4-3 15,4 2 0-15,0 0-2 0,-1 1 0 16,-7 4-2-16,-8 2 4 16,-2 3 0-16,-4 3 0 15,-5 3-1-15,0-1 1 16,-2 2 0-16,0-1 0 15,-2-2-1-15,1-1 0 16,-1 1 2-16,1-1-2 16,1 5 0-16,3-1 1 15,-2 4 0-15,1 2 0 16,-1 2 0-16,-6 1 0 0,-5 4 0 16,-1 0 2-1,-3 3-2-15,4 1 0 0,2-1 0 16,0-2-1-16,0 1 0 15,2 1-4-15,-2-2 4 16,-3 0 0-16,-3-1 0 16,0 3 0-16,-4 0 0 15,-2 2 1-15,-3 0-1 16,1 2 1-16,-5 1 0 16,2 0 1-16,-1-2 1 15,-1 2-2-15,-1-1 0 16,2 1 0-16,1-1-1 15,2-1-1-15,4 1 2 16,1 0 0-16,-1-2 1 16,-1 0-1-16,-2 2 0 0,-4 1 2 15,-3 2-1-15,-1 1 0 16,-4 2 3-16,-3 1 1 16,1 2-2-16,-1-1-2 15,2 0 1-15,3 0-2 16,0-3 0-16,4 0 0 15,-2-1 5-15,-1 1 1 16,-4 3 7-16,0 2 5 16,-6 2 6-16,-3 2 0 15,-1 2-9-15,-2 1-6 16,0 1-3-16,0 0-5 16,1 0-1-16,-1 1-1 0,0-1 1 15,0 0 2 1,0 0-1-16,0 0 1 0,0 0 5 15,0 2 3-15,-1-1 4 16,-1 0 2-16,-1-1-1 16,0 2-11-16,-3 1-4 15,-6 1 0-15,-4 0 0 16,-7 3 0-16,-3 2 0 16,-4-2 0-16,-3-1 0 15,-5 0 0-15,-2-1 0 16,-4-2 0-16,-1 0 0 15,-6-2 0-15,2-1 0 16,1 0 0-16,5-1 0 16,7-2 0-16,5-1 0 15,8 1 0-15,4-3 0 0,6 3 0 16,7 0 0-16,1 2 0 16,7 1 0-16,2 0 0 15,9 1 0-15,13-2 0 16,12 1 0-16,18-4 0 15,9 1 0-15,9-4 0 16,3-1 0-16,-2 2 0 16,-5 0 0-16,-2 0 0 15,-12 2 0-15,-7 3 0 16,-13 1 0-16,-9 2 0 0,-10 1 0 16,-5 1 0-16,-7 2 0 15,-4 2 0-15,-1 6 0 16,-3 4 0-16,-4 10 0 15,-9 9 0-15,-6 12 0 16,-6 9 0-16,-2 0 0 16,0-3 0-16,7-6 0 15,5-12-66-15,7-10-251 16,8-10-231-16</inkml:trace>
  <inkml:trace contextRef="#ctx0" brushRef="#br0" timeOffset="-181547.73">9700 2795 839 0,'-16'0'187'0,"1"-1"54"16,-1-4-64-16,2 1-29 15,6-1-24-15,0-1 7 16,3 1-32-16,4 2-24 16,-1-1-49-16,4 1-26 15,-1 0 0-15,2 1 0 16,3-1 0-16,6 0 0 16,13-3 0-16,11-2 0 15,12 0 0-15,9 4 0 16,4 4 0-16,3 10 0 15,3 9 0-15,-3 11 0 16,-1 9 0-16,-4 12 0 0,-6 6 0 16,-4 3 0-16,-7 1 0 15,1 0 0-15,-4-5 0 16,-3-5 0-16,0-2 0 16,-2-2 0-16,-3-3 0 15,-1-1 0-15,-3-3 0 16,-3-3 0-16,-4-7 0 15,-4-3 0-15,-5-11 0 16,-3-6 0-16,-4-4 0 16,-2-5 0-16,-2-1 0 15,0-1 0-15,0-2 0 16,-3-1 0-16,-2-2 0 16,-2-1-8-16,-6 0-445 15,-8 0-636-15</inkml:trace>
  <inkml:trace contextRef="#ctx0" brushRef="#br0" timeOffset="-181075.43">10290 3520 1293 0,'-2'-13'262'0,"-1"1"-23"16,-3-1-66-16,-3 0-93 15,3 3-80-15,2 0 0 16,-1 0 0-16,2 2 0 16,2 4 0-16,-1 3 0 15,4 1 0-15,-1 2 0 16,7 4 0-16,9 3 0 15,12 8 0-15,11 5 0 16,15 8 0-16,6 3 0 16,2 0 0-16,-5-2 0 15,-8-4 0-15,-9-8 0 16,-9-11 0-16,-8-12 0 0,-2-19 0 16,0-14 0-1,-1-16 0-15,-1-11 0 0,-3-5 0 16,-9 2 0-16,-3 6 0 15,-10 4 0-15,-3 9 0 16,-2 11 0-16,1 8 0 16,0 11 0-16,3 9 0 15,3 9 0-15,3 12-184 16,0 13-316-16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48:07.49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6922 2420 894 0,'0'-1'322'16,"0"-4"-119"-16,-3 1-23 16,3-2-16-16,-3 2-54 15,3-2-33-15,0 2-11 16,-4 1-35-16,4 2-31 16,0-1 0-16,-3 2 0 15,3 0 0-15,0 0 0 16,-2 2 0-16,1-1 0 15,-1-1 0-15,1 0 0 16,-4 0 0-16,-1 0 0 16,-1 0 0-16,-5 0 0 0,0 0 0 15,-4 2 0-15,-4 1 0 16,-1 1 0-16,-4 0 0 16,0 3 0-16,-2 2 0 15,3 2 0-15,-3 3 0 16,3 4 0-16,2 3 0 15,5 5 0-15,-2-1 0 16,10 2 0-16,-3 0 0 16,6-2 0-16,3-1 0 15,5-1 0-15,1-5 0 16,4-2 0-16,2-4 0 16,0-3 0-16,9-4 0 0,0-3 0 15,6-5 0-15,1-8 0 16,8-5 0-16,-2-7 0 15,-1-6 0-15,0-7 0 16,-3-5 0-16,-8-2 0 16,-1-3 0-16,-3-2 0 15,-3 3 0-15,-3 6 0 16,-3 1 0-16,-3 6 0 16,-3 2 0-16,0 1 0 15,-3 4 0-15,-3 2 0 16,-3 0 0-16,1 2 0 15,-2-1 0-15,1 4 0 0,1 3 0 16,2 2 0-16,-1 3 0 16,3 2 0-16,2 2 0 15,-1 3 0-15,2 2 0 16,1 1 0-16,1 0 0 16,-1 1 0-16,2 2 0 15,-2 1 0-15,1 6 0 16,1 7 0-16,1 7 0 15,0 10 0-15,2 10 0 16,1 7 0-16,2 9 0 16,3 3 0-16,3 7 0 15,1-2 0-15,5-4 0 16,-4-4 0-16,2-7 0 16,-2-7 0-16,-2-7 0 15,-5-3 0-15,1-9 0 0,-2-3 0 16,-2-6 0-16,-3-6 0 15,-2-5 0-15,1-2 0 16,-2-4 0-16,-2-1 0 16,2 0 0-16,0-1 0 15,0-1 0-15,0-3-4 16,0-4-729-16</inkml:trace>
  <inkml:trace contextRef="#ctx0" brushRef="#br0" timeOffset="398.77">7601 2376 1195 0,'0'4'263'0,"-2"-1"-14"16,-1-4-43-16,2-1-92 16,1 2-94-16,0 0-20 0,0 0 0 15,0 0 0-15,1 2 0 16,1-2 0-16,-1 0 0 15,1 0 0-15,1-2 0 16,0 0 0-16,3 1 0 16,10-1 0-16,7-1 0 15,7 1 0-15,5 4 0 16,0 2-37-16,-7 4-222 16,-7 7-41-16,-8 6-248 15</inkml:trace>
  <inkml:trace contextRef="#ctx0" brushRef="#br0" timeOffset="614.19">7555 2693 1245 0,'-5'1'246'16,"4"-2"57"-16,2-4-138 16,2 2-94-16,9 0-54 15,3-1-17-15,9-1 0 16,3 0 0-16,4 3 0 15,0-4 0-15,-4 6 0 16,-4 0 0-16,1 0 0 16,-5 3-182-16,-2 0-159 15,0 4-222-15</inkml:trace>
  <inkml:trace contextRef="#ctx0" brushRef="#br0" timeOffset="1732.29">9606 1942 977 0,'8'-12'184'16,"-2"2"36"-16,-5 0-39 16,-1 5-52-16,0 2-11 15,0 3-28-15,-1-1-28 16,-1 2-22-16,1 0-23 16,-1 1-13-16,1 6-1 15,-5 6 17-15,-3 10-18 16,-6 13-2-16,-2 12 0 15,-5 13 0-15,6 12 0 16,1 6 0-16,4 8 0 16,11-1 0-16,6-2 0 15,9-10 0-15,9-13 0 0,13-14 0 16,9-13 0-16,7-12 0 16,7-9 0-16,-5-6 0 15,-5-3 0-15,-12 0 0 16,-15-4 0-16,-9 1 0 15,-8 0 0-15,-3-2 0 16,-6 0 0-16,-1 0 0 16,-4-4 0-16,-4 2-2 15,-4-4-527-15</inkml:trace>
  <inkml:trace contextRef="#ctx0" brushRef="#br0" timeOffset="2797.9">10352 2195 908 0,'-6'3'273'0,"3"-3"4"16,0-3-104-16,2-1-13 16,1 0-40-16,0 1-34 15,1-1-36-15,2 0-50 16,3 1 0-16,3-1 0 0,9 2 0 15,4 2 0 1,4 4 0-16,8 6 0 16,-1 10 0-16,-2 7 0 0,-4 9 0 15,-3 7 0-15,-6 5 0 16,-11 3 0-16,-8 1 0 16,-10-1 0-16,-9-5 0 15,-12-2 0-15,-1-8 0 16,-3-5 0-16,5-9 0 15,6-8 0-15,11-6 0 16,6-6 0-16,8-5 0 16,4-10 0-16,11-10 0 15,9-13 0-15,10-13 0 0,9-8 0 16,8-1 0 0,0 5 0-16,1 6 0 0,-7 7 0 15,-8 7 0-15,-1 2 0 16,-6 3 0-16,-5 1 0 15,-7 4 0-15,-5 5 0 16,-7 2 0-16,-4 5 0 16,-4 4 0-16,-2 1 0 15,-2 5 0-15,-1 0 0 16,-1 1 0-16,-1 2 0 16,-4 4 0-16,-2 6 0 15,-3 4 0-15,0 8 0 16,0 4 0-16,6 5 0 15,6 1 0-15,4 4 0 0,5 1 0 16,2 2 0-16,7-1 0 16,1-2 0-16,-1-6 0 15,-1-5 0-15,4-8 0 16,-6-2 0-16,0-7 0 16,-1-5 0-16,-3-1 0 15,4-2 0-15,3-1-324 16,0 3-356-16</inkml:trace>
  <inkml:trace contextRef="#ctx0" brushRef="#br0" timeOffset="3173.91">11261 2634 889 0,'9'-24'757'0,"-2"1"-460"15,-2-4-193-15,-5 5-104 16,-2 5 0-16,2 6 0 16,-1 4 0-16,1 6 0 15,0 1 0-15,0 4 0 16,0 4 0-16,3 6 0 0,-2 9 0 15,5 8 0-15,-2 7 0 16,-1 6 0 0,2 2 0-16,-5 3 0 15,3-5 0-15,-1-2 0 0,-1-9 0 16,1-6 0-16,1-10 0 16,-2-7 0-16,1-7 0 15,-1-2 0-15,2-4-199 16,-3-2-451-16</inkml:trace>
  <inkml:trace contextRef="#ctx0" brushRef="#br0" timeOffset="3379.34">11119 2789 913 0,'-3'-1'437'0,"0"0"-301"0,6 1-51 15,2 0-65-15,11 2 36 16,8 2-12-16,16-1-22 16,8 0-20-16,9-2-2 15,-2-2-103-15,-3-3-220 16,-10-2-418-16</inkml:trace>
  <inkml:trace contextRef="#ctx0" brushRef="#br0" timeOffset="3977.62">10478 1778 1015 0,'-14'0'240'0,"2"-2"-6"15,0-2-83-15,2 0-21 16,-5 1-50-16,1 1-16 15,-3 2-21-15,-2 3-9 0,2 2-8 16,-1-1-14 0,9 2-7-16,3-1-2 0,1 0-3 15,7-4 0-15,2 3 6 16,10-2-2-16,20-4-4 16,14-3 0-16,18-4 0 15,9-4 0-15,-1-1 0 16,-10 3 0-16,-18 2 0 15,-18 4 0-15,-16 3 0 16,-9 4-45-16,-9 5-62 16,-8 4-101-16,-8 7-312 15</inkml:trace>
  <inkml:trace contextRef="#ctx0" brushRef="#br0" timeOffset="4577.08">12111 2513 850 0,'-4'-1'288'16,"-1"-2"-78"-1,1 1-26-15,-1 0-62 0,-2 0-7 16,4 1-26-16,0 1-18 15,1 0-39-15,1 1-6 16,1-1-9-16,1 0-11 16,4-1-6-16,5 1-1 15,7-2 1-15,17 1 6 16,18-3-4-16,9-1-2 16,4 1 1-16,-7 0-1 15,-16 0-4-15,-19 4-13 16,-12 0-17-16,-11 5-27 15,-8 2 17-15,-10 3-142 16,-10 3-199-16</inkml:trace>
  <inkml:trace contextRef="#ctx0" brushRef="#br0" timeOffset="5430.42">13115 2286 664 0,'-10'-8'678'15,"1"1"-434"-15,1 0 1 16,1-1-93-16,1 0-88 15,2 1-64-15,2-1 0 0,2 5 0 16,3 0 0-16,1 1 0 16,2 1 0-16,3 4 0 15,11 3 0-15,5 6 0 16,6 7 0-16,2 8 0 16,-2 9 0-16,-8 6 0 15,-5 8 0-15,-8 2 0 16,-2-3 0-16,-7-2 0 15,-5-7 0-15,-1-7 0 16,-1-6 0-16,-3-3 0 16,-2-8 0-16,3-4 0 15,2-5 0-15,1-5 0 16,5-5 0-16,5-8 0 16,4-7 0-16,7-8 0 15,13-11 0-15,5-7 0 0,11-2 0 16,4-2 0-1,2 2 0-15,-5 6 0 0,-7 3 0 16,-3 8 0-16,-9 1 0 16,-8 9 0-16,-7 3 0 15,-3 7 0-15,-8 4 0 16,-1 3 0-16,-1 4 0 16,-5 2 0-16,-3 6 0 15,-5 6 0-15,-5 6 0 16,-5 6 0-16,2 8 0 0,2 2 0 15,8 1 0-15,5 2 0 16,7 2 0-16,9-4 0 16,3-2 0-16,2-2 0 15,3-7 0-15,-1-3 0 16,-5-6 0-16,1-5 0 16,-3-5 0-16,-3-4 0 15,-3-2 0-15,3-1-66 16,3 1-360-16,4-1-542 15</inkml:trace>
  <inkml:trace contextRef="#ctx0" brushRef="#br0" timeOffset="5709.18">14033 2857 1359 0,'-3'-4'225'0,"3"0"16"16,3-2-147-16,0 2-66 15,9 3-19-15,10 1 19 16,9 0 1-16,8 1-5 16,9-1-14-16,-2 0-10 15,-4-1 0-15,-12-1 0 16,-11 1 0-16,-7 1 0 15,-12 0 0-15,-7 1-79 0,-5 1-207 16,-9-1-318-16</inkml:trace>
  <inkml:trace contextRef="#ctx0" brushRef="#br0" timeOffset="6152.01">13267 1931 117 0,'-28'6'940'0,"12"-2"-696"16,4-3-31-16,4-2-73 16,7 0-20-16,2 1-50 15,1-2-35-15,1 1-22 16,7 0-8-16,14-4 9 0,13-1 10 15,22-3-4-15,16-2 3 16,9-2-5-16,3 2-4 16,-10 2-7-1,-17 2-7-15,-20 4-5 0,-18 3-33 16,-16 2-75-16,-7 2-38 16,-8 3-59-16,-3 1-424 15</inkml:trace>
  <inkml:trace contextRef="#ctx0" brushRef="#br0" timeOffset="6712.4">14759 1755 1280 0,'-1'-14'225'16,"1"4"5"-16,-2 4-94 15,2 0-115-15,3 6-21 16,8 8 0-16,10 10 12 15,15 17 30-15,11 15-7 16,7 19 14-16,-2 15-32 16,-3 11-17-16,-8 11 0 15,-4 10 0-15,-6 1 0 16,-7-3 0-16,-4-7 0 16,-10-11 0-16,-7-18 0 15,-6-19 0-15,-3-14 0 0,-2-16 0 16,2-13 0-16,-4-14 0 15,-2-8 0-15,-4-6 0 16,2-7-354-16,4-3-462 16</inkml:trace>
  <inkml:trace contextRef="#ctx0" brushRef="#br0" timeOffset="7882.69">16972 1464 835 0,'9'-2'313'16,"0"-2"-51"-16,-2-5-39 15,-5-2-19-15,1-2-58 16,-3 0-82-16,1 0-64 16,-1 2 0-16,0 1 0 15,0 3 0-15,2 1 0 16,-2 3 0-16,0 1 0 16,1 4 0-16,-2-1 0 15,1 0 0-15,-2 2 0 0,1 6 0 16,1 4 0-16,0 12 0 15,1 7 0-15,1 10 0 16,2 7 0-16,-1 1 0 16,4 2 0-16,1-2 0 15,0-6 0-15,2-9 0 16,0-11 0-16,-2-6 0 16,-2-11 0-16,0-4 0 15,0-8 0-15,3-4 0 16,6-12 0-16,4-6 0 0,3-8 0 15,0-5 0-15,-2 3 0 16,-5 5 0 0,-4 7 0-16,-5 5 0 0,-2 9 0 15,-2 2 0-15,-1 6 0 16,-1 2 0-16,0 2 0 16,0 0 0-16,2 7 0 15,2 4 0-15,2 8 0 16,3 6 0-16,3 5 0 15,3 1 0-15,-2-2 0 16,4-3 0-16,-2-9 0 16,2-4 0-16,3-8 0 15,-2-5 0-15,4-7 0 16,2-5 0-16,0-6 0 16,0-4 0-16,-2-7 0 0,-3-3 0 15,-5-3 0-15,-7 0 0 16,-3 1 0-16,-8 3 0 15,-6 3 0-15,-6 0 0 16,-6 1 0-16,-1 5 0 16,-1 2 0-16,0 3 0 15,4 5 0-15,4 4 0 16,1 7-277-16,0 8-306 16</inkml:trace>
  <inkml:trace contextRef="#ctx0" brushRef="#br0" timeOffset="8319.75">16958 1112 1082 0,'-17'5'168'0,"0"-2"26"16,1-2-64-16,2-1-64 15,4 0-4-15,5 2 15 0,2-2-6 16,5 1-18-16,-1-2-26 15,4 1-18-15,5-2-5 16,14 0 23-16,21-4-9 16,18-1-16-16,17-4 0 15,11-2 1-15,2-1-2 16,-11 1 2-16,-15 3-3 16,-18 2 0-16,-21 4 0 15,-16 2 0-15,-13 4-23 16,-10 2-1-16,-9 3-96 15,-7 4-118-15,-6 8-281 16</inkml:trace>
  <inkml:trace contextRef="#ctx0" brushRef="#br0" timeOffset="9840.14">16451 2500 625 0,'-16'6'196'0,"-4"-2"10"0,3-4-34 16,2-1-26-16,2-2-26 15,0 0-24-15,4 2-4 16,2-2-18-16,0 2-6 15,-1-1-20-15,3 1-12 16,-1 2-5-16,-1-1 1 16,-2 0-2-16,3 0-11 15,0 0 3-15,0 0-5 16,3 0 0-16,0-1-17 16,3 1 0-16,0 0 0 15,0 1 0-15,-1-1 0 16,1 0 0-16,0 0 0 15,0 0 0-15,0 0 0 16,1 0 0-16,-2 0 0 16,1 0 0-16,0 0 0 0,0 0 0 15,0 2 0-15,0-1 0 16,0-1 0-16,-2 0 0 16,2 0 0-16,0 0 0 15,2-1 0-15,-2 1 0 16,1 0 0-16,-1 0 0 15,3 0 0-15,-3 0 0 16,0-2 0-16,3 4 0 16,0-4 0-16,3 1 0 15,13-1 0-15,19-2 0 16,26-5 0-16,33-2 0 16,34-3 0-16,32-3-32 15,16 0-32-15,6 3 29 0,-1 3 11 16,-9 4 24-16,-9 0 7 15,-7 0-5-15,-5-2-2 16,-7-1 1-16,-12-2-4 16,-13-1 1-16,-23 0 2 15,-24 2 2-15,-22 2 3 16,-20 1 3-16,-15 5 4 16,-10 0-8-16,-5 2 0 15,-5 1-1-15,1 1-3 16,-1-1-8-16,-1 2-23 0,-3-1-15 15,-4 3-47-15,-8 1-52 16,-11 2-177-16,-10 0-671 16</inkml:trace>
  <inkml:trace contextRef="#ctx0" brushRef="#br0" timeOffset="10540.19">16778 3254 494 0,'-2'-8'464'16,"-2"0"-216"-16,-2 0-18 16,2-2-56-16,-1 0 13 15,1 0-32-15,-1-1-60 16,-1-2-95-16,0 0 0 15,2 2 0-15,1 3 0 16,1 1 0-16,1 2 0 16,-1 4 0-16,2 2 0 15,-1 6 0-15,-2 9 0 16,-2 9 0-16,2 12 0 16,0 12 0-16,5 4 0 15,2 3 0-15,7 5 0 0,2 1 0 16,-1 2 0-16,0-2 0 15,0-4 0-15,-5-6 0 16,-4-12 0-16,-1-8 0 16,-2-13 0-16,-2-6 0 15,2-8 0-15,-1-3 0 16,1-4 0-16,0-3 0 16,0-2 0-16,0-5-7 15,4 0-414-15,6-5-286 16</inkml:trace>
  <inkml:trace contextRef="#ctx0" brushRef="#br0" timeOffset="10966.05">17088 3396 512 0,'11'-22'782'15,"-5"-4"-496"-15,-1 1-24 16,-5 0-108-16,0 2-103 16,-1 4-51-16,-2 6 0 15,2 2 0-15,-2 4 0 16,1 5 0-16,1 2 0 0,1 0 0 16,-2 1 0-16,2 0 0 15,-1 4 0-15,-2 3 0 16,-2 8 0-16,1 11 0 15,-2 9 0-15,0 8 0 16,3 8 0-16,1 6 0 16,5 1 0-16,1 0 0 15,1-2 0-15,1-7 0 16,-1-5 0-16,-1-12 0 16,-1-7 0-16,0-8 0 15,0-6 0-15,-1-5 0 16,-1-5 0-16,-1-2 0 15,0 0 0-15,0-1 0 0,0 0 0 16,3-6-52 0,1-4-683-16</inkml:trace>
  <inkml:trace contextRef="#ctx0" brushRef="#br0" timeOffset="11714.58">17687 3612 1060 0,'11'-24'394'15,"-3"-4"-118"-15,-4-4-39 16,-4-1-157-16,-1 4-80 16,-1 3 0-16,1 3 0 15,-1 7 0-15,1 9 0 16,1 2 0-16,-2 5 0 16,1 3 0-16,1 3 0 15,0 7 0-15,0 6 0 16,1 10 0-16,5 11 0 0,0 10 0 15,4 3 0 1,3 6 0-16,0-4 0 0,0-9 0 16,0-10 0-16,-4-10 0 15,-1-11 0-15,-2-8 0 16,-1-5 0-16,4-8 0 16,4-6 0-16,2-7 0 15,5-8 0-15,-1-6 0 16,-4-1 0-16,-4-2 0 15,-3 1 0-15,-5 3 0 16,-1 5 0-16,-2 6 0 16,0 6 0-16,1 7 0 15,1 8 0-15,-2 6 0 16,3 5 0-16,3 6 0 16,4 11 0-16,2 10 0 0,2 4 0 15,2 1 0-15,-1-7 0 16,3-4 0-16,-5-7 0 15,4-9 0-15,2-10 0 16,-1-8 0-16,3-11 0 16,2-7 0-16,0-11 0 15,-2-8 0-15,-3-9 0 16,-6-4 0-16,-8-2 0 16,-7 2 0-16,-7 8 0 15,-7 10 0-15,-3 8 0 16,-3 9 0-16,-1 6 0 15,2 7 0-15,1 8 0 16,3 5-268-16,3 8-100 16,6 3-347-16</inkml:trace>
  <inkml:trace contextRef="#ctx0" brushRef="#br0" timeOffset="12330.93">18488 3314 1074 0,'1'-8'267'0,"2"-3"16"16,0 0-71-16,-3-2-58 15,3 1-97-15,0 1-57 16,-1 2 0-16,1 4 0 0,-2-1 0 16,1 3 0-16,-2 2 0 15,1 0 0-15,-1 1 0 16,0 0 0-16,0 1 0 16,0 3 0-16,0 7 0 15,5 9 0-15,1 12 0 16,4 11 0-16,2 11 0 15,1 8 0-15,-2 4 0 16,-4-4 0-16,-1-1 0 16,-3-6 0-16,1-10 0 15,-2-7 0-15,-1-7 0 16,1-8 0-16,-1-8 0 16,1-2 0-16,0-8 0 0,-1-3 0 15,1-2 0 1,-1-2 0-16,-1 0 0 0,2-5 0 15,2-5 0-15,4-4-92 16,6-7-549-16</inkml:trace>
  <inkml:trace contextRef="#ctx0" brushRef="#br0" timeOffset="12660.34">18918 3262 1379 0,'4'-19'295'16,"-4"-1"-9"-16,0-2-199 15,-1 9-87-15,-1 1 0 16,2 6 0-16,0 6 0 16,0 2 0-16,2 10 0 15,-1 5 0-15,3 16 0 16,-1 9 0-16,2 13 0 15,-1 6 0-15,1 7 0 16,-2 2 0-16,-2-1 0 16,1-2 0-16,-1-8 0 15,-1-11 0-15,2-13 0 16,-2-12 0-16,1-11 0 16,-1-7 0-16,2-5 0 0,-4-6-75 15,-1-6-800 1</inkml:trace>
  <inkml:trace contextRef="#ctx0" brushRef="#br0" timeOffset="13123.81">17430 2993 827 0,'-11'5'221'0,"1"0"-12"15,6-5 10-15,2 0-82 16,4-2-55-16,2 2 20 0,11-1 7 16,16-4-19-16,17 0-39 15,18-4-51-15,13-2 0 16,3-3 0-16,-9 3 0 15,-12-2 0-15,-15 3 0 16,-15 4 0-16,-12-1 0 16,-12 5 0-16,-5 0 0 15,-2 5-331-15,-3 5-80 16</inkml:trace>
  <inkml:trace contextRef="#ctx0" brushRef="#br0" timeOffset="17142.36">7902 6158 657 0,'-4'-2'228'0,"0"1"-25"0,1-1-6 15,-2 1-57-15,2-1 4 16,3 2-29-16,-3-1 4 15,3 0 0-15,0 1-30 16,-2-2-53-16,1 1-36 16,-1 1 0-16,1 0 0 15,-1 1 0-15,1-1 0 16,-2 3 0-16,3-2 0 16,3-1 0-16,-3 0 0 15,1 0 0-15,2 0 0 0,0-1 0 16,-1 0 0-16,4 1 0 15,5-3 0-15,8 1 0 16,6 0 0-16,2-1 0 16,6 0 0-16,-3 2 0 15,-5 0-121-15,-4-3-55 16,0 3-42-16,-6 2-74 16,-3 1-124-16</inkml:trace>
  <inkml:trace contextRef="#ctx0" brushRef="#br0" timeOffset="17389.23">7847 6415 1027 0,'0'5'121'15,"2"-2"30"-15,-1-2-38 0,1-1-31 16,2 2 3-16,8-2 11 15,6 0-9-15,7-3-13 16,7 0-25-16,-1-1-18 16,0 1-12-16,-5-1-14 15,-10 2-5-15,-6 1-8 16,-5-1-64-16,-5 4-163 16,0-1-151-16</inkml:trace>
  <inkml:trace contextRef="#ctx0" brushRef="#br0" timeOffset="18544.07">10040 6271 1158 0,'-10'-10'219'15,"0"-4"19"-15,4-2-45 16,-2 1-81-16,5 2-17 0,3 2-63 16,0 1-32-1,3 1 0-15,3 4 0 0,0 2 0 16,7 1 0-16,2 2 0 15,8 5 0-15,5 2 0 16,5 3 0-16,3 5 0 16,0 5 0-16,-2 5 0 15,-6 5 0-15,-7 4 0 16,-10 7 0-16,-10 4 0 16,-10 4 0-16,-10 3 0 0,-7-1 0 15,-5-3 0 1,1-8 0-16,3-12 0 0,9-8 0 15,9-12 0 1,6-4 0-16,3-5 0 0,3-7 0 16,5-8 0-16,10-8 0 15,8-11 0-15,15-9 0 16,7-5 0-16,7-2 0 16,0 0 0-16,-3 2 0 15,-10 6 0-15,-9 8 0 16,-8 7 0-16,-10 7 0 15,-6 3 0-15,-6 9 0 16,-3 1 0-16,3 6 0 16,-6 1 0-16,1 2 0 15,1-1 0-15,-2 2 0 0,-7 4 0 16,-1 5 0-16,-1 7 0 16,-4 6 0-16,-2 7 0 15,6 2 0-15,3 3 0 16,6 2 0-16,1 0 0 15,7-1 0-15,4-2 0 16,2-2 0-16,2-6 0 16,-1-2 0-16,1-5 0 15,-2-5 0-15,-1-4 0 16,-1-2 0-16,-3-4 0 16,0-2 0-16,2-4 0 15,5-2 0-15,3-1-104 16,8-1-503-16</inkml:trace>
  <inkml:trace contextRef="#ctx0" brushRef="#br0" timeOffset="18884.84">11014 6581 1431 0,'8'-21'357'0,"-2"0"-98"16,-3 0-259-16,-4 9 0 16,1 2 0-16,0 5 0 15,0 2 0-15,1 4 0 16,1 6 0-16,-1 5 0 0,2 6 0 16,0 8 0-16,1 6 0 15,-1 5 0-15,0-1 0 16,0 2 0-16,-1-2 0 15,1-3 0-15,1-4 0 16,-1-5 0-16,-1-6 0 16,-2-7 0-16,0-5 0 15,0-5 0-15,-2-1 0 16,-1-1-133-16,-4-5-436 16</inkml:trace>
  <inkml:trace contextRef="#ctx0" brushRef="#br0" timeOffset="19086.07">10791 6691 588 0,'7'-3'725'16,"1"-2"-568"-16,5 0 24 16,14 1-86-16,12 1-5 15,25-1-45-15,6-2-33 16,9-1-12-16,-3 0-23 15,-15-1-143-15,-19 0-150 16,-15 0-459-16</inkml:trace>
  <inkml:trace contextRef="#ctx0" brushRef="#br0" timeOffset="19535.87">9909 5798 1047 0,'-13'-3'188'16,"4"-4"61"-16,3-2-77 16,1 2-5-16,2 1-62 15,-1 0-12-15,8-1-67 16,8 0-26-16,18-3 0 15,25-3 0-15,18 0 0 16,24 2 0-16,11 1 0 16,-7 3 0-16,-14 4 0 15,-22 2 0-15,-24 1 0 16,-22 1 0-16,-11 2-24 0,-10 0-63 16,-7 3-52-1,0 3-166-15,-3 6-359 0</inkml:trace>
  <inkml:trace contextRef="#ctx0" brushRef="#br0" timeOffset="20809.84">11939 6281 835 0,'0'3'219'0,"2"-3"-68"16,-2 0-19-16,0 0-36 16,1 1-33-16,-1-1-25 15,0 0 1-15,0 0 1 16,0 0-2-16,-1 0-11 16,1 0 0-16,0 0-5 0,0 0-3 15,0 0-7-15,-2 1-5 16,2-2 8-1,0 1-5-15,0 0 9 16,0 0 0-16,0-1 2 0,2 1-3 16,-1 0-6-16,-1 0-9 15,2 0-3-15,-2 1-1 16,0-1-1-16,0 1-4 16,0 1-3-16,0 1 3 15,0 1 6-15,0 0-1 16,0 0 1-16,-2 0-2 15,2-1 2-15,0-2 7 16,-3 1 5-16,3-2-2 16,-1 0 0-16,-1-2-1 15,1 1 13-15,1-2-7 0,-4 0-7 16,2 1 1-16,2-3-7 16,0 3-2-16,3-2-4 15,1 1 2-15,1-1-1 16,1-1 1-16,2 3 1 15,-2 2-1-15,2 0-4 16,0 2 5-16,-4 3-2 16,-1 2 3-16,-1-1 10 15,-4 3 11-15,-2 0-8 16,-2-3 6-16,0 0-7 16,-3-2-2-16,3-2-4 15,-3-2-6-15,6 0-24 16,-2-3-96-16,4 1-147 0,4 0-448 15</inkml:trace>
  <inkml:trace contextRef="#ctx0" brushRef="#br0" timeOffset="21918.07">13145 5760 841 0,'6'-7'276'0,"-1"-3"13"16,-2-3-61-16,-3-2-47 16,0-1-38-16,1-1-54 15,-1-1-89-15,0 0 0 16,2 2 0-16,-2 3 0 15,1 5 0-15,1 2 0 16,-2 5 0-16,0 1 0 16,2 1 0-16,-2 3 0 15,2 9 0-15,4 3 0 16,0 9 0-16,3 11 0 16,6 6 0-16,0 7 0 15,-1 2 0-15,3 0 0 16,1-7 0-16,-3-8 0 15,1-12 0-15,-2-10 0 0,7-18 0 16,-12-7 0-16,-1-4 0 16,0-4 0-16,-1-2 0 15,11-19 0-15,-4-3 0 16,-2 0 0-16,-1 3 0 16,-4 7 0-16,-3 6 0 15,-2 6 0-15,-2 7 0 16,-2 5 0-16,2 5 0 15,0 4 0-15,-1 4 0 16,1 6 0-16,0 7 0 16,1 8 0-16,2 8 0 15,3 3 0-15,6 4 0 16,3-4 0-16,6-6 0 0,-1-5 0 16,2-9 0-1,1-9 0-15,1-7 0 0,-2-11 0 16,1-6 0-16,-2-8 0 15,-3-5 0-15,-5-4 0 16,-4 0 0-16,-7 1 0 16,-5-3 0-16,-5 2 0 15,-5 0 0-15,-5 0 0 16,-3 4 0-16,1 3 0 16,0 7 0-16,3 4 0 0,2 8 0 15,3 6-263 1,-1 4-305-16</inkml:trace>
  <inkml:trace contextRef="#ctx0" brushRef="#br0" timeOffset="22295.66">13017 5280 493 0,'-32'4'537'16,"7"-1"-358"-16,4-3 19 0,11-1-66 15,4 1-28-15,6 0-26 16,3 0-55-16,12-2-7 15,19-1 46-15,26-2-32 16,22-4-20-16,18-2-5 16,11 0-4-16,2-2 0 15,-11 4-1-15,-19 1 0 16,-24 4-3-16,-20 3-8 16,-27 4-28-16,-20 4 36 15,-15 4-123-15,-9 6-142 16,-8 5-493-16</inkml:trace>
  <inkml:trace contextRef="#ctx0" brushRef="#br0" timeOffset="23023.59">12997 6528 802 0,'-7'-3'151'16,"-1"-1"2"-16,-2-2-23 15,1 3-24-15,-2 0-15 16,1 0-13-16,-2 3-19 16,-4 0 5-16,-2 0-5 15,-4 0 6-15,-4 3 1 16,-1 0-12-16,5 0-20 15,1 0-17-15,6 0-8 16,8-2-6-16,2 0-2 16,4-1-1-16,4 2 0 15,10 1 8-15,18-3 7 0,33-3-9 16,43-4-6 0,37-3-3-16,35-6 2 0,23-1 1 15,10 1 5-15,-11-2-2 16,-12 3 1-16,-21-1-4 15,-35 2 4-15,-37 3 8 16,-32 1 3-16,-26 3 12 16,-22 3-17-16,-10 3-10 15,-6 1 0-15,-4 0-34 16,-2 3-33-16,-5 1-63 16,-8 5-102-16,-6 4-223 15</inkml:trace>
  <inkml:trace contextRef="#ctx0" brushRef="#br0" timeOffset="23658.88">13105 7515 1067 0,'-11'-9'218'16,"5"-4"23"-16,2-4-43 0,1 0-20 15,0-2-40-15,1 1-131 16,1 0-7-16,-3 2 0 16,2 3 0-16,1 5 0 15,1 4 0-15,0 4 0 16,0 8 0-16,3 12 0 16,2 9 0-16,3 11 0 15,1 11 0-15,3 3 0 16,0 0 0-16,0-2 0 15,1-4 0-15,-2-6 0 16,-2-2 0-16,1-8 0 16,-4-4 0-16,0-7 0 15,-2-6 0-15,-2-6 0 0,-2-5 0 16,3-4 0 0,0-6 0-16,7-3 0 0,5-4-312 15,9-5-378-15</inkml:trace>
  <inkml:trace contextRef="#ctx0" brushRef="#br0" timeOffset="23975.2">13439 7400 1349 0,'12'-25'329'15,"-6"3"-57"-15,-3 0-175 0,-3 6-97 16,-2 3 0-1,2 6 0-15,0 4 0 0,0 7 0 16,2 12 0-16,-2 13 0 16,1 14 0-16,1 13 0 15,1 11 0-15,0 3 0 16,7-3 0-16,-1-5 0 16,0-7 0-16,4-9 0 15,-2-11 0-15,-3-10 0 16,0-11 0-16,-5-7 0 15,0-6 0-15,-3-2 0 16,2-5 0-16,-1 1 0 16,2-1-298-16,3-1-441 15</inkml:trace>
  <inkml:trace contextRef="#ctx0" brushRef="#br0" timeOffset="24587.45">13882 7685 1096 0,'3'-19'395'0,"0"-3"-73"15,-3-3-88-15,-3-8-234 16,3 9 0-16,-3 0 0 16,1 6 0-16,2 5 0 15,0 6 0-15,0 6 0 16,2 1 0-16,-1 7 0 0,4 8 0 15,1 12 0-15,2 10 0 16,2 10 0-16,-1 9 0 16,0 0 0-16,0-3 0 15,-2-7 0-15,4-10 0 16,-2-12 0-16,-1-10 0 16,2-11 0-16,2-7 0 15,4-9 0-15,3-7 0 16,2-4 0-16,3-5 0 15,-6-4 0-15,-3 0 0 16,-2-3 0-16,-5 3 0 16,-4 3 0-16,-1 7 0 15,-1 6 0-15,-1 9 0 0,-1 6 0 16,3 7 0-16,2 6 0 16,3 9 0-16,3 7 0 15,3 6 0-15,2 4 0 16,-2 0 0-16,0-6 0 15,0-7 0-15,-1-7 0 16,2-10 0-16,4-10 0 16,5-8 0-16,0-10 0 15,3-9 0-15,-6-4 0 16,-6-6 0-16,-8-2 0 16,-7-2 0-16,-7 0 0 15,-5 2 0-15,-3 4 0 16,-3 7 0-16,-1 8 0 15,4 9 0-15,-3 8 0 0,0 11 0 16,0 6-196-16,3 9-313 16</inkml:trace>
  <inkml:trace contextRef="#ctx0" brushRef="#br0" timeOffset="26182.5">14862 7374 745 0,'5'-6'401'15,"-2"1"-108"-15,-3-4-61 16,-5 0-30-16,1-1-40 16,-2-4-150-16,-2 1-12 15,4-3 0-15,1 2 0 16,0 3 0-16,3 3 0 16,1 5 0-16,1 1 0 15,-1 5 0-15,2 8 0 16,2 12 0-16,-1 11 0 15,5 12 0-15,-1 11 0 16,1 1 0-16,0 2 0 0,4-4 0 16,-4-7 0-16,0-7 0 15,0-8 0-15,-5-10 0 16,-2-8 0-16,-1-8 0 16,-1-6 0-16,-1-5 0 15,-1-6 0-15,2-2-24 16,2-1-476-16,1-8-511 15</inkml:trace>
  <inkml:trace contextRef="#ctx0" brushRef="#br0" timeOffset="26434.95">15108 7311 1248 0,'11'-19'268'15,"-2"6"52"-15,-6 5-147 16,0 4-135-16,-1 4-38 15,-2 8 0-15,2 8 0 16,0 8 0-16,1 12 0 16,0 8 0-16,1 7 0 15,2 2 0-15,-1-1 0 16,-1-4 0-16,0-6 0 16,-2-8 0-16,-2-10 0 15,-2-9 0-15,0-7 0 16,-3-3 0-16,-1-5-249 0,-7-2-442 15</inkml:trace>
  <inkml:trace contextRef="#ctx0" brushRef="#br0" timeOffset="27109.38">13939 7031 907 0,'-9'4'172'16,"1"-1"63"-16,-2 0-50 16,-5-3-39-16,1 0-13 15,0-1-31-15,0 2-25 16,-2-1-14-16,5 2-36 15,1 0-27-15,1 1 0 16,5-1 0-16,2-2 0 16,2 0 0-16,3-2 0 15,2 1 0-15,9-2 0 16,19 0 0-16,15 0 0 0,10-2 0 16,15-1 0-1,-3 0 0-15,-11 0 0 0,-16 4 0 16,-16-1 0-16,-13 3 0 15,-11 0 0-15,-4 1 0 16,-2 1 0-16,1-1 0 16,1 0-219-16,-2 5-118 15,6 0-232-15</inkml:trace>
  <inkml:trace contextRef="#ctx0" brushRef="#br0" timeOffset="28460.46">16259 6143 596 0,'-3'2'368'0,"0"-2"-191"16,-3 0 10-16,-2 0-45 15,-1-2-31-15,-1 2-13 16,-3 0 5-16,-1 2-19 16,-4-1-17-16,3 3-19 15,-1-1 2-15,2 0-34 16,4 2-16-16,4-4 0 15,5 0 0-15,2-1 0 0,8 0 0 16,9-1 0-16,18-2 0 16,20-1 0-16,19-3 0 15,10 0 0-15,3-3 0 16,-6 0 0-16,-15 2 0 16,-16 0 0-16,-17 3 0 15,-16 1 0-15,-11 3 0 16,-7-1 0-16,-5 2 0 15,-4 0 0-15,-3 0 0 16,-3 3-244-16,0-2-183 16</inkml:trace>
  <inkml:trace contextRef="#ctx0" brushRef="#br0" timeOffset="29546.66">18645 5722 413 0,'-8'-12'576'0,"-1"-1"-348"16,-3-3-7-16,2-1-54 15,-1 0-16-15,3 0-22 0,3 2-35 16,3 2-29-16,9 0-62 16,9 1-3-16,12 3 0 15,15 3 0-15,16 5 0 16,5 8 0-16,-2 6 0 16,-7 5 0-16,-10 7 0 15,-14 5 0-15,-11 7 0 16,-8 7 0-16,-12 10 0 15,-12 7 0-15,-9 4 0 16,-13 1 0-16,-5-5 0 16,2-14 0-16,5-14 0 0,10-13 0 15,11-12 0 1,11-13 0-16,11-12 0 0,11-8 0 16,13-13 0-1,9-13 0-15,9-7 0 0,3-6 0 16,-2 1 0-16,-6 1 0 15,-7 5 0-15,-6 10 0 16,-10 7 0-16,-8 9 0 16,-4 9 0-16,-9 7 0 15,-2 8 0-15,-4 6 0 16,-1 4 0-16,-4 7 0 16,-3 5 0-16,-6 9 0 0,0 9 0 15,-4 10 0 1,4 7 0-16,7 6 0 0,4 5 0 15,9-1 0-15,8-2 0 16,3-4 0-16,4-9 0 16,2-9 0-16,-1-9 0 15,-3-6 0-15,-3-6 0 16,-1-7 0-16,-7-2 0 16,-1-5 0-16,-4 1 0 15,1-4 0-15,-1 1-45 16,5 1-566-16</inkml:trace>
  <inkml:trace contextRef="#ctx0" brushRef="#br0" timeOffset="29813.84">19592 6142 1226 0,'11'-3'304'0,"2"-3"-87"16,7 0-63-16,10-1-40 16,11 0-82-16,9-2-32 15,7 2 0-15,0-1 0 16,-8 1 0-16,-10 0 0 16,-14 2 0-16,-11 2 0 15,-10 2 0-15,-5-2 0 0,-4 3-84 16,-5 0-526-1</inkml:trace>
  <inkml:trace contextRef="#ctx0" brushRef="#br0" timeOffset="30277.1">18561 5203 959 0,'-24'-1'213'16,"8"-3"3"-16,5 1-71 16,5 2-20-16,5 1 13 15,1-1-38-15,1-1-18 16,11-1-50-16,23-3-27 0,27-2 11 15,28-2-2-15,23-1-12 16,11 3-2-16,-11 5 0 16,-24 2 0-16,-26 2 0 15,-29 2 0-15,-21 0-13 16,-18 1-16-16,-16 3-77 16,-8 1-169-16,-7 5-337 15</inkml:trace>
  <inkml:trace contextRef="#ctx0" brushRef="#br0" timeOffset="30912.41">20693 5771 1014 0,'12'0'370'0,"-4"0"-99"16,-3-1-79-16,-5 1-108 15,-2 1-21-15,1 2-10 16,-1 0-53-16,1-1 0 15,-2 3 0-15,2-4 0 16,-1 0 0-16,2-1 0 16,2-1 0-16,-2-2 0 15,4 0 0-15,-3 1 0 16,4-3 0-16,0 0 0 0,1 1 0 16,1 1 0-16,3 3 0 15,-4 5 0-15,0 1 0 16,-3 2 0-16,-1 2 0 15,-4 1 0-15,-4 1 0 16,-1-2 0-16,-5-1 0 16,-1-5 0-16,-4-3 0 15,2-1 0-15,-1-4 0 16,4-5 0-16,1 1 0 16,1-1 0-16,3 2-116 15,4 3-446-15</inkml:trace>
  <inkml:trace contextRef="#ctx0" brushRef="#br0" timeOffset="31896.28">21873 5129 871 0,'5'-17'180'16,"0"-3"-21"-1,-2-1-18-15,2 0-6 0,-1 1 23 16,1 4 12-16,-2 4-38 16,-2 2-31-16,-1 2-101 15,0 3 0-15,-1-4 0 16,-2 0 0-16,1 1 0 16,1 1 0-16,-2 1 0 15,1 3 0-15,2 3 0 16,0 3 0-16,0 6 0 15,0 5 0-15,0 8 0 16,2 9 0-16,2 8 0 16,4 8 0-16,4 1 0 15,3 4 0-15,5-5 0 16,3-3 0-16,-4-8 0 0,2-6 0 16,-4-10 0-16,-6-7 0 15,0-10 0-15,1-9 0 16,1-7 0-16,6-8 0 15,3-7 0-15,0-8 0 16,-1-3 0-16,-6 0 0 16,-4 1 0-16,-4 8 0 15,-6 5 0-15,-1 4 0 16,-1 10 0-16,1 4 0 16,-2 5 0-16,2 2 0 15,0 9 0-15,2 5 0 16,-1 9 0-16,17 86 0 0,-12-89 0 15,-2 0 0-15,2-1 0 16,0-5 0-16,8 15 0 16,1-7 0-16,7-10 0 15,3-12 0-15,5-5 0 16,-3-8 0-16,2-5 0 16,-5-6 0-16,-8-5 0 15,-4-9 0-15,-5-8 0 16,-4-9 0-16,-4 0 0 15,-4 0 0-15,-4 7 0 16,-5 8 0-16,-3 8 0 16,-5 5 0-16,-4 6 0 15,-3 5 0-15,-3 6 0 16,2 6 0-16,2 8-292 0,4 5-103 16,5 4-461-16</inkml:trace>
  <inkml:trace contextRef="#ctx0" brushRef="#br0" timeOffset="32232.4">21839 4638 783 0,'-12'3'391'16,"1"-2"-192"-16,5-4-35 15,2 0-37-15,4 1-42 16,4 0-61-16,13 2-15 16,18-1 29-16,21 1-8 15,18-1-10-15,19-2-4 16,14-1-10-16,-4-3-4 15,-9 0-2-15,-18 1-3 16,-20 3-57-16,-27 3-119 0,-19 6 39 16,-21 5-136-16,-11 7-215 15</inkml:trace>
  <inkml:trace contextRef="#ctx0" brushRef="#br0" timeOffset="32856.41">21428 5970 814 0,'-16'0'252'15,"-2"0"-84"-15,-6-3-11 16,-1-1-48-16,3 2-41 0,3 1-11 16,5-2-4-16,8 2-12 15,6-1-1-15,9 1-18 16,15-2-16-16,25-2 15 15,30-2 8-15,31-3-6 16,31 0-2-16,21 0-20 16,21 2 0-16,21 0 1 15,22 1 1-15,10 3 4 16,9-2-7-16,-8-2 0 16,-21-4 0-16,-26-2 1 15,-34-4 21-15,-30 1 25 0,-40 3-4 16,-31 4-4-1,-28 5-39-15,-22-1 0 0,-22 6 0 16,-11 1-85-16,-12 5-143 16,-14 4-139-16,-12 8-534 15</inkml:trace>
  <inkml:trace contextRef="#ctx0" brushRef="#br0" timeOffset="33495.25">21721 6706 835 0,'1'-11'289'0,"1"-3"-3"15,-4-1-46-15,1-4-30 16,-2 1-46-16,0 0-141 16,0 1-23-16,0 1 0 15,0 5 0-15,3 4 0 16,-2 4 0-16,2 2 0 15,2 6 0-15,-1 9 0 16,1 10 0-16,2 13 0 16,1 13 0-16,2 9 0 15,4 9 0-15,1 7 0 16,1 5 0-16,-3-1 0 16,3-2 0-16,-2-8 0 0,-2-10 0 15,0-16 0-15,-3-10 0 16,0-14 0-16,-3-8 0 15,-1-6 0-15,-2-8 0 16,0-3 0-16,0-3 0 16,0-7 0-16,0-2-3 15,3-2-403-15,3-1-295 16</inkml:trace>
  <inkml:trace contextRef="#ctx0" brushRef="#br0" timeOffset="33828.36">22071 6773 838 0,'8'-21'469'0,"-4"-3"-194"16,-1-1-37-16,-1 0-64 16,-2 4-121-16,0 3-53 15,1 6 0-15,-1 3 0 16,2 8 0-16,-2 2 0 15,1 8 0-15,1 7 0 16,2 14 0-16,1 11 0 0,1 12 0 16,1 11 0-1,1 9 0-15,0 2 0 0,-2 2 0 16,0-9 0-16,-1-9 0 16,1-18 0-16,0-13 0 15,-3-12 0-15,0-10 0 16,-2-5 0-16,1-2 0 15,-1-3 0-15,1-2-80 16,2 3-485-16</inkml:trace>
  <inkml:trace contextRef="#ctx0" brushRef="#br0" timeOffset="34511.39">22749 7047 834 0,'1'-23'569'0,"2"-10"-310"15,0 1-25-15,-1-2-83 16,-2 5-151-16,0 1 0 16,-2 5 0-16,2 1 0 15,-1 8 0-15,1 4 0 16,-2 2 0-16,2 6 0 15,0 2 0-15,0 2 0 16,0 4 0-16,0 8 0 16,2 9 0-16,2 11 0 15,2 13 0-15,2 6 0 16,3 3 0-16,0-5 0 0,2-6 0 16,-1-11 0-16,0-11 0 15,5-8 0-15,2-9 0 16,2-9 0-16,3-6 0 15,0-6 0-15,-1-5 0 16,-3-4 0-16,-4-6 0 16,-4-2 0-16,-4-3 0 15,-1-2 0-15,-4 2 0 16,-3 5 0-16,-1 8 0 16,1 9 0-16,-2 8 0 15,2 3 0-15,2 11 0 16,1 6 0-16,3 8 0 15,3 8 0-15,4 7 0 0,2-2 0 16,0-3 0 0,0-7 0-16,1-6 0 0,-1-7 0 15,1-7 0-15,6-6 0 16,1-5 0-16,4-8 0 16,1-6 0-16,-2-5 0 15,-10-7 0-15,-2-4 0 16,-10-2 0-16,-7-1 0 15,-7 1 0-15,-4 3 0 16,-3 4 0-16,0 4 0 0,-1 7 0 16,3 5 0-16,2 6 0 15,2 4 0-15,1 6-333 16,4 4-152-16,9 4-582 16</inkml:trace>
  <inkml:trace contextRef="#ctx0" brushRef="#br0" timeOffset="34968.21">23711 6838 933 0,'1'-16'263'16,"1"3"29"-16,-2-3-72 16,0 0-25-16,-2 2-51 15,1 0-144-15,-1 0 0 16,1 1 0-16,-1 2 0 16,2 3 0-16,0 3 0 15,0 4 0-15,2 1 0 16,-2 3 0-16,0 7 0 15,1 8 0-15,1 7 0 16,-1 13 0-16,3 9 0 16,-3 5 0-16,-1 5 0 0,2 0 0 15,-2 3 0 1,0-2 0-16,1-5 0 0,2-6 0 16,-1-6 0-16,3-10 0 15,-2-9 0-15,2-7 0 16,-4-7 0-16,1-4 0 15,-2-4 0-15,1 0 0 16,2-3 0-16,3-1-368 16,9-6-396-16</inkml:trace>
  <inkml:trace contextRef="#ctx0" brushRef="#br0" timeOffset="35268.42">24054 6834 1257 0,'11'-28'297'16,"0"6"-16"0,-5 8-93-16,-2 6-164 0,-3 3-24 15,1 4 0-15,-2 2 0 16,1 5 0-16,-2 5 0 16,1 8 0-16,1 9 0 15,1 13 0-15,1 8 0 16,0 8 0-16,1 0 0 15,-4-1 0-15,0-6 0 16,0-7 0-16,-2-8 0 0,2-8 0 16,0-7 0-1,0-9 0-15,0-4 0 0,-2-4 0 16,-1-3 0-16,-2 0-289 16,-9-5-584-16</inkml:trace>
  <inkml:trace contextRef="#ctx0" brushRef="#br0" timeOffset="35810.96">22469 6360 931 0,'2'6'231'15,"3"-2"17"-15,-1-4-43 16,2-3-78-16,9-1-12 15,9-1-31-15,18-3-3 16,17 4-56-16,19-1-25 16,15 2 0-16,9 3 0 15,-2 0 0-15,-12 0 0 16,-21 0 0-16,-20 0 0 16,-22 2 0-16,-19-2 0 15,-7 0 0-15,-4 1 0 0,-2 1-47 16,-10 3-335-1,-4 3-738-15</inkml:trace>
  <inkml:trace contextRef="#ctx0" brushRef="#br0" timeOffset="39209.48">7877 9832 780 0,'-5'7'200'0,"0"-2"-4"15,2-3-33 1,0 0-49-16,3 1-26 0,0-2-4 16,0 1-1-1,0-1-18-15,0 0-9 0,1 1-18 16,2-2 1-16,7-2 1 16,10-2 11-16,10-4-34 15,11-2-11-15,4 0-6 16,4 0-44-16,-7 2-57 15,-10 3-111-15,-10 5-42 16,-11 4-33-16,-13 5-328 16</inkml:trace>
  <inkml:trace contextRef="#ctx0" brushRef="#br0" timeOffset="39377.03">7855 10099 890 0,'1'6'219'15,"2"-5"24"-15,5-2-77 16,2-1-42-16,7-2-65 16,6-2-43-16,9-1-16 15,5-3-30-15,3-1-132 16,2-1-231-16</inkml:trace>
  <inkml:trace contextRef="#ctx0" brushRef="#br0" timeOffset="48142.5">10100 9717 1019 0,'-8'-4'175'15,"0"1"69"-15,-1-4-84 16,1-3-13-16,-1 3-17 15,2 0-26-15,1-2-37 16,1 3-66-16,4 2-1 16,1-1 0-16,1 0 0 15,4 1 0-15,8-2 0 16,8 3 0-16,8-1 0 16,5 6 0-16,10 5 0 15,0 6 0-15,-1 4 0 16,-4 6 0-16,-3 4 0 15,-5 4 0-15,-6 5 0 16,-8 1 0-16,-4 6 0 16,-10 2 0-16,-10 3 0 0,-11 1 0 15,-7 0 0 1,-4-7 0-16,1-7 0 0,8-11 0 16,6-9 0-16,8-9 0 15,1-5 0-15,8-5 0 16,0-7 0-16,6-10 0 15,6-9 0-15,7-9 0 16,8-8 0-16,4-2 0 16,4-1 0-16,-2 3 0 15,-2 4 0-15,-3 6 0 0,-4 1 0 16,-5 6 0-16,-8 3 0 16,1 5 0-16,-8 2 0 15,-1 6 0 1,-3 2 0-16,-1 5 0 0,-1 5 0 15,-1 0 0-15,-1 2 0 16,-1 4 0-16,-1 3 0 16,-3 9 0-16,-1 10 0 15,-5 7 0-15,0 10 0 16,1 2 0-16,4 2 0 16,6-4 0-16,6-2 0 15,7-4 0-15,5-5 0 16,1-5 0-16,1-4 0 15,-4-6 0-15,0-5 0 0,-8-5 0 16,-1-3 0-16,-3-1 0 16,-1-3 0-16,-2-1 0 15,0-1 0-15,0 1 0 16,0 1-98-16,3 1-365 16,0 4-335-16</inkml:trace>
  <inkml:trace contextRef="#ctx0" brushRef="#br0" timeOffset="48533.46">11077 10078 1308 0,'11'-15'247'16,"-4"2"26"-16,-2-3-103 16,-4 2-121-16,-1 4-49 15,3 1 0-15,-3 5 0 16,1 0 0-16,1 4 0 16,-2-1 0-16,1 5 0 15,1 6 0-15,1 7 0 16,3 7 0-16,2 7 0 15,2 3 0-15,-1 1 0 16,-2 1 0-16,1-1 0 16,-2-2 0-16,-3 0 0 0,0-2 0 15,0-4 0-15,-3-6 0 16,0-8 0-16,0-5 0 16,-2-6-17-16,-1-5-305 15,-1-2-215-15</inkml:trace>
  <inkml:trace contextRef="#ctx0" brushRef="#br0" timeOffset="48739.43">10871 10260 1065 0,'9'-2'195'16,"9"0"43"-16,10-5-107 15,11 0-49-15,13-2-48 16,8-2-28-16,7 1-6 16,-4 0-91-16,-3 0-92 15,-12 3-161-15</inkml:trace>
  <inkml:trace contextRef="#ctx0" brushRef="#br0" timeOffset="49275.2">10006 9398 1048 0,'0'0'197'0,"-3"-3"58"16,3 0-111-16,-2-1-34 15,4 1-18-15,-2-1-41 16,12-3-46-16,12-3-4 15,16-3 5-15,21 1 12 0,21-3 13 16,8 1-1 0,-5 4-11-16,-15 3-13 0,-22 3-6 15,-18 2-6-15,-17 3-5 16,-10 0-50-16,-8 4-25 16,-6 4-172-16,-4 2-428 15</inkml:trace>
  <inkml:trace contextRef="#ctx0" brushRef="#br0" timeOffset="49943.43">11861 9950 1070 0,'14'0'307'15,"-5"1"-147"-15,-3 0-64 16,-6 1-68-16,-1 2 18 15,-1 3 40-15,1 0-17 16,1 0-22-16,-2-1-9 16,2-2 16-16,-1-4-8 15,1 0-46-15,0 0 0 16,-2-3 0-16,-1-2 0 0,2-1 0 16,-1-2 0-1,2 1 0-15,2 2 0 0,-1 2 0 16,4 3 0-16,-1 0 0 15,4 3 0-15,-2 0 0 16,3 1 0-16,-3 2 0 16,-3 0 0-16,-5 2 0 15,-1 0 0-15,-1-1 0 16,-5 1 0-16,1-6 0 16,-1-1 0-16,2-3 0 15,-3-4 0-15,2-2 0 16,2-3 0-16,6-5-11 15,11 1-429-15,11-3-366 16</inkml:trace>
  <inkml:trace contextRef="#ctx0" brushRef="#br0" timeOffset="50654.4">12814 9882 1308 0,'4'-21'278'0,"-1"-6"34"16,-4-2-163-16,-5-4-149 15,3 0 0-15,-3 4 0 16,1 3 0-16,2 5 0 15,-2 7 0-15,3 5 0 16,1 6 0-16,1 3 0 16,-2 6 0-16,4 11 0 15,-1 4 0-15,1 10 0 16,1 10 0-16,4 3 0 16,0 3 0-16,4-1 0 15,1-4 0-15,1-5 0 16,2-10 0-16,0-7 0 0,1-10 0 15,1-8 0-15,4-11 0 16,-2-5 0-16,4-8 0 16,-1-4 0-16,-7-6 0 15,0 0 0-15,-8 0 0 16,-2 0 0-16,-4 6 0 16,-2 3 0-16,1 8 0 15,-2 5 0-15,1 4 0 16,-1 4 0-16,1 8 0 15,1 6 0-15,1 6 0 16,5 7 0-16,4 6 0 16,6 2 0-16,6-2 0 15,3-4 0-15,2-7 0 16,0-8 0-16,0-9 0 16,1-7 0-16,-2-9 0 0,-1-7 0 15,-4-7 0-15,-5 0 0 16,-5-7 0-16,-4 2 0 15,-7 0 0-15,-3-1 0 16,-6 3 0-16,-1 3 0 16,-2 2 0-16,-2 7 0 15,2 3 0-15,1 5 0 16,-3 4 0-16,6 5 0 16,0 3-104-16,-1 4-364 15,0 3-459-15</inkml:trace>
  <inkml:trace contextRef="#ctx0" brushRef="#br0" timeOffset="51074.44">12675 9248 972 0,'-22'-1'187'0,"2"-1"66"15,5-3-94 1,5 3 9-16,6-1-61 0,1 2-34 15,4 0-18-15,5 1-9 16,15-5-19-16,15 1-27 16,17-3 0-16,13-2 0 15,13 0 0-15,-3 0 0 16,-7 2 0-16,-14 1 0 16,-12 3 0-16,-17 0 0 15,-10 1 0-15,-11 4 0 16,-7-2 0-16,1 0 0 0,-4 1-101 15,0 6-224-15,-3 3-296 16</inkml:trace>
  <inkml:trace contextRef="#ctx0" brushRef="#br0" timeOffset="52642.4">14421 9778 395 0,'-6'5'503'16,"1"-1"-353"-16,-1-1 22 15,2-1-14-15,-2-2-16 16,0 1-26-16,0-1-12 16,0 1 2-16,3-1-32 15,0 0-21-15,3 0 0 16,0-1-32-16,1 1-21 16,5-3 0-16,9 0 0 15,17-1 0-15,18-1 0 16,16-3 0-16,16 0 0 15,4-1 0-15,-9 2 0 16,-15 0 0-16,-17 1 0 0,-19 2 0 16,-13 3 0-16,-12-1 0 15,-2 2-14-15,-2 0-70 16,-6 2-150-16,-3-2-55 16,-3 0-420-16</inkml:trace>
  <inkml:trace contextRef="#ctx0" brushRef="#br0" timeOffset="53440">15808 9524 254 0,'-15'-11'961'15,"0"0"-717"-15,3-2-4 16,3-1-58-16,2 0-56 15,6 3-86-15,1-1-40 16,3 0 0-16,5 2 0 0,3 0 0 16,5 3 0-16,5 4 0 15,8 6 0-15,5 6 0 16,4 8 0-16,1 7 0 16,-4 5 0-16,-5 8 0 15,-8 4 0-15,-13 4 0 16,-9 4 0-16,-11 2 0 15,-11 0 0-15,-8-3 0 16,0-9 0-16,4-9 0 16,5-10 0-16,12-12 0 15,6-11 0-15,9-8 0 0,5-10 0 16,9-10 0-16,11-8 0 16,9-7 0-16,5-3 0 15,0-1 0 1,-2 1 0-16,-5 4 0 0,-10 4 0 15,-6 5 0-15,-7 10 0 16,-4 6 0-16,-7 8 0 16,-4 4 0-16,0 6 0 15,-3 0 0-15,-1 6 0 16,-2 1 0-16,-6 8 0 16,-6 3 0-16,0 9 0 15,-3 8 0-15,2 1 0 16,8 4 0-16,4 0 0 15,5 1 0-15,5-1 0 0,5-3 0 16,3-4 0-16,3-3 0 16,0-5 0-16,0-4 0 15,-1-4 0-15,-2-3 0 16,-3-3 0-16,-2-4 0 16,0-2 0-16,3 2 0 15,1-4-97-15,5 3-407 16,5-1-728-16</inkml:trace>
  <inkml:trace contextRef="#ctx0" brushRef="#br0" timeOffset="53705.75">16505 9907 1255 0,'0'-2'302'0,"3"-3"-128"16,3 2-73-16,10-1-27 16,11 3 16-16,9-1-39 15,10-1-51-15,8 2 0 16,-1-2 0-16,-8 2 0 16,-9-2 0-16,-10 3 0 15,-13 0 0-15,-10 0 0 16,-6 0 0-16,-3 2 0 0,-4-2-338 15,-7 0-308-15</inkml:trace>
  <inkml:trace contextRef="#ctx0" brushRef="#br0" timeOffset="54085.23">15719 9119 1102 0,'-11'-2'224'0,"2"-1"27"15,5-3-126-15,-2 3 0 16,6-1-24-16,6-2-53 16,7 1-45-16,13-3 1 15,15-2 14-15,16-2 9 16,12 2-8-16,4 0-19 16,-8 1 0-16,-10 2 0 15,-17 0 0-15,-14 3 0 16,-15 1 0-16,-6 3-82 15,-6 3-118-15,1 3-198 0,-1 6-706 16</inkml:trace>
  <inkml:trace contextRef="#ctx0" brushRef="#br0" timeOffset="54752.89">17449 9633 1115 0,'11'2'255'0,"-5"-2"-47"16,-3 0-62-16,-3 0-35 15,-2-2-44-15,1 4-30 16,-2 0-21-16,-2 1 51 16,1 3-42-16,-5-1-25 15,0 4 0-15,1-5 0 16,4-1 0-16,-1-3 0 15,4 0 0-15,1-3 0 16,-3-1 0-16,6-3 0 16,-3-2 0-16,1 0 0 15,2 0 0-15,0 4 0 0,2 2 0 16,-2 2 0-16,1 2 0 16,1 3 0-16,-2 0 0 15,1 2 0-15,-1 1 0 16,-3 0 0-16,-1-2 0 15,-1 0 0-15,-2-1 0 16,3-3 0-16,-4 1 0 16,2-2 0-16,0 0 0 15,3 0 0-15,1-3-70 16,7-4-540-16</inkml:trace>
  <inkml:trace contextRef="#ctx0" brushRef="#br0" timeOffset="55584.57">18046 9588 1004 0,'6'-18'344'15,"-1"-3"-56"-15,-2-2-56 16,-3-4-71-16,-2 2-143 15,1 1-18-15,-1 0 0 16,1 1 0-16,1 5 0 16,0 2 0-16,0 7 0 15,-2 3 0-15,2 5 0 16,0 2 0-16,0 6 0 16,2 6 0-16,1 8 0 15,4 6 0-15,-1 7 0 16,1 0 0-16,3 5 0 0,0 0 0 15,0 0 0-15,1-2 0 16,0-3 0-16,2-8 0 16,1-6 0-16,0-8 0 15,4-8 0-15,1-8 0 16,4-6 0-16,-1-5 0 16,-2-9 0-16,-4-3 0 15,-6-5 0-15,-2-2 0 16,-1 3 0-16,-2 4 0 15,-2 7 0-15,-2 8 0 16,1 6 0-16,-2 3 0 16,1 4 0-16,1 5 0 15,1 4 0-15,1 6 0 0,5 3 0 16,1 8 0-16,3 0 0 16,0 1 0-16,0-1 0 15,3-4 0-15,0-5 0 16,1-4 0-16,3-8 0 15,2-8 0-15,4-5 0 16,-3-6 0-16,-3-6 0 16,-2-4 0-16,-6-5 0 15,-5-3 0-15,-6-3 0 16,-6 0 0-16,-3 0 0 16,-2 3 0-16,-5 6 0 15,0 2 0-15,-1 8 0 0,1 2 0 16,0 3 0-1,3 6 0-15,0 5-80 0,-2 5-361 16,-1 1-383-16</inkml:trace>
  <inkml:trace contextRef="#ctx0" brushRef="#br0" timeOffset="55956.7">18061 9172 167 0,'-21'-1'953'16,"6"-1"-759"-16,6-1-10 15,3 1-73-15,5 0-21 16,1 2-10-16,3-1-9 15,3 0-28-15,11-4-27 16,16-1 2-16,18-1-1 16,18 0 8-16,5-1 7 15,1-1-6-15,-12 2-6 16,-16 2-20-16,-15 0 0 16,-16 1 0-16,-10 1 0 15,-4 2 0-15,-6 0 0 16,1-1 0-16,-1 1 0 0,3 1-43 15,-4 3-184-15,-1 2-141 16,0 3-517-16</inkml:trace>
  <inkml:trace contextRef="#ctx0" brushRef="#br0" timeOffset="56965.18">9623 8942 1091 0,'2'-7'211'0,"-2"1"42"16,-4-1-96-16,0 2 7 16,-1 1-79-16,-1 1-27 15,-3 3-30-15,-4 5-28 16,-4 6 0-16,-5 7 0 16,0 10 0-16,-5 10 0 15,4 10 0-15,-4 9 0 16,1 17 0-16,-4 8 0 15,-3 11 0-15,6 7 0 16,0 6 0-16,8-2 0 16,10 0 0-16,15-8 0 15,13-8 0-15,19-10 0 0,14-11 0 16,9-7 0 0,9-6 0-16,-4-7 0 0,-2-4 0 15,-13-5 0-15,-11-4 0 16,24 38 0-16,-64-72 0 15,2 0 0-15,-2 0-7 16,0 0-272-16,5 0-293 16</inkml:trace>
  <inkml:trace contextRef="#ctx0" brushRef="#br0" timeOffset="57954.38">18568 8788 958 0,'-6'4'232'0,"2"-4"-45"16,2 0-28-16,5 0-57 15,9 0-25-15,12 5 42 16,10 5-38-16,10 4 9 16,6 8-48-16,-1 6-42 15,-7 9 0-15,-4 7 0 16,-5 8 0-16,-5 13 0 15,0 10 0-15,-2 6 0 16,-1 7 0-16,-1 4 0 0,-3 1 0 16,-4-6 0-16,-6-1 0 15,-9-8 0-15,-7-12 0 16,-4-13 0-16,-7-10 0 16,1-14 0-16,1-7 0 15,4-12 0 1,-1-6 0-16,0-5-7 0,0-6-358 15,1-6-430-15</inkml:trace>
  <inkml:trace contextRef="#ctx0" brushRef="#br0" timeOffset="58616.6">19990 9504 919 0,'5'9'367'0,"-2"0"-238"16,-2-5 58-16,-1-4-64 15,-1 0-15-15,-1 0-24 16,1-1-8-16,1 1-22 0,-2-1-54 16,2-1 0-16,0 1 0 15,-1-1 0-15,1 1 0 16,1-2 0-16,1 0 0 15,1-3 0-15,1 2 0 16,5-2 0-16,1 2 0 16,1 1 0-16,1 6 0 15,-3 3 0-15,-2 1 0 16,-4 3 0-16,-3 1 0 16,0-1 0-16,-1-2 0 15,-2-1 0-15,-2-2 0 0,-1-3 0 16,-1-2 0-1,-2-1 0-15,0-3 0 0,1 0 0 16,1-5 0-16,1 0 0 16,5-4-22-16,5 1-449 15,5-2-482-15</inkml:trace>
  <inkml:trace contextRef="#ctx0" brushRef="#br0" timeOffset="59325.05">21818 8626 733 0,'-3'-19'330'16,"0"2"-70"-16,-2-1-76 15,-1 2-45-15,5 0-17 16,1 0 5-16,1 2-24 16,2 1-54-16,0 4-49 15,-1 2 0-15,-1 3 0 0,-2 3 0 16,-1 4 0-16,1 1 0 16,-1 5 0-16,2 7 0 15,-1 7 0-15,2 9 0 16,1 7 0-16,-1 3 0 15,2 6 0-15,0 0 0 16,0 4 0-16,0-1 0 16,1 1 0-16,0-3 0 15,2 0 0-15,1-5 0 16,5-6 0-16,-2-7 0 16,1-8 0-16,-1-7 0 15,-4-6 0-15,-4-5 0 16,-2-5 0-16,0 0 0 15,-3-2-25-15,-2 4-481 0,-5 4-745 16</inkml:trace>
  <inkml:trace contextRef="#ctx0" brushRef="#br0" timeOffset="59784.25">21045 9607 961 0,'-27'0'170'0,"8"-3"73"15,4-1-125-15,6-2-3 16,3 2-16-16,3 2 17 16,0 1-28-16,3-1-38 15,0 2-17-15,1 0 0 16,7-1-25-16,17-3-7 16,29-2-1-16,41-3 1 0,49-3 3 15,44-2 3 1,30 0-7-16,23 0-6 0,16 2 6 15,-2 1 2-15,-6-2 2 16,-13 1-4-16,-36-2 0 16,-44 0 0-16,-48 1 0 15,-44 6 0-15,-37 2 0 16,-24 3 0-16,-24 2-31 16,-10 4-65-16,-13 3-160 15,-7 4-202-15</inkml:trace>
  <inkml:trace contextRef="#ctx0" brushRef="#br0" timeOffset="60481.94">21264 10307 992 0,'6'-17'254'15,"-1"0"-16"-15,-4-1-71 16,-1 2 19-16,0 0-49 16,0 1-64-16,0 3-73 0,0-1 0 15,2 3 0-15,-1 1 0 16,-1 3 0 0,2 3 0-16,-2 3 0 15,0 1 0-15,1 5 0 0,-1 11 0 16,2 12 0-16,1 13 0 15,0 16 0-15,1 8 0 16,3 6 0-16,2 5 0 16,2-1 0-16,2-4 0 15,-1-5 0-15,-1-5 0 16,-4-11 0-16,-2-13 0 16,-2-11 0-16,-2-12 0 0,-1-7 0 15,0-5 0 1,0-3 0-16,0 0 0 0,-1-2 0 15,1 2 0-15,-3-3 0 16,0-4 0-16,-2-3 0 16,1-5-318-16,2-2-356 15</inkml:trace>
  <inkml:trace contextRef="#ctx0" brushRef="#br0" timeOffset="60983.37">21683 10413 1159 0,'7'-26'242'15,"-4"-3"25"-15,-3 2-28 16,-2 4-99-16,1 5-140 15,-1 6 0-15,1 5 0 16,1 4 0-16,-2 3 0 16,0 2 0-16,2 3 0 15,-1 8 0-15,-1 11 0 16,1 10 0-16,-1 10 0 16,2 12 0-16,-1-2 0 15,-1 4 0-15,1-2 0 16,-1 1 0-16,1-4 0 15,1-4 0-15,1-8 0 0,-1-8 0 16,2-9 0-16,-1-9 0 16,-1-5 0-16,0-5 0 15,2-4 0-15,-2-2 0 16,0 1 0-16,0-2 0 16,0 2 0-16,0 0 0 15,0 0 0-15,1 0 0 16,-1 2 0-16,-1-2 0 15,1 0 0-15,0 1 0 16,0-2 0-16,0 1 0 16,0 0 0-16,1-3-116 15,5-4-633-15</inkml:trace>
  <inkml:trace contextRef="#ctx0" brushRef="#br0" timeOffset="61627.58">22179 10594 742 0,'11'-23'649'0,"-3"-2"-412"16,0 2 37-16,-5 0-129 0,-3 4-145 15,1 4 0-15,-2 5 0 16,-1 4 0-16,2 3 0 16,0 2 0-16,0 2 0 15,-1 4 0-15,-1 6 0 16,-1 7 0-16,2 9 0 16,1 11 0-16,0 3 0 15,4 6 0-15,1 0 0 16,1-2 0-16,2-6 0 15,1-10 0-15,-3-9 0 16,5-11 0-16,7-9 0 16,4-9 0-16,1-9 0 15,5-5 0-15,-3-9 0 0,-5-1 0 16,-8 1 0-16,-5 4 0 16,-1 3 0-16,-5 6 0 15,1 7 0-15,-2 3 0 16,0 5 0-16,1 5 0 15,2 10 0-15,2 2 0 16,6 11 0-16,0 2 0 16,3 5 0-16,1-2 0 15,-3-3 0-15,-2-6 0 16,2-6 0-16,-1-8 0 16,3-6 0-16,4-5 0 15,2-8 0-15,-1-3 0 16,1-9 0-16,-6-2 0 15,-3 0 0-15,-5-3 0 0,-5 1 0 16,-2 2 0-16,-5 4 0 16,0 1 0-16,-3 7 0 15,2 5-36-15,0 6-398 16,3 7-412-16</inkml:trace>
  <inkml:trace contextRef="#ctx0" brushRef="#br0" timeOffset="62326.71">23089 10417 688 0,'3'-19'645'16,"0"1"-408"-16,-2-2 28 16,1 3-114-16,-2 4-90 15,0 5-61-15,0 4 0 16,0 3 0-16,1 1 0 0,-1 0 0 16,2 5 0-16,1 6 0 15,0 9 0-15,1 10 0 16,2 8 0-16,-1 7 0 15,-2 4 0-15,0 7 0 16,-3 1 0-16,-2 1 0 16,2 0 0-16,0-5 0 15,0-4 0-15,3-7 0 16,0-10 0-16,0-6 0 16,0-11 0-16,-1-5 0 15,-1-5 0-15,1-3 0 0,-2-2 0 16,0-2 0-1,0 1 0-15,7-5-175 0,5 1-385 16</inkml:trace>
  <inkml:trace contextRef="#ctx0" brushRef="#br0" timeOffset="62653.73">23480 10500 1259 0,'1'-34'276'0,"-1"1"8"16,-1 4-73-16,-1 3-194 15,2 9-17-15,0 7 0 16,0 8 0-16,2 9 0 0,-2 10 0 16,1 10 0-1,4 10 0-15,-4 12 0 0,2 3 0 16,-1 3 0-16,-2 0 0 15,-2 0 0-15,-1-1 0 16,2-3 0-16,-4-5 0 16,4-9 0-16,-2-8 0 15,1-9 0-15,2-7 0 16,-1-6 0-16,1-5 0 16,0 0-23-16,1-4-305 15,-1-5-529-15</inkml:trace>
  <inkml:trace contextRef="#ctx0" brushRef="#br0" timeOffset="63238.18">22121 10013 902 0,'-5'-2'236'0,"1"-1"-9"16,-2 0-44-16,-5-5-97 15,1 4-17-15,-5 1-15 0,-5 0-4 16,-2 2-10-16,4 1 0 16,3 1-17-16,6-1-8 15,6 2 18-15,6-2-11 16,12 0 11-16,21 0 1 16,16-2-34-16,21 0 0 15,18-5 0-15,6-2 0 16,-4-2 0-16,-12 0 0 15,-20 1 0-15,-18 3 0 16,-21 1 0-16,-13 3 0 16,-10 0 0-16,-7 2-132 0,-7 2-300 15,-7 4-479 1</inkml:trace>
  <inkml:trace contextRef="#ctx0" brushRef="#br0" timeOffset="67911.98">8076 12447 798 0,'-8'1'219'15,"2"-1"-46"-15,1-1 6 16,0-2-56-16,2 3-37 0,0-1-19 16,-2-1-6-16,2 2 16 15,-1 0-13-15,-1 0 1 16,2 0-10-16,-1 0 3 16,1 0-36-16,3-1-22 15,3 1 0-15,-3 0 0 16,4-1 0-16,-1-1 0 15,0 2 0-15,2-2 0 16,2-1 0-16,8-1 0 16,5-2 0-16,8 0 0 15,5 1 0-15,1 0 0 16,-4 4 0-16,-3 1-160 16,-8 3-88-16,-5 5-18 15,-7 5-48-15,-7 2-343 0</inkml:trace>
  <inkml:trace contextRef="#ctx0" brushRef="#br0" timeOffset="68145.36">8026 12723 332 0,'-12'9'665'0,"3"-8"-440"16,6 1 15-16,3-4-88 15,2 1-54-15,2-3-56 16,7-1 1-16,8 0 2 15,5-2-1-15,10 1-3 16,4-1-23-16,-1 2-7 16,-4-1-6-16,-2 3-5 0,-10 1-5 15,-3 0-86-15,-9 2-86 16,-3 2-45-16,0 1-167 16</inkml:trace>
  <inkml:trace contextRef="#ctx0" brushRef="#br0" timeOffset="71137.83">9520 12187 829 0,'13'-8'284'0,"-4"-2"-96"16,-3-1-9-16,0-3-42 16,-3 4-12-16,0 1-16 15,-1 4-34-15,-2 0-13 0,-2 5-22 16,2 0-21-16,0 2-19 15,-1-1 0-15,-1 5 0 16,-2 4 0-16,-7 10 0 16,-2 9 0-16,-4 14 0 15,-7 11 0-15,1 14 0 16,0 12 0-16,2 9 0 16,5 6 0-16,11 0 0 15,7-5 0-15,11-5 0 16,7-13 0-16,8-12 0 15,5-8 0-15,0-10 0 16,-2-11 0-16,-6-9 0 16,-4-8 0-16,-9-5 0 0,-5-4 0 15,-5-3 0-15,-2-2-58 16,0-3-240-16,1-6-339 16</inkml:trace>
  <inkml:trace contextRef="#ctx0" brushRef="#br0" timeOffset="72158.42">10352 12632 999 0,'5'-18'234'0,"-5"0"-15"16,-3-2-25-16,-2 0-47 15,-1 1-17-15,3 1-37 16,-1 0-62-16,2 1-31 16,2 1 0-16,0 2 0 15,2 1 0-15,-2 4 0 16,0 3 0-16,0 3 0 16,-2 5 0-16,2-1 0 15,0 5 0-15,0 5 0 0,3 7 0 16,0 9 0-16,3 12 0 15,2 5 0-15,-2 7 0 16,2 3 0-16,0-1 0 16,1 0 0-16,-1-7 0 15,2-7 0-15,-1-6 0 16,-3-10 0-16,4-9 0 16,-4-8 0-16,3-11 0 15,6-6 0-15,5-10 0 16,2-8 0-16,6-9 0 15,-1-3 0-15,-4-1 0 16,-4-2 0-16,-7 5 0 0,1 2 0 16,-7 9 0-1,-3 5 0-15,-1 9 0 0,-4 5 0 16,2 7 0-16,0 2 0 16,0 7 0-16,0 4 0 15,0 12 0-15,3 6 0 16,2 8 0-16,6 4 0 15,3-3 0-15,4-2 0 16,4-7 0-16,1-6 0 16,1-10 0-16,1-6 0 15,2-7 0-15,-2-9 0 16,-2-7 0-16,-3-6 0 16,0-6 0-16,-8-8 0 0,-3-6 0 15,-2-7 0-15,-7-2 0 16,-3 0 0-16,-3 5 0 15,-4 9 0-15,-29-30 0 16,33 63 0-16,2 0 0 16,-1 1 0-16,-1 2 0 15,-3-1 0-15,-4 2 0 16,-4 5 0-16,-2 4 0 16,2 2-200-16,-2 4-223 15,8-1-312-15</inkml:trace>
  <inkml:trace contextRef="#ctx0" brushRef="#br0" timeOffset="72525.31">10390 12138 890 0,'-26'-4'224'0,"4"-2"-11"16,5 2-49-16,5-2-73 15,8 5-36-15,7-1-47 16,12 1 10-16,19-2 8 0,17-1 0 15,15 0 15-15,11-3-3 16,1 0-21-16,-11 1-5 16,-10 1-7-16,-14 2-1 15,-19 0-4-15,-11 2-15 16,-10-1-74-16,0 4-84 16,-1 2-40-16,1 4-242 15</inkml:trace>
  <inkml:trace contextRef="#ctx0" brushRef="#br0" timeOffset="73093">11580 12743 771 0,'8'-2'432'16,"-2"-1"-194"-16,-2-2-56 0,-1 4-71 15,-3-2-33-15,1 2-28 16,-2 2-27-16,-1 2 0 15,1-3-2-15,-3 1-1 16,1 4 14-16,0-2-3 16,-2 0 2-16,2 1-33 15,0-1 0-15,0-3 0 16,3-1 0-16,0-5 0 16,3 1 0-16,-3-2 0 15,3 0 0-15,0-2 0 16,2 2 0-16,1 3 0 15,2 0 0-15,0 4 0 0,-1 2 0 16,1 2 0-16,-1 3 0 16,-2 1 0-16,-5 2 0 15,-2-3 0-15,-2 0 0 16,-5 0 0-16,-3-4 0 16,0 0 0-16,-3-1 0 15,3-4 0-15,2-1 0 16,7 0 0-16,0 1 0 15,3-3 0-15,3 0 0 16,5-4-379-16,8-2-407 16</inkml:trace>
  <inkml:trace contextRef="#ctx0" brushRef="#br0" timeOffset="73874.17">12129 12527 762 0,'-5'-12'293'15,"1"1"-55"1,-2-2-26-16,0 0-71 0,0 0 12 16,-1 2-24-16,2-2-40 15,1 2-59-15,4 2-30 16,6 0 0-16,0 2 0 15,4 2 0-15,6 3 0 16,3 4 0-16,4 3 0 16,6 5 0-16,-1 7 0 15,0 4 0-15,-2 8 0 0,-5 5 0 16,-7 9 0 0,-6 5 0-16,-11 1 0 0,-3 2 0 15,-9-3 0-15,-1-6 0 16,-2-10 0-16,6-7 0 15,2-12 0-15,5-7 0 16,7-7 0-16,2-7 0 16,9-8 0-16,7-7 0 15,5-5 0-15,8-4 0 16,6-4 0-16,-2-3 0 16,-1-1 0-16,-5-1 0 15,-7 3 0-15,0 3 0 16,-9 4 0-16,-6 8 0 15,-2 2 0-15,-2 7 0 16,-5 4 0-16,0 5 0 16,0 2 0-16,-2 4 0 0,-2 5 0 15,-5 4 0-15,1 5 0 16,-2 6 0-16,-3 8 0 16,5 4 0-16,5 7 0 15,3 1 0-15,3 1 0 16,5-1 0-16,2-3 0 15,2-4 0-15,-3-3 0 16,4-7 0-16,-4-5 0 16,-1-7 0-16,-2-3 0 15,4-4-57-15,4 2-357 16,6 3-300-16</inkml:trace>
  <inkml:trace contextRef="#ctx0" brushRef="#br0" timeOffset="74151.7">12966 12772 1352 0,'6'-19'292'16,"-3"1"-11"-16,0 4-159 16,-3 5-122-16,0 6 0 15,-1 6 0-15,1 10 0 16,0 6 0-16,1 8 0 15,-1 9 0-15,2 5 0 0,2 2 0 16,-3 4 0-16,-1-3 0 16,0-2 0-16,0-7 0 15,-3-6 0-15,1-9 0 16,2-9 0-16,0-5-37 16,2-6-258-16,0-3-198 15</inkml:trace>
  <inkml:trace contextRef="#ctx0" brushRef="#br0" timeOffset="74342.7">12753 12920 681 0,'17'-3'641'0,"6"-4"-513"15,7-3 13-15,10-1-84 16,5 2-42-16,10 1-15 15,3 1-18-15,-8 3-133 16,-7 1-140-16,-14-1-415 16</inkml:trace>
  <inkml:trace contextRef="#ctx0" brushRef="#br0" timeOffset="74832.39">12027 12083 864 0,'-5'6'144'16,"0"-2"32"-16,1-3 10 15,1-1-49-15,0 2-51 16,1-2-21-16,2-2 14 16,2 2 9-16,1-1-26 15,3-2-43-15,13-1-18 16,14-3 3-16,16 0 0 16,21-1-2-16,11-1-1 15,8 3-2-15,-5 1-3 16,-12 3-54-16,-17 1-20 0,-21 2-16 15,-16 1-36 1,-15 5 1-16,-11 0-174 0</inkml:trace>
  <inkml:trace contextRef="#ctx0" brushRef="#br0" timeOffset="75559.97">14443 12541 784 0,'-6'-6'241'0,"-4"0"-64"16,-1-1-10-16,-2 1-51 15,-1 4-29-15,2-1-16 0,1 3-17 16,3-2-14-16,5 4-9 15,2-2-14-15,1 1-6 16,3-2-10-16,1 1-1 16,12 0 25-16,14-3-5 15,11-3-10-15,11 1 13 16,6-2-2-16,-4-3-6 16,-13 2-12-16,-12 4-3 15,-14 1-17-15,-8 3-49 16,-8 5-32-16,-4 3-84 0,-1 4-355 15</inkml:trace>
  <inkml:trace contextRef="#ctx0" brushRef="#br0" timeOffset="76392.25">15684 12289 1140 0,'4'-14'233'16,"-4"-3"9"-16,-2-5-80 15,-1-4-19-15,1 1-42 16,-1-3-75-16,0-1-26 16,3 5 0-16,0 6 0 15,-1 5 0-15,-1 6 0 16,1 5 0-16,1 3 0 15,-3 6 0-15,0 6 0 16,1 7 0-16,-2 7 0 16,1 10 0-16,5 3 0 0,5 5 0 15,2 3 0-15,5-2 0 16,5-1 0-16,0-3 0 16,-1-9 0-16,1-11 0 15,-2-10 0-15,2-9 0 16,2-11 0-16,3-7 0 15,3-8 0-15,0-4 0 16,-3-5 0-16,-5-4 0 16,-6 1 0-16,0 0 0 15,-5 3 0-15,-3 7 0 16,-2 6 0-16,-2 8 0 16,-2 4 0-16,2 6 0 15,-2 8 0-15,2 5 0 0,1 7 0 16,1 6 0-1,3 6 0-15,4 1 0 0,5-3 0 16,1-4 0-16,6-4 0 16,0-6 0-16,2-7 0 15,1-5 0-15,-2-6 0 16,2-8 0-16,-3-5 0 16,-3-8 0-16,-5-4 0 15,-2-4 0-15,-5-1 0 16,-5 0 0-16,-4-1 0 0,-5 5 0 15,-1 4 0 1,1 5 0-16,-2 6 0 0,0 5 0 16,3 4 0-16,0 4 0 15,-3 3 0-15,-4 5-3 16,-5 3-293-16,-6 6-134 16,-3 1-555-16</inkml:trace>
  <inkml:trace contextRef="#ctx0" brushRef="#br0" timeOffset="76690.47">15686 11819 1222 0,'2'-8'197'0,"2"-1"-23"16,0-1-49-16,4 2-87 16,11 0-22-16,14 5 19 15,16-2 2-15,19 1-6 16,15-1-6-16,8-1-12 16,-3-1-10-16,-13 2-2 15,-17-1-2-15,-21 3-74 16,-19 4-131-16,-18 7-21 15,-11 5-510-15</inkml:trace>
  <inkml:trace contextRef="#ctx0" brushRef="#br0" timeOffset="77124.32">16966 12393 1282 0,'22'-4'158'0,"-5"-2"130"15,-4-2-130-15,-9 4-83 16,0 1-32-16,-3 3-28 16,-2 1-9-16,-3 5 16 15,1 1-22-15,-4 0 0 16,1 2 0-16,-3-2 0 16,2-1 0-16,-3-5 0 15,3 2 0-15,1-3 0 16,2-3 0-16,1-1 0 0,0-3 0 15,-1-1 0 1,4 1 0-16,0 3 0 0,0 1 0 16,-2 2 0-16,-2 0 0 15,-4 1-274-15,4 1-354 16</inkml:trace>
  <inkml:trace contextRef="#ctx0" brushRef="#br0" timeOffset="77741.81">17331 12111 1133 0,'-10'-18'294'0,"0"-2"-41"15,0 1-80-15,4 1-54 16,5 7-44-16,1 2-75 15,7 5 0-15,9 3 0 16,10 4 0-16,12 4 0 16,8 6 0-16,2 4 0 15,1 5 0-15,-9 5 0 16,-7 5 0-16,-11 0 0 16,-8 4 0-16,-17 4 0 15,-8-2 0-15,-5-4 0 16,-5-3 0-16,2-10 0 15,4-8 0-15,5-8 0 16,5-4 0-16,2-2 0 16,4-8 0-16,3-2 0 0,3-3 0 15,3-5 0-15,7-4 0 16,4-4 0-16,4-1 0 16,2-5 0-16,-2 1 0 15,-1-3 0-15,-3 1 0 16,-2 2 0-16,-5 5 0 15,-5 5 0-15,-4 8 0 16,-5 7 0-16,-1 3 0 16,-6 5 0-16,-5 5 0 15,-6 5 0-15,-2 6 0 16,-5 9 0-16,1 6 0 16,5 6 0-16,2 5 0 15,8-1 0-15,8 0 0 16,5-4 0-16,7-5 0 0,4-5 0 15,0-5 0-15,-1-6 0 16,-1-4 0-16,-1-2 0 16,1-2 0-16,-1 0-21 15,4 0-336-15,2 3-254 16</inkml:trace>
  <inkml:trace contextRef="#ctx0" brushRef="#br0" timeOffset="78024.06">18031 12580 1042 0,'6'2'383'0,"-5"-2"-114"16,3-6-16-16,-1 0-164 15,4 2-78-15,11-1-11 16,10-2 0-16,11 3 0 15,13-3 0-15,4 1 0 16,-1-1 0-16,-8 4 0 16,-14-2 0-16,-13 4 0 15,-10-1 0-15,-10 0 0 16,-5 4 0-16,-6-2-41 16,-6 4-369-16,-10 0-392 0</inkml:trace>
  <inkml:trace contextRef="#ctx0" brushRef="#br0" timeOffset="78407.03">17461 11836 1108 0,'-6'-3'265'0,"2"-2"-33"16,5-4-87-16,4-2-43 15,8 0-37-15,13 1-27 16,18-1-3-16,12 2 6 15,6-3-25-15,3 4-16 16,-9-2 0-16,-13 1 0 16,-15 0 0-16,-12 4 0 15,-9 2 0-15,-4 1 0 16,-3 2 0-16,-1 5-165 16,-1 2-22-16,-2 5-117 15,-2 3-289-15</inkml:trace>
  <inkml:trace contextRef="#ctx0" brushRef="#br0" timeOffset="79190.42">18885 12079 976 0,'3'-13'209'0,"0"-4"9"16,-3 0-57-16,1 1-45 16,3 5-47-16,10 9-60 15,19 10 58-15,20 13 17 16,18 14-34-16,11 15-1 15,-2 16-10-15,-10 11-39 16,-23 11 0-16,-21 14 0 16,-19 4 0-16,-17 0 0 15,-12 1 0-15,-8-9 0 16,-3-14 0-16,-4-12 0 0,1-15 0 16,2-14 0-1,6-15 0-15,7-11 0 0,9-11 0 16,9-8-74-16,9-6-380 15,7-9-677-15</inkml:trace>
  <inkml:trace contextRef="#ctx0" brushRef="#br0" timeOffset="80430.17">20312 12848 996 0,'8'-1'231'16,"-2"-1"-49"-16,-3-1-44 16,-3 3-68-16,-2 2-22 15,-1 2-30-15,0 0 10 16,-3 5 23-16,-2 1 6 15,-3 2-3-15,-3 1-8 16,-3-3-7-16,-1-2-3 16,3-5 8-16,0-4-35 15,6-8-9-15,1-5 0 16,5-4 0-16,5-3 0 16,2-1 0-16,4 4 0 0,5 2 0 15,1 8 0-15,2 5 0 16,-1 6 0-16,0 4 0 15,-2 4 0-15,-2 3 0 16,-2 1 0-16,-5-2 0 16,-4-1 0-16,-1-1 0 15,-5-2 0-15,-6-2 0 16,-2-3 0-16,0-1 0 16,0-6 0-16,1 0 0 15,5-4 0-15,8-1-71 16,15-2-421-16,18-1-661 15</inkml:trace>
  <inkml:trace contextRef="#ctx0" brushRef="#br0" timeOffset="81088.7">22420 12012 462 0,'11'-14'573'16,"-1"1"-354"-16,-4-5-4 0,-4 0-66 16,-4-2-6-16,1 0-24 15,-1-2-30-15,1 2-11 16,1 2-78-16,0 4 0 16,0 4 0-16,0 6 0 15,1 2 0-15,1 6 0 16,-2 9 0-16,3 7 0 15,0 10 0-15,0 9 0 16,1 11 0-16,5 1 0 16,-1 9 0-16,1 3 0 15,1 4 0-15,5 2 0 16,-3 1 0-16,0-2 0 16,-3-4 0-16,-3-10 0 0,0-10 0 15,-3-14 0-15,1-12 0 16,-2-9 0-16,-2-9 0 15,1-7 0-15,-1-1 0 16,-1-3-238-16,-3 4-316 16</inkml:trace>
  <inkml:trace contextRef="#ctx0" brushRef="#br0" timeOffset="81638.48">21754 13086 462 0,'-8'2'452'15,"-2"-1"-315"-15,-2-1 41 16,0 0-49-16,-2 0-3 0,-2 0-46 16,1 0-9-16,0 0-12 15,1 1-10 1,1-1-2-16,4 0-18 0,2 2-4 15,1-2-15-15,5 1-8 16,1-1 1-16,1 2-1 16,9-1 8-16,14 1 5 15,26-2-13-15,36-5-1 16,41-3-1-16,41-5-14 16,37 0-3-16,26 1 17 15,20 0-5-15,14 4 4 16,7 0 1-16,-7-2 2 15,-14 1 2-15,-30-4 1 16,-32 3-5-16,-36-2-1 0,-43 4-1 16,-38 2-3-16,-33 2-23 15,-35 4-25-15,-36 3-71 16,-20 2-104-16,-17 5-251 16</inkml:trace>
  <inkml:trace contextRef="#ctx0" brushRef="#br0" timeOffset="82319.67">22118 13911 356 0,'4'-16'715'15,"-1"-4"-464"-15,1-1-63 16,-2-3-23-16,-2 0-14 16,0-2-37-16,0 3-22 15,0-1-77-15,-2 2-15 16,2 4 0-16,0 7 0 0,0 5 0 16,2 6 0-16,-2 10 0 15,0 13 0 1,-2 9 0-16,-8 130 0 15,7-129 0-15,0-1 0 0,2 0 0 16,1-2 0-16,0 31 0 16,4-6 0-16,2-4 0 15,4-7 0-15,1-6 0 16,-3-9 0-16,-1-6 0 16,-1-7 0-16,-5-6 0 15,1-5 0-15,-1-3 0 16,1-2 0-16,-1-2-71 15,7-2-288-15,5-2-187 16</inkml:trace>
  <inkml:trace contextRef="#ctx0" brushRef="#br0" timeOffset="82731.81">22514 13991 992 0,'4'-26'225'0,"-1"0"11"15,0-5-60-15,-2 1-24 16,-1 0-8-16,2 4-36 16,-2 0-94-16,0 5-14 0,-2 1 0 15,1 6 0-15,-2 3 0 16,1 7 0-16,1 4 0 15,1 4 0-15,-4 10 0 16,1 8 0-16,0 10 0 16,-1 7 0-16,-1 8 0 15,1 1 0-15,1 0 0 16,2 2 0-16,-1 0 0 16,4-4 0-16,1-1 0 15,1-2 0-15,0-6 0 16,2-8 0-16,0-2 0 15,-2-7 0-15,0-5 0 16,-1-5 0-16,1-3 0 16,2 0-179-16,3-3-250 0,9-4-534 15</inkml:trace>
  <inkml:trace contextRef="#ctx0" brushRef="#br0" timeOffset="83322.23">22947 14047 1266 0,'15'-24'268'15,"-6"-1"-5"-15,-5-3-95 16,-2 4-86-16,0 4-82 0,-2 5 0 16,0 5 0-16,0 7 0 15,-2 8 0-15,2 11 0 16,-2 11 0-16,4 11 0 15,1 14 0-15,0 8 0 16,3-1 0-16,4-6 0 16,1-8 0-16,-2-11 0 15,3-11 0-15,-2-11 0 16,2-7 0-16,0-10 0 16,6-3 0-16,-2-9 0 15,4-5 0-15,-4-5 0 16,-3-3 0-16,-2-2 0 15,-2 2 0-15,-3 3 0 16,1 6 0-16,-2 6 0 0,-2 8 0 16,0 8 0-16,0 12 0 15,1 9 0-15,2 8 0 16,6 7 0-16,-1 0 0 16,0-1 0-16,1-7 0 15,2-7 0-15,1-8 0 16,0-9 0-16,4-7 0 15,-1-6 0-15,0-4 0 16,3-7 0-16,-3-4 0 16,1-9 0-16,0-3 0 15,-2-4 0-15,-4-4 0 16,-7 3 0-16,-4 1 0 16,-5 7 0-16,-5 4 0 0,-5 8 0 15,-1 3 0-15,-2 6 0 16,-2 4-73-16,-1 5-207 15,1 6-121-15,1 2-351 16</inkml:trace>
  <inkml:trace contextRef="#ctx0" brushRef="#br0" timeOffset="83654.34">22952 13697 617 0,'-11'-2'487'0,"7"-2"-275"16,2 0-55-16,5 0-89 15,8-2-48-15,12 1 13 16,16-2 2-16,16 0-6 16,11-1-4-16,4 1-13 15,-4 1-6-15,-14-1-6 16,-14 4-31-16,-13 3-101 0,-9 3-224 16,-8 4-477-16</inkml:trace>
  <inkml:trace contextRef="#ctx0" brushRef="#br0" timeOffset="84208.43">23923 13827 990 0,'4'-14'218'16,"-1"-4"-13"-16,-1-2-36 16,-1 0-20-16,-1-1-9 15,0 3-30-15,0 3-44 16,-1 4-66-16,-1 5 0 16,2 4 0-16,-1 2 0 15,1 2 0-15,0 10 0 0,1 8 0 16,2 7 0-16,2 12 0 15,1 11 0-15,0 2 0 16,-2 1 0-16,-1 2 0 16,-1-1 0-16,-2-3 0 15,0-3 0-15,-2-4 0 16,1-8 0-16,1-5 0 16,1-8 0-16,1-8 0 15,-1-4 0-15,1-6 0 16,-1-4 0-16,1-1 0 15,-1-3 0-15,5-3-92 16,4-3-300-16,6-4-271 16</inkml:trace>
  <inkml:trace contextRef="#ctx0" brushRef="#br0" timeOffset="84538.25">24187 13845 1219 0,'2'-23'197'0,"-2"-4"31"16,-2-3-31-16,-1 2-52 15,2 7-84-15,-2 5-61 16,1 6 0-16,0 9 0 0,1 8 0 16,-4 8 0-16,1 9 0 15,-3 13 0 1,1 13 0-16,0 8 0 0,1 7 0 15,1 1 0-15,1 2 0 16,0-5 0-16,0-4 0 16,3-8 0-16,3-9 0 15,-2-9 0-15,2-13 0 16,0-8 0-16,0-5 0 16,-1-5 0-16,-2-2 0 15,0 0 0-15,0-2-311 16</inkml:trace>
  <inkml:trace contextRef="#ctx0" brushRef="#br1" timeOffset="91101.4">10349 13925 733 0,'-7'2'222'0,"-1"-3"-53"0,-2-3-2 15,1-3-33-15,1 0-5 16,1 0-29-16,3 2-16 15,-1 3-17-15,2 0-17 16,0 4-5-16,3-2-20 16,0 1-7-16,0-1 0 15,0 1-5-15,0-1 1 16,-3 0-6-16,6 0-2 16,-6 0-1-16,6 2-1 15,-3-2-1-15,0 0-1 16,0 0 6-16,0 3 2 15,0-3 3-15,0 0-13 16,0-3 0-16,0 3 0 0,0-2 0 16,0 1 0-16,3 1 0 15,-3-1 0-15,0-1 0 16,2-1 0-16,-1-2 0 16,2-4 0-16,2-1 0 15,5-3 0-15,0 1 0 16,7-1 0-16,-1-1 0 15,5 3 0-15,-1-1 0 16,2 2 0-16,0 2 0 16,0 2 0-16,1 3 0 15,-1 4 0-15,1 3 0 16,-1 4 0-16,1 4 0 16,2 5 0-16,0 1 0 15,3 4 0-15,-1-1 0 16,0 2 0-16,-3 0 0 0,-1-5 0 15,-7-3 0-15,-3-6 0 16,-2-5 0-16,7-5 0 16,1-8 0-16,4-3 0 15,5-6 0-15,2-4 0 16,0-3 0-16,-1 0 0 16,-2-1 0-16,0 1 0 15,-3 2 0-15,-5 6 0 0,-2 5 0 16,-2 4 0-1,1 8 0-15,-1 6 0 0,6 6 0 16,3 4 0-16,2 4 0 16,3 0 0-16,-2 1 0 15,3-3 0-15,-3-2 0 16,-4-5 0-16,-2-6 0 16,-1-1 0-16,-1-6 0 15,3-4 0-15,-2-2 0 16,5-2 0-16,-4-2 0 15,1-4 0-15,-4 1 0 16,0-2 0-16,-1-1 0 16,-1 1 0-16,-1 0 0 15,0 1 0-15,-2 2 0 0,-1 2 0 16,-3 8 0 0,0 4 0-16,3 4 0 15,-3 8 0-15,6 5 0 0,0 2 0 16,-2 2 0-16,1 1 0 15,-1-2 0-15,0-5 0 16,-2-2 0-16,3-4 0 16,-4-3 0-16,0-5 0 15,1-2 0-15,1-3 0 16,0-3 0-16,4-4 0 16,-1-2 0-16,3-1 0 15,-2-2 0-15,4-1 0 16,0 2 0-16,-3 0 0 15,-1 3 0-15,-2 4 0 16,-1 2 0-16,-2 6 0 0,1 4 0 16,2 2 0-16,2 7 0 15,1 1 0-15,0 2 0 16,2 1 0-16,-1-2 0 16,-1-2 0-16,0-2 0 15,1-6 0-15,3-2 0 16,1-3 0-16,0-5 0 15,0-5 0-15,-1-2 0 16,-2-3 0-16,-1-1 0 16,1 1 0-16,-2-1 0 15,-1 1 0-15,-1 2 0 16,1 2 0-16,0 3 0 16,-2 7 0-16,1 1 0 0,3 3 0 15,-1 4 0 1,0 4 0-16,0 1 0 0,1 1 0 15,-3-1 0-15,6-1 0 16,-1-4 0-16,0-1 0 16,2-8 0-16,1-2 0 15,-1-4 0-15,-1-5 0 16,3-5 0-16,-2-1 0 16,-2-6 0-16,-1 3 0 15,0 2 0-15,-4 3 0 16,2 4 0-16,-4 7 0 15,-1 6 0-15,3 3 0 0,-3 4 0 16,3 3 0-16,-3 3 0 16,1 0 0-16,-2-1 0 15,-1-1 0 1,-1-2 0-16,-3-2 0 0,3-3 0 16,2-1 0-16,3-3 0 15,6-1 0-15,-1-4 0 16,5-1 0-16,0-3 0 15,0 0 0-15,-3 1 0 16,-4 3 0-16,0 5-172 16,-2 2-92-16,-5 8-155 15</inkml:trace>
  <inkml:trace contextRef="#ctx0" brushRef="#br1" timeOffset="93681.5">15643 13411 532 0,'-5'0'112'16,"2"-2"-30"-16,0 1-29 15,0 0 1-15,2-1 17 16,-1 2-6-16,-1 2 4 16,-1-2 12-16,-1 1 30 15,-2-1-24-15,-2 0-10 16,0 0 3-16,1-1-16 0,2 1 2 16,2 1-6-1,2 0-18-15,2-1-7 16,0 0 0-16,0 0-1 0,0-1-4 15,0 1-6-15,0 0-1 16,0 0 5-16,0 0-4 16,0 0-7-16,0 0-2 15,0 0-6-15,0 0 5 16,0-1 14-16,0 1-3 16,2-4-25-16,1 1 0 15,0-4 0-15,1-1 0 16,1 2 0-16,-1-1 0 15,1 1 0-15,1 2 0 0,0 2 0 16,3 1 0-16,3 1 0 16,6 3 0-16,2 4 0 15,0 4 0-15,4 5 0 16,-2 3 0-16,0 5 0 16,-1 2 0-16,3 0 0 15,1-2 0-15,-1-3 0 16,-3-4 0-16,2-5 0 15,-4-6 0-15,-2-8 0 16,2-2 0-16,-1-9 0 16,3-4 0-16,1-4 0 15,2-4 0-15,-2-2 0 0,2 0 0 16,-2 3 0-16,-3 3 0 16,-3 5 0-16,-4 4 0 15,0 7 0-15,0 2 0 16,2 6 0-16,3 4 0 15,2 3 0-15,4 5 0 16,-1-1 0-16,4 4 0 16,-1-1 0-16,-1-2 0 15,0-2 0-15,0-2 0 16,-1-4 0-16,0-4 0 16,-2-5 0-16,1-3 0 15,0-3 0-15,-2-5 0 16,-1-3 0-16,-1 0 0 15,-1-3 0-15,0 2 0 16,-2 2 0-16,0 1 0 0,-6 4 0 16,-1 5 0-16,2 4 0 15,-1 5 0-15,2 5 0 16,3 4 0-16,3 2 0 16,1 0 0-16,-2 4 0 15,4-2 0-15,-1-2 0 16,-3 0 0-16,5-4 0 15,-3-3 0-15,3-4 0 16,1-4 0-16,4-6 0 16,-1-4 0-16,2-5 0 0,1-5 0 15,1-1 0 1,-2 2 0-16,-2-1 0 16,-3 2 0-16,-4 6 0 15,-3 4 0-15,-4 5 0 0,-1 3 0 16,2 4 0-16,-2 3 0 15,7 5 0-15,-2 2 0 16,4 1 0-16,-1 1 0 16,6-2 0-16,3-2 0 15,3-5 0-15,2-2 0 16,1-5 0-16,-1-5 0 16,-6-3 0-16,0-5 0 15,-5-1 0-15,1-4 0 16,0 0 0-16,-1 1 0 15,-1 1 0-15,-1 3 0 0,-4 4 0 16,1 3 0-16,-2 3 0 16,1 3 0-16,0 4 0 15,4 3 0-15,3 4 0 16,3 2 0-16,1 3 0 16,6 2 0-16,1 1 0 15,1-3 0-15,0-2 0 16,-7-1 0-16,-2-6 0 15,-5-5 0-15,-5-5 0 16,1-6 0-16,1-2 0 16,0-4 0-16,1-3 0 15,2-1 0-15,0 2 0 0,1 3 0 16,2 3 0-16,-1 4 0 16,-1 5 0-1,0 4 0-15,-2 4 0 0,-4 3 0 16,2 2 0-16,-4 2 0 15,-1 0 0-15,0-1 0 16,1 1 0-16,-2-4 0 16,1-2 0-16,3-3 0 15,-2-3 0-15,3-4 0 16,0-2 0-16,0-4 0 16,0 0 0-16,-1-1 0 15,-1 0 0-15,2 1 0 16,-1 4 0-16,1 3 0 15,1 2 0-15,-1 5 0 16,1 1 0-16,-1 2 0 0,-2 0 0 16,-1-1 0-16,-1 2 0 15,-1-4 0-15,2-1 0 16,0-1 0-16,0-1 0 16,3-4 0-16,-2-1 0 15,-3-1 0-15,-1 2-156 16,-6 1-198-16,0 0-500 15</inkml:trace>
  <inkml:trace contextRef="#ctx0" brushRef="#br0" timeOffset="132530.04">8277 15914 864 0,'-10'-1'254'16,"-1"1"-61"-16,0-3-38 16,0-1-51-16,2 2-14 15,1-2-25-15,-1 3 11 16,5 1-19-16,4-2-6 15,0 2-15-15,0 0-14 16,0 0-10-16,4 0-8 16,-1-1-2-16,6 1-2 0,6 0-1 15,6 0-31 1,4 0-66-16,1 1-74 0,-7 6-37 16,-6 0-89-1,-5 8-135-15</inkml:trace>
  <inkml:trace contextRef="#ctx0" brushRef="#br0" timeOffset="132730.51">8153 16215 1070 0,'-10'4'241'0,"5"-5"38"16,5-2-81-16,0 0-97 15,5 0-55-15,3 0-38 0,64 3 5 16,-53 1-9-1,1 1-4-15,-1 0-4 0,-2-2-79 16,20 0-140-16,-3-4-161 16,-1 2-446-16</inkml:trace>
  <inkml:trace contextRef="#ctx0" brushRef="#br0" timeOffset="133376.31">9997 15416 980 0,'9'-21'319'15,"-6"-2"-104"-15,-3 2-18 16,-8 0-71-16,-2 9-45 15,0 6-46-15,-11 12 7 16,-2 14 10-16,-10 17-52 16,-7 19 0-16,-3 14 0 15,4 15 0-15,8 12 0 16,7 7 0-16,18 10 0 0,15 1 0 16,18-5 0-1,15-7 0-15,11-12 0 16,5-18 0-16,-4-15 0 0,-4-15 0 15,-13-13 0-15,-4-12 0 16,-12-8 0-16,-8-7 0 16,-6-3 0-16,-4-6 0 15,2-2 0-15,-1-3-31 16,1-4-423-16</inkml:trace>
  <inkml:trace contextRef="#ctx0" brushRef="#br0" timeOffset="134882.5">10552 15612 964 0,'3'-5'195'16,"0"-2"6"-16,-3-5-37 15,0 1-31-15,0 0 8 16,0 5-38-16,0 2-34 16,0 2-4-16,0 2-53 15,0 0-12-15,0 0 0 16,-2 2 0-16,4 1 0 15,-2 2 0-15,6 5 0 16,2 7 0-16,2 8 0 16,0 7 0-16,-1 4 0 0,-1 4 0 15,-1-1 0 1,-4-2 0-16,0-3 0 16,0-5 0-16,-1-1 0 0,-1-2 0 15,1-5 0-15,1 2 0 16,-2-5 0-1,1-2 0-15,1-6 0 0,-3-3 0 16,0-4 0-16,0-2 0 16,-2-2 0-16,1-1 0 15,-1-1 0-15,1 0-56 16,-1 0-391-16,7-2-482 16</inkml:trace>
  <inkml:trace contextRef="#ctx0" brushRef="#br0" timeOffset="135280.44">11019 15943 862 0,'-13'2'298'0,"-2"-2"-54"0,0-2-64 16,1-2-63 0,4 2 5-16,1 1-55 0,6-1-32 15,2 2-19-15,4-1-15 16,11 1 3-16,16-2 1 15,9 0-1-15,16-4 2 16,5-1 3-16,-4-3-2 16,-8 0 1-16,-10 1-8 15,-11 2 2-15,-13 4-2 16,-8 2-24-16,-9 4-57 16,-8 1-91-16,-6 4-127 15,1 1-507-15</inkml:trace>
  <inkml:trace contextRef="#ctx0" brushRef="#br0" timeOffset="135983.87">11944 15599 1134 0,'-2'-18'186'0,"-2"-2"24"16,-6-7-38-16,1 2-12 15,1 3-65-15,2 3-14 16,-1 5-72-16,4 5-9 16,1 7 0-16,2 3 0 15,0 5 0-15,0 5 0 16,3 6 0-16,-1 9 0 16,7 4 0-16,-2 12 0 15,5 5 0-15,4 10 0 16,0 5 0-16,1 1 0 15,-3 1 0-15,1-4 0 0,-6-10 0 16,-2-7 0-16,0-11 0 16,-4-11 0-16,0-10 0 15,-3-6 0-15,-1-10 0 16,1-5 0-16,-3-5 0 16,-1-7 0-16,2-7 0 15,2-5 0-15,6-4 0 16,3 0 0-16,6 1 0 15,6 7 0-15,3 4 0 16,2 6 0-16,6 8 0 16,-1 6 0-16,3 6 0 15,1 6 0-15,-1 7 0 0,-7 6 0 16,0 5 0 0,-12 2 0-16,-8 7 0 0,-11 1 0 15,-7 3 0-15,-9-3 0 16,-6-3 0-16,-8-6 0 15,0-7 0-15,-2-8 0 16,0-7 0-16,0-7 0 16,5-5 0-16,4-1-232 15,9 0-322-15</inkml:trace>
  <inkml:trace contextRef="#ctx0" brushRef="#br0" timeOffset="136578.07">13560 15663 1093 0,'-5'5'176'0,"1"-4"44"16,-1-2-50-16,1-1-20 15,1-1-38-15,3 0-45 0,3 0-24 16,12-2-43-16,18-2 1 16,17-2 2-16,22 1 1 15,13-1 4-15,1 5-8 16,-11 1 0-16,-15 3 0 16,-23 0 0-16,-16 1 0 15,-15 1 0-15,-4-2-12 16,-4 0-61-16,1 0-125 15,2 0-51-15,1 0-291 16</inkml:trace>
  <inkml:trace contextRef="#ctx0" brushRef="#br0" timeOffset="138779.31">15153 15130 675 0,'3'-2'186'0,"0"-1"37"16,-3-2-32-1,0-2-62-15,0-2-26 0,0-1-6 16,0-1-16-16,0-1-12 16,0 2-14-16,0 0-16 15,0 1-11-15,-1 3-9 16,2 1-2-16,-1 3-11 15,-1 1-3-15,1 1-3 16,0 1 0-16,-2-1-2 16,2 2 2-16,0-2-2 0,0 1-3 15,0-1-4 1,0 0 0-16,0 2 3 0,0-2 3 16,2 0 3-16,-2 0-1 15,-2 0 1-15,2 0-1 16,0 0 1-16,0 0 0 15,0 0-6-15,-1 0 5 16,1 0-4-16,0 2 5 16,0-2-1-16,0 0 1 15,1 0-3-15,-1-2 3 16,0 2 2-16,0 0 0 16,0 0-1-16,0 0-1 15,0 0 0-15,0 0 0 16,0 0-1-16,0-2 2 15,0 2 0-15,0 0 0 0,0 0-1 16,0 2 0-16,0-2 0 16,0 0-4-16,0 0-2 15,0 0-6-15,0 2-43 16,0-2-50-16,0 1-16 16,-1 3-79-16,-1 2-107 15</inkml:trace>
  <inkml:trace contextRef="#ctx0" brushRef="#br0" timeOffset="140064.24">15177 15111 838 0,'5'-5'239'0,"-2"-4"-62"15,-3 2-12-15,0-1-27 16,-2 2-24-16,1 1 9 0,-1 3-42 15,2 1-13 1,0 2-8-16,0-1-25 0,-2 1-26 16,4 2-9-16,-4 1 0 15,2 5 0-15,-1 5 0 16,-2 10 0-16,1 10 0 16,1 12 0-16,-1 4 0 15,4 9 0-15,-1 3 0 16,4 0 0-16,1-2 0 15,0-5 0-15,6-7 0 16,-3-8 0-16,0-7 0 16,0-9 0-16,-3-9 0 15,-2-5 0-15,-2-7 0 16,-2-3 0-16,0 0 0 0,0-3 0 16,0 0 0-16,0-2 0 15,0-3 0-15,0 1 0 16,1-5 0-16,2 0-146 15,3 0-464-15</inkml:trace>
  <inkml:trace contextRef="#ctx0" brushRef="#br0" timeOffset="141730.91">16550 15327 509 0,'1'-7'354'0,"-2"0"-143"16,-1-4-12-16,-1 1-51 15,0-1-28-15,-1 0-11 16,1 0 1-16,0 3-13 0,1 0-24 16,1 2-3-16,-1 3-23 15,2 2-47-15,-1 1 0 16,1 3 0-16,-2 2 0 15,-2 6 0-15,1 6 0 16,1 6 0-16,-1 6 0 16,0 5 0-16,3 5 0 15,-1 3 0-15,1 3 0 16,-2 0 0-16,2 3 0 16,2-3 0-16,-1-1 0 15,1-5 0-15,2-3 0 16,1-8 0-16,-1-7 0 15,-1-4 0-15,-1-8 0 16,-1-6 0-16,-2-1 0 16,1-4 0-16,-2 0-121 0,-1-5-387 15</inkml:trace>
  <inkml:trace contextRef="#ctx0" brushRef="#br0" timeOffset="141992.51">16178 15619 779 0,'-1'-3'461'0,"7"-2"-359"16,4-2 50 0,8-2-54-16,15 3-28 0,19 1-19 15,12 1-15-15,15 1-20 16,4 0-1-16,-2 1-7 15,-12-1-7-15,-14 0 0 16,-14 0-1-16,-19 3-21 16,-13 0-114-16,-6 3-99 15,-7 3-144-15</inkml:trace>
  <inkml:trace contextRef="#ctx0" brushRef="#br0" timeOffset="142562.56">17308 15379 1197 0,'1'-32'228'0,"1"3"-7"16,-1-1-44-16,1 5-57 15,-1 11-31-15,-1 3-74 16,0 7-15-16,2 7 0 16,-1 9 0-16,5 7 0 0,0 15 0 15,1 13 0-15,4 11 0 16,-1 7 0-16,-1 3 0 16,-3 0 0-1,0-1 0-15,-4-8 0 0,-2-6 0 16,-2-7 0-16,-1-12 0 15,0-12 0-15,0-7 0 16,2-13 0-16,1-11 0 16,1-7 0-16,-1-8 0 15,2-8 0-15,1-7 0 16,3-3 0-16,5-2 0 16,9 1 0-16,10 8 0 15,8 8 0-15,4 11 0 16,2 9 0-16,-1 9 0 15,-7 7 0-15,-5 7 0 0,-6 4 0 16,-5 6 0 0,-5 5 0-16,-12 1 0 0,-6 2 0 15,-12-1 0-15,-8-3 0 16,-7-2 0-16,-8-9 0 16,-2-3 0-16,-1-9 0 15,1-7 0-15,0-5 0 16,4-2-157-16,5-1-260 15,2 0-535-15</inkml:trace>
  <inkml:trace contextRef="#ctx0" brushRef="#br0" timeOffset="146141.51">13761 15466 818 0,'-1'-5'247'0,"-2"-2"-9"15,0-3-43-15,-1 0-37 0,-1-1 0 16,2 1-31-16,0-1-21 15,0 4-106-15,1 0 0 16,-1 3 0-16,3 4 0 16,-1 0 0-16,1 4 0 15,0 7 0-15,0 8 0 16,3 8 0-16,1 12 0 16,2 8 0-16,5 6 0 15,-2 6 0-15,-2 0 0 16,-2-2 0-16,-1-3 0 0,2-6 0 15,-3-9 0-15,1-8 0 16,0-8 0-16,0-8 0 16,-2-9 0-16,1-6 0 15,-2-6 0-15,2-4 0 16,3-4 0-16,-5 0-379 16,-2-3-1174-16</inkml:trace>
  <inkml:trace contextRef="#ctx0" brushRef="#br0" timeOffset="152956.22">11167 14268 264 0,'3'-2'703'0,"-2"1"-504"16,1-2-15-16,-4-1-50 15,-1-6-10-15,0 3-26 16,-1-2 2-16,1-1-24 16,3 2-8-16,-2 2 1 15,2 2-41-15,-1 2-28 16,1 1 0-16,0 2 0 0,0-1 0 16,0 3 0-16,0 1 0 15,-2 5 0-15,2 3 0 16,0 6 0-16,0 4 0 15,2 2 0-15,-1 4 0 16,1 1 0-16,1-1 0 16,3 0 0-16,-2-2 0 15,-1-4 0-15,2-1 0 16,2 29 0-16,-8-46 0 16,1 0 0-16,0-1 0 0,0-3 0 15,0 3 0 1,0-3 0-16,0-1 0 15,0-2 0-15,0 0-62 0,3-3-413 16,1 2-519-16</inkml:trace>
  <inkml:trace contextRef="#ctx0" brushRef="#br0" timeOffset="153556.6">11481 14482 1008 0,'-3'-5'197'16,"0"1"5"-16,-2-1-73 15,2 0-14-15,0 1-9 16,1 3-22-16,1 0-20 16,-1 1-20-16,2 1-7 15,0-2 0-15,0 1-13 16,0-2-24-16,2 2 0 15,-1-2 0-15,5 2 0 16,9 0 0-16,7 2 0 16,11-2 0-16,9 0 0 15,3-2 0-15,-2 1 0 0,-3 0 0 16,-13 0 0-16,-9-1 0 16,-9 2 0-16,-6 0 0 15,-6 2-15-15,0 1-145 16,1 2-130-16,4 2-245 15</inkml:trace>
  <inkml:trace contextRef="#ctx0" brushRef="#br0" timeOffset="154082.31">12086 14311 393 0,'7'-22'744'0,"-2"-1"-501"15,-1-2 8-15,1-2-69 16,-2 4-40-16,1 3-50 16,-1 6-92-16,0 5 0 15,-2 6 0-15,-1 1 0 16,2 6 0-16,1 5 0 16,0 6 0-16,6 7 0 15,-1 7 0-15,0 7 0 16,0 4 0-16,-2 6 0 15,-3-1 0-15,-2-1 0 16,1-4 0-16,-4-6 0 16,2-8 0-16,0-9 0 0,0-8 0 15,0-5 0-15,0-8 0 16,2-3 0-16,-2-5 0 16,3-7 0-16,4-2 0 15,2-2 0-15,5-1 0 16,5 2 0-16,3 4 0 15,5 3 0-15,3 4 0 16,0 6 0-16,-3 2 0 16,4 6 0-16,-2 4 0 15,-4 2 0-15,-6 7 0 16,-8 4 0-16,-8 3 0 16,-9 1 0-16,-9 1 0 15,-8-4 0-15,-5-3 0 16,-2-5 0-16,-1-6 0 0,1-6 0 15,2-3 0-15,2-3-132 16,7-1-406-16</inkml:trace>
  <inkml:trace contextRef="#ctx0" brushRef="#br0" timeOffset="155036.21">16663 14057 699 0,'-6'7'160'15,"0"-1"34"-15,0-3 25 0,3-3-53 16,2 1-26-16,1-2-29 16,0 1-16-16,0 1-33 15,-3 1-11-15,1-1-19 16,-1 2-7-16,0-3-13 16,0 4 4-16,2-4 6 15,2 2 17-15,2-4-35 16,5 1-4-16,8-2 0 15,4 0 0-15,5 2 0 16,5-2 0-16,-3 3 0 16,-2-2 0-16,-3 0 0 15,-5-1 0-15,-4-2 0 0,-2 1 0 16,-7 1 0-16,1 2-57 16,-4-1-189-16,1 4-162 15,-1 4-178-15</inkml:trace>
  <inkml:trace contextRef="#ctx0" brushRef="#br0" timeOffset="155401.12">17165 13970 1071 0,'8'-20'240'0,"-3"-3"-38"16,-2-1-34-16,-2 1-5 0,1 6-49 15,-2 2-25-15,1 7-89 16,-1 4 0-16,0 2 0 16,-1 7 0-16,1 3 0 15,-2 6 0-15,-1 5 0 16,3 7 0-16,-1 2 0 16,2 6 0-16,1 0 0 15,1 1 0-15,0 2 0 16,0-2 0-16,-2-1 0 15,1-4 0-15,1-5 0 16,-2-5 0-16,1-4 0 16,0-6 0-16,0-3 0 0,-1-5 0 15,-1 1 0-15,2-3 0 16,-2-1 0-16,3-3 0 16,2-1-338-16,4 1-305 15</inkml:trace>
  <inkml:trace contextRef="#ctx0" brushRef="#br0" timeOffset="155686.71">17591 14160 991 0,'0'-3'303'0,"0"-1"-62"16,0-1-89-16,-1 3-27 15,1 1-64-15,1 1-26 0,5 0-25 16,6 1 6-16,8 0 11 16,6-1 7-16,6 1 4 15,2-2-24-15,1 0-14 16,-2-2 0-16,-4-3 0 16,-5 2 0-16,-8 0 0 15,-5 1-99-15,-8 2-116 16,-6 3-120-16,-6 3-210 15</inkml:trace>
  <inkml:trace contextRef="#ctx0" brushRef="#br0" timeOffset="156203.84">18010 13898 1060 0,'9'-20'295'0,"0"0"-45"16,0 2-48-16,-4 1-63 16,-2 3-43-16,0 5-91 15,-2 4-5-15,1 2 0 16,-2 1 0-16,-2 8 0 16,2 4 0-16,-1 9 0 15,1 7 0-15,0 11 0 16,0 8 0-16,1 8 0 0,-1 2 0 15,-1 1 0 1,-1-5 0-16,1-6 0 0,1-13 0 16,-2-9 0-16,4-9 0 15,-1-7 0-15,-1-6 0 16,2-3 0-16,1-5 0 16,1-6 0-16,5-1 0 15,0-6 0-15,6-3 0 16,6 0 0-16,7 0 0 15,5 1 0-15,6 6 0 16,2 5 0-16,-2 4 0 16,-3 7 0-16,-8 5 0 0,-5 3 0 15,-8 6 0-15,-4 3 0 16,-8 3 0-16,-8 0 0 16,-6 2 0-16,-9-1 0 15,-8-1 0-15,-7-5 0 16,-3-4 0-16,-2-4 0 15,1-5-74-15,4 0-248 16,6-2-215-16</inkml:trace>
  <inkml:trace contextRef="#ctx0" brushRef="#br0" timeOffset="159549.7">18333 15165 968 0,'0'-13'175'15,"-2"-1"31"-15,-1-1-72 0,0 0-39 16,2 4-15-16,1 2-16 16,0 5-32-16,1 2-17 15,1 3-14-15,5 6 30 16,8 4 1-16,5 4-1 16,9 8 0-16,13 7-13 15,1 7-14-15,6 6-1 16,-1 6-2-16,-6 10-1 15,-12 7 1-15,-14 8 1 16,-11 6-1-16,-13 2-1 16,-7 0 2-16,-6-5-2 15,-2-6 1-15,0-11 0 0,5-13 0 16,2-10-1-16,7-15 0 16,3-9-18-16,3-9-39 15,0-4-79-15,-1 0-84 16,-1-7-247-16</inkml:trace>
  <inkml:trace contextRef="#ctx0" brushRef="#br0" timeOffset="160135.12">19480 15581 908 0,'9'0'262'0,"-2"2"-74"16,-4-4-17-16,-3 2-66 16,0 0-40-16,0 2-3 15,-1-1 5-15,-1 2 10 16,-1 1-25-16,-1 0-15 15,-2 0 4-15,-1-2-29 16,0-1-12-16,4-1 0 16,2 0 0-16,2 0 0 15,2-1 0-15,4-1 0 16,1-4 0-16,4-1 0 16,0 1 0-16,0 0 0 15,-1 4 0-15,-7 2 0 16,-4 1 0-16,0 3 0 15,-1 2 0-15,-2-1 0 0,1 2 0 16,-1-1 0-16,-1-2 0 16,-3-1 0-16,0-2 0 15,1 1 0-15,3-4-282 16,9 1-261-16</inkml:trace>
  <inkml:trace contextRef="#ctx0" brushRef="#br0" timeOffset="160645.41">20857 14998 1084 0,'9'-32'259'16,"-3"-6"-30"-16,0 1-46 0,-3 0-17 15,-2 3-47-15,-1 7-112 16,0 7-7-16,0 4 0 16,0 9 0-16,0 4 0 15,-1 10 0-15,-1 13 0 16,2 11 0-16,-1 11 0 16,2 11 0-16,2 3 0 15,0 0 0-15,2 1 0 16,-2-1 0-16,1 0 0 15,-1-4 0-15,2-6 0 16,-1-5 0-16,4-10 0 16,-1-7 0-16,2-10 0 0,-5-5 0 15,-1-6 0-15,-1-3 0 16,-2-2 0-16,0 1-203 16,-2 0-431-16</inkml:trace>
  <inkml:trace contextRef="#ctx0" brushRef="#br0" timeOffset="161049.22">20233 15738 1038 0,'-25'-4'98'0,"7"-2"115"15,0 0-77-15,4-1-35 16,0 3-35-16,2 2-11 16,0 2-4-16,3 2-20 15,1 1-17-15,4-3-9 16,4 1-1-16,18-1 18 15,34-3-16-15,39-3 3 16,47 0-7-16,36-7-2 16,20-4-5-16,10-4 5 0,10 0-1 15,-6-3 1-15,3 3-21 16,-7 1-2-16,-20 3 12 16,-38 5-24-16,-45 3-42 15,-42 4-64-15,-39 7-6 16,-33 7-233-16</inkml:trace>
  <inkml:trace contextRef="#ctx0" brushRef="#br0" timeOffset="161603.79">20418 16319 1091 0,'-1'-6'240'0,"1"-3"-30"16,-2-2-18-16,1-3-25 16,-1 1-57-16,1 3-73 15,-2 0-37-15,0 4 0 16,0 2 0-16,2 2 0 15,-2 5 0-15,0 9 0 16,-2 6 0-16,2 15 0 16,0 10 0-16,3 13 0 15,4 2 0-15,6 3 0 16,0-2 0-16,0-6 0 16,-2-7 0-16,-1-6 0 15,-1-9 0-15,-1-9 0 16,-2-6 0-16,-2-5 0 15,1-5 0-15,-2-3 0 0,1-2 0 16,-2-1 0-16,1 0-160 16,3 1-193-16,3-3-141 15</inkml:trace>
  <inkml:trace contextRef="#ctx0" brushRef="#br0" timeOffset="161969.87">20697 16457 1093 0,'12'-31'164'15,"0"-2"38"-15,-3-5-3 16,-1 1-24-16,2 6-47 16,-4 5-42-16,0 6-86 15,-3 10 0-15,-3 5 0 16,0 4 0-16,-3 5 0 15,1 7 0-15,-1 3 0 16,-1 12 0-16,1 9 0 16,-2 9 0-16,1 8 0 15,3 3 0-15,1 3 0 16,3-2 0-16,1-3 0 16,0-9 0-16,2-4 0 0,0-10 0 15,-2-9 0-15,-1-8 0 16,0-6 0-16,-3-5 0 15,1-4 0-15,2 2 0 16,0-2-42-16,0 6-335 16,1-1-281-16</inkml:trace>
  <inkml:trace contextRef="#ctx0" brushRef="#br0" timeOffset="162550.37">21058 16598 1171 0,'6'-26'236'0,"-4"-5"25"15,1 0-37-15,-5 2-94 16,2 7-105-16,0 6-25 16,0 7 0-16,0 9 0 15,3 9 0-15,2 10 0 16,3 9 0-16,3 12 0 15,1 6 0-15,1 3 0 16,-4-1 0-16,-1-5 0 16,-1-7 0-16,-1-9 0 15,0-11 0-15,0-9 0 16,5-11 0-16,4-9 0 16,4-9 0-16,4-5 0 15,2-7 0-15,-1-5 0 16,-4 1 0-16,-6 1 0 15,-3 4 0-15,-4 5 0 0,-4 6 0 16,-2 10 0-16,1 9 0 16,-1 10 0-16,4 11 0 15,1 11 0-15,3 4 0 16,3 7 0-16,-2-2 0 16,3-3 0-16,1-6 0 15,1-8 0-15,0-9 0 16,6-6 0-16,1-10 0 15,5-6 0-15,-2-7 0 16,1-4 0-16,-6-9 0 0,-5 2 0 16,-7-3 0-1,-2 1 0-15,-10 0 0 0,-4 1 0 16,-9 3 0-16,-3 5 0 16,-4 3 0-16,2 7 0 15,2 10-128-15,7 5-225 16,10 4-164-16</inkml:trace>
  <inkml:trace contextRef="#ctx0" brushRef="#br0" timeOffset="162949.14">21998 16465 1047 0,'3'-16'293'15,"0"-2"-7"-15,3-2-69 16,-6-1-69-16,0 6-92 16,-3 0-56-16,0 7 0 15,2 2 0-15,-1 5 0 16,1 3 0-16,1 7 0 15,0 8 0-15,-2 9 0 16,2 9 0-16,0 11 0 16,0 5 0-16,0 2 0 15,2-1 0-15,-1-5 0 0,1-6 0 16,2-7 0-16,-1-9 0 16,0-6 0-16,0-3 0 15,0-9 0-15,-1-1 0 16,1-2-163-16,3-6-145 15,5-2-135-15,5-10-455 16</inkml:trace>
  <inkml:trace contextRef="#ctx0" brushRef="#br0" timeOffset="163185.5">22225 16561 879 0,'12'-46'259'16,"0"-1"21"-16,3-3-59 15,-2 1-5-15,1 6-50 0,-2 11-140 16,-3 12-26-1,-5 12 0-15,0 16 0 0,-1 15 0 16,-1 12 0-16,-1 13 0 16,-1 13 0-16,-4 3 0 15,-4 3 0-15,-3-5 0 16,-1-4 0-16,0-10 0 16,3-10 0-16,3-10 0 15,1-9 0-15,2-7 0 16,2-6-138-16,-1-4-235 15,-3-9-846-15</inkml:trace>
  <inkml:trace contextRef="#ctx0" brushRef="#br0" timeOffset="163636.29">21215 16149 601 0,'-15'-4'195'0,"3"0"13"16,1-3-59-16,3 2 31 15,2 1-23-15,3 1-63 16,0 0-1-16,3 3 18 16,0-1-8-16,3-1-12 15,1-2-39-15,9-4-39 16,16-2-13-16,19-6 0 15,24 0 0-15,26 1 0 16,12 4 0-16,-4 1 0 16,-13 4 0-16,-26 3 0 0,-31 3 0 15,-20 3-41 1,-16 6-132-16,-13 5-88 0,-11 4-240 16</inkml:trace>
  <inkml:trace contextRef="#ctx0" brushRef="#br0" timeOffset="164766.04">8462 17536 703 0,'-21'4'189'0,"2"-4"-13"16,4 0-15-16,1-2-37 16,1-1 16-16,2-1-52 15,1 2 0-15,1 2 4 16,3-4-11-16,3 4-25 15,0 0-15-15,3-1-17 16,1 1-10-16,7-1-10 0,10 0-3 16,15-2-1-16,13-1-3 15,12 2-98-15,2 2-130 16,-7 3-120-16,-15 6-277 16</inkml:trace>
  <inkml:trace contextRef="#ctx0" brushRef="#br0" timeOffset="164915.64">8372 17797 1025 0,'-10'8'206'15,"6"-8"34"-15,11-6-80 16,3-3-113-16,13-1-32 16,8 0-15-16,5-1-39 15,6 5-180-15,2 4-225 16</inkml:trace>
  <inkml:trace contextRef="#ctx0" brushRef="#br0" timeOffset="169361">10534 17522 1104 0,'5'2'149'16,"-4"-2"33"-16,1-2-75 16,-4-1-46-16,2 0-25 15,-1 3-23-15,1 3-6 16,-3-3-4-16,-2 5 10 16,-1 0 12-16,-4 1-9 15,5-3 13-15,1 0 28 16,1-3 25-16,3-3-22 15,0-4-55-15,0-1 5 16,1-3 4-16,1-1 17 16,1 2-2-16,0 2-15 0,0 2-14 15,-3 3 0 1,0 6-8-16,4 4 6 0,-2 3-1 16,-2 6 3-16,0 0-2 15,-9 7 4-15,1-2-1 16,-5 1 8-16,-5-1-7 15,0-6-1-15,3-4-1 16,5-5 0-16,-2-9 0 16,9-3 0-16,0-9 0 15,3-3 0-15,1-5 0 16,4-2 0-16,5 0 0 16,2-4 0-16,7 2 0 15,4 1 0-15,4 2 0 0,6 4 0 16,5 3 0-1,-2 7 0-15,0 7 0 0,-2 4 0 16,-1 10 0-16,-6 4 0 16,-3 9 0-16,-9 6 0 15,-9 6 0-15,-9 7 0 16,-8 6 0-16,-17 4 0 16,-12 2 0-16,-14-4 0 15,-4-1 0-15,-3-6 0 16,3-10 0-16,10-11 0 15,9-7 0-15,15-9 0 16,8-7 0-16,10-4 0 0,7-2 0 16,10-2 0-16,14 1 0 15,14 0 0-15,22 3 0 16,21 1 0-16,12 6 0 16,2-1 0-16,-4 4 0 15,-10 1 0-15,-22 0 0 16,-23 0 0-16,-12-3 0 15,-16 0 0-15,-12 0 0 16,-6 2 0-16,-8-4-49 16,-2 2-185-16,-4 2-125 15,0-2-403-15</inkml:trace>
  <inkml:trace contextRef="#ctx0" brushRef="#br0" timeOffset="169794.33">11507 17776 1145 0,'6'-3'277'16,"0"0"-63"-16,-3-3-25 15,-2 0-83-15,2 1-26 16,-1 1-44-16,-2 1-36 16,3 1 0-16,-3 1 0 0,0 1 0 15,0 0 0-15,4 0 0 16,-4 1 0-16,3 4 0 16,3-1 0-16,0 2 0 15,0 1 0-15,0 0 0 16,-2 0 0-16,-4-1 0 15,-4-1 0-15,0 1 0 16,-2-2 0-16,0-1 0 16,0-2 0-16,-3-2 0 15,6-2 0-15,3-1 0 16,-2-2 0-16,2-2 0 16,2 1 0-16,1-2 0 15,6 1-284-15,3 0-452 16</inkml:trace>
  <inkml:trace contextRef="#ctx0" brushRef="#br0" timeOffset="170603.24">12696 17261 842 0,'10'-19'316'16,"-4"-1"-91"-16,-1-3-15 16,-5-3-45-16,1 2-40 0,-1 3-14 15,0 1-58 1,0 5-53-16,2 6 0 0,-1 5 0 16,-1 1 0-16,0 5 0 15,2 2 0-15,-2 6 0 16,1 9 0-16,2 11 0 15,2 5 0-15,1 12 0 16,0 6 0-16,0 4 0 16,0 3 0-16,4 1 0 15,2-3 0-15,5-6 0 16,0-8 0-16,3-8 0 16,-2-7 0-16,-4-8 0 15,-3-7 0-15,-3-6 0 0,-5-5 0 16,-2 0 0-16,-1-6 0 15,-1 2 0-15,-1-2 0 16,-1 2 0-16,-3 1-268 16,-2 2-180-16,-5 4-414 15</inkml:trace>
  <inkml:trace contextRef="#ctx0" brushRef="#br0" timeOffset="171060.26">12314 17941 801 0,'-16'1'156'0,"-2"-2"-22"16,-2-2 18-16,0 1-47 16,-2 1-23-16,0 1 4 15,-3 0 1-15,-2 1-10 16,3 1 2-16,-1 1-11 16,4-2-15-16,9-1-11 15,3 3-20-15,8-3-1 0,4-3-9 16,11-1-12-16,22 2-3 15,36-5 3-15,47-2 0 16,53-2 3-16,41-1-3 16,26-4 0-16,4 4-8 15,-12-1 1-15,-27 2 1 16,-39 2 3-16,-43 3 3 16,-44 2-2-16,-37 1 0 15,-32 6-52-15,-26 0-23 16,-16 3-97-16,-14 4-74 15,-9 4-258-15</inkml:trace>
  <inkml:trace contextRef="#ctx0" brushRef="#br0" timeOffset="171548.25">12465 18324 676 0,'0'-9'369'0,"0"-5"-142"0,-2-2-4 16,1-8-51-16,-1 0 10 15,1-3-62-15,-5 0-42 16,6 4-78-16,-3 3 0 16,0 4 0-16,1 5 0 15,1 6 0-15,1 3 0 16,1 9 0-16,2 11 0 16,0 16 0-16,5 17 0 15,-1 12 0-15,4 11 0 16,-1 3 0-16,0-1 0 15,1-6 0-15,-2-14 0 16,1-12 0-16,-2-9 0 0,-1-15 0 16,-2-6 0-16,1-8 0 15,-3-4 0-15,-3 0 0 16,-2-2 0-16,2-2 0 16,0 2 0-16,0 0 0 15,2 0-230-15,-1-1-174 16,2-3-713-16</inkml:trace>
  <inkml:trace contextRef="#ctx0" brushRef="#br0" timeOffset="171916.27">12803 18430 225 0,'5'-38'875'0,"-1"-1"-634"0,-4 1-25 15,-3-1-21-15,0 3-28 16,-1 6-52-16,1 6-102 16,-1 3-13-16,2 9 0 15,2 2 0-15,-1 7 0 16,1 4 0-16,0 9 0 16,0 11 0-16,0 13 0 15,0 15 0-15,-2 11 0 16,2 6 0-16,0 0 0 15,0-5 0-15,2-6 0 16,1-9 0-16,2-10 0 16,-3-9 0-16,1-11 0 0,0-6 0 15,-3-4 0 1,1-4 0-16,-1 0 0 0,0 1 0 16,0-3 0-16,0 1-207 15,2 2-156-15,1 0-181 16</inkml:trace>
  <inkml:trace contextRef="#ctx0" brushRef="#br0" timeOffset="172494.13">13026 18618 808 0,'9'-28'476'0,"-2"-3"-223"16,-1-2-8-16,-2-1-67 15,-2 5-91-15,1 6-87 16,-3 4 0-16,0 8 0 16,0 5 0-16,0 7 0 15,0 5 0-15,2 13 0 16,1 7 0-16,-2 9 0 16,2 10 0-16,0 2 0 15,0-2 0-15,1-4 0 16,-1-7 0-16,2-9 0 15,-1-11 0-15,2-5 0 16,6-15 0-16,3-5 0 16,7-8 0-16,2-5 0 0,-1-8 0 15,1-4 0-15,-5 0 0 16,-5-1 0-16,-1 3 0 16,-6 8 0-16,-4 9 0 15,0 7 0-15,-3 10 0 16,3 11 0-16,0 7 0 15,2 9 0-15,4 3 0 16,0 0 0-16,1 0 0 16,2-6 0-16,-1-5 0 15,-1-6 0-15,2-6 0 16,-3-10 0-16,3-7 0 16,1-4 0-16,-1-9 0 15,0-4 0-15,-5-2 0 16,-2-7 0-16,-3 3 0 0,-2-1 0 15,-5 5 0-15,0 5 0 16,-1 8 0-16,1 6 0 16,0 4 0-16,1 9-158 15,-1 3-214-15,4 4-273 16</inkml:trace>
  <inkml:trace contextRef="#ctx0" brushRef="#br0" timeOffset="172938.95">13731 18361 1064 0,'8'-23'275'0,"-2"-6"-37"16,-3-2-22-16,-3 1-52 15,2 8-74-15,-2 5-90 16,-2 8 0-16,2 6 0 16,0 9 0-16,2 11 0 15,0 8 0-15,3 12 0 0,-1 12 0 16,1 5 0-16,1-2 0 15,-2 2 0-15,-1-7 0 16,-3-2 0-16,0-6 0 16,-3-3 0-16,-1-3 0 15,1-6 0-15,1-7 0 16,1-6 0-16,1-5 0 16,1-3 0-16,1-6 0 15,-1 0 0-15,2 0-89 16,-1 0-205-16,1 0-110 15,4 2-433-15</inkml:trace>
  <inkml:trace contextRef="#ctx0" brushRef="#br0" timeOffset="173362.34">14022 18315 985 0,'5'-24'230'15,"-2"1"18"-15,-3 2-57 0,0 1-34 16,-3 6-41-16,0 3-15 15,3 5-82-15,0 3-19 16,0 2 0-16,0 2 0 16,0 3 0-16,0 9 0 15,3 12 0-15,1 11 0 16,-1 15 0-16,0 8 0 16,-1 7 0-16,-1-7 0 15,-1-2 0-15,-1-12 0 16,-1-9 0-16,2-13 0 15,0-7 0-15,2-8 0 16,-1-4 0-16,-1-2 0 16,-1-2 0-16,-2 0-53 0,-2 0-302 15,-10-2-234 1</inkml:trace>
  <inkml:trace contextRef="#ctx0" brushRef="#br0" timeOffset="173926.27">13015 18140 752 0,'-18'-3'199'0,"5"-1"12"16,0-2-32-16,2 2-23 16,6-2-36-16,1 3-34 15,1 2-23-15,3-1-16 16,3 4-34-16,0-1 9 15,9 5 61-15,9-3-33 16,15 0 11-16,16 1-56 16,13-4-5-16,4-3 0 15,0-1 0-15,-11-2 0 16,-12 2 0-16,-19-1 0 16,-9 3 0-16,-9 0 0 15,-6 1 0-15,-3 4-58 0,2 4-240 16,-1 6-260-16</inkml:trace>
  <inkml:trace contextRef="#ctx0" brushRef="#br0" timeOffset="177124.53">26317 1826 730 0,'-4'1'350'16,"0"-2"-145"-16,-2-2-26 16,1 0-63-16,0 0 0 15,4 1-16-15,-1 1-3 0,2 1-25 16,0 0-3-16,0 0-56 16,0 0-13-16,2 0 0 15,-2 1 0-15,1-1 0 16,1 0 0-16,4 0 0 15,10-1 0-15,13-3 0 16,12 0 0-16,7-1 0 16,6-1-130-16,-3 3-68 15,-12 3-33-15,-10 6-121 16,-9 2-251-16</inkml:trace>
  <inkml:trace contextRef="#ctx0" brushRef="#br0" timeOffset="177324.99">26337 2062 607 0,'3'9'658'0,"1"-4"-550"15,4-5 70-15,-4-3-15 16,1-1-33-16,1 0-59 16,1 1-31-16,3 0-36 15,0 0-4-15,2 3-28 16,2-2-110-16,7 4-71 15,6-2-187-15,9 0-472 0</inkml:trace>
  <inkml:trace contextRef="#ctx0" brushRef="#br0" timeOffset="178480.06">28620 1110 572 0,'0'0'434'16,"1"-1"-262"-16,-1 0-10 15,-1 1-55-15,-1 0-35 16,2 0-39-16,-1 0-19 16,1 1-9-16,-2-1 2 15,2 1 7-15,0-1 6 16,-1 0 7-16,1 0 20 16,0-1 21-16,1 0 11 15,-1-1-10-15,2-1-20 0,-1-3-33 16,2 1-12-16,0-2 12 15,1-2-4-15,-1 2-2 16,0 3-10-16,-1 1-3 16,-2 3-15-16,0 3-4 15,0 4 14-15,-2 2 8 16,1 1 0-16,-2 4 6 16,-3-2 2-16,0-1-1 15,-1 1-1-15,-1-5 15 16,-1-3 2-16,3-1-5 15,0-3-18-15,0-4 0 16,-1-2 0-16,-2-4 0 16,1-3 0-16,4-3 0 0,-1-4 0 15,7-3 0 1,29-66 0-16,-22 78 0 0,0 0 0 16,3 2 0-16,-4 4 0 15,9-8 0-15,-2 6 0 16,0 7 0-16,2 6 0 15,0 5 0-15,5 7 0 16,1 4 0-16,0 9 0 16,-7 3 0-16,-1 3 0 15,-7 2 0-15,-8 3 0 16,-8 3 0-16,-8 3 0 16,-10 3 0-16,-7 1 0 0,-8-4 0 15,-1-7 0-15,-3-8 0 16,6-11 0-16,4-7 0 15,2-5 0-15,3-4 0 16,8-3 0-16,3-3 0 16,8-1 0-16,5-1 0 15,4-2 0-15,5 1 0 16,0 0 0-16,3 2 0 16,9-1 0-16,10 4 0 15,17 1 0-15,18 4 0 16,13 0 0-16,11 1 0 15,-3 1 0-15,-6-5 0 16,-12 0-48-16,-16-1-84 16,-15-2-89-16,-14 2-133 15,-11-2-416-15</inkml:trace>
  <inkml:trace contextRef="#ctx0" brushRef="#br0" timeOffset="178970.75">27607 2102 1054 0,'-12'-3'210'0,"2"-1"11"16,3 0-69-16,4 1-49 16,2 3-16-16,1 0-39 15,1 0-13-15,1 1-18 16,-1-1-14-16,3 0-1 15,6 0 6-15,16-2 20 0,28-7 9 16,33-2-24 0,37-4 0-16,36-5-8 0,30-2-3 15,22 3 5-15,12 4-5 16,0 4-2-16,-7 6 0 16,-17 2 0-16,-31 4 0 15,-38 1 0-15,-33-2 0 16,-36 0 0-16,-31 0 0 15,-20 0 0-15,-13 0-39 16,-10 0-106-16,-10 0-133 16,-8 5-156-16</inkml:trace>
  <inkml:trace contextRef="#ctx0" brushRef="#br0" timeOffset="180812.5">28024 2700 787 0,'6'-5'258'15,"-1"-2"-55"-15,-2 0-41 16,-2 0-14-16,-1 0-12 16,0 3-7-16,3-1-30 0,-3 4-10 15,-3-1-53-15,3 2-36 16,0-1 0-16,3 1 0 15,-3 0 0-15,0 0 0 16,1 0 0-16,1 1 0 16,-4 1 0-16,2-2 0 15,0 3 0-15,-1 0 0 16,-2 1 0-16,3 7 0 16,3 9 0-16,1 9 0 15,1 13 0-15,3 7 0 16,-1 4 0-16,5 4 0 15,-5-4 0-15,-1-6 0 16,0-6 0-16,-2-9 0 0,0-6 0 16,-4-8 0-1,1-5 0-15,1-5 0 0,-2-4 0 16,1-2 0-16,-1-2 0 16,0-2 0-16,0 1 0 15,0 0 0-15,0-1 0 16,-1-2 0-16,1-2-234 15,-2-2-384-15</inkml:trace>
  <inkml:trace contextRef="#ctx0" brushRef="#br0" timeOffset="181220.87">28378 2750 1419 0,'6'-14'200'0,"-5"3"37"16,-1-1-85-16,-1 4-113 15,-1 3-39-15,-2 3 0 16,4 0 0-16,0 4 0 15,-1 2 0-15,-1 10 0 16,-3 10 0-16,1 14 0 16,-1 12 0-16,-1 13 0 0,3 2 0 15,-1-1 0 1,4-8 0-16,0-7 0 0,3-8 0 16,1-9 0-16,-1-10 0 15,2-7 0-15,-2-6 0 16,0-7 0-16,-2-2 0 15,1-1 0-15,-1-1 0 16,3-4-91-16,1-1-395 16,3-4-640-16</inkml:trace>
  <inkml:trace contextRef="#ctx0" brushRef="#br0" timeOffset="181813.59">28755 2990 1391 0,'11'-27'286'15,"-2"-1"-22"-15,-5 1-158 16,-1 4-106-16,-2 5 0 16,1 6 0-16,-2 5 0 15,0 4 0-15,0 3 0 16,1 8 0-16,-1 9 0 15,3 11 0-15,2 9 0 16,0 11 0-16,-1 2 0 0,1 0 0 16,-1-6 0-1,-1-10 0-15,-2-10 0 0,2-10 0 16,2-8 0-16,-2-8 0 16,6-6 0-16,4-9 0 15,2-3 0-15,5-8 0 16,2-6 0-16,-6 0 0 15,-1 3 0-15,-6 3 0 16,-3 5 0-16,-3 9 0 16,-1 4 0-16,-2 5 0 15,1 5 0-15,1 10 0 16,2 4 0-16,6 9 0 16,0 9 0-16,4 2 0 15,-2-2 0-15,1-4 0 0,-3-8 0 16,-3-12 0-16,4-8 0 15,7-11 0-15,5-9 0 16,7-7 0-16,3-6 0 16,-3-4 0-16,-7 0 0 15,-7 3 0-15,-9 6 0 16,-5 2 0-16,-5 7 0 16,-2 3 0-16,-2 3 0 15,-5 2 0-15,0 3 0 16,-3-1-17-16,-3 2-363 15,0 1-291-15</inkml:trace>
  <inkml:trace contextRef="#ctx0" brushRef="#br0" timeOffset="182224.49">28678 2645 850 0,'-5'3'365'15,"4"-3"-223"-15,2-4 12 16,1 1-58-16,5-1-48 16,13-2 8-16,11 0 8 15,12-3-25-15,12 0 2 16,4-2-19-16,-9 4-12 15,-11 0-8-15,-15 3-2 16,-11 3-68-16,-8 1-110 16,-7 4-179-16,-1 3-348 15</inkml:trace>
  <inkml:trace contextRef="#ctx0" brushRef="#br0" timeOffset="182803.76">29637 2764 855 0,'6'-7'275'0,"-2"-1"-13"15,-1-2-77-15,0 1-31 16,-1 2-3-16,-1 1-40 16,1 3-57-16,-4 1-54 0,2 2 0 15,0 2 0 1,-1 1 0-16,1 5 0 0,1 7 0 16,1 14 0-16,2 8 0 15,4 16 0-15,2 4 0 16,1 5 0-16,-1-1 0 15,0 0 0-15,-3-8 0 16,-3-1 0-16,-2-11 0 16,1-6 0-16,-2-10 0 15,1-7 0-15,1-8 0 16,-2-6 0-16,2-4 0 16,-2-3 0-16,2-4 0 0,-1-4 0 15,1-5 0-15,0-1-251 16,1-5-291-16</inkml:trace>
  <inkml:trace contextRef="#ctx0" brushRef="#br0" timeOffset="183190.01">29943 2818 1061 0,'9'-19'300'0,"-2"1"-28"16,-2 1-50-16,-4 3-71 15,2 3-110-15,-1 5-41 0,-2 1 0 16,1 3 0-16,-1 2 0 16,0 0 0-16,2 2 0 15,-2 9 0-15,3 7 0 16,1 14 0-16,2 14 0 15,2 10 0-15,-2 6 0 16,0-2 0-16,-3-4 0 16,-2-6 0-16,-1-11 0 15,0-8 0-15,0-10 0 16,0-8 0-16,0-6 0 0,3-5 0 16,-3-2 0-16,0 0 0 15,0 0 0 1,-6 0 0-16,5 5-147 15,-4-1-232-15,-2 0-319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51:48.51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4781 2132 409 0,'2'-4'560'15,"-2"-2"-319"-15,-2-3-17 16,-1 1-87-16,0-1-18 0,0 2 3 15,0 0-14 1,3 3-45-16,0 2-13 0,0 0-36 16,0 1-14-16,2 1 0 15,-1 0 0-15,-1 1 0 16,2 1 0-16,-1 0 0 16,2 3 0-16,2 7 0 15,5 3 0-15,1 8 0 16,1 4 0-16,1 4 0 15,4 3 0-15,-1 0 0 16,-1 0 0-16,-2-1 0 16,-2-2 0-16,-2 2 0 15,-4 0 0-15,0-3 0 0,-2-3 0 16,-3-5 0 0,0-7 0-16,0-7 0 0,3-6 0 15,-3-3 0-15,0-2 0 16,0-4 0-16,3-6 0 15,-3-8 0-15,6-8 0 16,0-7 0-16,4-6 0 16,4-3 0-16,-1 1 0 15,5 2 0-15,-2 2 0 16,-2 6 0-16,2 6 0 16,-2 2 0-16,-5 4 0 15,4 5 0-15,-2 3 0 16,-5 5 0-16,-1 5 0 0,-2 3 0 15,-1 4 0-15,1 2 0 16,6 3 0-16,0 5 0 16,3 4 0-16,1 6 0 15,-1 4 0-15,3 5 0 16,0 5 0-16,-3 2 0 16,0 1 0-16,-2 0 0 15,-1-1 0-15,-3-2 0 16,-4-3 0-16,1-5 0 15,-3-6 0-15,3-8 0 16,-3-6 0-16,0-7 0 16,0-3 0-16,-3-5 0 0,3-3 0 15,-3-10 0 1,0-5 0-16,0-8 0 0,0-6 0 16,4-2 0-1,4 1 0-15,4-1 0 0,7 4 0 16,5 1 0-16,-1 4 0 15,2 6 0-15,-3 7 0 16,2 3 0-16,-3 8 0 16,1 4 0-16,-2 8 0 15,-1 6 0-15,2 8 0 16,0 8 0-16,-3 10 0 16,0 5 0-16,-8 1 0 15,-1 1 0-15,-3-6 0 16,-1-7 0-16,-2-5 0 0,0-6 0 15,0-4 0 1,-2-5 0-16,1-2 0 0,-2-3 0 16,1-5 0-16,1 0 0 15,1-2 0-15,0-2 0 16,0-1 0-16,-2-5-322 16,7-2-334-16</inkml:trace>
  <inkml:trace contextRef="#ctx0" brushRef="#br0" timeOffset="606.29">6073 2227 752 0,'8'-20'605'16,"2"0"-368"-16,-7 0-13 15,-3 2-81-15,-1 2-57 16,-4 4-86-16,2 3 0 16,-4 5 0-16,4 1 0 15,0 3 0-15,-3 3 0 16,-6 4 0-16,-6 8 0 16,-7 6 0-16,-4 8 0 15,-2 8 0-15,3 3 0 16,5 3 0-16,7 0 0 0,7-2 0 15,6-2 0-15,6-7 0 16,4-2 0-16,4-8 0 16,4-9 0-16,1-6 0 15,5-8 0-15,3-8 0 16,1-6 0-16,-2-7 0 16,-1-3 0-16,-1-4 0 15,-6-4 0-15,-2-3 0 16,-1 0 0-16,-3 2 0 15,-3 2 0-15,-5 2 0 16,-1 6 0-16,-4 4 0 16,0 3 0-16,1 6 0 15,0 4 0-15,0 3 0 16,0 4 0-16,3 3 0 0,-2 4 0 16,1 5 0-1,-4 6 0-15,5 8 0 0,-3 5 0 16,6 1 0-16,0 1 0 15,3-2 0-15,2-3 0 16,3 1 0-16,0-4 0 16,7-3 0-16,-2 1 0 15,8-5-38-15,3-2-247 16,4-3-215-16</inkml:trace>
  <inkml:trace contextRef="#ctx0" brushRef="#br0" timeOffset="1161.98">6382 2267 1476 0,'6'-19'242'0,"0"-1"14"16,-3 2-183-16,0 6-73 15,0 1 0-15,0 6 0 16,3 5 0-16,4 5 0 16,2 6 0-16,2 8 0 15,7 5 0-15,1 5 0 0,-7 8 0 16,-3 5 0-16,-6 5 0 16,-8 1 0-16,-2-4 0 15,-6-6 0-15,-1-12 0 16,5-10 0-16,1-10 0 15,4-6 0-15,1-10 0 16,1-6 0-16,2-9 0 16,2-8 0-16,4-8 0 15,9-2 0-15,0-1 0 16,3 2 0-16,-1 2 0 16,-3 6 0-16,-2 5 0 15,-8 6 0-15,-1 5 0 16,-4 6 0-16,-2 7 0 0,-2 2 0 15,2 3 0-15,-3 8 0 16,-1 9 0-16,-4 9 0 16,-3 9 0-16,0 7 0 15,2 4 0-15,0-1 0 16,8 0 0-16,4-3 0 16,7-4 0-16,2-7 0 15,13-5 0-15,5-11-18 16,6-4-321-16,6-5-192 15</inkml:trace>
  <inkml:trace contextRef="#ctx0" brushRef="#br0" timeOffset="1697.57">7212 2052 841 0,'4'-20'608'16,"-1"0"-361"-16,-3 3 4 16,-1 2-151-16,-1 5-100 15,1 4 0-15,1 5 0 16,-2 6 0-16,-1 10 0 15,-1 15 0-15,-2 14 0 16,-2 18 0-16,1 12 0 0,7 8 0 16,3-2 0-1,7-3 0-15,5-11 0 0,3-13 0 16,6-12 0-16,-5-10 0 16,2-11 0-16,-4-5 0 15,-4-5 0-15,-4-3 0 16,-3-2 0-16,-3-3 0 15,0-1 0-15,-2-1-13 16,1-2-190-16,2-6-419 16</inkml:trace>
  <inkml:trace contextRef="#ctx0" brushRef="#br0" timeOffset="2400.63">7946 2323 831 0,'4'-13'559'0,"-1"-1"-329"15,-4 1-15-15,-2 1-78 16,-3 4-65-16,0 1-69 15,-3 3-3-15,-2 1 0 16,-4 5 0-16,-7 2 0 16,-2 3 0-16,-6 6 0 15,-1 5 0-15,0 3 0 16,1 4 0-16,5 3 0 0,5 5 0 16,4-1 0-1,7-1 0-15,6-5 0 0,4-5 0 16,5-6 0-16,8-9 0 15,5-9 0-15,9-9 0 16,4-8 0-16,2-10 0 16,0-6 0-16,-2-5 0 15,-7-4 0-15,0-5 0 16,-4-5 0-16,-1-6 0 16,-3 1 0-16,-6-1 0 15,-2 3 0-15,-7 7 0 16,-2 6 0-16,-5 7 0 0,-1 8 0 15,0 9 0 1,3 8 0-16,1 7 0 0,1 3 0 16,-1 10 0-16,1 8 0 15,-1 8 0-15,1 11 0 16,1 12 0-16,1 8 0 16,2 7 0-16,5 1 0 15,4 3 0-15,3-2 0 16,0 1 0-16,7-5 0 15,0 0 0-15,-2-7 0 16,-2-6 0-16,-6-9 0 16,1-7 0-16,-7-11 0 15,-1-8 0-15,-4-5 0 0,1-5 0 16,-2-1 0-16,-2-1 0 16,2-1 0-16,0 0 0 15,2-3-370-15,4-8-617 16</inkml:trace>
  <inkml:trace contextRef="#ctx0" brushRef="#br0" timeOffset="2730.02">8416 1848 1317 0,'6'-13'261'0,"4"-8"-11"16,-7 20-73-16,-3 2-135 16,3 2-42-16,6 6 0 15,9 9 0-15,9 15 0 16,5 16 0-16,6 19 0 16,-1 15 0-16,-8 13 0 15,-10 9 0-15,-10 4 0 16,-8-4 0-16,-5-12 0 15,-2-15 0-15,-4-21 0 16,4-20 0-16,1-14 0 16,2-14 0-16,-3-4 0 15,1-5 0-15,-6-1-304 16,-4-1-577-16</inkml:trace>
  <inkml:trace contextRef="#ctx0" brushRef="#br0" timeOffset="3569.19">9878 2209 709 0,'-12'5'414'0,"4"-2"-243"16,-4-2 20-16,1 0-81 16,0-1-24-16,3 2 8 15,2-2-5-15,4 0-35 16,2 0-9-16,4-2-5 0,-3 2-10 16,2-1-16-1,-1 1-14-15,1-1 0 0,0-2 0 16,11 1 0-16,9-1-24 15,9-1-135-15,5 1-112 16,3 5-28-16,-10 6-200 16</inkml:trace>
  <inkml:trace contextRef="#ctx0" brushRef="#br0" timeOffset="3741.73">9805 2502 1173 0,'8'1'254'0,"3"-4"1"16,1-2-106-16,4-2-94 16,8-3-32-16,4 3-23 15,7-5-23-15,1-1-123 16,1 4-179-16,-4 0-437 16</inkml:trace>
  <inkml:trace contextRef="#ctx0" brushRef="#br0" timeOffset="5037.72">11143 2103 925 0,'0'3'250'16,"0"-3"-13"-16,0 0-39 0,1-1-21 15,1-1-44-15,1 1-39 16,-2-2-61-16,1 2-33 16,1-1 0-16,0 1 0 15,0 1 0-15,10 4 0 16,4 6 0-16,4 7 0 16,5 10 0-16,3 8 0 15,-6 8 0-15,-3 3 0 16,-7 4 0-16,-5-4 0 15,-5-2 0-15,-3-6 0 16,-5-8 0-16,2-8 0 16,-1-9 0-16,1-7 0 15,-1-6 0-15,2-6 0 0,-2-8 0 16,-1-9 0-16,2-11 0 16,0-11 0-16,6-6 0 15,6-2 0-15,7 1 0 16,4 5 0-16,2 10 0 15,2 9 0-15,-3 11 0 16,-2 8 0-16,4 7 0 16,0 7 0-16,4 7 0 15,-1 5 0-15,4 10 0 16,-5 5 0-16,-3 9 0 16,-5 5 0-16,-5 7 0 15,-6-2 0-15,-3-4 0 0,-3-8 0 16,-2-10 0-1,2-10 0-15,-1-11 0 0,-1-8 0 16,-2-11 0-16,-2-6 0 16,-3-9 0-16,0-6 0 15,0-6 0-15,6-3 0 16,4-2 0-16,8-2 0 16,8 5 0-16,4 1 0 15,6 7 0-15,2 8 0 16,6 9 0-16,1 6 0 15,-2 9 0-15,3 6 0 16,-4 5 0-16,-5 7 0 16,-7 5 0-16,-3 6 0 15,-4 6 0-15,-4 1 0 16,-4 1 0-16,-3-2 0 0,-3-3 0 16,-2-6 0-1,2-5 0-15,2-7-51 0,4-4-242 16,10-7-111-16,11-6-671 15</inkml:trace>
  <inkml:trace contextRef="#ctx0" brushRef="#br0" timeOffset="5585.41">12536 2215 1336 0,'6'-16'222'0,"-4"2"22"16,-2 0-88-16,-5 2-67 16,2 2-89-16,-3 2 0 15,2 3 0-15,-5 4 0 16,-1 1 0-16,-6 6 0 16,-3 5 0-1,-6 4 0 1,-2 7 0-16,2 6 0 0,2 3 0 0,4 2 0 15,5 1 0 1,6-4 0-16,6-2 0 0,5-7 0 16,6-5 0-16,0-6 0 15,3-9 0-15,6-5 0 16,4-6 0-16,2-5 0 16,3-5 0-16,-2-3 0 0,-4-2 0 15,-3-1 0 1,-6-1 0-16,-6 4 0 0,-3-1 0 15,-5 4 0-15,-1 5 0 16,0 6 0-16,2 2 0 16,-2 4 0-16,3 3 0 15,0 3 0-15,-2 1 0 16,1 6 0-16,-1 5 0 16,1 7 0-16,-2 3 0 15,6 4 0-15,0 1 0 16,4 0 0-16,5-4 0 15,8 2 0-15,5-6-120 0,6-4-123 16,2-5-80-16,0-6-266 16</inkml:trace>
  <inkml:trace contextRef="#ctx0" brushRef="#br0" timeOffset="6045.42">12832 2221 1313 0,'10'-13'271'0,"-2"3"-17"16,-1-1-114-16,2 4-71 0,0 3-69 15,3 4 0-15,4 5 0 16,2 5 0-16,0 7 0 16,-2 6 0-16,-2 6 0 15,-6 9 0-15,-7 2 0 16,-5 4 0-16,-7 1 0 15,-5-4 0-15,2-9 0 16,4-9 0-16,-1-12 0 16,8-7 0-16,3-10 0 15,2-9 0-15,4-10 0 16,7-11 0-16,4-8 0 16,7-5 0-16,2 1 0 15,1 6 0-15,-3 6 0 16,-6 7 0-16,-5 8 0 0,-5 7 0 15,-5 8 0-15,-3 3 0 16,-2 3 0-16,-1 3 0 16,0 8 0-16,-4 9 0 15,-3 7 0-15,-3 8 0 16,0 6 0-16,3-1 0 16,5-4 0-16,7-4 0 15,7-8 0-15,8-6-28 16,12-9-175-16,13-3-131 15,17-9-65-15</inkml:trace>
  <inkml:trace contextRef="#ctx0" brushRef="#br0" timeOffset="6636.65">14137 1589 1327 0,'2'-18'233'15,"-2"6"-24"-15,-5 2-116 16,-2 8-69-16,-7 13-5 16,-7 14 22-16,-9 20 11 0,-10 19-28 15,0 20 1-15,3 15-25 16,7 7 0-16,12 1 0 16,14 0 0-16,8-2 0 15,15-5 0-15,11-8 0 16,12-9 0-16,9-13 0 15,2-10 0-15,0-12 0 16,-6-12 0-16,-8-6 0 16,-10-9 0-16,-10-8 0 15,-9-6 0-15,-5-5 0 16,-4-4 0-16,-1-3 0 16,0-4-22-16,5-4-419 15,8-10-682-15</inkml:trace>
  <inkml:trace contextRef="#ctx0" brushRef="#br0" timeOffset="7300.23">15216 1145 1208 0,'-2'-18'260'0,"5"0"-77"16,3-3-21-16,5-1-71 15,2 4 16-15,3 4-71 16,1 3-36-16,-2 4 0 15,-2 4 0-15,5 5 0 0,2 6 0 16,4 10 0-16,4 10 0 16,2 13 0-16,-4 12 0 15,-6 14 0-15,-10 8 0 16,-14 5 0-16,-17-1 0 16,-12-5 0-16,-11-13 0 15,-4-12 0-15,-3-12 0 16,9-12 0-16,9-8 0 15,13-10 0-15,10-4 0 16,9-5 0-16,4 1 0 16,5-5 0-16,9-3 0 15,19-3 0-15,15 0 0 16,13-1 0-16,8 4 0 0,-2 3 0 16,-10 4 0-1,-13 2 0-15,-13 2-10 0,-8 3-169 16,-11 0-62-16,-7 5-35 15,-7 3-179-15</inkml:trace>
  <inkml:trace contextRef="#ctx0" brushRef="#br0" timeOffset="7701.24">14680 2233 788 0,'-31'-2'314'15,"2"-2"-99"-15,6-1-47 16,3 1-56-16,11 1-17 15,3 3-40-15,5 0-34 16,2 2-6-16,8-2 10 16,11 0 38-16,22 0-19 15,33-5-25-15,39-2-12 0,435-35-5 16,-439 32 6-16,14-1-8 16,6 2-4-16,-6 1 4 15,106-11 0-15,-23 2 0 16,-43 4 0-16,-52 1-5 15,-46 4-9-15,-33 4-26 16,-22 1-98-16,-12 2-40 16,-12 2-308-16</inkml:trace>
  <inkml:trace contextRef="#ctx0" brushRef="#br0" timeOffset="9069.75">14895 2970 792 0,'-3'-14'276'16,"-1"-1"-23"-16,2-5-38 15,-1-2-56-15,2-2 10 16,1 2-44-16,-2-1-67 16,2 2-58-16,-1 6 0 15,1 2 0-15,0 6 0 16,0 4 0-16,0 3 0 16,0 3 0-16,0 6 0 0,-3 10 0 15,0 7 0 1,0 10 0-16,1 8 0 0,2 3 0 15,2 1 0-15,4-1 0 16,1 2 0-16,5-2 0 16,-1 3 0-16,-2 0 0 15,-1 4 0-15,-2-2 0 16,-4-4 0-16,-2-5 0 16,-2-13 0-16,1-10 0 15,-1-11 0-15,2-5 0 16,0-4 0-16,2-6 0 15,-2-1 0-15,1-4-18 16,2-3-361-16,3-3-284 16</inkml:trace>
  <inkml:trace contextRef="#ctx0" brushRef="#br0" timeOffset="9463.69">15110 2985 1028 0,'9'-21'340'15,"-3"-1"-76"-15,-2-4-41 16,-5 1-66-16,-1 4-122 0,1 1-35 16,-2 6 0-1,1 6 0-15,1 3 0 0,-1 4 0 16,2 4 0-1,0 2 0-15,-3 5 0 0,-1 7 0 16,-3 8 0-16,1 7 0 16,1 7 0-16,4 3 0 15,4 2 0-15,6 1 0 16,2 1 0-16,4-1 0 16,3-1 0-16,0-2 0 15,0-2 0-15,-4-3 0 16,-1-4 0-16,-6-9 0 15,-4-6 0-15,0-8 0 16,-3-6 0-16,0-3 0 16,-1-1 0-16,1-2-118 15,0-5-467-15</inkml:trace>
  <inkml:trace contextRef="#ctx0" brushRef="#br0" timeOffset="10178.56">15532 3184 1232 0,'12'-21'283'16,"-3"-1"-13"-16,-6 0-67 15,-3-1-144-15,-1 5-59 16,-1 7 0-16,1 6 0 0,-1 0 0 15,-1 5 0-15,3 2 0 16,0 3 0-16,-3 7 0 16,0 3 0-16,0 10 0 15,0 5 0-15,6 8 0 16,1 1 0-16,1 4 0 16,4-4 0-16,0-4 0 15,3-7 0-15,-3-7 0 16,2-9 0-16,0-4 0 15,0-6 0-15,2-8 0 16,5-4 0-16,3-7 0 16,1-6 0-16,-2-5 0 0,-1-3 0 15,-8-1 0-15,-4 0 0 16,0 1 0 0,-5 6 0-16,-1 4 0 0,-1 7 0 15,2 5 0-15,-4 5 0 16,2 4 0-16,0 5 0 15,0 6 0-15,2 6 0 16,-2 7 0-16,1 4 0 16,2 3 0-16,0 0 0 15,2 0 0-15,4-3 0 16,3-2 0-16,1-5 0 16,3-3 0-16,1-4 0 15,-1-6 0-15,-2-3 0 16,-1-5 0-16,1-6 0 15,2-7 0-15,4-5 0 0,2-9 0 16,-1-4 0-16,-2-5 0 16,-1-4 0-16,-10 1 0 15,-4-1 0-15,-7 3 0 16,-6 7 0-16,-3 2 0 16,-3 9 0-16,2 5 0 15,-2 4 0-15,4 3 0 16,0 3 0-16,2 1 0 15,0 3-315-15,-1 1-237 16</inkml:trace>
  <inkml:trace contextRef="#ctx0" brushRef="#br0" timeOffset="10545.84">15483 2832 840 0,'-6'4'303'0,"2"-2"-111"16,1-2-25-16,3-3-75 16,1 1-47-16,6-1-45 15,13-2-4-15,17-1 4 16,17 0 0-16,13-2-1 16,7 2 1-16,-3 1-1 15,-13 2-1-15,-13 0-4 16,-12 2-48-16,-10 3-197 15,-6 3-233-15</inkml:trace>
  <inkml:trace contextRef="#ctx0" brushRef="#br0" timeOffset="11092.03">16499 2928 932 0,'3'-9'402'0,"0"-1"-149"16,-2 0-40-16,-1-2-49 16,0 3-81-16,0 4-83 15,-1 1 0-15,1 1 0 16,0 3 0-16,-2 1 0 15,2 2 0-15,0 5 0 16,-1 8 0-16,-1 8 0 16,2 9 0-16,2 10 0 0,1 4 0 15,1 2 0 1,4-1 0-16,2-1 0 0,-1-4 0 16,0-3 0-16,-3-5 0 15,1-4 0-15,-2-7 0 16,-2-5 0-16,-1-8 0 15,-1-5 0-15,-1-4 0 16,0-2 0-16,0-2 0 16,2-1 0-16,1-3-266 15,-2-5-318-15</inkml:trace>
  <inkml:trace contextRef="#ctx0" brushRef="#br0" timeOffset="11408.15">16754 2908 1301 0,'8'-28'276'0,"-5"3"43"15,-2 0-168-15,-2 8-151 16,-1 6 0-16,1 7 0 16,1 5 0-16,-2 6 0 15,2 10 0-15,0 10 0 16,0 14 0-16,0 12 0 15,2 8 0-15,-1 4 0 16,1 4 0-16,-1-3 0 16,1-7 0-16,2-9 0 15,-1-9 0-15,1-11 0 16,-1-10 0-16,2-8 0 16,-4-5 0-16,1-4 0 0,-2-2 0 15,0 1-108-15,-2 2-297 16,1-2-279-16</inkml:trace>
  <inkml:trace contextRef="#ctx0" brushRef="#br0" timeOffset="13131.15">17084 1442 1116 0,'4'-8'233'0,"-1"-4"3"16,-1 2-47-16,-2-1-78 15,3 4-43-15,0 4-47 16,3 3-19-16,12 7-2 16,10 9 11-16,15 12 5 15,15 13-3-15,8 17 2 16,2 15-4-16,-5 13-6 16,-13 10-5-16,-11 11 0 15,-14 3 0-15,-11-4 0 0,-10-3 0 16,-9-10 0-16,-4-16 0 15,-1-17 0-15,1-13 0 16,1-19 0-16,1-12 0 16,4-8 0-16,0-7 0 15,3-1 0-15,-2-3 0 16,-1-2 0-16,0-1-8 16,-1-1-361-16,2-1-483 15</inkml:trace>
  <inkml:trace contextRef="#ctx0" brushRef="#br0" timeOffset="14659.84">9903 5585 720 0,'-3'6'185'0,"3"-4"6"16,-1 0-2-16,-1-4-22 15,-1 1-53-15,-1 0-4 0,1-1 13 16,0 1-43-16,0-1-22 15,3 1-22-15,0-2-17 16,1 3-6-16,1-1-3 16,2-1-5-16,8 0-4 15,14-1-1-15,12-3 0 16,10 2-1-16,6 0-52 16,-6 2-42-16,-8 5-79 15,-11 3-49-15,-9 6-24 16,-7 4-98-16,-8 4-296 15</inkml:trace>
  <inkml:trace contextRef="#ctx0" brushRef="#br0" timeOffset="14828.73">9978 5866 779 0,'-18'12'163'0,"12"-2"-2"16,3-10 31-16,3 0-28 15,3-6-28-15,3 1-62 16,6-2 1-16,6-3-30 15,4-3-33-15,6 1-12 16,4 0-101-16,1 4-178 16,-2 1-250-16</inkml:trace>
  <inkml:trace contextRef="#ctx0" brushRef="#br0" timeOffset="27787.2">11522 5542 890 0,'0'-4'296'15,"-2"-6"-46"-15,-1-1-113 16,0-2-21-16,0 0 2 16,5 0-45-16,-4 1-4 15,4 4-6-15,-1 2-28 16,-1 3-35-16,-1 2 0 15,1 1 0-15,0 1 0 16,0 0 0-16,0 3 0 16,3 4 0-16,3 5 0 15,3 7 0-15,6 8 0 0,1 9 0 16,2 3 0 0,-2 7 0-16,-4 5 0 0,-4 3 0 15,-5 5 0-15,-5-3 0 16,-2-5 0-16,-1-7 0 15,1-10 0-15,1-15 0 16,0-9 0-16,3-9 0 16,0-4 0-16,0-7 0 15,0-6 0-15,0-7 0 16,1-13 0-16,-1-3 0 16,2-3 0-16,1-2 0 15,0 1 0-15,1 6 0 0,4 3 0 16,4 1 0-16,0 1 0 15,5 3 0-15,2-2 0 16,1 3 0-16,1 5 0 16,-3 4 0-16,0 7 0 15,-4 8 0-15,0 5 0 16,0 6 0-16,2 4 0 16,1 3 0-16,2 7 0 15,-2 3 0-15,-1 3 0 16,-1 3 0-16,1 5 0 15,-4-3 0-15,0 3 0 16,-3-2 0-16,-1 2 0 16,-4-2 0-16,-1-2 0 15,-1-5 0-15,-4-6 0 16,1-5 0-16,1-8 0 0,0-5 0 16,0-3 0-16,-2-1 0 15,2 1 0-15,2-2 0 16,-2 2 0-16,-2 0 0 15,4 0 0-15,-2 0 0 16,0-1 0-16,0 1 0 16,1 0 0-16,-1 0 0 15,2 0 0-15,-2 1 0 16,0-1 0-16,-2 0 0 16,1 0 0-16,1 0 0 15,-2 0 0-15,2 0 0 16,0 0 0-16,2 0 0 0,-2 0 0 15,0 0 0 1,0-1 0-16,1-1 0 0,-1 1 0 16,-1-3 0-16,1-5 0 15,-3-3 0-15,-3-10 0 16,-4-10 0-16,-1-7 0 16,-1-7 0-16,3-3 0 15,0 1 0-15,9 5 0 16,7 7 0-16,4 6 0 15,6 7 0-15,3 1 0 16,4 5 0-16,3-1 0 16,1 3 0-16,-1 5 0 15,-3 3 0-15,1 4 0 0,-4 6 0 16,3 8 0 0,-6 7 0-16,1 7 0 0,-4 7 0 15,-2 1 0-15,-2 3 0 16,2-2 0-16,-2-2 0 15,-2-1 0-15,3-1 0 16,-5-3 0-16,-1-1 0 16,-1 0 0-16,-2-1 0 15,-3-1 0-15,0-4 0 16,0-4 0-16,0-8 0 16,0-4 0-16,1-4 0 15,1-1 0-15,-1-3 0 16,6-3-364-16,6-4-229 0</inkml:trace>
  <inkml:trace contextRef="#ctx0" brushRef="#br0" timeOffset="28354.35">12778 5700 614 0,'14'-22'528'0,"-3"-2"-238"15,-5 0-82-15,-3-2-36 16,-3 4-47-16,-3 4-36 16,0 4-68-16,0 2-21 0,-1 6 0 15,-3 5 0 1,-7 8 0-16,-4 3 0 0,-4 10 0 16,-8 9 0-16,-2 8 0 15,3 6 0-15,2 3 0 16,3 2 0-16,8-3 0 15,7-2 0-15,4-8 0 16,8-7 0-16,6-8 0 16,6-6 0-16,10-7 0 15,8-5 0-15,5-7 0 16,2-6 0-16,3-4 0 16,-7-5 0-16,-9-4 0 0,-8-1 0 15,-4-5 0 1,-6-1 0-16,-1-3 0 0,-7 0 0 15,2 0 0 1,-6 5 0-16,2 2 0 0,-2 5 0 16,0 7 0-16,1 4 0 15,1 5 0-15,1 3 0 16,0 5 0-16,-2-1 0 16,2 7 0-16,0 7 0 15,0 8 0-15,0 6 0 16,-1 10 0-16,-1 4 0 15,4 0 0-15,-1 1 0 16,4-5 0-16,1-3 0 16,5-6 0-16,3-6-227 15,4-9-46-15,4-5-140 0,2-7-356 16</inkml:trace>
  <inkml:trace contextRef="#ctx0" brushRef="#br0" timeOffset="28856.37">13105 5679 696 0,'-8'-25'481'15,"4"1"-142"-15,5 1-119 16,1 4-51-16,4 3-78 16,1 6-40-16,7 5-51 15,5 3 0-15,8 8 0 0,3 4 0 16,4 5 0-16,-1 8 0 15,-3 4 0-15,-5 5 0 16,-8 7 0-16,-7 7 0 16,-6 5 0-16,-12 2 0 15,-6-3 0-15,-2-7 0 16,1-13 0-16,0-10 0 16,10-12 0-16,2-9 0 15,3-10 0-15,2-8 0 16,2-8 0-16,7-9 0 15,5-10 0-15,5-4 0 16,9-2 0-16,0-1 0 16,-4 6 0-16,-3 5 0 15,-5 9 0-15,-6 7 0 16,-5 9 0-16,-4 7 0 0,-3 4 0 16,0 6 0-16,-4 8 0 15,-8 7 0-15,-2 14 0 16,-2 8 0-16,-1 13 0 15,4 2 0-15,7 0 0 16,8-2 0-16,4-7 0 16,8-3 0-16,9-7-80 15,16-4-198-15,17-6 49 16,19-5-567-16</inkml:trace>
  <inkml:trace contextRef="#ctx0" brushRef="#br0" timeOffset="29426.82">14567 4844 1159 0,'3'-24'196'16,"-3"2"16"-16,-3 5-51 15,-3 6-105-15,1 12-52 16,-3 17 33-16,-9 17 38 16,-4 21-37-16,-6 21-4 15,-5 23 6-15,-3 16-18 0,2 14-9 16,7 8-13-1,3 5 0-15,13 2 0 0,10-2 0 16,13-2 0-16,11-11 0 16,12-12 0-16,10-22 0 15,5-17 0-15,1-20 0 16,-1-19 0-16,-8-15 0 16,-6-10 0-16,-13-6 0 15,-6-5 0-15,-7-1 0 16,-8-3 0-16,-3 0-61 15,1 0-233-15,5-3-290 16</inkml:trace>
  <inkml:trace contextRef="#ctx0" brushRef="#br0" timeOffset="30070.5">16111 4614 966 0,'-1'-12'240'16,"-1"-4"12"-16,-2-1-84 16,-1-2 4-16,2 3-44 15,1-1-27-15,1 3-81 16,2 4-20-16,1 3 0 15,-1 2 0-15,1 5 0 16,-1 3 0-16,1 7 0 16,-2 10 0-16,2 15 0 15,-4 13 0-15,0 15 0 16,1 7 0-16,1-2 0 16,1-8 0-16,6-6 0 15,0-14 0-15,3-8 0 0,1-8 0 16,-4-6 0-16,0-7 0 15,-2-3 0-15,-3-5 0 16,-1-1-253-16,-2 0-187 16</inkml:trace>
  <inkml:trace contextRef="#ctx0" brushRef="#br0" timeOffset="30475.76">15255 5688 1100 0,'-12'-2'204'16,"6"1"-14"-16,3-2-115 15,3 0-21-15,12 1-21 16,21-7-10-16,26-4 3 16,43-3-9-16,39-8-10 15,35-5-7-15,18 0-1 16,17 0 1-16,-7 3 2 0,-7 3-2 15,-21 6-4 1,-28 4-22-16,-35 6-10 0,-34 3-31 16,-37 2-63-16,-21 4-5 15,-18 1-104-15,-15 0-721 16</inkml:trace>
  <inkml:trace contextRef="#ctx0" brushRef="#br0" timeOffset="31100.36">15726 6218 888 0,'1'-19'340'0,"-1"-2"-74"15,-3-1-75-15,-4 1-21 16,0 2-49-16,-1 2-50 15,1 4-71-15,0 4 0 16,3 4 0-16,3 5 0 16,-2 11 0-16,0 11 0 15,0 15 0-15,1 16 0 0,1 10 0 16,4 6 0-16,1 1 0 16,4-3 0-16,2-5 0 15,1-5 0-15,1-9 0 16,1-8 0-16,-2-7 0 15,-2-10 0-15,-2-10 0 16,-3-6 0-16,-1-5 0 16,-1-5 0-16,-1-3-93 15,1-3-295-15,1-5-552 16</inkml:trace>
  <inkml:trace contextRef="#ctx0" brushRef="#br0" timeOffset="31592.88">15980 6248 1127 0,'6'-15'274'15,"-2"-3"-21"-15,-2-4-19 16,-4 2-84-16,1 2-141 15,-2 5-9-15,1 5 0 16,1 2 0-16,-1 6 0 16,2 6 0-16,-1 8 0 15,-2 11 0-15,0 13 0 16,0 13 0-16,1 10 0 16,2 2 0-16,3 3 0 15,2-5 0-15,-1-3 0 0,2-7 0 16,2-9 0-16,-1-9 0 15,-1-9 0-15,-1-10 0 16,-2-7 0-16,0-6 0 16,0-2-101-16,4-3-360 15,8-3-647-15</inkml:trace>
  <inkml:trace contextRef="#ctx0" brushRef="#br0" timeOffset="32186.57">16351 6473 1394 0,'12'-23'267'16,"-5"-4"25"-16,-4-3-198 0,-4 4-94 16,-1 5 0-16,0 6 0 15,0 7 0-15,2 3 0 16,2 7 0-16,0 6 0 15,0 10 0-15,2 9 0 16,3 12 0-16,-1 9 0 16,0 3 0-16,2-3 0 15,-2-8 0-15,2-7 0 16,-4-12 0-16,1-10 0 16,1-7 0-16,-3-4 0 0,1-4 0 15,2-7 0 1,3-6 0-16,1-4 0 15,1-6 0-15,-2-1 0 16,0 1 0-16,-3 0 0 0,0 4 0 16,-2 3 0-16,-1 6 0 15,2 5 0-15,-2 9 0 16,4 9 0-16,4 9 0 16,1 8 0-16,4 7 0 15,1 2 0-15,-3-1 0 16,-2-4 0-16,0-8 0 15,-3-6 0-15,2-6 0 0,0-7 0 16,0-8 0 0,5-3 0-16,-1-9 0 15,3-6 0-15,-4-6 0 0,0-8 0 16,-6-2 0 0,-3-1 0-16,-7 2 0 0,-1 7 0 15,-5 6 0-15,1 9 0 16,1 9 0-16,0 6 0 15,-1 5 0-15,-3 7-300 16,0 6-320-16</inkml:trace>
  <inkml:trace contextRef="#ctx0" brushRef="#br0" timeOffset="32667.67">17102 6271 897 0,'1'-13'308'15,"-2"-3"-26"-15,-1-1-88 16,1-1-10-16,-1 3-44 16,2-1-98-16,0 6-42 15,0 3 0-15,2 4 0 16,-2 2 0-16,-2 2 0 0,2 5 0 16,0 5 0-16,2 9 0 15,1 8 0-15,1 10 0 16,5 7 0-16,0 7 0 15,0-1 0-15,3 3 0 16,-3 0 0-16,-2-2 0 16,-2-2 0-16,-3-7 0 15,-2-5 0-15,-2-9 0 16,1-11 0-16,-1-9 0 16,4-4 0-16,-2-5 0 15,0-3 0-15,1-4 0 16,5-6 0-16,0-3-424 0,6-6-545 15</inkml:trace>
  <inkml:trace contextRef="#ctx0" brushRef="#br0" timeOffset="32975.25">17448 6272 1307 0,'13'-25'201'0,"-2"-1"85"15,-3 0-69-15,-3-1-181 16,-2 4-36-16,0 6 0 16,-1 6 0-16,-1 5 0 0,-1 6 0 15,0 9 0-15,6 80 0 16,-4-56 0-16,-1 6 0 16,-2-3 0-16,-2 3 0 15,0 31 0-15,-3-1 0 16,-1-10 0-16,3-9 0 15,0-11 0-15,2-11 0 16,2-9 0-16,0-9 0 16,0-4 0-16,0-5 0 15,-1-4-201-15,-4-4-451 16</inkml:trace>
  <inkml:trace contextRef="#ctx0" brushRef="#br0" timeOffset="33455.24">16272 5968 1003 0,'-6'2'237'0,"2"-4"7"15,1 1-86-15,1 0-27 16,4 1-40-16,-1 0-44 16,2-1-15-16,9-1-11 15,15-1 20-15,15-1-8 16,12-2-24-16,14-1-9 16,2 0 0-16,-7 0 0 15,-14 1 0-15,-15 1 0 16,-12 2 0-16,-14 3 0 0,-6 3 0 15,-4 2-37-15,2 6-190 16,0 0-164-16,5 3-555 16</inkml:trace>
  <inkml:trace contextRef="#ctx0" brushRef="#br0" timeOffset="34368.47">17964 4593 1141 0,'-4'-13'224'15,"1"3"-29"-15,0 2-55 16,0 3-20-16,3 4-22 16,3 1-22-16,7 1-32 15,17 4-35-15,19 5-9 0,18 8 0 16,12 19 0-16,8 21 0 15,-2 18 0-15,-12 20 0 16,-13 21 0-16,-17 11 0 16,-13 9 0-1,-20 4 0-15,-13-1 0 0,-6-3 0 16,-5-8 0-16,0-13 0 16,7-11 0-16,2-19 0 15,4-18 0-15,2-18 0 16,1-14 0-16,-1-15 0 15,2-10 0-15,2-6 0 16,-1-4 0-16,1-2 0 16,-1 1 0-16,-1-2 0 0,2 1 0 15,-2-1 0-15,-2-2-15 16,-1-3-350-16,2 0-294 16</inkml:trace>
  <inkml:trace contextRef="#ctx0" brushRef="#br0" timeOffset="46212.18">26793 2606 1150 0,'3'1'123'15,"-1"1"-33"-15,-2-2 19 16,0 0-66-16,0 0-31 16,0 0-4-16,-2 1-2 15,1 2-3-15,-1 3 8 16,-1 1 5-16,0 1-3 16,2 1 3-16,-2-2-1 15,1-3 7-15,2-3 59 16,2-3 59-16,2-3-72 15,1-6-59-15,2-1 9 0,1-4 7 16,1 2 5-16,-2 2 5 16,-2 6-31-16,-2 1-4 15,-3 4 0-15,0 2 0 16,-2 1 0-16,1 2-5 16,-1 5 5-16,-2 2 2 15,-2 4 0-15,-5 5-1 16,-1-2-1-16,0-1 0 15,1-5 0-15,1-5 0 16,4-6 0-16,3-6 0 16,0-3 0-16,1-3 0 15,2-5 0-15,0-5 0 16,4-1 0-16,2-2 0 16,2-3 0-16,4 1 0 0,2 1 0 15,3 5 0-15,2 5 0 16,2 6 0-16,0 8 0 15,4 9 0-15,2 4 0 16,0 10 0-16,0 6 0 16,-3 8 0-16,-6 5 0 15,-11 5 0-15,-7 9 0 16,-13 5 0-16,-14-1 0 16,-12-2 0-16,-12-1 0 15,-4-10 0-15,-2-6 0 16,-1-9 0-16,5-9 0 15,8-8 0-15,9-6 0 16,12-7 0-16,8-5 0 0,10-5 0 16,7-2 0-16,5-2 0 15,10 0 0-15,13 2 0 16,8 5 0-16,8 5 0 16,6 8 0-16,1 4 0 15,-1 8 0-15,-4 1 0 16,-3 0 0-16,-8-1 0 15,-7-4 0-15,-9-5 0 16,-10-2 0-16,-1-3-85 16,-5-5-160-16,-1 0-171 15</inkml:trace>
  <inkml:trace contextRef="#ctx0" brushRef="#br0" timeOffset="46882.85">27201 2921 620 0,'0'-13'644'16,"3"-6"-386"-16,1 0-12 0,2-3-88 16,0 2-53-16,2 1-89 15,-1 5-16-15,0 2 0 16,-1 6 0-16,3 3 0 16,4 6 0-16,9 3 0 15,5 9 0-15,1 7 0 16,0 9 0-16,-7 6 0 15,-11 6 0-15,-8 0 0 16,-10 3 0-16,-8-4 0 16,-2-5 0-16,-1-8 0 15,0-8 0-15,7-8 0 16,4-6 0-16,3-6 0 16,5-5 0-16,5-10 0 0,3-6 0 15,5-6 0-15,8-10 0 16,6-4 0-16,4-5 0 15,3 2 0-15,-1 2 0 16,-1 2 0-16,-6 5 0 16,-3 8 0-16,-7 4 0 15,-6 5 0-15,-4 4 0 16,-2 5 0-16,-4 3 0 16,-2 5 0-16,-1 3 0 15,-6 7 0-15,-4 9 0 16,-5 7 0-16,1 7 0 15,-2 8 0-15,9 0 0 16,6-1 0-16,9-2 0 0,6-2 0 16,8-3 0-16,5-4 0 15,-2-4 0-15,2-4 0 16,-3-7-76-16,-6-4-178 16,-3-4-122-16,-8-6-568 15</inkml:trace>
  <inkml:trace contextRef="#ctx0" brushRef="#br0" timeOffset="47728.58">26343 2463 846 0,'9'-22'308'0,"-5"1"-61"16,-2-1-53-16,-5 0-46 16,0 6-32-16,0 4-33 15,0 5-28-15,1 3-36 0,-1 5-17 16,-1 9 2 0,-5 14 21-16,-9 14-25 0,-9 15 0 15,-6 18 0-15,-4 9 0 16,-3 8 0-16,-1 1 0 15,3-2 0-15,8-6 0 16,9-9 0-16,11-12 0 16,10-3 0-16,11-6 0 15,10-4 0-15,11 1 0 16,8-4 0-16,3-2 0 16,5-5 0-16,-5-4 0 15,-2-5 0-15,-9-7 0 16,-5-4 0-16,-8-10 0 15,-8-2 0-15,-6-1 0 16,-1-2 0-16,-7-1 0 0,2-1 0 16,-1 0 0-16,1 0 0 15,-1 0 0-15,2 0 0 16,-1 0 0-16,-1-1 0 16,2-1 0-16,-1-2 0 15,1 1 0-15,0 1 0 16,1-1 0-16,-1 2 0 15,2-1 0-15,-2 2 0 16,1 2 0-16,1-2 0 16,-2-2 0-16,1 4 0 15,2-5 0-15,1-4-392 16,2-6-628-16</inkml:trace>
  <inkml:trace contextRef="#ctx0" brushRef="#br0" timeOffset="49221.23">27742 2284 1024 0,'0'-4'258'16,"-1"-5"-55"-16,-4 1-37 15,0-3-24-15,1 3-36 16,6-1-41-16,0 5-35 16,3-2-30-16,4 3-3 15,8 3 3-15,5 3 6 16,3 2-3-16,2 4 2 0,1 7 1 15,-8 4-3 1,-4 9-1-16,-10 11 5 0,-9 10 2 16,-12 8-8-1,-13 0 5-15,-6-6-2 0,-3-11 0 16,2-16-4-16,7-10 0 16,8-10 0-16,7-3 0 15,7-4 0-15,6 2 0 16,3-3 0-16,2 2 0 15,6-2 0-15,9-3 0 16,14 1 0-16,12 0 0 16,8-1-8-16,0 3-249 15,-5 4-128-15,-13 7-457 16</inkml:trace>
  <inkml:trace contextRef="#ctx0" brushRef="#br0" timeOffset="49633.43">28466 2535 994 0,'-6'-15'264'0,"0"-3"12"0,0-2-58 15,0 0-25-15,2 2-91 16,1 4-102-16,1 4 0 16,2 4 0-16,3 6 0 15,3 9 0-15,4 12 0 16,11 17 0-16,8 18 0 16,8 22 0-16,-3 15 0 15,-13 10 0-15,-15 6 0 16,-19-2 0-16,-17-4 0 15,-9-11 0-15,-1-15 0 16,0-15 0-16,8-19 0 16,11-17 0-16,8-8 0 15,5-13 0-15,5-5 0 0,0-3 0 16,0-2 0 0,-1-4 0-16,-2 2-324 0,3-4-777 15</inkml:trace>
  <inkml:trace contextRef="#ctx0" brushRef="#br0" timeOffset="51591.32">23959 2987 1145 0,'9'-7'161'0,"-5"-3"48"0,-4-1-45 15,-3 0-26-15,2 2-41 16,-1 3-17-16,1 1-38 16,-1 5-31-16,1 0-11 15,1 4 0-15,-2 0 0 16,2 6 0-16,2 8 0 15,2 9 0-15,2 6 0 16,4 6 0-16,-2 2 0 16,0 1 0-16,-4 0 0 15,-2-2 0-15,-5-2 0 16,0-5 0-16,-2-8 0 0,0-8 0 16,2-8 0-16,3-7 0 15,0-6 0-15,0-6 0 16,2-8 0-16,1-7 0 15,2-11 0-15,1-2 0 16,2-5 0-16,3 4 0 16,2 1 0-16,4 4 0 15,2 5 0-15,1 5 0 16,0 5 0-16,0 9 0 16,-1 6 0-16,0 8 0 15,0 6 0-15,-2 8 0 0,1 7 0 16,-1 6 0-1,-4 4 0-15,-3 6 0 0,-4 2 0 16,-2-3 0-16,-3-4 0 16,-2-6 0-16,-1-10 0 15,0-7 0-15,1-6 0 16,1-7 0-16,0-9 0 16,1-4 0-16,1-7 0 15,0-6 0-15,2-5 0 16,2-1 0-16,4-2 0 15,5 0 0-15,6 0 0 16,4 3 0-16,7 7 0 16,1 6 0-16,-1 8 0 0,-2 8 0 15,-3 4 0 1,-4 8 0-16,-2 3 0 0,-4 5 0 16,-2 3 0-16,-1 5 0 15,-4 1 0-15,-1 3 0 16,-3 2 0-16,-2-2 0 15,-4 1 0-15,-4-2 0 16,1-7 0-16,0-5-92 16,3-6-197-16,6-6-48 15,12-7-169-15</inkml:trace>
  <inkml:trace contextRef="#ctx0" brushRef="#br0" timeOffset="52057.59">25105 3091 1065 0,'4'-18'183'16,"-4"-2"33"-16,-3-1-36 16,-3 2-55-16,-2 1 0 15,1 7-61-15,-5 2-32 16,0 9-23-16,-7 6 2 16,-5 7-2-16,-3 6 0 15,0 6-1-15,-1 4-5 16,4 4 5-16,3-2-8 15,6-1 0-15,5-3 0 16,7-8 0-16,6-2 0 16,6-7 0-16,3-5 0 15,7-5 0-15,1-5 0 16,3-5 0-16,3-4 0 16,-3-4 0-16,-3-4 0 0,-4-2 0 15,-2-1 0-15,-4 0 0 16,-4 0 0-16,-3 3 0 15,-3 4 0-15,-1 3 0 16,1 6 0-16,-2 3 0 16,2 5 0-16,0 5 0 15,2 6 0-15,1 4 0 16,0 10 0-16,1 5 0 16,1 6 0-16,0-1 0 15,0 2 0-15,-1-6 0 16,1-7-76-16,0-4-85 0,1-9-25 15,2-6-65-15,1-7-263 16</inkml:trace>
  <inkml:trace contextRef="#ctx0" brushRef="#br0" timeOffset="52544.58">25188 3011 873 0,'9'-17'384'0,"0"1"-144"15,1 2 0-15,-1 1-94 16,-1 8-78-16,5 3-4 16,2 6-32-16,3 5-32 0,2 9 0 15,-1 7 0 1,-4 8 0-16,-8 7 0 0,-7 4 0 16,-7 1 0-16,-8-2 0 15,-2-9 0-15,1-7 0 16,5-11 0-16,4-9 0 15,6-11 0-15,6-9 0 16,3-7 0-16,6-5 0 16,5-7 0-16,6-5 0 15,5-1 0-15,1 2 0 16,-2 5 0-16,-7 6 0 16,-6 7 0-16,-5 3 0 15,-6 7 0-15,-4 2 0 16,1 3 0-16,-4 2 0 15,1 2 0-15,-1 2 0 0,-1 6 0 16,-1 4 0-16,-1 7 0 16,-3 6 0-16,0 5 0 15,-1 5 0-15,1-2 0 16,2 2 0-16,3-1 0 16,3-5 0-16,6-3 0 15,6-6 0-15,9-6 0 16,7-4-161-16,8-2-173 15,5-5-240-15</inkml:trace>
  <inkml:trace contextRef="#ctx0" brushRef="#br0" timeOffset="54591.61">25079 5018 424 0,'-12'0'582'16,"2"-2"-424"-16,-1-2 74 15,2-3-77-15,2 0-12 16,2-2-10-16,1-1-30 15,4-1-30-15,4 3-29 16,1 1-44-16,2 1 0 16,8 6 0-16,6 7 0 15,6 7 0-15,3 10 0 0,1 10 0 16,-3 10 0 0,-5 10 0-16,-10 3 0 0,-7 3 0 15,-6-4 0-15,-4-5 0 16,-5-10 0-16,1-10 0 15,0-12 0-15,3-8 0 16,1-11 0-16,-1-9 0 16,0-8 0-16,2-11 0 15,-2-8 0-15,5-4 0 16,7-4 0-16,2 0 0 16,6 3 0-16,4 5 0 15,2 7 0-15,3 8 0 0,2 7 0 16,0 10 0-16,3 6 0 15,-1 11 0-15,-1 5 0 16,-2 7 0-16,-5 5 0 16,-4 6 0-16,-7 5 0 15,-3 0 0-15,-6 1 0 16,-6-2 0-16,-2-10 0 16,1-7 0-16,1-10 0 15,2-10 0-15,1-12 0 16,1-6 0-16,2-9 0 15,0-6 0-15,0-4 0 16,5-1 0-16,5-3 0 16,1 3 0-16,5 1 0 15,2 4 0-15,4 6 0 16,5 8 0-16,0 4 0 0,3 10 0 16,-1 7 0-16,1 5 0 15,-3 6 0-15,-1 7 0 16,-7 4 0-16,-7 4 0 15,-6 3 0-15,-2 0 0 16,-8-3 0-16,1-5-128 16,2-4-148-16,8-8-139 15,11-8-325-15</inkml:trace>
  <inkml:trace contextRef="#ctx0" brushRef="#br0" timeOffset="55056.43">26125 5194 922 0,'9'-24'166'0,"-2"-3"69"0,-2 0-28 16,-5 0-56-16,-3 6 6 15,-3 3-44-15,-1 5-25 16,-1 4-80-16,-3 4-8 16,-5 7 0-16,0 5 0 15,-7 7 0-15,-2 7 0 16,-2 9 0-16,3 5 0 15,0 4 0-15,4 1 0 16,6-4 0-16,7-6 0 16,7-5 0-16,8-10 0 15,9-5 0-15,8-9 0 16,5-5 0-16,2-6 0 16,0-4 0-16,-2-5 0 15,-8-3 0-15,-5-2 0 16,-4-4 0-16,-5-2 0 0,-4 2 0 15,-2 4 0-15,-4 4 0 16,2 6 0-16,-1 5 0 16,1 6 0-16,-2 3 0 15,2 5 0-15,-1 6 0 16,1 6 0-16,0 5 0 16,3 5 0-16,3 3 0 15,7-1 0-15,2-2 0 16,8-4 0-16,3-2-117 15,7-5-107-15,5-5-80 0,2-4-186 16</inkml:trace>
  <inkml:trace contextRef="#ctx0" brushRef="#br0" timeOffset="55528.41">26406 5102 1148 0,'7'-28'227'16,"0"4"27"-16,4 3-64 15,1 4-76-15,0 4-49 16,1 7-32-16,4 5-17 16,3 8-16-16,0 8 0 0,1 8 0 15,-2 10 0 1,-5 6 0-16,-7 5 0 0,-8 6 0 16,-9-4 0-16,0-6 0 15,-3-9 0-15,4-10 0 16,3-13 0-16,4-7 0 15,4-9 0-15,1-7 0 16,3-8 0-16,3-7 0 16,5-7 0-16,6-5 0 15,4-3 0-15,1 0 0 16,-1 3 0-16,-4 8 0 16,-6 10 0-16,-6 10 0 15,-5 7 0-15,-3 5 0 16,-2 2 0-16,-1 3 0 15,-3 4 0-15,-7 7 0 0,0 6 0 16,-5 8 0-16,-2 6 0 16,4 4 0-16,5 3 0 15,4 2 0-15,7-3 0 16,4-3 0-16,7-4 0 16,7-8-47-16,7-5-158 15,9-9-73-15,11-8-166 16,19-7-503-16</inkml:trace>
  <inkml:trace contextRef="#ctx0" brushRef="#br0" timeOffset="55776.02">27416 4905 1071 0,'3'-37'332'0,"-2"3"-51"15,-1 5-67-15,-3 9-70 16,0 7-139-16,2 8-5 15,-6 12 0-15,-2 11 0 16,-7 14 0-16,-3 17 0 16,-4 18 0-16,-2 13 0 15,3 11 0-15,2 2 0 16,8 0 0-16,11-10 0 16,12-11 0-16,14-13-4 15,19-13-151-15,20-14-135 0,20-10-171 16</inkml:trace>
  <inkml:trace contextRef="#ctx0" brushRef="#br0" timeOffset="56617.53">27839 4977 282 0,'5'-10'613'16,"-1"-2"-505"-16,-1 0 5 16,0 1-24-16,0 1 29 15,-2 4-6-15,2 2-37 16,-1 1-13-16,-1 1 14 0,-1 1 7 15,2 1 1-15,-1-3-24 16,3 0-5-16,2 0-1 16,1-2-9-16,3 0-27 15,1 4-18-15,1 2 0 16,1 5 0-16,-1 6 0 16,0 7 0-16,0 6 0 15,-4 8 0-15,-1 5 0 16,-4 5 0-16,-5 0 0 15,-2 3 0-15,-2-4 0 16,-1-5 0-16,-3-5 0 16,2-8 0-16,0-8 0 15,4-8 0-15,2-6 0 16,2-8 0-16,3-5 0 16,3-9 0-16,6-6 0 0,2-7 0 15,9-4 0-15,3-2 0 16,0-3 0-16,2 6 0 15,-6 2 0-15,-4 5 0 16,-6 6 0-16,-3 5 0 16,-2 5 0-16,-4 4 0 15,-2 4 0-15,-2 3 0 16,1 2 0-16,-3 2 0 16,-2 6 0-16,-3 4 0 15,-1 6 0-15,0 9 0 0,-5 8 0 16,7 6 0-1,2 4 0-15,5 1 0 0,5-2 0 16,7-5 0-16,9-9 0 16,9-5 0-16,7-11 0 15,9-7 0-15,0-9-99 16,0-6-205-16,-5-6-261 16</inkml:trace>
  <inkml:trace contextRef="#ctx0" brushRef="#br0" timeOffset="56954.77">28435 4564 804 0,'17'-22'700'0,"0"1"-497"15,-1 0-7-15,-2 0-102 16,0 5-58-16,2 8-27 15,0 8-6-15,-3 11-1 16,-2 11-2-16,-10 17 0 16,-11 10 0-16,-8 10 0 15,-9 2 0-15,-1-5 0 16,2-9 0-16,8-15 0 16,7-13 0-16,8-11 0 15,4-6 0-15,11-5 0 16,10-6 0-16,13-1 0 0,8-3 0 15,3-1 0-15,0 2-108 16,-7 5-204-16,-4 4-144 16,-6 5-546-16</inkml:trace>
  <inkml:trace contextRef="#ctx0" brushRef="#br0" timeOffset="57323.48">29027 4709 842 0,'7'-22'493'15,"2"4"-254"-15,-1 2-3 16,-1 5-115-16,-1 5-81 16,5 11 15-16,9 10-34 15,12 15-21-15,4 14 0 16,2 18 0-16,-2 17 0 16,-10 14 0-16,-13 9 0 15,-17 3 0-15,-13 3 0 16,-11-9 0-16,-8-12 0 15,-2-14 0-15,2-19 0 0,3-14-58 16,4-12-280-16,1-15-393 16</inkml:trace>
  <inkml:trace contextRef="#ctx0" brushRef="#br0" timeOffset="58580.83">23341 2244 1247 0,'1'-20'203'0,"-1"-2"8"16,-1 0-36-16,1 4-63 15,-2 2-13-15,2 5-99 16,0 4 0-16,0 2 0 16,0 3 0-16,-1 3 0 15,1 2 0-15,0 5 0 0,0 10 0 16,1 9 0-1,1 10 0-15,1 11 0 0,2 10 0 16,-1 10 0-16,5 5 0 16,-3 9 0-16,1 5 0 15,-1 1 0-15,11 176 0 16,-17-223 0-16,0 2 0 16,-2 3 0-16,2 0 0 15,-1 49 0-15,-5 6 0 16,3 8 0-16,0 7 0 15,4 0 0-15,2 4 0 16,8-2 0-16,1-4 0 16,1-1 0-16,-1 1 0 15,-3-1 0-15,-3 3 0 16,-2 5 0-16,-2 1 0 0,-1-2 0 16,2-2 0-16,0-4 0 15,0-8 0-15,3-4 0 16,2-5 0-16,1-1 0 15,1-4 0-15,-1 0 0 16,0 1 0-16,-2-3 0 16,-1-4 0-16,-1-3 0 15,0-5 0-15,2-7 0 16,-1-6 0-16,0 0 0 16,0-5 0-16,-3-2 0 15,0-2 0-15,-2-2 0 16,-2-3 0-16,-1-5 0 15,-1-5 0-15,3-5 0 0,0-8 0 16,2-7 0-16,-1-5 0 16,1-5 0-16,-1-1 0 15,1-4 0-15,-2-2 0 16,0-3 0-16,0 0 0 16,2-1 0-16,-2-1 0 15,2 0 0-15,-2 1 0 16,2-2 0-16,-2 2 0 15,0 0 0-15,-2 0 0 16,0 0 0-16,2 0-118 16,-2-2-184-16,4-7-400 15</inkml:trace>
  <inkml:trace contextRef="#ctx0" brushRef="#br0" timeOffset="60860.58">23480 2132 593 0,'-18'4'177'16,"-1"-2"-81"-16,2-1 2 16,-2-1-24-16,1 2 7 15,4-2 23-15,2 0 15 16,1-2-27-16,3 1-25 16,0-1-15-16,2-1-2 15,-2 2 6-15,0 0-18 16,1 0-17-16,0 1-1 15,2-2-1-15,2 2-11 16,3 0-7-16,0 2-2 16,0-2 0-16,1-2 1 15,1 2 0-15,-1 0 0 0,3 0 2 16,3 0 11-16,3 2 5 16,11-4 7-16,9-1-12 15,10-1-4-15,12-4-3 16,9 1 5-16,11 0-10 15,10 0 1-15,4 0 0 16,7 0 0-16,3 0 0 16,1 0 2-16,1 0 1 15,5 2-4-15,4-1 1 16,1-1-2-16,1-2 0 16,1 2-2-16,-1-1 2 15,0 0 2-15,0-1 1 0,4 0-2 16,-2 1 2-16,2-2-3 15,0 2 1-15,-3 1-1 16,-6-1-5-16,-9 4 1 16,-7 2 3-16,-10 1-1 15,-5 1 1-15,2 0-2 16,7-1 1-16,8-3-2 16,11 1-6-16,5-3 5 15,-1 2 2-15,-5 0 0 16,-9 2 3-16,-10 2 0 15,-3 0-4-15,-2 2 3 16,6-1-3-16,12-1 2 16,12 0 2-16,10-1 0 15,10-2 1-15,3 1-1 16,-12 1 5-16,-10 0-5 0,-14 1 1 16,-10 1-1-16,-5 0 0 15,4 2-5-15,4-1-4 16,5-2-13-16,0-2 3 15,-6 1 6-15,-3-2 3 16,-11 2 8-16,-12-2 2 16,-10 3 1-16,-13-1 0 15,-6 0 0-15,-6-1-1 16,-1 0 4-16,3-2-3 16,7 3-2-16,6-2 1 15,0 2 0-15,-4-2 0 16,-3 3-1-16,-9 0 1 0,-7 0-1 15,-8 0 1-15,-3 0 0 16,-2 0 0-16,0 0 0 16,1 0 0-16,2 0-1 15,3 1 1-15,-3 1 2 16,-1-2 16-16,-2 1 24 16,-3-1 7-16,0 1 3 15,-2-2 20-15,1 1-27 16,1 0-45-16,0 0 0 15,0 0 0-15,0 0 0 16,0 0 0-16,0 0 0 16,1 1 0-16,-1-1 0 15,0 0 0-15,0 0 0 0,-1 0 0 16,1 2 0-16,-2-2 0 16,2 1 0-16,-1 2 0 15,1 2 0-15,-2 1 0 16,-1 2 0-16,2 4 0 15,-2 1 0-15,-3 1 0 16,3 3 0-16,1 1 0 16,-1 3 0-16,2 2 0 15,-1 2 0-15,1 5 0 16,-1 4 0-16,-1 2 0 16,2 4 0-16,-1 4 0 15,1 1 0-15,2 1 0 0,4 5 0 16,1 3 0-16,1 2 0 15,4-1 0-15,-2-1 0 16,0-3 0-16,-2 3 0 16,0 2 0-16,-2 2 0 15,0 5 0-15,-1 2 0 16,1 2 0-16,3 0 0 16,1 4 0-16,3-1 0 15,2 2 0-15,-2 2 0 16,0 3 0-16,-1 1 0 15,-1 2 0-15,-1 0 0 16,1 4 0-16,-4 1 0 16,1 3 0-16,0 1 0 15,-2 3 0-15,3-3 0 16,1 0 0-16,4-5 0 0,1 0 0 16,3 0 0-16,-2-1 0 15,3 1 0-15,0-2 0 16,0 0 0-16,-1 0 0 15,2-2 0-15,-4 3 0 16,-2 5 0-16,-2 1 0 16,-4 0 0-16,-1-3 0 15,-2-7 0-15,-4-5 0 16,2-6 0-16,-2-5 0 16,3-4 0-16,-1-2 0 0,2-6 0 15,2-2 0 1,0-2 0-16,0-2 0 15,-2 0 0-15,-1-2 0 16,0-4 0-16,0-2 0 0,-3-8 0 16,2-5 0-16,1-3 0 15,-1-1 0-15,3-4 0 16,-2 1 0-16,3-2 0 16,-3 1 0-16,0-1 0 15,0 1 0-15,-1-3 0 16,-1-2 0-16,-1-4 0 15,2-1 0-15,-1-4 0 16,1 1 0-16,-2-3 0 16,1-2 0-16,-1 2 0 15,0 0 0-15,-3-2-163 0,-3-1-267 16,-6-1-585-16</inkml:trace>
  <inkml:trace contextRef="#ctx0" brushRef="#br0" timeOffset="62222.3">23638 6649 519 0,'-6'1'271'15,"3"1"-146"-15,0-2 58 16,2 0-11-16,-1-3-57 16,-3 1-58-16,-1 0-11 15,-5-2 11-15,-1 3 1 16,-6 0-2-16,4 0 2 15,4 1 1-15,3 0-14 16,5 0-6-16,2 0-11 16,2 0-16-16,1-2-3 15,1 1-2-15,2 0-6 0,12-2 2 16,15 0-2-16,20 0-1 16,26-1 1-16,27 0 2 15,21-2 2-15,19 2-2 16,13-3-3-16,-1 4-6 15,-3-3 3-15,-7 3 3 16,-10-2 0-16,-5-1 1 16,0 0-1-16,1 0 5 15,8 1-3-15,10-1-2 16,5 2-7-16,8 1 6 16,1 2-1-16,-9-2 4 15,-8 1-1-15,-13 0 5 0,-13-4 2 16,-5-1 0-16,0-1-7 15,3-2-1-15,13 0 0 16,14 1-1-16,4 3 2 16,2-2 2-16,-8 4 3 15,-18 0 1-15,-16 1 5 16,-18-1 1-16,-13 1 2 16,-4-1-5-16,-4 1-7 15,6 2 0-15,2-1 0 16,7 2 2-16,3 0 5 15,0-3-1-15,-1 0-9 16,-6 1 0-16,-6-3 0 16,0 3 0-16,-8-1 0 15,-4 1 0-15,-7 1 0 16,-2-2 0-16,-4 0 0 0,-5 0 0 16,2-1 0-16,-5 3 0 15,-1-1 0-15,-5 2 0 16,-2 2 0-16,-1 1 0 15,1 0 0-15,1 2 0 16,-1 1 0-16,-1-2 0 16,-6 1 0-16,-7-4 0 15,-5-1 0-15,-9-1 0 16,-1-1 0-16,-2-1 0 16,0 2 0-16,-1-1 0 15,0 1 0-15,-3 1 0 16,-1 0 0-16,-2 0 0 0,-1 0 0 15,-1 0 0 1,1 0 0-16,-1 0 0 0,-2-2 0 16,-10 2-6-16,-11 0-250 15,-6 2-257-15</inkml:trace>
  <inkml:trace contextRef="#ctx0" brushRef="#br0" timeOffset="68001.52">9861 5638 439 0,'-1'-7'69'0,"-1"0"17"16,1 3 49-16,-1 0-47 15,1 1 10-15,-1 1-15 16,1 1-24-16,-1 0 1 16,2 1 13-16,0 0 32 15,0 0-20-15,0 0-9 16,0 0-19-16,0-2 0 15,0 4-13-15,0-2-19 16,0 0-12-16,2 1-7 16,-2-1-3-16,0 0 1 15,0 0 2-15,0 0 13 0,0 0 12 16,0 0 7-16,1 0 6 16,-1 0 6-16,0 0-10 15,0-1-6-15,2-1 13 16,1-1 5-16,4-3-40 15,8-6-3-15,3-2-9 16,9-3 0-16,1 0 0 16,-1 0 0-16,0 5 0 15,0 2 0-15,0 4 0 16,2 4 0-16,4 3 0 16,5 5 0-16,-1 5 0 15,-1 5 0-15,4 6 0 16,-7 2 0-16,-3 0 0 0,-5-3 0 15,-2-3 0-15,-6-5 0 16,-3-5 0-16,-5-2 0 16,1-1 0-16,-2-4 0 15,-1-1 0-15,5-3 0 16,3-4 0-16,9-6 0 16,6-4 0-16,1-6 0 15,0-2 0-15,-2 0 0 16,-7-1 0-16,-7 3 0 15,-6 4 0-15,-2 1 0 16,-4 2 0-16,-3 3 0 16,0 2 0-16,-1 3 0 15,-2 4 0-15,0 1 0 16,2 3 0-16,-1 2-12 0,-1 3-343 16,-6 7-287-16</inkml:trace>
  <inkml:trace contextRef="#ctx0" brushRef="#br0" timeOffset="68947.32">9912 5988 500 0,'3'-2'357'16,"-3"-1"-144"-16,0 1-13 15,3-1-59-15,-3 1-32 16,0-1-20-16,2 0-11 16,-2-1 11-16,0 1-22 15,0 1-8-15,1 1-12 16,-1-2-9-16,2 0-16 15,-1-1-2-15,4-4-4 0,0 0-14 16,1-5-2-16,2 2 0 16,-1-1 0-16,2-1 0 15,5 0 0-15,1 4 0 16,1-2 0-16,5 0 0 16,0 2 0-16,1 2 0 15,0 3 0-15,2 3 0 16,2 4 0-16,5 5 0 15,5 4 0-15,1 5 0 16,2 1 0-16,-2 4 0 16,2 3 0-16,-5 0 0 15,1 1 0-15,-1-2 0 16,0-1 0-16,1-3 0 0,-1-4 0 16,2-8 0-1,2-5 0-15,0-7 0 0,1-7 0 16,0-3 0-16,-4-2 0 15,-1-2 0-15,-5-1 0 16,-8-2 0-16,-3 0 0 16,-5-5 0-16,-1-2 0 15,-6 2 0-15,2 1 0 16,-5 0 0-16,-2 7 0 16,1 2 0-16,-1 2 0 15,-1 6 0-15,0 1 0 16,0 3 0-16,0 1 0 0,0 2 0 15,0 1 0-15,0 1 0 16,0 0-289-16,0 6-260 16</inkml:trace>
  <inkml:trace contextRef="#ctx0" brushRef="#br0" timeOffset="75418.64">10075 8940 519 0,'-5'-2'215'0,"2"1"-35"15,0-3-4-15,2 3-63 0,-1 1-16 16,1 0-26-16,-5 0-4 16,3 1 5-16,0 1-11 15,0-2-10-15,0 2 8 16,1-2-7-16,2 0-1 16,0 0 12-16,0-2-2 15,0 2 0-15,2-2 12 16,-2 1-68-16,0-6-5 15,0-1 0-15,-2-5 0 16,2-1 0-16,2-4 0 16,1 2 0-16,3-1 0 15,3 0 0-15,3-3 0 0,1 3 0 16,5 1 0 0,0-2 0-16,-2 6 0 0,1 0 0 15,-5 6 0-15,1 0 0 16,2 3 0-16,3 4 0 15,3 4 0-15,7 4 0 16,2 6 0-16,0 3 0 16,0 1 0-16,-5 3 0 15,-1-2 0-15,-6-2 0 16,1-4 0-16,-4-3 0 16,0-3 0-16,-3-2 0 15,3-3 0-15,1-4 0 0,7-7 0 16,2-1 0-1,5-7 0-15,0 0 0 0,-4-5 0 16,-6 0 0-16,-4 1 0 16,-7-2 0-16,-3 2 0 15,-4 4 0-15,-2-2 0 16,-2 4 0-16,1 4 0 16,-2 2 0-16,1 4 0 15,1 4 0-15,1 1 0 16,-8 8-280-16,-3 5-110 15,-6 9-153-15</inkml:trace>
  <inkml:trace contextRef="#ctx0" brushRef="#br0" timeOffset="76020.27">10164 9283 810 0,'-6'0'217'16,"-3"-1"-52"-16,2 1-17 15,-1 0-47-15,1 0-10 16,-1 1-25-16,1 1-9 0,3 0-4 15,-4-1-1-15,5 0 13 16,1-2 29-16,1 0-8 16,-1-3-44-16,2 0-42 15,-1-6 0-15,2 1 0 16,1-6 0-16,1 1 0 16,3-2 0-16,3 2 0 15,4 2 0-15,4 0 0 16,7 1 0-16,4 5 0 15,8 0 0-15,1 4 0 16,2 4 0-16,-3 2 0 16,-2 4 0-16,-1 3 0 15,-5 4 0-15,-1 0 0 0,-3 0 0 16,-5-2 0-16,-1-3 0 16,-4-5 0-16,0-7 0 15,0-6 0-15,4-4 0 16,3-5 0-16,6-1 0 15,-5-3 0-15,2 3 0 16,-8 1 0-16,-2 1 0 16,-5 3 0-16,-3 4 0 15,-3-1 0-15,-2 3 0 16,1 1 0-16,-4 0 0 16,1 2 0-16,1-2 0 15,0 4-256-15,0-1-193 16</inkml:trace>
  <inkml:trace contextRef="#ctx0" brushRef="#br0" timeOffset="77804.67">11952 8745 650 0,'-8'-7'232'0,"3"-2"-32"0,-2 1 31 16,0-3-81-16,-1 2-15 16,2 0-16-16,0-2 5 15,-1 2-25-15,7 1-27 16,-2 1-37-16,2 1-35 16,2 2 0-16,1 2 0 15,-3 2 0-15,4 2 0 16,-1 4 0-16,3 4 0 15,3 5 0-15,6 6 0 16,-1 7 0-16,2 3 0 16,-4 3 0-16,-3 0 0 0,-6 4 0 15,1 1 0 1,-8 1 0-16,-1 0 0 0,-2-5 0 16,-2-4 0-1,-1-8 0-15,4-10 0 0,1-6 0 16,2-7 0-16,0-7 0 15,1-8 0-15,1-7 0 16,1-8 0-16,3-5 0 16,0-6 0-16,5-4 0 15,3-1 0-15,4 2 0 16,5 2 0-16,1 9 0 16,0 4 0-16,-2 8 0 15,-3 8 0-15,1 2 0 16,-4 9 0-16,5 3 0 0,0 7 0 15,3 8 0-15,3 5 0 16,-1 7 0-16,-1 6 0 16,-2 3 0-16,1 4 0 15,-7 1 0-15,-2 1 0 16,-5-3 0-16,-3-3 0 16,-4-8 0-16,0-7 0 15,-1-9 0-15,-1-9 0 16,-1-4 0-16,-2-7 0 15,-1-8 0-15,0-6 0 16,0-5 0-16,1-8 0 16,5-3 0-16,2-1 0 15,5 0 0-15,5 1 0 16,3 6 0-16,6 3 0 0,-3 7 0 16,-2 7 0-16,-1 4 0 15,-2 6 0-15,-2 6 0 16,1 6 0-16,3 3 0 15,-2 4 0-15,5 8 0 16,-1 5 0-16,-1 6 0 16,2 4 0-16,0 3 0 15,0-2 0-15,-5-2 0 16,1-5 0-16,-1-6 0 16,-2-6 0-16,-1-9 0 15,-3-4 0-15,2-7 0 16,6-6 0-16,3-2 0 15,8-5 0-15,3-3 0 0,3-3 0 16,-4-2 0-16,-4-3 0 16,-3-3 0-16,-3-3 0 15,-6 1 0-15,-5-1 0 16,-4 3 0-16,-5 4 0 16,-3 5 0-16,0 5 0 15,-1 6 0-15,2 4 0 16,1 1 0-16,1 4 0 15,-1 4 0-15,0 4 0 16,-1 4 0-16,-1 6 0 16,2 5 0-16,3 2 0 15,0 3 0-15,5 1 0 16,4 0 0-16,-2 0 0 0,4-3 0 16,0-4 0-1,2-4 0-15,-4-7 0 0,4-6 0 16,-1-5 0-16,3-7-110 15,0-6-204-15,1-5-204 16</inkml:trace>
  <inkml:trace contextRef="#ctx0" brushRef="#br0" timeOffset="78130.03">12823 8467 1040 0,'0'7'156'0,"6"0"34"16,-5-1 6-16,-1-3-55 15,3 4-2-15,0 0-46 16,-1-1-17-16,-2 0-60 16,1-2-16-16,-2-3 0 15,-1 0 0-15,1-2 0 16,-1 0 0-16,1-5 0 15,-2-2 0-15,-3-2 0 16,3-3 0-16,0 2 0 16,1 3 0-16,1 1 0 15,2 4 0-15,2 3 0 0,5 8-143 16,7 7-166-16,4 8-26 16,4 10-255-16</inkml:trace>
  <inkml:trace contextRef="#ctx0" brushRef="#br0" timeOffset="78718.67">13132 8782 1113 0,'7'-18'301'0,"-1"-1"10"15,-3-4-90-15,-1 2-120 16,-1 8-101-16,1 3 0 15,-1 7 0-15,4 13 0 0,6 0 0 16,-3-1 0-16,-1 5 0 16,1 0 0-16,10 14 0 15,-6 4 0-15,1 5 0 16,-5 3 0-16,-5-1 0 16,-3 0 0-16,-2-3 0 15,-1-6 0-15,0-8 0 16,1-7 0-16,2-5 0 15,0-7 0-15,0-3 0 16,0-1 0-16,0-5 0 16,0-2 0-16,-1-3 0 0,-1-8 0 15,2-2 0 1,2-4 0-16,-1-7 0 0,7-4 0 16,1-1 0-16,4-4 0 15,2 3 0-15,3 1 0 16,0 7 0-16,2 5 0 15,-1 8 0-15,-3 3 0 16,-1 7 0-16,-1 3 0 16,2 4 0-16,1 6 0 15,3 4 0-15,3 7 0 16,-4 7 0-16,-1 7 0 16,-1 4 0-16,-7 5 0 15,-3-1 0-15,-2-2 0 16,-4-6 0-16,1-8 0 0,-1-6 0 15,1-7 0-15,-2-4 0 16,0-4 0-16,0-4 0 16,5 2-133-16,-1-1-291 15,-1-6-425-15</inkml:trace>
  <inkml:trace contextRef="#ctx0" brushRef="#br0" timeOffset="80750.86">14565 8171 975 0,'3'-17'209'15,"-4"-2"48"-15,-1-2-97 16,-1-1-6-16,3 0-14 16,-3 5-26-16,3 4-76 15,-1 6-38-15,-2 7 0 0,-3 10 0 16,-4 10 0-1,-7 9 0-15,-4 15 0 0,-6 17 0 16,-2 12 0-16,2 15 0 16,3 8 0-16,9 10 0 15,9-2 0-15,15-4 0 16,13-8 0-16,11-8 0 16,7-7 0-16,9-8 0 15,4-7 0-15,5-9 0 16,2-3 0-16,-1-9 0 15,-5-7 0-15,-7-7 0 16,-15-8 0-16,-11-8 0 16,-8-2 0-16,-8-6 0 0,-4-2 0 15,-1-1 0 1,-1-3 0-16,-4-2 0 0,-2-2-236 16,-2-7-495-16</inkml:trace>
  <inkml:trace contextRef="#ctx0" brushRef="#br0" timeOffset="87687.22">15377 8520 953 0,'7'-9'254'0,"-4"-3"-17"16,-4-2-45-16,-5-2-35 15,0 1-25-15,2 3-46 16,1 1-50-16,-1 4-36 16,3 3 0-16,1 3 0 15,-2 1 0-15,2 1 0 16,0 4 0-16,0 7 0 16,-1 5 0-16,1 5 0 15,0 8 0-15,0 6 0 16,1-1 0-16,-1 7 0 15,3-1 0-15,2-3 0 16,1-1 0-16,2-5 0 0,0-2 0 16,1-5 0-16,-1-1 0 15,1-3 0-15,-3-1 0 16,-2-3 0-16,-1 0 0 16,-1-6 0-16,-1-4 0 15,1-3 0-15,-2-3 0 16,0-3 0-16,1-3 0 15,1-5-200-15,2-2-232 16,2-3-652-16</inkml:trace>
  <inkml:trace contextRef="#ctx0" brushRef="#br0" timeOffset="88067.14">15696 8513 599 0,'9'-20'706'16,"-1"1"-486"-16,-5-3 11 15,-3 4-64-15,-2 3-54 16,2 3-102-16,-1 4-11 16,2 4 0-16,1 2 0 15,-2 2 0-15,3 6 0 16,-2 8 0-16,2 8 0 15,-2 10 0-15,-1 9 0 0,2 5 0 16,-4 0 0 0,2-1 0-16,2-2 0 0,1-2 0 15,0-1 0-15,3-2 0 16,-1-5 0-16,1-3 0 16,-1-7 0-16,0-6 0 15,-4-8 0-15,2-4 0 16,-3-4 0-16,0-4 0 15,2-2 0-15,1-4 0 16,3-1-477-16,6-3-580 16</inkml:trace>
  <inkml:trace contextRef="#ctx0" brushRef="#br0" timeOffset="88713.12">16256 8797 1399 0,'15'-30'251'16,"-2"-1"36"-16,-7 1-177 16,-1 3-110-16,-4 6 0 15,1 5 0-15,-2 6 0 16,0 5 0-16,-2 4 0 15,2 2 0-15,-1 5 0 16,-1 8 0-16,1 9 0 0,1 9 0 16,1 11 0-16,4 4 0 15,5 1 0 1,2-1 0-16,5-8 0 0,0-8 0 16,1-5 0-16,-6-10 0 15,-1-8 0-15,20-20 0 16,-18 1 0-16,-1-4 0 15,1-4 0-15,0 0 0 16,9-18 0-16,-1-6 0 16,-5 2 0-16,-4 1 0 15,-3 6 0-15,-3 10 0 16,-4 7 0-16,-2 9 0 16,0 6 0-16,1 6 0 0,1 9 0 15,4 11 0 1,1 10 0-16,3 8 0 0,4 3 0 15,2 0 0-15,1-11 0 16,2-7 0-16,-1-10 0 16,1-11 0-16,4-10 0 15,-4-8 0-15,2-10 0 16,-2-6 0-16,-5-8 0 16,-6-1 0-16,-3-6 0 15,-6-2 0-15,-3 2 0 16,-3 4 0-16,0 6 0 15,-2 9 0-15,-3 3 0 16,3 8 0-16,-2 5 0 0,0 4 0 16,0 5-326-16,1 6-633 15</inkml:trace>
  <inkml:trace contextRef="#ctx0" brushRef="#br0" timeOffset="89556.36">16290 8333 600 0,'-8'4'438'15,"-2"-3"-297"-15,4 0 89 16,0-1-93-16,6-1-34 15,2 1-27-15,-1 0-19 0,5-3-17 16,12 0-2-16,9-3-1 16,12 0-4-16,14-3 30 15,8-1-28-15,-2 3-16 16,-11 0-19-16,-13 3 0 16,-15 1 0-16,-13 3 0 15,-8 2 0-15,-7 2 0 16,-10 3-46-16,-4 3-111 15,-8 6-89-15,-3 0-204 16</inkml:trace>
  <inkml:trace contextRef="#ctx0" brushRef="#br0" timeOffset="90594.52">17314 8489 991 0,'1'-14'232'0,"-1"0"43"15,0 0-110-15,-1-1 15 16,-2 5-43-16,1 1-70 0,1 3-67 16,1 2 0-1,0 1 0-15,0 0 0 0,0 3 0 16,1 0 0-16,-1 0 0 15,0 2 0-15,2 7 0 16,-1 8 0-16,1 12 0 16,-1 10 0-16,2 11 0 15,0 2 0-15,1 0 0 16,2-3 0-16,2-5 0 16,-1-5 0-16,4-6 0 15,-4-5 0-15,-1-5 0 16,-1-6 0-16,-2-5 0 0,-2-6 0 15,-1-3 0 1,0-3 0-16,2-3 0 0,-1-3 0 16,5-8 0-16,3-3-418 15,0-2-996-15</inkml:trace>
  <inkml:trace contextRef="#ctx0" brushRef="#br0" timeOffset="90942.8">17621 8522 1292 0,'1'-18'265'0,"-1"-1"41"16,-3-2-134 0,0 1-160-16,0 6-12 0,2 4 0 15,1 4 0-15,0 5 0 16,0 3 0-16,-2 7 0 15,1 9 0-15,-2 11 0 16,1 10 0-16,-2 14 0 16,3 3 0-16,1 3 0 15,4 1 0-15,-1-4 0 16,0-6 0-16,-2-6 0 16,1-10 0-16,-2-10 0 15,0-8 0-15,1-9 0 16,-1-6 0-16,0-2 0 15,0-2 0-15,0-1 0 16,0-6-46-16,2-5-688 16</inkml:trace>
  <inkml:trace contextRef="#ctx0" brushRef="#br0" timeOffset="91390.67">17913 7895 1147 0,'5'-9'212'0,"1"0"-38"15,0-1-40-15,4 0-71 16,8 9-9-16,15 9 48 16,16 14-6-16,15 19-31 15,9 20-65-15,0 21 0 16,-7 14 0-16,-15 15 0 0,-16 8 0 15,-18 1 0 1,-17-3 0-16,-15-3 0 0,-12-8 0 16,-9-13 0-16,-7-11 0 15,-3-13 0-15,0-15 0 16,4-13 0-16,4-13 0 16,10-14 0-16,7-8-275 15,5-11-303-15</inkml:trace>
  <inkml:trace contextRef="#ctx0" brushRef="#br0" timeOffset="95094.58">27864 7933 1106 0,'0'0'206'15,"3"0"27"-15,-3-4-105 16,0 0 6-16,4 1-22 16,-1 1-34-16,-2-1-32 15,1 3-42-15,1 3-4 16,5 1 0-16,7 4 0 15,6 6 0-15,2 4 0 0,4 6 0 16,-2 6 0-16,-4 3 0 16,-3 6 0-16,-5 3 0 15,-5 2 0-15,-7-2 0 16,-4-1 0-16,-3-4 0 16,-3-5 0-16,0-9 0 15,3-6 0-15,2-8 0 16,1-4 0-16,3-5 0 15,0-1 0-15,0-5 0 16,0-6 0-16,0-5 0 16,4-7 0-16,4-8 0 15,9-9 0-15,9-4 0 0,10-3 0 16,4 0 0-16,1 5 0 16,-6 7 0-16,-5 8 0 15,-12 6 0-15,-7 6 0 16,-3 2 0-16,-3 1 0 15,-2 7 0-15,-2 2 0 16,-1 2 0-16,-1 2 0 16,-1 2 0-16,-2 4 0 15,-6 5 0-15,-1 5 0 16,-1 10 0-16,-3 7 0 16,1 3 0-16,7 5 0 15,1 6 0-15,8 1 0 16,3 0 0-16,6-3 0 0,3-3 0 15,0-6 0 1,3-7 0-16,2-8 0 0,0-7 0 16,1-5 0-16,-1-8-297 15,-3-2-274-15</inkml:trace>
  <inkml:trace contextRef="#ctx0" brushRef="#br0" timeOffset="95527.82">27633 7701 1306 0,'12'-16'206'16,"-6"0"-10"-16,-4 1-65 15,-4 6-22-15,-1 5-81 16,-9 7-19-16,-9 9 10 15,-9 13 15-15,-8 13-25 16,-7 15-9-16,5 14 0 0,7 11 0 16,9 8 0-16,9 3 0 15,12-3 0-15,13-1 0 16,12-6 0-16,12-8 0 16,18-2 0-16,14-8 0 15,19-9-166-15,15-8-255 16,15-12-303-16</inkml:trace>
  <inkml:trace contextRef="#ctx0" brushRef="#br0" timeOffset="95819.43">28907 7802 1327 0,'2'-16'247'0,"1"7"-116"15,0 4-78-15,1 11-6 16,4 13 84-16,8 14-42 16,5 16-67-16,5 21-22 15,-6 12 0-15,-7 5 0 16,-13 6 0-16,-16-1 0 0,-15-6 0 15,-18-7-75 1,-14-7-216-16,-12-12-155 0</inkml:trace>
  <inkml:trace contextRef="#ctx0" brushRef="#br0" timeOffset="96813.2">25163 7932 861 0,'-15'-7'202'16,"1"-2"21"-16,4 0-64 0,2 3-17 15,4 1-21-15,3 4-18 16,1 1-19-16,0 1-22 16,1 2-14-16,-1-1-16 15,2 3-23-15,-2 4-8 16,0 9-1-16,2 8 0 15,0 17 0-15,2 12 0 16,4 10 0-16,-1 5 0 16,5-2 0-16,-3-2 0 15,0-4 0-15,0-8 0 0,-2-7 0 16,-4-9 0-16,0-12 0 16,-3-9 0-16,2-11 0 15,-2-8 0-15,0-9 0 16,2-10 0-16,-2-10 0 15,0-9 0-15,1-6 0 16,2 0 0-16,2-2 0 16,2 0 0-16,3 1 0 15,5 4 0-15,3 6 0 16,3 7 0-16,-3 11 0 16,4 9 0-16,1 10 0 15,-1 7 0-15,4 13 0 16,0 6 0-16,1 7 0 15,-3 6 0-15,-4 5 0 16,-6 3 0-16,-8-1 0 0,-4 1 0 16,-7-4 0-16,-2-4 0 15,-2-11 0-15,2-8 0 16,4-10 0-16,-1-12 0 16,4-12 0-16,0-9 0 15,2-8 0-15,1-7 0 16,2-4 0-16,3-1 0 15,3 3 0-15,1 1 0 16,4 1 0-16,4 8 0 16,4 5 0-16,4 11 0 15,2 10 0-15,1 10 0 16,0 11 0-16,-2 5 0 0,-4 8 0 16,-4 6 0-16,-8-1 0 15,-4 2 0-15,-1 3 0 16,-5-4 0-16,-2-1 0 15,4-7-247-15,5-6-138 16,11-8-471-16</inkml:trace>
  <inkml:trace contextRef="#ctx0" brushRef="#br0" timeOffset="97254.87">26235 8263 1010 0,'0'-34'147'15,"-3"2"87"-15,-1 2-32 0,-6 2-45 16,2 9-7 0,0 3-91-16,1 9-31 0,-5 7-20 15,-4 7-1-15,-5 7 2 16,-6 6-2-16,-3 6 0 16,2 6-3-16,4 1 1 15,6 1-4-15,3 0 2 16,8-2-1-16,5-5 2 15,7-6-4-15,2-5 3 16,6-8-3-16,4-6 0 16,4-5 0-16,3-7 0 15,2-4 0-15,0-4 0 0,-5-5 0 16,-2-3 0-16,-5 3 0 16,-4-3 0-16,-4 4 0 15,-3 2 0-15,-1 5 0 16,-2 4 0-16,-2 3 0 15,2 7 0-15,-2 4 0 16,4 8 0-16,0 6 0 16,1 8 0-16,3 6 0 15,1 5 0-15,0 0 0 16,2-4-39-16,2-3-116 16,4-4-125-16,5-6-181 15</inkml:trace>
  <inkml:trace contextRef="#ctx0" brushRef="#br0" timeOffset="97683.76">26374 8254 885 0,'0'-32'300'0,"6"-2"2"16,1 3-104-16,4 3-48 16,2 7-74-16,5 8-44 15,5 10 3-15,0 11 0 16,4 9-1-16,-3 9-34 15,-3 8 0-15,-7 6 0 16,-7 0 0-16,-10 4 0 16,-12-3 0-16,-4-4 0 15,1-9 0-15,2-11 0 16,5-11 0-16,10-14 0 0,4-8 0 16,4-9 0-16,5-11 0 15,4-6 0-15,5-7 0 16,1-2 0-16,-2-2 0 15,-1 5 0-15,-7 7 0 16,0 11 0-16,-6 8 0 16,-3 9 0-16,-3 9 0 15,0 1 0-15,-4 12 0 16,-1 9 0-16,-4 15 0 16,0 10 0-16,3 16 0 15,5 5 0-15,8 0 0 16,10-4 0-16,11-3 0 15,8-9-190-15,9-3-245 16,7-4-493-16</inkml:trace>
  <inkml:trace contextRef="#ctx0" brushRef="#br0" timeOffset="99814.85">25804 9955 820 0,'2'-3'182'0,"-1"-1"6"0,-2 0-27 16,-1 0-36-16,2 1-25 15,0 1-38-15,2 2-19 16,-1-1-12-16,2 1-14 16,-1 0-17-16,-1 0-6 15,2 6 6-15,2 4 18 16,2 3 9-16,-1 10 0 15,0 7 4-15,-3 2-10 16,-1 6-12-16,1 1 0 16,-2-2-3-16,1 3-5 15,-1-5 1-15,2-1-1 16,-3-4 2-16,0-7-3 0,0-8 2 16,-3-8 21-16,6-4 24 15,-6-5 9-15,3 1-15 16,0-2-41-16,3-3 0 15,-3-5 0-15,3-7 0 16,0-8 0-16,3-9 0 16,4-4 0-16,5-7 0 15,2 1 0-15,3 3 0 16,3 4 0-16,-2 7 0 16,0 7 0-16,-1 7 0 15,2 6 0-15,0 7 0 16,3 4 0-16,2 8 0 15,0 6 0-15,-3 6 0 16,1 5 0-16,-4 5 0 16,-3 2 0-16,-6 2 0 0,-3 0 0 15,-5 0 0-15,-2-4 0 16,-4-5 0-16,1-4 0 16,-2-7 0-16,0-4 0 15,1-7 0-15,2-3 0 16,-1-6 0-16,-2-4 0 15,0-5 0-15,0-7 0 16,0-10 0-16,6-2 0 16,3-5 0-16,4 0 0 15,5 3 0-15,2 5 0 0,0 5 0 16,2 8 0-16,-2 7 0 16,0 4 0-16,-4 4 0 15,1 3 0-15,-1 5 0 16,1 4 0-16,0 5 0 15,0 3 0-15,-1 6 0 16,1 2 0-16,-1 3 0 16,-3 2 0-16,3-1 0 15,-2-4 0-15,3-6 0 16,5-5 0-16,2-5 0 16,3-6 0-16,3-5 0 15,-3-3 0-15,-2-4 0 16,-5-4 0-16,-3-5 0 15,-2-4 0-15,-3-6 0 16,-1 2 0-16,-1-2 0 0,-4 4 0 16,-3 5 0-1,2 5 0-15,-4 6 0 0,1 4 0 16,-1 1 0-16,2 3 0 16,-1 0-3-16,-1 3-14 15,-2 4 14-15,1 2 2 16,1 4 2-16,-1 6 0 15,2-1 0-15,4 4 4 16,2-2 4-16,2 2-3 16,2-1-5-16,0 0-1 15,2-2 0-15,-2 1 0 16,-1 0 0-16,-2-3 0 0,0 0 0 16,-2-3 0-16,-1-4 0 15,0-3 0-15,0-3 0 16,-1-4 0-16,-2-1 0 15,1-2-40-15,-1-4-243 16,0-3-238-16</inkml:trace>
  <inkml:trace contextRef="#ctx0" brushRef="#br0" timeOffset="100034.35">26753 9690 1333 0,'-3'-6'205'0,"1"2"54"0,0 0-46 15,-1-3-176-15,1 7-37 16,2 1 0-16,0 0 0 16,2-1 0-16,-1 3-31 15,1 3-196-15,5 4-115 16,0 11-249-16</inkml:trace>
  <inkml:trace contextRef="#ctx0" brushRef="#br0" timeOffset="100450.74">26955 9979 1520 0,'13'-8'169'0,"-1"-1"96"15,-3-1-172-15,-3 6-93 16,0 4 0-16,1 7 0 16,1 7 0-16,2 9 0 15,-1 8 0-15,-1 7 0 16,-4 1 0-16,-4 0 0 16,-3-7 0-16,0-7 0 15,0-9 0-15,-2-5 0 16,2-6 0-16,2-7 0 0,1-6 0 15,0-9 0 1,4-10 0-16,7-10 0 0,7-4 0 16,7-2 0-16,4 3 0 15,1 9 0-15,-2 9 0 16,-4 9 0-16,-2 6 0 16,-1 12 0-16,0 8 0 15,0 5 0-15,-3 7 0 16,0 5 0-16,-9 4 0 15,-4-2 0-15,-3-1 0 16,-4-6 0-16,0-5-258 16,7-8-175-16</inkml:trace>
  <inkml:trace contextRef="#ctx0" brushRef="#br0" timeOffset="100734.36">27880 9637 1299 0,'4'-36'291'16,"-4"5"-9"-16,0 10-137 15,-3 10-115-15,-4 16-30 16,-6 16 0-16,-4 19 0 16,-10 19 0-16,-6 20 0 15,-1 15 0-15,-1 12 0 16,4 5 0-16,9 4 0 15,11 1 0-15,11-6 0 0,12-10 0 16,14-8 0-16,9-16 0 16,11-15 0-16,7-16 0 15,4-17-153 1,1-16-256-16,-5-14-276 0</inkml:trace>
  <inkml:trace contextRef="#ctx0" brushRef="#br0" timeOffset="101126.4">28783 9458 1388 0,'10'-32'265'16,"-6"2"-3"-16,-1 6-130 15,-4 3-132-15,-1 9 0 16,1 4 0-16,1 6 0 16,0 1 0-16,0 6 0 15,3 9 0-15,-2 10 0 16,2 11 0-16,0 15 0 15,-1 5 0-15,-4 2 0 0,2 3 0 16,-3-4 0-16,2-5 0 16,1-6 0-16,1-7 0 15,2-7 0-15,3-2 0 16,1-4-196-16,1 0-292 16,-2 4-488-16</inkml:trace>
  <inkml:trace contextRef="#ctx0" brushRef="#br0" timeOffset="101357.11">28309 10270 1322 0,'8'-6'168'0,"8"-3"16"16,12-4-67-16,17 0-24 15,24-3-44-15,18 2-31 16,17-2-16-16,9 0-4 16,1-2-40-16,-7-1-125 15,-13 5-28-15,-16 5-180 16,-17 7-345-16</inkml:trace>
  <inkml:trace contextRef="#ctx0" brushRef="#br0" timeOffset="102167.7">28601 10718 1103 0,'13'-12'276'0,"0"-3"-88"16,0 0-17-16,-4-3-42 16,3 9-51-16,-1 1-22 15,1 5-34-15,2 6-10 16,2 4 0-16,1 7-12 16,0 5 0-16,1 8 0 15,-6 5 0-15,-4 3 0 16,-6 4 0-16,-5 0 0 15,-9-3 0-15,0-3 0 16,-2-8 0-16,3-10 0 16,5-6 0-16,4-11 0 15,5-10 0-15,6-9 0 16,6-10 0-16,5-9 0 0,8-6 0 16,5-4 0-1,1-1 0-15,3 4 0 0,-4 4 0 16,-9 9 0-16,-4 12 0 15,-7 8 0-15,-9 8 0 16,-4 5 0-16,-1 2 0 16,-5 8 0-16,0 6 0 15,-1 9 0-15,-4 11 0 16,-2 10 0-16,4 3 0 16,3 0 0-16,7-4 0 15,10-9 0-15,9-7 0 16,13-9-23-16,15-7-244 15,14-11-191-15</inkml:trace>
  <inkml:trace contextRef="#ctx0" brushRef="#br0" timeOffset="102474.72">29819 9610 1309 0,'18'-17'195'15,"-1"12"-131"-15,6 11 99 0,4 15-12 16,10 19-27-16,9 16-83 16,2 18-41-16,-3 13 0 15,-11 10 0-15,-14 10 0 16,-13 9 0-16,-17-1 0 15,-10-7 0-15,-10-5 0 16,-4-11 0-16,-4-15 0 16,-1-10 0-16,1-11-127 15,1-13-223-15,3-13-228 16</inkml:trace>
  <inkml:trace contextRef="#ctx0" brushRef="#br0" timeOffset="110348.12">30213 8049 809 0,'-12'-17'199'0,"0"1"-25"15,5-2-27-15,4 4-27 16,3 2-34-16,3 1-17 15,1 2-6-15,8-1-23 0,4 1-19 16,13 2-9-16,14 6 3 16,15 5 12-16,15 10-11 15,11 13 9-15,10 12-19 16,4 13-4-16,-4 12-1 16,-6 11 0-16,-9 11 2 15,-10 10 2-15,-11 9-4 16,-9 4 2-16,-7 8-3 15,-9-4 2-15,-8 0 5 16,-8-4 12-16,-10-6 6 16,-11-7 9-16,-11-7-12 0,-10-9 14 15,-7-7-15 1,-8-7 3-16,-4-8-12 0,-3-4-12 16,-1-8 0-16,0-4 0 15,6-8 0-15,6-9 0 16,11-8 0-16,9-6 0 15,10-8 0-15,5-2 0 16,4-2 0-16,0-5 0 16,1-4 0-16,2-4-119 15,4-2-192-15,1-1-203 16</inkml:trace>
  <inkml:trace contextRef="#ctx0" brushRef="#br0" timeOffset="110754.04">30904 9513 1214 0,'7'-24'262'15,"-1"-1"-49"-15,-1 1-37 16,1 6-47-16,-3 6-76 16,0 4-53-16,-2 5 0 15,-2 7 0-15,-2 6 0 0,-3 13 0 16,-5 10 0-16,-7 17 0 16,-5 9 0-16,-2 6 0 15,0-1 0-15,4-6 0 16,6-13 0-16,8-13 0 15,7-11 0-15,15-10 0 16,16-7 0-16,18-4 0 16,14-2 0-16,12-3 0 15,-1-3 0-15,-8 0 0 16,-17-1 0-16,-11-1-78 16,-15 0-292-16,-14-1-400 15</inkml:trace>
  <inkml:trace contextRef="#ctx0" brushRef="#br0" timeOffset="111513.12">30695 7654 827 0,'6'0'238'0,"-5"-2"-99"16,-5 2-28-16,-9 2-30 16,-7 0-7-16,-12 6-22 15,-12 3-11-15,-14 5-11 16,-9 4-4-16,-8 4-2 15,-3 2 4-15,2-1 2 16,6-5 2-16,15-2 13 16,10-8-16-16,14 0-16 15,11-3-7-15,7-2-4 0,6-2 0 16,5 2 3-16,5 1 3 16,9 3 15-16,12 5-2 15,12 8 4-15,10 3 1 16,9 7-8-16,1 4 2 15,0 3-5-15,-1-1-1 16,-10-1 0-16,-3-5-7 16,-11-6-5-16,-11-5 0 15,-7-5 4-15,-4-2-6 16,-6-3-5-16,0 0-17 16,0 1-129-16,-3 2-109 15,3 3-286-15</inkml:trace>
  <inkml:trace contextRef="#ctx0" brushRef="#br0" timeOffset="128938.85">10279 11524 103 0,'-5'5'256'16,"0"-2"-256"-16,0-2-11 16,1 2 10-16,-2 0-7 15,3-2-4-15,0 2 10 16,0 0 2-16,1-1 0 0,-2 1 0 15,4 0-1-15,-3 0-23 16</inkml:trace>
  <inkml:trace contextRef="#ctx0" brushRef="#br0" timeOffset="129725.73">10216 11572 106 0,'0'1'327'15,"0"1"-241"-15,0-2 61 16,2 0 14-16,-2 0-31 15,0-2-8-15,0 2-5 16,0 0-12-16,0-1-14 16,0 1-8-16,0 0-35 0,0-1-12 15,0 1 4-15,0-2-7 16,0 2-2-16,0 0-1 16,0 0 4-16,0 0 2 15,-2 2-10-15,2-1-6 16,-1-1-8-16,1 0-5 15,0 1-5-15,0-1-1 16,0 0 1-16,1 0-2 16,-1 2 1-16,-1-2 1 15,1 0-2-15,0 0 1 16,-2 3 0-16,2-3 1 16,0 2-2-16,-1-2 1 15,1 3 0-15,-2 0 0 0,0 0 0 16,0 1-1-1,1-1 2-15,-1 0 1 0,2-2 13 16,2-2 3-16,-2 0 12 16,0-1 17-16,3-3-19 15,-1-3-26-15,1-2 6 16,3-2-4-16,0-5 3 16,2-1-4-16,7-2 1 15,0 0-4-15,2 2 3 16,0-1-4-16,1 4 5 15,-3 2-3-15,0 3-2 16,-3 3 0-16,1 3 0 16,1 1 0-16,3 3-3 15,3 3-1-15,4 2 3 0,-2 4 1 16,9 2 0-16,1 4 0 16,-1-1-2-16,3 3 0 15,1-1-5-15,-5 4-1 16,-4-3 0-16,-2 2-2 15,-6-2 9-15,0-5-2 16,-3-4 2-16,1-2 1 16,2-6 0-16,2-6 1 15,0-1 3-15,0-2 1 16,1-4 1-16,-5-1 3 16,-1-3-3-16,-2 0 4 15,-5-1-4-15,1-2-2 16,-1 2 1-16,-3-3-5 15,-2 2-2-15,2 3 1 16,-4 0-9-16,1 5-38 0,-2 3-47 16,-5 6-117-16,-5 6-47 15,-5 7-48-15,-6 6-231 16</inkml:trace>
  <inkml:trace contextRef="#ctx0" brushRef="#br0" timeOffset="130356.1">10379 12041 475 0,'-12'10'152'15,"-3"-2"-11"-15,5-1-49 16,-2 0 31-16,7-4-2 16,2 0 25-16,2-2-7 0,-2-1-46 15,-2-2-23-15,1-1 8 16,-2-3-10-16,-1 1-6 15,2-3-3-15,4 0-8 16,2-2-29-16,2 1-19 16,7-2-1-16,4 0-2 15,5 0 6-15,4 1 2 16,4 0 1-16,4 6-1 16,2 2-2-16,4 2-2 15,2 2 0-15,1 2-2 16,-4 2-2-16,0 2 0 15,-8 1 1-15,-4 2 2 16,-8-2-3-16,-4 1 1 16,-3-3 2-16,-2-2 6 15,-1-2 9-15,-1-3 4 0,0-2 3 16,1-1-10-16,4-2-9 16,-3-1-6-16,2-1 0 15,-1 0 0-15,2 0 0 16,-2-1 0-16,-2 3 0 15,0-3 0-15,1-2 0 16,-3 0-62-16,1-1-43 16,6-2-83-16,-1 0-10 15,3 2-37-15,5 2-67 16,0 1-391-16</inkml:trace>
  <inkml:trace contextRef="#ctx0" brushRef="#br0" timeOffset="131570.44">10819 12072 388 0,'-3'-3'233'0,"2"1"-65"16,-2 0-31-16,1 1-13 16,1-1-49-16,1-1-6 15,0 2-19-15,0-1-4 16,1 1 6-16,1-3-20 16,2-1-6-16,-1 0 12 15,6-4 13-15,0-2 10 16,0-1-16-16,3-3-12 15,0 0-14-15,0 0-9 16,4 0-5-16,-1 1 1 0,3 2-6 16,4 1 1-16,1 2 0 15,-2 2 1-15,-1 2-2 16,-3 3 1-16,-1 0 0 16,-1 4 5-16,0-2-2 15,2-2-1-15,2 1 11 16,0-1-9-16,-1 0 3 15,0 0-7-15,-4 1 5 16,-3 2-6-16,-3-1 0 16,-5 2 4-16,2-1 15 15,-4-2 33-15,-1-1 21 16,0-2-37-16,2-2-15 16,-1-3 0-16,1-1-7 15,-1 0-4-15,-1-2 2 0,-1 2-8 16,-2 2-4-1,-2 1-10-15,-1 1-68 0,-2 0-98 16,-3 1-51-16,-1 2-200 16</inkml:trace>
  <inkml:trace contextRef="#ctx0" brushRef="#br0" timeOffset="132808.44">12151 11425 461 0,'2'-18'683'0,"-4"-2"-470"15,-2-3 6 1,0-3-66-16,1 2-17 0,0 4-24 16,-2 5-42-16,5 4-70 15,0 3 0-15,0 6 0 16,0 2 0-16,0 2 0 16,0 6 0-16,0 5 0 15,0 7 0-15,3 8 0 16,0 9 0-16,0 6 0 15,2 5 0-15,-1 4 0 16,-3 1 0-16,2-3 0 16,-3-8 0-16,0-10 0 0,2-9 0 15,-4-10 0-15,2-6 0 16,2-6 0-16,-2-2 0 16,1-5 0-16,1-6 0 15,-2-8 0-15,1-9 0 16,1-11 0-16,2-6 0 15,1-4 0-15,5 3 0 16,1 3 0-16,2 9 0 16,5 6 0-16,4 6 0 15,1 4 0-15,4 7 0 16,1 4 0-16,2 6 0 16,-2 6 0-16,-1 10 0 15,0 7 0-15,-2 11 0 0,-5 5 0 16,-4 12 0-1,-4 3 0-15,-3-1 0 0,-3-3 0 16,-3-9 0-16,-2-11 0 16,-1-12 0-16,0-8 0 15,0-3 0-15,2-10 0 16,-2-3 0-16,-2-8 0 16,2-11 0-16,-1-9 0 15,1-10 0-15,-2-1 0 16,4 0 0-16,1 8 0 15,1 8 0-15,4 5 0 16,2 8 0-16,1 4 0 16,1 2 0-16,4 5 0 15,4 4 0-15,0 5 0 0,3 6 0 16,-1 9 0-16,-1 7 0 16,-2 10 0-16,-2 6 0 15,-1 5 0-15,-2-3 0 16,-1-5 0-16,1-9 0 15,-1-8 0-15,0-13 0 16,5-8 0-16,-1-8 0 16,2-8 0-16,2-7 0 15,-6-7 0-15,-3-4 0 16,-2-3 0-16,-7 0 0 16,-1 1 0-16,-4 7 0 15,1 6 0-15,-2 7 0 0,3 9 0 16,-2 3 0-1,2 4 0-15,0 4 0 16,0 2 0-16,2 6 0 0,-1 3 0 16,1 4 0-16,1 6 0 15,1 4 0-15,1 5 0 16,-2 2 0-16,4-1 0 16,-1 0 0-16,0-6 0 15,3-5 0-15,1-6 0 16,-2-6 0-16,-4-5 0 15,2-5 0-15,2-4-210 16,2-5-338-16</inkml:trace>
  <inkml:trace contextRef="#ctx0" brushRef="#br0" timeOffset="133019.87">12952 11094 1202 0,'-10'-18'308'16,"4"2"-23"-16,0 0-76 16,2 0-166-16,1 3-43 15,1 3 0-15,2 3 0 16,0 5 0-16,2 2 0 16,4 8-33-16,3 6-273 15,5 11-97-15,3 12-392 0</inkml:trace>
  <inkml:trace contextRef="#ctx0" brushRef="#br0" timeOffset="133445.23">13208 11447 1224 0,'4'-13'283'0,"2"-6"18"16,4 0-147-16,-1 3-69 15,2 4-85-15,2 8 0 16,1 6 0-16,2 8 0 16,-1 6 0-16,0 7 0 15,-6 9 0-15,-1 6 0 0,-8 3 0 16,-3 0 0-16,-4-5 0 16,1-9 0-16,1-11 0 15,2-11 0-15,3-9 0 16,3-11 0-16,2-11 0 15,1-11 0-15,5-6 0 16,4-3 0-16,-2 4 0 16,2 8 0-16,0 10 0 15,-1 8 0-15,4 4 0 16,2 9 0-16,3 3 0 0,4 7 0 16,-2 8 0-1,-1 5 0-15,-7 7 0 0,-7 12 0 16,-7 4 0-16,-6 3 0 15,-3 0 0-15,-3-6-102 16,6-10-296-16,9-10-383 16</inkml:trace>
  <inkml:trace contextRef="#ctx0" brushRef="#br0" timeOffset="134018.03">14749 10782 803 0,'3'-24'367'0,"-2"0"-164"16,-4 0 6-16,-4 3-61 15,-3 6-38-15,-1 9-67 16,-8 13 8-16,-5 18 12 16,-9 18-13-16,-7 21-50 15,1 21 0-15,-31 264 0 16,76-281 0-16,1 6 0 16,6 0 0-16,0-5 0 15,10 67 0-15,7-4 0 16,4-11 0-16,2-14 0 15,8-12 0-15,2-18 0 16,-1-13 0-16,-1-13 0 16,-8-14 0-16,-9-14 0 15,-10-10 0-15,-9-6 0 0,-5-7 0 16,-3-3 0 0,2-5 0-16,-2-4 0 0,1-4-364 15,4-9-601-15</inkml:trace>
  <inkml:trace contextRef="#ctx0" brushRef="#br0" timeOffset="134782.76">15895 10646 861 0,'3'-14'242'0,"-2"0"-13"15,-1-4-23-15,-4-1-18 16,-1 3-23-16,2 0-16 16,0 6-142-16,2 3-7 15,1 4 0-15,0 3 0 16,1 2 0-16,1 5 0 16,1 3 0-16,1 7 0 15,2 5 0-15,3 8 0 16,-2 8 0-16,-2 10 0 15,-5 9 0-15,-1 5 0 16,-3 2 0-16,1-1 0 16,3-4 0-16,2-6 0 15,4-7 0-15,2-10 0 0,-2-9 0 16,1-7 0-16,-4-9 0 16,0-7 0-16,-3-4 0 15,0-1 0-15,-2-2-83 16,-2 1-513-16</inkml:trace>
  <inkml:trace contextRef="#ctx0" brushRef="#br0" timeOffset="135134.09">15377 11646 805 0,'-14'-3'310'16,"1"0"-83"-16,3-1-46 16,2 0-47-16,4 1-13 15,5-3-20-15,13-2-92 16,20-5 3-16,27-6 9 15,30-2 10-15,27-2-11 0,21 0-5 16,3 1-7 0,-5 4-6-16,-14 3-2 0,-12 1-5 15,-18 4-39-15,-18 1-50 16,-18 4-101-16,-20 3-86 16,-20 5 8-16,-15 3-429 15</inkml:trace>
  <inkml:trace contextRef="#ctx0" brushRef="#br0" timeOffset="135688.4">15802 12015 1269 0,'2'-21'188'0,"1"-4"15"16,5-1-51-16,3 4-93 15,7 0-21-15,11 7-5 16,10 5-11-16,11 9-11 15,4 4-8-15,1 12-3 16,-9 6 1-16,-9 9-1 16,-19 8-3-16,-16 6 0 15,-17 5 3-15,-17 2-1 0,-9-2 3 16,-6-6-1 0,0-10 1-16,5-10-1 0,3-10 0 15,1-9 1-15,5-7 2 16,1-5 0-16,4-4 1 15,10 1 13-15,6 3 9 16,6 2-19-16,11 2-8 16,17 1 0-16,11 1-1 15,14-3 0-15,14 2 2 16,10 5-1-16,-1 0 0 0,-6 4 0 16,-6 4 0-1,-12 3 0-15,-14-3 0 0,-13 3-1 16,-4 0-3-16,-6-6-47 15,-4-1-90-15,-2-2-125 16,1-4-363-16</inkml:trace>
  <inkml:trace contextRef="#ctx0" brushRef="#br0" timeOffset="137715.03">17434 11262 405 0,'3'-16'375'0,"-1"-1"-184"16,-2 2-2-16,-3-1-4 16,0 5-31-16,1 3-30 15,-1 2-14-15,2 3-15 16,1 3-10-16,0-1-19 16,0 1-9-16,0 0-46 0,0 0-11 15,-2 0 0 1,4 1 0-16,-1 2 0 0,-1 3 0 15,3 7 0-15,-1 7 0 16,1 7 0-16,-2 10 0 16,3 4 0-16,-1 7 0 15,2 4 0-15,0 2 0 16,1-4 0-16,1-3 0 16,1-7 0-16,2-8 0 15,-2-8 0-15,-2-6 0 16,0-6 0-16,-2-1 0 15,-3-5 0-15,-1-3 0 16,2-3 0-16,-2-2 0 16,3-4-182-16,1-2-188 15,4-6-251-15</inkml:trace>
  <inkml:trace contextRef="#ctx0" brushRef="#br0" timeOffset="138034.6">17682 11290 1070 0,'9'-24'291'15,"-3"-3"-11"-15,-3 0-46 16,-3 5-80-16,-2 8-136 0,2 4-18 16,0 8 0-16,0 2 0 15,0 8 0-15,0 6 0 16,0 7 0-16,0 8 0 15,0 13 0-15,2 5 0 16,-1 7 0-16,1 4 0 16,2-1 0-16,2-3 0 15,2-8 0-15,1-7 0 16,-2-12 0-16,-1-11 0 16,-3-6 0-16,-1-5 0 15,-1-5 0-15,1-3 0 16,3-3-264-16,3-1-446 15</inkml:trace>
  <inkml:trace contextRef="#ctx0" brushRef="#br0" timeOffset="138614.01">18060 11501 1054 0,'8'-33'407'16,"0"-4"-128"-16,-5 2-43 15,-2 0-165-15,-2 5-71 16,1 6 0-16,-2 7 0 16,1 7 0-16,1 6 0 15,0 6 0-15,4 10 0 16,4 8 0-16,4 12 0 16,0 13 0-16,2 9 0 0,-1 4 0 15,-4-3 0 1,-1-7 0-16,-2-11 0 0,2-14 0 15,-2-13 0-15,3-8 0 16,6-11 0-16,0-9 0 16,3-6 0-16,-1-7 0 15,-2-7 0-15,-4-2 0 16,-1 1 0-16,-4 2 0 16,0 8 0-16,-3 7 0 15,0 10 0-15,-1 6 0 16,-1 8 0-16,3 6 0 15,1 9 0-15,0 8 0 16,1 8 0-16,0 5 0 16,2 0 0-16,0-6 0 15,1-3 0-15,3-10 0 16,4-9 0-16,0-7 0 0,4-10 0 16,1-10 0-16,1-9 0 15,-1-8 0-15,0-6 0 16,-4-2 0-16,-4 0 0 15,-6 6 0-15,-3 5 0 16,-6 5 0-16,-3 8 0 16,-4 6 0-16,-5 3 0 15,-8 9 0-15,-1 4-130 16,-4 6-296-16,0 2-469 0</inkml:trace>
  <inkml:trace contextRef="#ctx0" brushRef="#br0" timeOffset="138967.07">18018 11065 1122 0,'-11'-1'236'16,"3"1"-13"-16,3-4-97 0,3 1-31 15,6 0-42-15,10-3-44 16,14 1 2-16,19-3-3 16,14-1-3-16,13 0-1 15,3 0-4-15,105-1 3 16,-173 9-3-16,-6 1-5 15,-3 0-3-15,0 0-25 16,0 1 12-16,-9 5-42 16,-5 2-76-16,-4 5-180 15,-2-1-510-15</inkml:trace>
  <inkml:trace contextRef="#ctx0" brushRef="#br0" timeOffset="139534.13">19001 11199 954 0,'6'-20'242'16,"-1"-2"41"-16,-4 4-65 16,-2 0-28-16,-1 7-53 15,0 2-114-15,2 5-23 16,0 3 0-16,0 2 0 0,2 3 0 16,-2 6 0-16,2 8 0 15,-2 10 0-15,3 9 0 16,-2 8 0-16,5 3 0 15,0 4 0-15,0 1 0 16,1-1 0-16,2-4 0 16,0-4 0-16,-1-9 0 15,-1-10 0-15,-1-9 0 16,-3-8 0-16,-2-5 0 16,1-4 0-16,-2-1 0 15,0-2 0-15,0-6 0 16,1-4-352-16,5-6-435 15</inkml:trace>
  <inkml:trace contextRef="#ctx0" brushRef="#br0" timeOffset="139834.21">19299 11157 1127 0,'8'-27'399'16,"-2"2"-130"-16,0 4-49 15,-5 4-188-15,1 7-32 16,-1 6 0-16,2 9 0 16,-2 11 0-16,2 11 0 15,1 11 0-15,0 13 0 16,-1 8 0-16,-1 6 0 16,-2 1 0-16,0-2 0 0,0-8 0 15,1-9 0 1,1-15 0-16,-1-11 0 0,1-11 0 15,-2-5 0-15,1-5 0 16,-1-5 0-16,2-3 0 16,-1-8-329-16,6-11-708 15</inkml:trace>
  <inkml:trace contextRef="#ctx0" brushRef="#br0" timeOffset="140469.79">19377 10304 1142 0,'2'-14'229'15,"-1"-1"-16"-15,-1 0-66 16,5 1-24-16,5 3-47 16,3 1-37-16,13 4-4 15,5 6 0-15,3 6-27 16,2 6-8-16,-4 9 0 15,-10 9 0-15,-10 7 0 16,-8 6 0-16,-13 4 0 16,-10 4 0-16,-11 0 0 15,-10-3 0-15,-1-6 0 0,4-10 0 16,10-8 0-16,10-9 0 16,11-8 0-16,6-6 0 15,4 0 0-15,12-2 0 16,19-2 0-16,17-2 0 15,10-4 0-15,15-2 0 16,0-1 0 0,-10 0-51-16,-12 2-311 15,-13 9-255-15</inkml:trace>
  <inkml:trace contextRef="#ctx0" brushRef="#br0" timeOffset="140976.43">20317 10225 1058 0,'0'-17'224'0,"6"10"-129"15,13 9 25-15,12 17-5 16,16 19-10-16,14 20 7 16,9 22-15-16,3 23-23 15,-9 21-27-15,-9 20-47 16,-14 20 0-16,-13 18 0 0,-19 10 0 16,-16 4 0-1,-20-1 0-15,-17-9 0 0,-11-14 0 16,-3-19 0-16,-3-23 0 15,4-22 0-15,11-25 0 16,6-25 0-16,9-23 0 16,5-21 0-16,3-21 0 15,1-15-138-15,-3-10-349 16</inkml:trace>
  <inkml:trace contextRef="#ctx0" brushRef="#br1" timeOffset="183007.89">11613 10319 475 0,'4'-6'371'0,"-2"1"-183"15,-1-1-51-15,-4 0-11 16,2-2-36-16,-2-2 16 16,0-4-13-16,0-1-11 15,0-3 20-15,1 2-26 16,1 2-23-16,-1 5-8 15,1 5-14-15,-1 2-18 16,0 2-10-16,0 3-1 16,1-2-2-16,-1 1 1 0,2 2-1 15,-1 1 7 1,1-1 1-16,-2 2 4 0,2 2 4 16,0-1-6-16,0 2-10 15,0-1 0-15,0 0 0 16,-1 2 0-16,1 2 0 15,-2 2 0-15,2 4 0 16,-1 3 0-16,1 2 0 16,-2 1 0-16,-1 3 0 15,3-1 0-15,-3 0 0 16,3 1 0-16,-2-2 0 16,1 0 0-16,-1 2 0 15,1 2 0-15,-1 1 0 0,1 4 0 16,-3 2 0-1,1 3 0-15,0 0 0 0,0 1 0 16,0-1 0-16,1-5 0 16,1-2 0-16,2 0 0 15,-1-3 0-15,2 0 0 16,-1 1 0-16,2 2 0 16,-1 1 0-16,1 0 0 15,0 1 0-15,-2 3 0 16,2-2 0-16,-2 3 0 15,-1 1 0-15,-1 0 0 16,-3 4 0-16,2 3 0 16,-1 4 0-16,0 4 0 15,3-1 0-15,2 6 0 16,-1-3 0-16,2 2 0 16,0 0 0-16,1 1 0 0,-1-2 0 15,0-2 0-15,-1-2 0 16,4-2 0-16,-1-3 0 15,-1-2 0-15,-1 0 0 16,3-4 0-16,-2 1 0 16,-1-2 0-16,0-1 0 15,2 0 0-15,-2-2 0 16,0 0 0-16,0-1 0 16,3 0 0-16,-3 2 0 15,1-1 0-15,1 0 0 16,-4 1 0-16,2-2 0 15,-1 1 0-15,-2-1 0 16,1 1 0-16,1-3 0 0,-1 1 0 16,1-4 0-16,1-2 0 15,1-4 0-15,-1-2 0 16,0-1 0-16,0-1 0 16,0-2 0-16,-3 1 0 15,3 1 0-15,0-1 0 16,-1-3 0-16,-1-1 0 15,2-4 0-15,-1-5 0 16,2-3 0-16,-4-3 0 16,1 1 0-16,1 3 0 0,-1 3 0 15,1 1 0 1,-1 6 0-16,1 2 0 0,-1 5 0 16,-1 1 0-16,0 0 0 15,2 0 0-15,-2 0 0 16,0-1 0-16,-2 0 0 15,2 0 0-15,-1 0 0 16,1-3 0-16,-2-3 0 16,1 1 0-16,1-3 0 15,-2 0 0-15,1 0 0 16,-1 1 0-16,-2 0 0 16,1 1 0-16,0-1 0 15,0-2 0-15,2-2 0 16,-1-5 0-16,-1-3 0 15,3-3 0-15,0-1 0 0,0 0 0 16,0 1 0-16,0 0 0 16,-3 4 0-16,1 1 0 15,-1-1 0-15,0 2-69 16,2-4-59-16,-3-4-84 16,1-9-138-16,1-11-223 15</inkml:trace>
  <inkml:trace contextRef="#ctx0" brushRef="#br1" timeOffset="187798.28">11547 10181 718 0,'5'-2'133'0,"-5"1"-3"16,0 1-21-16,-2-2-34 16,1 2 21-16,1 0-9 15,0-1 1-15,0 0-15 16,1 1-32-16,-1 0-24 15,2 1-14-15,-2-1-3 16,1 1 0-16,1 1-1 16,-1-1 2-16,4 1 10 15,2 0 16-15,2 0 14 0,6 1-16 16,3-2-4 0,3 0-7-16,4-1-3 0,5-1-4 15,9-2 0-15,6-1-5 16,7-2 6-16,4 1-7 15,2-1-1-15,-5 1 2 16,2 2 0-16,-6 1-2 16,-4 0 1-16,1 0 0 15,2 1 0-15,4-2-1 16,5-1 5-16,4 0-4 16,5-2 1-16,1-1-1 15,2 1 3-15,-1-1 0 16,-2 1 1-16,-7 1 7 15,-6-1 11-15,-6-3-2 16,-3 3-1-16,3-4-4 0,14-1 8 16,19-3-8-1,25-2-15-15,28-3 1 0,26-2 0 16,15 0 3-16,8-1 1 16,1 0 4-16,-5 2 4 15,-6 1-1-15,-4-1-7 16,-2 3 1-16,0 0-1 15,3 0-1-15,5 1 2 16,5 0-7-16,0 0-1 16,-2 4-2-16,-8-1 1 15,-7 2 2-15,-18 1 2 16,-10 1 1-16,-17 3-1 0,-10 0 0 16,-7 0 0-16,-5 1-2 15,-1 0-4-15,-1 0 1 16,1-2 1-16,0 4 1 15,-3-3 1-15,-5 3 0 16,-4-1 0-16,-10 1 1 16,-8 0-1-16,-7 2 0 15,-2-1 2-15,112-5-1 16,-134 4 0-16,0 3 0 16,4-4 0-16,0 4 0 15,36-2-1-15,3 0-7 16,-2 2 2-16,-4 2 1 15,-3-1 1-15,-2 0-5 0,3-1 7 16,3 0-3-16,7-2-1 16,4-1 5-16,3 0-1 15,3 0 1-15,-3 0 1 16,-6 3-1-16,-3 0-1 16,-7 3 0-16,-5-1 1 15,-4 0-1-15,-1 0-3 16,-2-1-2-16,1-2 0 15,-1 1-7-15,1-2 10 16,0 2 2-16,-4-1-3 16,-7 1 4-16,-6 0 0 15,-7-1-2-15,-5-1 2 0,0 1 0 16,3-1-3 0,4-2-7-16,6 1-2 0,4-1 7 15,0 0-6-15,0 1 7 16,-4 0-1-16,-6 0-2 15,-5 2 6-15,1 0-14 16,4 1-16-16,9 0-12 16,15-3-18-16,10 3 17 15,8-2 24-15,-3-2 8 16,-10 0 12-16,-10 2-4 16,-12-1 1-16,-7 2-2 15,0 1 0-15,1-2 4 16,4 1 0-16,0-3 2 15,-2 0-1-15,-3-1 3 16,-7 3 1-16,-6-3 2 0,-4 3-3 16,-3 0 8-16,-3-2 7 15,5 0-9-15,0 0-7 16,-2 0 10-16,2-1 8 16,-4 1 0-16,0 0 7 15,-2 1-5-15,-2 0-1 16,0 2 14-16,-3-2-1 15,1 1-3-15,-5 2-3 16,0-1 3-16,-3 1 8 16,0 0-8-16,-2 1-3 0,2-2-28 15,0 1 0 1,0 0 0-16,0-1 0 0,2 1 0 16,-1 0 0-16,-1 0 0 15,2 1 0-15,-2 0 0 16,2 1 0-16,-2 0 0 15,0-2 0-15,0 1 0 16,2 0 0-16,-2 2 0 16,-2 3 0-16,2 1 0 15,-2 1 0-15,0 1 0 16,1 3 0-16,-2-1 0 16,1 2 0-16,-1 1 0 15,0 2 0-15,0 1 0 16,0 2 0-16,-1 1 0 15,1 2 0-15,1 0 0 0,-3 0 0 16,2 2 0-16,1 1 0 16,-1 1 0-16,1 1 0 15,2 1 0-15,2 3 0 16,0 3 0-16,2-1 0 16,3 3 0-16,1 4 0 15,1 1 0-15,1 3 0 16,2 2 0-16,0 2 0 15,0 4 0-15,0 2 0 16,-1 2 0-16,0-1 0 16,0 1 0-16,-1-2 0 15,4 2 0-15,-2 2 0 16,1-1 0-16,-1 4 0 16,0 0 0-16,3-1 0 0,-3-3 0 15,0 1 0-15,-3-5 0 16,-2 2 0-16,1-1 0 15,-1-2 0-15,0 1 0 16,1 0 0-16,0 1 0 16,0 2 0-16,1-1 0 15,-1 0 0-15,-1-1 0 16,1-2 0-16,-2-1 0 16,-2 1 0-16,2 3 0 15,0 1 0-15,0 3 0 16,0 1 0-16,-2-2 0 15,1-1 0-15,0 0 0 16,-1-2 0-16,2 0 0 0,-2 0 0 16,1 0 0-16,-2-2 0 15,1 0 0-15,-2-1 0 16,1 1 0-16,0-3 0 16,1-2 0-16,-1-1 0 15,-1-2 0-15,1-1 0 16,0 0 0-16,-2 1 0 15,1 0 0-15,-1-2 0 16,1 1 0-16,-2-4 0 16,1-2 0-16,1-6 0 0,-1-2 0 15,1-4 0-15,1-3 0 16,0-3 0-16,-1-2 0 16,0-2 0-16,-1-2 0 15,1-4 0-15,-2-3 0 16,0-2 0-16,0-4 0 15,0-1 0-15,0 0 0 16,0 0 0-16,0 0 0 16,0 0 0-16,0 0 0 15,0 0 0-15,0 0 0 16,-2 0 0-16,2 0 0 16,0 0 0-16,0 0 0 15,-1 0 0-15,-1 0 0 16,0 0 0-16,0 1 0 15,1-1 0-15,-2 1 0 0,0 1 0 16,-3-1 0-16,-2 0 0 16,-4-1 0-16,-1-1 0 15,-3-2 0-15,-4 1 0 16,-4-1 0-16,-4 3 0 16,-7 0 0-16,-7 2 0 15,-4 1 0-15,-3 1 0 16,0 1 0-16,3-1 0 15,4-1 0-15,5-2 0 16,1 2 0-16,4-6 0 16,2 3 0-16,2-1 0 15,0 0 0-15,3-1 0 16,4 1 0-16,3-1 0 16,2 2 0-16,3-1 0 0,0-2 0 15,1 1 0-15,-2 0 0 16,-2-1 0-16,-3 1 0 15,-2-2 0-15,-3 3 0 16,3 0 0-16,2 1 0 16,-1 0 0-16,7 0 0 15,-2 0 0-15,0-2 0 16,-6-1 0-16,-3 2 0 16,-8-3 0-16,-7 0 0 15,-9-2 0-15,-4 2 0 16,-7 0 0-16,-2 1 0 15,-1 1 0-15,-1 2 0 16,-1-1 0-16,-3 1 0 0,1 1 0 16,-2-1 0-1,-4 0 0-15,-2-1 0 0,-4 1 0 16,-3 0 0-16,-1-2 0 16,-1 2 0-16,-4 0 0 15,-1 0 0-15,0 0 0 16,0 0 0-16,1 0 0 15,1 0 0-15,-2-1 0 16,-5 1 0-16,-1-1 0 16,-4 1 0-16,0-3 0 15,4 1 0-15,1 1 0 16,2-1 0-16,4 1 0 0,2 0 0 16,7 1 0-16,3 0 0 15,7 1 0-15,6 0 0 16,1 2 0-16,1-1 0 15,-3-2 0-15,2 3 0 16,-3-3 0-16,0 0 0 16,-6-3 0-16,0 3 0 15,-4 0 0-15,0 3 0 16,-1-2 0-16,-2 2 0 16,2 0 0-16,-2 0 0 15,2-1 0-15,1 0 0 16,-3-1 0-16,-3 1 0 15,-2-2 0-15,-5 0 0 0,-5 1 0 16,1-1 0-16,0 2 0 16,3 0 0-16,4 1 0 15,10 0 0-15,5 1 0 16,8-3 0-16,4 1 0 16,3-1 0-16,2-1 0 15,4 0 0-15,1 0 0 16,3 2 0-16,1 0 0 15,-3 2 0-15,2-2 0 16,-2 3 0-16,4 1 0 16,1-1 0-16,2-3 0 15,3 1 0-15,-1-1 0 16,-5-1 0-16,0-1 0 16,-6-1 0-16,-7 1 0 0,-6-2 0 15,-2 4 0-15,1-1 0 16,1 2 0-16,1 1 0 15,5 0 0-15,-2 1 0 16,1-1 0-16,-4-1 0 16,0 1 0-16,3-1 0 15,-1 1 0-15,0-1 0 16,1 0 0-16,2 0 0 16,2-1 0-16,3 1 0 15,0-2 0-15,3-1 0 16,1 1 0-16,3-1 0 0,-3 2 0 15,-1 0 0-15,-2 2 0 16,0-1 0-16,0 1 0 16,1 0 0-16,5 1 0 15,4-3 0-15,3 1 0 16,-3-2 0-16,2-1 0 16,-5 2 0-16,-6-1 0 15,0 2 0-15,1 0 0 16,3 3 0-16,3-2 0 15,8 3 0-15,3-4 0 16,6 3 0-16,-1-2 0 16,-2 0 0-16,2 0 0 15,-7 0 0-15,1 1 0 16,-2 1 0-16,-1-3 0 0,1 1 0 16,0 2 0-16,0-3 0 15,3 1 0-15,1-1 0 16,2-2 0-16,-3 1 0 15,2 1 0-15,-2-1 0 16,-3 1 0-16,3 2 0 16,0-1 0-16,-1 0 0 15,3 0 0-15,1 1 0 16,3-1 0-16,3-1 0 16,-1 0 0-16,1 0 0 15,3-1 0-15,-6 0 0 16,5 1 0-16,-1-1 0 15,-2 1 0-15,-2 1 0 0,2-1 0 16,2-1 0-16,-1 2 0 16,3-3 0-16,-1 0 0 15,1 3 0-15,0-3 0 16,-1 1 0-16,-2 0 0 16,3 1 0-16,-1 1 0 15,1-1 0-15,3 0 0 16,3-1 0-16,2 1 0 15,5-3 0-15,2 0 0 16,0 0 0-16,-3 2 0 16,0-1 0-16,-3 1 0 15,2 0 0-15,-1 0 0 16,2-1 0-16,2 1 0 16,-2-2 0-16,3 0 0 0,3 0 0 15,-2 0 0-15,4 0 0 16,-4 0 0-16,4 0 0 15,-2 0 0-15,0 0 0 16,0 0 0-16,0 0 0 16,0 0 0-16,-2 0 0 15,4 0 0-15,-4 0 0 16,4 0 0-16,-2 0 0 16,0 0 0-16,3 0 0 15,-3 0 0-15,0 0 0 16,0 0 0-16,0 0 0 0,4 0-294 15,4 0-835-15</inkml:trace>
  <inkml:trace contextRef="#ctx0" brushRef="#br1" timeOffset="-191000.18">21375 11437 1024 0,'-11'-9'111'0,"-5"-2"41"15,-2-1-17-15,-8 0 11 16,3-2-23-16,-1 0 2 16,0 0-30-16,6-2-28 15,2 3-15-15,7 3-35 16,4 3-17-16,4 1 0 0,4 3 0 16,10-4 0-16,17-4 0 15,16-7 0-15,15-1 0 16,14 0 0-16,5 7 0 15,8 6 0-15,8 10 0 16,10 9 0-16,9 9 0 16,12 11 0-16,4 9 0 15,5 9 0-15,-2 6 0 16,5 11 0-16,-7 11 0 16,3 8 0-16,-1 12 0 15,-6 9 0-15,-5 10 0 16,-9 6 0-16,-14 4 0 15,-10 1 0-15,-14-3 0 0,-9-3 0 16,-5-9 0 0,-12-9 0-16,-2-6 0 0,-9-10 0 15,-7-11 0-15,-5-9 0 16,-7-10 0-16,-4-12 0 16,-5-11 0-16,-4-8 0 15,0-8 0-15,-5-5 0 16,-1-4 0-16,1-3 0 15,-2-1 0-15,0-2 0 16,0 1 0-16,0-1 0 16,0 0 0-16,0-3 0 15,-2-2 0-15,2-1 0 16,-3-3-49-16,0-6-296 16,-2-2-166-16</inkml:trace>
  <inkml:trace contextRef="#ctx0" brushRef="#br1" timeOffset="-190346.84">23598 13215 1187 0,'-9'-6'180'0,"-2"1"24"16,-5-4-29-16,-1 2-30 15,1 1-17-15,0-1-100 16,4 0-28-16,4 1 0 16,2 1 0-16,3 2 0 15,5 2 0-15,-2 2 0 16,1 0 0-16,7 3 0 0,4 6 0 16,8 5 0-1,7 3 0-15,8 7 0 0,1-1 0 16,1 5 0-16,0-1 0 15,-1-2 0-15,-3 2 0 16,-2-1 0-16,-4-5 0 16,-3-1 0-16,-3-3 0 15,-4-2 0-15,-4-6 0 16,-4-4 0-16,-4-5 0 16,-3-2 0-16,1-12 0 15,3-13 0-15,4-15 0 16,7-15 0-16,1-13 0 15,2-1 0-15,0 4 0 16,-4 13 0-16,-4 15 0 16,-4 12 0-16,-4 14 0 0,-4 6 0 15,0 6 0-15,0 1 0 16,-1-1 0-16,-1 2 0 16,1 1 0-16,-1 4 0 15,-1 3-219-15,-3 4-467 16</inkml:trace>
  <inkml:trace contextRef="#ctx0" brushRef="#br0" timeOffset="-145994.18">23154 14633 801 0,'2'-15'239'0,"-4"-1"4"16,-1 0-66-16,-5-2-56 15,2 1-11-15,1 0-22 0,1 3-9 16,-1 1-20-16,2 3-14 15,0 2 3-15,1 2-15 16,1 4-29-16,-2 0-4 16,3 4 0-16,-3-1 0 15,-6 6 0-15,-4 6 0 16,-5 5 0-16,-4 9 0 16,-1 8 0-16,4 4 0 15,3 6 0-15,5 7 0 16,6 1 0-16,7 2 0 15,4-1 0-15,9-5 0 16,1-5 0-16,5-9 0 16,4-6 0-16,2-8 0 15,3-9 0-15,-1-5 0 16,2-8 0-16,0-6 0 0,-1-10 0 16,0-10 0-16,-5-7 0 15,-4-9 0-15,-7-8 0 16,-6-4 0-16,-8 0 0 15,-7 2 0-15,-5 7 0 16,-6 6 0-16,0 8 0 16,-4 4 0-16,1 5 0 15,3 6 0-15,2 5 0 16,1 6-77-16,0 9-190 16,1 5-79-16,7 10-369 15</inkml:trace>
  <inkml:trace contextRef="#ctx0" brushRef="#br0" timeOffset="-145136.78">23581 14923 387 0,'6'-7'561'16,"-1"-4"-332"-16,-2-5 10 0,-2-3-72 16,-1 1-36-16,2-1-25 15,-2 4-11-15,1 5-21 16,-1 4-29-16,2 5-32 15,-2 4-13-15,0 2 0 16,0 9 0-16,0 9 0 16,0 7 0-16,3 10 0 15,2 10 0-15,3 3 0 16,1 9 0-16,-1 1 0 16,-3 2 0-16,-2-2 0 15,-3-5 0-15,0-10 0 16,-1-7 0-16,1-9 0 15,0-6 0-15,-2-9 0 0,2-7 0 16,0-5 0-16,-1-3 0 16,-2-6 0-16,0-5-76 15,-1-5-130-15,1-6-59 16,-2-8-197-16</inkml:trace>
  <inkml:trace contextRef="#ctx0" brushRef="#br0" timeOffset="-144846.56">23523 14889 783 0,'1'-35'180'0,"5"6"-40"16,4 4-25-16,1 8-25 16,6 4-40-16,5 6-4 15,6 5 11-15,5 7-3 16,3 7-1-16,2 8 1 15,-6 7-12-15,-2 5-12 16,-7 5 7-16,-7 0-3 16,-9 0-11-16,-7-5-9 15,-7-3 5-15,-13-3-6 16,-6-4-4-16,-12-5-8 16,-4-4-1-16,-2-4-64 15,3-1-76-15,9-5-172 16,9-6-604-16</inkml:trace>
  <inkml:trace contextRef="#ctx0" brushRef="#br0" timeOffset="-137486.28">24153 14539 280 0,'3'-6'148'15,"0"-1"18"-15,-3 1 12 16,-3 1-72-16,1-3 34 0,-2 1-27 15,-1 0 16-15,-1 0 1 16,0-2-33-16,-1 2-13 16,1 0 2-16,0-1-7 15,3 1-7-15,0 0-20 16,1 2-7-16,2-1-1 16,-1 3-1-16,1 0-6 15,0 3-19-15,-2 0-18 16,1 2 0-16,-1 0 0 15,2 6 0-15,3 1 0 16,0 7 0-16,3 5 0 0,3 6 0 16,3 3 0-16,2 3 0 15,2 4 0 1,-1 4 0-16,1 4 0 16,-1 1 0-16,-4 6 0 0,-1 1 0 15,-2-4 0-15,-5-2 0 16,-2-5 0-16,1-8 0 15,-2-7 0-15,0-4 0 16,1-8 0-16,1-4 0 16,1-4 0-16,1-4 0 15,-3-1 0-15,1-4 0 16,1-1 0-16,-2 1-83 16,-1-1-79-16,2-3-181 15,1-1-239-15</inkml:trace>
  <inkml:trace contextRef="#ctx0" brushRef="#br0" timeOffset="-137176.03">24129 14854 866 0,'-14'-4'157'15,"1"1"55"-15,0 2-80 16,2 1-36-16,3 1-56 0,1 0-26 16,6 1-5-16,5 2 10 15,12-4 37-15,11-2-18 16,12-4-23-16,12-3-10 16,5-2-3-16,4-1-1 15,-9 2-1-15,-11 4 0 16,-10 1-7-16,-12 0-15 15,-12 4-21-15,-4 1-22 16,-2 0-89-16,-3 4-156 16</inkml:trace>
  <inkml:trace contextRef="#ctx0" brushRef="#br0" timeOffset="-136806.65">24642 14844 851 0,'-1'-10'367'0,"-3"-1"-87"16,3-1-88-16,-4 1-33 15,4 4-65-15,-1 2-47 16,1 4-27-16,1 2-19 16,0 9 7-16,-2 6 10 0,1 7-8 15,1 10-10 1,-3 4 0-16,2 1 0 16,-1-4 0-16,1-4 0 0,-1-5 0 15,2-7 0-15,0-5 0 16,0-7-1-16,2-2-92 15,-1-4-99-15,5-6-133 16,0-2-177-16</inkml:trace>
  <inkml:trace contextRef="#ctx0" brushRef="#br0" timeOffset="-136555.72">24644 14572 896 0,'4'-1'166'0,"-1"5"37"16,0-1-26-16,-6 1-60 16,2 0-35-16,1 1-5 15,-2-4-3-15,1 0 24 16,-1-1-16-16,2-1-13 16,0 1-63-16,-1-1-6 15,-1-4 0-15,-1 1 0 16,0 0 0-16,0-1-101 15,1 5-190-15,5 6-35 16,5 7-97-16</inkml:trace>
  <inkml:trace contextRef="#ctx0" brushRef="#br0" timeOffset="-135595.48">24900 14943 1021 0,'6'-21'252'16,"-2"-4"33"-16,-2-1-104 15,-2 2-33-15,1 6-45 16,-1 7-46-16,2 7-57 16,0 3 0-16,-1 3 0 15,5 5 0-15,4 3 0 16,2 4 0-16,5 6 0 0,-1 7 0 15,2 1 0-15,-4 5 0 16,-1-1 0-16,-4 0 0 16,-2 1 0-16,-4-2 0 15,0-5 0-15,-4-3 0 16,-1-7 0-16,2-6 0 16,-1-5 0-16,1-5 0 15,1-4 0-15,-2-4 0 16,1-6 0-16,0-6 0 15,0-9 0-15,3-4 0 16,3-9 0-16,4-1 0 0,-1-1 0 16,3 6 0-16,3 7 0 15,-1 9 0 1,2 10 0-16,-1 6 0 0,1 6 0 16,1 6 0-16,2 5 0 15,0 10 0-15,-1 2 0 16,3 8 0-16,-2 6 0 15,-3 4 0-15,-4 0 0 16,-4-2 0-16,-3-4 0 16,-4-6 0-16,-1-7 0 15,0-8 0-15,-1-7 0 16,-1-4 0-16,1-7 0 16,-1-7 0-16,1-5 0 15,-2-8 0-15,1-7 0 0,2-5 0 16,3-4 0-16,5-1 0 15,4 1 0-15,1 5 0 16,4 6 0-16,0 4 0 16,-1 8 0-16,-2 6 0 15,0 6 0-15,-1 7 0 16,-2 4 0-16,1 7 0 16,-1 9 0-16,0 8 0 15,-3 5 0-15,0 4 0 16,-2-2 0-16,2-4 0 15,1-7 0-15,4-5 0 16,2-8 0-16,3-5 0 0,0-5 0 16,4-6 0-1,1-6 0-15,-1-5 0 0,-2-5 0 16,-3-7 0-16,-5-7 0 16,-1-3 0-16,-7-1 0 15,-5 1 0-15,-2 6 0 16,-3 8 0-16,1 11 0 15,1 7 0-15,2 5 0 16,2 8 0-16,2 6 0 16,1 7 0-16,3 6 0 15,3 3 0-15,3 2 0 16,0-3 0-16,2 0 0 16,0-6 0-16,-2-1 0 15,-3-6-60-15,-3-6-218 16,-2-3-165-16</inkml:trace>
  <inkml:trace contextRef="#ctx0" brushRef="#br0" timeOffset="-135419.93">25689 14645 1554 0,'3'-29'225'0,"-4"1"13"16,-2 3-208-16,-2 6-30 15,4 11 0-15,-1 4 0 16,2 11-14-16,3 9-269 0,3 10-295 16</inkml:trace>
  <inkml:trace contextRef="#ctx0" brushRef="#br0" timeOffset="-134650.05">26082 14797 940 0,'-8'-16'212'0,"-1"-2"29"16,5-4-53-16,-1 0-55 15,7 1-32-15,5 3-51 16,10-1-24-16,6 5-8 0,7 6 9 15,3 8-1-15,0 8 3 16,-3 10 0-16,-9 12-2 16,-8 12-27-16,-11 14 0 15,-11 5 0-15,-14 7 0 16,-8-2 0-16,-3-9 0 16,1-11 0-16,6-9 0 15,6-8 0-15,11-10 0 16,5-3 0-16,8-4 0 15,8-3 0-15,9-2 0 16,10-1 0-16,9-3 0 0,5-3 0 16,2-3-238-1,-6-2-165-15,-6-3-527 16</inkml:trace>
  <inkml:trace contextRef="#ctx0" brushRef="#br0" timeOffset="-134489.89">26044 15025 119 0,'-8'-18'1084'16,"9"-2"-988"-16,11-1 44 15,12 0-58-15,11 5-64 16,15 6-18-16,17 4-98 0,8 8-189 16,5 4-236-1</inkml:trace>
  <inkml:trace contextRef="#ctx0" brushRef="#br0" timeOffset="-134107.91">26711 14913 809 0,'8'-16'416'0,"-7"-4"-174"16,-5-3-29-16,-4-5 7 15,1 3-104-15,-1 1-85 16,-2 5-31-16,1 7 0 16,0 6 0-16,-4 10 0 15,-2 13 0-15,-6 11 0 16,0 16 0-16,-3 10 0 15,5 4 0-15,4-2 0 16,4-9 0-16,8-12 0 16,3-14 0-16,3-12 0 15,8-12 0-15,4-10 0 0,5-8 0 16,7-7 0-16,2-6 0 16,-5-1 0-16,-5 2 0 15,-7 5 0-15,-2 8 0 16,-5 8 0-16,-2 6 0 15,-2 8 0-15,4 5 0 16,1 9 0-16,6 5 0 16,0 7 0-16,2 2 0 15,-1 1 0-15,3-1 0 16,-1-4 0-16,4-6-84 16,5-7-132-16,6-9-104 15,6-8-225-15</inkml:trace>
  <inkml:trace contextRef="#ctx0" brushRef="#br0" timeOffset="-133825.52">27069 14548 1067 0,'3'-27'286'16,"2"-25"38"-16,-1 6-67 16,2 6-144-16,-1 12-113 15,-2 10 0-15,-2 8 0 16,1 5 0-16,-2 11 0 15,4 8 0-15,2 12 0 0,4 9 0 16,1 15 0 0,1 12 0-16,3 5 0 0,-3 3 0 15,1 3 0 1,-1-4 0-16,0-4 0 16,1-8 0-16,-2-8 0 0,1-14 0 15,-2-13 0-15,-2-8-110 16,-1-11-142-16,-1-6-126 15,-6-8-638-15</inkml:trace>
  <inkml:trace contextRef="#ctx0" brushRef="#br0" timeOffset="-133504.39">26928 14801 447 0,'-5'-10'638'15,"17"2"-582"-15,14 1 120 0,17-3-106 16,15 4-39-16,15 0-28 15,10-4-2-15,5 0-1 16,3 1 9-16,-8-2 55 16,-12 1 47-16,-18 0 40 15,-16 4-9-15,-21 2-28 16,-11 2-80-16,-7 1-34 16,2 2 0-16,-1 5 0 15,1 7 0-15,0 5 0 16,1 9 0-16,1 8 0 15,-1 4 0-15,1 3 0 16,-1-3 0-16,1-4 0 16,-1-9 0-16,-1-6 0 15,3-11 0-15,0-5-156 0,0-5-101 16,1-7-213-16,1-10-475 16</inkml:trace>
  <inkml:trace contextRef="#ctx0" brushRef="#br0" timeOffset="-133357.35">27660 14687 773 0,'-9'-51'391'0,"2"1"-80"16,1 5-79-16,3 4-47 16,1 10-65-16,2 9-85 15,0 9-35-15,2 6 0 16,1 10-31-16,4 5-80 16,4 9-173-16,6 7-254 15</inkml:trace>
  <inkml:trace contextRef="#ctx0" brushRef="#br0" timeOffset="-133022.68">28117 14698 1279 0,'-2'-10'248'0,"2"-7"-2"16,-4-3-65-16,-2 2-88 15,0 4-93-15,0 7 0 16,-5 7 0-16,-3 7 0 15,-5 7 0-15,0 7 0 16,-4 7 0-16,4 4 0 16,6-2 0-16,4 3 0 15,6-2 0-15,6-6 0 0,3-6 0 16,3-5 0-16,1-9 0 16,2-10 0-16,3-7 0 15,0-9 0-15,3-4 0 16,-4-5 0-16,-4-1 0 15,-4 3 0-15,-5 3 0 16,-1 5 0-16,-3 6 0 16,2 6 0-16,-1 8-391 15,2 8-142-15</inkml:trace>
  <inkml:trace contextRef="#ctx0" brushRef="#br0" timeOffset="-132590.75">28211 14623 1243 0,'6'-21'324'0,"4"-3"6"16,2-3-180-16,-1 3-150 15,2 6 0-15,0 7 0 16,7 10 0-16,-1 9 0 16,2 8 0-16,0 10 0 15,-3 9 0-15,-5 6 0 16,-8 6 0-16,-8 4 0 15,-5 5 0-15,-4-4 0 16,3-8 0-16,3-12 0 16,5-11 0-16,2-14 0 15,5-12 0-15,3-10 0 0,5-10 0 16,1-9 0-16,7-9 0 16,3-4 0-16,2-1 0 15,0 4 0-15,2 6 0 16,-3 10 0-16,-2 8 0 15,-2 9 0-15,-2 8 0 16,1 7 0-16,0 8 0 16,-3 6 0-16,1 8 0 15,-7 5 0-15,-3 4 0 16,-5 6 0-16,-2 0 0 16,-1-2 0-16,-1-2-7 15,3-7-259-15,-1-7-63 16,-4-4-290-16</inkml:trace>
  <inkml:trace contextRef="#ctx0" brushRef="#br0" timeOffset="-130654.83">22433 14198 392 0,'1'-5'365'0,"-1"-1"-187"16,-1-2 22-16,-4-1-9 15,1 1-58-15,-1-2-20 16,2 1-27-16,0 2-12 16,3 0-15-16,-2 1-6 15,1 2 2-15,-1 1-27 16,2 2-2-16,0 1-12 16,0 1-5-16,2-1 0 15,-2 2-1-15,0-1-4 16,0-1 10-16,0 1 2 15,0-1-5-15,0 2-2 16,1-2-9-16,-1 1 0 0,0-1 0 16,2 0 0-1,-2 0 0-15,0 0 0 0,0 2 0 16,0-2 0-16,0-2 0 16,0 4 0-16,0-4 0 15,0 4 0-15,0-2 0 16,0 1 0-16,0 0 0 15,0 5 0-15,1 1 0 16,-1 3 0-16,2 5 0 16,-2 2 0-16,1 1 0 15,2 3 0-15,1 3 0 16,-1 1 0-16,1 3 0 16,3 2 0-16,1 3 0 15,-2 2 0-15,1 2 0 16,3 0 0-16,0 3 0 0,-1-2 0 15,2 2 0-15,0-1 0 16,0 2 0-16,0 2 0 16,-2 0 0-16,-3 4 0 15,2 2 0-15,-3 1 0 16,-1-2 0-16,-1 2 0 16,-3-4 0-16,-2-2 0 15,1-1 0-15,-3-4 0 16,0 1 0-16,0-5 0 15,1-1 0-15,0-1 0 16,1-4 0-16,2 2 0 16,2-2 0-16,-2 1 0 0,1-1 0 15,-1 2 0-15,-1 1 0 16,-1 2 0-16,2 0 0 16,-1-2 0-16,2 0 0 15,1-6 0-15,2 2 0 16,-1-1 0-16,4 2 0 15,0-1 0-15,-3 2 0 16,2-3 0-16,-1-4 0 16,-1-2 0-16,2-2 0 15,-2-1 0-15,-1-2 0 16,0-2 0-16,0 1 0 16,1-2 0-16,-3 0 0 15,1-5 0-15,-1 1 0 0,1-5 0 16,-1-1 0-16,-1-3 0 15,2 0 0-15,-2-1 0 16,-2-1 0-16,1 1 0 16,1-5-92-16,-2-5-327 15,4-10-503-15</inkml:trace>
  <inkml:trace contextRef="#ctx0" brushRef="#br0" timeOffset="-127338.56">22483 14162 467 0,'-4'-3'184'0,"-2"0"-59"15,-3-1 12-15,1 0-39 16,-1 1-8-16,-1-2-6 16,-2 2 23-16,1 2-32 15,4 1 5-15,-2 0-24 16,3 0-17-16,2 0-12 15,-2 1-4-15,-1 2-7 16,0 2-5-16,0-3-3 16,1-1 8-16,-2 1-5 0,0 0-3 15,2-1 4-15,-2 2-1 16,3-3 4-16,2 1 7 16,2-1 15-16,1 0-6 15,0-1 1-15,0 1-9 16,0 0-12-16,1 0-4 15,-1 0-5-15,2 0-2 16,-1 0-6-16,1 1-3 16,-1-1 2-16,4 0 5 15,1 2 2-15,6-2 3 16,4-2-2-16,11 0 1 16,8-3-2-16,6 0 0 15,5-1 1-15,1 0-1 0,-1 2 0 16,-4 2-1-16,-2 0-1 15,-1-1 1-15,0 1-4 16,4 0 3-16,3-2-6 16,9-1 6-16,8-1 2 15,13 1 0-15,15 0-5 16,10-2 4-16,9-2 1 16,3 1-1-16,-6-1 1 15,-5-3-2-15,-7 4 4 16,-7 0-2-16,-9 1 3 15,-1 0-3-15,-5 3 0 16,0 1 1-16,8 1 0 16,4 1 0-16,4 1-1 15,5-1-4-15,3-1 4 0,2-2 0 16,-2-3 0-16,5-5 1 16,9 1 17-16,10-2-11 15,10 0-3-15,17 0-3 16,13 2-1-16,12-1-2 15,7 4-3-15,5-1 5 16,0 3 2-16,-6 0 1 16,-7 2 0-16,-9 2-3 15,-15-1-4-15,-8 0 3 16,-9 1-2-16,-7 1 2 16,-3 1 1-16,-2-1-3 0,2 0-2 15,0 1-4 1,2-2 9-16,3-1-1 0,-4 0-1 15,-4-1 1-15,-7-1 0 16,-7-2-2-16,-7 0 2 16,-5 1-1-16,-1 0-3 15,-1 2-10-15,-5 0 8 16,0 4 0-16,-3 1 2 16,-7 2 5-16,-4 0 0 15,-11 1-1-15,-11-1 1 16,-11-2-2-16,-10 1 1 15,-12-2 0-15,-5 0 0 0,-5-2 0 16,-1 2 1-16,-2-1 0 16,-1 1 0-16,1 0 1 15,-1 0 1-15,1 0-2 16,-2 0 3-16,2-1 8 16,2-1 4-16,-1 1-2 15,2-1 8-15,-5 2 3 16,1 0 7-16,-2-1 5 15,-2 1-2-15,2 0 2 16,-1-1 0-16,-2 1-23 16,2 0-13-16,-1-2 0 15,1 2 0-15,1 0 0 16,0 2 0-16,0-2 0 16,0 2 0-16,0 1 0 15,-3 6 0-15,1 4 0 0,-1 3 0 16,-3 9 0-16,1 4 0 15,1 3 0-15,-2 8 0 16,3 5 0-16,3 3 0 16,0 8 0-16,3 3 0 15,4 1 0-15,1 3 0 16,3-2 0-16,2 4 0 16,-1 0 0-16,3 1 0 15,-3 2 0-15,-2 5 0 16,-4 4 0-16,-2-1 0 15,-4 3 0-15,-1-2 0 16,-2-2 0-16,6-5 0 0,1-2 0 16,6-4 0-1,2-7 0-15,2-4 0 0,-3-4 0 16,-1-3 0-16,-5 1 0 16,-1-7 0-16,-2-1 0 15,-2-4 0-15,0-6 0 16,1-4 0-16,1-5 0 15,-1-5 0-15,1-4 0 16,-1-3 0-16,-1-3 0 16,0-2 0-16,0 0 0 15,0-2 0-15,-1 1 0 16,1-2 0-16,-2 0 0 16,2 0 0-16,0-2 0 0,2 1 0 15,-2-5 0 1,-2-3-372-16,-1-9-414 0</inkml:trace>
  <inkml:trace contextRef="#ctx0" brushRef="#br0" timeOffset="-125260.75">22692 16091 829 0,'-3'1'165'15,"-2"-4"2"-15,1 0-12 16,1 1-75-16,3 2-24 0,0-2 0 15,0 1 11 1,0 1 7-16,2 0 1 0,-4 0-8 16,2 0-13-16,0 0-16 15,-1 0-23-15,1 1-11 16,0-1-1-16,0 2-3 16,1-2-2-16,1-2 1 15,-1 2 0-15,6-1 1 16,5-2 5-16,8-1-5 15,10-1 1-15,8 0 1 0,9-1 0 16,11 0-1 0,12 3 1-16,12-2-2 0,12-2 0 15,9 0 0-15,1-1-4 16,5-2 2-16,-3-2 3 16,3 0-1-16,0 0 1 15,4 3-1-15,1 0 0 16,-2 5 7-16,6-1-7 15,2 1-3-15,3-2 0 16,4 1 3-16,3-3 0 16,-7-2-1-16,-3-2 2 15,-1 1 0-15,-3-1 1 16,-2 3-2-16,4 0 1 16,4 1-1-16,-1 3 0 15,-2 0-3-15,-1 1 1 0,-12 0 2 16,-7-2 0-16,-7 2 2 15,-5-1-1-15,-6-1-1 16,0 3 0-16,-3-3 0 16,-2-1 1-16,-5 1 1 15,1 0-1-15,-3-1 1 16,2 2 0-16,-2 1-4 16,1 1 1-16,-4 2 0 15,-2-1 0-15,0 1 1 16,-4 1 0-16,0-3 0 15,-2-3-1-15,0 1 1 16,-5-4 4-16,-1 1-1 16,-5-1-1-16,-3 2-2 15,-5 3 0-15,-1 2 0 0,-1 4-1 16,2 0 1-16,1 4 0 16,2-3 1-16,-1 1-1 15,1 1 1-15,-4-3 0 16,-1 0-1-16,0-1 1 15,0 1-1-15,2 1 0 16,2-2-2-16,5 0 1 16,-3 1 0-16,3-2 1 15,-2 0 0-15,0 0-1 16,0-2 0-16,2 2 1 16,2 0-1-16,-1 2 1 15,1-1-4-15,-2 1 4 16,-1-1 0-16,0-1 0 0,-3-1 4 15,0-1-3 1,1-1-1-16,-3 2 0 0,0 0-1 16,-1-1 1-16,-2 2 0 15,-1 2 0-15,-3-2 0 16,-2 1 0-16,1 0 0 16,-2 1 0-16,-1-1 0 15,3 1 0-15,-1-2 2 16,-1 0-2-16,-2 0 0 15,-3 0 0-15,-3-2 2 0,-3 2-2 16,0 0-5 0,-1 0 4-16,2 0 1 0,-2 2 0 15,2-2 0-15,-2 0-3 16,-1 0 3-16,-4-2 3 16,-4 2-3-16,-1-1 0 15,-1 1 1-15,2-2-1 16,-2 2 0-16,1-1 0 15,-2 1-1-15,1-1 2 16,-2 1-1-16,-4 0 4 16,1 0 17-16,-2 0 13 15,0 0-4-15,1-2-19 16,-1 4-3-16,2-2-6 16,1-2-2-16,1 2 0 15,2 0 0-15,1 0 0 0,0 0 0 16,-4 0 10-16,0 0-2 15,-3 0-8-15,0-1 0 16,0 1 0-16,0-2 0 16,0 2 0-16,0 0 0 15,0 2 0-15,0-2 0 16,0 0 0-16,0 0 0 16,0 0 0-16,0 0 0 15,0 0 0-15,-2 0 0 16,2 0 0-16,-1-2 0 15,1 2 0-15,-2 2 0 16,2-4 0-16,0 4 0 16,-1-2 0-16,-1 0 0 15,0 0 0-15,-4 1-58 0,-10 2-263 16,-4-2-337-16</inkml:trace>
  <inkml:trace contextRef="#ctx0" brushRef="#br0" timeOffset="-122808.43">23817 16897 716 0,'0'7'123'16,"-3"0"23"-16,2-5-29 16,-1 0-49-16,2 0 16 15,-1-2 18-15,1 0 26 16,1-4-9-16,-1-1-86 16,-1-4 10-16,1 0 2 15,-2-4-12-15,-1 0 3 0,1 0-11 16,-1 0-5-1,0 6-1-15,2-1 0 0,-1 4-9 16,2 1-10-16,0 3-1 16,2 2-11-16,-1 2 7 15,1 3 5-15,-1 2 1 16,1 4 1-16,-1 0-2 16,1 1 1-16,-1-2-3 15,1-3 4-15,-2-3-2 16,2-3 2-16,-2-3 20 15,1-2 32-15,-1-2 9 16,0-1-51-16,2-5 10 16,-1-3-22-16,1-3 0 15,-1-1 0-15,1-4 0 0,-2-1 0 16,0 2 0-16,-2 0 0 16,-1 5 0-16,0 3 0 15,-2 5 0-15,2 6 0 16,-4 3 0-16,-8 7 0 15,-7 6 0-15,-4 8 0 16,-7 7 0-16,-2 9 0 16,1 5 0-16,2 6 0 15,4 3 0-15,8 5 0 16,7 2 0-16,13 2 0 16,10-2 0-16,7-5 0 0,7-4 0 15,2-6 0 1,7-5 0-16,3-5 0 0,3-7-95 15,7-5-153-15,2-6-121 16,7-6-319-16</inkml:trace>
  <inkml:trace contextRef="#ctx0" brushRef="#br0" timeOffset="-122430.93">24261 17374 818 0,'0'-22'497'0,"-3"-2"-264"16,-4 4-68-16,-2 0-47 0,0 6-43 15,2 7-46-15,-5 3-26 16,-2 8-2-16,-2 8 2 16,-1 6-2-16,-3 5-2 15,-1 8 2-15,6 1-1 16,2-1 0-16,7-2-2 15,6 0 2-15,6-6-4 16,4-6-6-16,2-7 10 16,6-7 4-16,-2-5-3 15,2-5 2-15,-3-3 9 16,0-4-4-16,-6-3 6 16,-2-3 2-16,-4 1 3 15,-3-4-9-15,-1-3-8 0,-7 2-2 16,1-1-25-1,-4 4-24-15,3 5-104 0,0 6-139 16,3 10-370-16</inkml:trace>
  <inkml:trace contextRef="#ctx0" brushRef="#br0" timeOffset="-121961.23">24426 17345 1280 0,'4'-21'264'0,"1"1"-51"15,-1 3-55-15,-1 3-94 16,1 8-42-16,4 4-13 16,3 6 7-16,2 7-8 15,2 6 1-15,3 3-5 16,-3 5-4-16,-4 2 0 15,0 1 0-15,-6 2 0 16,-2-3 0-16,-2-3 0 16,-4-3 0-16,0-8 0 15,0-6 0-15,3-4 0 16,-3-6 0-16,-2-7 0 16,2-7 0-16,2-5 0 0,-2-5 0 15,3-3 0 1,4-6 0-16,6 4 0 0,0 4 0 15,6 2 0-15,5 8 0 16,-1 7 0-16,2 7-2 16,2 4-1-16,-3 5 3 15,-2 6 3-15,0 5-1 16,-3 4-2-16,-7 1 0 16,-1 4 0-16,-5-1 0 15,-1-1-70-15,1-7-154 16,4-2-110-16,10-9-286 15</inkml:trace>
  <inkml:trace contextRef="#ctx0" brushRef="#br0" timeOffset="-121636.1">25157 17220 1010 0,'4'-26'273'15,"-4"5"-68"-15,-3 3-112 16,-6 5-61-16,-4 9-26 15,-4 8 6-15,-5 10 7 16,-5 9-6-16,0 6-4 16,2 4-7-16,5-2 0 15,7-5-1-15,9-4 0 16,7-5 26-16,11-6 29 16,6-3 4-16,5 1-18 15,4-1-14-15,-1-1 3 0,-4 3-4 16,-6-3-15-1,-5 4 5-15,-5-2-5 0,-7 4-2 16,-5-1-2-16,-8 0-5 16,-8-1-3-16,-3-1-36 15,-3-3-153-15,-1-4-97 16,8-3-460-16</inkml:trace>
  <inkml:trace contextRef="#ctx0" brushRef="#br0" timeOffset="-121186.3">25583 17033 1073 0,'-4'-27'249'0,"0"-2"-3"16,-1-5-47-16,-1-3-25 16,1 3-68-16,2 3-106 0,-1 3 0 15,1 8 0-15,1 9 0 16,0 7 0-16,0 8 0 15,2 10 0-15,0 12 0 16,2 9 0-16,2 12 0 16,0 9 0-16,4 4 0 15,6 6 0-15,2 0 0 16,2-6 0-16,-2-2 0 16,0-8 0-16,-3-9 0 15,-1-9 0-15,1-6 0 16,-1-9 0-16,6-6 0 15,0-5-174-15,3-3-200 16,1-4-133-16</inkml:trace>
  <inkml:trace contextRef="#ctx0" brushRef="#br0" timeOffset="-121028.3">25409 17294 1013 0,'-15'-13'209'15,"9"2"-65"-15,16 0-82 16,16 1-7-16,14 4-42 16,17 3-13-16,14 1-86 15,14-1-202-15</inkml:trace>
  <inkml:trace contextRef="#ctx0" brushRef="#br0" timeOffset="-120663.18">25920 17217 1049 0,'0'-19'285'0,"3"0"-34"16,3 0-92-16,2 5-81 15,8 6-43-15,4 8 1 16,8 10-5-16,5 7 2 15,2 4-14-15,-4 7-6 16,-4 3-3-16,-7-2 0 0,-6-1-5 16,-5-2 1-1,-5-3 3-15,-4-8-1 0,-1-5 2 16,1-6-10-16,-3-8 0 16,1-7 0-16,1-9 0 15,-1-5 0-15,1-8 0 16,2 0 0-16,4-4 0 15,4 5 0-15,1 6 0 16,8 9 0-16,7 8-210 16,4 11-142-16,3 11-103 15</inkml:trace>
  <inkml:trace contextRef="#ctx0" brushRef="#br0" timeOffset="-119980.27">26720 17287 774 0,'12'-13'480'0,"-6"-3"-217"16,-6-4-60-16,-3-1-46 15,-1 3-65-15,-4 5-34 16,0 2-38-16,-3 6-20 16,-3 8 0-16,-3 7 0 15,-3 6 0-15,-1 9 0 16,0 5 0-16,5 3 0 15,4-3 0-15,4-4 0 16,7-4 0-16,4-8 0 16,3-6 0-16,3-5 0 0,6-3 0 15,6-7 0-15,-2-3 0 16,7-7 0-16,-6-1 0 16,-2-2 0-16,-4-1 0 15,-5 1 0-15,-5 1 0 16,-1 2 0-16,-3 1 0 15,0 5 0-15,-1 5 0 16,1-1 0-16,-2 5 0 16,2 1 0-16,0 2 0 15,0 5 0-15,0 4 0 16,0 4 0-16,3 5 0 16,4 3 0-16,1-1 0 15,4-1 0-15,3-3 0 0,4-4 0 16,2-5 0-1,3-3 0-15,1-5 0 0,1-6 0 16,-1-2 0-16,1-7 0 16,-4 0 0-16,-6-5 0 15,-1-3 0-15,-7 1 0 16,-5-4 0-16,-5-1 0 16,-4 4 0-16,0 2 0 15,-1 6 0-15,1 5 0 16,3 9 0-16,0 11 0 0,1 3 0 15,1 7 0 1,1 6 0-16,0 5 0 0,4 1 0 16,1-5 0-16,1 2 0 15,1-5 0-15,1-4 0 16,-1-7 0-16,1 0-8 16,3-6-152-16,0-4-139 15,2-3-211-15</inkml:trace>
  <inkml:trace contextRef="#ctx0" brushRef="#br0" timeOffset="-119798.77">27095 16875 1179 0,'-2'-17'209'15,"1"4"-32"-15,-4 5-106 16,-1 6-71-16,2 5 0 15,-1 7-101-15,4 6-202 16,1 7-372-16</inkml:trace>
  <inkml:trace contextRef="#ctx0" brushRef="#br0" timeOffset="-119362.93">27308 17190 1139 0,'0'-20'270'0,"0"-1"1"15,1 4-67-15,-2 3-88 16,1 8-74-16,1 3-37 16,1 7-5-16,4 8 0 15,3 6 0-15,4 8 0 16,-2 4 0-16,0 5 0 15,-6-2 0-15,-3-2 0 16,-4-4 0-16,1-7 0 16,-2-6 0-16,2-7 0 15,2-7 0-15,5-7 0 16,1-5 0-16,8-8 0 16,5-6 0-16,3-3 0 15,1-3 0-15,0 0 0 0,0 1 0 16,-5 6 0-1,-4 5 0-15,-3 10 0 0,-6 5 0 16,2 11 0-16,-1 13 0 16,3 4 0-16,1 6 0 15,0 5 0-15,-3-3 0 16,-2-3 0-16,0-4-164 16,2-7-163-16,2-5-212 15</inkml:trace>
  <inkml:trace contextRef="#ctx0" brushRef="#br0" timeOffset="-119074.91">27935 16895 469 0,'4'-43'694'0,"1"6"-355"15,0 3-82-15,-3 5-74 16,-1 11-78-16,-1 9-105 15,0 6 0-15,0 8 0 16,0 9 0-16,2 10 0 16,-1 10 0-16,4 11 0 15,-2 5 0-15,3 4 0 16,-1 6 0-16,-1 1 0 16,3-2 0-16,-1-1 0 0,0-3 0 15,-3-9 0-15,2-8 0 16,1-7-60-16,-3-8-281 15,1-8-136-15</inkml:trace>
  <inkml:trace contextRef="#ctx0" brushRef="#br0" timeOffset="-118614.77">27814 17228 621 0,'-8'-26'707'0,"7"4"-516"15,5 1-52-15,7 2-85 16,14 4-35-16,13 7-16 16,12 3-3-16,10 5-20 0,4 3-49 15,112 10-24-15,-156-13-21 16,-6-3-8-16,-2 0-53 16,-1 0-18-16,11-4-37 15,-2-6 130-15,-1 1 100 16,-4-2 274-16,-3 0 18 15,-2 2-13-15,-5 1-84 16,-4 4-31-16,-4 0-52 16,-1 2-83-16,-6-1-19 15,0 3-7-15,-2 3-3 16,-1 4-4-16,3 4 2 16,0 9-4-16,2 8 6 15,5 6 0-15,4 2 1 16,2 3 3-16,7-3 0 15,3 0 10-15,3-9 3 0,2-2-6 16,0-2-1-16,-5-1-1 16,-4-2-2-16,-8 0-1 15,-11-1-6-15,-8 0 0 16,-12-2 0-16,-4-1-93 16,-1-2-252-16,0-1-379 15</inkml:trace>
  <inkml:trace contextRef="#ctx0" brushRef="#br0" timeOffset="-117259.08">22977 16670 487 0,'-5'-14'278'0,"-1"-2"-108"0,0-1 7 15,-4-2 6 1,1 2-51-16,2 0 6 0,-2-1-25 15,4 3 15-15,1 0-20 16,2 5-36-16,1 3-12 16,2 3-59-16,-1 3-1 15,0 3 0-15,2 7 0 16,-1 7 0-16,-1 8 0 16,3 6 0-16,0 12 0 15,3 4 0-15,0 8 0 16,2 8 0-16,-1 5 0 15,-1 7 0-15,3 8 0 16,-2 3 0-16,4 5 0 16,2-1 0-16,2-3 0 0,3-2 0 15,-1-7 0-15,2-3 0 16,-4-2 0-16,0-1 0 16,-3-3 0-16,0-2 0 15,-3-1 0-15,-2-9 0 16,1-5 0-16,2-10 0 15,-4-11 0-15,0-10 0 16,-1-11 0-16,-4-2 0 16,1-7 0-16,-4 0 0 15,2-4 0-15,0-6 0 16,3-5 0-16,1-11-467 16</inkml:trace>
  <inkml:trace contextRef="#ctx0" brushRef="#br0" timeOffset="-115089.61">22952 16645 517 0,'-12'-2'288'0,"-5"-1"-103"15,1-1-23-15,0-2-4 16,0 0-46-16,6 0-28 15,4 1-17-15,3 0-9 16,2 3-19-16,1 0-15 16,1 0-12-16,2 4-3 15,9 1 20-15,11 0 2 16,18 0-8-16,20 0-9 16,22-2-9-16,16 0-2 15,10-1 2-15,11 2 5 0,0 0-8 16,1 1-1-16,3 2 7 15,5 1-2-15,9-2-1 16,19-1-3-16,21-1 0 16,26-3-2-16,27-3 2 15,18-2 0-15,12-1 1 16,6 0-3-16,-4 1 0 16,-7 0 0-16,-8-1 5 15,-5 2-3-15,-7-1-2 16,-6 2-1-16,-12 1 1 15,-20 1 0-15,-26 0 0 16,-33-1-1-16,-34 0 1 16,-30 0 0-16,-17-4-3 0,-9 1-3 15,4 3-7-15,11-2-12 16,10 1-13-16,10 3-8 16,1-2 26-16,-1-1 14 15,-7-1 6-15,-13 0 0 16,-11-2 6-16,-10-2-5 15,-6 2 4-15,0 2-5 16,-1-1 0-16,4 4-1 16,1 2-1-16,1 2 2 15,1 0 0-15,-3 2 2 16,-3-3 11-16,-2-1 19 16,-5-1-2-16,-4-3-19 15,1 2-10-15,3-1 0 0,3 1-1 16,4 1 1-16,3 1-3 15,-4 1 6-15,-6 1-4 16,-9-2 9-16,-5 0 27 16,-5-2-11-16,-1 0 0 15,-2-3 6-15,-2 3-4 16,-2-2-6-16,-1 3-6 16,-1 1-3-16,-2 0-3 15,0 0-6-15,-3 1 6 16,1-1-2-16,1 0-7 15,1 2 0-15,-2-2 0 16,2 0 0-16,0 3 0 0,-1 3 0 16,-1 1 0-16,-1 4 0 15,0 3 0-15,0 5 0 16,0 1 0-16,-2 6 0 16,2 7 0-16,-1 2 0 15,4 7 0-15,2 6 0 16,5 4 0-16,2 6 0 15,0 0 0-15,4 6 0 16,0 5 0-16,-3 1 0 16,2 3 0-16,-2 0 0 15,1-1 0-15,-2-5 0 16,0 2 0-16,0-2 0 16,-2-4 0-16,0-1 0 15,0-5 0-15,-3-2 0 16,1-9 0-16,-2-2 0 0,0-6 0 15,2-7 0-15,-2-5 0 16,2-9 0-16,-2-4 0 16,-2-4 0-16,-1-8 0 15,0 2 0-15,-1-4 0 16,-1 1 0-16,1-2 0 16,-2 2 0-16,1 0 0 15,1-1 0-15,1 1 0 16,-2 0 0-16,-2 0 0 15,-2 1 0-15,-4 1 0 16,-7-1 0-16,-4 1 0 16,-7-1 0-16,-5-1 0 0,-7-1 0 15,1 1 0-15,-1-2 0 16,2 4 0-16,3 2 0 16,-3 0 0-16,-17-1 0 15,-18 3 0-15,-19 1 0 16,-20-4 0-16,-20 0 0 15,-5-1 0-15,-5 0 0 16,-4 1 0-16,0-2 0 16,4 2 0-16,1-2 0 15,0 0 0-15,-2-1 0 16,-6-1 0-16,-5 0 0 16,-7 1 0-16,-9 0 0 15,-12 1 0-15,-8 4 0 16,-5 0 0-16,4 3 0 15,3 2 0-15,11-3 0 0,11 0 0 16,8 0 0-16,4-2 0 16,6 0 0-16,4 0 0 15,3-1 0-15,6 0 0 16,6 2 0-16,7-6 0 16,7 4 0-16,8-1 0 15,8-3 0-15,7-1 0 16,10-1 0-16,8-2 0 15,6 4 0-15,4-4 0 16,3 4 0-16,3 0 0 16,2 1 0-16,4 2 0 0,1 0 0 15,3 0 0-15,4 1 0 16,3 0 0-16,6-1 0 16,3 1 0-16,4-2 0 15,6 2 0-15,3-2 0 16,5 0 0-16,3-2 0 15,1 2 0-15,-1-4 0 16,-1 0 0-16,-4 0 0 16,-1 2 0-16,1-4 0 15,1 4 0-15,-1 0 0 16,5 0 0-16,0 0 0 16,3 0 0-16,1 0 0 0,2 2 0 15,-4-2 0 1,0 0 0-16,-3 2 0 0,-4 0 0 15,-2 2 0-15,0-2 0 16,0 2 0-16,6-4 0 16,5 1 0-16,2-1 0 15,4 0 0-15,1 0 0 16,0 0 0-16,-2-1 0 16,1 1 0-16,-3 0 0 15,-1 0 0-15,1 0 0 16,0 0 0-16,1 0 0 15,2 0 0-15,-1-3 0 16,2 3 0-16,0-1 0 16,0 0 0-16,0 1 0 0,0-1 0 15,0 1 0-15,2-2 0 16,-2 2 0-16,3 0 0 16,-2 0 0-16,1 0 0 15,-2 2 0-15,5 1-284 16,5 3-184-16</inkml:trace>
  <inkml:trace contextRef="#ctx0" brushRef="#br0" timeOffset="-113899.4">20584 17447 914 0,'-6'-4'162'0,"-2"1"62"16,1-3-66-16,-5-1-44 16,2 3-23-16,-3-2-27 15,-3 3 6-15,1 2 5 16,-1-2-20-16,1 2-11 15,3 0 10-15,3 1-32 16,1-2-22-16,3 0 0 16,2 2 0-16,1 0 0 15,2 0 0-15,0 0 0 16,0 0 0-16,2 2 0 0,-1-2 0 16,2 3 0-1,5 1 0-15,2-3 0 16,12 2 0-16,11 0 0 0,15 0 0 15,15-3 0 1,13 0 0-16,9 0 0 0,7 0 0 16,7 1 0-16,2-1 0 15,5 0 0-15,2 0 0 16,2 0 0-16,-4-1 0 16,0-5 0-16,-2 2 0 15,-2-5 0-15,-7 2 0 16,-2 0 0-16,-8 0 0 15,-8 1 0-15,-10-1 0 16,-10 2 0-16,-10-1 0 0,-12 3 0 16,-11-1 0-16,-9 3 0 15,-8-1 0-15,-4 2 0 16,-3-1 0-16,2 1 0 16,-1-1 0-16,-1 1 0 15,2 0 0-15,-2 0 0 16,-2 0 0-16,1 0 0 15,-1 1 0-15,1-1 0 16,-4 0 0-16,-3 1 0 16,-3 2 0-16,-2 1-44 15,-7 3-244-15,1 0-190 16</inkml:trace>
  <inkml:trace contextRef="#ctx0" brushRef="#br0" timeOffset="-113185.3">22398 17143 707 0,'-10'-14'395'0,"-1"-3"-154"16,-2-2-49-16,-1-1-60 15,0 3-10-15,1 3-9 16,2 2-42-16,0 4-5 15,5 4-58-15,3 1-8 16,2 1 0-16,1 2 0 16,3 4 0-16,6 1 0 15,7 5 0-15,9 5 0 16,10 7 0-16,6 6 0 16,4 3 0-16,3 4 0 15,1 1 0-15,-4-1 0 16,-3-2 0-16,-2-2 0 15,-4-4 0-15,-5-3 0 0,-6-6 0 16,-6-2 0-16,-5-6 0 16,-6-6 0-16,-5-1 0 15,-2 0 0-15,-1-3 0 16,-1 0 0-16,1 0 0 16,-2 1 0-16,-1 4 0 15,-3 2 0-15,-1 2 0 16,-8 8 0-16,-4 3 0 15,-4 4 0-15,-5 2 0 16,-2 0 0-16,-1 1 0 0,-1-4 0 16,4-2 0-1,3-4 0-15,2-3 0 0,7-3 0 16,1-1 0-16,3-3 0 16,4-1 0-16,0-4 0 15,3 0 0-15,4-2 0 16,1 0 0-16,0 0 0 15,1 0 0-15,1 0-288 16,6-2-302-16</inkml:trace>
  <inkml:trace contextRef="#ctx0" brushRef="#br0" timeOffset="-107995.4">20418 15302 887 0,'-6'-2'178'0,"-1"1"24"16,-5 1-72-16,1-1-37 16,0 2-12-16,0 0-13 15,1 1-19-15,-2 0-12 16,1 0 4-16,-2 1 0 15,-4 1-3-15,1 2 0 16,-5 0-7-16,0-1-7 16,3 2-3-16,0-1-1 15,5-2-3-15,3 0-5 16,4-1-6-16,3-2-1 16,1 1 1-16,2-2 2 0,2 0 2 15,1-2-6-15,4 1-4 16,15-3 0-16,17-3 0 15,19-2 0-15,30 0 0 16,29-3 0-16,20-1 0 16,17 2-5-16,8 0-18 15,-11 1 11-15,-18 1 8 16,-24 4 4-16,-26 1 0 16,-25 1 2-16,-17 1-2 15,-13 0 2-15,-9 0-1 16,-7 0 2-16,-1 1 0 15,-4 1 3-15,-2-1 0 16,-2 0 6-16,-2-1-3 0,1 2-9 16,-4 0 0-16,2 0 0 15,-3 0-10-15,-3 3-94 16,-2-1-134-16,-2 4-121 16,0 1-444-16</inkml:trace>
  <inkml:trace contextRef="#ctx0" brushRef="#br0" timeOffset="-106919.52">21848 14891 1050 0,'-15'-15'258'16,"-3"-1"-53"-16,-2-2-67 16,1-1-1-16,0 4-19 15,4 2-38-15,2 4-19 16,3 1-61-16,4 6 0 15,3 0 0-15,2 2 0 16,1 0 0-16,0 0 0 16,0 0 0-16,1 2 0 0,-1 0 0 15,3 4 0-15,3 4 0 16,6 5 0-16,6 5 0 16,12 5 0-16,10 0 0 15,11 3 0-15,9-3 0 16,4 1 0-16,0-2 0 15,-3-2 0-15,-4-1 0 16,-8 2 0-16,-7 0 0 16,-11 0 0-16,-4-1 0 15,-10-1 0-15,-6-6 0 0,-5-4 0 16,-3-4 0 0,-3-2 0-16,0-4 0 0,0-2 0 15,-1 1 0-15,1-2 0 16,-2 2 0-16,-4 0 0 15,-3 0 0-15,-4 2 0 16,-1 0 0-16,-5 3 0 16,1 3 0-16,2 4 0 15,-5 2 0-15,-3 6 0 16,2 2 0-16,-5 8 0 16,-5 3 0-16,0 5 0 15,-4 4 0-15,-3 0 0 16,0-1 0-16,2-2 0 15,0-3 0-15,2-7 0 16,4-4 0-16,4-4 0 0,6-5 0 16,4-3 0-16,3-3 0 15,3-3 0-15,0-1 0 16,3-3 0-16,4 1 0 16,1-3 0-16,1 0 0 15,2-1 0-15,0 0 0 16,0 0 0-16,0 0 0 15,0 0 0-15,0 0 0 16,0 0 0-16,0 2 0 16,0-2 0-16,0 0 0 15,0 0 0-15,0-2 0 16,0 2 0-16,0 0 0 16,0 0 0-16,0-1 0 15,0 1 0-15,0-1 0 0,0 1 0 16,0 0 0-16,0 0 0 15,0 0 0-15,0 0 0 16,0 1 0-16,0-1 0 16,0 0 0-16,2 0 0 15,-2 0 0-15,0 0 0 16,1 0 0-16,-1 0 0 16,2-1-14-16,-2 1-49 15,1 0 4-15,1 0-39 16,-4 0-6-16,2 1 7 15,2 0 43-15,1 3-28 0,-2-2-40 16,4 2-89 0,3-1-97-16</inkml:trace>
  <inkml:trace contextRef="#ctx0" brushRef="#br0" timeOffset="-103469.52">18883 14218 724 0,'0'-3'168'15,"-1"-1"25"-15,-2 0-60 16,-2-2-12-16,-1 0-34 16,-3 1-2-16,2-2-18 15,1 1-2-15,1-2-10 16,1 2 0-16,1 0-19 15,-1 2-1-15,1 3-9 16,-4-1-8-16,0 2-15 0,-8 3 0 16,-1 1 2-16,-5 4 11 15,1 0 1-15,-1 1-9 16,5 0 0-16,1 1-5 16,0 0 14-16,3 1-4 15,0 1 0-15,-1 2 5 16,1 0 1-16,0 1-2 15,0 3-5-15,3 1-5 16,-1 3-7-16,4-1 0 16,0 4 0-16,4 0 0 15,2 5 0-15,2-1 0 16,1 3 0-16,1 2 0 16,1-3 0-16,-2-1 0 0,2 0 0 15,-2-2 0-15,2-2 0 16,0 2 0-16,1 0 0 15,0 3 0-15,1 6 0 16,-1 2 0-16,-2 4 0 16,2-3 0-16,1 0 0 15,1-5 0-15,0-4 0 16,4-1 0-16,1-2 0 16,2 1 0-16,3 2 0 15,-1-1 0-15,-1 3 0 16,-3 1 0-16,0 1 0 15,-5 1 0-15,0 0 0 16,-2 1 0-16,-1 0 0 0,1-1 0 16,-1 0 0-16,1-4 0 15,0-1 0-15,1-2 0 16,-2-2 0-16,-1-1 0 16,-1 0 0-16,-1-5 0 15,-2 2 0-15,0-1 0 16,-2-1 0-16,2-1 0 15,0-4 0-15,0 0 0 16,0-1 0-16,-1-3 0 16,1-2 0-16,-2 0 0 15,1-1 0-15,-1 1 0 16,-1-3 0-16,-1 3 0 16,-3 1 0-16,0 2 0 15,-2 2 0-15,-2 3 0 0,-3 4 0 16,-5 4 0-1,-2 1 0-15,-3 1 0 0,-3-2 0 16,-1 2 0-16,-1-6 0 16,1-1 0-16,-2-3 0 15,-1-1 0-15,-3 1 0 16,-5-1 0-16,-3-1 0 16,-3 1 0-16,3-3 0 15,-2-3-6-15,3-2-2 16,4-2 4-16,6-3 0 15,2-2 3-15,7-2 0 0,5-2 1 16,4 1 0-16,4 0 1 16,6-1 0-16,2 1 0 15,2-1-1 1,2-2-16-16,6-3-8 0,4-1 0 16,10-4 5-16,9 1 3 15,7-1-2-15,3 5 6 16,6 2 3-16,3 2 4 15,4 4 1-15,5 5 2 16,-1 2 1-16,-2 5 1 16,-6 6-1-16,-8 2 1 15,-7 5 1-15,-6 7-1 0,-4 4 1 16,-3 5 0 0,37 100 4-16,-55-115 4 0,0 4 6 15,0-1 5-15,-4 2 0 16,5 32 13-16,-1 5-5 15,-5 6-4-15,-3 11-9 16,-2 7-15-16,-1 5 0 16,0 2 0-16,-3 1 0 15,3-11 0-15,2-4 0 16,1-8 0-16,1-7 0 16,4-8 0-16,4-5 0 15,3-4 0-15,4-8 0 16,1-5 0-16,3-7 0 15,0-8 0-15,2-5 0 16,4-7 0-16,0-4 0 0,3-2 0 16,2-1 0-16,2 0 0 15,0 2 0-15,0 1 0 16,-2-2 0-16,-1 5-26 16,-3 0-91-16,-8 0-92 15,1-1-105-15,-7 0-214 16</inkml:trace>
  <inkml:trace contextRef="#ctx0" brushRef="#br0" timeOffset="-101724.96">7891 15491 178 0,'-5'-3'805'15,"2"-2"-590"-15,0-3-4 16,-2-3-56-16,1 1-46 16,0 0-6-16,-1 2-2 15,1-1-27-15,1 5-13 16,0 1-26-16,0 2-35 16,1 1 0-16,2 1 0 15,-1 1 0-15,1 1 0 16,-2-1 0-16,2 8 0 15,0 7 0-15,2 12 0 16,-1 10 0-16,1 15 0 16,1 12 0-16,1 6 0 0,-1 4 0 15,2 4 0-15,-4 2 0 16,1-1 0-16,-4-3 0 16,-2-5 0-16,-4-7 0 15,-4-9 0-15,2-4 0 16,1-8 0-16,0-7 0 15,2-8 0-15,4-10 0 16,0-8 0-16,3-5 0 16,1-4 0-16,-1-3 0 15,-1 2 0-15,2-2 0 16,-2 1 0-16,2-1 0 16,1 2 0-16,1 0 0 15,2-2 0-15,6 2 0 0,8-1 0 16,12-1 0-16,7-1 0 15,7-1 0-15,4-2 0 16,-4 0 0-16,-5 2 0 16,-12 1 0-16,-8 1 0 15,-9 0 0-15,-8 0 0 16,-4 0 0-16,-1 0 0 16,-5 0-92-16,-2 0-128 15,-6 0-59-15,-3 1-353 16</inkml:trace>
  <inkml:trace contextRef="#ctx0" brushRef="#br0" timeOffset="-101140.54">8242 16256 1117 0,'3'-26'288'16,"-1"0"-87"-16,-4-3-41 16,-1 5-43-16,-4 4-57 15,3 5-14-15,-5 4-29 0,-2 7-14 16,-1 4-3 0,-3 6 4-16,-7 7-4 0,0 7 1 15,-5 5 0-15,6 7 2 16,0 0-3-16,9 2 0 15,3 0 2-15,6-2-2 16,5-4 0-16,3-4 0 16,3-3-2-16,1-6 4 15,0-7-2-15,6-4 4 16,0-8-2-16,7-6-2 16,2-6 0-16,4-8 2 15,-1-5 0-15,-3 0 3 16,-6-5-1-16,-4 1 1 15,-7 1-2-15,-7 1-3 16,-3 2 0-16,-3 7 0 0,2 5 0 16,-1 5 0-16,2 6 0 15,0 4 0-15,3 4 0 16,0 4 0-16,0 6 0 16,3 5 0-16,-3 4 0 15,3 6 0-15,5 4 0 16,0 0 0-16,1 2 0 15,2-5 0-15,2 1 0 16,-1-5 0-16,3-4 0 16,-3-6 0-16,2-3 0 15,-1-2-145-15,0-4-134 16,4 1-224-16</inkml:trace>
  <inkml:trace contextRef="#ctx0" brushRef="#br0" timeOffset="-100246.65">8754 16168 999 0,'5'-17'225'15,"-1"-4"-26"-15,-4-2-27 16,-4 0-64-16,-1 6-14 16,-1 1-26-16,-3 3-32 15,-4 8-28-15,-4 6 6 16,-5 6 7-16,-3 8-9 16,0 10 8-16,2 5-13 15,1 4 1-15,4 3-7 16,7 0 2-16,5-2 0 15,5-3-2-15,5-5-2 16,4-4 3-16,8-7 3 0,2-3-1 16,8-9-4-1,0-6 7-15,4-8-7 0,-3-5 7 16,1-5-4-16,-4-4-1 16,-7-2-1-16,-5-3 4 15,-7-1-3-15,-3 1-1 16,-4 6 1-16,-3 3-1 15,2 5-2-15,0 7 0 16,1 3-3-16,4 7-8 16,-1 2 9-16,2 7 3 15,3 6-3-15,0 6 5 16,0 5-2-16,2 4 2 16,-4 4 4-16,2 4 1 15,-6 3-2-15,0 1 0 0,-2 3-1 16,-3-1-4-16,-3-1 0 15,-4-2 0-15,-4-3 0 16,-8-5 0-16,3-5 0 16,-6-7 0-16,6-3 0 15,-1-11 0-15,8-3-52 16,2-6-150-16,4-7-156 16,8-6-645-16</inkml:trace>
  <inkml:trace contextRef="#ctx0" brushRef="#br0" timeOffset="-99806.88">8982 16187 1015 0,'5'-19'300'16,"-2"-2"-85"-16,5-1-37 16,-1 2-75-16,5 3-30 15,3 5-29-15,7 8-5 16,3 6-14-16,4 8-8 16,-1 11-5-16,-1 5-3 0,-6 5-1 15,-3 5-2-15,-9 2-3 16,-3 1-3-16,-8-1 0 15,-2-4 0-15,-4-6 0 16,2-9 0-16,-1-8 0 16,4-7 0-16,0-5 0 15,2-6 0-15,-1-7 0 16,-1-6 0-16,0-7 0 16,3-4 0-16,0-4 0 15,8 1 0-15,-2-2 0 16,5 4 0-16,0 1 0 15,5 9-27-15,1 7-212 16,5 7-84-16,2 10-246 0</inkml:trace>
  <inkml:trace contextRef="#ctx0" brushRef="#br0" timeOffset="-99115.33">9670 16174 991 0,'5'-19'212'0,"-4"1"-21"16,-4-1-34-16,-3 0-55 15,0 2-3-15,-2 2-16 16,-1 0-8-16,-2 4-37 16,1 3-14-16,-1 5-5 0,-1 7-12 15,-3 9-1-15,2 7 0 16,-3 9-3-16,2 8-1 16,1 4-2-16,4 2 2 15,1-3-3-15,5-3 1 16,3-8 0-16,6-6-3 15,5-9 6-15,5-8 1 16,2-9 0-16,3-8-3 16,1-5 2-16,-2-5-3 15,-1-3 3-15,-4-1-3 16,-5-1 2-16,-2 1 1 16,-4 1 0-16,-2 5 2 0,-2 1-2 15,-2 5-3-15,1 6 0 16,1 4 0-16,0 8 0 15,1 6 0-15,1 6 0 16,8 9 0-16,1 4 0 16,2 4 0-16,2-1 0 15,6-1 0-15,-5-2 0 16,4-6-59-16,-5-3-127 16,1-6-102-16,1-5-156 15</inkml:trace>
  <inkml:trace contextRef="#ctx0" brushRef="#br0" timeOffset="-98224.68">9936 16145 1002 0,'4'-25'319'0,"4"6"-108"16,-1 2-36-16,2 7-81 15,6 5-19-15,1 8-34 16,-2 6-15-16,7 6 2 15,-6 7-3-15,-2 5 7 16,-7 6-13-16,-3 4-19 16,-6 4 0-16,-3-2 0 15,-6-2 0-15,3-7 0 16,0-11 0-16,2-7 0 16,4-8 0-16,0-8 0 15,2-6 0-15,-1-7 0 0,-1-6 0 16,3-7 0-16,6-2 0 15,0-5 0-15,7-3 0 16,4-2 0-16,5 5 0 16,5 4 0-16,3 6 0 15,0 9 0-15,-2 10 0 16,2 7 0-16,-3 10 0 16,-3 8 0-16,-2 5 0 15,0 7 0-15,-5 5 0 16,4 1 0-16,-5 0 0 15,29 55 0-15,-39-87 0 0,6 0 0 16,0-3 0-16,0-3 0 16,12 0 0-16,2-6 0 15,0-4 0-15,-4-5 0 16,1-5 0-16,-3-3 0 16,1-3 0-16,-3-2 0 15,0-2 0-15,-6 1 0 16,-3-1 0-16,-6 5 0 15,-6 4 0-15,-7 6 0 16,-6 5 0-16,-4 4 0 16,-6 8 0-16,0 5 0 15,1 6 0-15,3 7 0 16,4 3 0-16,8-1 0 16,5 1 0-16,5-4-4 0,5-7-5 15,4-4 8-15,4-5 1 16,2-5 2-16,3-4 0 15,0-5 2-15,-2-2 0 16,-2 0-2-16,-2-3-2 16,-3 5 0-16,-3 2 0 15,-2 4 0-15,1 5 0 16,2 8 0-16,-1 7 0 16,5 7 0-16,0 9 0 15,0 9 0-15,-2 4 0 16,-6 5 0-16,0 4 0 15,-6-1 0-15,0 0 0 16,-5-1 0-16,-2-5 0 16,-2-2 0-16,-3-8 0 15,-3-3 0-15,-4-6 0 0,1-3 0 16,-1-5 0-16,-2-7 0 16,1-3 0-16,4-7-120 15,3-8-237-15,7-7-368 16</inkml:trace>
  <inkml:trace contextRef="#ctx0" brushRef="#br0" timeOffset="-97856.66">10867 16226 1204 0,'4'5'102'0,"-2"1"43"0,1 3-7 16,3-1-27-16,6 4-43 15,3 1-20-15,4-4-16 16,3-2-4-16,1-4 4 16,2-6-5-16,-1-5-4 15,0-6-12-15,-5-5 2 16,-1-4-5-16,-4-2-1 16,-4-1-2-16,-7-3-3 15,-6 1 0-15,-7 1-1 16,-4 3 0-16,-5 4 1 15,-1 6 4-15,-2 10-3 0,1 7-2 16,0 11 5 0,-1 9-4-16,1 10 0 0,0 10-1 15,3 8-2-15,5 4 1 16,4 1-26-16,7-5-63 16,8-8-122-16,14-8-65 15,8-13-177-15</inkml:trace>
  <inkml:trace contextRef="#ctx0" brushRef="#br0" timeOffset="-96806.5">12235 15725 938 0,'-7'-23'288'0,"2"-2"-39"15,0 0-73-15,1 2-47 16,0 6-10-16,1 7-62 16,1 7-46-16,-2 6-7 15,1 11 29-15,-3 12-12 16,-2 11 1-16,-2 12-22 0,1 9 0 16,0 11 0-1,3 6 0-15,2-1 0 16,5-4 0-16,3-8 0 15,2-16 0-15,0-15 0 0,0-13 0 16,-3-9 0-16,2-12 0 16,-1-9 0-16,-1-9 0 15,2-11 0-15,-1-14 0 16,1-12 0-16,-2-6 0 16,-2-2 0-16,2 3 0 15,0 6 0-15,1 11 0 16,-2 8 0-16,-2 6 0 15,0 9 0-15,0 4 0 0,0 9 0 16,1 5 0 0,2 5 0-16,2 9 0 0,9 7 0 15,3 8 0-15,9 10 0 16,3 7 0-16,1 4 0 16,0 6 0-16,-2 1 0 15,-3 1 0-15,0-3 0 16,-1-8 0-16,-2-9 0 15,-4-10 0-15,0-14 0 16,-3-9 0-16,1-9 0 16,-4-11 0-16,1-10 0 15,0-9 0-15,-4-10 0 16,-1-4 0-16,1-6 0 16,-1-1 0-16,-2 4 0 0,4 6 0 15,-2 10 0-15,-4 9 0 16,-1 12 0-16,0 8 0 15,-3 9 0-15,3 4 0 16,0 8 0-16,3 7 0 16,3 9 0-16,2 8 0 15,-1 9 0-15,0 3 0 16,-1 8 0-16,0-1 0 16,-3 2 0-16,-1-4 0 15,-1-3 0-15,1-8 0 16,1-7 0-16,2-11 0 15,0-6-123-15,7-7-150 16,6-2-88-16,6 0-400 16</inkml:trace>
  <inkml:trace contextRef="#ctx0" brushRef="#br0" timeOffset="-96342.74">13000 16072 522 0,'0'-27'551'16,"-1"-3"-262"-16,-1-3-80 16,-1 3-46-16,0 4-13 15,0 4-41-15,0 5-55 16,0 6-54-16,3 5 0 0,-2 5 0 16,2 8 0-16,2 4 0 15,1 8 0-15,0 8 0 16,2 7 0-16,2 4 0 15,-1 1 0-15,3-1 0 16,-1-4 0-16,1-9 0 16,0-6 0-16,4-11 0 15,5-8 0-15,3-8 0 16,1-9 0-16,2-8 0 16,-3-7 0-16,-3-2 0 15,-6-2 0-15,1 0 0 16,-8 6 0-16,-2 4 0 15,-2 9 0-15,-1 7 0 0,-1 6 0 16,2 10 0-16,-1 8 0 16,0 10 0-16,2 8 0 15,1 8 0-15,-2 3 0 16,4-1 0-16,3-9 0 16,0-6-45-16,7-7-134 15,1-10-71-15,1-4-144 16,1-8-271-16</inkml:trace>
  <inkml:trace contextRef="#ctx0" brushRef="#br0" timeOffset="-96033.05">13317 15722 1037 0,'-3'-36'277'0,"1"4"-41"16,-1 6-46-16,0 6-31 15,0 9-53-15,2 3-64 16,1 6-42-16,0 4 0 16,3 9 0-16,1 4 0 15,4 8 0-15,3 8 0 16,3 6 0-16,1 8 0 16,-3 4 0-16,-3 6 0 15,0 4 0-15,-6 2 0 16,-3-5 0-16,-2-6 0 15,1-13 0-15,-1-14 0 16,2-10 0-16,2-9 0 16,4-2-71-16,3-2-243 0,0 1-363 15</inkml:trace>
  <inkml:trace contextRef="#ctx0" brushRef="#br0" timeOffset="-95582.54">13637 15716 904 0,'-1'-21'405'0,"-4"-4"-149"16,0-5-70-16,-3-2-9 16,2 5-67-16,1 6-101 15,2 8-9-15,2 8 0 16,1 12 0-16,1 13 0 15,1 11 0-15,1 14 0 16,0 12 0-16,-1 7 0 16,-1 3 0-16,1-1 0 0,2-3 0 15,1-3 0-15,3-6 0 16,-2-7 0-16,0-8 0 16,-3-9 0-16,2-9 0 15,-5-9-21-15,6-7-159 16,-2-6-45-16,1-8-180 15</inkml:trace>
  <inkml:trace contextRef="#ctx0" brushRef="#br0" timeOffset="-95244.2">13424 15980 736 0,'14'-11'304'16,"9"-2"-135"-16,12 2 7 15,11 0-74-15,8 4-48 16,10 0-19-16,-3 1 1 16,-7 2-10-16,-5-2 16 15,-10-1 14-15,-11 1 15 16,-9 1 4-16,-8 3-27 16,-5-1-23-16,-5 5-16 15,-1 5 7-15,0 9 37 16,2 8-39-16,-2 9-14 15,0 8 0-15,0 0 0 16,0 0 0-16,0-5 0 16,3-8 0-16,-1-6 0 0,2-6 0 15,-1-6 0-15,-2-4-3 16,1-5-192-16,1-1-139 16,0-4-317-16</inkml:trace>
  <inkml:trace contextRef="#ctx0" brushRef="#br0" timeOffset="-95088.63">13916 15848 1206 0,'2'-32'284'0,"-1"3"-38"16,1 3-94-16,-2 4-95 0,1 8-57 16,1 8-14-16,-1 11-77 15,2 7-139-15,4 8-297 16</inkml:trace>
  <inkml:trace contextRef="#ctx0" brushRef="#br0" timeOffset="-94752.52">14145 16009 1023 0,'10'-16'327'0,"-4"-2"-44"0,0-2-38 16,-4 2-91-16,-1 7-139 16,-1 2-15-16,0 6 0 15,-1 5 0-15,1 8 0 16,0 9 0-16,0 14 0 16,1 11 0-16,-1 9 0 15,2 3 0-15,-4 1 0 16,1-4 0-16,-2-4 0 15,-2-7 0-15,3-7 0 16,2-7 0-16,2-8 0 16,1-9 0-16,0-4-50 15,2-4-99-15,-2-1-36 16,-2-2-63-16,1-4-66 16,-2 1-344-16</inkml:trace>
  <inkml:trace contextRef="#ctx0" brushRef="#br0" timeOffset="-94493.21">14125 15990 855 0,'-3'-46'237'15,"5"6"5"-15,1 9-90 16,1 10-67-16,4 8-52 16,8 11 22-16,5 6-8 15,7 7-7-15,11 7 4 16,4 9-14-16,-1 5-13 15,-4 2 15-15,-8 2-7 16,-13-2 1-16,-12-2-5 16,-16-3 1-16,-16-4-12 0,-12-3-10 15,-10-5-4 1,-3-3-46-16,6-8-118 0,5-4-56 16,12-5-225-16</inkml:trace>
  <inkml:trace contextRef="#ctx0" brushRef="#br0" timeOffset="-94174.43">14371 15539 1172 0,'11'-20'317'15,"-4"2"-83"-15,-2 1-58 16,1 6-67-16,-3 2-70 15,-2 6-39-15,2 6 0 16,2 8 0-16,2 9 0 16,1 10 0-16,3 11 0 15,0 9 0-15,-2 7 0 16,0 4 0-16,-2 0 0 16,-1-1 0-16,-1-4 0 15,1-6 0-15,-2-5 0 16,1-8 0-16,-1-8 0 15,2-9 0-15,0-6 0 0,4-4-44 16,3 1-352 0,3-1-456-16</inkml:trace>
  <inkml:trace contextRef="#ctx0" brushRef="#br0" timeOffset="-93956.02">14668 15980 1163 0,'-1'-22'259'16,"-2"3"5"-16,0 7-62 16,-2 4-143-16,4 11-48 15,-2 9 64-15,0 10-61 16,1 6-14-16,-2 10 0 16,3-1 0-16,1-1 0 0,1-8 0 15,3-6 0-15,-2-6-131 16,2-7-201-16,2-7-240 15</inkml:trace>
  <inkml:trace contextRef="#ctx0" brushRef="#br0" timeOffset="-93797.45">14698 15790 1416 0,'-4'-27'226'0,"-2"2"12"16,1 1-158-16,1 9-67 15,2 7-13-15,5 11-61 0,3 8-149 16,2 8-83 0,8 3-462-16</inkml:trace>
  <inkml:trace contextRef="#ctx0" brushRef="#br0" timeOffset="-93430.68">14855 15891 1094 0,'2'13'170'15,"3"-7"21"-15,3 0-71 16,4 1-20-16,7 1-38 16,3 0-8-16,-2 2-12 15,1-5-9-15,24-5 0 16,-37-5-8-16,-3-1-8 0,1-3-8 16,-2-1 4-16,7-8-7 15,-4-4-6-15,-2-1 4 16,-4-4-3-16,-2 4 4 15,-5 0-4-15,-3 5 15 16,-2 4 0-16,-1 4-4 16,-4 5-7-16,1 6-2 15,-4 5 1-15,-2 8 1 16,3 7 1-16,2 9-6 16,0 9 0-16,6 6 0 15,6 7 0-15,7-4 0 16,5-2 0-16,6-10 0 15,8-8-31-15,8-10-90 0,6-9-147 16,6-6-246-16</inkml:trace>
  <inkml:trace contextRef="#ctx0" brushRef="#br0" timeOffset="-93124.51">15273 15862 1176 0,'4'-25'275'15,"2"2"-4"-15,3 4-71 16,0 5-141-16,6 10-18 16,3 7-16-16,2 10-25 15,0 7 0-15,-2 10 0 16,-6 7 0-16,-6 9 0 16,-9 0 0-16,-6-1 0 0,-2-7 0 15,0-12 0-15,5-15 0 16,4-15 0-16,8-16 0 15,4-12 0-15,4-11 0 16,4-7 0-16,1-6 0 16,2 3 0-16,-3 6 0 15,-2 9 0-15,-3 11 0 16,-6 11 0-16,-6 12-235 16,-1 10-182-16</inkml:trace>
  <inkml:trace contextRef="#ctx0" brushRef="#br0" timeOffset="-92120.66">12027 17562 1135 0,'3'-29'242'0,"-4"-5"-42"15,-3-3-42-15,-2 5-14 16,-2 6-57-16,1 7-10 0,1 7-73 15,0 8-4-15,3 5 0 16,3 12 0-16,0 7 0 16,0 10 0-16,3 12 0 15,6 8 0-15,0 7 0 16,-2 5 0-16,-1-2 0 16,0-8 0-16,-3-5 0 15,-5-12 0-15,2-13 0 16,0-10 0-16,2-11 0 15,-2-9 0-15,3-11 0 16,0-7 0-16,3-10 0 16,-3-8 0-16,0-5 0 15,-3-5 0-15,-3-2 0 16,-6 0 0-16,3 4 0 16,1 6 0-16,1 5 0 0,4 11 0 15,6 8 0-15,0 8 0 16,3 8 0-16,6 7 0 15,1 8 0-15,7 8 0 16,0 7 0-16,3 8 0 16,1 9 0-16,-2 7 0 15,-1 6 0-15,-3 1 0 16,-3-3 0-16,0-6 0 16,-3-13 0-16,-2-12 0 15,-4-8 0-15,2-12 0 16,-1-9 0-16,0-9 0 15,1-8 0-15,5-10 0 16,-1-11 0-16,-2-5 0 16,1-4 0-16,-1-1 0 15,-1 4 0-15,-1 9 0 0,-1 7 0 16,-2 12 0-16,-4 8 0 16,-1 9 0-16,0 8 0 15,2 9 0-15,5 9 0 16,4 8 0-16,3 9 0 15,0 5 0-15,1 5 0 16,-6 4 0-16,-4 2 0 16,-3-2 0-16,-4-7 0 15,-1-4 0-15,2-10 0 16,6-11-224-16,6-6-74 0,7-8-149 16,14-8-269-16</inkml:trace>
  <inkml:trace contextRef="#ctx0" brushRef="#br0" timeOffset="-91729.02">12947 17582 1146 0,'-9'9'61'0,"1"-1"161"16,4 1-98-16,2 3-37 15,4 4-24-15,2-1-13 16,5-1 4-16,3-1-13 0,-3-4-18 15,5-3-7-15,2-6-3 16,-3-5 0 0,4-5-11-16,-1-4 4 0,0-6 0 15,-3-4-5-15,-2-1 2 16,-3-2-3-16,-5 1 3 16,-6 6 1-16,-3 3-4 15,-6 5 0-15,-3 9 0 16,-6 6 8-16,-1 6 10 15,-2 5 18-15,0 6-1 16,3 2-23-16,6 5-12 16,5 3 0-16,13 0 0 15,10 3 0-15,5-2 0 16,8-5 0-16,3-3-40 16,0-7-73-16,-2-4-135 15,-2-5-150-15,2-1-530 0</inkml:trace>
  <inkml:trace contextRef="#ctx0" brushRef="#br0" timeOffset="-91428.82">13545 17315 1124 0,'-16'-43'320'0,"-1"-1"-67"15,2 3-58-15,3 6-79 16,3 8-77-16,2 10-39 15,5 7 0-15,1 16 0 0,2 13 0 16,4 14 0 0,1 12 0-16,-2 13 0 0,1 7 0 15,-2 5 0-15,-2 2 0 16,1 0 0 0,-1-6 0-16,2-6 0 0,3-11 0 15,1-11 0-15,3-9 0 16,0-8 0-16,2-9 0 15,-2-5-110-15,3-5-163 16,-3-5-53-16,-6-5-221 16</inkml:trace>
  <inkml:trace contextRef="#ctx0" brushRef="#br0" timeOffset="-91294.66">13357 17641 504 0,'-24'-15'687'0,"12"2"-435"0,5-1-101 16,14 3-101-16,11 1-50 15,15 0-3-15,13 0-59 16,15 3-151-16,12 1-266 16</inkml:trace>
  <inkml:trace contextRef="#ctx0" brushRef="#br0" timeOffset="-90534.68">13833 17274 1211 0,'3'-26'227'15,"0"-8"6"-15,-5-1-63 16,1-1-46-16,-1 8-42 16,2 6-82-16,0 8 0 15,0 12 0-15,2 18 0 0,1 13 0 16,6 12 0-1,-2 16 0-15,1 11 0 0,2 5 0 16,-1 3 0 0,-3-3 0-16,0-2 0 0,-1-8 0 15,-2-14 0-15,-2-13 0 16,3-14 0-16,-2-9 0 16,-1-11 0-16,1-8 0 15,1-7 0-15,1-7 0 16,1-9 0-16,1-8 0 15,6-2 0-15,-3-1 0 16,1 3 0-16,5 7 0 16,0 7 0-16,3 6 0 15,0 7 0-15,3 6 0 16,1 6 0-16,-1 10 0 0,-3 5 0 16,0 10 0-1,-5 2 0-15,-4 2 0 0,0 2 0 16,-6-1 0-16,5-2 0 15,-2-7 0-15,2-3-46 16,4-2-208-16,8-9-92 16,2-2-165-16,10-4-182 15</inkml:trace>
  <inkml:trace contextRef="#ctx0" brushRef="#br0" timeOffset="-90194.58">14542 17562 796 0,'6'-18'281'0,"-5"3"-16"0,-4-4-92 16,-3 5-71-16,-3 3-12 16,1 2-32-16,-5 3-23 15,0 6-8-15,-2 5-13 16,0 6-1-16,-3 6-1 16,3 5-7-16,0 6-2 15,5 0 0-15,2-1-3 16,4-5 0-16,4-4 0 15,4-6 3-15,2-7 12 16,3-3 19-16,4-5-10 16,3-3-8-16,1-8 6 15,0-1 11-15,-1-3-10 16,-5-5-23-16,-7 3 0 16,-2 0 0-16,-7 1 0 0,-5-1 0 15,-4 4 0 1,1 3 0-16,-3 5-189 0,0 8-111 15,3 6-214-15</inkml:trace>
  <inkml:trace contextRef="#ctx0" brushRef="#br0" timeOffset="-89524.38">15074 17584 887 0,'-1'-10'286'15,"1"-3"-5"-15,0-3-91 16,-2 0-44-16,-1 3-32 16,0 0-60-16,-6 5-33 15,-4 3-16-15,-5 5 0 16,-6 2-2-16,-6 8-3 15,-1 4 0-15,-2 8 2 16,3 5 0-16,2 6-1 16,6 4-1-16,5-2-1 15,9-1-2-15,8-5 0 16,8-12 3-16,9-8 6 0,13-10-2 16,8-11-1-16,4-10-1 15,5-5 0-15,-2-9 4 16,-6-6 0-16,-6-5 11 15,-6-5-6-15,-6-6-11 16,-6-7 0-16,-5-8 0 16,-7-11 0-16,-6-4 0 15,-9 3 0-15,-4 8 0 16,-5 11 0-16,3 23 0 16,2 14 0-16,6 14 0 15,3 16 0-15,6 18 0 16,2 14 0-16,6 17 0 0,4 22 0 15,4 13 0 1,1 5 0-16,2 6 0 0,-4 0 0 16,-2-5 0-16,-1-3 0 15,0-11 0-15,2-8 0 16,-1-15 0-16,1-13 0 16,0-14 0-16,-3-10 0 15,-2-8 0-15,-3-8 0 16,0-4 0-16,-2-4 0 15,0-1 0-15,0-4 0 16,2 1 0-16,-2 2 0 16,-2 1 0-16,-1 4 0 15,0 3 0-15,0 1-517 16</inkml:trace>
  <inkml:trace contextRef="#ctx0" brushRef="#br0" timeOffset="22455.1">30091 17143 1061 0,'-8'-1'128'15,"0"-1"-17"-15,1 0 70 16,0-3-53-16,4 4-10 15,0-2-7-15,1 2-31 16,1-1-5-16,1 1-21 16,0 1-54-16,0 0 0 15,0 0 0-15,0 0 0 16,0 0 0-16,0 0 0 16,0 0 0-16,-2 0 0 0,1 0 0 15,-2 1 0-15,1-1 0 16,0 2 0-16,2-2 0 15,-2 0 0-15,2 0 0 16,0 0 0-16,-1 0 0 16,1 0 0-16,0 0 0 15,0 0 0-15,0 0 0 16,-2 0 0-16,2 1 0 16,0 2 0-16,0-3 0 15,0 0 0-15,0 4 0 16,7 2 0-16,2 4 0 15,6 4 0-15,8 6 0 16,3 5 0-16,3 4 0 16,1 4 0-16,-1 4 0 0,1 1 0 15,-2 0 0 1,-1-1 0-16,-2-2 0 0,-2-3 0 16,0-3 0-16,-4-7 0 15,-1-2 0-15,-3-3 0 16,-5-7 0-16,-2-5 0 15,-2-2 0-15,-3-1 0 16,-2-5 0-16,3-4 0 16,7-13 0-16,13-17 0 15,9-12 0-15,13-14 0 16,9-9 0-16,-1 2 0 16,-3 4 0-16,-7 10 0 15,-8 10 0-15,-9 10 0 0,-6 7 0 16,-8 7 0-1,-3 8 0-15,-5 5 0 0,-3 7 0 16,-2-1 0-16,-2 3 0 16,0 3 0-16,-1-3 0 15,1 2 0-15,0 1 0 16,1 1 0-16,-1-4 0 16,1 0 0-16,1 2 0 15,0-2 0-15,0 0 0 16,1 0 0-16,-2 0 0 15,1 0 0-15,0-2 0 16,0 4 0-16,1-2 0 0,-1 0 0 16,0 0 0-16,2 1 0 15,-2-2 0-15,0 1 0 16,0-2 0-16,0 2 0 16,0 0 0-16,0 0 0 15,0 0 0-15,0 0 0 16,0-2 0-16,0 2 0 15,0 0 0-15,0-2 0 16,0 2 0-16,0 0 0 16,0-1 0-16,0 1 0 15,0 0 0-15,0 0 0 16,0 0 0-16,1 0 0 16,-1 0 0-16,0 0 0 15,0-2 0-15,0 2 0 0,-1 0 0 16,2 0 0-16,-2 0 0 15,1 0 0-15,0-1 0 16,-2 1-188-16,-1-1-247 16,-3-3-547-16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16:30.47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1702 1356 39 0,'0'0'63'16,"0"0"-24"-16,0 0 10 15,0 0-1-15,0 0 4 16,0 0 9-16,0 0 15 16,0 0 21-16,3-29 17 15,-3 25 160-15,0 3-97 16,0-2 92-16,0 1 1 15,0 1-20-15,0 0-81 0,0-1-169 16,0 2 0 0,0 0 0-16,0 0 0 0,0-1 0 15,0 1 0 1,0 0 0-16,0 0 0 16,0 0 0-16,0 0 0 0,0 0 0 15,0 0 0-15,0 0 0 16,0 0 0-16,0 7 0 15,0 4 0-15,0 4 0 16,0 3 0-16,0 4 0 16,0 7 0-16,0 3 0 15,0 6 0-15,0 5 0 16,3 6 0-16,4 2 0 16,1-2 0-16,1 0 0 0,1-5 0 15,-4 2 0-15,3-1 0 16,-1 0 0-16,-1-2 0 15,0-8 0-15,-5-2 0 16,1-7 0-16,-3-5 0 16,3-4 0-16,-3-6 0 15,0-3 0-15,0-1 0 16,0-4 0-16,0-2 0 16,0-1 0-16,0 0 0 15,0 0 0-15,0 0 0 16,0 2 0-16,0-2 0 15,0 0 0-15,0 0 0 16,0 0 0-16,0 0 0 16,0 0 0-16,0 0 0 15,0 0 0-15,0 0 0 0,0 1 0 16,0-1 0-16,0 0 0 16,0 2 0-16,0-2 0 15,0 0 0-15,-6 0 0 16,-2 0 0-16,-2 0 0 15,6 0 0-15,1 0 0 16,-2 0 0-16,5 1 0 16,-3-1 0-16,3 2 0 15,0-2 0-15,0 0 0 16,0 0 0-16,0 0 0 0,3 0 0 16,21 0 0-1,4 0-30-15,5 0-57 16,3 0 87-16,-5-3-46 15,-4 0 40-15,0 1 0 0,-12 1 6 16,0 1 0 0,-8 0-11-16,-2 0 5 0,-4 0-5 15,1 0-41-15,-2 0-11 16,0 0-78-16,0 0 32 16,0 0-117-16,0 0-260 15,0 0 139-15,0 0 102 16</inkml:trace>
  <inkml:trace contextRef="#ctx0" brushRef="#br0" timeOffset="1301.8">2306 1813 14 0,'0'0'68'0,"0"0"-14"15,0 0 13-15,0 0 8 16,0 0 38-16,0 0 47 16,0-61 80-16,-3 55 97 15,0 2 96-15,0 3-70 16,-1-1-240-16,4 1-123 16,0 1 0-16,-3 0 0 15,3 0 0-15,-6 3 0 16,-6 11 0-16,-6 7 0 15,1 6 0-15,-2 1 0 16,4 3 0-16,3 1 0 16,5-1 0-16,1 0 0 0,3-2 0 15,3-2 0 1,0-3 0-16,0-4 0 0,3-5 0 16,6-4 0-1,0-1-82-15,4-6-11 0,-2-1 70 16,-2-1-63-1,-2-2 52-15,-1 0 34 0,3-2 23 16,3-14 40-16,1-4-46 16,1-6 18-16,-4-4 74 15,-1 1-38-15,-4-1-71 16,-4-1 0-16,-1 3 0 16,0 4 0-16,0 4 0 0,0 5 0 15,0 4 0-15,0 2 0 16,0 2 0-16,0 5 0 15,0-1 0-15,0 3 0 16,0 0 0-16,0 0 0 16,0 0 0-16,0 0 0 15,0 0 0-15,0 0 0 16,0 1 0-16,0 9 0 16,0 2 0-16,0 7 0 15,0 3 0-15,6 4 0 16,3 2 0-16,0 0 0 15,0 1 0-15,1-3 0 16,-1-2 0-16,0-3 0 16,-1-3 0-16,2-4 0 15,1-3 0-15,-4-2 0 16,2 0 0-16,-3-2 0 0,-3-1 0 16,0-2 0-1,0-3 0-15,-3-1 0 0,0 0 0 16,0 0 0-16,0 0 0 15,0 0 0-15,0 0 0 16,0-13-403-16,0-3-877 16,0 0 916-16</inkml:trace>
  <inkml:trace contextRef="#ctx0" brushRef="#br0" timeOffset="2225.96">2670 1810 16 0,'0'0'62'16,"0"0"-18"-16,0 0 7 15,0 0-5-15,0 0 21 16,0 0 6-16,0-50 69 16,0 48 19-16,0-1 119 15,0 1 157-15,0 2-93 16,0 0-96-16,0 0-172 16,0 0-76-16,-3 0 0 0,-7 0-36 15,-1 15-27-15,-8 5 57 16,2 6-12-16,-2 4 7 15,4 3-1-15,0-1 12 16,3 0 0-16,8-3-11 16,-2-3-7-16,6-3 13 15,0-3-53-15,0-3 6 16,7-4-32-16,4-6-28 16,-2-3 46-16,4-3-8 15,-2-1 74-15,-1 0 26 16,5-12 12-16,2-8 22 15,0-4-28-15,-3-2 7 16,-4 0 34-16,-1-3-39 16,-4 1 64-16,-2-1 0 15,-3-1-64-15,0 4 60 0,0 4-94 16,0 5 0-16,0 5 0 16,0 4 0-16,0 4 0 15,0 2 0-15,0 2 0 16,0 0 0-16,0 0 0 15,0 0 0-15,0 7 0 16,0 11 0-16,7 6 0 16,-1 9 0-16,3 4 0 15,-6 5 0-15,0 2 0 16,2 2 0-16,-5 0 0 16,0-3 0-16,0-1 0 15,0-8 0-15,0-1 0 16,-5-6 0-16,-1-3 0 15,0-2 0-15,0-2 0 0,-1-4 0 16,-1-5 0-16,1-2 0 16,-4-4 0-16,-1-2 0 15,-4 0 0-15,-2-3-47 16,0 0-670-16,3 0-19 16,6-14 406-16</inkml:trace>
  <inkml:trace contextRef="#ctx0" brushRef="#br0" timeOffset="2961.56">2848 1795 128 0,'0'0'85'16,"0"0"67"-16,0 0 54 15,0 0 221-15,0 0 11 16,0 0-128-16,0-24-120 16,0 24-190-16,0 0-35 15,4 1-22-15,8 15-35 0,7 6 92 16,-2 8-12 0,8 4 12-16,-1 4 23 0,-4 1-23 15,-1-2 0-15,-3-5-6 16,-8-4-5-16,-2-11 11 15,-3-5-6-15,-3-7 6 16,0-5 12-16,0 0-1 16,0 0 116-16,0-6 30 15,0-11-157-15,0-6 0 16,-3-6 0-16,0-1 0 16,0-5 0-16,3 2 0 15,0 2 0-15,0 3 0 16,0 5 0-16,0 6 0 15,0 6 0-15,0 3 0 0,0 0 0 16,3 3 0-16,1 0 0 16,7 3 0-16,11 2-307 15,5 0-804-15,4 0 715 16,-1 7 195-16</inkml:trace>
  <inkml:trace contextRef="#ctx0" brushRef="#br0" timeOffset="3579.37">3410 1791 143 0,'0'0'69'16,"0"0"93"-16,0 0 31 15,0 0 238-15,0 0 159 16,0 0-131-16,-13-57-459 15,5 56 0-15,1-1 0 16,-1 2 0-16,-5 0 0 16,1 0 0-16,-6 10 0 15,0 9 0-15,-1 6 0 16,1 4 0-16,3 2 0 16,9 2 0-16,1-2 0 15,5-2 0-15,0 0 0 16,0-7 0-16,5-2 0 0,7-6 0 15,3-5 0-15,-3-4 0 16,0-3 0-16,4-2 0 16,-1 0 0-16,3-13 0 15,0-6 0-15,-3-5 0 16,-3 1 0-16,-5-3 0 16,1 1 0-16,-7 1 0 15,1-1 0-15,-2 6 0 16,0 3 0-16,0 1 0 15,0 7 0-15,0 2 0 16,0 2 0-16,0 4 0 16,0 0 0-16,0 0 0 15,0 0 0-15,0 13 0 16,0 3 0-16,0 7 0 16,1 1 0-16,4 3 0 0,-1-1 0 15,5 3 0-15,0-2 0 16,3 1 0-16,0-1 0 15,-3-5 0-15,0-3 0 16,1-5 0-16,-1-7 0 16,2-5-519-16,3-2-320 15,3-1 465-15,-1-14 150 16</inkml:trace>
  <inkml:trace contextRef="#ctx0" brushRef="#br0" timeOffset="4245.18">3653 1773 229 0,'0'0'193'16,"0"0"342"-16,0 0 231 0,0 0-442 15,0 0-324-15,0 0 0 16,2-13 0-16,-1 13 0 16,4 9 0-16,2 8 0 15,4 9 0-15,-1 4 0 16,2 8 0-16,-3 1 0 15,0 2 0-15,-3-3 0 16,-3-4 0-16,0-7 0 16,-3-9 0-16,3-10 0 15,-3-5 0-15,0-3 0 16,0 0 0-16,3 0 0 16,-3-12 0-16,0-10 0 15,0-6 0-15,0-6 0 16,0-4 0-16,0-2 0 0,7 1 0 15,4 4 0-15,8 4 0 16,2 3 0-16,3 2 0 16,3 5 0-16,-5 6 0 15,1 5 0-15,-4 4 0 16,0 6 0-16,-2 0 0 16,-1 0 0-16,-1 11 0 15,1 8 0-15,-5 5 0 16,1 5 0-16,-2 5 0 15,-2 1 0-15,-4 1 0 16,1-4 0-16,1-4 0 16,-2-6 0-16,-1-7 0 15,0-4 0-15,0-5 0 0,-1-4 0 16,1 0 0 0,0-1 0-16,4-1-175 0,5 0-1042 15,0 0 760-15</inkml:trace>
  <inkml:trace contextRef="#ctx0" brushRef="#br0" timeOffset="4878.42">4392 1731 181 0,'0'0'76'0,"0"0"117"16,0 0 283-1,0 0 88-15,0 0-20 0,0 0-531 16,-18-56-13-16,9 56 0 16,-7 5 0-16,-8 14 0 15,0 5 0-15,-5 2 0 16,1 7 0-16,3 0 0 16,4 2 0-16,6 0 0 15,2-4 0-15,5-6 0 16,7-6 0-16,1-6 0 15,0-5 0-15,1-4 0 16,14-2-42-16,0-2 42 16,9 0 0-16,1-9 18 0,-2-9 6 15,-4 0-24-15,-1-4 0 16,-6-3 0-16,-3 1 0 16,-2 1 0-16,-1 0 0 15,-1 3 0-15,-2 0 0 16,0 4 0-16,1 4 0 15,-1 1 0-15,-1 7 0 16,-1 3 0-16,-1 1 0 16,0 0 0-16,0 0 0 15,0 7 0-15,4 10 0 16,2 9 0-16,-1 8 0 16,4 1 0-16,-3 7 0 15,3-2 0-15,-5-1 0 16,1-1 0-16,-4-3 0 0,-1 0 0 15,0-1 0-15,0-2 0 16,-7-2 0-16,-5-5 0 16,-3 0 0-16,4-7 0 15,-2-5 0-15,1-3 0 16,-1-5 0-16,4-3 0 16,-3-2 0-16,-3 0 0 15,9-7-464-15,0-14-639 16,6-7 760-16</inkml:trace>
  <inkml:trace contextRef="#ctx0" brushRef="#br0" timeOffset="5339.8">4647 1956 159 0,'0'0'3'0,"0"0"52"16,0 0-11-16,0 0-10 16,0 0 31-16,0 0 4 15,67 35-12-15,-49-35 30 16,0-3 52-16,7-11-16 0,-4-3-49 16,2-3-38-16,-7-3 25 15,-2 3 26-15,-4-4-25 16,-4-1-3-16,-2 3 35 15,-4 0-23-15,0 1-24 16,0 0 12 0,-6 6 17-16,-4 4 86 0,-5 4-70 15,3 4-40-15,-4 3-6 16,-1 0-46-16,-5 11 0 16,-5 10 0-16,2 9 0 15,-2 10-12-15,9 5 1 16,3 4 11-16,9 5 11 15,6-2-5-15,0-7-6 16,16-7 0-16,10-8-12 16,12-9 7-16,4-10-229 0,10-8-110 15,5-3-317-15,4-9 288 16,2-16 140-16</inkml:trace>
  <inkml:trace contextRef="#ctx0" brushRef="#br0" timeOffset="6047.81">5954 1418 159 0,'0'0'131'15,"0"0"152"-15,0 0 368 16,0 0 61-16,0 0-601 16,0 0-111-16,0-47 0 15,0 47 0-15,0 0 0 16,0 0 0-16,0 0 0 0,0 10 0 16,0 13 0-1,0 8 0-15,0 10 0 0,2 5 0 16,8 3 0-1,2 3 0-15,1-2 0 0,1 0 0 16,-2-2 0-16,-1-2 0 16,-3-3 0-16,1-5 0 15,-3-6 0-15,0-8 0 16,-3-7 0-16,0-8 0 16,-3-6 0-16,0-3 0 15,0 0 0-15,0 0 0 16,0-1 0-16,0-11 0 15,0-5 0-15,0-2 0 16,0-3-290-16,0-2-900 16,-5-4 791-16</inkml:trace>
  <inkml:trace contextRef="#ctx0" brushRef="#br0" timeOffset="6441.88">6011 1388 145 0,'0'0'124'0,"0"0"120"16,0 0 286-16,0 0 150 16,0 0-356-16,0 0-324 15,-17-39 0-15,17 39 0 16,0 0 0-16,0 0 0 0,0 0 0 15,0 11 0-15,5 9 0 16,10 8 0-16,7 6 0 16,3 2 0-16,5 6 0 15,0-2 0-15,-2 0 0 16,-1-2 0-16,-3-6 0 16,-3-6 0-16,-5-3 0 15,-4-8 0-15,-4-4 0 16,-5-5 0-16,0-4 0 15,-3-2 0-15,0 0 0 16,3 0 0-16,-3 0 0 0,4-7 0 16,-4-8-950-1,0-6 125-15</inkml:trace>
  <inkml:trace contextRef="#ctx0" brushRef="#br0" timeOffset="6773.01">6418 1353 131 0,'0'0'82'0,"0"0"91"0,0 0 72 16,0 0 179-16,0 0 22 15,0 0-98-15,13-29-150 16,-13 29-198-16,0 6 0 15,-1 13 0-15,-12 8 0 16,-4 9 0-16,-5 7 0 16,-2 4 0-16,-3 3 0 15,1-2 0-15,4-7 0 16,1-6 0-16,6-9 0 16,5-8 0-16,6-10 0 15,2-6-301-15,2-2-415 16,0 0 293-16,12-10 145 15,6-5 95-15</inkml:trace>
  <inkml:trace contextRef="#ctx0" brushRef="#br0" timeOffset="7169.94">6424 1347 143 0,'0'0'114'0,"0"0"101"15,0 0 281-15,0 0 254 16,4-73-421-16,-2 70-329 16,-1 3 0-16,-1 0 0 15,3 3 0-15,3 12 0 16,-1 5 0-16,5 7 0 16,-1 7 0-16,-1 5 0 0,-1 7 0 15,2 6 0 1,0 3 0-16,0 1 0 0,3-4 0 15,-2-3 0-15,1-8 0 16,-1-5 0-16,1-6 0 16,-4-5 0-16,-2-5 0 15,0-4 0-15,0-7 0 16,-2-3 0-16,-3-3 0 16,0-1 0-16,0-2 0 15,0 0 0-15,0 0 0 16,0 0 0-16,0 0 0 15,0 0 0-15,0 0-678 16,0-8-387-16,3-4 766 16</inkml:trace>
  <inkml:trace contextRef="#ctx0" brushRef="#br0" timeOffset="7775.79">6831 1676 217 0,'0'0'206'0,"0"0"316"16,0 0 290-16,0 0-522 16,0 0-290-16,0 0 0 0,-24-56 0 15,23 54 0 1,1 2 0-16,0 0 0 15,0 0 0-15,0 6 0 0,-2 16 0 16,2 9 0-16,0 7 0 16,0 0 0-16,2-2 0 15,10-6 0 1,1-8 0-16,2-6 0 0,3-6 0 16,0-6 0-16,6-4 0 15,1 0 0-15,-1-11 0 16,4-9 0-16,-8-3 0 15,1-2 0-15,-5-2 0 16,-7-3 0-16,-3 1 0 16,-1-2 0-16,-4 0 0 0,-1 5 0 15,0 2 0-15,0 3 0 16,0 7 0-16,0 2 0 16,-3 9 0-16,0 1 0 15,3 2 0-15,-3 0 0 16,3 0 0-16,0 0 0 15,0 11 0-15,0 11 0 16,0 6 0-16,0 2 0 16,0 4 0-16,3 4 0 15,3-2 0-15,0 3 0 16,4-7 0-16,-2-4 0 16,-2-3 0-16,0-8 0 15,1-4 0-15,-2-6 0 16,-1-2 0-16,-2-5-352 0,-2 0-896 15,0-8 926-15</inkml:trace>
  <inkml:trace contextRef="#ctx0" brushRef="#br0" timeOffset="8411.76">7317 1337 149 0,'0'0'117'0,"0"0"112"15,0 0 360-15,0 0 182 16,0 0-579 0,0 0-192-16,-7-72 0 0,7 72 0 15,0 0 0-15,0 0 0 16,0 2 0-16,0 16 0 16,0 9 0-16,10 10 0 15,1 10 0-15,5 10 0 16,1 8 0-16,-1 3 0 15,1-1 0-15,-3-5 0 16,-3-4 0-16,0-5 0 16,-1-2 0-16,-3-5 0 0,-1-5 0 15,-1-9 0-15,-2-9 0 16,-3-10 0-16,0-9 0 16,0-4 0-16,0 0 0 15,0 0 0-15,0-3 0 16,0-13 0-16,0-3 0 15,0-2 0-15,0 0-562 16,0 1-693-16</inkml:trace>
  <inkml:trace contextRef="#ctx0" brushRef="#br0" timeOffset="9170.84">7784 1365 121 0,'0'0'93'0,"0"0"86"0,0 0 143 16,0 0 405-16,0 0-122 15,-7-76-605-15,3 65 0 16,1 2 0-16,1 2 0 16,2 4 0-16,-1 1 0 15,-1 2 0-15,2 0 0 16,0 0 0-16,0 0 0 16,0 14 0-16,0 7 0 15,0 10 0-15,0 6 0 16,0 4 0-16,12 7 0 15,0 8 0-15,0 5 0 16,1 0 0-16,-1-2 0 16,-4-6 0-16,2-6 0 0,-2-6 0 15,-4-6 0-15,-1-3 0 16,0-7 0-16,-3-6 0 16,0-3 0-16,2-7 0 15,-2-7 0-15,0-2 0 16,0 0 0-16,0 0 0 15,0 0 0-15,0-8 0 16,-3-8-1038-16,-11-4 254 16</inkml:trace>
  <inkml:trace contextRef="#ctx0" brushRef="#br0" timeOffset="9600.73">7565 1689 152 0,'0'0'63'15,"0"0"2"-15,0 0-63 16,97-19-2-16,-40 12 0 16,5 2 1-16,3-5-1 15,-3 3 3-15,-2-3 5 16,-9 0 19-16,-2-1-2 15,-9 1-11-15,-10 2-9 16,-12 3-2-16,-7 2-3 16,-8 3-2-16,-3 0-6 15,0 0-25-15,0 3 23 16,-5 4 10-16,-4-4 5 0,6-1 9 16,-3-1 7-16,2 0 20 15,1-1-4-15,0 0 3 16,1 0 16-16,2 0-42 15,0 0-1-15,0 0 9 16,0 0-20-16,0 2-4 16,-1-2 2-16,1 0 0 15,-2 0 0-15,2 0-5 16,-1 1-57-16,-4 1-73 0,-4 0-68 16</inkml:trace>
  <inkml:trace contextRef="#ctx0" brushRef="#br0" timeOffset="10090.84">8278 1799 72 0,'0'0'52'15,"0"0"37"-15,0 0-5 16,0 0 47-16,0 0 107 16,0 0 210-16,-6-53 99 15,2 46-161-15,0 2-386 16,-1-1 0-16,2 3 0 15,0-2 0-15,3 4 0 16,0-1 0-16,0 2 0 16,0 0 0-16,0 0 0 15,0 0 0-15,0 6 0 16,0 9 0-16,0 6 0 16,0 8 0-16,0 3 0 15,0 2 0-15,0 0 0 16,3-6 0-16,3-6 0 15,-3-6 0-15,-1-7 0 0,2-7 0 16,-4-2 0-16,1 0 0 16,1 0 0-16,-1-5 0 15,1-11-232-15,-2-11-1069 16,0-5 918-16</inkml:trace>
  <inkml:trace contextRef="#ctx0" brushRef="#br0" timeOffset="10376.39">8211 1444 168 0,'0'0'157'0,"0"0"127"16,0 0 321 0,0 0-163-16,0 0-168 0,0 0-157 15,0 23-117-15,0-14 0 16,0-2 0-16,0-6 0 15,0-1 0-15,0 0 0 16,0 0 0-16,0 0 0 16,0-1 0-16,0-6 0 15,0-2 0-15,0 1 0 16,0 4 0-16,0 4 0 16,0 0 0-16,9 5 0 15,15 12-1488-15,7 0 1112 0</inkml:trace>
  <inkml:trace contextRef="#ctx0" brushRef="#br0" timeOffset="10957.34">8471 1786 87 0,'0'0'140'16,"0"0"85"-16,0 0 483 15,0 0 179-15,0 0-887 16,0 0 0-16,7-67 0 16,-5 67 0-16,-2 0 0 15,0 0 0-15,3 0 0 16,1 14 0-16,4 10 0 15,2 11 0-15,3 8 0 0,-2 5 0 16,4 5 0-16,0-1 0 16,-3-4 0-16,4-2 0 15,-2-2 0-15,-3-5 0 16,-3-3 0-16,-2-7 0 16,-3-7 0-16,-1-5 0 15,-2-6 0-15,1-5 0 16,-1-4 0-16,2-2 0 15,-2 0 0-15,0 0 0 16,1 0 0-16,1-11 0 16,2-6 0-16,-1-6 0 15,-2-6-1161-15,1-2 595 0,-2 0 349 16</inkml:trace>
  <inkml:trace contextRef="#ctx0" brushRef="#br0" timeOffset="11292.12">8526 1707 175 0,'0'0'80'16,"0"0"64"-16,0 0-21 16,0 0 13-16,0 0 88 15,0 0-42-15,36-69 22 0,-27 69-119 16,9 0-49-16,4 1 17 15,5 13-5-15,3 8 23 16,0 2 18-16,-2 4-16 16,-7 3 71-16,-9 3-40 15,-2 0-28-15,-10-2-76 16,0-3 0-16,0-6 0 16,-13-2 0-16,-10-4 0 15,-8-7 0-15,-9-3 0 16,4-4 0-16,0-3 0 15,6 0 0-15,10-8-464 16,6-12-552-16,14-6 668 16</inkml:trace>
  <inkml:trace contextRef="#ctx0" brushRef="#br0" timeOffset="11742.44">9007 1281 153 0,'0'0'167'0,"0"0"164"16,0 0 465-16,0 0-196 15,0-72-600-15,0 66 0 16,0 5 0-16,0 1 0 0,0 0 0 15,0 0 0-15,0 0 0 16,0 1 0-16,0 15 0 16,2 11 0-16,4 11 0 15,2 8 0-15,1 8 0 16,3 9 0-16,-2 8 0 16,1 1 0-16,0 0 0 15,0-4 0-15,-5-7 0 16,0-4 0-16,1-7 0 15,-4-10 0-15,2-8 0 16,-2-10 0-16,-2-7 0 0,1-10 0 16,-1-5 0-1,1 0 0-15,-1 0 0 16,1 0 0-16,-2-10 0 16,3-1 0-16,4-2 0 0,4 0-431 15,2 2-902-15</inkml:trace>
  <inkml:trace contextRef="#ctx0" brushRef="#br0" timeOffset="12028.67">9377 1742 104 0,'0'0'359'0,"0"0"481"0,0 0-96 16,0 0-744-16,0 0 0 15,0 0 0-15,8-29 0 16,-6 31 0-16,1 14 0 16,1 8 0-16,1 6 0 15,-2 0 0-15,-3 3 0 16,3-1 0-16,0-5 0 16,-3-7 0-16,0-6 0 15,0-5 0-15,0-6 0 16,4-3 0-16,-4 0-573 15,0-5-385-15,0-16 597 16</inkml:trace>
  <inkml:trace contextRef="#ctx0" brushRef="#br0" timeOffset="12224.15">9314 1494 318 0,'0'0'415'0,"0"0"899"15,0 0-1314-15,0 0 0 16,0 0 0-16,0 0 0 16,0-6 0-16,0 6 0 15,0 4 0-15,7 11 0 16,5 8-419-16,3-1-806 16,3 2 895-16</inkml:trace>
  <inkml:trace contextRef="#ctx0" brushRef="#br0" timeOffset="12678.61">9636 1803 147 0,'0'0'84'0,"0"0"63"15,0 0-1-15,0 0 10 16,0 0 124-16,0 0-62 15,83 23-27-15,-69-23-26 16,2 0 7-16,1 0 58 0,1-11-119 16,-2-5-111-16,0-3 0 15,-2-6 0 1,-2 0 0-16,-6-2 0 16,-3 1 0-16,-3 2 0 0,0 2 0 15,-2 4 0-15,-9 4 0 16,0 2 0-16,-1 5 0 15,-4 7 0-15,-1 0 0 16,-4 0 0-16,-2 12 0 16,0 10 0-16,4 5 0 15,1 5 0-15,4 5 0 16,7 2 0-16,3 1 0 0,4-2 0 16,0-3 0-1,1-2 0-15,17-3 0 0,1-5 0 16,4-5 0-16,5-7 0 15,5-4 0-15,8-5 0 16,0-4-735-16,-2 0-150 16,-11-4 580-16</inkml:trace>
  <inkml:trace contextRef="#ctx0" brushRef="#br0" timeOffset="13041.47">9942 1665 165 0,'0'0'215'16,"0"0"464"-16,0 0 309 15,0 0-988-15,0 0 0 0,94-31 0 16,-63 49 0-16,-3 5 0 16,-1 4 0-16,-9 1 0 15,-3 2 0-15,-7 2 0 16,-7 3 0-16,-1-2 0 15,0-4 0-15,-4-9 0 16,-1-10 0-16,2-9 0 16,3-1 0-16,0-11 0 15,0-17 0-15,0-11 0 16,9-2 0-16,5-2 0 16,-1 4 0-16,1 6 0 15,-3 5 0-15,-3 8 0 16,-4 5 0-16,-1 6 0 15,-1 5 0-15,1 4 0 16,0 0-192-16,0 0-1430 0</inkml:trace>
  <inkml:trace contextRef="#ctx0" brushRef="#br0" timeOffset="15806.54">11304 1431 125 0,'0'0'45'16,"0"0"69"-16,0 0 47 16,0 0 170-16,0 0 367 15,-19-74-125-15,14 67-573 16,2 2 0-16,2 2 0 16,1 3 0-16,0 0 0 15,0 0 0-15,0 0 0 16,-2 0 0-16,-1 13 0 15,-1 10 0-15,1 14 0 16,1 12 0-16,2 9 0 16,0 3 0-16,0 0 0 15,12-7 0-15,3-11 0 16,-3-6 0-16,0-7 0 16,-3-7 0-16,-5-4 0 0,-2-7 0 15,-1-4 0-15,-1-7 0 16,0-1 0-16,0 0 0 15,0-13 0-15,0-12 0 16,0-13 0-16,-4-8 0 16,-1-5 0-16,0-6 0 15,0-1 0-15,-4 2 0 16,3 0 0-16,-3 7 0 16,2 5 0-16,1 5 0 15,3 5 0-15,1 7 0 16,2 5 0-16,0 5 0 15,0 8 0-15,0 2 0 16,0 4 0-16,0 3 0 16,0 0 0-16,0 0 0 0,0 0 0 15,0 7 0-15,6 12 0 16,13 9 0-16,8 7 0 16,6 5 0-16,3 3 0 15,4 4 0-15,-1 2 0 16,1 2 0-16,-7-1 0 15,-5-8 0-15,-6-6 0 16,-5-7 0-16,-6-12 0 16,-5-7 0-16,0-6 0 15,-5-4 0-15,1 0 0 16,-1 0 0-16,1-10 0 0,1-15 0 16,1-5 0-1,2-9 0-15,0-9 0 0,3-2 0 16,0 1 0-16,2 3 0 15,0 5 0-15,0 7 0 16,2 1 0-16,-2 2 0 16,-2 4 0-16,1 4 0 15,-3 3 0-15,-2 8 0 16,-2 2 0-16,0 7 0 16,-3 2 0-16,0 1 0 15,0 0 0-15,2 0 0 16,1 10 0-16,5 9 0 0,3 10 0 15,4 5 0-15,3 6 0 16,1 9 0-16,2 5 0 16,1 7 0-16,2 3 0 15,-3-2 0-15,-1-7 0 16,-4-8 0-16,-6-11 0 16,-2-10 0-16,-5-9 0 15,0-9 0-15,1-5 0 16,-1-3 0-16,-3 0 0 15,2 0 0-15,-1-6 0 16,1-8 0-16,2-7 0 16,5-6-754-16,3-4-266 15</inkml:trace>
  <inkml:trace contextRef="#ctx0" brushRef="#br0" timeOffset="16272.8">12184 1648 85 0,'0'0'37'16,"0"0"17"-16,0 0-11 15,0 0-4-15,0 0-7 16,0 0 14-16,79 18-10 15,-64-18-9-15,-3-1 11 0,3-13 8 16,-3-2 22 0,2-5 10-16,-3-4-8 0,-3-2 40 15,-4 0 57-15,-2 2-54 16,-2 0 42-16,0 3 32 16,0 1 26-16,-8 3-25 15,-4 6-72-15,-1 4-41 16,2 5-51-16,-2 3-24 15,0 0 0-15,-5 8 0 16,0 15 0-16,-1 8 0 0,2 10 0 16,1 10 0-1,4 0 0-15,3 1 0 16,4-7 0-16,5-6 0 0,0-5 0 16,11-5-88-16,13-7-272 15,10-7-47 1,11-6-70-16,7-9 229 0,0 0 59 15,0-9 31-15</inkml:trace>
  <inkml:trace contextRef="#ctx0" brushRef="#br0" timeOffset="16665.08">12590 1239 256 0,'0'0'182'0,"0"0"683"0,0 0-121 16,0-82-744-16,0 75 0 15,0 4 0-15,0 3 0 16,0 0 0-16,0 0 0 16,0 3 0-16,0 15 0 15,6 11 0-15,5 13 0 16,-1 7 0-16,-1 5 0 15,0 9 0-15,-3 3 0 16,0 4 0-16,-5-4 0 16,1-7 0-16,-2-10 0 15,1-9 0-15,2-12 0 16,0-6 0-16,2-10 0 16,-4-6 0-16,2-3 0 0,-3-3 0 15,0 0 0-15,0 0 0 16,0 0 0-16,0-9 0 15,0-2-508-15,-4-3-589 16,-14-2 823-16</inkml:trace>
  <inkml:trace contextRef="#ctx0" brushRef="#br0" timeOffset="16856.9">12411 1586 122 0,'0'0'50'15,"0"0"2"-15,0 0-2 16,91-34-37-16,-27 27 7 16,8 0-6-16,2 0-5 0,-11 1-9 15,-9 2-20-15,-16-2-12 16,-12 1-27-16,-10-5-18 16,-4-3-65-16</inkml:trace>
  <inkml:trace contextRef="#ctx0" brushRef="#br0" timeOffset="17426.09">12914 1213 238 0,'0'0'101'16,"0"0"409"-1,0 0 688-15,0 0-1198 0,0-72 0 16,0 68 0-16,0 2 0 15,0 2 0-15,0 0 0 16,0 0 0-16,0 12 0 16,0 12 0-16,0 10 0 15,6 10 0-15,1 5 0 16,4 2 0-16,-2 7 0 16,-1 2 0-16,0 3 0 15,-3-3 0-15,-2-6 0 16,-3-8 0-16,0-10 0 0,0-11 0 15,0-8 0-15,0-10 0 16,0-6 0-16,0-1 0 16,0 0 0-16,0-3 0 15,0-12 0-15,3-9 0 16,3-8 0-16,5-5 0 16,4-1 0-16,5-2 0 15,2 8 0-15,1 4 0 16,3 5 0-16,0 9 0 15,2 5 0-15,-3 5 0 16,1 4 0-16,-4 0 0 16,1 15 0-16,-4 11 0 15,-6 5 0-15,-5 6 0 16,-4 4 0-16,-4-1 0 16,0-1 0-16,0-8 0 0,-7-8 0 15,5-8 0-15,2-9 0 16,0-5 0-16,0-1 0 15,0 0 0-15,12 0 0 16,8-9-967-16,5-6 221 16,5-4 484-16</inkml:trace>
  <inkml:trace contextRef="#ctx0" brushRef="#br0" timeOffset="17808.66">13578 1524 161 0,'0'0'94'0,"0"0"153"16,0 0 356 0,0 0 193-16,0 0-650 0,0 0-146 15,-30-54 0-15,15 61 0 16,0 13 0-16,-6 10 0 16,3 5 0-16,3 3 0 15,6 0 0-15,5-6 0 16,4-4 0-16,0-7 0 15,10-7 0-15,7-6 0 16,1-4 0-16,1-4 0 16,5 0 0-16,-3-7 0 15,1-8 0-15,-4-2 0 16,-6-3 0-16,-6 0 0 16,-4 0 0-16,-2 1 0 15,0 0 0-15,-13 0 0 16,-4 0 0-16,2 4 0 0,0 4 0 15,7 5 0-15,5 5 0 16,3 1-1221-16,0 0 671 16,8 0 296-16</inkml:trace>
  <inkml:trace contextRef="#ctx0" brushRef="#br0" timeOffset="18492.84">14073 1537 166 0,'0'0'197'0,"0"0"147"0,0 0 477 16,0 0-302 0,0 0-519-16,0 0 0 0,-34-30 0 15,17 30 0 1,1 5 0-16,-5 10 0 0,-3 4 0 15,0 8 0-15,-1 6 0 16,1-1 0-16,3-3 0 16,5-4 0-16,4-3 0 15,10-6 0-15,2-5 0 16,0-6 0-16,0-2 0 0,15-3 0 16,5 0 0-16,7 0 0 15,1-7 0-15,0-10 0 16,-2-6 0-16,-3-4 0 15,-3-6 0-15,-2-6 0 16,-2-7 0-16,-4-6 0 16,0-4 0-16,-7 1 0 15,-5 1 0-15,0 2 0 16,0 3 0-16,-11 5 0 16,-3 4 0-16,1 8 0 15,4 8 0-15,3 9 0 16,2 5 0-16,1 8 0 15,3 2 0-15,0 0 0 16,0 8 0-16,0 17 0 16,0 12 0-16,4 17 0 0,4 6 0 15,-1 4 0-15,2 4 0 16,1 0 0-16,0 1 0 16,-3-3 0-16,-1-5 0 15,0-7 0-15,-3-7 0 16,0-4 0-16,0-8 0 15,1-4 0-15,1-8 0 16,-2-7 0-16,6-7 0 16,-5-6 0-16,-1-3 0 15,-3 0 0-15,0 0 0 0,0 0 0 16,0 0 0 0,0 0 0-16,0-1 0 15,-3-15-1330-15,-15-2 802 0</inkml:trace>
  <inkml:trace contextRef="#ctx0" brushRef="#br0" timeOffset="21585.71">1627 2675 74 0,'0'0'11'0,"0"0"15"16,0 0 5-16,0 0 0 0,0 0 25 15,0 0 14-15,0 0 1 16,-1 0 12-16,-1 0 39 16,2 0 67-16,-1 0 81 15,1 0 138-15,-2 0-104 16,2 0-3-16,0 0-301 16,0 0 0-16,-1 0 0 15,1 0 0-15,-2 0 0 16,2 0 0-16,-2 0 0 15,2 0 0-15,-2 0 0 16,2 0 0-16,0 0 0 16,0 0 0-16,0 0 0 15,0 0 0-15,0 0 0 16,0 0 0-16,0 0 0 0,0 0 0 16,0 0 0-16,0 0 0 15,0 0 0-15,0 0 0 16,0 0 0-16,0 0 0 15,2 0 0-15,5 0 0 16,0 5 0-16,1-2 0 16,1 2 0-16,9-2 0 15,2-1 0-15,9-1 0 16,8-1 0-16,2 0 0 16,0 0 0-16,-4 0 0 15,-9 0 0-15,-2 1 0 16,0 0 0-16,-1 1 0 15,4 0 0-15,3-2 0 16,3 0 0-16,4 0 0 16,2 0 0-16,3 0 0 0,1-2 0 15,-1-3 0-15,-3 0 0 16,1 2 0-16,-3 0 0 16,-2 3 0-16,-4-1 0 15,2 1 0-15,3-1 0 16,2 1 0-16,-2 0 0 15,3 0 0-15,-6 0 0 16,-2 0 0-16,-1 0 0 0,0 0 0 16,1 0 0-1,-1 1 0-15,6 0 0 0,3-1 0 16,4 0 0-16,2 0 0 16,5 0 0-16,-3 0 0 15,-1 0 0-15,-4 0 0 16,-5 1 0-16,-6-1 0 15,0 0 0-15,1 0 0 16,-1 0 0-16,8 0 0 16,6 0 0-16,1 2 0 15,2 0 0-15,-2 0 0 16,-9 0 0-16,-4 0 0 16,-3-1 0-16,1-1 0 15,4 1 0-15,5-1 0 16,2 0 0-16,4 0 0 0,3 0 0 15,-4 0 0-15,-2 0 0 16,-7 0 0-16,-2 0 0 16,-4 0 0-16,0 0 0 15,3 0 0-15,4 0 0 16,2 0 0-16,0 0 0 16,1 0 0-16,3 0 0 15,2 0 0-15,-6 0 0 16,-1 0 0-16,-9 0 0 15,-2 0 0-15,-2 0 0 16,2 0 0-16,3 0 0 16,4-1 0-16,5 0 0 15,1-3 0-15,2 3 0 16,0 0 0-16,-4-3 0 0,-3 4 0 16,-2-1 0-16,-2 1 0 15,0-2 0-15,4-1 0 16,2 0 0-16,6-1 0 15,8 1 0-15,6 0 0 16,5-1 0-16,1 2 0 16,-3-1 0-16,-2-1 0 15,3-2 0-15,2 2 0 16,4-2 0-16,2 1 0 16,2 0 0-16,4-3 0 15,5 1 0-15,1 2 0 16,5 1 0-16,-2 2 0 15,-4 1 0-15,-5-1 0 16,-5 1 0-16,-1 0 0 16,-1 1 0-16,-2-2 0 0,7-1 0 15,0 1 0-15,8 0 0 16,-2-1 0-16,-6-1 0 16,-4 1 0-16,-5-1 0 15,3-1 0-15,6-2 0 16,6 0 0-16,6-2 0 15,8 0 0-15,1 0 0 16,5-2 0-16,-2 4 0 0,-1-1 0 16,-2 2 0-16,-3 1 0 15,0-1 0-15,-5 2 0 16,-2-1 0-16,0 1 0 16,-1-2 0-16,2 2 0 15,-6 1 0-15,-3-1 0 16,-4 1 0-16,-3 0 0 15,-4 2 0-15,0-1 0 16,-4 0 0-16,-2-1 0 16,4 0 0-16,0 1 0 15,5-1 0-15,1 0 0 16,1 0 0-16,-1 2 0 16,-1-2 0-16,4 0 0 15,0 2 0-15,-2-3 0 16,3-1 0-16,-3 1 0 0,-1 0 0 15,2-1 0-15,1 3 0 16,1-1 0-16,0 0 0 16,-6 0 0-16,2-2 0 15,-2 3 0-15,4-1 0 16,1 0 0-16,7 0 0 16,-3-1 0-16,3 0 0 15,0 0 0-15,3 1 0 16,2-1 0-16,0 0 0 15,-1-2 0-15,5 1 0 16,-2-1 0-16,-3 0 0 16,-3 0 0-16,-2-1 0 15,1 5 0-15,-3-1 0 16,0-2 0-16,-3 5 0 0,-10-4 0 16,0 3 0-16,-5-1 0 15,1 1 0-15,3-2 0 16,2 2 0-16,3-2 0 15,7-2 0-15,1 2 0 16,2-2 0-16,1 1 0 16,-2 0 0-16,-1-1 0 15,1 1 0-15,3 0 0 16,6 1 0-16,3-1 0 16,3 0 0-16,1-1 0 15,1 2 0-15,6-2 0 0,-4-1 0 16,-1 1 0-1,-4-1 0-15,-7 0 0 16,-5 2 0-16,-2-3 0 16,-3 1 0-16,0 2 0 0,-3 0 0 15,-1 0 0 1,-8 1 0-16,-8-2 0 0,-9 3 0 16,-10-1 0-16,-7 0 0 15,-5 2 0-15,-2-2 0 16,-7 1 0-16,-1-1 0 15,-2 0 0-15,-5 0 0 16,1 3 0-16,-1-1 0 0,-2 1 0 16,0 0 0-16,1-2 0 15,-3 2 0-15,1-1 0 16,1-1 0-16,0 1 0 16,1-1 0-16,-1 2 0 15,0 0 0-15,-3-1 0 16,0 1 0-16,0 0 0 15,0 0 0-15,0 0 0 16,0 0 0-16,-1 0 0 16,-8 0 0-16,-10 0 0 15,-13 0-232-15,-10 0-1147 16,-4 0 964-16</inkml:trace>
  <inkml:trace contextRef="#ctx0" brushRef="#br0" timeOffset="32291.18">4390 5565 96 0,'0'0'41'15,"0"0"2"-15,0 0 55 16,0 0 30-16,0 0 76 15,0 0 212-15,0 0-68 16,0 0-139-16,0 35-46 0,0-35-65 16,0 2-18-1,0-2-28-15,0 0-5 0,0 0-23 16,0 0-24-16,0 0 0 16,2 0 0-16,2-4 0 15,1-10 0-15,-1-8 0 16,-1-2 0-16,0-7 0 15,-3-4 0-15,0-5 0 16,0 0 0-16,0-4 0 16,-10 0 0-16,-11 1 0 0,-4 2 0 15,-5-1 0-15,6 5 0 16,-3 2 0-16,8 3 0 16,5 1 0-1,4 0 0-15,4 1 0 0,1 2 0 16,4 3 0-16,-1-1 0 15,2 0 0-15,0-1 0 16,0-2 0-16,0 3 0 16,0 1 0-16,8 0 0 15,1 3 0-15,1 1 0 16,1 1 0-16,0 4 0 16,0 3 0-16,-2 7 0 15,0 1 0-15,-3 5 0 16,0 0 0-16,3 0-475 0,4 17-201 15,1 6 213-15,-5 9 261 16,-6 6 67-16</inkml:trace>
  <inkml:trace contextRef="#ctx0" brushRef="#br0" timeOffset="32701.6">4120 5332 127 0,'0'0'77'0,"0"0"17"15,0 0 1-15,0 0 11 16,0 0-34-16,0 0-1 16,20-27-69-16,32 11 7 15,24-3-7-15,12-1 5 16,3 1-7-16,-3 1 0 16,-15 2 22-16,-12 4 9 15,-20 8-16-15,-18 3-7 0,-15 1-8 16,-8 0-3-1,0 0-5-15,-3 11 8 0,-18 3-5 16,-4 2 0-16,-2-2-153 16,6-1-16-1,6-5 14-15,6-5 21 0</inkml:trace>
  <inkml:trace contextRef="#ctx0" brushRef="#br0" timeOffset="33332.39">5153 4906 45 0,'0'0'61'0,"0"0"4"16,0 0 0-16,0 0 1 0,0 0 32 15,10-72 63-15,-7 58 101 16,-3 0 273-1,2 1 83-15,-2 4-547 16,0-1-71-16,0 3 0 16,0 2 0-16,0 4 0 15,0 1 0-15,0 0 0 0,0 0 0 16,0 6 0 0,0 14 0-16,0 14 0 0,-12 9 0 15,4 6 0 1,-1 4 0-16,2-1 0 0,1 1 0 15,5 1 0-15,1-1 0 16,0 3 0-16,1-3 0 16,14-4 0-16,4-6 0 15,4-7 0-15,5-7 0 16,2-5 0-16,0-6 0 0,-5-4 0 16,-1-4 0-16,-6-3 0 15,-5-1 0-15,-4-2 0 16,-1-3 0-16,-5-1 0 15,1 0 0-15,-1 0 0 16,0 0 0-16,0-4 0 16,0-5 0-16,-3-2-134 15,0 2-1218-15,0-4 935 16</inkml:trace>
  <inkml:trace contextRef="#ctx0" brushRef="#br0" timeOffset="34120.94">5396 5071 106 0,'0'0'101'0,"0"0"46"16,0 0 83-16,0 0 314 0,0 0 91 15,0 0-351 1,-9-42-284-16,9 41 0 16,3-1 0-16,13 2 0 15,1 0 0-15,2 2 0 0,2 12 0 16,-3 4 0-16,3 7 0 15,-6 4 0-15,-2 7 0 16,-5 4 0-16,-5-2 0 16,-3-1 0-16,0-5 0 15,0-2 0-15,-11-7 0 16,-2-1 0-16,1-5 0 16,0-4 0-16,3-6 0 15,3-5 0-15,3-2 0 0,3 0 0 16,0 0 0-1,0-2 0-15,0-14 0 0,0-5 0 16,0-6 0-16,15-5 0 16,6-5 0-16,6-3 0 15,2-2 0-15,3 1 0 16,-4 2 0-16,0 9 0 16,-6 3 0-16,-8 2 0 15,-2 6 0-15,-4 1 0 16,-1 2 0-16,-1 1 0 15,-4 3 0-15,-1 2 0 16,-1 2 0-16,0 4 0 16,0 1 0-16,0 2 0 15,0 1 0-15,0 0 0 0,-3 3 0 16,-13 14 0-16,-2 7 0 16,-3 4 0-16,4 6 0 15,3 1 0-15,3 3 0 16,5 0 0-16,6-1 0 15,0-2 0-15,0-2 0 16,14-5 0-16,3-2 0 16,3-5 0-16,1-2 0 15,-3-3 0-15,3-4 0 16,-4-4 0-16,-3-4 0 16,4-1-448-16,-5-3-509 15,2 0 581-15,5-19 162 16</inkml:trace>
  <inkml:trace contextRef="#ctx0" brushRef="#br0" timeOffset="35780.04">6136 5259 145 0,'0'0'141'0,"0"0"84"16,0 0 156-16,0 0 25 16,0 0-219-16,0 0-138 15,0-10-44-15,0 10-5 16,0 7-22-16,0 2 22 16,0-4 6-16,0-1 21 15,0-2-16-15,0-2 5 0,0 0 35 16,0 0 50-16,0 0 152 15,0 0-188-15,0 0-65 16,0 0 0-16,0 0 0 16,0 0 0-16,0 0 0 15,0 0 0-15,0 0 0 16,0 0 0-16,0 0 0 16,0 3 0-16,0 0 0 15,0 4 0-15,0-3 0 16,-3 0 0-16,0-2 0 15,0-1 0-15,3-1-18 16,-3 0 18-16,0 0 0 16,0 0 18-16,3-6-18 15,0-2 0-15,0-2 0 16,0 1 0-16,0 2 0 16,0 1 0-16,0 4 0 0,1 0 0 15,1 2 0-15,1 0 0 16,-3 0-42-16,3 0 19 15,-3 3 0-15,0 1 23 16,0 2-6-16,0-2 12 16,0-1 6-16,0 0 11 15,0-2 12-15,0-1-17 16,-3 0-18-16,1 0 0 16,-1 0 0-16,2-1 0 15,1-5 0-15,0 0 0 16,0 1 0-16,0 1 0 15,0 1 0-15,4 1 0 16,4 0 0-16,7 2 0 0,0 0 0 16,1 0 0-16,2 2 0 15,-5 7 0-15,-5 5 0 16,-2 5 0-16,-6 3 0 16,0 3 0-16,-8 5 0 15,-11-1 0-15,-3-3 0 16,1-3 0-16,0-5-779 15,2-4 35-15,5-5 424 16</inkml:trace>
  <inkml:trace contextRef="#ctx0" brushRef="#br0" timeOffset="36646.14">6594 5037 109 0,'0'0'161'16,"0"0"72"-16,0 0 478 16,0 0 122-16,-15-73-833 15,12 63 0-15,0 6 0 16,3 1 0-16,0 3 0 15,0 0 0-15,0 0 0 16,0 0 0-16,0 0 0 16,0 16 0-16,0 7 0 15,0 9 0-15,0 4 0 16,0 1 0-16,6 0 0 16,0-5 0-16,6-5 0 0,1-7 0 15,2-6 0-15,5-7 0 16,-4-3 0-16,5-4 0 15,1 0 0-15,1-8 0 16,4-11 0-16,-2-5 0 16,2-4 0-16,-5 0 0 15,-2-2 0-15,-7 2 0 16,-1 1 0-16,-6 1 0 16,-3 3 0-16,0 0 0 15,-3 2 0-15,0 1 0 0,0 3 0 16,0 4 0-1,0 2 0-15,0 9 0 16,0 0 0-16,0 2 0 0,-3 0 0 16,3 0 0-16,0 0 0 15,0 10 0-15,0 7 0 16,0 8 0-16,0 5 0 16,0 4 0-16,0 4 0 15,7 5 0-15,-2 4 0 16,-1 2 0-16,-1 3 0 15,-3-3 0-15,0-1 0 16,0-2 0-16,-1-5 0 16,-11-2 0-16,-3-4 0 0,-3-5 0 15,-4-5 0-15,-4-5 0 16,1-6 0-16,-2-6 0 16,-1-4 0-16,5-2 0 15,-5-2 0-15,6 0 0 16,4 0-983-16,6-16 318 15,10-9 369-15</inkml:trace>
  <inkml:trace contextRef="#ctx0" brushRef="#br0" timeOffset="37161.68">7066 4624 24 0,'0'0'103'0,"0"0"-53"16,0 0 36-16,0 0 17 15,0 0 61-15,0 0 57 0,-14-50-73 16,14 50-121-16,15 8 69 16,12 9 350-16,6 5 28 15,7 9-369-15,2 7-105 16,-2 17 0-16,-3 7 0 15,-6 9 0-15,-11 5 0 16,-10 6 0-16,-10 4 0 16,0 2 0-16,-19-2 0 15,-5-10 0-15,2-10 0 16,4-15 0-16,2-15 0 16,5-13 0-16,3-10 0 15,4-7 0-15,0-5 0 16,-1-1 0-16,-2 0 0 15,-7 0-1004-15,-4 0 292 0,-1 0 398 16</inkml:trace>
  <inkml:trace contextRef="#ctx0" brushRef="#br0" timeOffset="43390.75">8143 4902 62 0,'0'0'40'16,"0"0"18"-16,0 0 8 15,0 0-7-15,0 0 22 16,0 0 17-16,0 0 20 16,0 0 20-16,-50 3 72 15,50-2-51-15,-1-1-88 0,1 0 8 16,0 0-40-16,0 0-39 15,0 0 0-15,7 0-10 16,20 0 0-16,9 0 10 16,6-3 35-16,-1-3-35 15,-3-2 0-15,-4 0-10 16,-7 4 0-16,-2 0-62 16,-8 4-153-16,-4 0-69 15,-8 0 59-15,-5 4 62 16,0 10 67-16,-8 4 14 15</inkml:trace>
  <inkml:trace contextRef="#ctx0" brushRef="#br0" timeOffset="43674.68">8150 5118 48 0,'0'0'46'15,"0"0"2"-15,0 0-23 16,0 0 24-16,0 0-6 16,115 3-15-16,-73-3 2 15,-5-1 6-15,-3-3 18 0,-5 2 2 16,-7 0 15-16,-10 2 7 16,-4 0 17-16,-7 0-8 15,-1 0-12-15,0 0-18 16,0 0-45-16,-4 0-12 15,-7 6-190-15,0 2-105 16,1-2 88-16,0-3 17 16</inkml:trace>
  <inkml:trace contextRef="#ctx0" brushRef="#br0" timeOffset="45345.18">8245 5153 67 0,'0'0'38'0,"0"0"8"15,0 0 2-15,0 0 7 0,0 0 3 16,0 0-4 0,-28-7 0-16,22 7-14 0,-4 0 13 15,5 0 9 1,-4 0 1-16,2 3-24 0,-2 2 22 16,0 1 30-16,6-2-14 15,0 0-19-15,1-2-13 16,2-1-3-16,0-1-9 15,0 0-12-15,0 0-7 16,0 0-5-16,2 0-9 16,20 0 0-16,8 0 22 15,12-4-8-15,6-8-14 0,4 3 0 16,0-3-9 0,-2 2-27-16,-7 0-15 0,-12 4 34 15,-9 2 9-15,-11 2 8 16,-10 2-13-16,-1 0 5 15,0 0 8-15,0 0 0 16,-7 0 0-16,-17 6 8 16,-7 8 34-16,-8 5-17 15,-4-3 42-15,-1 1-2 16,1-1 85-16,4-4 76 16,5-3 36-16,10-2-82 15,9-4-180-15,9-3 0 16,3 0 0-16,3 0 0 15,0 0 0-15,0 0 0 16,0 0 0-16,0 0 0 16,11-7 0-16,9-5 0 0,12-5 0 15,8 2 0-15,7-3-42 16,5-5-1375-16,1-7 862 16</inkml:trace>
  <inkml:trace contextRef="#ctx0" brushRef="#br0" timeOffset="46761.14">9352 4562 37 0,'0'0'111'15,"0"0"-59"-15,0 0 52 16,0 0 18-16,0 0 38 15,0 0 80-15,-22 0 35 16,22 0-127-16,-1 0-18 16,1 0-14-16,0 0-39 0,0 0-10 15,0 0-28-15,0 0-39 16,4 0-22-16,23 0 10 16,15-3 12-16,15-8 51 15,5-1-51-15,1 1-17 16,-3 0 17-16,-2 4-50 15,-9 0-12-15,-10 1-14 16,-14 3 22-16,-11 3 39 16,-11 0-1-16,-2 0-20 15,-1 0 30-15,0 0 1 16,0 0 0-16,0 0 10 16,0 0 26-16,0 0 22 15,-3 9 55-15,-9 5 134 0,-3 3-150 16,-4 5-5-16,-7 5-11 15,-2 6-76-15,-5 2 0 16,-1 6 0-16,-2 2 0 16,-1 2 0-16,7-8 0 15,4-1 0-15,3-11 0 16,5-7 0-16,7-4 0 16,5-7 0-16,3-4 0 15,3-3 0-15,0 0 0 16,0 0 0-16,0 0 0 15,0 0 0-15,5-7 0 0,11-4 0 16,8-3 0-16,6 0 0 16,4 4 0-16,2 2 0 15,-1 5 0 1,2 3 0-16,-6 0 0 0,-3 4 0 16,-7 10 0-16,-1 7 0 15,-8 3 0-15,-2 7 0 16,-9 6 0-16,-1 2 0 15,-3 4 0-15,-19 0 0 16,-8 0 0-16,-6-4 0 16,-5-4 0-16,2-11 0 15,0-10-59-15,8-5-28 0,7-8 64 16,6-1 17 0,9-1 1-16,6-13 10 0,3-1 18 15,0-2-23-15,9 0-28 16,12 0 5-16,3 4 0 15,1 3 11-15,-2 4 12 16,-1 5 23-16,-6 1 12 16,-4 0 5-16,-6 10-17 15,-3 4-17-15,-3 4 0 16,0-3 11-16,0-1 18 16,-6-3-35-16,-1-1-46 15,2-3-303-15,2-5-418 16,3-2 315-16,0 0 206 15</inkml:trace>
  <inkml:trace contextRef="#ctx0" brushRef="#br0" timeOffset="47491.28">10108 4912 73 0,'0'0'129'16,"0"0"57"-1,0 0 179-15,0 0 427 0,0 0-290 16,0 0-502-16,-8-44 0 15,11 43 0-15,16 1 0 16,8 0 0-16,6 0 0 16,-2 14 0-16,-5 5 0 15,1 5 0-15,-8 6 0 16,-7 4 0-16,-5 3 0 16,-7 2 0-16,0 2 0 15,-11-1 0-15,-5-8 0 16,0-7 0-16,6-12 0 15,4-8 0-15,0-5 0 0,6 0 0 16,0-5 0 0,0-12 0-16,0-7 0 0,13-4 0 15,5-4 0-15,6-1 0 16,0 0 0-16,0-2 0 16,-5 3 0-16,-4 1 0 15,-1 5 0-15,-3 2 0 16,-5 6 0-16,0 3 0 15,-4 6 0-15,-1 4 0 16,-1 4 0-16,0 1 0 16,0 0 0-16,0 0 0 15,0 12 0-15,-7 11 0 16,-7 10 0-16,3 1 0 0,3 1 0 16,8-2 0-16,0-3 0 15,0-1 0-15,8-2 0 16,5-1 0-16,0-3 0 15,-2-5 0-15,2-2 0 16,-5-7 0-16,-4-4 0 16,-2-2 0-16,-1-3 0 15,-1 0 0-15,3 0 0 16,3 0 0-16,3 0 0 16,5-8-658-16,2-5-352 15,6-6 713-15</inkml:trace>
  <inkml:trace contextRef="#ctx0" brushRef="#br0" timeOffset="47893.2">11111 4716 237 0,'0'0'338'16,"0"0"862"-16,0 0-928 16,0 0-272-16,0 0 0 15,0 0 0-15,16-56 0 16,-16 56 0-16,3 2 0 16,2 18 0-16,4 9 0 15,2 12 0-15,2 5 0 0,-2 4 0 16,-1 2 0-16,0-3 0 15,-2-6 0 1,1-3 0-16,-1-5 0 0,0-7 0 16,-2-3 0-16,0-9 0 15,-3-4 0-15,-1-7 0 16,-1-4 0-16,-1-1 0 16,0 0 0-16,0 0 0 15,0 0 0-15,0-9 0 16,0-10-18-16,-3-3-1416 15,-3-3 1010-15</inkml:trace>
  <inkml:trace contextRef="#ctx0" brushRef="#br0" timeOffset="48126.58">11040 4917 150 0,'0'0'115'16,"0"0"102"-16,0 0 269 15,0 0-54-15,106-28 92 16,-45 17-401-16,9 3-123 16,-4 1 0-16,-6 1 0 15,-16 4 0-15,-23 2 0 16,-14 0 0-16,-7 0 0 0,0 0 0 16,0 0 0-16,-10 6-530 15,-2 0-428-15,-4-5 565 16</inkml:trace>
  <inkml:trace contextRef="#ctx0" brushRef="#br0" timeOffset="49022.78">11926 4443 156 0,'0'0'106'0,"0"0"158"16,0 0 449-16,18-77 95 15,-15 61-808-15,-3 7 0 0,0 3 0 16,0 5 0-16,0 1 0 15,0 0 0-15,0 7 0 16,0 19 0-16,0 16 0 16,-16 12 0-16,-10 6 0 15,-5 1 0-15,-3 0 0 16,4-4 0-16,9-7 0 16,3-11 0-16,9-12 0 15,4-7 0-15,4-10 0 16,1-4 0-16,0-6 0 15,11 0 0-15,17 0 0 0,11-2 0 16,7-9 0-16,2 1 0 16,-1 2 0-16,0-2 0 15,-4 0 0-15,-7-1 0 16,-5 0 0-16,-7-2 0 16,-9 3 0-16,-5-1 0 15,-5-1 0-15,-2 1 0 16,-3-2 0-16,0 0 0 15,0-3 0-15,0 0 0 16,0 2 0-16,0-4 0 16,-2 1 0-16,-2 2 0 15,-2 2 0-15,1 4 0 16,4 3 0-16,-2 5 0 0,3 1 0 16,0 0 0-16,0 11 0 15,0 15 0-15,0 16 0 16,0 8 0-16,0 5 0 15,0-1 0-15,0-7 0 16,0-8 0-16,1-10 0 16,4-8 0-16,4-5 0 15,-5-8 0-15,-1-2 0 16,-1-4 0-16,-2-2 0 16,0 0 0-16,1 0 0 15,1 0 0-15,4 0 0 16,10 0 0-16,8-2-1274 15,10-7 653-15</inkml:trace>
  <inkml:trace contextRef="#ctx0" brushRef="#br0" timeOffset="49543.96">12456 4732 230 0,'0'0'305'0,"0"0"889"15,0 0-876-15,0 0-318 16,0 0 0-16,0 0 0 16,-15-57 0-16,15 68 0 0,4 9 0 15,13 4 0 1,1-2 0-16,1-2 0 16,5-5 0-16,-3-4 0 15,7-9 0-15,1-2 0 0,-3 0 0 16,-2-15 0-16,-6 0 0 15,-5-3 0-15,-5-3 0 16,-3 1 0-16,-4 1 0 16,-1 2 0-16,0-2 0 15,0 5 0-15,0 3 0 16,0 3 0-16,0 3 0 16,0 5 0-16,0 0 0 15,0 0 0-15,5 18 0 16,5 15 0-16,-1 14 0 15,-2 8 0-15,-2 4 0 16,-5 2 0-16,0-2 0 16,0-1 0-16,-3 0 0 0,-9-3 0 15,-4-8 0-15,-1-5 0 16,-1-10 0-16,3-9 0 16,-1-8 0-16,1-8 0 15,0-4 0-15,0-3 0 16,-1 0 0-16,-2 0 0 15,-2 0 0-15,0 0 0 16,-3 0-105-16,-4 0-1514 16</inkml:trace>
  <inkml:trace contextRef="#ctx0" brushRef="#br0" timeOffset="57886.56">14676 4666 75 0,'0'0'22'16,"0"0"33"-16,0 0-6 16,0 0 1-16,0 0 16 15,0 0 29-15,0 0 36 16,0 0 12-16,-26 7 101 15,26-7 60-15,0 0-21 16,0 0-111-16,0 0-75 16,0 0-16-16,0 0-6 15,0 0-41-15,0 0-5 16,0 2-17-16,0-2-12 0,0 0 12 16,11 0-7-16,23 0 8 15,14-6-13-15,10-1 0 16,3 0 0-16,-4 1 0 15,-3 0 0-15,-8 1 0 16,-10 2 0-16,-13 2 0 16,-10 1 0-16,-7 0 0 15,-6 0 0-15,0 0 0 16,0 0 0-16,0 0 0 16,0 0 0-16,0 0 0 15,0 0-180-15,0 0-582 16,-8 0 108-16,-7 0 371 15</inkml:trace>
  <inkml:trace contextRef="#ctx0" brushRef="#br0" timeOffset="58868.5">15595 4494 175 0,'0'0'79'16,"0"0"92"-16,0 0 144 15,0 0 381-15,0 0-121 16,0 0-539 0,-45-51-36-16,42 50 0 0,3 0 0 15,0 1 0 1,-2 0 0-16,1 0 0 0,1 0 0 16,-2 0 0-16,2 0 0 15,-1 0 0-15,1 0 0 16,0 0 0-16,0 0 0 15,0 0 0-15,0 0 0 16,0 0 0-16,0 0 0 16,0 0 0-16,0 0 0 15,0 0 0-15,0 0 0 16,0 0 0-16,0 0 0 0,0 0 0 16,0 0 0-16,0 0 0 15,0 0 0-15,0 0 0 16,12 9 0-16,9 7 0 15,10 2 0-15,8 4 0 16,3 0 0 0,1-2 0-16,-3-1 0 0,-5-4 0 15,-4 2 0-15,-6-5 0 16,-7-4 0-16,-7 0 0 16,-5-5 0-16,-5-2 0 15,1-1 0-15,-2 0 0 16,0 0 0-16,0 0 0 0,0 0 0 15,0 0 0-15,0 1 0 16,0 1 0-16,0-1 0 16,0 5 0-16,-8 5 0 15,-9 5 0-15,-3 8 0 16,-4 5 0-16,-1 8 0 16,-4 5 0-16,1 2 0 15,1-4 0-15,5-7 0 16,2-7 0-16,5-8 0 15,4-5 0-15,3-8 0 16,5-2 0-16,1-1 0 16,2-2 0-16,0 0 0 15,0 0 0-15,0 0 0 16,0 0 0-16,4-3 0 16,9-8-244-16,5-7-1179 15,1-5 1097-15</inkml:trace>
  <inkml:trace contextRef="#ctx0" brushRef="#br0" timeOffset="61351.37">17197 4325 118 0,'0'0'45'16,"0"0"10"-16,0 0 19 0,0 0 26 16,0 0 18-16,0 0 71 15,0-41 118-15,0 38 45 16,-1-1 8-16,-7 1-90 16,-1 0-211-16,-4 3-59 15,-1 0 0-15,-3 0 0 16,-2 0 0-16,-1 3 0 15,-1 11 0-15,1 3 0 16,1 4 0-16,1 6 0 16,0 5 0-16,5 5 0 15,1 5 0-15,6 2 0 16,6-2 0-16,0-2 0 16,4-1 0-16,16-5 0 0,3 1-47 15,3-6-81-15,2-7 65 16,-2-4 11-16,-2-8-21 15,-2-9 62-15,1-1 11 16,-1-6 11-16,5-14 6 16,-1-5-6-16,1-2 6 15,0-4 0-15,-6 0 23 16,-2-3 75-16,-5-1 31 16,-4-2-146-16,-8 2 0 15,-2-1 0-15,0 3 0 0,-3 1 0 16,-11 4 0-16,-1 5 0 15,-2 1 0-15,0 5 0 16,-2 2 0 0,0 3 0-16,2 0 0 0,-1 4 0 15,6 5 0 1,-1 3-590-16,5 3-281 0,4 13 552 16,4 0 153-16</inkml:trace>
  <inkml:trace contextRef="#ctx0" brushRef="#br0" timeOffset="62070.55">17597 4391 49 0,'0'0'114'15,"0"0"2"-15,0 0 99 16,0 0 244-16,-1-72 199 16,-1 64-222-16,2 2-436 15,0 3 0-15,0 3 0 16,0 0 0-16,0 0 0 15,0 6 0-15,0 17 0 16,0 9 0-16,0 9 0 0,0 4 0 16,0 3 0-16,0 0 0 15,5-1 0-15,2-5 0 16,-1-1 0-16,0-3 0 16,0-4 0-16,-3-3 0 15,-1-6 0-15,-2-7 0 16,0-7 0-16,0-5 0 15,0-6 0-15,0 0 0 16,0 0 0-16,0-14 0 16,0-7 0-16,0-7 0 15,4-2 0-15,0 1 0 16,5 0 0-16,2 4 0 16,4 4 0-16,0 3 0 15,1 5 0-15,1 3 0 16,0 4 0-16,-2 4 0 0,2 0 0 15,-2 2 0-15,1 0 0 16,-1 7 0-16,1 9 0 16,-4 3 0-16,-2 4 0 15,-6 4 0-15,-4 2 0 16,0-1 0-16,0 1 0 16,-5-2 0-16,-8-8 0 15,-2-1 0-15,-5-3 0 0,0-7 0 16,0 0 0-16,-2-7 0 15,0-1 0-15,2 0 0 16,2-1 0-16,4-8-481 16,3 0-347-16,6-2 415 15,5-3 201-15</inkml:trace>
  <inkml:trace contextRef="#ctx0" brushRef="#br0" timeOffset="62683.12">18013 4514 62 0,'0'0'45'16,"0"0"10"-16,0 0 10 15,0 0-9-15,0 0-3 16,0 0-15-16,-27-6-27 16,50 5-11-16,8 1 1 15,6-1 10-15,4-1-2 16,-5 1-5-16,-6 1 0 15,-8 0 0-15,-5-1 6 16,-7 1 26-16,-6-2 13 0,-2 2 7 16,-2 0 28-16,0 0 3 15,0 0-21-15,0 0-13 16,0 0 11-16,0 0-8 16,0 11 16-16,1 5 209 15,2 4-41-15,0 0-66 16,3 5-71-16,-2 0 24 15,1 3-56-15,-2 3-71 16,-2 4 0-16,1 3 0 16,-2 4 0-16,0-4 0 15,0-3 0-15,0-7 0 16,0-6 0-16,0-4 0 16,-6-3 0-16,0-2 0 15,-4-5 0-15,-2-3 0 16,-6-5 0-16,-5 0 0 0,-5 0 0 15,-5-10 0-15,2-9-860 16,2-5 157-16,7-10 465 16,8-8 78-16</inkml:trace>
  <inkml:trace contextRef="#ctx0" brushRef="#br0" timeOffset="63012.33">18307 4291 272 0,'0'0'136'0,"0"0"439"16,0 0 205-1,0 0-496-15,0 0-284 0,0 0 0 16,0 0 0-16,0 1 0 15,0-1 0-15,0 0 0 16,0 0 0-16,0 0 0 16,0 0 0-16,0 0 0 15,-3-3 0-15,0-5 0 16,-1-2 0-16,1 3 0 0,3 4 0 16,0 3-24-16,0 0-961 15,9 0 307-15,9 12 489 16,4 1 55-16</inkml:trace>
  <inkml:trace contextRef="#ctx0" brushRef="#br0" timeOffset="63565.17">18524 4655 57 0,'0'0'141'0,"0"0"-16"0,0 0 34 16,0 0-25-16,0 0-28 15,0 0-67-15,59-6 6 16,-52 6-12-16,-2 0-3 16,0 0 50-16,-1 0 47 15,1-6 129-15,2-2-27 16,3-2 19-16,-2 1-98 15,0-1-62-15,2 0-88 16,-1-2 0-16,-3 4 0 16,0-1 0-16,-3 1 0 15,-2 2 0-15,2 0 0 16,-3-2 0-16,0 1 0 16,0-1 0-16,0 1 0 0,0 1 0 15,0-1 0 1,-4 3 0-16,-4 2 0 0,1 1 0 15,-4 1 0-15,-2 0 0 16,-1 0 0-16,-2 0 0 16,1 11 0-16,-1 5 0 15,1 2 0-15,2 2 0 16,2 2 0-16,6 4 0 16,5 0 0-16,0 4 0 15,0-1 0-15,14-3 0 0,5 1 0 16,5-1 0-1,0-5 0-15,6-3 0 0,3-8 0 16,5-6 0-16,4-4-798 16,2 0-17-16,3-14 525 15</inkml:trace>
  <inkml:trace contextRef="#ctx0" brushRef="#br0" timeOffset="64380.62">19120 4524 167 0,'0'0'97'0,"0"0"25"16,0 0-58-16,0 0-27 15,0 0-16-15,0 0-5 16,6-5 3-16,-6 5-3 0,2 0 11 16,-2 0 51-16,0-5 154 15,0-2 170-15,1-3-243 16,-1 1 51-16,2 1-10 16,-2 2-38-16,1 3-144 15,-1 2-18-15,0 1 0 16,0 0 0-16,0 0 0 15,0 1 0-15,0 9-88 16,0 6 82-16,0 0 6 16,0-1-5-16,0-1 5 15,0-3 5-15,0-4 1 0,0-3-6 16,0-4 0-16,0 0 0 16,0 0 17-1,0 0 54-15,0 0-71 0,0-5 0 16,0-7 0-16,0-3 0 15,0 0 0-15,0 1 0 16,0 1 0-16,0 0 0 16,0 2 0-16,0 2 0 15,-3 1 0-15,-4 2 0 16,-2 2 0-16,-1 2 0 16,-3 2 0-16,-1 0 0 15,-4 11 0-15,-6 9 0 0,-2 9 0 16,1 5 0-16,7 2 0 15,3 4 0-15,9 1 0 16,5-2 0 0,1 3 0-16,3-3 0 0,21-2 0 15,8-7 0 1,7-4 0-16,6-9 0 0,3-9-414 16,2-3-390-16,5-5 379 15,2-6 216-15,-3-15 34 16</inkml:trace>
  <inkml:trace contextRef="#ctx0" brushRef="#br0" timeOffset="64799.44">19631 4167 68 0,'0'0'115'0,"0"0"30"16,0 0 128-16,-17-75 419 15,14 64 62-15,2 2-754 16,-1 4 0-16,2 2 0 16,0 3 0-16,0 0 0 15,0 0 0-15,-2 8 0 16,2 18 0-16,0 10 0 15,0 12 0-15,0 9 0 16,0 7 0-16,8 4 0 0,1 4 0 16,3-1 0-16,0-5 0 15,2-5 0-15,-1-7 0 16,-3-7 0-16,-2-8 0 16,-1-11 0-16,-2-10 0 15,-2-10 0-15,0-6 0 16,-2-2 0-16,1 0 0 15,-1-8 0-15,-1-12 0 16,0-4-1256-16,0 0 695 16</inkml:trace>
  <inkml:trace contextRef="#ctx0" brushRef="#br0" timeOffset="65301.43">19413 4550 136 0,'0'0'59'0,"0"0"-3"15,0 0-43-15,110-26-6 16,-47 19 1-16,9 0 4 16,5 0 3-16,-1-3 3 15,-5-2-7-15,-15 2-5 0,-16 0 7 16,-12 4 16-1,-14 1 15-15,-8 3 31 0,-6 2 11 16,0-1-19 0,0 1-10-16,0 0 13 0,0 0 60 15,0 0 17-15,0 0 92 16,0 0 113-16,0-2 32 16,0 2-371-16,0 0-13 15,0 0 0-15,0 0 0 16,0 0 0-16,0 2 0 15,0 15 0-15,0 12 0 16,0 5 0-16,0 3 0 16,6 5 0-16,0-5 0 15,0 2 0-15,0-5 0 16,0-5 0-16,1-3 0 0,0-8 0 16,0-5 0-16,-4-6 0 15,-2-7 0-15,1 0 0 16,-1 0 0-16,2-10 0 15,0-8 0-15,0-11 0 16,-3-10-1250-16,0-10 687 16</inkml:trace>
  <inkml:trace contextRef="#ctx0" brushRef="#br0" timeOffset="65589.6">20018 4217 75 0,'0'0'261'0,"0"0"-122"0,0 0 212 16,0 0-80-16,0 0 321 15,0 0-234-15,0 17-358 16,0-17 0-16,0 0 0 16,0 0 0-16,0 0 0 15,0 0 0-15,0 0 0 16,0 0 0-16,0-7 0 15,0 0 0-15,0 0 0 16,-1 5 0-16,-1-2 0 16,2 4 0-16,0 0 0 15,0 6 0-15,5 15-1034 16,11 5 474-16,2 2 284 16</inkml:trace>
  <inkml:trace contextRef="#ctx0" brushRef="#br0" timeOffset="66013.97">20194 4549 150 0,'0'0'93'16,"0"0"172"-16,0 0 332 15,0 0 170-15,3-72-592 0,-1 71-175 16,-1 1 0-16,4 0 0 15,3 0 0-15,6 8 0 16,4 11 0-16,5 3 0 16,0 3 0-16,-2 4 0 15,-4 2 0-15,-1 0 0 16,-4 3 0-16,-3-4 0 16,0-6 0-16,-5-9 0 15,-2-7 0-15,-1-8 0 16,2 0 0-16,0 0 0 15,4-13 0-15,0-8 0 16,3-7 0-16,-1-2 0 16,-3-1 0-16,-1-4 0 15,0 1 0-15,-1 1 0 16,-1 3 0-16,0 6 0 0,1 8 0 16,-1 11 0-16,5 5 0 15,2 0-1304-15,-1 15 819 16,-1 2 293-16</inkml:trace>
  <inkml:trace contextRef="#ctx0" brushRef="#br0" timeOffset="66397.69">20573 4670 134 0,'0'0'46'15,"0"0"73"-15,0 0 35 16,0 0 48-16,84 2 55 15,-66-2 75-15,1-2-119 16,0-8 3-16,-2-2-63 0,-1-4-20 16,-4-2-45-1,-1-2-88-15,-4-1 0 0,-2-2 0 16,-5 3 0-16,0 1 0 16,0 4 0-16,-5 3 0 15,-11-1 0-15,-5 3 0 16,-5 5 0-16,-6 1 0 15,-5 4 0-15,2 0 0 16,4 9 0-16,6 16 0 16,3 6 0-16,6 7 0 15,6 6 0-15,4 2 0 16,4 4 0-16,2 0 0 0,0-2 0 16,9-7 0-1,15-7 0-15,12-11 0 16,13-9 0-16,10-6-369 0,3-7-680 15,-2-1 624-15</inkml:trace>
  <inkml:trace contextRef="#ctx0" brushRef="#br0" timeOffset="67098.92">22146 4770 94 0,'0'0'74'0,"0"0"6"16,0 0-18-16,0 0 20 15,0 0 6-15,0 0 29 16,102 37 31-16,-76-35 79 16,-2-2 69-16,-6 0-25 15,-6 0-87-15,-1-12 17 16,0-10-78-16,0-6-123 15,-1-8 0-15,-2-3 0 16,-4-3 0-16,-4-6 0 16,0-3 0-16,-19-3 0 15,-6 1 0-15,-2 0 0 0,3 4 0 16,0 2 0-16,5 1 0 16,6 1 0-16,6-3 0 15,5 1 0-15,2 3 0 16,0 5 0-16,9 5 0 15,15 8 0-15,8 7 0 16,6 6 0-16,6 8 0 16,2 5 0-16,-3 0 0 15,-3 15-626-15,-12 10-140 0,-12 8 474 16,-16 2 114 0,-5 2 37-16</inkml:trace>
  <inkml:trace contextRef="#ctx0" brushRef="#br0" timeOffset="67321.56">21977 4494 80 0,'0'0'133'0,"0"0"-34"15,0 0 99-15,0 0-115 0,91-30-73 16,-25 19 3-16,9 0-9 15,2 5-4-15,1 2-28 16,-2 4-150-16,-8 0 28 16,-6 0 35-16,-16 2-20 15</inkml:trace>
  <inkml:trace contextRef="#ctx0" brushRef="#br0" timeOffset="67884.35">22632 4496 92 0,'0'0'111'16,"0"0"-22"-16,0 0 55 15,0 0 132-15,0 0 375 16,0 0 33-16,-27-67-684 0,24 63 0 16,2 0 0-16,1 2 0 15,0 2 0-15,0 0 0 16,0 0 0-16,0 8 0 15,0 12 0-15,0 7 0 16,0 7 0-16,9 0 0 16,6-2 0-16,0-3 0 15,3-7 0-15,0-5 0 16,2-7 0-16,4-6 0 16,1-4 0-16,3 0 0 15,0-8 0-15,-1-10 0 16,-5-1 0-16,-7 0 0 15,-3-3 0-15,-6 0 0 16,-3-3 0-16,-3-2 0 0,0 2 0 16,0 4 0-16,0 6 0 15,-2 4 0-15,-1 5 0 16,0 2 0-16,2 4 0 16,-1 0 0-16,1 0 0 15,1 0 0-15,-2 13 0 16,2 5 0-16,0 5 0 15,0 6 0-15,0 1 0 16,9 0 0-16,2 3 0 16,1-2 0-16,0 1 0 15,-2 1 0-15,4-3 0 16,-2-7 0-16,-1-7 0 16,1-7 0-16,2-9 0 15,1 0-221-15,0-10-849 0,-2-13 663 16,-5-6 198-16</inkml:trace>
  <inkml:trace contextRef="#ctx0" brushRef="#br0" timeOffset="68371.75">23077 4411 179 0,'0'0'96'0,"0"0"98"0,0 0 172 16,0 0 52-16,0 0-148 15,0 0-104-15,42 24 192 16,-23 1-358-16,0 3 0 16,-2 5 0-16,-4-1 0 15,-5 1 0-15,-5-2 0 16,-3-3 0-16,0-3 0 16,0-5 0-16,0-8 0 15,-3-7 0-15,0-5 0 16,0 0 0-16,0-8 0 15,1-12 0-15,1-4 0 16,1-6 0-16,0-2 0 16,9-5 0-16,7-1 0 15,2 0 0-15,3 3 0 16,1 4 0-16,-1 9 0 0,3 10 0 16,1 7 0-16,1 5 0 15,-2 0 0-15,3 10 0 16,-3 10 0-16,-2 3 0 15,-4 5 0-15,-3 0 0 16,-6 2 0-16,-3-1 0 16,-3-3 0-16,-1-2 0 15,0-6 0-15,-2-5 0 16,1-6 0-16,4-4 0 16,4-3 0-16,7 0-1041 15,2-3 435-15,3-17 345 16</inkml:trace>
  <inkml:trace contextRef="#ctx0" brushRef="#br0" timeOffset="68933.12">23881 4366 129 0,'0'0'80'0,"0"0"-31"15,0 0 29-15,0 0-31 16,0 0 62-16,0 0 2 15,0 26 19-15,0-23 43 16,0-3-24-16,0 0 20 16,0 0 124-16,0 0-1 15,0 0-54-15,0-3-238 0,0 0 0 16,0 1 0-16,0 2 0 16,0 0 0-16,0 0 0 15,0 0 0-15,0 0 0 16,0 0 0-16,3 5 0 15,0 7 0-15,-2 1 0 16,2-1 0-16,-1-2 0 16,-1-1 0-16,1-5 0 15,-1-3 0-15,1-1 0 16,-2 0 0-16,2 0 0 16,1-3 0-16,-2-10 0 15,2 0 0-15,-1-3 0 0,-2 0 0 16,0 1 0-16,0 1 0 15,0 3 0-15,-3 4 0 16,-3-1 0-16,-4 5 0 16,-1 3 0-16,-3 0 0 15,-2 0 0-15,-1 8 0 16,0 11 0-16,0 8 0 16,2 7 0-16,6 1 0 15,6 4 0-15,3-3 0 16,0-2 0-16,12-1 0 15,12-5 0-15,6-3 0 16,4-2-307-16,7-6-531 16,5-4 344-16,4-8 246 15</inkml:trace>
  <inkml:trace contextRef="#ctx0" brushRef="#br0" timeOffset="69586.57">24090 3984 109 0,'0'0'92'15,"0"0"28"-15,0 0 104 16,5-85 341-16,-2 73 163 16,-1 4-519-16,1 2-209 0,-1 3 0 15,-2 3 0-15,0 0 0 16,0 0 0-16,0 0 0 15,0 16 0-15,1 16 0 16,4 18 0-16,1 14 0 16,1 13 0-16,4 3 0 15,-1 2 0-15,4-3 0 16,0-5 0-16,-1-8 0 16,0-8 0-16,-4-10 0 15,-2-9 0-15,-1-10 0 0,2-4 0 16,-4-7 0-16,-1-7 0 15,0-6 0-15,-1-5 0 16,2 0 0-16,5 0 0 16,0-14 0-16,-1-2 0 15,-7-5-1102-15,-1-4 568 16,-5-4 289-16</inkml:trace>
  <inkml:trace contextRef="#ctx0" brushRef="#br0" timeOffset="70028.72">23924 4387 15 0,'0'0'123'0,"0"0"-104"16,0 0 19-16,129-34-10 15,-67 24 12-15,7 3 5 0,2 0 16 16,-3 1-4-16,-9 2 11 15,-14-1-11-15,-13 4-1 16,-13-1 8-16,-10 2 26 16,-8-2 72-16,1 2 34 15,-2 0-32-15,0 0 10 16,0 0 30-16,0 0-44 16,3 0-22-16,0 0-63 15,6 3-62-15,-2 11-13 16,4 8 0-16,-1 1 0 15,-1 8 0-15,-1-1 0 16,-2 1 0-16,-2 0 0 0,0-1 0 16,1-2 0-16,-2-3 0 15,-2-3 0-15,2-5 0 16,-1-4 0-16,-1-8 0 16,1-3 0-16,-2-2 0 15,3 0 0-15,-2-2 0 16,1-14 0-16,-1-6-475 15,-1-10-534-15,0-8 654 16</inkml:trace>
  <inkml:trace contextRef="#ctx0" brushRef="#br0" timeOffset="70328.22">24560 4055 142 0,'0'0'93'15,"0"0"-7"-15,0 0 92 16,0 0 232-16,0 0 236 16,0 0-154-16,6 27-492 15,-5-27 0-15,-1 0 0 16,0 0 0-16,0 0 0 16,0 0 0-16,0-10 0 15,0-1 0-15,0 0 0 0,0 2 0 16,0 5 0-1,0 4 0-15,0 0 0 0,0 4 0 16,8 19 0-16,11 8-631 16,5 5-280-16,2 0 638 15,-4-5 123-15</inkml:trace>
  <inkml:trace contextRef="#ctx0" brushRef="#br0" timeOffset="70745.33">24923 4312 50 0,'0'0'94'16,"0"0"-1"-16,0 0 75 15,0 0 65-15,0 0 402 16,0 0 28-16,37-66-552 16,-37 63-111-16,0 0 0 15,0 2 0-15,0 1 0 0,-3 0 0 16,-11 0 0-16,-6 7 0 15,-3 14 0-15,-2 10 0 16,4 5 0-16,3 4 0 16,9 3 0-16,4-4 0 15,5-4 0-15,0-7 0 16,17-8 0-16,4-7 0 16,7-9 0-16,4-4 0 15,-1 0 0-15,0-13 0 16,-4-6 0-16,-5-3 0 15,-5-6 0-15,-5 1 0 16,-8-2 0-16,-4-1 0 0,0-1 0 16,-16 3 0-16,-11 2 0 15,0 7 0-15,0 4 0 16,3 9 0-16,8 6-386 16,7 0-693-16,8 0 735 15,1 0 124-15</inkml:trace>
  <inkml:trace contextRef="#ctx0" brushRef="#br0" timeOffset="71264.87">25294 4187 156 0,'0'0'134'15,"0"0"207"-15,0 0 438 16,0 0-142-16,0 0-637 15,0 0 0-15,27 13 0 16,-12 16 0-16,-3 3 0 16,4 5 0-16,-2 2 0 15,-4 3 0-15,-1-3 0 16,-8-2 0-16,-1-4 0 16,0-7 0-16,0-8 0 15,0-8 0-15,-1-7 0 16,-1-3 0-16,1 0 0 0,-2-6 0 15,0-10 0-15,0-9 0 16,3-5 0-16,0-6 0 16,0-7 0-16,9-3 0 15,7-1 0-15,7 4 0 16,2 7 0-16,5 10 0 16,3 9 0-16,2 10 0 15,4 7 0-15,0 0 0 16,1 14 0-16,-4 10 0 15,-3 5 0-15,-5 6 0 16,-8 4 0-16,-4 1 0 16,-7-3 0-16,-6-1 0 15,-3-5 0-15,0-6 0 16,0-8 0-16,0-7 0 16,0-6 0-16,0-4 0 15,0 0 0-15,0 0 0 0,-6 0 0 16,-7-6-335-16,-11-9-1072 15</inkml:trace>
  <inkml:trace contextRef="#ctx0" brushRef="#br0" timeOffset="87512.54">5263 7415 88 0,'0'0'186'16,"0"0"-124"-16,0 0 144 15,0 0 131-15,0 0 111 16,0 0-80-16,0 0-75 15,-40-18-234-15,40 18-59 16,0 0 0-16,0 0 0 16,0 0 0-16,0 0 0 15,0 0 0-15,3 0 0 16,15 3 0-16,6 5 0 16,4 4 0-16,-1 0 0 15,-2 5 0-15,-4 2 0 16,0 3 0-16,0 2 0 0,-9 1 0 15,-3 1 0-15,-2-1 0 16,-4-1 0-16,-3 1 0 16,0 2 0-16,0 3 0 15,-15 2 0-15,-4 2 0 16,-7 1 0-16,3-5 0 16,2-6 0-16,7-10 0 15,7-8 0-15,5-6 0 16,2 0 0-16,0 0 0 15,0-14 0-15,0-7 0 16,0-1 0-16,11-4 0 0,4-4 0 16,3-3 0-1,4-2 0-15,3-3 0 0,-2 1 0 16,2 2 0-16,-4 4 0 16,-4 4 0-16,-3 2 0 15,-6 2 0-15,-2 2 0 16,-3 1 0-16,-3 5 0 15,0 3 0-15,0 3 0 16,0 5 0-16,0 2 0 16,0 2 0-16,0 0 0 15,-8 9 0-15,-8 13 0 16,-8 8 0-16,8 2 0 16,5-1 0-16,5-1 0 15,6 0 0-15,0-2 0 0,0 0 0 16,8 0 0-16,11-4 0 15,2 0 0-15,4-3 0 16,-1-4 0-16,3-3 0 16,-4-1 0-16,-4-4 0 15,-3-4 0-15,-5-2 0 16,-7 0 0-16,-1-3 0 16,-3 0 0-16,0 0 0 15,0 0 0-15,0 0-82 16,0-3-1014-16,0-11 480 15</inkml:trace>
  <inkml:trace contextRef="#ctx0" brushRef="#br0" timeOffset="88007.89">5697 7004 123 0,'0'0'115'0,"0"0"31"15,0 0 180-15,0 0 61 16,0 0-74-16,0 0-112 15,55-27-111-15,-44 47 35 16,1 10 20-16,-6 11-69 16,-6 5-76-16,0 5 0 15,-9-1 0-15,-9-7 0 16,0-7 0-16,5-12 0 16,1-7 0-16,6-9 0 15,4-6 0-15,2-2 0 16,0 0 0-16,0 0 0 15,2 0 0-15,23-4 0 16,8-5 0-16,10-1 0 0,-4 2 0 16,-6 3 0-16,-15 5 0 15,-3 0 0-15,-11 0 0 16,-4 6 0-16,0 8 0 16,0 2 0-16,-7 0-562 15,2 3-331-15,2-4 536 16,3-1 122-16</inkml:trace>
  <inkml:trace contextRef="#ctx0" brushRef="#br0" timeOffset="88519.85">6431 7489 143 0,'0'0'151'15,"0"0"162"-15,0 0 438 16,2-74-62-16,-2 62-689 16,0 4 0-16,0 4 0 15,0 4 0-15,0 0 0 16,0 0 0-16,0 0 0 0,0 0 0 16,0 7 0-16,0 12 0 15,0 7 0-15,1 10 0 16,-1-1 0-16,0 3 0 15,0-1 0-15,0-1 0 16,3-2 0-16,2-3 0 16,-2-4 0-16,0-6 0 15,0-2 0-15,1-5 0 16,-4-4 0-16,3-3 0 16,-3-3 0-16,0-4 0 0,0 0 0 15,0 0 0-15,0 0-798 16,0 0-13-1,0-4 510-15</inkml:trace>
  <inkml:trace contextRef="#ctx0" brushRef="#br0" timeOffset="88756.22">6172 7624 159 0,'0'0'111'16,"0"0"-16"-16,0 0 27 0,88-22-36 16,-30 16 51-1,3 3-68-15,-3-1-16 0,-1 0-50 16,-9-1 1-16,-8 1-4 16,-6 2-147-16,-7 0-88 15,-4-1 23 1,-1-1 15-16</inkml:trace>
  <inkml:trace contextRef="#ctx0" brushRef="#br0" timeOffset="89723.63">7209 7435 100 0,'0'0'77'15,"0"0"54"-15,0 0 85 16,0 0 278-16,0 0 217 16,0 0-393-16,0-67-318 15,-2 66 0-15,2 1 0 16,-1 0 0-16,-1 0 0 16,2 0 0-16,0 4 0 0,-1 13 0 15,1 6 0-15,0 6 0 16,0 5 0-1,0-2 0-15,10 0 0 16,8-4 0-16,7-4 0 0,1-6 0 16,-1-5 0-16,2-6 0 15,1-7 0-15,-2 0 0 16,0-4 0-16,-3-13 0 16,-4-4 0-16,-4-5 0 15,-3-2 0-15,-4-1 0 16,-4-3 0-16,-2 0 0 15,-2 2 0-15,0 2 0 16,0 4 0-16,0 6 0 0,-5 4 0 16,1 4 0-16,1 4 0 15,0 3 0-15,3 3 0 16,0 0 0-16,0 0 0 16,0 0 0-16,0 12 0 15,0 11 0-15,3 10 0 16,1 6 0-16,1 4 0 15,-2 4 0-15,1 1 0 16,-1 0 0-16,0-2 0 16,-2-1 0-16,1-3 0 15,-2-2 0-15,0-2 0 16,0-2 0-16,-3-3 0 16,-12 0 0-16,-3-2 0 15,-3-3 0-15,-4-3 0 0,0-3 0 16,-1-2 0-16,1-7 0 15,-2-1 0-15,8-5 0 16,2-5 0-16,2 0 0 16,3-2 0-16,1 0 0 15,0 0 0-15,5-9 0 16,1-5 0-16,2-5-1363 16,3-9 839-16</inkml:trace>
  <inkml:trace contextRef="#ctx0" brushRef="#br0" timeOffset="90419.33">7674 6835 144 0,'0'0'90'0,"0"0"62"16,0 0 35-16,0 0 34 0,0 0 104 16,0 0-161-16,61-45-115 15,-43 66-28-15,-3 10 21 16,-3 10 10-16,-11 10 18 16,-1 6 7-16,-1 5-15 15,-18-6-29-15,-2-9-16 16,6-14 12-16,2-12-29 15,7-9 22-15,1-6 65 16,5-5 116-16,0-1-203 16,0 0 0-16,0 0 0 15,21 0 0-15,12-1 0 16,7-9 0-16,2 0 0 16,-1 0 0-16,-9 4 0 15,-14 2 0-15,-8 4 0 16,-10 0 0-16,0 0 0 0,-13 4-272 15,-4 7-641-15,-5 1 376 16,0-1 297-16</inkml:trace>
  <inkml:trace contextRef="#ctx0" brushRef="#br0" timeOffset="91502.48">8559 7400 85 0,'0'0'40'0,"0"0"17"16,0 0 19-16,0 0 9 15,0 0 22-15,0 0 8 16,-9 3 68-16,9-3 107 15,0 0 35-15,0 0 7 16,3 0-79-16,15-8-154 16,12-4-99-16,7 0 0 15,3 2 0-15,-7 5 0 16,-3 5 0-16,-12 0-295 16,0 0-194-16,-11 14-72 0,-5 6 255 15,-2 3 132-15,-9 0 34 16</inkml:trace>
  <inkml:trace contextRef="#ctx0" brushRef="#br0" timeOffset="91744.18">8532 7652 21 0,'0'0'165'16,"0"0"-66"-16,0 0 70 15,0 0 19-15,97-10 100 16,-64 9 6-16,1-1-44 0,-5 1-74 16,-4 1-80-16,-4 0-62 15,-6 0-34-15,-4 0-5 16,-3 0-269-16,1 0-229 16,1 0 29-16,1 0 231 15,4-6 57-15</inkml:trace>
  <inkml:trace contextRef="#ctx0" brushRef="#br0" timeOffset="92714.39">9797 7283 28 0,'0'0'88'15,"0"0"-23"-15,0 0 32 16,0 0 36-16,0 0 120 15,0 0 288-15,0-61 248 16,0 55-736-16,0 3-53 0,0 2 0 16,0 1 0-16,0-2 0 15,0 2 0-15,2 0 0 16,-1 0 0-16,1 0 0 16,-2 0 0-16,1 0 0 15,1 2 0-15,1 12 0 16,1 9 0-16,0 2 0 15,-2 7 0-15,4 1 0 16,0 3 0-16,0 4 0 16,4-2 0-16,-1 0 0 15,-1-2 0-15,-2-3 0 16,3 0 0-16,-6-5 0 16,-2-3 0-16,-1-5 0 15,0-4 0-15,0-8 0 16,0-5 0-16,0-1 0 15,0-2 0-15,0 0 0 0,0 0 0 16,0 0 0-16,0-4 0 16,0-6 0-16,0-5 0 15,0-2 0-15,0-1-1283 16,5-2 747-16</inkml:trace>
  <inkml:trace contextRef="#ctx0" brushRef="#br0" timeOffset="93353.85">10403 7306 137 0,'0'0'94'0,"0"0"60"16,0 0 112-16,0 0 233 0,0 0 189 15,0 0-479 1,-18-61-209-16,12 57 0 15,-2 3 0-15,-3 1 0 0,-4 0 0 16,-6 0 0-16,0 9 0 16,-2 5 0-16,3 4 0 15,3 3 0-15,2 3 0 16,3 4 0-16,4 3 0 16,2 4 0-16,4 2 0 15,2 2 0-15,0-3 0 16,8-2 0-16,11-3 0 15,9-8 0-15,5-7 0 16,3-6 0-16,-2-8 0 0,1-2 0 16,-7 0 0-1,-3-16 0-15,-4-2 0 0,-6-5 0 16,-2-3 0-16,-1-3 0 16,-4-3 0-16,-4-1 0 15,-4-2 0-15,0 2 0 16,-4 0 0-16,-7 4 0 15,-1 6 0-15,-2 3 0 16,-2 3 0-16,3 3 0 16,3 4 0-16,2 5 0 15,5 2 0-15,-1 3 0 16,4 0 0-16,0 5-244 16,0 12-1004-16,0 1 898 15</inkml:trace>
  <inkml:trace contextRef="#ctx0" brushRef="#br0" timeOffset="93870.47">10955 7272 166 0,'0'0'127'0,"0"0"101"16,0 0 253-16,0 0 240 15,0 0-397-15,0 0-324 16,-13-60 0-16,2 57 0 0,0 2 0 16,-3 1 0-16,-3 0 0 15,-2 5 0-15,-3 15 0 16,0 5 0-16,-1 9 0 15,2 5 0-15,2 4 0 16,7-2 0-16,4 3 0 16,8-4 0-16,0-4 0 15,12-5 0-15,12-6 0 16,6-5 0-16,4-9 0 16,5-6 0-16,2-5 0 0,0 0 0 15,-2-14 0-15,-8-6 0 16,-7-3 0-16,-8-2 0 15,-5-3 0-15,-7-3 0 16,-2-2 0-16,-2-2 0 16,0-2 0-16,-8 3 0 15,-8 5 0-15,-2 6 0 16,-1 5 0-16,0 5 0 16,2 5 0-16,-1 5 0 15,4 3-1286-15,-2 0 708 16</inkml:trace>
  <inkml:trace contextRef="#ctx0" brushRef="#br0" timeOffset="97614.93">15241 7201 27 0,'0'0'11'0,"0"0"15"15,0 0-10-15,0 0 4 16,0 0-1-16,0 0 4 15,0 0 2-15,0 0 8 16,-67 14 2-16,58-11 6 16,2-3 13-16,1 2 15 15,-3 0 16-15,0 1 30 16,0-2 65-16,0 2 88 16,-3 0-3-16,0 0-5 15,1 1-109-15,1-3 10 16,4 0-16-16,5 1-127 15,-1-2-18-15,2 0 0 16,0 0 0-16,0 0 0 16,0 0 0-16,0 0 0 0,3 0 0 15,21 0 0-15,16-7 0 16,19-7 0-16,8 0 0 16,6-1 0-16,-3 3 0 15,-4 2 0-15,-7 3 0 16,-8 2 0-16,-14 3 0 15,-10 1 0-15,-15-1 0 16,-6 2 0-16,-4-1 0 16,-2 1 0-16,0-2 0 15,0 2 0-15,0 0 0 16,-14-1 0-16,-7 1-541 16,-1 0-364-16,1-1 557 15,6-4 98-15</inkml:trace>
  <inkml:trace contextRef="#ctx0" brushRef="#br0" timeOffset="98296.2">16008 6868 170 0,'0'0'86'15,"0"0"111"-15,0 0 156 16,0 0 331-16,0 0-127 15,0 0-557-15,-71-65 0 16,68 62 0-16,1 3 0 16,2 0 0-16,-1 0 0 15,1 0 0-15,0 0 0 16,0 0 0-16,0 0 0 16,8 9 0-16,13 5 0 0,11 5 0 15,8 2 0-15,5 2 0 16,4 2 0-16,-1 2 0 15,-1 0 0-15,-5-1 0 16,-6-2 0-16,-6-3 0 16,-8-6 0-16,-10-5 0 15,-3-6 0-15,-5-4 0 16,-4 0 0-16,2 0 0 16,-2 0 0-16,0 0 0 15,0 0 0-15,0 0 0 16,0 0 0-16,0 0 0 15,0 9 0-15,-13 6 0 16,-5 9 0-16,-8 10 0 16,0 5 0-16,-3 4 0 0,1 5 0 15,-3 1 0-15,1 2 0 16,-2 0 0-16,4-5 0 16,5-7 0-16,4-9 0 15,6-7 0-15,2-4 0 16,2-7 0-16,3-2 0 15,-1-3 0-15,3-4-621 16,2-3-379-16,2 0 656 16</inkml:trace>
  <inkml:trace contextRef="#ctx0" brushRef="#br0" timeOffset="99215.27">18009 6772 130 0,'0'0'100'0,"0"0"40"16,0 0 55-16,0 0-48 15,0 0-74-15,0 0-61 16,9 2 20-16,-6 10 69 0,-2-1 16 16,-1-4 5-16,0-2-23 15,2-4 28-15,-1-1-54 16,-1 0 42-16,0 0 42 15,0 0 68-15,0-7-143 16,0-6-82-16,0-1 0 16,0 0 0-16,2 4 0 15,-2 1 0-15,1 6 0 16,-1 3 0-16,0 0 0 16,2 0 0-16,2 5 0 15,-1 7 0-15,2 3 0 16,-2 1 0-16,-2-2 0 15,1-2 0-15,-2-3 0 16,0-3 0-16,0-2 0 16,0-4 0-16,0 0 0 0,0 0 0 15,0 0 0-15,0-4 0 16,0-11 0-16,-3-5 0 16,-2-1 0-16,2-3 0 15,-3 0 0-15,2 5 0 16,-2 3 0-16,1 4 0 15,2 5 0-15,0 3 0 16,-1 3 0-16,-3 1 0 16,-4 0 0-16,-6 0 0 15,-5 11 0-15,-5 12 0 16,-1 6 0-16,0 9 0 0,-2 6 0 16,0 5 0-1,5 4 0-15,5 2 0 16,7 4 0-16,7-1 0 0,6-2 0 15,0-7 0-15,22-7 0 16,11-6 0-16,7-6 0 16,9-6 0-16,9-6 0 15,8-6-358-15,9-7-540 16,5-5 431-16,-5 0 234 16</inkml:trace>
  <inkml:trace contextRef="#ctx0" brushRef="#br0" timeOffset="99635.74">18592 7070 183 0,'0'0'131'0,"0"0"102"15,0 0 146-15,0 0 180 16,0 0-212-16,0 0-162 15,-83-50-155-15,66 65-30 16,2 7 0-16,2 6 0 16,-2 3 0-16,3 4 0 15,0 0 0-15,5-1 0 16,4-7 0-16,3-4-24 0,0-8-127 16,7-4-71-16,11-6 29 15,6-5 24-15,0 0 134 16,1-3 31-16,-1-10-1 15,-5-2 5-15,-5-2 0 16,-4-1 73-16,-1-2 144 16,-8-2-11-16,-1 3-10 15,0-4-85-15,0 2-111 16,-10 0 0-16,-2 0 0 16,2 5 0-16,0 4 0 15,5 6-134-15,3 6-511 16,2 0-67-16,0 0 354 15</inkml:trace>
  <inkml:trace contextRef="#ctx0" brushRef="#br0" timeOffset="100229.57">18804 7077 123 0,'0'0'106'0,"0"0"70"16,0 0 157 0,0 0 277-16,0 0-109 0,0 0-303 15,0-21-198 1,12 30 0-16,6 9 0 0,0 3 0 15,-2 4 0-15,-5 2 0 16,-4 3 0-16,-7 2 0 16,0-3 0-16,0 1 0 15,-1-6 0-15,-5-7 0 16,0-6 0-16,2-7 0 16,3-4 0-16,1 0 0 15,-2-1 0-15,2-16 0 16,0-4 0-16,0-6 0 0,0-7 0 15,5-3 0 1,9 0 0-16,5-2 0 0,-1 7 0 16,4 7 0-1,1 7 0-15,0 8 0 0,-1 6 0 16,1 3 0-16,0 1 0 16,-1 0 0-16,-3 11 0 15,-1 8 0-15,-1 2 0 16,-4 5 0-16,-4 3 0 15,-3 0 0-15,-3 1 0 16,-3-3 0-16,0-6 0 16,0-6 0-16,0-6 0 15,0-4 0-15,3-2 0 16,6-3-611-16,3 0-245 0,6 0 547 16,1-11 105-16</inkml:trace>
  <inkml:trace contextRef="#ctx0" brushRef="#br0" timeOffset="100574.72">19519 6947 141 0,'0'0'50'0,"0"0"58"16,0 0 36-16,0 0-1 15,0 0-52-15,0 0-48 16,-90-2 7-16,62 29-11 15,4 3-22-15,7 1-11 16,7-3-6-16,9-4 0 16,1-5-9-16,1-1 9 0,18-4 49 15,4 1 117-15,1 1 40 16,4 0 40-16,-3-1-47 16,-2 2 60-16,-4 0-160 15,-5-2-99-15,-8 1 0 16,-5-1 0-16,-1 2 0 15,-1 0 0-15,-22-1 0 16,-4-4 0-16,-4-5 0 16,-3-2 0-16,4-5-605 15,6 0-262-15,9-7 469 0</inkml:trace>
  <inkml:trace contextRef="#ctx0" brushRef="#br0" timeOffset="116096.68">19901 6681 82 0,'0'0'59'0,"0"0"9"15,0 0 14-15,0 0 22 16,0 0 19-16,-8-74 69 16,5 62 104-16,0 2 93 15,1 2 8-15,-1 1-142 16,2 2-255-16,1 1 0 16,-3 3 0-16,3 1 0 15,0 0 0-15,0 0 0 0,0 0 0 16,-1 7 0-1,1 9 0-15,-2 7 0 0,1 5 0 16,-2 2 0-16,-2 6 0 16,4 3 0-16,-1 4 0 15,1 3 0 1,1 5 0-16,0 6 0 0,-2 4 0 16,2-1 0-16,0-8 0 15,0-8 0-15,0-5 0 16,0-5 0-16,0-4 0 15,5-3 0-15,-1-4 0 16,1-5 0-16,-1-4 0 16,2-3 0-16,-1-3 0 15,1-2 0-15,3-5-486 16,5-1-358-16,2 0 486 0,0-12 133 16</inkml:trace>
  <inkml:trace contextRef="#ctx0" brushRef="#br0" timeOffset="116373.45">19528 7079 110 0,'0'0'56'16,"0"0"-16"-16,0 0-3 15,92-36-23-15,-28 24 7 0,12 2-10 16,2-1-9-16,-1 3-2 16,-5 1-35-16,-11 1-55 15,-13 2-48-15</inkml:trace>
  <inkml:trace contextRef="#ctx0" brushRef="#br0" timeOffset="116820.6">20188 7056 179 0,'0'0'136'0,"0"0"51"16,0 0 117-16,0 0 63 15,0 0-124-15,0 0 2 16,22-60-114-16,-3 60-62 16,6 7 23-16,2 15 2 15,-3 6-94-15,-2 3 0 16,-4 3 0-16,-6 2 0 15,-6-4 0-15,-1-2 0 0,-5-5 0 16,0-5 0-16,0-7 0 16,0-6 0-16,0-5 0 15,0-2 0-15,0-5 0 16,0-15 0-16,0-8 0 16,0-4 0-16,1-5 0 15,11 0 0-15,0 2 0 16,6 2 0-16,-2 5 0 15,4 10 0-15,-1 10 0 16,1 7 0-16,5 1-704 16,2 6-84-16,4 14 491 15,0 3 124-15</inkml:trace>
  <inkml:trace contextRef="#ctx0" brushRef="#br0" timeOffset="117574.23">20881 7061 97 0,'0'0'158'16,"0"0"44"-16,0 0 271 15,0-73 236-15,-5 62-301 16,1 2-408-16,-2 8 0 16,-6 1 0-16,-2 0 0 15,-5 14 0-15,-3 11 0 16,1 4 0-16,-2 7 0 15,6-1 0-15,2 0 0 16,4-2 0-16,5-5 0 0,5-5 0 16,1-5 0-1,0-7 0-15,13-4 0 0,4-4 0 16,5-3 0-16,2-1 0 16,1-16 0-16,-4-4 0 15,0-3 0-15,-6-3 0 16,-2 0 0-16,-2-2 0 15,-5 0 0-15,-1 3 0 16,-1-2 0-16,-4 6 0 16,0 4 0-16,0 4 0 0,0 5 0 15,0 5 0 1,0 4 0-16,0 0 0 0,-2 0 0 16,-1 20 0-16,-1 5 0 15,2 7 0-15,2 1 0 16,0 1 0-16,0 0 0 15,12-5 0-15,2-3 0 16,3-5 0-16,3-8 0 16,2-7 0-16,5-6 0 15,-2 0 0-15,4-9 0 16,-1-13 0-16,-1-3 0 16,-4-4 0-16,-3-3 0 15,-6 1 0-15,-2 1 0 16,-5 0 0-16,-2 1 0 15,-5 7 0-15,0 5 0 0,0 4 0 16,0 6 0 0,0 4 0-16,0 2 0 0,0 1 0 15,0 0 0-15,0 13 0 16,-2 12 0-16,-1 7 0 16,3 2 0-16,0 0 0 15,0-3 0-15,0-1 0 16,8-5 0-16,3-4 0 15,0-1 0-15,0-8 0 16,2-2 0-16,0-6 0 16,2-4-13-16,0 0-987 15,-3-6 360-15,-5-12 379 16</inkml:trace>
  <inkml:trace contextRef="#ctx0" brushRef="#br0" timeOffset="117774.21">21202 6743 273 0,'0'0'272'0,"0"0"706"16,0 0-454-16,0 0-524 16,0 0 0-16,0 0 0 15,-5-36 0-15,10 56-232 16,8 7-738-16,2 5 484 15,0 2 287-15</inkml:trace>
  <inkml:trace contextRef="#ctx0" brushRef="#br0" timeOffset="118273.15">21352 6971 138 0,'0'0'144'15,"0"0"145"-15,0 0 345 16,0 0 16-16,0 0-458 16,0 0-192-16,46-44 0 0,-22 58 0 15,-3 7 0 1,2 7 0-16,-7 6 0 0,-4-1 0 16,-4 2 0-1,-5 0 0-15,-3-1 0 0,0-6 0 16,0-7 0-16,0-7 0 15,0-10 0-15,0-4 0 16,0 0 0-16,0-8 0 16,0-11 0-16,0-10 0 15,0-4 0-15,6-10 0 16,7 0 0-16,3-1 0 16,4 3 0-16,2 12 0 15,-1 7 0-15,0 7 0 16,0 4 0-16,-2 9 0 15,-1 2 0-15,3 0 0 0,-3 2 0 16,0 17 0-16,-3 5 0 16,-2 7 0-16,-6 7 0 15,-2 2 0-15,-2 0 0 16,-3-7 0-16,0-5 0 16,0-8 0-16,0-7 0 15,2-7 0-15,1-6-123 16,5 0-915-16,4-11 603 15,0-11 164-15</inkml:trace>
  <inkml:trace contextRef="#ctx0" brushRef="#br0" timeOffset="118604.47">22089 6618 146 0,'0'0'102'16,"0"0"166"-16,0 0 440 15,3-82 115-15,-3 77-823 16,0 3 0-16,0 2 0 16,0 0 0-16,2 17 0 15,5 11 0-15,1 12 0 16,2 7 0-16,2 10 0 16,-5 4 0-16,-1 3 0 15,-2 7 0-15,-4 0 0 16,0 0 0-16,0-11 0 15,0-12 0-15,7-14 0 16,6-10 0-16,2-10 0 16,6-5 0-16,3-8 0 15,3-1 0-15,-2 0 0 0,-4-11 0 16,-6-6 0-16,-14 0-1221 16,-1-6 636-16</inkml:trace>
  <inkml:trace contextRef="#ctx0" brushRef="#br0" timeOffset="118771.55">21918 6949 164 0,'0'0'123'0,"94"-20"103"16,-33 15-59-1,7 1-38-15,7 2-129 0,10-1-227 16,12-2-103-16,0-2 126 15</inkml:trace>
  <inkml:trace contextRef="#ctx0" brushRef="#br0" timeOffset="119468.07">23566 7195 103 0,'0'0'127'0,"0"0"-37"16,0 0 100-16,82-9 4 15,-49 6 100-15,-2-5 16 16,-4 4-30-16,-7 0-24 16,-5-2-83-16,-8 2-143 15,-2-3-30-15,-4-7 0 16,1-5 0-16,-2-9 0 15,0-11 0-15,0-9 0 16,-11-9 0-16,-6-3 0 16,-2-4 0-16,0-1 0 15,7 3 0-15,7 3 0 0,5 3 0 16,0 8 0-16,3 1 0 16,11 3 0-16,4 6 0 15,0 2 0-15,1 3 0 16,2 6 0-16,-3 3 0 15,3 6 0-15,0 4 0 16,-2 6 0-16,4 6 0 16,-1 2 0-16,-3 0 0 0,-1 17-754 15,-9 10-15-15,-9 5 499 16,-1 2 91-16</inkml:trace>
  <inkml:trace contextRef="#ctx0" brushRef="#br0" timeOffset="119674.07">23484 6821 143 0,'0'0'95'15,"0"0"90"-15,0 0-49 16,0 0-96-16,124-37-40 15,-49 26-2-15,7 2-90 0,0 5-66 16,-6 1 4-16,-14 2 26 16</inkml:trace>
  <inkml:trace contextRef="#ctx0" brushRef="#br0" timeOffset="120242.37">24079 6774 165 0,'0'0'131'0,"0"0"116"16,0 0 383-16,0 0 197 16,0 0-780-16,0 0-47 0,-10-60 0 15,10 60 0-15,0 0 0 16,0 0 0-16,0 0 0 15,0 15 0-15,0 10 0 16,0 9 0-16,0 0 0 16,0 3 0-16,3 0 0 15,4-6 0-15,7-4 0 16,7-7 0-16,1-9 0 16,3-7 0-16,1-4 0 15,-2 0 0-15,-2-8 0 16,-4-8 0-16,-3-2 0 15,-3-4 0-15,-2 0 0 16,-5-1 0-16,-2-1 0 0,-3-3 0 16,0 1 0-1,0 0 0-15,0 2 0 0,-6 6 0 16,1 6 0-16,1 6 0 16,3 4 0-16,1 2 0 15,0 0 0-15,0 0 0 16,0 7 0-16,0 10 0 15,0 10 0-15,0 6 0 16,0 3 0-16,7 7 0 16,2 0 0-16,3 4 0 0,3-4 0 15,1-4 0 1,5-11 0-16,0-11 0 16,1-10-869-16,4-7 247 0,-1 0 355 15,-4-13 118 1</inkml:trace>
  <inkml:trace contextRef="#ctx0" brushRef="#br0" timeOffset="120738.26">24554 6710 128 0,'0'0'101'0,"0"0"77"15,0 0 104-15,0 0 122 16,0 0-102-16,0 0-174 15,13-10-57-15,-1 31 265 0,1 1-219 16,0 3-117-16,-4 3 0 16,-2-3 0-16,-1 0 0 15,-5 1 0-15,-1-2 0 16,0-3 0-16,0-4 0 16,0-7 0-16,0-6 0 15,0-4 0-15,0 0 0 16,-1-6 0-16,1-12 0 15,0-9 0-15,0-2 0 16,0-4 0-16,10 1 0 16,4-3 0-16,4 6 0 15,1 4 0-15,-1 5 0 16,3 7 0-16,3 6 0 16,-2 4 0-16,7 3 0 0,-4 0 0 15,0 6 0-15,-2 10 0 16,-5 4 0-16,-2 6 0 15,-4 5 0-15,-6 3 0 16,-2 1 0-16,-4-1 0 16,0-7 0-16,0-6 0 15,0-7 0-15,8-8 0 16,7-6-82-16,10 0-865 16,0-12 383-16,-2-11 304 15,-11-4 101-15</inkml:trace>
  <inkml:trace contextRef="#ctx0" brushRef="#br0" timeOffset="121286.55">25070 6723 84 0,'0'0'59'0,"0"0"41"15,0 0 4-15,0 0-12 16,0 0-7-16,0 0 0 16,35 0 41-16,-32 8 58 15,-2-4 102-15,-1-1-23 16,0-3-36-16,0 0 49 15,2 0-200-15,-1 0-76 16,1 0 0-16,2-7 0 16,-1-2 0-16,0 2 0 0,-2 2 0 15,-1 3 0-15,0 1 0 16,0 1 0-16,0 0 0 16,0 0 0-16,0 0 0 15,0 7 0-15,0 1 0 16,0-1 0-16,0 0 0 15,0-3 0-15,0-1 0 16,0-1 0-16,0-2 0 16,0 0 0-16,0 0 0 15,0 0 0-15,0 0 0 16,0 0 0-16,0 0 0 16,0-9 0-16,0 0 0 15,0 2 0-15,0-2 0 16,0 2 0-16,-1 3 0 15,-4-1 0-15,2 4 0 0,-1 1 0 16,1 0 0-16,-3 0 0 16,-2 3 0-16,-1 11 0 15,1 8 0-15,2 2 0 16,3 5 0-16,3 0 0 16,0 1 0-16,0 0 0 15,10-5 0-15,5 0 0 16,2-2-88-16,8-3-933 15,11-7 484-15,16-8 310 16,17-5 60-16</inkml:trace>
  <inkml:trace contextRef="#ctx0" brushRef="#br0" timeOffset="122035.29">25522 6338 98 0,'0'0'61'0,"0"0"39"16,0 0 36-16,-4-90 59 15,-1 67 253-15,2 2 113 16,3 5-113-1,0 1-448-15,0 5 0 0,0 5 0 16,0 0 0-16,-1 5 0 16,1 0 0-16,-2 0 0 15,2 0 0-15,0 18 0 16,0 8 0-16,0 15 0 16,0 7 0-16,6 10 0 15,5 5 0-15,-5 2 0 16,1-1 0-16,1-2 0 15,0-1 0-15,0-3 0 0,1-5 0 16,0-2 0-16,-5-6 0 16,2-2 0-16,-3-5 0 15,-1-7 0-15,-1-7 0 16,1-11 0-16,-1-7 0 16,2-6 0-16,0 0 0 15,3-8 0-15,-1-10 0 16,-1-9-363-16,-4 4-661 15,0-4 655-15,0 0 191 16</inkml:trace>
  <inkml:trace contextRef="#ctx0" brushRef="#br0" timeOffset="122467.17">25345 6674 118 0,'0'0'44'16,"0"0"23"-16,0 0-24 16,0 0-19-16,0 0-19 15,0 0-3-15,130-18 1 16,-71 11 2-16,8-1 15 16,2 1 6-16,-11-2-3 15,-10 2-16-15,-20 1 12 16,-13 2 6-16,-9 3 20 15,-5 1 6-15,-1 0 21 16,0 0-5-16,0 0 5 16,0 0-37-16,0 0-26 15,0 4 18-15,3 7 162 0,-1 5 27 16,2 3 71-16,1 7-59 16,1 2 2-16,0 6-142 15,1 0-88-15,1-2 0 16,-2-1 0-16,-2-5 0 15,1-4 0-15,-1-8 0 16,-1-5 0-16,-1-7 0 16,-2-2 0-16,0 0 0 15,0-1 0-15,0-14-631 16,0-11-350-16,0-9 687 0</inkml:trace>
  <inkml:trace contextRef="#ctx0" brushRef="#br0" timeOffset="122753.4">25884 6444 110 0,'0'0'115'0,"0"0"23"16,0 0 100-16,0 0 80 15,0 0 168-15,0 0 39 16,2 0-408-16,-2 0-117 15,0 0 0-15,0-4 0 0,0-4 0 16,0-2 0-16,0 0 0 16,0 2 0-16,0 4 0 15,0 3 0-15,0 1 0 16,0 0 0-16,0 0 0 16,6 13 0-16,8 15-892 15,2 7 84-15,2 5 535 16</inkml:trace>
  <inkml:trace contextRef="#ctx0" brushRef="#br0" timeOffset="123153.73">26416 6680 134 0,'0'0'124'0,"0"0"119"0,0 0 299 16,1-82 104-16,-1 72-288 15,-4 0-358-15,-3 7 0 16,-2 2 0-16,-7 1 0 16,-4 0 0-16,-6 15 0 15,-2 5 0-15,1 7 0 16,5 3 0-16,2 4 0 16,8 4 0-16,5 0 0 15,7-1 0-15,0-7 0 16,13-5 0-16,11-10 0 15,3-9 0-15,5-6 0 16,2 0 0-16,-6-16 0 16,-1-5 0-16,-6-4 0 15,-3-3 0-15,-9-4 0 16,-5-1 0-16,-4-1 0 0,0-2 0 16,-6 4 0-16,-9 4 0 15,3 7 0-15,3 6 0 16,2 12 0-16,4 3-295 15,3 3-1035-15,0 10 1025 16</inkml:trace>
  <inkml:trace contextRef="#ctx0" brushRef="#br0" timeOffset="123735.55">26713 6540 151 0,'0'0'145'16,"0"0"210"-16,0 0 533 16,0 0-380-16,0 0-508 15,0 0 0-15,-14-54 0 16,14 54 0-16,0 0 0 16,0 9 0-16,0 12 0 15,0 9 0-15,0 7 0 16,5 3 0-16,-1 3 0 15,1-1 0-15,-2-3 0 0,3-6 0 16,-2-7 0-16,1-9 0 16,-1-7 0-16,1-8 0 15,-1-2 0-15,3 0 0 16,6-1 0-16,4-13 0 16,3-6 0-16,4-6 0 15,1-5 0-15,0-2 0 16,4-6 0-16,-2 3 0 15,-2 0 0-15,0 5 0 16,-5 8 0-16,-7 4 0 16,-1 6 0-16,-5 6 0 15,-4 3 0-15,1 4 0 16,-1 0 0-16,1 11 0 16,5 17 0-16,0 10 0 15,-3 8 0-15,-3 2 0 0,0-3 0 16,0-6 0-16,2-8 0 15,2-10 0-15,0-8 0 16,-1-4 0-16,-1-5 0 16,-4-3 0-16,1-1 0 15,-1 0 0-15,-1 0 0 16,0 0 0-16,0 0 0 16,0 0 0-16,-13 0-1603 15</inkml:trace>
  <inkml:trace contextRef="#ctx0" brushRef="#br0" timeOffset="151647.41">4659 6804 11 0,'0'0'78'0,"0"0"-26"0,0 0 1 16,0 0 5-1,0 0 13-15,0 0 21 0,0 0 40 16,-12-52 23-16,9 49 85 15,3 0 37-15,-2 2-101 16,1-1 73-16,1 2-124 16,0 0 30-16,0 0-56 15,0 0-75-15,0 0-24 16,0 0 0-16,0 0 0 16,0 0 0-16,0 0 0 15,0 0 0-15,0 0 0 16,0 0 0-16,0 0 0 0,0 0 0 15,0 0 0-15,0 0 0 16,0 0 0-16,0 0 0 16,0 6 0-16,0 1 0 15,0 1 0-15,0 1 0 16,0 0 0-16,0 0 0 16,0 3 0-16,0-1 0 15,0 2 0-15,0 0 0 16,0 3 0-16,0 3 0 15,0-1 0-15,0 0 0 16,0 2 0-16,0 0 0 16,0 1 0-16,0 0 0 15,1 3 0-15,1 0 0 0,1 2 0 16,0 0 0-16,3 1 0 16,-3 2 0-16,-1 0 0 15,1-1 0-15,-2 1 0 16,3-1 0-16,-1-2 0 15,0 0 0-15,0 0 0 16,0 0 0-16,0 0 0 16,-1 1 0-16,-2-2 0 15,0 1 0-15,0 3 0 16,0-1 0-16,0 3 0 16,0-1 0-16,0-2 0 15,-2-1 0-15,-2 0 0 16,2-3 0-16,-1 1 0 15,0-3 0-15,2 3 0 0,-1-3 0 16,1 2 0-16,-2-1 0 16,2 0 0-16,1 1 0 15,-2 0 0-15,1 1 0 16,-4-1 0-16,2-3 0 16,3-2 0-16,-3-3 0 15,3-1 0-15,-3 0 0 16,3 0 0-16,-3-2 0 15,3-1 0-15,0 3 0 16,0-3 0-16,0 1 0 16,0 1 0-16,0 0 0 15,0 0 0-15,0 2 0 16,0 0 0-16,0-1 0 16,0-1 0-16,0 1 0 15,0-3 0-15,0 2 0 0,0-1 0 16,0-2 0-16,0 3 0 15,0-3 0-15,0 2 0 16,0 1 0-16,0-5 0 16,0 2 0-16,0-1 0 15,0 0 0-15,0 0 0 16,0-1 0-16,0 1 0 16,0 0 0-16,0 0 0 0,0-2 0 15,0 4 0 1,0-1 0-16,0 1 0 0,0 1 0 15,0-3 0-15,3 4 0 16,-3-1 0-16,0 1 0 16,3-2 0-16,0-2 0 15,-3-2 0 1,3-1 0-16,-3 0 0 0,3-1 0 16,-3 1 0-16,2 0 0 15,-2-2 0-15,1 2 0 16,1-1 0-16,-2-4 0 15,1 2 0-15,-1-1 0 16,0-3 0-16,0 1 0 16,0 1 0-16,0-2 0 15,0 0 0-15,0 0 0 16,0 0 0-16,0 0 0 16,0 0 0-16,0 1 0 0,0-1 0 15,0 0 0-15,0 1 0 16,0 1 0-16,0-2 0 15,0 1 0-15,0-1 0 16,0 0 0-16,0 0 0 16,0 0 0-16,0 0 0 15,0 0 0-15,0 0 0 16,0 2 0-16,0-2 0 16,0 0 0-16,0 0 0 15,0 0 0-15,0 0 0 16,0 0 0-16,0 0 0 15,0 0 0-15,0 0 0 0,0 0 0 16,0 0 0 0,0 0 0-16,0 0 0 0,7 0 0 15,10 0 0-15,10-3 0 16,1-4 0-16,-1 0 0 16,-5 2 0-16,1 1 0 15,-4 1 0-15,5 0 0 16,-6 0 0-16,7 1 0 15,-1-1 0-15,4-1 0 16,2 1 0-16,0-1 0 16,3 1 0-16,-3 1 0 15,-2 1 0-15,0 1 0 16,-1 0 0-16,0 0 0 16,0 0 0-16,0 0 0 15,0-1 0-15,-2-1 0 0,3 2 0 16,-1 0 0-16,1 0 0 15,-2 0 0-15,1 0 0 16,3 0 0-16,1 0 0 16,2 4 0-16,10 0 0 15,-1-3 0-15,5 0 0 16,0-1 0-16,2 0 0 16,-4 0 0-16,-1 0 0 15,-2 0 0-15,-3 0 0 16,1-1 0-16,-1-2 0 0,0 0 0 15,3 2 0-15,4-3 0 16,-1 4 0-16,4-1 0 16,0 0 0-1,-4-2 0-15,-3-1 0 0,1 0 0 16,-4 0 0-16,-2 0 0 16,-2 1 0-16,0 0 0 15,-1 0 0-15,2 0 0 16,0 1 0-16,0-2 0 15,0 2 0-15,2-1 0 16,1 0 0-16,0 1 0 16,-1 0 0-16,0 0 0 15,-2 0 0-15,1 1 0 16,-1 0 0-16,0-2 0 16,0 0 0-16,2 0 0 0,-2 0 0 15,-1 1 0-15,-4-3 0 16,3 3 0-16,1-1 0 15,5-1 0-15,0 1 0 16,4-1 0-16,2 1 0 16,-3 2 0-16,0-3 0 15,-1 4 0-15,-2 0 0 16,-2 0 0-16,3 0 0 16,0 0 0-16,3 0 0 15,1 0 0-15,3 0 0 16,-2 0 0-16,3 0 0 15,-2 2 0-15,-3 0 0 0,0-2 0 16,-2 1 0 0,-4 0 0-16,4-1 0 0,-3 0 0 15,1 0 0-15,0 2 0 16,4-2 0-16,3 0 0 16,0 0 0-16,0 0 0 15,-3 0 0-15,-1 0 0 16,-6 0 0-16,-4 0 0 15,0 0 0-15,0 0 0 16,-2 0 0-16,0 0 0 16,2 0 0-16,-3 0 0 0,0 0 0 15,-3 0 0 1,-4 0 0-16,-3 0 0 16,-1 0 0-16,1 0 0 15,-2 0 0-15,1 0 0 0,5 0 0 16,-3 0 0-1,4 0 0-15,-1 0 0 0,1-2 0 16,-8 1 0-16,1 0 0 16,-5 1 0-16,2-2 0 15,-3 2 0-15,6 0 0 16,0 0 0-16,3 0 0 16,1 0 0-16,-1 0 0 15,0 0 0-15,-3 0 0 16,-5 0 0-16,0 0 0 0,-2 0 0 15,3-2 0-15,0 1 0 16,1 0 0-16,3-2 0 16,0 2 0-16,3-1 0 15,-2 1 0 1,-2 1 0-16,1-1 0 0,-3-1 0 16,1-1 0-16,6-1 0 15,1-2 0-15,4 1 0 16,-2 0 0-16,5-2 0 15,-3 3 0-15,-1 1 0 16,0 0 0-16,-4 0 0 16,5 2 0-16,2-3 0 15,2 0 0-15,2-1 0 0,3 0 0 16,2-1 0-16,-2 1 0 16,0-1 0-16,0 2 0 15,-2 1 0-15,-1 1 0 16,-2 2 0-16,1 0 0 15,-3 0 0-15,1-1 0 16,0 0 0-16,1 0 0 16,2-2 0-16,2 0 0 15,2-2 0-15,0 1 0 16,3 1 0-16,5 0 0 16,1 1 0-16,3-1 0 15,1 1 0-15,-1 1 0 16,-1-1 0-16,-2 2 0 15,-7-1 0-15,0 1 0 0,-1-3 0 16,1 1 0 0,5-2 0-16,2 2 0 0,0-1 0 15,3 1 0-15,-1 0 0 16,-5 2 0-16,-5 0 0 16,-4 0 0-16,-3 0 0 15,-1 0 0-15,0 0 0 16,-2 0 0-16,1 0 0 15,-4 0 0-15,0 0 0 16,-4 0 0-16,-3 0 0 16,-6 0 0-16,-3 0 0 15,-5 0 0-15,-1 0 0 16,0 0 0-16,0 0 0 16,2 0 0-16,-2 0 0 0,6 0 0 15,-3 0 0-15,-2 0 0 16,-2 0 0-16,-1 0 0 15,1 0 0-15,-2 0 0 16,0 0 0-16,0 0 0 16,0 0 0-16,0 0 0 15,0 0 0-15,0 0 0 16,0 0 0-16,0 0 0 16,0 0 0-16,0 0 0 15,0 0 0-15,0 0 0 16,0-5 0-16,0-1 0 0,0-3 0 15,0-1 0-15,-3-1 0 16,-3-3 0-16,0-2 0 16,-3-2 0-16,-2-2 0 15,2 1 0-15,-2-1 0 16,0 0 0-16,6 2 0 16,1 1 0-16,1 0 0 15,0 3 0-15,3-2 0 16,0-1 0-16,0 0 0 15,0 1 0-15,0-4 0 16,0 1 0-16,0-1 0 16,0 0 0-16,0-1 0 15,0-1 0-15,0 1 0 16,0 1 0-16,-1 1 0 0,-1-2 0 16,1 3 0-16,1 0 0 15,0 1 0-15,-2 0 0 16,2 1 0-16,0 0 0 15,0 0 0-15,0 1 0 16,0-1 0-16,0 0 0 16,0 1 0-16,0 1 0 15,0-2 0-15,-1 2 0 16,-1-1 0-16,1-2 0 16,-1 1 0-16,1-1 0 15,-1-1 0-15,1 0 0 16,-2-1 0-16,1 1 0 15,1 0 0-15,-1 2 0 0,1 0 0 16,-2 0 0 0,0 0 0-16,0-3 0 0,1 2 0 15,1 1 0-15,-1-1 0 16,1 1 0-16,1 2 0 16,0 1 0-16,0 1 0 15,0-2 0-15,0 1 0 16,-2-1 0-16,1 0 0 15,-1-1 0-15,1-1 0 16,-1-1 0-16,-1-2 0 16,0 0 0-16,0 0 0 15,0-2 0-15,-1 2 0 16,3 0 0-16,-1 0 0 0,-1 3 0 16,2 1 0-1,-2-1 0-15,1 2 0 0,-1 1 0 16,0 0 0-16,3 2 0 15,-2 1 0-15,1 0 0 16,1 2 0-16,-2-1 0 16,2 1 0-16,0 2 0 15,-1-2 0-15,1 1 0 16,-2-2 0-16,1 1 0 16,1-3 0-16,-3 3 0 15,3 0 0-15,-1-2 0 16,1 1 0-16,-2-2 0 0,2 2 0 15,-1 0 0-15,1 1 0 16,-2-1 0-16,1 2 0 16,1-1 0-16,-2 2 0 15,1-1 0-15,1 1 0 16,0-2 0-16,0 2 0 16,0 0 0-16,-2-4 0 15,1 0 0-15,1 2 0 16,-2-2 0-16,2 0 0 15,0 1 0-15,0-4 0 16,0 4 0-16,0-1 0 16,0 2 0-16,0-2 0 15,0 1 0-15,0 2 0 16,0-1 0-16,0 3 0 16,0-1 0-16,0 3 0 0,0 1 0 15,0 1 0-15,0 0 0 16,0 0 0-16,0-1 0 15,0 2 0-15,0 0 0 16,0 0 0-16,0 0 0 16,0 0 0-16,0 0 0 15,0 0 0-15,0 0 0 16,0 0 0-16,0 0 0 16,0 0 0-16,0 0 0 15,0 0 0-15,0 0 0 16,0 0 0-16,0 0 0 15,0 0 0-15,0 0 0 16,0 0 0-16,0 0 0 0,0 0 0 16,0 0 0-16,0-1 0 15,0 1 0-15,0-2 0 16,0 2 0-16,0 0 0 16,0 0 0-16,0 0 0 15,0 0 0-15,0 0 0 16,-4 0 0-16,-19 6 0 15,-20-6-1533-15</inkml:trace>
  <inkml:trace contextRef="#ctx0" brushRef="#br0" timeOffset="153221.54">4695 6667 12 0,'0'0'26'0,"0"0"-6"16,0 0-6-16,0 0-5 15,0 0-5-15,0 0-2 16,0 0 0-16,0-3 0 16,0 3 2-16,0 0 9 15,-3 0 8-15,3 0-5 16,0 0 2-16,0 0 8 16,-3 0 6-16,3 0 4 15,-2 0 12-15,1 0 22 16,-1 0-9-16,2 0 13 15,0 0 4-15,-1 0-2 0,1 0-5 16,0 0 0-16,-2 0-8 16,2 0-9-16,0 0-13 15,0 0-7-15,-3 0-19 16,0 0 2-16,-1 0 4 16,1 0 12-16,-1 0-12 15,4 0 52-15,0 0 12 16,-2 0 26-16,2 0 0 15,-1 0 77-15,-4 0-69 16,2 0-21-16,-3 0-29 0,0 0-52 16,1 0 7-16,3 0-7 15,2 0 13-15,-2 0-30 16,1 0 0-16,-2 0 0 16,0 0 0-16,0 0 0 15,0 0 0 1,3 0 0-16,0 0 0 0,-2 0 0 15,2 0 0-15,0 0 0 16,0 0 0-16,0 0 0 16,0 0 0-16,0 0 0 15,0 0 0-15,0 0 0 16,0 0 0-16,0 0 0 16,0 0 0-16,0 0 0 15,0 0 0-15,0 0 0 16,0 0 0-16,0 0 0 0,0 0-36 15,0 0-56-15,0 0-126 16,0 0-99-16,0 0 5 16,0 0-63-16,0 2 207 15,0 2 66-15,0 0-44 16,0-2 39-16,5-2 0 16</inkml:trace>
  <inkml:trace contextRef="#ctx0" brushRef="#br0" timeOffset="154927.49">4631 6694 54 0,'0'0'80'0,"0"0"-15"16,0 0-1-1,0 0 3-15,0 0 24 0,0 0 2 16,0-33 33-16,0 33 7 16,0-1 6-16,-2 1 21 15,2 0 26 1,-1 0 13-16,1 0-79 0,0 0-24 15,0 0-17-15,0 0-5 16,0 0 36-16,0 0-17 16,-2 0-75-16,2 0-18 15,-1 0 0-15,1-1 0 16,0 1 0-16,0 0 0 16,0 0 0-16,0-2 0 15,0 2 0-15,0-1 0 16,0-1 0-16,0 2 0 0,0 0 0 15,0 0 0-15,-2 0 0 16,1 0 0-16,-1 0 0 16,2 0 0-16,0 0 0 15,0 0 0-15,0 0 0 16,0 0 0-16,0 0 0 16,0 0 0-16,0 0 0 15,0 0 0-15,0 0 0 16,0 0 0-16,0 0 0 15,0 0 0-15,0 0 0 16,0 0 0-16,0 0 0 16,0 0 0-16,0 0 0 0,0 0 0 15,0 0 0 1,0 0 0-16,0 0 0 0,0 0 0 16,0 0 0-16,2 0 0 15,5 0 0-15,6 0 0 16,1 0 0-16,7 0 0 15,-6 0 0-15,1 0 0 16,-2 0 0-16,-1 0 0 16,-1 0 0-16,-4 0 0 15,0 0 0-15,0 0 0 16,-1 0 0-16,1 0 0 16,2 0 0-16,-1 0 0 15,3 0 0-15,3 0 0 0,0 0 0 16,6-1 0-1,-2-2 0-15,1 2 0 0,-4-1 0 16,1 1 0 0,-6 1 0-16,-2 0 0 0,-3 0 0 15,-1 0 0-15,5 0 0 16,1 0 0-16,3-3 0 16,6 0 0-16,4 1 0 15,-2 0 0-15,5 1 0 16,-9 1 0-16,1 0 0 15,-8 0 0-15,-5 0 0 16,1 0 0-16,1 0 0 16,-1 0 0-16,2 0 0 15,3-1 0-15,0-1 0 0,6 1 0 16,0-1 0-16,3 1 0 16,-2 0 0-16,-1-3 0 15,0 3 0 1,-3 1 0-16,-2-1 0 0,2-2 0 15,0 2 0-15,-3-1 0 16,4 1 0-16,-4-2 0 16,-1 3 0-16,2-2 0 15,-2 2 0-15,-2 0 0 16,1 0 0-16,-1 0 0 16,0 0 0-16,1 0 0 15,-1 0 0-15,2 0 0 16,2 0 0-16,-2 0 0 0,1 0 0 15,-2 0 0-15,2 0 0 16,1 0 0-16,1 0 0 16,-2 0 0-16,3 0 0 15,-5 0 0-15,0 0 0 16,-2 0 0-16,-2 0 0 16,3 0 0-16,-3 0 0 15,0 0 0-15,-2 0 0 16,-4 0 0-16,2 0 0 15,-2 0 0-15,1 0 0 16,-1 0 0-16,0 0 0 16,2 0 0-16,-2 0 0 15,0 0 0-15,0 0 0 16,0 0 0-16,0 0 0 0,0 0 0 16,0 0 0-16,0 0 0 15,0 0 0-15,0 0 0 16,0 0 0-16,0 0 0 15,0 0 0-15,0 0 0 16,0 0 0-16,-5 0-459 16,-11 0-851-16</inkml:trace>
  <inkml:trace contextRef="#ctx0" brushRef="#br0" timeOffset="158737.41">5745 6606 49 0,'0'0'37'0,"0"0"5"16,0 0-5-16,0 0 3 15,0 0-10-15,0 0 1 16,0 0-12-16,0 0-2 16,0-4-2-16,0 4-4 15,0 0 7-15,0 0-11 16,0 0 0-16,0 0-2 0,0 0 0 15,0 0-3-15,0 0 12 16,0 0 7-16,0 0 10 16,0 0 9-16,0 0 6 15,0 0-14-15,0 0-6 16,0 0-20-16,0 0-4 16,0 0 1-16,0 0-3 15,0 0 0-15,0 0 0 16,0 0 4-16,-3 0 8 15,3 0 21-15,-1 0 11 16,1 0 13-16,0 0-33 16,0 0-9-16,-2 0-15 15,2 0-6-15,-1 0 0 16,-1 0 6-16,2 0 0 16,-1 0 6-16,-1 0-3 0,2 0 3 15,-1 0 6-15,1 0-12 16,0 0 18-16,0 0 12 15,0 0 11-15,0 0-38 16,0 0-3-16,0 0 0 16,0 0-10-16,0 0-72 15,0 0-23-15,0 0 20 16,0 0-38-16,0 0-5 16,0 4-1-16,0 1 32 15,0 1-33-15</inkml:trace>
  <inkml:trace contextRef="#ctx0" brushRef="#br0" timeOffset="165353.56">5739 6612 27 0,'0'0'44'0,"0"0"-12"16,0 0 10-1,0 0-11-15,0 0 10 0,0 0-10 16,2 0 0-16,-2 0 8 16,0 0 20-16,0 0 14 15,0 0 14-15,0 0 5 16,0 0 22-16,0 0 15 16,0 0-33-16,0 0-42 15,0 0-29-15,0 0-8 16,0 0-9-16,0 0-4 15,0 0 13-15,0 0-13 16,0 0 0-16,0 0 23 16,0 0 27-16,0 0 57 15,0 0-15-15,0 0-6 16,0 0-8-16,0 0-60 0,0 0 0 16,0 0 17-16,1 0-22 15,-1 0 45-15,3 0-50 16,0 0-1-16,1 0-11 15,4-1 0-15,4 1-6 16,3-2 6-16,0 2 0 16,4 0-5-16,0 0 5 15,3 0 0-15,1 0 0 16,0-1-6-16,-1 1 6 16,-4 0 0-16,1-1 0 15,-2 0 6-15,4-1-12 16,-2 0 12-16,-1 2-12 15,1 0 6-15,1 0 0 16,1-2 0-16,-2 2 6 0,-2-1-6 16,0 0 5-16,-5 0-5 15,0-1 0-15,0-1 0 16,-1 2 0-16,0 1 6 16,0-2-6-16,4 2 0 15,0 0 0-15,4 0-6 16,1-1 12-16,-1 1 0 15,2 0-6-15,-3-3 5 16,0 2-5-16,-2-2 0 16,2 0 0-16,-1 2 0 15,-1-2 0-15,-1 1 0 16,4 1 0-16,0 0 0 16,1 1 0-16,-1 0 6 0,-1 0-6 15,2 0 0-15,-1 0 0 16,-1 0 6-16,1 0-12 15,-1 0 6-15,3 0 0 16,0-2 0-16,4-1 6 16,-5 3-6-16,7-2 0 15,-5 2 0-15,0 0 6 16,-2 0-6-16,1 0 0 16,-4 0 0-16,0 0 0 15,1 0-18-15,-2 0 13 0,4-2 5 16,2 1 0-1,-2 0 0-15,2-1 0 0,0 1 0 16,-4-1-17-16,3 2 17 16,-3-1 0-16,-2 1 0 15,-1-1 0-15,2 1-12 16,-3-2 12-16,3 2 17 16,-1-1-17-16,2-1-5 15,3 1-7-15,0-2 12 16,-1 0 0-16,2 1 6 15,0-1-6-15,-2 0 0 16,-1 2 0-16,-1-2 0 16,-2 1 0-16,-1 1 0 15,0 1 0-15,3-2 6 16,0 1-6-16,3-3 0 0,1 2 0 16,1-1 0-16,2 1 5 15,-1 0-5-15,-2 1 6 16,2-1 5-16,-3 2-11 15,4 0 0-15,-4 0 0 16,3 0 0-16,2 0 0 16,2 0 6-16,0 0 0 15,-1-3 0-15,3 3-6 16,-2 0 5-16,-3 0-5 16,0 0 0-16,0 0 6 15,0 0 0-15,2 0 5 16,4 0 7-16,1 0-1 15,2-1 6-15,2-1-23 16,-2 1 17-16,1 0-5 0,-7 1-1 16,0 0-11-16,-4 0 6 15,0 0-6-15,-2 0 17 16,-1-2 1-16,3 2-12 16,1 0-1-16,1 0-5 15,2 0 18-15,-1 0-18 16,0-1 5-16,3 1-5 15,-3-2 0-15,-5 0 12 16,-3 0 5-16,1 1-5 16,-3-1 18-16,2 1-30 15,0 0 0-15,0 1 0 16,1 0 0-16,2 0 0 16,-1 0 0-16,0 0 0 0,1 0 0 15,0 0 0-15,-2 0 0 16,-1 0 0-16,2 0 0 15,-1 0 0-15,2 0 0 16,2 0 0-16,-2 0 0 16,1 0 0-16,-1 0 0 15,-3 0 0-15,-1 0 0 16,0 0 0-16,-1 0 0 16,2 0 0-16,0 0 0 15,-1 0 0-15,5 0 0 0,2 0 0 16,2-3 0-16,-3 1 0 15,4 1 0-15,-2 0 0 16,-3 1 0-16,-2 0 0 16,2 0 0-16,-1 0 0 15,3 0 0 1,1 0 0-16,0 0 0 16,-1 0 0-16,1 0 0 0,0 0 0 15,-3 0 0-15,-1 0 0 16,-2 0 0-16,0 0 0 15,-2 0 0-15,1 0 0 16,0 0 0-16,1 0 0 16,4 0 0-16,-2 0 0 15,-1 0 0-15,1 0 0 16,1 0 0-16,-1 0 0 0,-2-4 0 16,0 4 0-16,-3-1 0 15,5 1 0-15,-3 0 0 16,1 0 0-16,1 0 0 15,0 0 0-15,-2 0 0 16,2 0 0-16,-2 0 0 16,-1 0 0-16,3 0 0 15,0 0 0-15,-1 0 0 16,0 0 0-16,-2 0 0 16,0 0 0-16,-2 0 0 15,1 0 0-15,2 0 0 16,-2 0 0-16,7 0 0 0,-2 0 0 15,3 0 0 1,-2 0 0-16,-1 0 0 0,-1 0 0 16,-3 0 0-16,0 0 0 15,-3 0 0-15,3 0 0 16,-1 1 0-16,-1 3 0 16,1-3 0-16,1 0 0 15,0 1 0-15,-1 0 0 16,-1-1 0-16,1-1 0 15,-4 1 0-15,2-1 0 16,0 0 0-16,-2 1 0 16,5-1 0-16,0 2 0 15,1-2 0-15,1 0 0 0,-4 0 0 16,-1 0 0 0,-1 1 0-16,0-1 0 0,-2 0 0 15,-1 0 0 1,4 0 0-16,-2 2 0 0,3-2 0 15,1 1 0-15,1-1 0 16,-3 0 0-16,4 0 0 16,-3 0 0-16,0 0 0 15,-2 0 0-15,-2 0 0 16,-1 0 0-16,4 0 0 16,-5 0 0-16,5 0 0 15,-3 0 0-15,6 0 0 0,-3 0 0 16,1 0 0-1,1 0 0-15,-1 0 0 0,-1 0 0 16,0 0 0-16,-2 0 0 16,2 0 0-16,-1 0-18 15,-2 0 18-15,1 0-18 16,-1 0 18-16,0 0 0 16,0 0 0-16,0 0 6 15,3 0-6-15,-2 0 0 16,3 0-6-16,1 0 6 15,1 0-6-15,-3 0 12 16,-2 0-6-16,-1 0 6 16,-4 0-6-16,0 0 0 15,0 0 0-15,0 0 0 16,2 0-6-16,-3 0 6 0,2 0 0 16,-1 0 6-16,4 0-6 15,-5 0 0-15,1 0 0 16,-2 0 0-16,-1 0 0 15,1 0 6-15,2 0-6 16,0 0 0-16,3 0 0 16,-2 1 0-16,0-1 0 15,2 2 0-15,-7-2 0 16,1 0 6-16,-4 0-1 16,-1 0 8-16,0 0-13 15,0 0 0-15,0 0 0 16,0 0 0-16,0 0 0 15,0 0 0-15,0 0 0 16,0 0 0-16,0 0 0 0,0 0 0 16,0 0 0-16,2 0 0 15,-2 0 0-15,0 0 0 16,0 0 0-16,0 0 0 16,0 0 0-16,0 0 0 15,0 0 0-15,0 0 0 16,0 0 0-16,0 0 0 15,0 0 0-15,0 0 0 16,0 0 0-16,0 0 0 16,0 0 0-16,0 0 0 15,0 0 0-15,0 0 0 16,0 0 0-16,-5 0 0 16,-22 0 0-16,-15-3-1591 15</inkml:trace>
  <inkml:trace contextRef="#ctx0" brushRef="#br0" timeOffset="182124.76">4917 9703 34 0,'0'0'53'0,"0"0"3"15,0 0 2-15,0 0 25 16,0 0 34-16,0 0 17 16,0 0 89-16,-3-52 174 15,-3 43 14-15,0-1-41 16,2 2-259-16,1 2-111 16,-2 1 0-16,2 3 0 15,0-1 0-15,-1 2 0 16,4 1 0-16,-3 0 0 0,0 0 0 15,0 0 0-15,-8 0 0 16,-3 0 0-16,-3 6 0 16,-1 7 0-16,0 3 0 15,-1 2 0-15,0 5 0 16,0 1 0-16,2 0 0 16,0 0 0-16,4 0 0 15,1 0 0-15,0 1 0 16,3-2 0-16,6-3 0 15,3-4 0-15,0-4 0 16,0-4 0-16,9-3 0 0,7-2 0 16,5-3 0-16,0 0 0 15,3 0 0 1,0-8 0-16,-6-4 0 16,7-2 0-16,-4-5 0 0,3-1 0 15,-6-1 0-15,-5 1 0 16,-2 2 0-16,-7 0 0 15,-2 2 0-15,-2 0 0 16,0 1 0-16,0 0 0 16,0 1 0-16,0-3 0 15,0 5 0-15,0 3 0 16,0 2 0-16,0 5 0 16,0 2 0-16,0 0 0 0,0 0 0 15,0 0 0-15,0 0 0 16,0 7 0-16,0 8 0 15,0 7 0-15,0 4 0 16,-2 4 0 0,2 3 0-16,0 2 0 0,0 0 0 15,0 2 0-15,0 1 0 16,0-1 0-16,6 2 0 16,-3-1 0-16,0 2 0 15,-3-4 0-15,0-3 0 16,0-3 0-16,0-5 0 15,-10-2 0-15,-10-2 0 16,-2-2 0-16,-11 0 0 16,-3-1 0-16,-1-4 0 15,6-4 0-15,8-4 0 0,5-6 0 16,3 0 0-16,2-2 0 16,4-13 0-16,6-6-1192 15,3-1 593-15</inkml:trace>
  <inkml:trace contextRef="#ctx0" brushRef="#br0" timeOffset="182652.69">5376 9584 99 0,'0'0'78'0,"0"0"22"15,0 0 106-15,0 0 62 16,0 0 264-16,0 0 98 0,5-58-496 16,-5 57-134-16,0 0 0 15,0 1 0 1,0 0 0-16,-3 0 0 16,-9 2 0-16,-3 16 0 0,-3 10 0 15,3 10 0-15,-1 3 0 16,2 11 0-16,1 0 0 15,3 0 0-15,2-1 0 16,5-3 0-16,3-4 0 16,0-4 0-16,0-4 0 15,14-2 0-15,-1-4 0 16,2-3 0-16,3-4 0 0,-3-5 0 16,-3-3 0-1,6-9 0-15,1-4 0 0,-1-2-301 16,10-3-651-16,2-15 446 15,0-3 239-15</inkml:trace>
  <inkml:trace contextRef="#ctx0" brushRef="#br0" timeOffset="183440.04">5551 9763 142 0,'0'0'84'15,"0"0"55"-15,0 0 86 16,0 0 168-16,0 0 55 15,0 0-12-15,-6-23-256 16,6 21-180-16,9-1 0 16,4 1 0-16,7 2 0 15,2 0 0-15,-1 0 0 0,3 9 0 16,-3 9 0 0,-3 2 0-16,-3 6 0 0,-2 2 0 15,-5 3 0 1,-4-2 0-16,-2 1 0 15,-2-2 0-15,0-2 0 0,0-3 0 16,-8 0 0-16,-8-1 0 16,2-6 0-16,-2 0 0 15,4-7 0-15,3-3 0 16,6-3 0-16,1-3 0 16,2 0 0-16,0-4 0 15,0-12 0-15,0-6 0 16,11-4 0-16,10-6 0 15,3-2 0-15,4 0 0 16,2-2 0-16,-2 4 0 0,-4 1 0 16,-2 5 0-16,-2 1 0 15,-2 3 0 1,-6 2 0-16,-2 5 0 16,-1 4 0-16,-7 2 0 0,-1 5 0 15,-1 1 0-15,0 3 0 16,0 0 0-16,0 0 0 15,0 0 0-15,-7 14 0 16,-8 7 0-16,3 7 0 16,3 0 0-16,3-2 0 15,3-1 0-15,3 0 0 16,0-4 0-16,0 0 0 0,2 1 0 16,6 0 0-16,1 2 0 15,2-3 0-15,-1 0 0 16,-2-3 0-16,1-2 0 15,1-3 0-15,2-5 0 16,6-5 0-16,3-1-341 16,6-2-802-16,1 0 744 15</inkml:trace>
  <inkml:trace contextRef="#ctx0" brushRef="#br0" timeOffset="184210.66">6424 10026 159 0,'0'0'168'16,"0"0"40"-16,0 0 92 15,0 0-178-15,0 0-81 16,0 0-26-16,3-6-10 15,-3 6 53-15,0 0 100 16,0 0 120-16,0 0 19 16,0 0-59-16,0 0-238 15,0 0 0-15,0 0 0 0,0 0 0 16,0 0 0 0,0 0 0-16,0 1 0 15,0 2 0-15,-3 1 0 16,-4-1 0-16,-1 0 0 0,-3 0 0 15,-2-2 0-15,4-1 0 16,2 0 0-16,2 0 0 16,5 0 0-16,0 0 0 15,0 0 0-15,0 0 0 16,0-7 0-16,0-1 0 16,6-1 0-16,5 2 0 15,0 1 0-15,0 4 0 16,-2 0 0-16,-1 2 0 15,-1 0 0-15,-3 0 0 16,1 0 0-16,-4 0 0 0,1 3 0 16,-2 5 0-1,0 5 0-15,-2 3 0 16,-10-2 0-16,-4-3 0 0,5-4 0 16,1-3 0-16,3-4 0 15,2 0 0-15,2 0 0 16,0-5 0-16,3-3 0 15,0-2 0-15,0 0 0 16,0 1 0-16,0 1 0 16,0-1 0-16,5 1 0 15,4 2 0-15,2 2 0 16,3 1 0-16,4 3 0 16,0 0 0-16,1 0 0 0,-2 3 0 15,-4 9 0-15,-4 6 0 16,-6 0 0-16,-3 6 0 15,0 1 0-15,-6 1 0 16,-13-1 0 0,-1-4 0-16,-1-3 0 0,1-3-678 15,3-5-284-15,2-5 663 16</inkml:trace>
  <inkml:trace contextRef="#ctx0" brushRef="#br0" timeOffset="185224.49">6936 9740 151 0,'0'0'125'16,"0"0"115"-16,0 0 282 15,0-79 255-15,-3 64-545 16,1 2-232-16,2 4 0 0,0 3 0 16,0 3 0-1,-1 1 0-15,1 2 0 0,0 0 0 16,0 0 0 0,0 0 0-16,0 5 0 0,0 12 0 15,0 5 0-15,0 8 0 16,0 2 0-16,0 2 0 15,0 0 0 1,7-2 0-16,5 0 0 0,0-7 0 16,9-4 0-16,-5-7 0 15,2-4 0-15,0-6 0 16,0-4 0-16,1 0 0 16,1-5 0-16,2-12 0 0,2-4 0 15,-3-3 0-15,0-3 0 16,-5 1 0-16,-5-1 0 15,-5-1 0-15,-3 4 0 16,-3 1 0-16,0 3 0 16,0 1 0-16,0 5 0 15,-3 3 0-15,0 1 0 16,0 6 0-16,3 1 0 16,-2 3 0-16,2 0 0 15,0 0 0-15,0 0 0 16,0 0 0-16,0 10 0 15,0 8 0-15,0 6 0 16,0 6 0-16,0 1 0 16,0 3 0-16,3 2 0 15,-1-1 0-15,-1 3 0 16,1-1 0-16,-2 2 0 0,0-3 0 16,0 0 0-16,0-5 0 15,-5-3 0-15,-10-5 0 16,-3 1 0-16,-4-7 0 15,-5-2 0-15,-4-3 0 16,0-2 0-16,1-3 0 16,4-4 0-16,10-3 0 15,4 0 0-15,6-6-502 16,6-10-614-16,0-5 758 16</inkml:trace>
  <inkml:trace contextRef="#ctx0" brushRef="#br0" timeOffset="186222.62">7625 9443 65 0,'0'0'76'0,"0"0"18"16,0 0 48-16,0 0 46 16,0 0 200-16,0 0 111 15,0-38-102-15,0 38-199 16,1 0-198-16,7 0 0 16,4 5 0-16,6 5 0 15,4 6 0-15,1 3 0 16,5 5 0-16,5 7 0 0,1 3 0 15,-1 9 0 1,-5 7 0-16,-7 3 0 0,-3 4 0 16,-12 3 0-16,-5-4 0 15,-1-2 0-15,-3-3 0 16,-11-5 0-16,-2-4 0 16,0-6 0-16,1-5 0 15,2-7 0-15,4-7 0 16,1-6 0-16,4-4 0 15,1-6 0-15,-1 1 0 16,1-2 0-16,-5 0 0 0,2 0 0 16,-5 0 0-1,-2-7 0-15,4-4 0 0,0-3 0 16,5-6-1304-16,4-3 766 16</inkml:trace>
  <inkml:trace contextRef="#ctx0" brushRef="#br0" timeOffset="187045.64">8683 9595 81 0,'0'0'68'0,"0"0"13"15,0 0 54-15,0 0 26 16,0 0 119-16,0 0 153 15,-2 0 17-15,2 0-92 16,0 0-358-16,0 0 0 0,0 0 0 16,0 0 0-1,0 0 0-15,12 0 0 0,12-5 0 16,7-2 0-16,5 2 0 16,-1-1 0-16,-4 5 0 15,-1 0 0-15,-2 1 0 16,-7 0 0-16,-6 0-562 15,-5 14-254-15,-10 7 503 16,-10 9 150-16,-20 2 30 16</inkml:trace>
  <inkml:trace contextRef="#ctx0" brushRef="#br0" timeOffset="187201.68">8723 9862 109 0,'0'0'92'0,"0"0"93"15,0 0 7-15,97 0 53 16,-60-6-66-16,0-1-179 16,-5 3-182-16,-10 1-226 15,-11 0 126-15</inkml:trace>
  <inkml:trace contextRef="#ctx0" brushRef="#br0" timeOffset="192002.17">9791 9553 108 0,'0'0'70'15,"0"0"39"-15,0 0 39 16,0 0 111-16,0 0 170 0,0 0 76 16,0 0-185-16,6-40-221 15,3 40-99-15,6 0 0 16,13 0 0-16,7 0 0 16,1 8 0-16,-2 9 0 15,-6 1 0-15,-4 6 0 16,-5 0 0-16,-5 4 0 15,-4 0 0-15,-5 2 0 16,-5 2 0-16,0 1 0 16,0 1 0-16,-11-2 0 15,-7 1 0-15,-4-5 0 16,3-4 0-16,-1-9 0 16,8-6 0-16,6-5 0 15,5-4 0-15,1 0 0 16,0-6 0-16,0-15 0 0,4-4 0 15,11-5 0-15,6-3 0 16,3 0 0-16,6-3 0 16,0 3 0-16,-2-1 0 15,-3 0 0-15,-2 3 0 16,-2 3 0-16,-4 3 0 16,-6 5 0-16,1 7 0 15,-5 0 0-15,-4 6 0 16,0 5 0-16,-3 2 0 15,0 0 0-15,0 0 0 16,0 0 0-16,-4 1 0 16,-11 14 0-16,-2 6 0 15,0 6 0-15,0 1 0 0,4 3 0 16,5-1 0-16,4-3 0 16,4 2 0-16,0-1 0 15,4 0 0-15,13 0 0 16,7-3 0-16,4-1 0 15,2-4 0-15,1-5 0 16,-4-2 0-16,-2-3 0 16,-5-3 0-16,-5 0 0 15,-8-3 0-15,-2-2 0 16,-5-1 0-16,0-1 0 16,0 0 0-16,0 0 0 0,-8 0 0 15,-7-3-1442-15,-4-13 992 16</inkml:trace>
  <inkml:trace contextRef="#ctx0" brushRef="#br0" timeOffset="192650.74">10433 8982 185 0,'0'0'122'0,"0"0"77"15,0 0 62-15,0 0-22 16,0 0-113-16,0 0-48 16,98-26 0-16,-80 50-13 15,-9 7-8-15,-9 7 18 16,0 3-5-16,-9 4-3 16,-16 2-16-16,-4-5-1 15,4-5-33-15,7-13 6 16,11-13-17-16,5-5 17 15,2-6 0-15,0 0 29 16,22 0 63-16,19 0-50 16,11-9-65-16,6 1 0 15,-7 1 0-15,-9 4 0 16,-17 2 0-16,-13 1 0 16,-12 0 0-16,0 0 0 0,0 0 0 15,-11 0 0-15,-8 5-99 16,-2 4-870-16,-1-3 362 15,1 0 298-15</inkml:trace>
  <inkml:trace contextRef="#ctx0" brushRef="#br0" timeOffset="193451.92">11381 9542 131 0,'0'0'95'16,"0"0"57"-16,0 0 101 16,0 0 303-16,0 0 118 15,0 0-488-15,5-73-186 16,-5 71 0-16,0 2 0 15,0 0 0-15,0 0 0 16,0 0 0-16,0 14 0 16,0 9 0-16,0 6 0 15,3 6 0-15,5 5 0 16,-2 1 0-16,4 0 0 0,-1-3 0 16,-3-4 0-16,1-1 0 15,-5 0 0-15,1-3 0 16,-3-2 0-16,0-4 0 15,0-6 0-15,0-9 0 16,0-4 0-16,0-5 0 16,0 0-284-16,0-2-324 15,-8-13-96-15,-4-3 416 16</inkml:trace>
  <inkml:trace contextRef="#ctx0" brushRef="#br0" timeOffset="193689.29">11185 9760 148 0,'0'0'136'16,"0"0"27"-16,0 0 92 16,0 0-95-16,0 0-84 15,134-34 66-15,-72 29-58 16,-3 2-61-16,1 2-14 15,-7-1-9-15,-8 2-124 0,-11-2-122 16,-10 1 30-16,-3-1 26 16,-3-2 20-16,-6-3 10 15</inkml:trace>
  <inkml:trace contextRef="#ctx0" brushRef="#br0" timeOffset="194288.09">12020 9524 147 0,'0'0'235'16,"0"0"306"-16,0 0 583 15,0 0-1124-15,0 0 0 16,0 0 0-16,-4-64 0 15,2 64 0-15,2 0 0 0,0 15 0 16,0 8 0-16,0 4 0 16,0 4 0-16,9-2 0 15,6-1 0-15,2-2 0 16,6-5 0-16,6-12 0 16,5-8 0-16,2-1 0 15,4-6 0-15,-7-12 0 16,-6-4 0-16,-6-1 0 15,-5 0 0-15,-1-2 0 16,-6 0 0-16,-3-1 0 0,-5 0 0 16,1 6 0-16,-2 0 0 15,0 6 0-15,0 7 0 16,0 4 0-16,0 3 0 16,0 0 0-16,0 0 0 15,0 7 0-15,1 13 0 16,5 8 0-16,2 4 0 15,-1 5 0-15,-1 2 0 16,-1 4 0-16,-2-1 0 16,-2-2 0-16,-1-2 0 15,0-4 0-15,0-3 0 16,-7-5 0-16,-8-4 0 16,0-7 0-16,-6-2 0 0,0-5 0 15,-4-2 0-15,-2-5 0 16,2-1 0-16,1 0 0 15,6-9 0-15,4-13-1304 16,7-10 785-16</inkml:trace>
  <inkml:trace contextRef="#ctx0" brushRef="#br0" timeOffset="194718.48">12566 8924 179 0,'0'0'128'0,"0"0"136"15,0 0 187-15,0 0-120 16,100-17 39-16,-76 37-82 15,-8 9-252-15,-10 8-36 16,-6 5 0-16,-4 5 0 16,-20 0 0-16,-3-1 0 15,2-11 0-15,7-11 0 16,6-11 0-16,8-7 0 16,4-4 0-16,0-2 0 15,0 2 0-15,3-2 0 0,20 0 0 16,16 0 0-16,10 0 0 15,-2-4 0-15,-7 1 0 16,-16 3 0-16,-9 0 0 16,-12 0-13-16,-3 10-642 15,-5 2 49-15,-17 5 297 16,-3 0 106-16,-2-3 11 16</inkml:trace>
  <inkml:trace contextRef="#ctx0" brushRef="#br0" timeOffset="195451.55">13322 9585 40 0,'0'0'112'0,"0"0"-20"16,0 0 33-16,0 0 49 15,0 0 98-15,0 0 176 16,-17-5-106-16,17 5-178 16,0 0-89-16,4 0-75 15,25-2-52-15,11-2 40 16,15-2 12-16,5-2 12 16,-1 1 63-16,-4-3 92 15,-14 3-154-15,-14 3-13 0,-15 0 0 16,-11 2 0-1,-1 2 0-15,0-1 0 0,0 1 0 16,-7 0 0-16,-8 0 0 16,-3 0-552-16,4 0-266 15,3 0 437-15,8 0 162 16</inkml:trace>
  <inkml:trace contextRef="#ctx0" brushRef="#br0" timeOffset="195957.21">14092 9289 125 0,'0'0'95'0,"0"0"65"16,0 0 120-16,0 0 455 15,0 0-83-15,0 0-652 16,9-78 0-16,-9 68 0 16,0 3 0-16,0 3 0 0,0 2 0 15,0 2 0-15,0 0 0 16,0 0 0-16,0 0 0 15,0 12 0-15,5 10 0 16,2 11 0-16,2 6 0 16,0 6 0-1,0-1 0-15,4 2 0 0,-5-4 0 16,4-1 0-16,-4-4 0 16,-3-1 0-16,0-3 0 15,-2-5 0-15,-3-4 0 16,1-8 0-16,-1-8 0 15,2-5 0-15,-1-3 0 16,1 0 0-16,2 0 0 16,4-11 0-16,5-12 0 0,4-7 0 15,1-1-910-15,-2 4 22 16</inkml:trace>
  <inkml:trace contextRef="#ctx0" brushRef="#br0" timeOffset="196499.29">14749 9179 183 0,'0'0'151'16,"0"0"195"-16,0 0 379 15,0 0-125-15,0 0-558 16,0 0-42-16,-61-47 0 16,52 47 0-16,-5 7 0 15,1 8 0-15,-2 2 0 16,0 4 0-16,-1 1 0 16,1 4 0-16,-3 5 0 15,3 1 0-15,2 4 0 16,4-1 0-16,7 1 0 15,2-2 0-15,2-4 0 16,15-5 0-16,4-5 0 0,5-6 0 16,1-4 0-1,-2-4 0-15,3-6 0 0,-4 0 0 16,2 0 0-16,-1-14 0 16,-1-9 0-1,-2-4 0-15,-2-3 0 0,-1-5 0 16,-6 0 0-16,-4-3 0 15,-7 2 0-15,-2 3 0 16,0 2 0-16,-15 5 0 16,-3 4 0-16,-3 4 0 15,3 2 0-15,5 5 0 16,2 1 0-16,4 4 0 16,2 3 0-16,4 3 0 0,1 0-1452 15,0 4 982-15</inkml:trace>
  <inkml:trace contextRef="#ctx0" brushRef="#br0" timeOffset="196974.78">15222 9160 239 0,'0'0'218'0,"0"0"435"16,0 0 225 0,0 0-819-16,0 0-59 15,0 0 0-15,1-33 0 0,-10 35 0 16,-4 14 0-16,-6 7 0 16,-1 8 0-16,5 7 0 15,-1 4 0-15,7 5 0 16,3-4 0-16,4-4 0 15,2-7 0-15,0-7 0 16,5-8 0-16,12-4 0 16,8-4 0-16,6-7 0 15,9-2 0-15,1 0 0 16,-4-1 0-16,-4-12 0 16,-6-5 0-16,-5-1 0 15,-6-7 0-15,-2-3 0 16,-8-4 0-16,-6-8 0 15,0-2 0-15,0 3 0 0,-16 4 0 16,-6 11 0-16,-3 5 0 16,-3 6 0-16,-2 8 0 15,3 1 0-15,3 5 0 16,3 1 0-16,-1 15-1289 16,0-1 687-16</inkml:trace>
  <inkml:trace contextRef="#ctx0" brushRef="#br0" timeOffset="-197698.4">4904 12144 108 0,'0'0'66'0,"0"0"32"16,0 0 27-16,0 0 26 15,0 0 54-15,0 0 110 16,-3-79 12-16,0 72 24 16,1 3-50-16,1 2-301 15,-1 2 0-15,2 0 0 0,0 0 0 16,0 0 0-16,-1 0 0 15,-1 0 0-15,-1 0 0 16,-4 0 0-16,-7 4 0 16,-8 11 0-16,-6 5 0 15,-5 6 0-15,5 4 0 16,2 1 0-16,4 0 0 16,4 0 0-16,6 0 0 15,4-2 0-15,4 1 0 16,4-1 0-16,0-5 0 15,0-2 0-15,15-5 0 16,4-4 0-16,5-7 0 16,3-4 0-16,3-2 0 15,1-4 0-15,-1-14 0 0,1-5 0 16,-4-4 0-16,-6 0 0 16,-4-1 0-16,-6 1 0 15,-6-1 0-15,-4 1 0 16,-1 2 0-16,0 1 0 15,0 4 0-15,0 3 0 16,-4 3 0-16,1 2 0 16,0 5 0-16,0 3 0 15,2 3 0-15,-1 1 0 16,2 0 0-16,0 0 0 16,0 2 0-16,0 16 0 0,0 6 0 15,0 8 0 1,0 5 0-16,0 2 0 15,6 1 0-15,-2-1 0 16,2 2 0-16,-3-1 0 0,-3-1 0 16,0 0 0-16,0-2 0 15,-4 2 0-15,-9-4 0 16,-4 0 0-16,-1-4 0 16,-3-4 0-16,-3-4 0 15,-4-8 0-15,3-4 0 16,-1-8 0-16,7-3 0 15,1 0 0-15,12-18 0 16,3-11-579-16,3-3-354 16,6-5 611-16</inkml:trace>
  <inkml:trace contextRef="#ctx0" brushRef="#br0" timeOffset="-197099.45">5072 12186 17 0,'0'0'139'0,"0"0"-42"16,0 0 61-16,0 0 28 15,0 0-19-15,0 0 75 16,0-26-125-16,9 26-117 16,5 0 18-16,5 12-18 15,5 7 55-15,-2 7 2 16,-1 3-7-16,0 3 5 15,-2 0 13-15,-4 1-47 16,-4-3 22-16,-1 0-21 16,-5-7-11-16,-2-3 0 15,-3-6 0-15,0-7-11 0,0-4 38 16,0-3-10-16,0 0 67 16,0 0 246-16,-2-8-341 15,-4-11 0-15,-1-7 0 16,7-5 0-16,0-2 0 15,0-3 0-15,13 4 0 16,2 2 0-16,3 5 0 16,-3 2 0-16,1 3 0 15,-2 4 0-15,-2 2 0 16,-3 1 0-16,-3 9 0 16,-3 1 0-16,-3 3 0 15,0 0-30-15,0 0-709 16,0 4-56-16,0 12 510 15,1 0 126-15</inkml:trace>
  <inkml:trace contextRef="#ctx0" brushRef="#br0" timeOffset="-196547.51">5726 12220 67 0,'0'0'140'16,"0"0"37"-16,0 0 281 0,0 0 190 15,0 0-91-15,0 0-557 16,-11-48 0-16,7 48 0 16,-8 0 0-16,-6 11 0 15,-5 9 0-15,-3 9 0 16,5 1 0-16,6 4 0 15,0-1 0-15,6-1 0 16,6-4 0-16,3-1 0 16,0-8 0-16,0-7 0 15,0-5 0-15,12-6 0 16,6-1 0-16,4-1 0 16,2-16 0-16,3-5 0 15,1-2 0-15,-5-3 0 0,-7 2 0 16,-3 1 0-16,-8 5 0 15,-2 3 0-15,-3 5 0 16,0 3 0-16,0 2 0 16,0 2 0-16,0 2 0 15,0 2 0-15,0 0 0 16,0 0 0-16,0 0 0 16,0 2 0-16,0 11 0 15,0 5 0-15,0 5 0 16,0-1 0-16,3 5 0 15,5-2 0-15,3-1 0 16,1-2 0-16,8-7-88 16,1-4-637-16,13-5 47 15,5-4 389-15,1-2 116 0</inkml:trace>
  <inkml:trace contextRef="#ctx0" brushRef="#br0" timeOffset="-195866.16">6266 12244 257 0,'0'0'148'0,"0"0"286"0,0 0 212 16,0 0-166-1,0 0-398-15,0 0-82 16,0-17 0-16,-8 17 0 0,-5 7 0 15,-3 3 0-15,-1 1 0 16,-4 1 0-16,-1 6 0 16,1 0 0-16,-5 6 0 15,3 0 0-15,2 0 0 16,10-5 0-16,5-4 0 16,6-7 0-16,0-4 0 15,0-4 0-15,17 0 0 16,7-9 0-16,4-10 0 15,3-6 0-15,-2-4 0 16,-4-4 0-16,-3-1 0 16,-5-2 0-16,-5-1 0 0,1-2 0 15,-5-6 0 1,-4-1 0-16,-4-4 0 0,0 0 0 16,0 0 0-1,0 7 0-15,0 4 0 0,0 12 0 16,-3 4 0-16,2 10 0 15,-1 4 0-15,1 8 0 16,1 1 0-16,0 0 0 16,0 0 0-16,0 14 0 15,0 13 0-15,6 9 0 16,0 6 0-16,2 4 0 16,-3 7 0-16,1 1 0 0,5 3 0 15,-3-3 0-15,1-5 0 16,0-2 0-16,-4-5 0 15,2-2 0-15,-4-5 0 16,-1-3 0-16,-2-7 0 16,0-6 0-16,0-8 0 15,0-7 0-15,0-4 0 16,0 0 0-16,0 0 0 16,1 0 0-16,2-3 0 15,2-8 0-15,-1-4-842 16,1-5-95-16</inkml:trace>
  <inkml:trace contextRef="#ctx0" brushRef="#br0" timeOffset="-192392.57">6658 12271 72 0,'0'0'64'15,"0"0"2"-15,0 0 19 16,0 0 41-16,0 0 26 16,0 0 62-16,0 0 96 15,0 0 32-15,2-30-44 16,-2 27-27-16,0 3-224 15,0 0-47-15,0 0 0 0,0 0 0 16,0 0 0-16,0 0 0 16,0 0 0-16,0 3 0 15,1 7 0-15,2 3 0 16,-1 0 0-16,2 0 0 16,-1 0 0-16,0 0 0 15,0 1 0-15,-3 2 0 16,0 2 0-16,3 1 0 15,-3 3 0-15,0-2 0 0,3-4 0 16,-3-4 0 0,0-5 0-16,3-3 0 15,-3-4 0-15,0 0 0 16,0 0-169-16,0-5-230 16,0-18-481-16,0-8 507 15</inkml:trace>
  <inkml:trace contextRef="#ctx0" brushRef="#br0" timeOffset="-192061.68">6752 12089 163 0,'0'0'89'0,"0"0"67"15,0 0-5-15,0 0 33 16,0 0 166-16,0 0 58 16,0 0-25-16,0 0-220 15,0 0-163-15,0-7 0 16,0-4 0-16,0-2 0 16,0 1 0-16,0 4 0 15,0 2 0-15,0 6 0 16,0 0 0-16,0 0 0 15,10 3-278-15,4 13-652 16,8 6 544-16,-2 2 161 16,-2 1 87-16</inkml:trace>
  <inkml:trace contextRef="#ctx0" brushRef="#br0" timeOffset="-191612.49">7007 12319 138 0,'0'0'110'16,"0"0"47"-16,0 0 3 15,0 0 31-15,0 0-13 16,0 0 11-16,72 0-73 0,-62 0-52 16,2 0-9-1,3 0-24-15,3-14 65 16,0-4-42-16,1-3-54 15,-5 1-44-15,1-2 1 16,-9 2 22-16,-5 1 16 0,-1 0 5 16,0 2 16-16,0 2-11 15,-1 2 5-15,-7 3 39 16,2 3 112-16,-4 4 21 16,-1 2 16-16,-3 1-198 15,-5 0 0-15,0 11 0 16,1 8 0-16,0 0 0 15,2 7 0-15,4-1 0 16,3 2 0-16,6 4 0 16,3-2 0-16,0 1 0 0,3 0 0 15,12-4 0 1,6-3 0-16,1-7 0 0,5-2 0 16,3-5 0-1,1-4-278-15,5-4-542 0,-2-1 278 16,-1 0 269-1</inkml:trace>
  <inkml:trace contextRef="#ctx0" brushRef="#br0" timeOffset="-191052.18">7408 12164 174 0,'0'0'157'0,"0"0"96"15,0 0 116-15,0 0 168 16,0 0-195-16,0 0-127 16,71-49-215-16,-58 52 0 15,0 11 0-15,-2 5 0 16,-2 2 0-16,-2 4 0 16,-2 4 0-16,-5 2 0 15,0 1 0-15,0-4 0 16,0-2 0-16,-3-7 0 15,-3-8 0-15,5-5 0 16,1-6 0-16,0 0 0 16,0 0 0-16,0-8 0 15,0-10 0-15,0-6 0 0,0-2 0 16,0-4 0 0,7 0 0-16,2-1 0 0,3 4 0 15,1 4 0-15,4 3 0 16,2 6 0-16,3 3 0 15,1 5 0-15,1 4 0 16,-2 2 0-16,-1 0 0 16,-6 3 0-16,-3 13 0 15,-2 4 0-15,-5 4 0 16,-2 4 0-16,-3 2 0 16,0-2 0-16,0-3 0 15,0-3 0-15,0-5 0 0,0-6 0 16,0-4 0-16,0-3 0 15,0-4 0-15,0 0 0 16,7 0-699-16,3 0 15 16,1-11 330-16,0-6 135 15</inkml:trace>
  <inkml:trace contextRef="#ctx0" brushRef="#br0" timeOffset="-190683.35">8062 11774 140 0,'0'0'102'0,"0"0"131"16,0 0 335 0,9-75 135-16,-9 68-402 0,0 6-301 15,3-1 0-15,-3 2 0 16,3 0 0-16,2 19 0 15,0 6 0-15,1 10 0 16,0 8 0-16,-3 7 0 16,0 10 0-16,-3 2 0 15,0 3 0-15,0-3 0 16,0-3 0-16,0-4 0 16,0-8 0-16,0-9 0 0,2-8 0 15,13-9 0-15,1-6 0 16,2-7 0-16,7-3 0 15,-2-5 0-15,7 0 0 16,-3 0-47-16,-4-6-1088 16,-2-8 631-16,-13-4 263 15</inkml:trace>
  <inkml:trace contextRef="#ctx0" brushRef="#br0" timeOffset="-190466.3">7946 12120 126 0,'0'0'42'0,"0"0"65"16,0 0 1-16,80-35-63 0,-38 35-9 15,0 0-33-15,4 0-3 16,-3 0-22-16,2 1-85 15,-3-1-42-15,-3 0-32 16</inkml:trace>
  <inkml:trace contextRef="#ctx0" brushRef="#br0" timeOffset="-189618.26">9842 11976 98 0,'0'0'85'16,"0"0"35"-16,0 0 76 15,0 0 157-15,0 0 231 16,0 0-55-16,0-29-447 16,0 29-82-16,0 0 0 15,0 0 0-15,-3 0 0 16,0 0 0-16,0 0 0 16,-6 0 0-16,-3 8 0 15,-4 4 0-15,-1 6 0 16,-1 2 0-16,2 7 0 15,1 2 0-15,6 1 0 16,0 3 0-16,8 0 0 16,1-5 0-16,0-3 0 15,14-7 0-15,5-3 0 0,1-7 0 16,3-5 0-16,-2-3 0 16,1 0 0-16,0-16 0 15,1-6 0-15,-7-5 0 16,-1-1 0-16,-6-3 0 15,-4-1 0-15,-5-1 0 16,0 0 0-16,0 2 0 16,-10 3 0-16,0 7 0 15,3 4 0-15,2 4 0 16,2 6 0-16,3 4 0 0,0 3 0 16,0 0 0-1,0 17-1372-15,0 6 947 16,0 1 198-16</inkml:trace>
  <inkml:trace contextRef="#ctx0" brushRef="#br0" timeOffset="-189175.72">10225 12234 77 0,'0'0'75'0,"0"0"23"16,0 0 33-16,0 0 20 0,81 19 52 15,-66-17 80-15,0 0-13 16,-5-2 3-16,-4 0-65 16,0 0-6-16,0-4-126 15,-3-12-76-15,0-5 0 16,-3-5 0-16,0-4 0 15,0-6 0-15,-6-3 0 16,-7-7 0-16,-1-2 0 16,2-2 0-16,2-4 0 15,2 2 0-15,1-3 0 16,3 0 0-16,4 2 0 16,0 4 0-16,0 6 0 15,3 11 0-15,10 5 0 0,2 10 0 16,3 5 0-16,-2 3 0 15,5 6 0-15,-3 3 0 16,-2 0 0-16,-1 12-403 16,-6 13-570-16,-7 11 627 15,-2 9 164-15</inkml:trace>
  <inkml:trace contextRef="#ctx0" brushRef="#br0" timeOffset="-189017.14">10188 11909 190 0,'0'0'47'0,"0"0"127"15,0 0 10-15,102 0-49 0,-58 0-101 16,1 0-34 0,4 0-281-16,-4 0 17 0</inkml:trace>
  <inkml:trace contextRef="#ctx0" brushRef="#br0" timeOffset="-188367.31">11980 11534 152 0,'0'0'116'16,"0"0"108"-16,0 0 306 16,0 0 166-16,0 0-367 15,0 0-329-15,0-62 0 16,0 62 0-16,0 0 0 0,0 0 0 15,0 0 0-15,0 0 0 16,0 14 0-16,0 7 0 16,0 6 0-16,0 0 0 15,0 3 0-15,0-5 0 16,0-2 0-16,3-1 0 16,3-1 0-16,6-4-720 15,-2-2-248-15,-1-3 646 16</inkml:trace>
  <inkml:trace contextRef="#ctx0" brushRef="#br0" timeOffset="-187704.02">12436 12112 171 0,'0'0'69'16,"0"0"7"-16,0 0-4 15,0 0-10-15,0 0 41 0,81 20 66 16,-57-20-42 0,-5 0 30-16,-4 0 10 0,-3 0-23 15,-6-5 84-15,3-8-44 16,-4-4-52-16,0-5 1 16,-5-7-80-16,0-6-53 15,0-10 0-15,-11-6 0 16,-6-4 0-16,-1-3 0 15,-1 0 0-15,4 2 0 16,3-2 0-16,5 0 0 16,4 3 0-16,3 5 0 15,0 7 0-15,4 8 0 16,9 8 0-16,2 4 0 16,2 5 0-16,1 4 0 15,4 5 0-15,2 5 0 16,0 4 0-16,-5 0-192 0,-4 16-808 15,-12 13 537-15,-3 8 261 16,-22 8 64-16</inkml:trace>
  <inkml:trace contextRef="#ctx0" brushRef="#br0" timeOffset="-187534.47">12359 11782 213 0,'0'0'27'15,"0"0"268"-15,83 0 119 16,-28-11-55-16,8 1-155 16,-2 0-204-16,-3 3-138 15,-13 2-644-15,-13 1 342 16</inkml:trace>
  <inkml:trace contextRef="#ctx0" brushRef="#br0" timeOffset="-185605.51">13305 11568 124 0,'0'0'109'0,"0"0"78"16,0 0 169-16,0 0 211 16,0 0-55-16,0 0-320 15,0 0-192-15,-8-20 0 16,-7 45 0-16,-1 11 0 15,-3 6 0-15,3 6 0 0,3 4 0 16,6 2 0-16,5 0 0 16,2-1 0-16,0-3 0 15,14-7 0-15,5-4 0 16,2-5 0-16,0-8 0 16,3-3 0-16,-2-6-71 15,3-7-350-15,-2-4-242 16,4-6 228-16,-3 0 172 15</inkml:trace>
  <inkml:trace contextRef="#ctx0" brushRef="#br0" timeOffset="-185069.17">13448 11814 189 0,'0'0'145'0,"0"0"113"16,0 0 214-16,0 0-24 15,82-47-116-15,-52 47-129 16,-3 0-203-16,-5 9 0 16,-5 9 0-16,-4 5 0 15,-6 6 0-15,-5 4 0 16,-2-1 0-16,0 3 0 0,-9-2 0 15,-9-2 0 1,1-6 0-16,4-9 0 0,6-8 0 16,7-6 0-1,0-2 0-15,0-3 0 0,3-17 0 16,14-7 0-16,3-2 0 16,5-4 0-16,1 0 0 15,-6 1 0-15,-1 4 0 16,-5 0 0-16,-2 2 0 15,-2 2 0-15,-2 5 0 16,-3 6 0-16,-4 4 0 16,-1 8 0-16,0 1 0 0,0 0 0 15,0 0 0-15,0 17 0 16,-6 4 0-16,-4 6 0 16,4 2 0-16,1 2 0 15,5 5 0-15,0-1 0 16,0-2 0-16,11-1 0 15,7-5 0-15,4-3 0 16,5-6-954-16,7-6 315 16,7-8 376-16</inkml:trace>
  <inkml:trace contextRef="#ctx0" brushRef="#br0" timeOffset="-184718.69">14155 12009 174 0,'0'0'157'16,"0"0"119"-16,0 0 126 15,0 0-89-15,0 0-150 16,0 0-136-16,0-2-27 16,-6 4 0-16,0 1 71 15,2-3 81-15,2 0 107 16,2 0-206-16,0 0-53 15,0 0 0-15,0 0 0 16,0 0 0-16,0 0 0 0,0 0 0 16,5 2 0-1,5 3 0-15,-1 4 0 16,-1 2 0-16,-4 2 0 0,-2 1 0 16,-2 0 0-16,0 0 0 15,-8-1 0-15,-6-3 0 16,-5-2-626-16,-2-1-266 15,2-7 554-15</inkml:trace>
  <inkml:trace contextRef="#ctx0" brushRef="#br0" timeOffset="-184117.23">14468 11711 195 0,'0'0'174'0,"0"0"233"16,0 0 400-16,0 0-343 16,0 0-464-16,0 0 0 15,0 0 0-15,2-44 0 16,1 46 0-16,3 13 0 15,3 7 0-15,0 7 0 16,0 0 0-16,1 4 0 16,3-4 0-16,3-4 0 0,1-3 0 15,6-6 0-15,-4-6 0 16,2-6 0-16,0-4 0 16,-3 0 0-16,1-12 0 15,-1-6 0-15,0-5 0 16,-4-2 0-16,-3-2 0 15,-5-1 0-15,-1-1 0 16,-5-3 0-16,0 5 0 16,0-1 0-16,0 7 0 15,0 6 0-15,0 6 0 16,0 5 0-16,0 4 0 16,0 0 0-16,1 11 0 15,4 15 0-15,4 4 0 0,-3 6 0 16,-2-1 0-1,1 4 0-15,-4-2 0 0,-1 1 0 16,0 1 0-16,0-2 0 16,-4-3 0-16,-8-2 0 15,-6-2 0-15,-4-3 0 16,-5-4 0-16,0-4 0 16,-2-3 0-16,2-5-238 15,4-6-771-15,0-5 507 16,8 0 273-16</inkml:trace>
  <inkml:trace contextRef="#ctx0" brushRef="#br0" timeOffset="-183311.38">15100 11379 132 0,'0'0'69'0,"0"0"53"16,0 0 63-16,0 0 130 16,0 0 155-16,0 0-6 15,20-30-320-15,0 46-92 16,7 8 42-16,8 11-94 15,0 9 0-15,-6 7 0 0,-3 5 0 16,-8 4 0-16,-3-3 0 16,-9 2 0-16,-5 0 0 15,-1-2 0-15,0-2 0 16,-6-4 0-16,-6-6 0 16,0-7 0-16,-1-8 0 15,1-9 0-15,3-10 0 16,-1-4 0-16,-1-7 0 15,-1 0 0-15,-4 0 0 16,-1 0-175-16,0-10-501 0,1-1 4 16,5-4 378-1</inkml:trace>
  <inkml:trace contextRef="#ctx0" brushRef="#br0" timeOffset="-182831.63">15547 11258 172 0,'0'0'126'0,"0"0"177"16,0 0 340-16,0 0 160 16,0 0-803-16,0 0 0 0,0-19 0 15,0 19 0-15,0 0 0 16,0 0 0-16,0 7 0 16,0 3 0-16,5 3 0 15,-1-1 0-15,1 4 0 16,1 1 0-16,-1 3 0 15,1 4-140-15,2-1-1075 16,1 0 745-16</inkml:trace>
  <inkml:trace contextRef="#ctx0" brushRef="#br0" timeOffset="-181419.1">17986 11547 150 0,'0'0'91'0,"0"0"64"15,0 0 113 1,0 0 232-16,0 0-36 0,0 0-45 15,0-31-419-15,0 31 0 16,0 0 0-16,0 0 0 16,0 3 0-16,0 10 0 15,0 6 0-15,0 5 0 16,2 6 0-16,-2 1 0 16,0 2 0-16,0 2 0 15,0-4 0-15,0-2 0 16,0-8 0-16,0-5 0 15,0-7 0-15,0-5 0 16,0-4 0-16,0 0 0 16,0 0 0-16,1-16-215 0,2-11-988 15,-1-7 835-15,-2-9 146 16</inkml:trace>
  <inkml:trace contextRef="#ctx0" brushRef="#br0" timeOffset="-181117.37">17982 11314 31 0,'0'0'179'15,"0"0"-67"-15,0 0 57 16,0 0 24-16,0 0-5 16,0 0 12-16,1-4 97 15,-1 4 35-15,0 0-33 16,0 0-252-16,0 0-47 15,0 0 0-15,0 0 0 0,0 0 0 16,-1-7 0-16,-2-3 0 16,0 2 0-16,0 2 0 15,1 3 0-15,0 2 0 16,2 1 0-16,0 0 0 16,0 6 0-16,0 14-937 15,5 5 242-15,12 1 474 16,2 3 73-16</inkml:trace>
  <inkml:trace contextRef="#ctx0" brushRef="#br0" timeOffset="-180738.79">18400 11425 118 0,'0'0'131'0,"0"0"65"16,0 0 144-16,0 0 119 15,0 0-19-15,0 0-165 16,-2-53-275-16,-16 64 6 16,-7 11-18-16,-5 10 7 15,3 4 5-15,4 5 0 16,7-6-24-16,9-4-125 16,7-6 2-16,0-7 85 0,6-5 62 15,15-2 0-15,1-3 107 16,5 1 87-16,-2 1-14 15,-2-2-180-15,-8 2 0 16,-2-1 0-16,-4 2 0 16,-4-1 0-1,-5 1 0-15,0 0 0 0,-2 0 0 16,-17 1 0-16,-5-3 0 16,-8 0 0-16,-2-2 0 15,3-2-261-15,7-4-960 16,3-1 796-16</inkml:trace>
  <inkml:trace contextRef="#ctx0" brushRef="#br0" timeOffset="-180096.64">19515 11509 137 0,'0'0'126'15,"0"0"112"-15,10-81 375 16,-10 58 209-16,0 5-711 0,0 2-111 16,0 7 0-16,0 3 0 15,0 4 0-15,0 2 0 16,0 0 0 0,0 18 0-16,0 14 0 0,0 18 0 15,6 6 0-15,5 5 0 16,0 0 0-16,0-4 0 15,-4-3 0-15,2 0 0 16,-3-4 0-16,-2-3 0 16,-1-4 0-16,-1-7 0 15,-2-11 0-15,0-8 0 16,0-8 0-16,0-7 0 16,1-2 0-16,1 0 0 0,1 0 0 15,-3-16 0 1,2-8 0-16,0-7-1168 0,-2-6 603 15,0-2 358-15</inkml:trace>
  <inkml:trace contextRef="#ctx0" brushRef="#br0" timeOffset="-179790">19522 11372 38 0,'0'0'82'15,"0"0"-33"-15,0 0 20 16,0 0 3-16,0 0-4 16,0 0 4-16,107-46 15 0,-71 59 51 15,-2 6 7-15,-3 2 53 16,-2 5-29-16,-8 7 28 16,-5 5-15-16,-8 3-8 15,-8-1-65-15,0-4-45 16,-14-3 5-16,-13-6-34 15,-6-8-5-15,-5-3-30 16,4-5 0-16,4-6 0 16,10-5-47-16,8 0-441 15,12 0-260-15,0-12 316 16,26-4 216-16</inkml:trace>
  <inkml:trace contextRef="#ctx0" brushRef="#br0" timeOffset="-179272.78">20093 11453 165 0,'0'0'114'16,"0"0"118"-16,0 0 187 16,0 0 234-16,0-73-189 15,0 72-464-15,0 1 0 16,-7 0 0-16,-9 2 0 15,-4 17 0-15,-5 7 0 16,1 6 0-16,4 7 0 0,1 1 0 16,7-2 0-16,6-4 0 15,6-7 0-15,0-9 0 16,7-7 0-16,11-4 0 16,3-7 0-16,1 0 0 15,1-3 0-15,-5-11 0 16,-2-2 0-16,-4-4 0 15,-3-3 0-15,0-2 0 16,-3-2 0-16,-5 0 0 16,-1 1 0-16,0 2 0 15,0 4 0-15,0 7 0 16,0 7 0-16,0 3 0 16,0 3 0-16,0 0 0 0,0 6 0 15,2 16 0 1,9 5 0-16,2 7 0 0,-1-1 0 15,2 2 0-15,2-2 0 16,1-5 0-16,2-4 0 16,3-5 0-16,0-4 0 15,2-4-249-15,0-6-502 16,-2-5 218-16,-1 0 274 16,-7-5 95-16</inkml:trace>
  <inkml:trace contextRef="#ctx0" brushRef="#br0" timeOffset="-178908.67">20288 11404 137 0,'0'0'105'0,"0"0"46"15,0 0 29-15,0 0 64 16,103-15 135-16,-74 26 24 15,-4 7-135-15,-4 5-88 16,-5 5-180-16,-5 3 0 16,-5 5 0-16,-6 0 0 15,0 0 0-15,-9-4 0 16,-5-10 0-16,1-8 0 16,7-8 0-16,3-6 0 15,3 0 0-15,0-18 0 16,0-10 0-16,0-12 0 15,5-1 0-15,5-4 0 0,2 7 0 16,-1 7 0 0,2 10 0-16,-3 6 0 0,6 7 0 15,3 7-975-15,1 1 300 16,3 0 433-16</inkml:trace>
  <inkml:trace contextRef="#ctx0" brushRef="#br0" timeOffset="-178158.04">21078 11453 94 0,'0'0'120'0,"0"0"47"15,0 0 144-15,0-73 324 16,-9 59-67-16,-2 2-416 15,0 4-152-15,-2 4 0 16,0 4 0-16,-6 0 0 16,-7 9 0-16,1 13 0 15,0 8 0-15,4 5 0 16,3 3 0-16,6 2 0 0,4-3 0 16,7-8 0-16,1-6 0 15,0-9 0-15,16-8 0 16,8-6 0-16,7 0 0 15,2-20 0-15,-1-5 0 16,-4-2 0-16,-6-2 0 16,-4 2 0-16,-3 2 0 15,-4 2 0-15,-4 5 0 16,-2 5 0-16,-1 6 0 16,-3 6 0-16,-1 1 0 15,3 0 0-15,0 15 0 16,5 11 0-16,3 9 0 15,-1 3 0-15,-1 2 0 0,0-4 0 16,2-7 0-16,2-9 0 16,3-5 0-16,2-10-295 15,4-5-615-15,4 0 451 16,-1-14 234-16</inkml:trace>
  <inkml:trace contextRef="#ctx0" brushRef="#br0" timeOffset="-177818.95">21411 11064 130 0,'0'0'126'16,"0"0"153"0,0 0 534-16,0 0-114 0,0 0-699 15,0 0 0 1,0-70 0-16,0 70 0 0,3 0 0 15,4 14 0-15,5 9 0 16,3 10 0-16,3 6 0 16,-5 10 0-16,0 9 0 15,-5 5 0-15,-5 5 0 16,-3 0 0-16,0-2 0 16,0-8 0-16,0-11 0 15,0-12 0-15,0-17 0 0,0-8 0 16,0-7 0-16,0-3 0 15,5-2 0-15,5-17 0 16,0-12-749-16,2-9-191 16,-3-5 619-16</inkml:trace>
  <inkml:trace contextRef="#ctx0" brushRef="#br0" timeOffset="-177543.18">21628 11042 174 0,'0'0'178'0,"0"0"150"16,0 0 402-16,0 0-93 15,0 0-637-15,0 0 0 16,27 4 0-16,-15 30 0 0,-3 11 0 16,-3 6 0-16,-1 8 0 15,-5 2 0-15,0-2 0 16,0 0 0-16,0-2 0 15,0-7 0-15,0-9 0 16,0-11 0-16,6-13 0 16,8-8 0-16,4-9-626 15,5 0-274-15,2-8 553 16</inkml:trace>
  <inkml:trace contextRef="#ctx0" brushRef="#br0" timeOffset="-177157.15">21894 11557 51 0,'0'0'103'15,"0"0"-9"-15,0 0 12 16,0 0 19-16,0 0 12 16,92 22 41-16,-63-22-86 15,-1-4-40-15,0-12-18 16,-1-6-27-16,-6-5 16 15,-3-4-3-15,-6 1-12 16,-4 1 17-16,-4 2 4 0,-4 5-12 16,0 5 14-16,0 2-17 15,-9 5 64-15,-3 5 72 16,-6 2-56-16,-1 3-50 16,-7 1 5-16,-4 19-33 15,1 11 23-15,0 10-5 16,4 7 22-16,8 4-27 15,7-5-12-15,10-8-17 16,0-7 0-16,19-10-17 16,13-8-51-16,7-8-215 15,7-6-99-15,2 0 2 16,4-15 85-16,-3-15 95 16</inkml:trace>
  <inkml:trace contextRef="#ctx0" brushRef="#br0" timeOffset="-176872.93">22420 11014 117 0,'0'0'176'16,"0"0"191"-16,0 0 725 16,0 0-797-16,0 0-295 15,0 0 0-15,-6-9 0 16,8 43 0-16,7 11 0 15,3 6 0-15,-5 7 0 16,-1 4 0-16,-3 2 0 16,-3 3 0-16,0 1 0 15,-1-8 0-15,-11-10 0 16,0-12 0-16,3-12 0 0,4-11 0 16,5-7 0-16,0-6 0 15,0-2-928-15,13-11 57 16</inkml:trace>
  <inkml:trace contextRef="#ctx0" brushRef="#br0" timeOffset="-176260.3">23962 10883 69 0,'0'0'157'15,"0"0"15"-15,0 0 233 16,-8-81 380-16,5 72-326 15,2 5-459-15,1 4 0 16,0 0 0-16,0 0 0 16,0 3 0-16,0 12 0 15,-2 9 0-15,2 7 0 16,0 6 0-16,0 7 0 16,0 5 0-16,0 5 0 15,3 4 0-15,5-2 0 16,2-1 0-16,5-5 0 0,-3-10 0 15,0-8 0-15,-3-10 0 16,-5-9 0-16,-1-5 0 16,-3-5 0-16,0-3 0 15,0 0 0-15,0 0 0 16,0 0 0-16,0-11-637 16,0-7-323-16,0-8 673 15</inkml:trace>
  <inkml:trace contextRef="#ctx0" brushRef="#br0" timeOffset="-175774.41">23741 11097 143 0,'0'0'51'15,"0"0"18"-15,0 0 0 16,98-16-55-16,-14 13 22 15,13-1-14-15,4-2-18 16,-5-2 3-16,-16-1-2 16,-17 1-3-16,-24 1 11 15,-18 1 27-15,-11 2 38 16,-8 3 84-16,-2 1 15 0,0 0-1 16,0 0-71-1,0 0-105-15,-8 0-18 16,-5 11 9-16,-5 4 9 0,-3 4 9 15,3 4 37-15,3 2-13 16,6 3-9-16,6 2-19 16,3 1-5-16,0-5-5 15,12-1 5-15,12-7 0 16,6-5 10-16,6-8-10 16,1-5 49-16,0 0-23 15,-4-7 31-15,-6-8 28 16,-8-2 103-16,-4-3-17 15,-7 0 32-15,-7 1-203 16,-1-1 0-16,0 0 0 0,-12 0 0 16,-10 2 0-16,-5 1 0 15,0 3 0-15,2 3-611 16,5 6-247 0,6-1 504-16</inkml:trace>
  <inkml:trace contextRef="#ctx0" brushRef="#br0" timeOffset="-174707.12">26138 11037 91 0,'0'0'60'0,"0"0"16"15,0 0 17-15,0 0 37 16,0 0 40-16,3-72 167 16,-3 62 9-16,-3 4 46 15,-5 0-40-15,-1 3-352 16,-5 3 0-16,-8 0 0 15,-4 3 0-15,-3 14 0 16,-1 5 0-16,6 4 0 0,4 1 0 16,6-2 0-16,6 0 0 15,7-2 0 1,1-3 0-16,3-2 0 0,19-4 0 16,8-4 0-16,4-7 0 15,0-3-59-15,-1 0 24 16,-6-7-5-16,-6-9 22 15,-6-1 13-15,-2-4 5 16,-4 0 0-16,-3-2 5 16,-3-1 1-16,-1 2 0 15,-2 2 0-15,0 3 23 16,0 6 46-16,0 4-45 16,0 2-30-16,0 5 0 15,0 0 0-15,0 0 0 16,0 5 0-16,0 13 0 0,6 9 0 15,4 5 0-15,1 5 0 16,-2 3 0-16,1 1 0 16,-4 0 0-16,-5 2 0 15,-1-3 0-15,0 0 0 16,-6-2 0-16,-11-6 0 16,-3-4 0-16,-4-8 0 15,2-3 0-15,1-9 0 16,0-5-307-16,-3-3-214 15,-1 0-105-15,-2-8 320 16,3-8 115-16</inkml:trace>
  <inkml:trace contextRef="#ctx0" brushRef="#br0" timeOffset="-172445.54">26494 10987 88 0,'0'0'64'0,"0"0"14"15,0 0 10-15,0 0 45 16,0 0 51-16,0 0 115 15,0-13 16-15,0 13-25 16,1 0-94-16,8 0-76 16,3 0-62-16,6 2-23 15,6 10 51-15,4 2-73 16,0 3-13-16,-2 1 0 16,-7 0 0-16,-8 2 0 15,-4 2 0-15,-4-1 0 0,-3 0 0 16,0-3 0-16,0-3 0 15,0-6 0-15,0-4 0 16,0-4 0-16,0-1 0 16,0 0 0-16,0-13 0 15,-3-7 0-15,0-4 0 16,3-2 0-16,0-3 0 16,0 0 0-16,0 2 0 15,5 4 0-15,3 1 0 16,3 2 0-16,-1 6 0 15,4 3 0-15,1 7-65 16,2 4-1197-16,3 0 836 16,1 15 249-16</inkml:trace>
  <inkml:trace contextRef="#ctx0" brushRef="#br0" timeOffset="-171958.09">27143 11014 141 0,'0'0'114'0,"0"0"92"15,0 0 139-15,0 0 132 16,0 0-25-16,0 0-140 16,-41-56-312-16,22 56 0 0,-2 0 0 15,-3 9 0 1,0 8 0-16,2 6 0 0,1 1 0 15,3 3 0-15,4-2 0 16,6-3 0-16,5-6 0 16,3-7 0-16,0-3-94 15,7-6-4-15,13 0 98 16,5-1 29-16,2-11-6 16,-1-6-17-16,-6 0 17 15,-2-2-17-15,-2-1 17 16,-7-1 0-16,-3-1 6 15,0 3 1-15,-4 4-30 16,-1 5 0-16,1 6 0 0,-2 5 0 16,0 0 0-1,0 0 0-15,1 9 0 0,3 9 0 16,1 5 0-16,-1 3 0 16,3-1 0-16,-1 0 0 15,5 1 0-15,4-4-203 16,6-4-353-16,6-5-92 15,4-5 340-15,5-6 122 16</inkml:trace>
  <inkml:trace contextRef="#ctx0" brushRef="#br0" timeOffset="-171296.1">27599 10988 128 0,'0'0'108'0,"0"0"67"16,0 0 69-16,0 0 127 15,0 0-89-15,0 0-111 16,-60-44-111-16,31 44 0 16,-3 13 19-16,-1 5-22 15,1 5-12-15,0 3 19 16,4 1-53-16,3 2-11 15,6-5-17-15,9-5-58 16,7-7-154-16,3-5-12 16,9-5 144-16,15-2 97 0,6 0 67 15,3-3-42 1,1-13-5-16,-9-2 72 0,1-6-13 16,-4-5 8-16,-3-3 8 15,-1-5-16-15,0-5-44 16,-3-5-7-16,-3-2-5 15,-6-5 29-15,-5 1-6 16,-1 2 12-16,0 3-40 16,-4 7 29-16,-8 3-47 15,0 5 0-15,3 8 0 16,-1 5 0-16,4 10 0 16,1 6 0-16,2 4 0 0,0 0 0 15,0 4 0-15,2 15 0 16,1 7 0-1,0 7 0-15,0 7 0 16,16 3 0-16,5 7 0 0,-1 5 0 16,-2 4 0-16,-8 3 0 15,-1 0 0-15,-3-4 0 16,-2-6 0-16,4-9 0 16,1-5 0-16,0-9 0 15,0-5 0-15,0-7 0 16,-1-3 0-16,-3-7 0 15,-2-2 0-15,0-5 0 16,0 0 0-16,2 0 0 0,3 0 0 16,1-6-464-16,0-8-663 15,-3-3 782-15</inkml:trace>
  <inkml:trace contextRef="#ctx0" brushRef="#br0" timeOffset="-171023.59">27863 10997 152 0,'0'0'145'0,"0"0"101"16,0 0 205-16,0 0-50 15,0 0-67-15,0 0-173 0,17 22-4 16,-16-4-157-16,1 3 0 15,-1 1 0-15,-1-1 0 16,0-3 0-16,0-5 0 16,2-3 0-16,2-5-419 15,0-2-344-15,4-3 333 16,-1 0 207-16,0-6 65 16</inkml:trace>
  <inkml:trace contextRef="#ctx0" brushRef="#br0" timeOffset="-170818.14">27899 10792 235 0,'0'0'230'0,"0"0"478"16,0 0 166-16,0 0-874 16,0 0 0-16,0 0 0 15,-15-24 0-15,15 24 0 16,0 3 0-16,0 11 0 15,9 4-492-15,3 5-379 16,-1 1 525-16,-1 1 182 16,-1-4 4-16</inkml:trace>
  <inkml:trace contextRef="#ctx0" brushRef="#br0" timeOffset="-170407.22">28012 11075 89 0,'0'0'66'0,"0"0"19"16,0 0-12-16,0 0 22 15,79 9 10-15,-52-9 6 16,-2 0-2-16,-1-4-19 16,-4-6 3-16,-1-2 38 15,-2-2 14-15,-2-1-54 16,-3-3-21-16,-2-1-39 15,-4 0-15-15,-5 0-6 16,-1 4 27-16,0 1-16 0,-7 1 6 16,-15 2 1-16,-4 1-6 15,-2 5 16-15,4 4-27 16,4 1-6-16,4 1-5 16,3 15-5-16,-2 7 5 15,6 1 11-15,0 6-5 16,4 3 5-16,1-1 28 15,4 0-27-15,0 2 33 16,0-3-45-16,13-2 0 16,4-3-23-16,2-7-262 15,10-4-131-15,3-4 21 16,6-9 110-16,-1-2 77 16</inkml:trace>
  <inkml:trace contextRef="#ctx0" brushRef="#br0" timeOffset="-169962.41">28476 10919 148 0,'0'0'83'16,"0"0"131"-16,0 0 176 16,0 0 87-16,0 0-277 15,0 0-200-15,9 3 0 16,-1 19 65-16,1 2 64 15,-1 0 55-15,-1-1-63 16,-6-1-85-16,-1-1-36 16,0-1 0-16,0-4 0 15,0-6 0-15,-5-4 0 16,5-6 0-16,0 0 0 0,0 0 0 16,0-9 0-16,7-9 0 15,5-5 0-15,1 0 0 16,-3 3 0-16,2 2 0 15,-3 3 0-15,0 4 0 16,-1 3 0-16,5 4 0 16,1 4 0-16,3 0 0 15,6 4 0-15,-5 13 0 16,-1 3 0-16,-4 4 0 16,-7 3 0-16,-6 0 0 0,0-3 0 15,0-3 0-15,0-9 0 16,0-5-579-16,10-7-243 15,8 0 488-15,6-11 156 16</inkml:trace>
  <inkml:trace contextRef="#ctx0" brushRef="#br0" timeOffset="-169627.23">28831 10549 165 0,'0'0'143'0,"0"0"211"0,0 0 512 16,0 0-347-16,0 0-519 15,0 0 0-15,12-36 0 16,2 52 0-16,3 8 0 16,3 9 0-16,-2 9 0 15,-3 9 0-15,-3 8 0 16,-6 6 0-16,-6 1 0 15,0-2 0-15,0-8 0 16,0-9 0-16,0-12 0 16,0-8 0-16,1-11 0 15,7-5 0-15,5-7 0 16,2-3 0-16,3-1 0 16,-5 0 0-16,-3-1-883 15,-6-14 150-15,-4-8 460 16</inkml:trace>
  <inkml:trace contextRef="#ctx0" brushRef="#br0" timeOffset="-169460.16">28682 10935 79 0,'0'0'93'16,"0"0"-4"-16,0 0 19 15,100-33-59-15,-51 27-38 16,7 3-11-16,6 1-59 15,8-1-68-15,5 1-23 16</inkml:trace>
  <inkml:trace contextRef="#ctx0" brushRef="#br0" timeOffset="-168893.17">30179 10955 43 0,'0'0'135'16,"0"0"-30"-16,0 0 59 15,0 0 69-15,0 0 151 16,0 0 53-16,-2-49-112 16,-4 46-104-16,-3 3-221 15,-3 0 0-15,-1 0 0 16,-5 9 0-16,2 8 0 15,1 3 0-15,2 6 0 16,3 4 0-16,4 1 0 0,6-3 0 16,0-4 0-1,0-7-30-15,12-5-45 0,5-6 28 16,5-6 47-16,2 0 70 16,1-13-41-16,-1-9-18 15,-6-2 31-15,-6-3-42 16,-3-2 0-16,-6 2 0 15,-3-3 0-15,0 1 0 16,0 3 0-16,-1 3 0 16,-9 4 0-16,4 7 0 15,3 4 0-15,0 5 0 16,3 3-475-16,0 2-526 16,0 14 623-16,0 8 263 15</inkml:trace>
  <inkml:trace contextRef="#ctx0" brushRef="#br0" timeOffset="-168557.98">30420 11174 76 0,'0'0'92'0,"0"0"27"15,0 0 55-15,0 0 64 16,80-8 147-16,-72-5 70 15,-3-4-116-15,-2-5-170 0,-3-7-169 16,0-5 0 0,0-6 0-16,-3-7 0 15,-9-9 0-15,-2-6 0 0,0-4 0 16,0 3 0-16,3 3 0 16,3 4 0-1,6 6 0-15,2 4 0 0,0 10 0 16,10 7 0-16,7 10 0 15,2 9 0-15,4 10 0 16,-5 0-436-16,-1 24-333 16,-6 13 379-16,-6 8 209 15,-5 4 57-15</inkml:trace>
  <inkml:trace contextRef="#ctx0" brushRef="#br0" timeOffset="-168393.42">30249 10985 89 0,'0'0'89'0,"0"0"-15"15,100-12-5-15,-47 4-53 16,9 3-16-16,3-1-88 16,4 1-47-16</inkml:trace>
  <inkml:trace contextRef="#ctx0" brushRef="#br0" timeOffset="-167612.36">31441 10854 149 0,'0'0'96'0,"0"0"82"16,0 0 181-16,0 0 207 16,0 0-42-16,0 0-349 15,0-55-175-15,0 55 0 0,0 0 0 16,0 0 0-16,-2 0 0 15,-5 0 0-15,-5 0 0 16,-5 4 0-16,0 5 0 16,-3 2 0-16,-1-1 0 15,2 1 0-15,1-2 0 16,2-1 0-16,3 0 0 16,0 1 0-16,1 1 0 15,5 1 0-15,-2 2 0 16,6 0 0-16,1 1 0 15,2-4 0-15,0 2 0 16,0-5 0-16,7-1 0 16,3-5 0-16,3-1 0 15,6 0 0-15,3 0 0 16,5-10 0-16,-1-6 0 0,3-2 0 16,-6-1 0-1,-4-2 0-15,-6-2 0 0,-7 1 0 16,-3-1 0-16,-3 3 0 15,0 2 0-15,0 4 0 16,0 6 0-16,0 5 0 16,0 3 0-16,0 0 0 15,0 0 0-15,0 0 0 16,0 7 0-16,0 12 0 16,0 5 0-16,1 8 0 0,11 2 0 15,-3 6 0-15,0 1 0 16,-3 0 0-16,-4 0 0 15,-2-2 0-15,0 0 0 16,0-6 0-16,-8-4 0 16,-4-5 0-16,-3-8 0 15,2-3 0-15,-2-6 0 16,1-3 0-16,-2-4 0 16,-2 0 0-16,2 0 0 15,2-7-694-15,5-7-168 16,9-9 543-16</inkml:trace>
  <inkml:trace contextRef="#ctx0" brushRef="#br0" timeOffset="-167263.28">32024 10607 130 0,'0'0'134'16,"0"0"110"-16,0 0 349 15,0 0 121-15,0 0-482 16,0 0-232-16,0-26 0 16,-8 44 0-16,-8 11 0 15,-4 6 0-15,-2 10 0 0,5 8 0 16,1 0 0-16,6 1 0 15,7-3 0-15,3-5 0 16,0-3 0-16,2-3 0 16,11-5 0-16,4-7 0 15,6-7 0-15,9-4-117 16,2-6-579-16,5-5 72 16,-6-6 303-16,-6 0 144 15</inkml:trace>
  <inkml:trace contextRef="#ctx0" brushRef="#br0" timeOffset="-166745.97">32066 10861 10 0,'0'0'175'0,"0"0"-33"15,0 0 94-15,0 0 227 16,0 0-131-16,0 0-46 15,52-47-132-15,-41 52-91 16,2 9-17-16,-4 2 23 16,-3 2-11-16,-1 1-45 15,-5 1-13-15,0 0 0 0,0 0 0 16,0-2 0 0,-8-3 0-16,2-5 0 0,3-5 0 15,3-3 0-15,0-2 0 16,0 0 0-16,0 0 0 15,4-11 0-15,7-6 0 16,5 0 0-16,-1-3 0 16,3-1 0-16,-4 2 0 15,-3 1 0-15,-2 0 0 16,-1 5 0-16,-2 1 0 16,0 5 0-16,-5 3 0 15,1 2 0-15,-2 2 0 16,0 0 0-16,0 0 0 15,0 3 0-15,0 13 0 16,0 3 0-16,0 4 0 0,0 1 0 16,0 0 0-16,0-1 0 15,0-4 0-15,1-2 0 16,8-3 0-16,5-1 0 16,7 0 0-16,1-1-774 15,2-1-57-15,-2-1 547 16</inkml:trace>
  <inkml:trace contextRef="#ctx0" brushRef="#br0" timeOffset="-166407.65">32596 11064 115 0,'0'0'140'0,"0"0"85"0,0 0 207 16,0 0 135-16,0 0-151 15,0 0-264-15,1-7-152 16,-1 5 0-16,0 1 0 16,0-2 0-16,0 2 0 15,0-1 0-15,0 2 0 16,0 0 0-16,0 0 0 16,0 0 0-16,0 0 0 15,0 0 0-15,0 3 0 16,0 10 0-16,0-1 0 15,0 3 0-15,0-1 0 0,-1-1 0 16,-7-3 0 0,-1-3 0-16,0-1 0 15,0-4 0-15,0-1-18 16,2-1-1329-16,1 0 880 0</inkml:trace>
  <inkml:trace contextRef="#ctx0" brushRef="#br0" timeOffset="-165796.75">32707 10833 183 0,'0'0'218'16,"0"0"424"-16,0 0 362 0,0 0-1004 15,0 0 0-15,0 0 0 16,7-46 0-16,-7 46 0 15,0 0 0-15,0 0 0 16,3 7 0-16,5 9 0 16,1 3 0-16,0 3 0 15,0 2 0-15,3 0 0 16,-1-3 0-16,-1-4 0 16,-1-7 0-16,-2-3 0 15,7-4 0-15,1-3 0 16,5 0 0-16,2 0 0 15,-3-10 0-15,-4-2 0 16,-3-4 0-16,-3-2 0 16,-2-2 0-16,0-1 0 0,0-2 0 15,-4 2 0-15,-2 4 0 16,1 3 0-16,-1 7 0 16,-1 3 0-16,2 4 0 15,-2 0 0-15,0 0 0 16,0 0 0-16,0 0 0 15,0 0 0-15,1 9 0 16,1 8 0-16,1 5 0 16,0 2 0-16,1 3 0 15,0 3 0-15,-1 2 0 16,-1 1 0-16,-2 3 0 16,0-3 0-16,0-2 0 15,-13-2 0-15,-4-7 0 16,-5-2 0-16,-2-5 0 0,0-3 0 15,2-5 0-15,2-4 0 16,7-3 0-16,-2 0-878 16,1 0 207-16,5-12 390 15,4-10 77-15</inkml:trace>
  <inkml:trace contextRef="#ctx0" brushRef="#br0" timeOffset="-165469.03">33145 10469 123 0,'0'0'185'16,"0"0"91"-16,0 0 263 15,0 0-57-15,104 44-40 16,-56-6-442-16,-1 4 0 16,-6 6 0-16,-8 5 0 15,-5 10 0-15,-9 2 0 16,-8 1 0-16,-11 0 0 16,0-5 0-16,-11-8 0 0,-17-3 0 15,-14-10 0-15,-6-4 0 16,-14-7 0-16,1-4-1274 15,-1-9 731-15</inkml:trace>
  <inkml:trace contextRef="#ctx0" brushRef="#br0" timeOffset="-164610.81">31007 10507 78 0,'0'0'93'0,"0"0"20"0,0 0 85 15,0 0 185-15,0 0 297 16,0 0-178-16,4-8-502 15,-4 8 0-15,0 0 0 16,0 0 0-16,0 0 0 16,0 0 0-16,0 2 0 15,0 10 0-15,0 3 0 16,0 3 0-16,-1-3 0 16,1-1 0-16,0 2 0 15,0 0-152-15,0 2-1094 16,1 1 790-16</inkml:trace>
  <inkml:trace contextRef="#ctx0" brushRef="#br0" timeOffset="-163861.33">33637 10356 21 0,'0'0'147'15,"0"0"-39"-15,0 0 91 16,0 0 168-16,0 0 390 15,0 0-309-15,-5-38-448 16,2 38 0-16,2 0 0 16,-1 0 0-16,1 0 0 15,1 0 0-15,-3 1 0 16,3 11 0-16,0 4 0 16,0 8 0-16,0 3 0 15,0 3 0-15,6 7 0 16,3-3-1013-16,-7-4 244 15</inkml:trace>
  <inkml:trace contextRef="#ctx0" brushRef="#br0" timeOffset="-153356.48">9460 14328 27 0,'0'0'94'0,"0"0"-37"16,0 0 31-16,0 0 5 15,0 0 13-15,0 0 11 16,0 0 18-16,0 0 74 16,-12 0-3-16,10 0-26 15,1 0-66-15,1 0-1 16,0 0-13-16,-2 0-50 0,1 0-21 16,-3 0 16-16,1 0-28 15,-2 0 12-15,2 0 11 16,3 0 12-16,0 0 12 15,0 0 0 1,0 0-46-16,0 0-18 0,0 0 0 16,0 0 0-16,2 0 0 15,15 0 0-15,12-6 0 16,5-1 0-16,5 0 0 16,7 3 0-16,-1 0 0 15,0-1 0-15,1 0 0 16,-7 1-82-16,-5 0-28 15,-4-2 41-15,-6 0 18 0,-3 1 39 16,-6 1 7 0,-2-1-1-16,-7 2 6 0,-3 2-17 15,0 1-226-15,-3 0-125 16,0 0-52-16,0 0 221 16,0 0 77-16,0 0 61 15,0 0 12-15,-3 0-5 16,-6 0 28-16,-7 3-42 15</inkml:trace>
  <inkml:trace contextRef="#ctx0" brushRef="#br0" timeOffset="-152738.08">9433 14376 78 0,'0'0'50'0,"0"0"14"16,0 0 12-16,0 0 36 15,0 0 34-15,0 0 92 0,-21-42 162 16,21 39-36-16,0 2 108 16,0 1-425-16,0 0-47 15,0 0 0-15,-4 0 0 16,4 0 0-16,0 0 0 15,0 0 0-15,0 0 0 16,9 12 0-16,7 8 0 16,10 2 0-16,2 5 0 15,5 5 0-15,1 0 0 16,2 6 0-16,5 1 0 16,-2 5 0-16,0-3 0 15,1-1 0-15,-5-5 0 16,-6-6 0-16,-4-4 0 15,-8-7 0-15,-6-7 0 16,-1-4 0-16,-7-2 0 0,-1-5 0 16,-1 0 0-1,-1 0 0-15,0 0 0 0,0 0 0 16,0 0 0-16,0 0 0 16,0 0 0-16,0-5 0 15,-7-4-192-15,-5-1-1107 16,0-2 873-16</inkml:trace>
  <inkml:trace contextRef="#ctx0" brushRef="#br0" timeOffset="-151948.39">10006 14304 57 0,'0'0'69'16,"0"0"5"-16,0 0 10 15,0 0 22-15,0 0 52 0,0 0 32 16,6-25 102-16,-4 22-10 16,-1 0 5-16,1-1 9 15,-2 1-144-15,0 0-152 16,0 2 0-16,1 1 0 16,-1 0 0-16,0 0 0 15,0 0 0-15,0 0 0 16,0 1 0-16,0 13 0 15,0 9 0-15,-1 7 0 16,-10 6 0-16,2 4 0 16,-4 2 0-16,-1 0 0 15,-1 2 0-15,3-3 0 0,-1-1 0 16,4-5 0 0,3-1 0-16,1-4 0 0,4-4 0 15,-1-5 0-15,2-4 0 16,0-4 0-16,0-6 0 15,0-4 0-15,0-3 0 16,0 0 0-16,0 0 0 16,0 0 0-16,0 0 0 15,0 0 0-15,0 0 0 16,0 0 0-16,0 0 0 0,0 0 0 16,0 0 0-16,0 0 0 15,0 0 0-15,0 0 0 16,0 0 0-1,0 1 0-15,-1 2 0 16,1 5 0-16,-2-2 0 0,1 4 0 16,1-2 0-16,-3 1 0 15,3 1 0-15,0-4 0 16,-1-2 0-16,1-4 0 16,0 0 0-16,0 0 0 15,0 0 0-15,0 0 0 16,0 0 0-16,0 0 0 15,0-12 0-15,0-9 0 16,0-7 0-16,0-6-1403 16,1 2 906-16</inkml:trace>
  <inkml:trace contextRef="#ctx0" brushRef="#br0" timeOffset="-151307.59">9957 14266 12 0,'0'0'27'0,"0"0"16"16,0 0-8 0,0 0 2-16,0 0-7 0,0 0 16 15,-8-7-17-15,8 7-5 16,0 0 6-16,0-1 6 15,0-1 1-15,0-1 18 16,0-2-16-16,8 1-22 16,2-1-17-16,2 0 0 15,4 0 2-15,4 2 1 16,2 1-3-16,-1-1 0 0,-4 3 0 16,-3 0 1-16,-6 0-1 15,-2 0-1-15,-6 0-2 16,0 0 2-16,0 0-5 15,0 0 6-15,-3 0-6 16,-6 5-28-16,-7 5-51 16,-1 2-81-1,-1-1-5-15</inkml:trace>
  <inkml:trace contextRef="#ctx0" brushRef="#br0" timeOffset="-150528.29">10428 14844 81 0,'0'0'39'0,"0"0"35"16,0 0 15-16,0 0 26 15,0 0 9-15,0 0-17 16,24 2 153-16,-6-2-12 15,3 0-27-15,-5 0-73 16,-2 0 2-16,-4 0-20 16,-1 0 95-16,-3-7-189 15,3-3-36-15,-6-4 0 0,3-6 0 16,-3-2 0 0,-3-5 0-16,0-3 0 0,0-4 0 15,-6-4 0-15,-3-1 0 16,-6-3 0-16,3-2 0 15,-1 0 0-15,4 3 0 16,0 0 0-16,0 3 0 16,3 4 0-16,0 2 0 15,0 2 0-15,6 3 0 16,-2 3 0-16,2 3 0 0,0 2 0 16,0 1 0-16,0 1 0 15,5 2 0-15,6 0 0 16,2 3 0-16,0 1 0 15,5 0 0-15,3-1 0 16,-1 5 0-16,-3 4 0 16,-2 3 0-16,-4 0 0 15,4 3-47-15,-6 13-1159 16,-5 7 742-16,-4 2 286 16</inkml:trace>
  <inkml:trace contextRef="#ctx0" brushRef="#br0" timeOffset="-150269.95">10225 14550 140 0,'0'0'78'15,"0"0"16"-15,0 0-16 16,0 0-45-16,112-20-6 16,-58 17 5-16,6 1-23 15,1-2-9-15,3 2 0 16,-6-1-86-16,-9 3-62 16,-14-1 27-16</inkml:trace>
  <inkml:trace contextRef="#ctx0" brushRef="#br0" timeOffset="-149787.25">11368 14197 12 0,'0'0'66'0,"0"0"-54"16,0 0 4-16,0 0-16 16,0 0-2-16,0 0 0 15,-6 8-12-15,-1 0-32 16</inkml:trace>
  <inkml:trace contextRef="#ctx0" brushRef="#br0" timeOffset="-149476.08">11368 14197 152 0</inkml:trace>
  <inkml:trace contextRef="#ctx0" brushRef="#br0" timeOffset="-149193.83">11368 14197 152 0,'35'-41'86'0,"-35"30"81"0,0 3 61 0,0 3 215 0,0 3 36 15,0 2-110-15,0 0-246 16,0 0-123-16,0 0 0 16,0 6 0-16,-2 13 0 15,-7 8 0-15,1 7 0 16,-2 9 0-16,0 5 0 15,2 3 0-15,2 4 0 16,2 0 0-16,4 2 0 16,0-4 0-16,9-2 0 15,4-8 0-15,5-6 0 16,-1-7 0-16,0-9 0 16,-2-3 0-16,3-5 0 0,0-6 0 15,5-1 0-15,-1-5 0 16,-1-1 0-16,-5 0 0 15,-3 0-65-15,-5 0-716 16,-5 0 131-16,0-5 325 16,-3-9 99-16</inkml:trace>
  <inkml:trace contextRef="#ctx0" brushRef="#br0" timeOffset="-148602.34">11599 14382 214 0,'0'0'87'16,"0"0"99"-16,0 0-20 15,0 0-92-15,0 0 74 16,0 0 41-16,91-12 15 15,-74 25-67-15,-1 2-19 16,-5 5-19-16,-4 6 77 16,-7 3-84-16,0 5-29 0,0 0-28 15,-9 0-18-15,-3-7-17 16,0-8 12-16,6-7-12 16,3-8 12-16,3-4-7 15,0 0-5-15,0 0 13 16,0-1-13-16,3-12 0 15,11-6 0-15,7-6 0 16,1 1 0-16,5-4 0 16,-6 1 0-16,1 0 0 15,-1 2 0-15,-4 3 0 16,-3 3 0-16,-3 5 0 16,-5 4 0-16,-3 4 0 15,-3 4 0-15,0 2 0 16,0 0 0-16,0 0 0 0,0 0 0 15,0 8 0-15,-5 9 0 16,-5 7 0-16,-1 3 0 16,1-1 0-16,6 0 0 15,4-3 0-15,0-1 0 16,0-2 0-16,4 0 0 16,11 0 0-16,1-3 0 15,7-2 0-15,0 0-408 16,3 0-516-16,2-5 496 15,5-4 213-15</inkml:trace>
  <inkml:trace contextRef="#ctx0" brushRef="#br0" timeOffset="-148225.25">12322 14598 191 0,'0'0'119'15,"0"0"69"-15,0 0-106 16,0 0-59-16,0 0-19 16,0 0 38-16,1 0 16 15,-1 3 29-15,0-3 72 16,0 0 146-16,0 0 121 0,0 0-63 16,0 0-363-16,0 0 0 15,0 0 0-15,0-3 0 16,0 1 0-16,0-2 0 15,0 3 0-15,0 1 0 16,0 0 0-16,6 0 0 16,4 0 0-16,2 5 0 15,-1 7 0-15,-1 0 0 16,-7 5 0-16,-3 4 0 16,0 1 0-16,-13 2 0 15,-7-3 0-15,-2-2 0 16,0-3 0-16,5-6-1168 15,7-7 531-15</inkml:trace>
  <inkml:trace contextRef="#ctx0" brushRef="#br0" timeOffset="-147572.83">12723 14364 89 0,'0'0'164'15,"0"0"26"-15,0 0 193 16,0 0 201-16,0 0-18 16,0 0-495-16,-6-40-71 15,6 40 0-15,0 0 0 0,0 0 0 16,0 6 0-16,0 8 0 15,0 7 0-15,0 4 0 16,3 3 0-16,6 1 0 16,6-4 0-16,-3-4 0 15,2-5 0-15,-1-6 0 16,-1-4 0-16,2-5 0 16,6-1 0-16,-1 0 0 15,2-10 0-15,1-4 0 16,-5-6 0-16,-1-3 0 15,-4 0 0-15,-4-5 0 16,-4 1 0-16,-1-1 0 0,-3 5 0 16,0 3 0-1,0 4 0-15,0 8 0 16,0 5 0-16,0 2 0 0,0 1 0 16,0 0 0-16,0 0 0 15,0 9 0-15,6 7 0 16,3 5 0-16,0 3 0 15,1 6 0-15,-2 2 0 16,-4 4 0-16,-4 3 0 16,0 1 0-16,0 0 0 15,-6 0 0-15,-8-2 0 16,0-4 0-16,-2-4 0 0,-1-5 0 16,-1-4 0-16,3-2 0 15,-1-7 0-15,4-2 0 16,-1-6 0-16,2-2 0 15,2-2 0-15,-1 0-958 16,4-10 204-16,1-11 442 16</inkml:trace>
  <inkml:trace contextRef="#ctx0" brushRef="#br0" timeOffset="-147173.53">13282 14016 166 0,'0'0'124'15,"0"0"88"-15,0 0 209 16,0 0-243-16,0 0-40 16,90 16 335-16,-49 8-138 15,1 6-335-15,-4 6 0 0,-5 8 0 16,-10 5 0 0,-9 6 0-16,-10 3 0 15,-4 0 0-15,0-1 0 16,-10-5 0-16,-4-4 0 15,-3-8 0-15,1-4 0 0,2-10 0 16,3-7 0-16,5-6 0 16,-1-4-397-16,2-6-793 15,-1-3 834-15</inkml:trace>
  <inkml:trace contextRef="#ctx0" brushRef="#br0" timeOffset="-146488.45">14464 14175 120 0,'0'0'55'0,"0"0"80"0,0 0 23 16,0 0 56-16,0 0 184 15,0 0-10-15,-13-4-53 16,13 4-91-16,0 0-244 15,0 0 0-15,0 0 0 16,0 0 0-16,6 0 0 16,16 0 0-16,15 0 0 15,6-1 0-15,1 0 0 16,-7 1 0-16,-9 0 0 16,-5 0-169-16,-6 8-654 15,-4 4 286-15,-9 1 283 16,-4 3 121-16</inkml:trace>
  <inkml:trace contextRef="#ctx0" brushRef="#br0" timeOffset="-146272.08">14488 14453 91 0,'0'0'44'0,"0"0"9"16,0 0 5-16,82-2-3 15,-45-5-2-15,-4-1 14 16,-5 0 6-16,-8 3-33 0,-8 0-7 16,-5 5-18-1,-6 0-9-15,-1 0-6 0,0 0-101 16,0 0-126 0,2 0 26-16</inkml:trace>
  <inkml:trace contextRef="#ctx0" brushRef="#br0" timeOffset="-144504.52">14504 14466 18 0,'0'0'71'0,"0"0"-30"16,0 0-8-16,0 0-14 15,0 0 5-15,0 0 3 16,3 2-8-16,-3-2 3 16,0 0 9-16,0 0 24 15,2 0 0-15,-1 0 9 16,2 0-14-16,3 0-26 16,6 0-18-16,5 0 4 15,6 0-6-15,3 0-2 16,-1 0-2-16,-7 0 0 0,-5 0 0 15,-5 0 1 1,-2 0 1-16,-3 0-2 0,4 0 2 16,-2-2 2-16,-4 1-4 15,1 1 0-15,-2 0 6 16,0 0-6-16,0 0 2 16,0 0-1-16,0 0 13 15,0 0-11-15,-8 0 11 16,-7 0-11-16,-1 0 5 15,-3 3-1-15,-1 2-5 16,-1 1 0-16,-3 1 3 0,4 0 10 16,3-3 1-16,5 1 14 15,8-5 9 1,1 0 36-16,3 0 71 16,0 0 32-16,0 0-1 0,0 0-47 15,3 0-64-15,19 0-66 16,11-7-28-16,7-2 7 15,3-4-6-15,-8 4-4 16,-10 2 25-16,-8 1 1 16,-10 3 5-16,-4 2 0 15,-3-1 0-15,0 2 0 16,0-1 11-16,0 1-11 16,0 0-6-16,0 0-67 15,-10 0-15-15,-4 0 12 0,-4 0 4 16,6 0 30-16,2 3 5 15,5-3 9-15,4 0 28 16,1 0-3-16,0 0-9 16,0 0-122-16,6 0-51 15,12 0 62-15,2 0 49 16,2-3 3-16,1 0 25 16,3 0-10-16,0-4-27 15,-3-1-33-15</inkml:trace>
  <inkml:trace contextRef="#ctx0" brushRef="#br0" timeOffset="-143518.15">15959 13820 74 0,'0'0'46'15,"0"0"28"-15,0 0 13 16,0 0 38-16,0 0 76 16,-86-67 168-16,82 65 161 15,3-1-31-15,1 2-457 16,0 1-42-16,0 0 0 15,0 0 0-15,0 0 0 16,0 5 0-16,3 14 0 16,7 10 0-16,2 8 0 15,7 6 0-15,4 13 0 16,4 9 0-16,3 5 0 16,0 5 0-16,-2-2 0 15,-3-8 0-15,-3-5 0 0,-3-13 0 16,-2-7 0-16,-3-8 0 15,-1-9 0-15,-2-11 0 16,-5-3 0-16,-2-6 0 16,-2-3 0-16,-2 0 0 15,0 0 0-15,0 0 0 16,0-7 0-16,0-10 0 16,0-5 0-16,0-8 0 15,-5-4 0-15,-7-4 0 16,0 3 0-16,-3 1 0 15,3 9 0-15,1 5 0 16,0 8 0-16,2 4 0 16,-1 5 0-16,-1 3 0 15,-2 0 0-15,-5 4 0 16,-6 13 0-16,-1 6 0 0,-1 5 0 16,-2 6 0-16,-4 5 0 15,1 2 0-15,-3 0 0 16,3-4 0-16,1-6 0 15,9-8 0-15,5-9 0 16,7-6 0-16,2-5 0 16,4-2 0-16,2-1 0 15,-1 0 0-15,2 0 0 16,0 0 0-16,0 0 0 16,2 0-198-16,12-11-1296 15</inkml:trace>
  <inkml:trace contextRef="#ctx0" brushRef="#br0" timeOffset="-142824.75">17041 14008 172 0,'0'0'112'16,"0"0"141"-16,0 0 286 16,0 0 108-16,0 0-323 15,0 0-324-15,0-40 0 16,0 40 0-16,0 0 0 15,4 0 0-15,11 10 0 16,7 7 0-16,8 4 0 16,9 3 0-16,7 4 0 15,6 0 0-15,-1 1 0 16,-8 1 0-16,-7-3 0 0,-7-4 0 16,-10-4 0-16,-9-4 0 15,-3-6 0-15,-6-4 0 16,2-2 0-16,-3-3-278 15,0 0-473-15,0 0 246 16,-4-8 222-16,-10-8 55 16</inkml:trace>
  <inkml:trace contextRef="#ctx0" brushRef="#br0" timeOffset="-142491.43">17439 14001 97 0,'0'0'71'0,"0"0"37"16,0 0 62-16,0 0 91 16,0 0 237-16,0 0 26 15,12-58-206-15,-12 58-318 16,0 0 0-16,0 0 0 16,-3 3 0-16,-14 11 0 15,-5 6 0-15,-5 8 0 16,-2 5 0-16,-4 6 0 15,0 6 0-15,0 0 0 16,2-1 0-16,5-6 0 0,4-7 0 16,7-7 0-16,6-10 0 15,4-8 0-15,5-3 0 16,0-3 0-16,0 0 0 16,0 0 0-16,0 0-658 15,5-5-85-15,7-7 328 16,4-6 221-16</inkml:trace>
  <inkml:trace contextRef="#ctx0" brushRef="#br0" timeOffset="-142175.78">17281 13930 119 0,'0'0'94'0,"0"0"47"16,0 0 98-16,0 0 232 15,0 0-88-15,0 0-208 16,0-19-175-16,0 41 17 16,0 9 73-16,1 6 134 15,4 3-130-15,-1 5-94 16,6-1 0-16,0 3 0 16,3-3 0-16,0-3 0 15,3-5 0-15,-2-3 0 16,0-5 0-16,-4-4 0 15,-1-7 0-15,-4-6 0 16,-2-4 0-16,-2-4-105 16,-1-3-608-16,0 0 106 15,0 0 385-15,-13-13-17 16</inkml:trace>
  <inkml:trace contextRef="#ctx0" brushRef="#br0" timeOffset="-141957.15">17081 14236 71 0,'0'0'72'0,"0"0"-56"0,0 0 29 16,120-12-5 0,-58 3-3-16,0 1-7 15,-8 1-9-15,-9 0-13 16,-12 4-6-16,-14 2-2 0,-1 1 0 15,-6 0-4-15,3 0-49 16,-1 0-76-16</inkml:trace>
  <inkml:trace contextRef="#ctx0" brushRef="#br0" timeOffset="-140515.28">18706 13798 74 0,'0'0'33'0,"0"0"23"16,0 0-13-16,0 0 11 16,0 0 0-16,0 0 3 15,0 0-6-15,-25 0 10 0,25 0-7 16,0 0 10-16,0 0 10 15,0 0-14-15,0 0-31 16,0 0 1-16,0 0-7 16,0 0 12-16,0 0 2 15,0 0 19-15,0 0 12 16,0 0 29-16,0 0 12 16,0 0-6-16,0 0-25 15,0 0-4-15,0 0-63 16,0 0 21-16,0 0 17 15,0 0-21-15,0 0-6 16,0 0 46-16,0 0-40 16,0 0 17-16,0 0 19 15,2 0 57-15,18-6-58 16,18-1-63-16,15-5-5 0,14 0 5 16,4 1 5-16,1 0-5 15,-2-1 0-15,0 3 12 16,-3-2-6-16,-7 1-6 15,-8 4 0-15,-6 2-6 16,-16 3-35-16,-15 1 7 16,-6 0-105-16,-9 0 9 15,0 0-58-15,0 0-291 16,-10 0 126-16,-13 0 206 16,-10 5-69-16,-7-1 54 0</inkml:trace>
  <inkml:trace contextRef="#ctx0" brushRef="#br0" timeOffset="-139983.05">18723 13850 29 0,'0'0'45'0,"0"0"-5"0,0 0 7 16,0 0 13-16,0 0 7 15,0 0 49-15,-32-45 43 16,25 32 130-16,0 3 127 16,1 3-6-16,0-2-54 15,3 7-343-15,2-1-13 16,1 1 0-16,0 2 0 15,0 0 0-15,0 0 0 16,0 0 0-16,0 5 0 16,4 9 0-16,7 6 0 15,8 5 0-15,8 3 0 16,9 7 0-16,6 2 0 16,8 8 0-16,2 5 0 15,-2 3 0-15,-1-1 0 0,-7-2 0 16,-8-7 0-16,-7-11 0 15,-6-7 0-15,-9-9 0 16,-5-8 0-16,-2-5 0 16,-5-3 0-16,0 0 0 15,1 0 0-15,-1 0 0 16,0 0 0-16,0 0 0 16,0 0 0-16,0-6 0 15,0-4 0-15,0 1-198 16,0-4-1204-16,3-3 1051 15</inkml:trace>
  <inkml:trace contextRef="#ctx0" brushRef="#br0" timeOffset="-139544.18">19519 13720 140 0,'0'0'77'16,"0"0"74"-16,0 0 90 15,0 0 218-15,0 0 208 16,0 0-355-16,21-47-312 16,-21 47 0-16,0 13 0 0,0 10 0 15,-5 11 0-15,-13 8 0 16,-9 5 0-16,-4 7 0 15,-7 0 0-15,0 0 0 16,1-1 0 0,-1 1 0-16,5-2 0 0,4-3 0 15,3-6 0-15,7-9 0 16,5-9 0-16,7-7 0 16,-1-2 0-16,4-3 0 15,1-3 0-15,2-5 0 16,1-1 0-16,-2-3 0 15,2 1 0-15,0-2 0 16,0 0 0-16,0 0 0 0,0 0 0 16,0 0-579-1,0 0-433-15,3-18 692 0</inkml:trace>
  <inkml:trace contextRef="#ctx0" brushRef="#br0" timeOffset="-138641.99">20145 13827 132 0,'0'0'82'16,"0"0"75"-16,-10-77 79 15,-3 57 294-15,0 8-39 16,1 0-137-16,1 6-289 15,0 3-65-15,-2 3 0 16,-4 0 0-16,-7 12 0 16,-2 9 0-16,-3 8 0 15,3 5 0-15,3 5 0 0,2-2 0 16,6 2 0 0,6-4 0-16,8-3 0 15,1-6 0-15,7-8 0 16,14-7 0-16,9-7 0 15,4-4 0-15,1 0 0 0,-2-9 0 16,-4-9 0-16,-5-5 0 16,0-3 0-16,-3-2 0 15,-5-4 0-15,0 2 0 16,-6-1 0-16,-3 4 0 16,-2 6 0-16,-4 5 0 15,-1 6 0-15,0 4 0 16,0 2 0-16,0 4 0 15,0 0 0-15,0 0 0 16,0 0 0-16,0 15 0 0,0 7 0 16,0 11 0-16,0 3 0 15,0 3 0-15,0 6 0 16,0 0 0-16,0 3 0 16,0 2 0-16,0 1 0 15,0 2 0-15,-6-1 0 16,-1-4 0-16,-6-6 0 15,-1-8 0-15,-1-6 0 16,-3-6 0-16,0-8 0 16,-1-4 0-16,-1-5 0 15,-2-5 0-15,-1 0 0 16,0 0 0-16,2-12-36 16,4-11-1406-16,11-5 1016 15</inkml:trace>
  <inkml:trace contextRef="#ctx0" brushRef="#br0" timeOffset="-138238.53">20851 13666 150 0,'0'0'105'0,"0"0"82"16,0 0 230-16,0 0 301 16,0 0-248-16,0 0-470 15,-6-36 0-15,-9 61 0 16,-1 16 0-16,-2 11 0 15,4 12 0-15,0 8 0 16,3 1 0-16,3 3 0 16,4-1 0-16,4-4 0 15,0-11 0-15,18-9 0 16,12-13 0-16,6-13 0 16,4-9 0-16,2-10 0 0,1-6-403 15,2 0-526-15,-7-6 484 16,-3-11 241-16</inkml:trace>
  <inkml:trace contextRef="#ctx0" brushRef="#br0" timeOffset="-137649">21034 13922 132 0,'0'0'101'0,"0"0"23"0,0 0 111 16,0 0-12-16,102-43 126 15,-69 43-61-15,-2 7 121 16,-2 8-223-16,-1 5-186 16,-6 2 0-16,-4 5 0 15,-8 3 0-15,-8 0 0 16,-2 3 0-16,0 0 0 15,-15-3 0-15,-1-6 0 16,-1-5 0-16,8-9 0 16,5-6 0-16,2-4 0 15,2 0 0-15,0 0 0 16,0-17 0-16,5-7 0 16,8-4 0-16,8-3 0 15,3-1 0-15,0 2 0 0,0 0 0 16,-2-4 0-16,0 2 0 15,-2-2 0-15,-5 0 0 16,-3 6 0-16,-2 4 0 16,-5 8 0-16,-2 9 0 15,-3 5 0-15,0 2 0 16,0 0 0-16,0 2 0 16,0 16 0-16,-2 8 0 15,-7 9 0-15,-6 5 0 16,2 4 0-16,-2 2 0 15,6 0 0-15,4-3 0 16,5-3 0-16,0-7 0 16,0-7 0-16,16-5 0 0,3-6 0 15,3-1 0 1,6-5-946-16,0-6 184 0,3-3 480 16</inkml:trace>
  <inkml:trace contextRef="#ctx0" brushRef="#br0" timeOffset="-137160.09">21822 14168 178 0,'0'0'185'16,"0"0"228"-16,0 0 143 0,0 0-316 15,0 0-66-15,0 0-174 16,-13 2-6-16,4 3 6 15,4-3 29-15,5-2-6 16,-1 0 144-16,1 0-79 16,0 0-88-16,0-1 0 15,0-6 0-15,0 1 0 16,0 5 0-16,0 1 0 16,0 0 0-16,0 0 0 15,0 0 0-15,0 0 0 16,0 1 0-16,0 4 0 15,-2-3 0-15,1-2 0 16,-2 0 0-16,3 0 0 16,0 0 0-16,0 0 0 0,0 0 0 15,0 0 0-15,0 0 0 16,0 0 0-16,0 0 0 16,6 0 0-16,3 0 0 15,3 3 0-15,6 3 0 16,-3 5 0-16,-2 0 0 15,-6 3 0-15,-2 3 0 16,-5 2 0-16,0 0 0 16,-9 2 0-16,-12-1 0 15,0 0 0-15,-6-6-1412 16,0-6 940-16</inkml:trace>
  <inkml:trace contextRef="#ctx0" brushRef="#br0" timeOffset="-136205.16">22225 13768 160 0,'0'0'107'0,"0"0"83"16,0 0 104-16,0 0 292 16,0 0 7-16,-7-75-476 15,7 75-117-15,0 0 0 16,0 0 0-16,-2 0 0 16,2 4 0-16,0 12 0 15,0 4 0-15,0 2 0 16,0 2 0-16,2 3 0 15,8 4 0-15,2 3 0 16,6 0 0-16,-2-3 0 0,2-3 0 16,-1-5 0-1,-1-9 0-15,3-8 0 0,4-6 0 16,5 0 0-16,5-15 0 16,0-6 0-16,-3-3 0 15,-7-2 0-15,-2-4 0 16,-9 2 0-16,-4-2 0 15,-5 2 0-15,-3 1 0 16,0 2 0-16,0 5 0 16,0 3 0-16,0 4 0 15,-3 5 0-15,1 3 0 16,1 5 0-16,1 0 0 16,0 0 0-16,0 0 0 15,-2 14 0-15,2 8 0 0,0 4 0 16,0 5 0-16,0 6 0 15,0 2 0-15,2 5 0 16,2 6 0-16,-2 4 0 16,-2 0 0-16,0 1 0 15,0-2 0-15,-12-4 0 16,-2-6 0-16,-4-9 0 16,-2-5 0-16,-1-11 0 15,0-5 0-15,0-7 0 16,3-6 0-16,-1 0 0 15,0 0-123-15,0-17-909 16,7-9 479-16,7-5 288 16</inkml:trace>
  <inkml:trace contextRef="#ctx0" brushRef="#br0" timeOffset="-135848.8">22874 13544 211 0,'0'0'78'0,"0"0"48"15,0 0-83-15,0 0 83 16,95 71 129-1,-59-21 145-15,-1 8 22 0,-4 4-36 16,-4 1-386-16,-8 0 0 16,-8-6 0-16,-10 0 0 15,-1-6 0-15,-6-4 0 16,-13-4 0-16,-1-9 0 16,2-8 0-16,2-4 0 15,4-9 0-15,5-4 0 16,-1-4-414-16,-1-3-648 15,-1-2 693-15</inkml:trace>
  <inkml:trace contextRef="#ctx0" brushRef="#br0" timeOffset="-116638.64">16078 13604 5 0,'0'0'55'0,"0"0"-29"16,0 0 16-16,0 0 1 15,0 0 15-15,0 0-12 16,0 0 12-16,0 0-9 15,2-17-9-15,-2 17 7 16,0 0-14-16,0 0-19 16,0 0 0-16,0 0-7 15,0 0 7-15,0 0 11 16,0 0 32-16,-2-4 95 16,-5 0-55-16,-2 0-60 15,0-2 12-15,3 2 5 16,0-2-4-16,0 0-21 15,0 3 2-15,0-2 15 0,-1 1-28 16,-3-1 39-16,-3 1-7 16,-2 0-21-16,-3-2-18 15,2 3 4-15,1 2 22 16,1-5 20-16,3 5 8 16,-1-2-37-16,-2 3-12 15,-1 0-16-15,2 0 5 16,-5 0 1-16,1 0-6 15,-2 0 5-15,0 0 1 16,2 0 10-16,1 1 7 16,1 1 28-16,-3 1 22 15,-1 1-27-15,-4 0-12 16,1 2-11-16,1 0-23 16,5-1 0-16,1 1-5 0,1 0 10 15,2 1-5-15,-1-1 0 16,1 2 0-16,-3 2 6 15,2 1 0-15,-2 3-6 16,1 2 0-16,0 1 6 16,0 2-6-16,-2 2 5 15,1 5-5-15,0 1 0 16,0 3 12-16,1-1-1 16,3 1-11-16,0-2 0 0,2-4 12 15,2 0-6 1,2 0-6-16,1 1 11 0,2 0-5 15,-1 3 0-15,3-2 0 16,0 1 0-16,-1-1 5 16,1 0-11-1,0 1 0-15,0 0 12 0,0-2-12 16,0 0 11-16,0 2-5 16,0-4 0-16,0 2 0 15,0-1-1-15,0-1 1 16,0-1-6-16,0 1 6 15,0-2 0-15,3 0-6 16,0-3 0-16,0-1 0 16,0 2 0-16,1-2 6 0,-1 3-6 15,1-2 18-15,-2 0-18 16,1 1 0-16,0-4 0 16,0 1 0-16,0-2 0 15,0 2 0-15,2-2 0 16,-1 1 0-16,5 2 0 15,-3-1 0-15,1-1 0 16,3 1 0-16,0-1 0 16,0-2 0-16,2 1 0 15,3-1 0-15,-1-2 0 16,3 2 0-16,4-1 0 16,0 2 0-16,3 0 0 15,1-1 0-15,4 1 0 16,-3-4 0-16,3 0 0 15,-1-1 0-15,-2-2 0 0,4 0 0 16,-1-1 0-16,3 0-24 16,-2 0 18-16,-1 0-17 15,1-5 11-15,2 0-28 16,2-1 11-16,7 0 11 16,4-10-10-16,1 0 5 15,-1-2-41-15,-6 0-4 16,-2 3 29-16,-8-1 10 15,-5-1 29-15,-2-2 6 16,-1-1-6-16,-3-2 11 16,1 1 1-16,0-2 4 15,0 1 1-15,0-1-11 0,-1 2 5 16,1-3 6-16,-4-2-5 16,2 0 11-16,-4-1 0 15,0 0 17-15,-2-2 17 16,-1 2-22-16,-2-2 11 15,-2 2 25-15,1-1-71 16,-1 1 0-16,1-1 0 16,0 2 0-16,-3-2 0 15,-1 2 0-15,0 0 0 16,-1 1 0-16,-1-1 0 16,1-1 0-16,-2 0 0 0,1-2 0 15,-1 1 0-15,2-1 0 16,0 1 0-16,0 3 0 15,-2 3 0-15,0-2 0 16,0 3 0-16,0-1 0 16,0-1 0-16,0 2 0 15,0-2 0-15,0 3 0 16,-2-1 0-16,-3 0 0 16,2 1 0-16,0 0 0 15,0 1 0-15,0 1 0 16,-2-1 0-16,0 0 0 15,2 2 0-15,-2 1 0 16,3-2 0-16,-1 3 0 16,2 0 0-16,-1 0 0 0,1 1 0 15,-2 0 0-15,0 2 0 16,0-2 0-16,-2-2 0 16,0 1 0-16,0-2 0 15,0 2 0-15,1 0 0 16,-1-1 0-16,4 2 0 15,-2-2 0-15,0 0 0 16,0 0 0-16,-3 0 0 16,3 1 0-16,0-1 0 15,-1 1 0-15,-1-1 0 16,-1 0 0-16,-1 4 0 16,1 0 0-16,1-3 0 15,-2 0 0-15,-1 0 0 16,-1 1 0-16,0-2 0 0,2 2 0 15,-5-4 0-15,3 4 0 16,-2-2 0-16,0 2 0 16,0-1 0-16,2 1 0 15,3 2 0-15,-1 0 0 16,2 3 0-16,1-1 0 16,-2 2 0-16,0 0 0 15,-1-1 0-15,-1 1 0 16,-1 0 0-16,1 1 0 15,-2 1 0-15,3 0 0 16,-2 0 0-16,-1 0 0 16,0 0 0-16,0-2 0 15,-3 0 0-15,1-1 0 0,-3 2 0 16,3-1 0 0,1-1 0-16,1 2 0 0,4 0 0 15,1-2 0-15,1 1 0 16,1-1 0-16,-3 0 0 15,-1 0 0-15,1-3 0 16,0 0 0-16,-1 0 0 16,1 2 0-16,-2-2 0 15,2 3 0-15,-2 2 0 16,1 1 0-16,1 0-1025 16,3 1 418-16,3 5 345 0</inkml:trace>
  <inkml:trace contextRef="#ctx0" brushRef="#br0" timeOffset="-114774.74">16120 14895 68 0,'0'0'61'0,"0"0"-3"15,0 0 14-15,0 0-1 16,0 0 5-16,-21-82-4 15,16 69 1-15,1 2 40 16,3 5 46-16,-2 3 52 16,3 3 23-16,0 0-34 15,0 0-96-15,0 0-37 16,0 0-67-16,-2 0 0 0,2 0 0 16,-1 3 0-16,1 3 11 15,0 6-5-15,0 3 16 16,0 3 29-16,0 7 12 15,0 5-11-15,4 4-1 16,3 5-4-16,1 0-7 16,1 2-11-16,0 0-11 15,3 0 0-15,1 0-18 16,1 0 0-16,-2-3 0 16,-2-1 0-16,2-2 0 0,-3 0 0 15,-1-2 0-15,-1 3 0 16,-1-1 0-16,-3 1 0 15,1-2 0-15,1 0 0 16,1 0 0-16,0-2 0 16,-2 0 0-1,1-2 0-15,-2-1 0 0,0-3 0 16,0-2 0-16,-2-4 0 16,4-5 0-16,-2 0 0 15,1-3 0-15,0-1 0 16,1 0 0-16,0-4 0 15,-2-1 0-15,0-1 0 16,-2-1 0-16,1 0 0 16,-2-3 0-16,1 1 0 0,-1-1 0 15,0-1 0-15,0 0 0 16,0 0 0-16,0 0 0 16,0 0 0-16,0 0 0 15,0 0 0-15,0 0 0 16,0 0 0-16,0 0 0 15,0 0 0-15,0 0 0 16,0 0 0-16,0 0 0 16,0 0 0-16,0-3 0 15,0-7 0-15,0-5-502 16,3-4-640-16,6-1 804 16</inkml:trace>
  <inkml:trace contextRef="#ctx0" brushRef="#br0" timeOffset="-113905.46">16383 15886 116 0,'0'0'28'16,"0"0"19"-16,0 0-16 15,0 0 6-15,0 0-5 0,0 0 0 16,-20-2 13-16,19 2 6 16,-1-1 41-16,1 1 0 15,1 0-6-15,-2 0-17 16,1 0-4-16,-1 0-19 16,-4 0 11-16,-3 0-23 15,-3 0 28-15,2 0-41 16,2 1 41-16,3-1-3 15,2 0-13-15,1 2 7 16,2-2-18-16,0 0-21 16,0 0 1-16,0 0 6 0,0 0-21 15,0 0 0-15,0 0 0 16,2 0-40-16,21 0-15 16,13 0 55-16,13 0 30 15,8 0-30-15,3 0 0 16,4-6 5-16,0 1-5 15,3-2-5-15,3 0-15 16,3 0-29-16,-1 1 8 16,-3 1-4-16,-5-1-7 15,-1 0 14-15,-5-1 18 16,-2-1 15-16,-7 2 5 16,-10 0 0-16,-9 2 0 15,-12-2 9-15,-4 2-1 16,-8 1 38-16,-5 0 42 15,-1 2 56-15,0 1-5 0,0-2 8 16,0 2-52-16,0 0-44 16,0 0-51-16,-3 0-17 15,-9 0-84-15,-6 0-615 16,3 0 278-16,-1 0 171 16</inkml:trace>
  <inkml:trace contextRef="#ctx0" brushRef="#br0" timeOffset="-113295.66">17543 15581 162 0,'0'0'77'16,"0"0"44"-16,0 0 49 16,0 0 152-16,0 0 174 0,0 0-109 15,-40-45-88 1,40 45-286-16,0 0-13 0,0 0 0 15,0 0 0-15,0 0 0 16,0 7 0-16,2 10 0 16,11 2 0-16,7 1 0 15,5 0 0-15,6-1 0 16,4-2 0-16,1-3 0 16,2-4 0-16,-2-3 0 15,-6-4 0-15,-4 2 0 16,-3 0 0-16,-8-3 0 15,-6 1 0-15,-2-2 0 16,-6 0 0-16,-1 1 0 16,0-2 0-16,0 4 0 0,0 6 0 15,0 4 0-15,-13 6 0 16,-5 4 0-16,-7 0 0 16,0 5 0-16,-2 1 0 15,0 4 0-15,3 0 0 16,6-3 0-16,5-7 0 15,5-5 0-15,5-9 0 16,2-5 0-16,1-3 0 16,0-2-94-16,3 0-929 15,16 0 414-15,6-16 381 16</inkml:trace>
  <inkml:trace contextRef="#ctx0" brushRef="#br0" timeOffset="-112550">18819 15438 93 0,'0'0'77'0,"0"0"28"16,0 0 37-16,0 0 12 0,-11-76 54 16,1 72 22-1,-8 4-38-15,-6 0-125 0,-7 8-57 16,-3 13 29-16,1 0 13 15,3 3 5-15,5 1 7 16,4-1 1-16,6 0-21 16,6-2-15-16,7 0-24 15,2-2 18-15,0-1-1 16,9-2 6-16,9 0-11 16,5 0 6-16,2-1 46 15,3 1 29-15,4-1-40 16,-1 2 18-16,-1 2-76 15,-4 0 0-15,-3-1 0 16,-5-1 0-16,-3 0 0 16,-6-1 0-16,-3-1 0 0,-3 2 0 15,-3-1 0-15,0 0 0 16,0 1 0-16,-6-2 0 16,-10 0 0-16,-4 0 0 15,-2-3 0-15,-4-3 0 16,3-5 0-16,0-5 0 15,1 0 0-15,1-4 0 16,3-13 0-16,3 1 0 16,7-1-557-16,8 4-417 15,0 1 624-15</inkml:trace>
  <inkml:trace contextRef="#ctx0" brushRef="#br0" timeOffset="-111919.93">19145 15916 163 0,'0'0'14'0,"0"0"95"16,0 0-43-16,0 0-26 0,0 0 33 16,0 0 38-1,8 13 46-15,-2-13 2 0,3 0 77 16,4 0-1 0,3 0-4-16,1-6-62 0,4-7-25 15,-1-4-92-15,2-3-35 16,-1-6-11-16,-5-3 17 15,0-5-5-15,-5-2 6 16,-8-4-24-16,-1-2 0 16,-2-2 0-16,-2-1 0 15,-10 2 0-15,-3 4 0 16,0 2 0-16,-1 8 0 0,1 5 0 16,-1 3 0-1,-1 9 0-15,1 4 0 0,1 3 0 16,0 5-13-16,-2 0 2 15,0 3-7-15,-6 14 13 16,1 9-13-16,-1 5 12 16,4 6 6-16,2 3 12 15,4 1 17-15,7 2 1 16,5-2-30-16,1-3 0 16,9-3 0-16,18-1 0 15,6-3 0-15,6-2 0 16,3 0 0-16,2-2 0 15,-1-2 0-15,2 0 0 16,2-3 0-16,4-5 0 16,8-8-470-16,2-6-400 15,1-3 438-15,-2-8 184 0</inkml:trace>
  <inkml:trace contextRef="#ctx0" brushRef="#br0" timeOffset="-111352.4">19893 15694 10 0,'0'0'132'15,"0"0"-27"-15,0 0 0 16,0 0 25-16,0 0 28 16,0 0 81-16,-34-56 55 0,26 50 45 15,-2 2-88 1,1 1-3-16,-3-3-212 0,-3 2-36 15,1 1 0-15,0 0 0 16,0 3 0-16,-4 0 0 16,3 4 0-16,-2 15 0 15,0 6 0-15,1 7 0 16,4 1 0-16,0-1 0 16,6-5 0-16,4-4 0 15,2-7 0-15,0-3 0 16,5-5 0-16,8-4 0 15,8-4 0-15,8 0 0 16,4 0 0-16,1-6 0 0,-3-8 0 16,-2-4 0-16,-6-2 0 15,-4-1 0 1,-5 0 0-16,-5 0 0 16,-3 2 0-16,-3 5 0 0,-3 3 0 15,0 4 0 1,0 3 0-16,0 3 0 0,0 1 0 15,0 0 0-15,0 0 0 16,0 0 0-16,0 13 0 16,0 6 0-16,0 3 0 15,0 0 0-15,7 2 0 16,6-2 0-16,1-2 0 16,3-2 0-16,2-3 0 0,2-6 0 15,3-4-694-15,6-3-56 16,1-2 430-16,3-3 142 15</inkml:trace>
  <inkml:trace contextRef="#ctx0" brushRef="#br0" timeOffset="-110796.97">20294 15677 161 0,'0'0'48'0,"0"0"29"15,0 0-30-15,0 0 45 16,0 0-4-16,0 0 17 0,5 17 30 16,-5-17 31-1,0 0 129-15,0 0 36 0,1 0-21 16,1-1-118-16,1-8-192 16,-1 2 0-16,-1 3 0 15,-1 1 0-15,0 3 0 16,0 0 0-16,0 0 0 15,0 0 0-15,0 0 0 16,0 6 0-16,0 1 0 16,0-1 0-16,0 0 0 15,0-1 0-15,0-3 0 16,0 0 0-16,0-2 0 16,0 0 0-16,0 0 0 15,0 0 0-15,4-2 0 16,-2-7 0-16,1-4 0 15,0 1 0-15,-2-1 0 0,-1 1 0 16,0 3 0-16,0 4 0 16,0 2 0-16,0 2 0 15,-7 1 0-15,-8 0 0 16,-3 0 0-16,-3 9 0 16,0 9 0-16,3 5 0 15,3 3 0-15,8 2 0 16,7-3 0-16,0-4 0 15,18-5 0-15,12-2 0 16,1 1 0-16,1-2 0 0,-4-2-652 16,3-5-245-1,6-5 547-15</inkml:trace>
  <inkml:trace contextRef="#ctx0" brushRef="#br0" timeOffset="-110036.2">20663 15341 114 0,'0'0'78'0,"0"0"32"16,0 0 29-16,0 0 55 16,-27-76 116-16,24 62 166 15,0 4-117-15,2 5-92 16,1 2-267-16,-2 2 0 16,2 1 0-16,0 0 0 15,0 5 0-15,0 13 0 16,0 6 0-16,0 6 0 15,0 4 0-15,5 5 0 16,4 5 0-16,5 3 0 0,0 2 0 16,4 1 0-16,1-4 0 15,2-1 0-15,0-2 0 16,-4-3 0-16,-4-3 0 16,-4-7 0-16,-3-9 0 15,-5-4 0-15,2-9 0 16,-3-4 0-16,0-4 0 15,0 0 0-15,0 0 0 16,0 0 0-16,0 0 0 0,0-12 0 16,0-8 0-16,0-4 0 15,2-4-611-15,11-3-391 16,-1-3 722-16</inkml:trace>
  <inkml:trace contextRef="#ctx0" brushRef="#br0" timeOffset="-109736.2">20982 15454 93 0,'0'0'79'0,"0"0"27"16,0 0-36-16,0 0-34 0,0 0-8 16,0 0 38-1,-95 69 6-15,53-38-8 0,-3 2 2 16,8-4 5-16,9-6 33 15,11-6-21-15,12-5-19 16,5-4 23-16,14 0-30 16,25 1 50-16,13-3 66 15,6-5-109 1,0-1-20-16,-8 0-44 0,-6 0 0 16,-9 0 0-16,-11 0-33 15,-9 0-249-15,-2 0-273 16,-6 2 243-16,-1-2 112 15</inkml:trace>
  <inkml:trace contextRef="#ctx0" brushRef="#br0" timeOffset="-108888.04">21922 15523 70 0,'0'0'125'0,"0"0"12"15,0 0 45-15,-50-79 119 16,40 62 147-16,4 6 29 15,2 4-170-15,1 5-307 16,3 2 0-16,0 0 0 16,0 0 0-16,0 15 0 15,0 7 0-15,0 6 0 16,13-2 0-16,8 1 0 16,9 0 0-16,3 2 0 15,0 2 0-15,-2 2 0 0,-4-1 0 16,-7 0 0-16,-1-7 0 15,-7-4 0-15,-2-11 0 16,-4-7 0-16,-1-3 0 16,2-2 0-16,6-16 0 15,1-8 0-15,0-3 0 16,-3-4 0-16,-2-2 0 16,-3-1 0-16,-1 1 0 15,-1 1 0-15,-1 3 0 16,0 3 0-16,0 1 0 15,-1 8 0-15,-1 3 0 16,1 8 0-16,-1 4 0 16,-1 4 0-16,0 0 0 15,0 1 0-15,2 15 0 16,2 7 0-16,6 4-128 0,5 3-1040 16,6-5 722-16,11-3 223 15</inkml:trace>
  <inkml:trace contextRef="#ctx0" brushRef="#br0" timeOffset="-108317.04">22609 15513 56 0,'0'0'111'15,"0"0"7"-15,0 0 47 16,0 0 49-16,0 0 116 15,0 0 86-15,-16-73-74 16,5 73-164-16,-1 0-85 16,-6 0-69-16,3 7-24 15,-4 9 0-15,0 5 0 16,0 6 0-16,0 4 0 16,5 3 0-16,1 1 0 15,6 0 0-15,2-2 0 16,5-4 0-16,0-5 0 15,0-5 0-15,9-8 0 16,13-7 0-16,4-4 0 0,3 0 0 16,1-5 0-1,-1-14 0-15,-8 1 0 0,-2-5 0 16,-3-1 0-16,-5-1 0 16,-5-1 0-16,-3 0 0 15,-3-1 0 1,0 0 0-16,0 1 0 0,0 8 0 15,-2 7 0-15,1 4 0 16,-1 7 0-16,1 0 0 16,-1 0 0-16,-1 13 0 15,2 5 0-15,-1 6 0 16,2 3 0-16,0 0 0 16,0 0 0-16,0 1 0 0,8-4 0 15,5-2 0-15,7-2 0 16,0-5-99-16,4-3-221 15,-1-4-185-15,4-3 31 16,1-5 201-16,-1 0 90 16,0 0 43-16</inkml:trace>
  <inkml:trace contextRef="#ctx0" brushRef="#br0" timeOffset="-107822.45">22755 15483 128 0,'0'0'74'0,"0"0"38"16,0 0-11-16,0 0-8 15,0 0-15-15,0 0-22 16,39-11 37-16,-13 23 54 15,4 4 94-15,1 3-56 16,-1 5-36-16,-1-1-40 16,-7 4-47-16,-5-1-34 15,-7 0 5-15,-4-1-10 16,-6-2 0-16,0-2-23 16,0-6 17-16,0-3 0 0,-3-4 0 15,-4-3 6 1,4-5 6-16,-2 0 23 0,2-2 105 15,1-14-157 1,-1-8 0-16,3-4 0 0,0-4 0 16,0-4 0-16,10 1 0 15,4 1 0-15,3 2 0 16,1 4 0-16,1 2 0 16,0 6 0-16,-1 6 0 15,-6 5 0-15,-4 3 0 16,-4 5 0-16,-1-1 0 15,-3 2 0-15,4 0-192 16,4 0-777-16,-2 11 470 0,0 3 250 16</inkml:trace>
  <inkml:trace contextRef="#ctx0" brushRef="#br0" timeOffset="-107414.73">23440 15563 3 0,'0'0'95'0,"0"0"-35"15,0 0 32-15,0 0 5 0,0 0 40 16,0 0 127-16,-47-74 189 15,41 63 86-15,2 5-232 16,1 0-307-16,3 6 0 16,0 0 0-16,0 0 0 15,0 18 0-15,0 10 0 16,-2 6 0-16,1 3 0 16,-1 2 0-16,2-2 0 15,0-3 0-15,0-3 0 16,6-9 0-16,4-3 0 15,4-9 0-15,-3-6 0 16,3-4 0-16,2 0 0 16,-5 0-209-16,0-4-549 15,-4-8 180-15,-2-6 308 16,1-8 63-16</inkml:trace>
  <inkml:trace contextRef="#ctx0" brushRef="#br0" timeOffset="-107107.48">23353 15332 162 0,'0'0'96'16,"0"0"18"0,0 0-22-16,0 0 22 0,0 0 180 15,0 0 117-15,-3 15-100 16,3-15 25-16,0 0-219 15,0 0-117-15,0 0 0 16,0-10 0-16,0-2 0 16,0-3 0-16,0 4 0 15,0 2 0-15,0 5 0 16,0 4 0-16,0 0 0 16,0 4 0-16,12 16 0 15,4 8-442-15,7 6-600 16,-1-2 731-16,2 0 137 15</inkml:trace>
  <inkml:trace contextRef="#ctx0" brushRef="#br0" timeOffset="-106555.46">23897 15573 150 0,'0'0'119'0,"0"0"49"16,0 0 79-16,0-80 206 16,-7 68 77-16,-2 3-150 15,0 2-380-15,-3 6 0 16,-6 1 0-16,-1 0 0 16,-5 9 0-16,-1 11 0 15,-1 5 0-15,3 4 0 0,3 5 0 16,2 1 0-16,8-1 0 15,4-4 0-15,6-6 0 16,0-6 0-16,1-8 0 16,16-6 0-16,8-4 0 15,5 0 0-15,1-12 0 16,2-7 0-16,-3-2 0 16,-5-3 0-16,-4-3 0 15,-9 2 0-15,-3 0 0 16,-6-2 0-16,-3 3 0 15,0 1 0-15,0 5 0 16,0 5 0-16,-1 8 0 16,-1 4 0-16,2 1 0 0,-1 0 0 15,-2 6 0 1,1 13 0-16,0 3 0 0,2 5 0 16,0 3 0-16,0-1 0 15,0 2 0-15,11 1 0 16,2-5 0-16,1 0 0 15,2-7 0-15,-1-6 0 16,3-5-391-16,2-6-359 16,-1-3 309-16,-3 0 203 15,-5-13 71-15</inkml:trace>
  <inkml:trace contextRef="#ctx0" brushRef="#br0" timeOffset="-105845.2">24078 15124 107 0,'0'0'80'0,"0"0"45"16,0 0 61-16,0 0 92 15,0 0 214-15,0 0-59 16,-5-58-100-16,5 58-320 15,-1 0-13-15,1 2 0 16,-2 14 0-16,2 8 0 0,-1 6 0 16,1 5 0-1,0 5 0-15,0 4 0 0,0 3 0 16,0-1 0-16,1-1 0 16,7 0 0-16,-2-2 0 15,0-1 0-15,0-1 0 16,1-3 0-16,-4-4 0 15,2-7 0-15,-1-6 0 16,-1-8 0-16,0-8 0 16,-1-4 0-16,-1-1 0 15,-1 0 0-15,0 0 0 16,0 0 0-16,3-3 0 16,2-10 0-16,2-6 0 15,-1-3 0-15,5-7 0 0,2-4 0 16,1-6 0-16,2 3 0 15,-1 2 0-15,1 8 0 16,-4 9 0-16,4 6 0 16,-2 6 0-16,4 3 0 15,1 2 0-15,2 0 0 16,0 3 0-16,-1 10 0 16,-1 2 0-16,-4 4 0 15,-3 4 0-15,-6 3 0 16,-6 3 0-16,0 1 0 15,-3 0 0-15,-14-3 0 16,2-6 0-16,-2-4 0 16,1-3 0-16,0-6 0 15,-3 0 0-15,-7-3 0 16,-2-4 0-16,-2-1 0 0,0 0 0 16,5 0 0-16,5-10 0 15,6-4 0-15,9-5 0 16,5-5-1294-16,5-5 784 15,15 0 267-15</inkml:trace>
  <inkml:trace contextRef="#ctx0" brushRef="#br0" timeOffset="-105353">24569 15186 87 0,'0'0'69'16,"0"0"15"-16,0 0 29 15,-22-79 32-15,22 62 90 16,-2 4 219-16,0 6 128 15,2 5-304-15,0 0-278 16,0 2 0-16,-1 0 0 0,1 2 0 16,0 12 0-16,0 5 0 15,0 7 0-15,0 4 0 16,0 3 0-16,1 4 0 16,7 2 0-16,-2 4 0 15,0-2 0 1,-2 1 0-16,1 3 0 0,-1-2 0 15,1-1 0-15,-1-4 0 16,3-4 0-16,-2-8 0 16,-2-4 0-16,2-8 0 15,-2-5 0-15,-2-5 0 16,2-4 0-16,-1 0 0 16,1 0 0-16,4 0 0 15,5-6 0-15,3-5 0 0,4-3 0 16,2-6-562-16,-3-4-595 15</inkml:trace>
  <inkml:trace contextRef="#ctx0" brushRef="#br0" timeOffset="-104889.5">24782 15491 115 0,'0'0'52'15,"0"0"40"-15,0 0 18 16,0 0 18-16,85 9 35 16,-59-9-26-16,-2 0 42 0,-1 0-9 15,0-12-48 1,-2-3-6-16,-1-4-53 0,0-3-20 16,-5-3-10-16,-3-3-11 15,-2 0 16-15,-5 0-16 16,-5 0 6-16,0 1 17 15,0 4-22-15,-9 5 5 16,-3 4 87-16,3 5 88 16,1 4-203-16,-2 2 0 15,0 3 0-15,-7 0 0 0,-2 4 0 16,-7 12 0 0,0 11 0-16,-1 2 0 0,0 9 0 15,4 3 0 1,4 2 0-16,8-3 0 15,10-1 0-15,1-5 0 16,0-2 0-16,10-2 0 0,10 0 0 16,2-4 0-16,7-2 0 15,5-4 0-15,6-5 0 16,7-5 0-16,3-4 0 16,2-5-1332-16,2-1 730 15</inkml:trace>
  <inkml:trace contextRef="#ctx0" brushRef="#br0" timeOffset="-104689.11">25740 15652 532 0,'0'0'1473'0,"0"0"-1431"16,0 0-42-16,0 0 0 15,0 0 0-15,0 0 0 16,0-69 0-16,1 69 0 15,4 0 0-15,1 11 0 16,-3 6 0-16,-3-2-267 16,-6-7-1355-16</inkml:trace>
  <inkml:trace contextRef="#ctx0" brushRef="#br0" timeOffset="-92021.13">8687 17199 36 0,'0'0'132'16,"0"0"-63"-16,0 0 70 15,0 0 19-15,12-71 10 16,-9 65 83-16,-3 3-3 0,0 2-18 16,0 1-45-16,0 0-55 15,0 0-44 1,0 0-40-16,0 1-11 0,0 9-18 16,-9 4 6-16,-3 5 29 15,-4 4-23-15,-7 4-16 16,-10 9-13-16,-5 3 0 15,-7 2 0-15,-1 4 0 16,4-4 0-16,2-1 0 16,4-2 0-16,2-7 0 15,4-5 0-15,7-5 0 16,1-3 0-16,8-11 0 16,4-3 0-16,7-2 0 0,2-2 0 15,1 0 0-15,0 0 0 16,0 0 0-16,0 0 0 15,0 1 0-15,3 5 0 16,16 3 0-16,14 9 0 16,12-2 0-16,13 3 0 15,11-2 0-15,8 0 0 16,3-4 0-16,-5 3 0 16,-9-3 0-16,-11 1 0 15,-13-1 0-15,-8-3 0 16,-10-2 0-16,-9-2 0 15,-8-4 0-15,-5-2 0 16,-2 0 0-16,0 0 0 16,0 0 0-16,0 0 0 15,0 0 0-15,0 0 0 0,-6 0 0 16,-7 0-546-16,2-6-661 16</inkml:trace>
  <inkml:trace contextRef="#ctx0" brushRef="#br0" timeOffset="-90170.31">9650 17822 87 0,'0'0'50'16,"0"0"-5"-16,0 0-8 15,0 0-8-15,0 0-11 16,0 0 2-16,0 0 17 15,40 33 10-15,-34-33 22 16,0 0 57-16,-2-2 151 16,-1-11 82-16,3-4 6 15,1-2-7-15,1-5-235 16,1-7-123-16,0-3 0 16,-2-1 0-16,-2-1 0 15,-4-3 0-15,-1 2 0 16,0-7 0-16,0 0 0 15,-6 1 0-15,-5-1 0 0,0-1 0 16,3-1 0-16,1 3 0 16,0-2 0-16,4 1 0 15,3 0 0-15,0 4 0 16,0 3 0-16,1 6 0 16,9 3 0-16,1 5 0 15,4 2 0-15,1 4 0 16,-2 3 0-16,4 3 0 15,-1 4 0-15,2 1 0 16,1 6 0-16,-3 0-312 16,4 0-497-16,-8 14 310 0,-4 5 276 15,-9 5 88-15</inkml:trace>
  <inkml:trace contextRef="#ctx0" brushRef="#br0" timeOffset="-89933.96">9496 17449 56 0,'0'0'118'0,"0"0"-47"15,0 0 59-15,0 0 6 16,0 0-65-16,0 0-67 15,91-26-4-15,-18 13-13 16,11 3-23-16,4 0-157 16,0-3 15-16</inkml:trace>
  <inkml:trace contextRef="#ctx0" brushRef="#br0" timeOffset="-89017.66">10213 17674 148 0,'0'0'61'0,"0"0"53"16,0 0 47-16,0 0 41 15,0 0 130-15,0 0 13 16,0-44-69-16,0 44-77 15,6 0-182-15,14 1 12 16,5 12-18-16,5 1 76 0,-3 2-40 16,-3 3-29-16,-5 1-18 15,-7 2 0-15,-4 2 0 16,-4 0 0-16,-2 2 0 16,-2-3 0-16,0 4 0 15,0-3 0-15,0-2 0 16,-5-1 0-16,-4-6 0 15,3-1 0-15,-6-3 0 16,3-3 0-16,2-5 0 16,2-1 0-16,4-2 0 15,1 0 0-15,0-10 0 16,0-10 0-16,15-7 0 16,7-1 0-16,5-1 0 15,1-1 0-15,-4 4 0 0,-1-2 0 16,-6 5 0-16,-5 1 0 15,-4 2 0-15,-1 2 0 16,-4 4 0-16,-1 0 0 16,-1 5 0-16,-1 6 0 15,0-1 0-15,0 4 0 16,0 0 0-16,0 0 0 16,-4 6 0-16,-10 11 0 15,1 5 0-15,3 2 0 16,2 2 0-16,2-1 0 15,6 0 0-15,0-2 0 16,0 0 0-16,14-3 0 16,3-5 0-16,6-4 0 15,3-3 0-15,2-2 0 0,3-2 0 16,-1-1-595 0,0-3-248-16,-2 0 447 0</inkml:trace>
  <inkml:trace contextRef="#ctx0" brushRef="#br0" timeOffset="-79970.16">11286 17585 99 0,'0'0'36'16,"0"0"-2"-16,0 0-6 15,0 0 5-15,0 0 1 0,0 0-6 16,0 0 21-16,0 0 2 16,0-4 29-16,0 1 40 15,0-1 85-15,0-1 36 16,0 4-165-16,0 1 15 15,0 0 7-15,0 0-98 16,0 0-5-16,0 0-88 16,0 0 57-16,0 10 36 15,0-4-9-15,0-2 9 16,0 0 0-16,0-1 9 16,0 0 0-16,0-3-9 15,0 1 0-15,0-1 23 16,-3 0 29-16,-1 0 22 15,1 0 35-15,-2 0-66 0,2-4 39 16,3-3-44-16,-1 7-32 16,1-4 5-16,0 4-22 15,0 0-17-15,0 0-21 16,0 0-37-16,0 0 33 16,0 0 27-16,0 4 6 15,0-1 9-15,0-1 16 16,0 0-5-16,0-1 0 15,0-1 0-15,0 0 0 16,0 0 0-16,0 0 16 16,0 0 41-16,0 0 12 15,0 0 13-15,0 0-44 16,0-1-15-16,0-1-6 16,0 2-17-16,0 0 0 15,0 0-23-15,0 0-27 0,0 0-21 16,0 0-29-16,1 6 94 15,1-1 1-15,-2-3-10 16,0 1 9-16,0-1-14 16,0-1 20-16,0-1 0 15,0 0 57-15,-2 0 44 16,-4 0-14-16,-1-8 3 16,4-1-56-16,1 2-23 0,2-2-5 15,0 5 11 1,0-1 12-16,0 4 5 0,0 1-22 15,11 0-12 1,1 0 0-16,1 0 17 0,5 0-17 16,1 10 0-16,-4 4 0 15,2 4 17-15,-7 2-17 16,-4 4 6-16,-4 1-6 16,-2-1 6-16,0-5 11 15,-5-4-34-15,-5-2-52 16,-2-4-303-16,0-2-306 15,0-4 295-15,-1 0 141 16</inkml:trace>
  <inkml:trace contextRef="#ctx0" brushRef="#br0" timeOffset="-78855.28">12331 17667 26 0,'0'0'52'16,"0"0"-9"-16,0 0-3 16,0 0 19-16,0 0-12 15,0 0 3-15,0 1-13 16,0 1 0-16,0-2-10 16,0 6 20-16,0-4 12 15,4 1 10-15,0 0 35 16,2-2 28-16,-1 1 45 15,2-2 27-15,-2 0-30 16,4 0-3-16,-2 0 3 16,-1 0-25-16,2-7 2 15,-1-5-133-15,-3-2-18 0,-2-4 0 16,-2-5 0-16,0-2 0 16,0-5 0-16,0 1 0 15,-8-1 0-15,-2-4 0 16,1 2 0-16,0-4 0 15,-1 2 0-15,1-2 0 16,1 2 0-16,1 0 0 16,0 0 0-16,1-1 0 15,-2 1 0-15,0 0 0 16,0 2 0-16,2 1 0 16,-2 1 0-16,2 2 0 15,3 0 0-15,-1-1 0 16,4 2 0-16,0 0 0 15,0-1 0-15,0 3 0 0,9 1 0 16,1 2 0-16,2 0 0 16,3 2 0-16,3 2 0 15,-2 3 0-15,1 1 0 16,-5 8 0-16,-3 0 0 16,-5 6 0-16,0 0 0 15,1 0 0-15,-1 10-842 16,1 13 163-16,-3 2 364 15</inkml:trace>
  <inkml:trace contextRef="#ctx0" brushRef="#br0" timeOffset="-78574.25">12083 17348 157 0,'0'0'53'16,"0"0"23"-16,0 0 2 0,0 0-49 15,0 0-16 1,119-44-11-16,-44 34-2 0,7 4-1 15,0 5-51-15,-7 1-53 16,-7 0-11-16</inkml:trace>
  <inkml:trace contextRef="#ctx0" brushRef="#br0" timeOffset="-77840.25">12899 17503 129 0,'0'0'77'16,"0"0"39"-16,0 0 76 16,0 0 173-16,0 0 182 15,-21-78 44-15,18 72-561 16,2 0-30-16,-1 3 0 16,-1 3 0-16,3 0 0 15,0 0 0-15,0 0 0 16,0 0 0-16,0 4 0 15,0 12 0-15,0 2 0 0,0 3 0 16,0-2 0-16,0-2 0 16,9-3 0-16,3-4 0 15,0-4 0-15,-2-3 0 16,1-3 0-16,-2 0 0 16,0 0 0-16,2 0 0 15,0-8 0-15,3-9 0 16,0-4 0-16,-5-1 0 15,-3 0 0-15,-4 3 0 16,-2 0 0-16,0 3 0 16,0 2 0-16,0 4 0 0,0 5 0 15,0 3 0 1,0 2 0-16,0 0 0 16,0 0 0-16,0 2 0 15,0 13 0-15,0 8 0 0,3 1 0 16,3 4 0-16,-2 3 0 15,-1 3 0-15,0 1 0 16,-3 1 0-16,0 0 0 16,0-2 0-16,0-2 0 15,-6-1 0-15,-7-2 0 16,-1-2 0-16,-2-6 0 16,1-3 0-16,3-7 0 15,0-1 0-15,2-1 0 16,-5-6-42-16,1 1-933 0,-5-1 303 15,-2-3 383-15</inkml:trace>
  <inkml:trace contextRef="#ctx0" brushRef="#br0" timeOffset="-70425.91">13824 16825 134 0,'0'0'60'16,"0"0"33"-16,0 0 46 16,0 0 10-16,0 0 91 0,0 0 21 15,0 0-34-15,-16-5-24 16,16 5-31-16,0 0 17 16,0 0-9-16,0 0-180 15,0 0 0-15,0 0 0 16,0 0 0-16,0 0 0 15,0 0 0-15,0 0 0 16,0 0 0-16,0 0 0 16,0 0 0-16,0 0 0 15,0 0 0-15,0 0 0 16,0 0 0-16,4 0 0 16,5 0 0-16,4 7 0 15,5 7 0-15,6 2 0 16,2 2 0-16,2 2 0 0,5 2 0 15,0 1 0-15,-5 4 0 16,3-1 0-16,-4-1 0 16,-2 1 0-16,-1 3 0 15,-2 0 0-15,0 1 0 16,0-3 0-16,3-1 0 16,-1-6 0-16,-1-3 0 15,-1-1 0-15,-3-6 0 16,-5-4 0-16,-4-1 0 15,-3-2 0-15,-4-2 0 16,-1-1 0-16,-2 0 0 16,0 0 0-16,0 0 0 15,0 0 0-15,0 2 0 16,0 2 0-16,0 4 0 16,0 5 0-16,-6 5 0 0,-9 2 0 15,0 1 0-15,-4 3 0 16,-2 3 0-16,0 2 0 15,-4 1 0-15,-2 6 0 16,-1-1 0-16,-5 4 0 16,-2 0 0-16,4-3 0 15,4-3 0-15,6-6 0 16,6-7 0-16,6-4 0 16,2-7 0-16,4-5 0 15,2-4 0-15,1 0 0 0,0 0 0 16,0 0 0-16,0 0 0 15,0 0 0-15,0 0 0 16,0 0 0 0,0 0 0-16,0 0-198 0,14-7-1176 15,4-15 971-15</inkml:trace>
  <inkml:trace contextRef="#ctx0" brushRef="#br0" timeOffset="-69965.96">15207 17277 145 0,'0'0'53'0,"0"0"64"15,0 0 11-15,0 0 53 16,0 0 7-16,0 0 18 16,-13-16-78-16,13 16-40 15,0 0-49-15,5 0 5 16,18 0-24-16,10 0 48 16,5-2-42-16,0 2-26 15,-7 0-52-15,-7 0-385 16,-11 8-11-16,-8 5 218 15,-5 4 110-15,-2-1-11 16</inkml:trace>
  <inkml:trace contextRef="#ctx0" brushRef="#br0" timeOffset="-69810.84">15237 17468 55 0,'0'0'75'0,"0"0"6"15,0 0 20-15,0 0 23 16,0 0-7-16,0 0-65 15,95-23-30-15,-59 16-22 16,-9 3-24-16,-6 3-188 16,-9 1 12-16</inkml:trace>
  <inkml:trace contextRef="#ctx0" brushRef="#br0" timeOffset="-68820.16">16547 16938 187 0,'0'0'93'15,"0"0"130"-15,-18-81 109 16,13 65 254-16,3 6-36 16,0 6-474-16,2 2-76 15,0 2 0-15,0 0 0 16,0 12 0-16,0 9 0 16,0 5 0-16,0-1 0 15,12 4 0-15,7 7 0 16,7 5 0-16,5 10 0 15,2 5 0-15,-2 1 0 16,-3-2 0-16,-4-2 0 16,-5-7 0-16,-3-6 0 15,-5-4 0-15,-2-7 0 16,-3-4 0-16,-3-5 0 16,-1-7 0-16,-2-6 0 0,0-4 0 15,0-3 0-15,1 0 0 16,-1 0 0-16,0 0 0 15,0-4 0-15,0-8 0 16,0-8 0-16,0-1 0 16,0-3 0-16,0 2 0 15,-3-5 0-15,-3 2 0 16,-1-1 0-16,-3 2 0 0,-2 3 0 16,-2 4 0-1,-2 8 0-15,-3 7 0 0,-6 2 0 16,-5 13 0-16,-1 12 0 15,-2 5 0 1,2 6 0-16,-1 1 0 16,4 3 0-16,0-4 0 0,4-2 0 15,5-7 0-15,5-8 0 16,7-4 0-16,1-9 0 16,3-2 0-16,3-4 0 15,0 0 0-15,0 0 0 16,0 0 0-16,0 0 0 15,-1 0 0-15,1 0 0 16,0-2 0-16,0-8-486 16,0-4-788-16</inkml:trace>
  <inkml:trace contextRef="#ctx0" brushRef="#br0" timeOffset="-67946.36">17725 17099 157 0,'0'0'86'16,"0"0"64"-16,0 0 77 16,0 0 237-16,0 0-9 15,0 0 53-15,-19-50-508 16,19 50 0-16,0 0 0 15,7 7 0-15,14 14 0 16,7 7 0-16,7 5 0 16,2 1 0-16,1-1 0 0,0 2 0 15,-4-3 0 1,-4-4 0-16,-5-4 0 0,-9-5 0 16,-4-6 0-16,-8-4 0 15,2-7 0-15,-6-2 0 16,1 0 0-16,-1 0 0 15,0 0 0-15,0-1-855 16,0-9 65-16,0-3 542 16</inkml:trace>
  <inkml:trace contextRef="#ctx0" brushRef="#br0" timeOffset="-67640.43">18061 17043 150 0,'0'0'93'15,"0"0"72"-15,0 0 85 16,0 0 247-16,0 0-162 16,0 0-186-16,-16 13-87 15,-4 29 208-15,-1 5-194 16,-4 3-76-16,-2 3 0 16,0-8 0-16,2-5 0 15,5-10 0-15,4-6 0 16,4-8 0-16,5-6 0 15,2-6 0-15,5-4 0 16,0 0 0-16,0 0 0 16,0 0 0-16,0-4 0 15,0-6 0-15,6-3-1009 16,6-4 381-16,2 2 443 16,-1-3 85-16,-1-2 12 0</inkml:trace>
  <inkml:trace contextRef="#ctx0" brushRef="#br0" timeOffset="-67377.13">17930 17158 30 0,'0'0'55'16,"0"0"2"-16,0-81 3 16,1 66 14-16,1 5 41 15,-2 4 97-15,1 3 168 16,-1 3 111-16,0 0-196 16,2 6-105-16,2 15-161 15,0 13 30-15,1 8-59 0,-2 6 0 16,0 1 0-1,3-2 0-15,-1-4 0 16,3-9 0-16,-2-4 0 0,0-7 0 16,-1-9 0-1,-2-5 0-15,-1-4 0 16,-1-4 0-16,-1-1 0 0,0 0-267 16,0 0-390-16,0-7-15 15,-9-11 389-15</inkml:trace>
  <inkml:trace contextRef="#ctx0" brushRef="#br0" timeOffset="-67138.77">17756 17342 128 0,'0'0'56'16,"0"0"2"-16,0 0 39 15,111-27 43-15,-50 13 52 16,3 0 63-16,5-3-62 15,1 2-14-15,-7 0-93 16,-15 3 42-16,-22 3-123 16,-18 8 6-16,-8 1 6 15,0 0-17-15,-23 7-98 16,-8 10-430-16,-9 0-34 16,0-2 287-16</inkml:trace>
  <inkml:trace contextRef="#ctx0" brushRef="#br0" timeOffset="-63180.02">16271 16702 89 0,'0'0'63'0,"0"0"12"16,0 0 16-16,0 0 11 15,0 0 2-15,0 0 79 16,0 0 67-16,0-55 32 16,0 55-26-16,0 0-50 15,0 0-104-15,-2 0-44 16,-4 9-58-16,-3 11 11 15,-4 6 88-15,-4 5-53 16,-3 5-16-16,-6 7-30 16,-5 2 0-16,-3 3 0 0,-5-3 0 15,3 2 0 1,0-8 0-16,3 2 0 0,3 0 0 16,2-7 0-16,3-1 0 15,4-9 0-15,6-5 0 16,5-6 0-16,4-5 0 15,3-3 0-15,3-4 0 16,0-1 0-16,0 0 0 16,0 0 0-16,0 0 0 15,0 0 0-15,0 0 0 16,0 0 0-16,3 7 0 16,16 4 0-16,8 4 0 15,7 8 0-15,5 4 0 16,3 1 0-16,2 5 0 15,0 4 0-15,0 0 0 16,-3 3 0-16,1 1 0 0,-1 0 0 16,0-1 0-16,-4-8 0 15,-3-2 0-15,-5-10 0 16,-6-4 0-16,-5-8 0 16,-7-3 0-16,-7-4 0 15,-1-1 0-15,-3 0 0 16,0 0 0-16,0 0 0 15,0 0 0-15,0 0 0 16,0 0 0-16,0 0 0 16,-6 2 0-16,-6-2-1544 15,-6-3 1092-15</inkml:trace>
  <inkml:trace contextRef="#ctx0" brushRef="#br0" timeOffset="-61659.78">19051 16927 80 0,'0'0'49'0,"0"0"20"16,0 0-5-1,0 0 18-15,0 0 17 0,0 0 27 16,-19-66 15-1,12 62 117-15,-3 2 37 0,-3 2-24 16,-7 0-65-16,-5 0-56 16,-4 12-35-16,-7 6-73 15,0 2-42-15,3 4 0 16,1 1 0-16,2 4 0 16,5 3 0-1,5 2 0-15,4 4 0 0,7 0 0 16,6-3 0-16,3-3 0 15,0-5 0-15,16-5 0 16,9-5 0-16,7-8 0 16,5-7 0-16,2-2 0 15,1 0 0-15,-1-17 0 16,-3-4 0-16,-3-6 0 0,-8-4 0 16,-3-2 0-16,-8-5 0 15,-4 2 0-15,-5 2 0 16,-5 3 0-16,0 0 0 15,0 8 0-15,0 2 0 16,-2 3 0-16,-3 4 0 16,4 4 0-16,-1 4 0 15,1 5 0-15,-2 1 0 16,3 0 0-16,-1 0 0 16,1 8 0-16,-2 9 0 15,1 4 0-15,1 4 0 16,0 4 0-16,0-4 0 15,0 6 0-15,3 5 0 16,7 7 0-16,-1 3 0 0,-3 5 0 16,-1 3 0-16,-1 0 0 15,-3-2 0-15,1-4 0 16,-2-3 0-16,0-5 0 16,0-4 0-16,0-6 0 15,-6-7 0-15,-4-5 0 16,-4-7 0-16,-2-2 0 15,1-3 0-15,-3-6 0 16,1 0 0-16,0 0 0 16,-1 0 0-16,4 0 0 15,0-5 0-15,3-1-1376 16,3 1 870-16</inkml:trace>
  <inkml:trace contextRef="#ctx0" brushRef="#br0" timeOffset="-60346.63">19408 17500 71 0,'0'0'76'0,"0"0"-2"16,0 0 29 0,0 0 36-16,0 0 69 15,0 0 180-15,0 0-5 16,0-39-56-16,0 39-49 0,0-2-278 15,3 2 0-15,7 0 0 16,4 0 0-16,7 0 0 16,7 6 0-16,2 5 0 15,0 3 0-15,-3 5 0 16,-3 1 0-16,-6 5 0 16,-5 5 0-16,-7 1 0 15,-6 1 0-15,0-1 0 0,0 2 0 16,-9-4 0-16,-6 1 0 15,-1-8 0-15,4-3 0 16,0-10 0-16,8-3 0 16,0-6 0-16,4 0 0 15,0 0 0-15,0-13 0 16,0-7 0-16,0-3 0 16,5-9 0-16,13-2 0 15,4-5 0-15,5 1 0 16,0 2 0-16,0 3 0 15,-5 4 0-15,-3 2 0 16,-4 5 0-16,-4 7 0 16,-4 4 0-16,-5 4 0 15,-1 3 0-15,-1 4 0 16,0 0 0-16,0 0 0 0,0 10 0 16,0 12 0-16,-4 9 0 15,-8 7 0-15,0 3 0 16,0-2 0-16,5-2 0 15,5-8 0-15,2-8 0 16,0-3 0-16,15-6 0 16,3-2 0-16,6-2 0 15,0-4 0-15,1-1 0 16,-5-2 0-16,-6-1 0 16,-6 0 0-16,-5 0 0 15,-3 0 0-15,0 0 0 16,0 3 0-16,0 1 0 15,0 2-486-15,-14 0-723 16</inkml:trace>
  <inkml:trace contextRef="#ctx0" brushRef="#br0" timeOffset="-52118.17">21087 17351 42 0,'0'0'40'16,"0"0"-12"-16,0 0-15 16,0 0-8-16,0 0 0 15,0 0 0-15,0 0 12 16,0-6 21-16,0 2 16 16,1-2-22-16,1-1 29 15,-1 2-3-15,1 0 26 16,-1 1-7-16,-1 4 2 15,2 0 16-15,-2 0-72 16,0 0-23-16,1 0-26 16,1 0 8-16,-2 1 18 0,0 7 3 15,0-1-1-15,0 0 6 16,0-2 7-16,-5 1-10 16,-1-3 14-16,-3-2 5 15,5 1-15-15,-1-2 9 16,2 0-1-16,2 0-7 15,-1 0 3-15,2 0 21 16,0 0-14-16,0-2 13 16,0-1-7-16,0 1-15 0,0 2 28 15,0 0-19-15,0 0-20 16,0 0 0-16,0 0-40 16,2 0 2-16,1 1 27 15,-2 3 11-15,-1 0-4 16,0 3 4-16,0-5-11 15,0-1 11-15,0-1 4 16,0 0 18-16,-3 0 9 16,-1 0-24-16,1-3 59 15,1-5-25-15,2-4-23 16,0 4 28-16,0-2-19 16,0 3 11-16,5 2 6 15,4 0 5-15,2 1-28 16,2 4 26-16,0 0-6 0,0 0 2 15,1 4-21-15,-1 6 16 16,-1 3 6-16,1 3 17 16,-5 0-10-16,-5 4-6 15,-3 0-16-15,0 4-6 16,-4 0 11-16,-13 0-11 16,-2-3-23-16,-2-2-57 15,0-5-432-15,3-5-187 16,0 1 310-16</inkml:trace>
  <inkml:trace contextRef="#ctx0" brushRef="#br0" timeOffset="-50523.36">22598 16775 104 0,'0'0'52'0,"0"0"28"16,0 0 44-16,0 0-32 15,0 0 125-15,0 0 152 16,-16-69 110-16,13 62-72 16,1 4-284-16,2-3-123 15,-1 6 0-15,1-3 0 16,0 3 0-16,0 0 0 16,0 0 0-16,-2 0 0 15,2 0 0-15,0 0 0 16,0 0 0-16,3 5 0 15,12 9 0-15,5 3 0 16,2 3 0-16,0 4 0 16,2 4 0-16,3 6 0 0,3 4 0 15,0 7 0-15,-2 4 0 16,-1 9 0-16,-5 7 0 16,-4-3 0-16,-5-3 0 15,-4-9 0-15,-2-11 0 16,-4-6 0-16,0-8 0 15,-3-8 0-15,0-7 0 16,0-6 0-16,0-4 0 16,2 0 0-16,-2 0 0 15,0-7 0-15,0-10 0 16,0-5 0-16,-5-2 0 16,-3-2 0-16,-1-3 0 15,0-1 0-15,-4-1 0 16,2 4 0-16,-1 5 0 0,3 6 0 15,0 2 0-15,3 8 0 16,-4 3 0-16,-1 3 0 16,-8 3 0-16,-8 18 0 15,-4 9 0-15,-5 6 0 16,2 5 0-16,3-4 0 16,2 0 0-16,5-8 0 15,6-6 0-15,5-6 0 16,6-10 0-16,3-4 0 15,3-3 0-15,-1 1 0 16,2-1 0-16,-1 0 0 0,1 0 0 16,0 0 0-16,0 0 0 15,0 0 0-15,0 0 0 16,0-4-1405-16,9-13 916 16</inkml:trace>
  <inkml:trace contextRef="#ctx0" brushRef="#br0" timeOffset="-49837.17">23551 16841 109 0,'0'0'96'15,"0"0"56"-15,0 0 62 16,0 0 270-16,0 0 167 16,0 0-310-16,-19-30-341 15,19 30 0-15,3 0 0 16,15 13 0-16,9 10 0 0,5 5 0 15,6 3 0-15,1 0 0 16,-2 2 0-16,0 1 0 16,-4-1 0-16,-5 4 0 15,-4-2 0-15,-6-4 0 16,-7-8 0-16,-4-9 0 16,-6-6 0-16,-1-6 0 15,0-2 0-15,0 0 0 16,0 0 0-16,-7-8-453 15,-3-12-585-15,4-7 728 16,3-3 83-16</inkml:trace>
  <inkml:trace contextRef="#ctx0" brushRef="#br0" timeOffset="-49529.95">23891 16835 66 0,'0'0'128'16,"0"0"5"-16,0 0 126 15,0 0 287-15,0 0 68 16,11-73-313-16,-11 73-301 16,0 0 0-16,0 16 0 15,-6 11 0-15,-12 9 0 16,-3 2 0-16,-3 5 0 0,1-2 0 16,-1 0 0-16,1-1 0 15,-2 0 0-15,3-2 0 16,1-8 0-16,7-7 0 15,5-8 0-15,3-10 0 16,5-2 0 0,1-3 0-16,0 0 0 0,0 0 0 15,0-12 0-15,9-8-1079 16,7-4 441-16,3-1 402 16</inkml:trace>
  <inkml:trace contextRef="#ctx0" brushRef="#br0" timeOffset="-49215.22">23797 16811 173 0,'0'0'137'0,"0"0"103"16,0 0 223-16,0 0 19 15,0 0-225-15,0 0-200 16,6 20 6-16,-3 13 112 15,2 8-175-15,-2 2 0 16,3 3 0-16,1-3 0 16,1-1 0-16,-1-4 0 15,5-7 0-15,-3-6 0 16,0-6 0-16,0-3 0 16,0-6 0-16,-5-3 0 0,-1-3 0 15,-3-2 0 1,0-2 0-16,0 0 0 0,0 0-541 15,-13-2-493-15,-8-9 685 16</inkml:trace>
  <inkml:trace contextRef="#ctx0" brushRef="#br0" timeOffset="-49003.27">23541 17106 214 0,'0'0'82'16,"0"0"138"-16,128-29-3 0,-61 18 134 16,2-1-142-1,-6 1-139-15,-11 3-59 0,-9 0-11 16,-13 3-192-16,-9 3-202 16,-15 2 128-16,-6 0 40 15,0 0 72-15</inkml:trace>
  <inkml:trace contextRef="#ctx0" brushRef="#br0" timeOffset="-48038.5">25152 16770 97 0,'0'0'72'0,"0"0"34"15,0 0 49-15,0 0 61 16,0 0 160-16,-15-71 103 16,8 59-159-16,-1 4-94 15,2 2-226-15,-1 3 0 16,-4 3 0-16,-9 0 0 16,-6 12 0-16,-8 12 0 15,-2 3 0-15,0 3 0 16,5 6 0-16,4 1 0 0,6-3 0 15,11 2 0-15,4-6 0 16,6-2 0-16,0-1 0 16,15-6 0-16,12-1 0 15,3-8 0-15,2-6 0 16,7-6 0-16,-2 0 0 16,4-10 0-16,-2-12 0 15,-5-3 0-15,-6 0 0 16,-8 1 0-16,-10 2 0 15,-4-1 0-15,-6 1 0 16,0-3 0-16,0 2 0 0,0-4 0 16,-9 4 0-16,2 0 0 15,2 7 0 1,0 6 0-16,2 5 0 16,3 4 0-16,0 1 0 0,0 0 0 15,0 0 0-15,0 3 0 16,0 15 0-16,0 6 0 15,11 9 0-15,1 6 0 16,1 4 0-16,-1 6 0 16,0 6 0-16,-6 6 0 15,-6 2 0-15,0-2 0 16,-1-6 0-16,-14-11 0 0,1-8 0 16,-2-7 0-16,1-3 0 15,-3-6 0-15,-1-4 0 16,-4-2 0-16,0-4 0 15,-1-6 0-15,1-2 0 16,2-2 0-16,2 0 0 16,5-4 0-16,7-8 0 15,7-5-1307-15,0-3 759 16</inkml:trace>
  <inkml:trace contextRef="#ctx0" brushRef="#br0" timeOffset="-47322.55">25576 17195 162 0,'0'0'198'16,"0"0"215"-16,0 0 571 15,0-80-694-15,-3 73-290 16,2 4 0-16,-1 3 0 16,2 0 0-16,0 0 0 15,-1 4 0-15,1 15 0 16,-2 5 0-16,2 1 0 0,0 0 0 15,0 1 0-15,2-6 0 16,8-3 0-16,0-2 0 16,4-2 0-16,5-5 0 15,5-5 0-15,3-3 0 16,1 0 0-16,-2-4 0 16,-2-9 0-16,-8-2 0 15,-6-3 0-15,-2-2 0 16,-4-3 0-16,1-3 0 15,-4-1 0-15,-1 2 0 16,0 4 0-16,0 6 0 16,0 6 0-16,0 5 0 15,0 3 0-15,0 1 0 16,0 0 0-16,0 0 0 16,0 0 0-16,0 0 0 0,0 10 0 15,0 6 0 1,0 7 0-16,0 1 0 0,0 3 0 15,0-1 0-15,5 3 0 16,-4-5 0-16,1 1 0 16,-2 1 0-16,0-2 0 15,0 0 0-15,0 0 0 16,-9-1 0-16,-3-1 0 0,-3-3 0 16,-3 1 0-16,-3-4 0 15,-1-2 0-15,-1-4 0 16,3-4 0-16,1-2 0 15,2-4 0-15,2 0 0 16,-3-4-1274-16,4-12 705 16</inkml:trace>
  <inkml:trace contextRef="#ctx0" brushRef="#br0" timeOffset="-46253.05">26091 16469 25 0,'0'0'69'0,"0"0"-32"15,0 0 18-15,0 0 8 16,0 0-1-16,0 0 32 15,-45 0 79-15,45 0 61 16,0 0 100-16,0 0 59 0,-2 0-186 16,2 0-52-1,0 0-9-15,-1 0-146 0,1 0 0 16,-2 0 0 0,2 0 0-16,-1 0 0 0,-2 0 0 15,2 0 0-15,1 0 0 16,-2 0 0-16,2 0 0 15,-1 0 0-15,1 0 0 16,0 0 0-16,0 0 0 16,0 0 0-16,0 0 0 15,0 0 0-15,0 0 0 16,0 0 0-16,0 4 0 0,7 9 0 16,20 6 0-16,16 10 0 15,12 7 0-15,6 10 0 16,3 3 0-16,-1 6 0 15,-3 1 0-15,-5-1 0 16,-3-7 0-16,-3-5 0 16,-4-9 0-16,-6-9 0 15,-3-7 0-15,-10-5 0 16,-6-6 0-16,-7-6 0 16,-5-1 0-16,-4 0 0 15,-2 0 0-15,-2 0 0 16,2 0 0-16,-2 0 0 15,0 0 0-15,0 2 0 16,0 3 0-16,0 8 0 16,-2 5 0-16,-9 8 0 0,-5 7 0 15,-3 2 0-15,-4 5 0 16,-4-1 0-16,-2-1 0 16,-6 1 0-16,-2 1 0 15,-3 2 0-15,0 1 0 16,4-7 0-16,7-5 0 15,9-8 0-15,9-10 0 16,6-9 0-16,5-4 0 16,0 0 0-16,0 0 0 15,0 0 0-15,0 0 0 16,0 0 0-16,0 0 0 16,0 0 0-16,0 0 0 15,0-2-425-15,0-6-1020 16</inkml:trace>
  <inkml:trace contextRef="#ctx0" brushRef="#br0" timeOffset="-8142.13">27140 15923 8 0,'0'0'78'0,"0"0"-37"16,0 0-4-16,0 0 11 0,0 0-8 16,0 0-11-1,0 0 23-15,0 0 10 16,-17-44 19-16,14 38 18 15,-1 0-14-15,4-2 84 0,0 0-75 16,0 1-4-16,0 0-19 16,0 3-36-16,2 1-17 15,0 1 9-15,2 2-4 16,4 0-18-16,3-1 4 16,6 1-9-16,3 0 0 15,2 0-5-15,2 0 5 16,1 4 0-16,-1 4 0 15,-3 1 0-15,0 0-9 16,-3 4 9-16,-3 0 14 16,0 3-10-16,-3-1 15 0,0 4 30 15,2 0-19-15,-1 2 10 16,0 1-30 0,-3 0 16-16,-1 2-10 15,2 0 5-15,-5 2 5 16,-2-1 38-16,-2 2 13 0,-2 2 29 15,0 0-3-15,0 0-5 16,0-2-29-16,-2-3-23 16,-1-3-4-16,-1-3-42 15,2-2 0-15,-1-2 0 16,1 1 0-16,2-3 0 16,-2 2 0-16,0 1 0 15,1 1 0-15,-1 0 0 16,2-2 0-16,-1 2 0 0,1-3 0 15,0 1 0-15,0 3 0 16,0-1 0-16,0 1 0 16,0 1 0-16,0 0 0 15,0 2 0-15,3 2 0 16,0 0 0-16,1 3 0 16,-1 1 0-16,-1 3 0 15,-1 2 0-15,1-1 0 16,-1 2 0-16,1-5 0 15,1-3 0-15,0-1 0 16,3-6 0-16,2-2 0 16,1-1 0-16,2-2 0 15,5 2 0-15,2 2 0 16,5 1 0-16,0 3 0 0,4-4 0 16,-1 0 0-16,-4-2 0 15,2-5 0-15,1-4 0 16,-1-2 0-16,-3 0 0 15,2-3 0-15,-3 0 0 16,-5 0 0-16,0 0 0 16,-7 0 0-16,-4 0 0 15,-2 0 0-15,-2 0 0 16,0 0 0-16,0 0 0 16,0 0 0-16,-12 0 0 15,-9 0 0-15,-3 0 0 16,-3 0 0-16,-1 10 0 15,1 5 0-15,-2 9 0 0,0 0 0 16,0 6 0-16,1 2 0 16,3 2 0-16,4 1 0 15,4 2 0-15,3-2 0 16,5 0 0-16,4 0 0 16,3-2 0-16,2 0 0 15,0 2 0-15,0 0 0 16,0 1 0-16,4 1 0 15,2 3 0-15,0 1 0 16,2 0 0-16,0 0 0 16,-1-2 0-16,-1 0 0 0,-2-3 0 15,-4-5 0 1,0 0 0-16,-8-3 0 0,-9 2 0 16,-3-2 0-16,-3 5 0 15,-2 1 0-15,4 2 0 16,-1 4 0-16,1-1 0 15,4-6 0-15,-1-6 0 16,2-6 0-16,-3-5 0 16,-2-5 0-16,0-3 0 15,-2-5 0-15,4 0 0 16,1 4 0-16,0 4-1230 16,5 2 660-16</inkml:trace>
  <inkml:trace contextRef="#ctx0" brushRef="#br0" timeOffset="-6827.04">28839 16144 95 0,'0'0'58'0,"0"0"-11"16,0 0-7-16,0 0-23 16,0 0-9-16,0 0 7 15,15 11 19-15,-9-9-7 16,-2 1 7-16,5-2 18 16,-2-1 39-16,4 0-6 0,-2 0-13 15,1 0-4-15,1 0-5 16,-4-4 0-16,2-6 28 15,-3-6 33-15,-3-3-7 16,-3-5 61-16,0-5-23 16,0-5-5-16,-3-8-36 15,-8-2 7-15,0 1-23 16,-1 1-68-16,-3 2-30 16,3 3 0-16,0-1 0 15,3 1 0-15,2 1 0 16,1 1 0-16,3-1 0 15,3 4 0-15,0 0 0 0,0 1 0 16,0 1 0-16,6 1 0 16,3 0 0-16,1 1 0 15,2 2 0-15,-1 2 0 16,-2 5 0-16,-1 3 0 16,0 3 0-16,-2 5 0 15,0 3 0-15,3 4 0 16,-2 1 0-16,4 0-519 15,0 18-279-15,-1 10 430 16,-9 4 187-16,-1 6 34 16</inkml:trace>
  <inkml:trace contextRef="#ctx0" brushRef="#br0" timeOffset="-6561">28692 15924 125 0,'0'0'82'16,"0"0"54"-16,0 0 5 15,0 0 19-15,0 0-22 0,0 0-75 16,78-62-63-16,-24 54 0 15,6-1 0-15,2 2-33 16,4 3-269-16,-3 1 46 16,-7 0 77-16</inkml:trace>
  <inkml:trace contextRef="#ctx0" brushRef="#br0" timeOffset="-5890.84">29221 15893 199 0,'0'0'153'0,"0"0"107"15,0 0 217-15,0 0-145 16,0 0-64-16,0 0-9 16,53-48-160-16,-36 48-99 15,-1 0 0-15,-2 0 0 16,-4 10 0-16,0 5 0 16,0 8 0-16,-4 6 0 15,-3 4 0-15,-3 2 0 0,0 0 0 16,0-4 0-1,-5-3 0-15,-6-6 0 16,0-3 0-16,2-7 0 0,1-6 0 16,5-5 0-16,2-1 0 15,1 0 0-15,0-15 0 16,0-7 0-16,0-6 0 16,12-4 0-16,4-3 0 15,-1-4 0-15,1 4 0 16,-2 1 0-16,-1 6 0 15,-4 6 0-15,-1 2 0 16,-5 4 0-16,0 3 0 16,-3 3 0-16,0 5 0 0,0 3 0 15,0 2 0-15,0 0 0 16,0 6 0-16,-3 11 0 16,-9 10 0-16,0 5 0 15,3 7 0-15,1 2 0 16,4-2 0-1,4-1 0-15,0-3 0 0,0-2 0 16,7-2 0-16,7-6 0 16,1-4 0-16,0-5 0 15,1-3 0-15,2-7 0 16,0-2 0-16,6-4-878 16,2 0 94-16,9 0 519 15</inkml:trace>
  <inkml:trace contextRef="#ctx0" brushRef="#br0" timeOffset="-5330.69">29943 15597 165 0,'0'0'80'0,"0"0"86"16,0 0-1-16,0 0 74 15,0 0 1-15,0 0-85 16,18-38-57-16,4 33-58 16,5-2-25-16,5 4-15 15,0 3-5-15,-5 0-10 16,-5 5-205-16,-7 12-306 15,-10 5 240-15,-5 5 132 16,-3 1 4-16</inkml:trace>
  <inkml:trace contextRef="#ctx0" brushRef="#br0" timeOffset="-5140.63">29976 15795 56 0,'0'0'111'16,"0"0"-32"-16,0 0 45 15,0 0-10-15,91-16 11 16,-61 12-57-16,-4-1-25 16,-5 4-38-16,-9 0-5 15,-4 1-23-15,-4 0-136 16,-4 0-45-16,0 4 84 16,0 1 28-16,-6-2-35 15</inkml:trace>
  <inkml:trace contextRef="#ctx0" brushRef="#br0" timeOffset="-4227.01">30951 15223 92 0,'0'0'82'0,"0"0"45"16,0 0 83-1,-12-84 221-15,8 68 150 0,3 1-57 16,-1 6-524-16,1 3 0 16,-1 3 0-16,2 3 0 15,0 0 0-15,0 0 0 16,0 1 0-16,0 15 0 16,13 7 0-16,2 8 0 15,6 5 0-15,3 10 0 16,0 6 0-16,5 3 0 15,-1 3 0-15,-3-2 0 16,0-4 0-16,-2-2 0 16,-2-5 0-16,0-6 0 0,-4-3 0 15,-3-8 0-15,-5-3 0 16,-4-7 0-16,-1-6 0 16,-4-4 0-16,0-5 0 15,0-3 0-15,0 0 0 16,0 0 0-1,0-4 0-15,-2-11 0 0,-6-12 0 16,-2-3 0-16,3-6 0 16,-3-4 0-16,2 3 0 15,-2 6 0-15,-1 10 0 16,1 5 0-16,1 6 0 16,0 6 0-16,-3 4 0 15,-3 0 0-15,-7 11 0 16,-5 13 0-16,-6 8 0 0,-3 4 0 15,-4 7 0-15,-6 1 0 16,2 3 0-16,3-3 0 16,8-4 0-16,8-7 0 15,9-10 0-15,7-10 0 16,4-6 0-16,5-7 0 16,0 0 0-16,0 0 0 15,0-12 0-15,8-5 0 16,12-3 0-16,8 1-1090 15,7-5 403-15</inkml:trace>
  <inkml:trace contextRef="#ctx0" brushRef="#br0" timeOffset="-3677.46">31853 15288 172 0,'0'0'118'16,"0"0"155"-16,0 0 274 15,0 0 129-15,0 0-415 16,0 0-261-16,0 0 0 15,-45-44 0-15,45 44 0 16,0 8 0-16,0 12 0 16,0 7 0-16,9 4 0 0,8 3 0 15,3 4 0-15,7 0 0 16,0-1 0-16,0-5 0 16,-4-5 0-16,-1-3 0 15,-3-5 0-15,-6-5 0 16,-1-5 0-16,-6-4 0 15,-3-5 0-15,0 0 0 16,3 0 0-16,0 0 0 16,-2-13-1185-16,2-4 598 15,-1-1 324-15</inkml:trace>
  <inkml:trace contextRef="#ctx0" brushRef="#br0" timeOffset="-3378.9">32117 15261 115 0,'0'0'113'16,"0"0"67"-16,0 0 152 15,0 0 201-15,0 0-20 16,0 0-252-16,-5 1-261 16,-11 26 0-16,-6 9 0 15,-4 3 0-15,1 2 0 16,-2-2 0-16,0 0 0 15,3-7 0-15,3-3 0 16,0-7 0-16,5-1 0 16,7-7 0-16,3-7 0 15,3-3 0-15,3-4 0 0,0 0 0 16,0 0-530 0,0 0-275-16,6-4 395 0,2-11 245 15</inkml:trace>
  <inkml:trace contextRef="#ctx0" brushRef="#br0" timeOffset="-3140.02">31984 15321 152 0,'0'0'123'0,"0"0"137"16,0 0 302-16,0 0 127 15,0 0-428-15,0 0-261 0,-12-6 0 16,10 34 0-16,2 7 0 15,0 2 0-15,0-1 0 16,5 0 0-16,0-5 0 16,2-3 0-16,-1-5 0 15,-5-5 0-15,1-4 0 16,-1-6 0-16,-1-2-684 16,0-6-272-16,0 0 680 15</inkml:trace>
  <inkml:trace contextRef="#ctx0" brushRef="#br0" timeOffset="-2977.45">31811 15539 95 0,'0'0'100'16,"0"0"-36"-16,0 0 29 0,116-21-22 16,-59 16-2-16,1 3-50 15,9-2-19-15,6-5-107 16,-1-1-69-16,-1-3-19 15</inkml:trace>
  <inkml:trace contextRef="#ctx0" brushRef="#br0" timeOffset="-2230.14">32778 15227 87 0,'0'0'121'0,"0"0"65"15,0 0 142-15,-2-72 199 16,-7 58 16-16,-2 4-288 15,-6 6-255-15,-8 4 0 16,-8 0 0-16,-8 6 0 16,-3 11 0-16,2 5 0 15,1 2 0-15,8 3 0 16,5 2 0-16,6 0 0 16,7 2 0-16,6-4 0 0,8 0 0 15,1-1 0-15,3-5 0 16,17-2 0-16,4-6 0 15,6-4 0-15,3-9 0 16,4 0 0-16,5-7 0 16,0-13 0-16,-5-3 0 15,-9-4 0-15,-9 0 0 16,-6-2 0-16,-7-3 0 16,-2 0 0-16,-2-2 0 15,-2 3 0-15,0 4 0 0,0 9 0 16,0 7 0-16,-3 6 0 15,3 4 0-15,-2 1 0 16,2 0 0-16,-1 3 0 16,1 12 0-16,0 5 0 15,0 4 0-15,0 5 0 16,13 2 0-16,4 3 0 16,2 3 0-16,-3-1 0 15,-2 4 0-15,-4-1 0 16,-7 0 0-16,-3 0 0 15,0-1 0-15,-1-5 0 16,-11 0 0-16,-2-5 0 16,1-3 0-16,-5-4 0 0,-3-6 0 15,-1-2 0-15,-4-4 0 16,3-6 0-16,3-3 0 16,4 0 0-16,4-2 0 15,5-11 0-15,7-2-678 16,0-3-338-16,17-3 689 15</inkml:trace>
  <inkml:trace contextRef="#ctx0" brushRef="#br0" timeOffset="-1629.65">32996 15434 177 0,'0'0'169'15,"0"0"285"-15,0 0 458 16,0 0-577-16,0 0-335 16,0 0 0-16,86-50 0 15,-65 50 0-15,-5 10 0 16,1 7 0-16,-7 3 0 15,-5 6 0-15,-5 5 0 16,0 4 0-16,-14 1 0 16,-8-1 0-16,4-9 0 15,1-4 0-15,8-10 0 16,6-9 0-16,3-3 0 16,0 0 0-16,0-2 0 0,5-15 0 15,12-6 0-15,5-3 0 16,3-3 0-16,2 1 0 15,-3-2 0-15,-2 2 0 16,-1 3 0-16,-3 3 0 16,-6 3 0-16,-4 5 0 15,-4 4 0-15,-2 5 0 16,-2 3 0-16,0 2 0 16,0 0 0-16,0 1 0 15,-5 19 0-15,-10 9 0 0,-3 5 0 16,3 3 0-16,6-6 0 15,9-3 0-15,0-5 0 16,18-3 0-16,7-7 0 16,2-1 0-16,1-5 0 15,4-3 0-15,-8-1 0 16,-5 0 0-16,-7-2 0 16,-8 2 0-16,-4 0-1291 15,0-2 751-15</inkml:trace>
  <inkml:trace contextRef="#ctx0" brushRef="#br0" timeOffset="338.19">29158 17781 72 0,'0'0'113'16,"0"0"-13"-16,0 0 83 0,0 0 43 15,0 0 14-15,0 0-55 16,0 0-65-16,0 2-66 16,5 5-25-16,2-5 177 15,1 5 18-15,3-3 0 16,-2-2-153-16,2-2-71 15,-1 0 0-15,1 0 0 16,-1 0 0-16,4-6 0 16,-2-9 0-16,1 1 0 15,-4-7 0-15,-2-1 0 16,-2-1 0-16,-3-7 0 16,-2-4 0-16,0-2 0 15,-2-6 0-15,-10 0 0 16,-2-3 0-16,1 3 0 15,1-1 0-15,2 2 0 0,-1 3 0 16,4 0 0-16,-2-1 0 16,-2-3 0-16,4-2 0 15,-1-2 0-15,1 2 0 16,4 4 0-16,3 6 0 16,0 4 0-16,0 5 0 15,16 1 0-15,4 3 0 16,2 1 0-16,4 4 0 15,-1 3 0-15,0 2 0 16,-2 7 0-16,-1 3 0 16,-1 1 0-16,-4 0-764 15,-4 17 32-15,-7 5 447 16,-6 7 148-16</inkml:trace>
  <inkml:trace contextRef="#ctx0" brushRef="#br0" timeOffset="556.16">28979 17413 176 0,'0'0'57'0,"0"0"56"0,0 0 13 16,0 0-96-16,118 0-21 15,-45-5-9-15,7 1-25 16,0 3-156-16,-6-3 27 16</inkml:trace>
  <inkml:trace contextRef="#ctx0" brushRef="#br0" timeOffset="1238.06">29697 17568 21 0,'0'0'214'0,"0"0"-52"15,0 0 184-15,-6-78 347 16,0 61-82 0,0 3-611-16,1 6 0 0,1 2 0 15,3 4 0-15,-1 2 0 16,0 0 0-16,1 4 0 16,1 15 0-16,0 8 0 15,0 4 0-15,0 4 0 16,10-2 0-16,4-2 0 15,3-7 0-15,0-6 0 0,-2-6 0 16,-2-8 0-16,4-4 0 16,1 0 0-16,6-7 0 15,4-16 0-15,-1 1 0 16,-5-2 0-16,-1 0 0 16,-8 1 0-16,-7 0 0 15,-3 0 0-15,-3 1 0 16,0 4 0-16,0 2 0 15,0 7 0-15,0 4 0 16,0 3 0-16,0 2 0 16,0 0 0-16,0 13 0 15,0 9 0-15,0 5 0 16,0 2 0-16,0 4 0 0,0 1 0 16,0 3 0-1,0-5 0-15,0 5 0 0,0-1 0 16,0 4 0-16,0-7 0 15,-7 3 0-15,-3-6 0 16,-4-4 0-16,-5 0 0 16,-5-2 0-16,-2-9 0 15,-2 0 0-15,0-10 0 16,1-1 0-16,0-4 0 0,3 0-892 16,5-6 45-1</inkml:trace>
  <inkml:trace contextRef="#ctx0" brushRef="#br0" timeOffset="1754.12">30302 17262 13 0,'0'0'172'0,"0"0"-65"15,0 0 96-15,0 0 37 16,0 0 139-16,0 0-181 16,-7-7-110-16,27 6-83 15,8-2-10-15,3 0 10 16,-1 3-10-16,-8 0 5 16,-7 0-107-16,-1 0-474 15,-8 6 251-15,-5 5 120 16</inkml:trace>
  <inkml:trace contextRef="#ctx0" brushRef="#br0" timeOffset="1923.96">30308 17485 156 0,'0'0'105'0,"0"0"69"15,0 0 33-15,0 0 43 16,101-24-99-16,-75 17-97 15,1 0-54-15,1 0-218 16,1 0-239-16,-2-6 194 16</inkml:trace>
  <inkml:trace contextRef="#ctx0" brushRef="#br0" timeOffset="2852.85">31432 16948 150 0,'0'0'96'0,"0"0"79"15,0 0 106 1,0 0 275-16,-46-73-5 0,44 70-313 15,2 1-238 1,0 2 0-16,0 0 0 0,0 7 0 16,8 14 0-16,8 7 0 15,2 7 0-15,6 6 0 16,1 9 0-16,3 2 0 16,1 3 0-16,-1 1 0 15,-3-2 0-15,-7-3 0 16,-4-1 0-16,-7-4 0 15,-5-4 0-15,-2-4 0 16,0-9 0-16,1-6 0 0,1-12 0 16,-1-6 0-1,1-5 0-15,-1 0 0 16,1 0 0-16,-2-16 0 16,1-3 0-16,-1-11 0 0,0-3 0 15,0 0 0-15,0-6 0 16,0 1 0-16,0 6 0 15,0 5 0-15,-4 9 0 16,-2 9 0-16,1 8 0 16,-5 1 0-16,-2 3 0 15,-7 18 0-15,-3 6 0 16,-6 8 0-16,-5 6 0 16,-4 3 0-16,-5 1 0 0,4 0 0 15,0-6 0-15,7-4 0 16,7-10 0-16,8-10 0 15,7-8 0-15,6-4 0 16,1-3 0-16,2 0 0 16,-1 0 0-16,-1-6 0 15,1-2 0-15,-1-1 0 16,2-2 0-16,5-5-1265 16,18-9 673-16</inkml:trace>
  <inkml:trace contextRef="#ctx0" brushRef="#br0" timeOffset="3254.65">31993 17142 102 0,'0'0'103'0,"0"0"50"16,0 0 105-16,0 0 254 16,0 0 78-16,0 0-261 15,-26-51-329-15,26 51 0 16,23 18 0-16,8 8 0 0,6 5 0 15,2 0 0-15,-1 1 0 16,-7 0 0-16,-3-5 0 16,-4-1 0-16,-6-6 0 15,-8-6 0-15,-5-7 0 16,-2-3 0-16,-1-4 0 16,1 0-290-16,1 0-518 15,-1 0 300-15,-2-10 240 16</inkml:trace>
  <inkml:trace contextRef="#ctx0" brushRef="#br0" timeOffset="3557.41">32334 17077 22 0,'0'0'149'16,"0"0"-12"-16,0 0 173 15,0 0 430-15,0 0-51 16,0 0-689-16,13-59 0 15,-13 59 0-15,-3 9 0 16,-13 16 0-16,-7 10 0 16,-1 3 0-16,-1 2 0 15,5-3 0-15,1 1 0 16,3-6 0-16,0-2 0 16,3-4 0-16,3-3 0 15,2-7 0-15,2-4 0 0,3-6 0 16,3-4 0-16,0-2 0 15,0 0 0-15,0 0 0 16,0 0-950-16,1 0 254 16,5-11 449-16</inkml:trace>
  <inkml:trace contextRef="#ctx0" brushRef="#br0" timeOffset="3822.43">32206 17106 140 0,'0'0'102'16,"0"0"119"-16,0 0 254 16,0 0 299-16,0 0-439 0,0 0-335 15,-10-22 0-15,10 56 0 16,0 7 0-16,0 2 0 16,0 3 0-16,4-9 0 15,2-2 0-15,2-7 0 16,-4-6 0-16,2-6 0 15,0-5 0-15,-3-4 0 16,-2-1 0-16,-1-3-369 16,0-2-663-16,0-1 647 15,-10 0 201-15</inkml:trace>
  <inkml:trace contextRef="#ctx0" brushRef="#br0" timeOffset="3987.4">32094 17347 146 0,'0'0'83'0,"0"0"54"16,0 0-4-16,0 0-77 16,87-29-25-16,-42 29-31 15,5 0-2-15,5 0-235 16,5-5 1-16</inkml:trace>
  <inkml:trace contextRef="#ctx0" brushRef="#br0" timeOffset="4669.46">32980 17050 99 0,'0'0'74'16,"0"0"58"-16,0 0 28 16,0 0 108-16,0-80 209 15,-1 73-14-15,-4 2-89 16,-3 3-374-16,-4 2 0 16,-9 0 0-16,-6 5 0 15,-6 14 0-15,-1 5 0 0,-1 5 0 16,4 7 0-16,7-1 0 15,9-1 0-15,8-2 0 16,7-3 0-16,0 1 0 16,3-5 0-16,13-6 0 15,4-5 0-15,0-8 0 16,3-6 0-16,5 0 0 16,2-12 0-16,3-10 0 15,0-8 0-15,-5-4 0 16,-7-5 0-16,-7-2 0 15,-7 0 0-15,-6 0 0 16,-1 7 0-16,0 5 0 16,0 7 0-16,0 7 0 0,0 8 0 15,0 4 0-15,0 3 0 16,0 0 0-16,0 0 0 16,0 7 0-16,0 11 0 15,5 8 0-15,4 6 0 16,1 4 0-16,7 6 0 15,-4 3 0-15,0 0 0 16,-5 0 0-16,-5-1 0 16,-3-3 0-16,0-3 0 15,0-1 0-15,-2-6 0 16,-8-5 0-16,-2-4 0 16,2-5 0-16,-3-2 0 15,-4-6 0-15,2-2 0 16,0-1 0-16,1-3 0 15,1-2 0-15,3-1 0 0,0 0-1145 16,9 0 511-16</inkml:trace>
  <inkml:trace contextRef="#ctx0" brushRef="#br0" timeOffset="5266.65">33388 17281 183 0,'0'0'176'0,"0"0"288"16,0 0 419-16,0 0-542 0,0 0-341 15,0 0 0-15,0-72 0 16,0 72 0-16,0 0 0 16,0 8 0-16,0 13 0 15,0-1 0-15,0 3 0 16,0 1 0-16,7-2 0 16,4-6 0-16,-4-1 0 15,1-6 0-15,-2-3 0 0,2-5 0 16,4-1 0-16,5 0 0 15,2-1 0-15,1-14 0 16,-5-3 0 0,-1-7 0-16,-5 1 0 0,1 0 0 15,-5 0 0-15,0 6 0 16,-2 4 0-16,0 8 0 16,0 5 0-16,-2 1 0 15,1 0 0-15,1 14 0 16,3 9 0-16,1 3 0 15,-2 5 0-15,-2-1 0 16,-3 1 0-16,0 0 0 16,0-1 0-16,-2-1 0 15,-10 1 0-15,-3-6 0 16,-1 2 0-16,-1-7 0 0,-5 1 0 16,-5-3 0-16,-7 2 0 15,-9-1 0-15,-16-3-1202 16,-11-4 461-16</inkml:trace>
  <inkml:trace contextRef="#ctx0" brushRef="#br0" timeOffset="21079.19">2317 6227 25 0,'0'0'40'0,"0"0"-6"16,0 0 2-16,0 0-3 16,0 0 22-16,0 0-3 15,0 0 16-15,-14 7-3 16,14-6 9-16,0-1-8 15,0 0-22-15,0 3-26 16,0-3-4-16,0 0 2 16,0 0-1-16,0 0-1 15,0 2 37-15,0-2 23 16,0 1 44-16,0 0 29 0,0-1-1 16,0 0 18-16,0 0 44 15,0 0-84-15,0 0-16 16,0 0 31-16,0 0-40 15,0 0-99-15,0 0 0 16,0 0 0-16,0-8 0 16,-3-2 0-16,0-4 0 15,-1-1 0-15,1-1 0 16,0-2 0-16,3-4 0 16,0 0 0-16,0-5 0 15,0-1 0-15,3-1 0 16,7-4 0-16,1 1 0 15,2 0 0-15,2-4 0 16,7-3 0-16,-2 0 0 0,8-1 0 16,-1 3 0-16,4-1 0 15,-1 4 0-15,0 2 0 16,4 0 0-16,-2 2 0 16,2 1 0-16,2 2 0 15,2-1 0-15,4-2 0 16,4 1 0-16,-2 2 0 15,1 0 0-15,-1 5 0 16,-2 3 0-16,0 3 0 16,-8 4 0-16,-1 3 0 15,-6 2 0-15,-9 0 0 16,-2 3 0-16,-4-1 0 16,-6 3 0-16,-3 0 0 0,0 2 0 15,-3 0 0 1,0 0 0-16,0 0 0 0,0 0 0 15,0 0 0-15,0 0 0 16,-3 0 0-16,-7 2 0 16,-4 6 0-16,-4 4 0 15,2-2-1145-15,-5-3 530 16</inkml:trace>
  <inkml:trace contextRef="#ctx0" brushRef="#br0" timeOffset="21844.31">2852 5150 167 0,'0'0'89'0,"0"0"81"16,0 0 207-16,0 0 225 15,0 0 40-15,-80-63-642 16,69 57 0-16,8 2 0 15,-1 2 0-15,4 2 0 16,0 0 0-16,0 0 0 16,0 0 0-16,0 0 0 15,0 0 0-15,4 0 0 16,11 0 0-16,9 0 0 16,6 4 0-16,1 2 0 15,5 3 0-15,6 3 0 16,4 3 0-16,9 0 0 15,2 1 0-15,-3 0 0 16,-4-2 0-16,-8 1 0 0,-9-2 0 16,-6-3 0-16,-11-2 0 15,-4-2 0-15,-6-4 0 16,-4-1 0-16,-1-1 0 16,-1 0 0-16,0 0 0 15,0 0 0-15,0 0 0 16,0 0 0-16,0 0 0 15,0 2 0-15,0 0 0 16,0 5 0-16,-1 4 0 16,-11 9 0-16,-6 6 0 15,4 4 0-15,0 5 0 16,3-1 0-16,0 1 0 16,3-2 0-16,0-2 0 15,4-7 0-15,-1-6 0 16,-1-5 0-16,6-7 0 0,-3-3 0 15,3-2 0-15,-3-1 0 16,3 0 0-16,0 0 0 16,0 0 0-16,0 2 0 15,-4 5 0-15,1 7 0 16,0 4-950-16,-9 4 93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24:06.70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3801 2566 57 0,'0'0'53'16,"0"0"23"-16,0 0 35 15,0 0 33-15,0 0 68 16,0 0 133-16,0 0 31 16,0 0-156-16,0 0-74 15,0 0-31-15,3 0 6 16,-2 0-50-16,-1 0-71 0,2 0 0 15,-2 0 0 1,0 0 0-16,1 0 0 0,1-4 0 16,1-1 0-16,6-4 0 15,-1-8 0-15,2 2 0 16,-3-5 0-16,2-4 0 16,-1-4 0-16,-4-4 0 15,2-3 0-15,-4 1 0 16,-2-3 0-16,0 0 0 15,0-1 0-15,0 0 0 16,0 1 0-16,0 2 0 16,0 1 0-16,0 0 0 15,0 3 0-15,0 0 0 16,0 3 0-16,0 2 0 16,0 2 0-16,1 2 0 15,1 1 0-15,1 1 0 0,1 1 0 16,4 1 0-16,2-3 0 15,2 2 0-15,3 1 0 16,-2 0 0-16,2 1 0 16,-1 2 0-16,-4 2 0 15,0 1 0-15,-5 5 0 16,4 6-694-16,-3 1-180 16,-1 1 575-16,-5 21 167 15</inkml:trace>
  <inkml:trace contextRef="#ctx0" brushRef="#br0" timeOffset="264.27">3637 2217 181 0,'0'0'66'16,"0"0"86"-16,0 0 4 16,0 0-34-16,0 0-54 15,0 0-25-15,112-10-5 0,-70 5-22 16,4 4-16-16,3-2-63 16,3-1-140-1,0-1-23-15,-10-2 39 0</inkml:trace>
  <inkml:trace contextRef="#ctx0" brushRef="#br0" timeOffset="705.77">4605 1815 187 0,'0'0'74'16,"0"0"144"-16,0 0 252 15,0 0 327-15,0 0-496 16,0 0-301-16,0-49 0 15,0 49 0-15,0 0 0 16,0 5 0-16,-12 15 0 16,-6 12 0-16,-6 12 0 15,-1 8 0-15,3 5 0 16,5 0 0-16,7 4 0 16,9 0 0-16,1 1 0 15,0-3 0-15,10-5 0 16,5-7 0-16,1-10 0 0,1-6 0 15,-1-7 0-15,-1-5 0 16,7-7 0-16,2-7-341 16,12-5-655-16,3-2 549 15</inkml:trace>
  <inkml:trace contextRef="#ctx0" brushRef="#br0" timeOffset="1327.1">4780 2102 152 0,'0'0'192'16,"0"0"122"-16,0 0 678 15,0 0-595-15,0 0-397 16,0 0 0-16,44-60 0 15,-30 60 0-15,4 0 0 16,0 11 0-16,3 6 0 16,-5 7 0-16,-1 7 0 15,-3 4 0-15,-5 6 0 16,-7 0 0-16,0-5 0 16,0-4 0-16,0-10 0 15,-5-10 0-15,3-7 0 16,2-5 0-16,0 0 0 0,0 0 0 15,0-1 0-15,0-14 0 16,0-4 0-16,7-4 0 16,2-5 0-16,5-2 0 15,4-2 0-15,-3 0 0 16,1-2 0-16,-1 1 0 16,-3 4 0-16,-2 4 0 15,-5 4 0-15,1 7 0 16,-2 4 0-16,-4 6 0 15,0 3 0-15,0 1 0 16,0 0 0-16,0 0 0 0,0 0 0 16,0 0 0-1,0 9 0-15,0 11 0 0,-10 13 0 16,1 9 0-16,3 2 0 16,1-2 0-16,5-5 0 15,0-9 0-15,2-5 0 16,10-6 0-16,0-3 0 15,4-1 0-15,3-3 0 16,4-2 0-16,7 2-335 16,10-5-855-16,0-1 818 15</inkml:trace>
  <inkml:trace contextRef="#ctx0" brushRef="#br0" timeOffset="1818.12">5478 2300 140 0,'0'0'145'0,"0"0"137"16,0 0 63-16,0 0-129 16,0 0-105-16,0 0-72 15,3-7-14-15,-3 7 15 16,0 0 53-16,0 0 104 15,0 0 31-15,0 0-42 16,0 0-186-16,0 0 0 16,0 0 0-16,0 0 0 0,0 0 0 15,0 0 0 1,0 5 0-16,0 0-18 0,0-2 18 16,0-2 5-16,0-1 8 15,0 0-13-15,0 0 0 16,0 0 0-16,0 0 0 15,0 0 0-15,0-3 0 16,0 0 0-16,0 0 0 16,0 1 0-16,0 2 0 15,0 0 0-15,0 0 0 16,3 0 0-16,5 0 0 0,3 8 0 16,-2 6 0-16,-4 6 0 15,-5 4 0 1,0 0 0-16,-8 2 0 0,-9-3 0 15,-2-3 0 1,2-3-933-16,0-9 145 0,7-3 486 16</inkml:trace>
  <inkml:trace contextRef="#ctx0" brushRef="#br0" timeOffset="2606.11">5872 2096 3 0,'0'0'77'16,"0"0"-22"-16,0 0 11 16,0 0 32-16,0 0 23 15,-21-73 171-15,21 63 354 0,-3 0 30 16,3 2-663-16,0 2-13 15,0 4 0-15,0 0 0 16,0 2 0-16,0 0 0 16,0 0 0-16,0 0 0 15,0 10 0-15,0 14 0 16,0 10 0-16,6 2 0 16,5 3 0-16,3-7 0 15,0-5 0-15,2-7 0 16,-2-9 0-16,-1-4 0 15,-1-5 0-15,4-2 0 16,1-2 0-16,5-13 0 16,2-6 0-16,-3-1 0 15,-3-3 0-15,-6 2 0 16,1-1 0-16,-7-1 0 0,-1 3 0 16,-2-1 0-16,-3 5 0 15,0 5 0-15,0 4 0 16,0 5 0-16,0 3 0 15,0 1 0-15,0 0 0 16,0 0 0-16,0 14 0 16,0 9 0-16,1 9 0 15,5 6 0-15,4 3 0 16,1 2 0-16,2 3 0 16,-1-1 0-16,-4-1 0 15,-5-2 0-15,-3-1 0 0,0-2 0 16,-8-4 0-1,-14-3 0-15,-2-7 0 0,-10-7 0 16,1-4 0-16,-3-8 0 16,0-6 0-16,5 0 0 15,7-1-1253-15,11-17 784 16,5-2 220-16</inkml:trace>
  <inkml:trace contextRef="#ctx0" brushRef="#br0" timeOffset="3004.71">6388 1791 170 0,'0'0'195'16,"0"0"71"-16,0 0 196 0,0 0-292 16,0 0-106-1,0 0 237-15,109 57 76 0,-81-20-335 16,-7 9-42-16,-3 8 0 15,-5 5 0-15,-7 5 0 16,-6 1 0-16,0-1 0 16,0-7 0-16,-10-3 0 15,-3-9 0-15,-1-5 0 16,1-4 0-16,4-9 0 16,4-7-414-16,2-10-682 15,3-10 743-15</inkml:trace>
  <inkml:trace contextRef="#ctx0" brushRef="#br0" timeOffset="3607.8">7212 2030 166 0,'0'0'101'16,"0"0"90"-16,0 0 171 16,0 0 96-16,0 0-148 15,0 0-89-15,16-13-117 16,4 5-104-16,8 1 0 15,6 0-18-15,-1 1 13 16,-6 5-7-16,-2 1-227 16,-7 0-122-16,-9 7-231 15,-3 13 331-15,-6 4 94 16,0 6 59-16,-20 0-35 16</inkml:trace>
  <inkml:trace contextRef="#ctx0" brushRef="#br0" timeOffset="3823.61">7246 2267 35 0,'0'0'77'15,"0"0"-11"-15,0 0 25 16,0 0 5-16,0 0 3 16,0 0 6-16,94 0-5 15,-70 0-13-15,-3 0-55 16,-5 0-29-16,2 0-3 15,-4 0-33-15,0 0-63 16,0 0-31-16,7-1-28 0,-1-5 3 16,5-5 16-16</inkml:trace>
  <inkml:trace contextRef="#ctx0" brushRef="#br0" timeOffset="4853.29">8026 1785 102 0,'0'0'59'15,"0"0"16"-15,0 0-12 16,0 0 1-16,0 0-1 0,0 0 17 16,0-5 13-16,0 3 51 15,3 2 115-15,-1-2 17 16,2 1-102-16,7-2-76 16,8-3-60-16,18 0-38 15,12-2 0-15,4 0-5 16,-1-1-6-16,-6 0 11 15,-9 0-11-15,-8 2 5 16,-11 3 12-16,-3 3-12 16,-11 1 6-16,-2 0-5 15,-2 0 0-15,0 0-12 16,0 0 6-16,0 7-21 16,0 4 32-16,0 3 43 15,0 1-26-15,-5 4 26 0,-8 2-9 16,-1 4 17-16,-5 2 22 15,-5 3 19-15,-3-1-52 16,0 1 1-16,-1-3-36 16,4-2 13-16,2-7-7 15,8-5-11-15,5-4 6 16,6-7-6-16,-1-2 23 16,4 0 12-16,0 0-5 15,0 0-30-15,0 0 0 16,0-2 0-16,10-7 0 15,2 0 0-15,8 0 0 16,-1 0 0-16,7 2 0 16,-1 5 0-16,0 0 0 15,2 2 0-15,0 0 0 16,-3 2 0-16,6 10 0 0,-3 5 0 16,-2 6 0-16,-4 5 0 15,-8 3 0-15,-8 3 0 16,-5 1 0-16,0 3 0 15,-14-4 0-15,-11-3 0 16,-8-1 0-16,-1-8 0 16,-1-5 0-16,4-6 0 15,6-8 0-15,7-3 0 0,7 0 0 16,7 0 0 0,4-3 0-16,0-8 0 0,0 0 0 15,3-2 0-15,7 3 0 16,4 3 0-1,-2 3 0-15,-3 4 0 0,-1 0 0 16,-3 0 0-16,1 0 0 16,2 0 0-16,-1 0-59 15,2 0-886-15,-2 0 262 16,4 0 441-16</inkml:trace>
  <inkml:trace contextRef="#ctx0" brushRef="#br0" timeOffset="5787.59">8698 2064 92 0,'0'0'76'15,"0"0"13"-15,0 0 58 16,0 0 14-16,0 0 153 15,0 0 56-15,44-25-14 16,-35 25-60-16,3 0-150 16,3 0-146-16,3 11 0 15,-1 6 0-15,2 4 0 16,-4 6 0-16,0 3 0 0,-6 0 0 16,-3 0 0-16,-5 0 0 15,-1-1 0-15,0-2 0 16,0-4 0-16,-4-4 0 15,-5-4 0-15,1-7 0 16,4-4 0-16,4-4 0 16,0 0 0-16,0 0 0 15,0-11 0-15,0-6 0 0,4-2 0 16,1-4 0 0,1 0 0-16,0-2 0 0,3-5 0 15,4-4 0-15,2-2 0 16,6 0 0-16,1 6 0 15,-4 6 0-15,-3 5 0 16,-6 8 0-16,-3 4 0 16,-1 2 0-16,-3 4 0 15,-2-1 0-15,0 2 0 16,0 0 0-16,0 0 0 16,0 0 0-16,0 2 0 15,-5 12 0-15,-6 5 0 16,-1 8 0-16,0 2 0 15,3 3 0-15,5-5 0 16,2 1 0-16,2-3 0 0,0 0 0 16,6-4 0-16,6-1 0 15,3-2 0-15,-1-2 0 16,0-3 0-16,-2-4 0 16,-1-3 0-16,1-3 0 15,3-3 0-15,1 0 0 16,6 0-397-16,-1-10-654 15,2-1 646-15</inkml:trace>
  <inkml:trace contextRef="#ctx0" brushRef="#br0" timeOffset="6186.19">9611 1963 174 0,'0'0'144'16,"0"0"187"-16,0 0 409 16,0 0-82-16,0 0-658 15,0 0 0-15,0-23 0 16,0 23 0-16,0 0 0 15,0 6 0-15,0 13 0 0,0 11 0 16,1 8 0 0,2 3 0-16,2 1 0 15,2-1 0-15,-3 0 0 16,1-6 0-16,1-4 0 0,-1-1 0 16,-2-6 0-16,0-5 0 15,-2-5 0-15,2-6 0 16,-2-4 0-16,1-4 0 15,-1 0-414-15,1 0-449 16,-2-4 490-16,0-14 151 16</inkml:trace>
  <inkml:trace contextRef="#ctx0" brushRef="#br0" timeOffset="6386.77">9462 2198 198 0,'0'0'139'0,"0"0"119"16,0 0 49-16,0 0-129 15,0 0-76-15,0 0-55 16,125-14-18-16,-73 8-29 16,8-2-328-16,2-5-155 15,1 1 221-15</inkml:trace>
  <inkml:trace contextRef="#ctx0" brushRef="#br0" timeOffset="7521.73">10440 1683 170 0,'0'0'135'16,"0"0"167"-16,0 0 335 16,0 0 72-16,0 0-615 15,0 0-94-15,2-38 0 16,-2 38 0-16,0 0 0 15,0 0 0-15,0 1 0 16,0 13 0-16,0 11 0 16,0 7 0-16,-9 8 0 15,-6 5 0-15,3 3 0 0,-3 3 0 16,-3-1 0 0,0 2 0-16,-3-3 0 0,0-7 0 15,4-8 0-15,3-11 0 16,6-11 0-16,4-8 0 15,3-2 0-15,1-2 0 16,0 0 0-16,0 0 0 16,0 0 0-16,0 0 0 15,7 0 0-15,14-4 0 16,9-4 0-16,7-4 0 16,2 0 0-16,-5 2 0 15,-1 2 0-15,0 2 0 16,-6 0 0-16,-2 2 0 15,-8 1 0-15,-1 1 0 16,-4 0 0-16,-6 1 0 0,3-2-94 16,-5 2 42-16,-1-4 52 15,-1-1 29-15,-1-3 52 16,-1-1-45-16,0-3-36 16,0 1 0-16,0-3 0 15,0 0 0-15,-1-2 0 16,-4 0 0-16,2 2 0 15,0 2 0-15,-1 4 0 16,1 4 0-16,3 4 0 16,0 1 0-16,0 0 0 15,0 0 0-15,0 8 0 16,0 15 0-16,-3 8 0 16,3 4 0-16,-2 2 0 15,2-2 0-15,0 1 0 16,0-3 0-16,0-2 0 0,0-3 0 15,0-5 0-15,2-5 0 16,1-3 0-16,0-6 0 16,3-3 0-16,-5-3 0 15,-1-3 0-15,3 0 0 16,-3 0 0-16,0 0 0 16,6 0 0-16,2-13 0 15,5-4 0-15,-4-7-1332 16,2 0 756-16</inkml:trace>
  <inkml:trace contextRef="#ctx0" brushRef="#br0" timeOffset="8253.82">10892 1954 178 0,'0'0'130'0,"0"0"189"15,0 0 528-15,0 0-274 0,0 0-573 16,0 0 0 0,0 0 0-16,-10-51 0 0,10 51 0 15,-2 0 0-15,2 0 0 16,-1 0 0-16,1 0 0 15,0 0 0-15,0 0 0 16,0 0 0-16,0 5 0 16,0 10 0-16,0 4 0 15,3 4 0-15,12 3 0 16,-2-1 0-16,5-4 0 16,6-1 0-16,-3-6 0 15,3-4 0-15,-2-4 0 16,3-5 0-16,-4-1 0 15,2 0 0-15,-3-10 0 16,-1-6 0-16,-3-4 0 0,-1-2 0 16,-2-3 0-16,-2-2 0 15,-4-1 0-15,0 1 0 16,-2 5 0-16,-4 1 0 16,-1 3 0-16,0 6 0 15,0 0 0-15,0 7 0 16,0 1 0-16,0 2 0 15,0 2 0-15,0 0 0 16,0 0 0-16,0 9 0 16,0 15 0-16,0 11 0 15,-3 10 0-15,0 7 0 16,-4 6 0-16,0 1 0 0,-4 5 0 16,-2-2 0-1,-4-1 0-15,-2-3 0 0,-5-4 0 16,-4-6 0-16,-2-4 0 15,-6-7 0-15,-3-9 0 16,5-9 0-16,3-11 0 16,7-5 0-16,6-3 0 15,0 0 0-15,6 0 0 16,-1 0 0-16,1-7 0 16,-3-5-272-16,3-6-1189 15</inkml:trace>
  <inkml:trace contextRef="#ctx0" brushRef="#br0" timeOffset="11309.77">4092 4725 63 0,'0'0'23'15,"0"0"28"-15,0 0-5 16,0 0 29-16,0 0 31 16,0 0 33-16,0 0 85 15,-6 7 117-15,6-7 38 16,0 0-125-16,0 0-123 16,0 0-27-16,-2 2-11 15,2-1-75-15,0 3-18 16,0-1 0-16,0 4 0 15,0 1 0-15,0-1 0 0,5-1 0 16,4-2 0 0,3-3 0-16,0-1 0 0,-2 0 0 15,5 0 0-15,0-5 0 16,3-7 0-16,2-5 0 16,0 0 0-16,1-2 0 15,-4-1 0-15,-3-2 0 16,-3 0 0-16,-2-2 0 15,-3-3 0-15,-6-1 0 16,0-4 0-16,0-2 0 16,-6-2 0-16,-9 1 0 15,6 1 0-15,-4 4 0 16,2 3 0-16,-2 1 0 16,5 3 0-16,-2 1 0 15,-2-1 0-15,3 0 0 0,0 2 0 16,0-1 0-1,0 0 0-15,5 0 0 0,-1 3 0 16,4 0 0-16,1 1 0 16,0 1 0-16,0 0 0 15,0 1 0-15,0 3 0 16,0-3 0-16,0 2 0 16,4 1 0-16,2 1 0 15,3 4 0-15,0 3 0 16,3 4-226-16,0 1-769 0,-2 0 579 15,-2 14 259-15,-2 5 65 16,-3 4 17-16</inkml:trace>
  <inkml:trace contextRef="#ctx0" brushRef="#br0" timeOffset="11633.99">3913 4500 58 0,'0'0'122'15,"0"0"-61"-15,0 0 54 16,0 0-17-16,0 0-5 16,0 0-50-16,97-36-40 15,-21 20-3-15,15 2 0 16,9-1 0-16,3 4-101 16,-4 5-39-16,-13 0 18 15,-19 4 6-15</inkml:trace>
  <inkml:trace contextRef="#ctx0" brushRef="#br0" timeOffset="12469.13">4638 4635 227 0,'0'0'125'16,"0"0"94"-16,0 0 244 16,0 0-45-16,0 0 25 15,0 0-291-15,21-14-152 16,-6 14 0-16,3 0 0 16,3 8 0-16,-1 5 0 15,-3 5 0-15,-1 7 0 16,-5 1 0-16,-5 7 0 0,-3 4 0 15,-3 0 0-15,0 3 0 16,0-3 0-16,-5-3 0 16,-8-4 0-16,-2-7 0 15,3-8 0-15,7-9 0 16,2-3 0 0,3-3 0-16,0 0 0 0,0-6 0 15,0-10 0-15,3-8 0 16,11-7 0-16,4-3 0 15,4-4 0-15,2-5 0 16,0 3 0-16,-2 0 0 16,-2 2 0-16,-1 4 0 15,-1 4 0-15,-3 5 0 16,0 4 0-16,-6 7 0 16,-3 4 0-16,-5 5 0 0,-1 4 0 15,0 1 0-15,0 0 0 16,0 0 0-16,0 0 0 15,-7 17 0-15,-9 9 0 16,-4 7 0-16,1 3 0 16,5-2 0-16,4-2 0 15,7-4 0-15,3-1 0 16,0-2 0-16,0 1 0 16,10-2 0-16,5-1 0 15,1-1 0-15,-2-2 0 16,1-2 0-16,-5-5 0 15,-1-3 0-15,-1-5 0 16,-1-3 0-16,-4 0 0 16,5-2 0-16,1 0 0 0,4-13-720 15,2-7-221-15,1-10 626 16</inkml:trace>
  <inkml:trace contextRef="#ctx0" brushRef="#br0" timeOffset="13036.2">5736 4223 28 0,'0'0'147'15,"0"0"-57"-15,0 0 70 16,0 0 24-16,0 0 59 16,0 0 92-16,-1 1-117 15,11-1-84-15,5 0-90 16,12 0-11-16,0-1-33 16,-2 1 0-16,-4 0-5 0,-2 0-284 15,-5 0-257-15,-4 11 215 16,-10 1 128-16,0 6 70 15</inkml:trace>
  <inkml:trace contextRef="#ctx0" brushRef="#br0" timeOffset="13230.78">5735 4419 141 0,'0'0'83'0,"0"0"26"15,0 0-8-15,0 0-8 16,92-5-23-16,-71 3-12 16,0 1-36-16,-6 1-22 0,-3-2-63 15,1 2-93-15,-5 0-10 16,-1-2 22-16</inkml:trace>
  <inkml:trace contextRef="#ctx0" brushRef="#br0" timeOffset="16681.66">5802 4471 51 0,'0'0'35'0,"0"0"-2"16,0 0-5-16,0 0-3 16,0 0 4-16,0 0 5 15,-3-7-8-15,3 7 17 16,0-1 22-16,0 1 5 15,0 0 15-15,-2 0 26 16,2 0 48-16,-1 0 69 16,-1 0-6-16,1 0-82 15,-2 0-29-15,0 0-45 16,0 0-22-16,-3 0 29 0,-1 0-22 16,-1 0 46-1,-1 0-51-15,3 0 18 16,-3 0-18-16,0 0 19 0,2 0-65 15,-1 0 0-15,1 0 0 16,4 0 0-16,1 0 0 16,2 0 0-16,0 0 0 15,0 0 0-15,0 0 0 16,0 0 0-16,0 0 0 16,0 0 0-16,0-2 0 15,0 2 0-15,12-1 0 16,12 1 0-16,6 0 0 0,7-1 0 15,-1 1 0-15,-3-2 0 16,-5 1 0-16,-4 0 0 16,-6-2 0-16,-7 1 0 15,-4 1 0-15,-6 0 0 16,-1 1 0-16,0 0 0 16,0 0 0-16,0 0 0 15,0 0 0-15,-3 0 0 16,-10 0 0-16,-4 0-36 15,-5 0-1066-15,-2 0 521 16,-4-6 270-16</inkml:trace>
  <inkml:trace contextRef="#ctx0" brushRef="#br0" timeOffset="17164.89">5660 4217 101 0,'0'0'59'16,"0"0"33"0,0 0 16-16,0 0 8 0,0 0 13 15,0 0 11-15,-3 0-13 16,3 0-35-16,0 0-34 16,0 0-16-16,0 0-1 15,0 0 23-15,3 0 1 16,18 0-1-16,16 0 12 15,8 0 234-15,4 0-145 16,-4 0-124-16,-2 0-12 16,-4 0-29-16,-9 0 0 15,-12 0 5-15,-3 2-5 16,-11-1 6-16,-4-1-6 0,0 0 12 16,0 0 17-16,0 2 17 15,0-2-46-15,0 2-254 16,-1 4-617-16,-10-2 371 15,-4-2 203-15</inkml:trace>
  <inkml:trace contextRef="#ctx0" brushRef="#br0" timeOffset="34742.49">6897 3995 33 0,'0'0'79'16,"0"0"-17"-16,0 0 1 16,0 0 16-16,0 0-4 0,0 0 12 15,0 0 15-15,0 0-55 16,-51 0-19-16,45 0 29 15,-1 0-11-15,-1 0 19 16,1 0 24-16,1 0 46 16,-2 0 23-16,2 0 37 15,2 0-12-15,-3 0-60 16,5 0-37-16,2 0-6 16,0 0-10-16,0 0-18 15,0 0-29-15,0 0 7 16,0 0-30-16,0 0 0 15,0 0 0-15,0 0 0 16,0 0 0-16,0 0 0 16,2 0 0-16,18 0 0 0,15 0-18 15,11-2 18-15,8-2 0 16,-2 0 0-16,-3 0-24 16,-4 2 1-16,-2-1-6 15,-6 3-11-15,-4 0 22 16,-5 0 13-16,-8-1-1 15,-7-1 0-15,-5 2 6 16,-4-1 6-16,-4 1-6 16,2-1 6-16,-2 1 11 15,0 0 29-15,0 0 48 0,0 0-94 16,0 0 0 0,0 0 0-16,0 0 0 15,0 0 0-15,0 0 0 16,0 0 0-16,0 0 0 0,0 0 0 15,0 0 0 1,0 0 0-16,0 0 0 0,0 0 0 16,0 0 0-16,0 0 0 15,0 0 0-15,0 0 0 16,0 0 0-16,0 0 0 16,0 0 0-16,0 0 0 15,0 0 0-15,0 0 0 16,0 0 0-16,0 0 0 15,0 0 0-15,0 0 0 0,0 0 0 16,0 0 0-16,0 0 0 16,0 0 0-16,0 0 0 15,0 0 0-15,0 0 0 16,0 0 0-16,0 0 0 16,0 0 0-16,0 0 0 15,0 0 0-15,0 0 0 16,0 7 0-16,-5 4 0 15,-4 2 0-15,-2 2 0 16,-3 0 0-16,-2 5 0 16,-1-1 0-16,-2 2 0 15,1 1 0-15,-6 2 0 16,-1 2 0-16,-2-3 0 16,0-1 0-16,3-2 0 15,2-3 0-15,1-3 0 0,4-3 0 16,1-1 0-16,2-3 0 15,0-3 0-15,2 2 0 16,0-2 0-16,0 0 0 16,3 1 0-16,0-3 0 15,5-1 0-15,1 1 0 16,3-2 0-16,-2 0 0 16,2 0 0-16,0 0 0 15,0 0 0-15,0 0 0 16,0 0 0-16,0 0 0 15,0 0 0-15,6-4 0 16,6-5 0-16,1 1 0 0,8 1 0 16,4 0 0-1,5 1 0-15,0 4 0 0,-2 2 0 16,-2 0 0-16,2 0 0 16,-1 0 0-16,0 4 0 15,3 7 0-15,-5 3 0 16,0 5 0-16,-3 3 0 15,0 3 0-15,-6 5 0 16,-1 3 0-16,-6 2 0 16,-6-1 0-16,-3-2 0 15,0-1 0-15,-4-2 0 0,-14-3 0 16,-6 1 0 0,-6-2 0-16,-4 1 0 0,-4-1 0 15,-2-1 0 1,0-2 0-16,-1-7 0 15,4-6 0-15,5-8 0 0,7-1 0 16,6-5 0-16,4-10 0 16,8-2 0-16,2 3 0 15,5 0 0-15,0 0 0 16,3 3 0-16,15 1 0 16,4 3 0-16,1 4 0 15,-1 3 0-15,-4 0 0 16,-3 0 0-16,-6 7 0 0,-2 4 0 15,-4 2 0-15,-3-1 0 16,0 1 0-16,0-2 0 16,0-2 0-16,-6-5 0 15,-2 1 0-15,0-4 0 16,1-1-352-16,-1 0-790 16,-1-11 737-16</inkml:trace>
  <inkml:trace contextRef="#ctx0" brushRef="#br0" timeOffset="47021.05">4249 6606 77 0,'0'0'47'0,"0"0"-12"16,0 0 18-16,0 0-20 16,0 0-6-16,0 0 3 15,0 0 11-15,-2 17-7 16,2-13 33-16,0-2-20 16,0 1-1-16,2-1 16 15,1-1-19-15,3-1 30 16,4 0 3-16,-1 0 56 15,9 0 123-15,4-12-2 16,-1-2 28-16,-3-3-51 16,0 0-125-16,-7 1-105 15,-1-4 0-15,-1-1 0 16,-2-2 0-16,-2-5 0 0,2-1 0 16,-4-5 0-16,-3 1 0 15,0-4 0-15,0 2 0 16,0 1 0-16,0-1 0 15,-10 1 0-15,1-3 0 16,-2 0 0-16,0 0 0 16,0-2 0-16,5 3 0 15,4 0 0-15,1 5 0 16,1 3 0-16,0 5 0 16,0 3 0-16,0 3 0 15,0 3 0-15,0-5 0 16,0 2 0-16,1-3 0 0,4 2 0 15,4 0 0 1,-1 1 0-16,3 0 0 0,0 0 0 16,-1 3 0-16,2 1 0 15,-3 2 0-15,-3 4 0 16,0 4 0-16,-3 3 0 16,-2 0-419-16,1 9-523 15,-2 14 608-15,0 7 171 16,0 7 4-16</inkml:trace>
  <inkml:trace contextRef="#ctx0" brushRef="#br0" timeOffset="47302.3">4129 6281 155 0,'0'0'58'16,"0"0"-5"-16,0 0 0 0,0 0-33 16,123-41-5-1,-64 31-1-15,1 4-2 0,-5 2-12 16,-5 4-10-16,-4 0-63 15,-9 0-19-15,-3 7-24 16</inkml:trace>
  <inkml:trace contextRef="#ctx0" brushRef="#br0" timeOffset="48019.47">4805 6336 181 0,'0'0'91'16,"0"0"83"-16,0 0 131 15,0 0 242-15,0-84 62 16,0 74-469-16,0 2-140 16,0 2 0-16,0 3 0 15,0 3 0-15,0 0 0 16,0 0 0-16,0 0 0 16,0 3 0-16,0 13 0 15,0 8 0-15,0 5 0 16,0 2 0-16,0-1 0 0,0-2 0 15,11-4 0 1,2-5 0-16,2-5 0 0,0-4 0 16,0-7 0-16,4-3 0 15,-1 0 0-15,3-7 0 16,-2-9 0-16,-4-4 0 16,0 0 0-16,-4-2 0 15,-2-1 0-15,-2 1 0 16,-3-1 0-16,-2 2 0 15,-2 4 0-15,0 2 0 16,0 7 0-16,0 4 0 0,0 1 0 16,0 3 0-1,0 0 0-15,0 0 0 0,0 0 0 16,0 17 0 0,3 10 0-16,0 5 0 0,0 5 0 15,-3 1 0-15,3-1 0 16,-3-1 0-16,0-3 0 15,0 3 0-15,0-3 0 16,-3 4 0-16,-11-1 0 16,-5-4 0-16,-3-3 0 15,-5-4 0-15,0-7 0 16,-3-4 0-16,0-6 0 0,2-2 0 16,1-6 0-1,3 0-546-15,9-3-456 0,10-18 636 16</inkml:trace>
  <inkml:trace contextRef="#ctx0" brushRef="#br0" timeOffset="48798.51">5869 5880 72 0,'0'0'103'0,"0"0"1"15,0 0 43-15,0 0 32 16,0 0 112 0,0 0 81-16,-24 0-41 15,22 0-144-15,2 0-8 0,0 0-97 16,0 0-82-16,0 0 0 15,0 0 0-15,0 0 0 16,2-3 0-16,13-4 0 16,9 2 0-16,6 0 0 15,-2 0 0-15,2 5 0 16,-11 0 0-16,-1 0 0 16,-5 0 0-16,-5 0 0 15,-2 10-307-15,-3 0-344 0,-3 5 109 16,0 3 295-16,-6 5 107 15,-13 0-20-15</inkml:trace>
  <inkml:trace contextRef="#ctx0" brushRef="#br0" timeOffset="49057.34">5820 6136 123 0,'0'0'102'15,"0"0"11"-15,0 0 65 16,0 0-32-16,0 0 57 16,0 0 78-16,104-20 47 15,-53 13-135-15,-2 1-22 16,-9 2-4-16,-8 2-125 0,-17 2-42 16,-7 0 0-16,-6 0 0 15,-2 0 0-15,0 0 0 16,0 0 0-16,0 0-380 15,0 5-531-15,-3 2 514 16,-9 1 142-16</inkml:trace>
  <inkml:trace contextRef="#ctx0" brushRef="#br0" timeOffset="50346.62">7067 5717 155 0,'0'0'91'0,"0"0"81"16,0 0 161-16,7-71 264 15,-7 57 102-15,0 5-699 16,0 3 0-16,0 4 0 15,0 0 0-15,0 2 0 16,0 0 0-16,2 0 0 16,-2 0 0-16,0 13 0 15,0 11 0-15,-2 11 0 16,-11 6 0-16,-4 4 0 16,-3 6 0-16,-1 4 0 15,1-1 0-15,1-5 0 16,7-8 0-16,2-10 0 15,5-11 0-15,4-7 0 16,1-8 0-16,0-2 0 0,0-3 0 16,0 0 0-1,0 0 0-15,13 0 0 0,21-3 0 16,10-7 0-16,9 0 0 16,1 3 0-16,-5 0 0 15,-3 0 0-15,-7 1 0 16,-7-1 0-16,-9-1 0 15,-3-3 0-15,-2-2 0 16,-6 2 0-16,-2-2 0 16,-2 0 0-16,-4 2 0 15,-1-2 0-15,-1-1 0 0,-2 0 0 16,0-1 0 0,0 0 0-16,0 5 0 0,0 1 0 15,-3 3 0-15,1 3 0 16,1 1 0-16,-1 2 0 15,2 0 0-15,-3 0 0 16,-1 17 0-16,-4 11 0 16,1 6 0-16,7 0 0 15,0 2 0-15,0 1 0 16,0-1 0-16,0 3 0 16,3-2 0-16,1 1 0 15,-1-4 0-15,2-2 0 0,-4-8 0 16,1-10 0-16,-1-7 0 15,1-5 0-15,-2-2 0 16,0 0 0-16,0 0 0 16,0-11 0-16,-11-5 0 15,-4-4 0-15,-8 3-1805 16</inkml:trace>
  <inkml:trace contextRef="#ctx0" brushRef="#br0" timeOffset="78903.2">17439 1532 68 0,'0'0'44'15,"0"0"23"-15,0 0 19 16,0 0 49-16,0 0 28 15,0 0 139-15,0 0 52 16,-5-40 15-16,4 36-67 16,-1 1-145-16,1 2-157 15,-1 0 0-15,-1-1 0 16,-1 1 0-16,-5 1 0 16,-1 0 0-16,-4 0 0 15,-1 0 0-15,0 0 0 16,-1 1 0-16,1 9 0 15,-3 1 0-15,-3 4 0 16,2 2 0-16,-4 1 0 16,4 0 0-16,4 1 0 0,4-1 0 15,3-2 0-15,5-1 0 16,3 0 0-16,0 1 0 16,0 1 0-16,13 2 0 15,4-1 0-15,3-3 0 16,0-1 0-16,2-7 0 15,1-4 0-15,3-3 0 16,3 0 0-16,0-16 0 16,0-4 0-16,-5-6 0 15,-3 1 0-15,-8-2 0 16,-1 3 0-16,-6 0 0 16,-1 1 0-16,-5 1 0 15,0-1 0-15,0 1 0 16,0 2 0-16,0 1 0 0,-2 6 0 15,-2 2 0-15,2 6 0 16,-1 4 0-16,3 1 0 16,0 0 0-16,0 0 0 15,0 12 0-15,0 8 0 16,0 9 0-16,2 6 0 16,4 4 0-16,-3 5 0 15,0 2 0-15,-3 3 0 16,0-1 0-16,0 2 0 0,-5-6 0 15,-4-5 0-15,0-4 0 16,-3-3 0-16,0-4 0 16,-2-6 0-16,-2-3 0 15,2-5 0-15,-1-4 0 16,0-4 0-16,-2-4 0 16,3-2 0-16,-3 0 0 15,2 0-203-15,2-10-1102 16,3-8 872-16</inkml:trace>
  <inkml:trace contextRef="#ctx0" brushRef="#br0" timeOffset="80049.45">18054 1345 75 0,'0'0'50'0,"0"0"12"16,0 0 19-16,0 0 31 16,0 0 38-16,0 0 140 15,0-13 134-15,0 13-46 16,0 0-116-16,0 0-99 16,0 0-163-16,-3 10 0 15,-6 17 0-15,-5 12 0 16,5 15 0-16,2 8 0 15,1 5 0-15,3 2 0 16,3-1 0-16,0-5 0 0,0-9 0 16,1-5 0-16,11-9 0 15,2-4 0-15,2-8 0 16,3-6 0-16,-1-6 0 16,3-6 0-16,3-8 0 15,7-2 0-15,7-9 0 16,2-11-442-16,-1-5-415 15,-9-1 414-15,-11 0 207 16</inkml:trace>
  <inkml:trace contextRef="#ctx0" brushRef="#br0" timeOffset="80650.2">18239 1576 244 0,'0'0'214'16,"0"0"451"-16,0 0 136 15,0 0-678-15,0 0-123 16,108-52 0-16,-78 59 0 16,-3 15 0-16,-7 5 0 15,-7 7 0-15,-6 3 0 16,-7 4 0-16,0 2 0 0,0 2 0 15,-6-8 0-15,-5-6 0 16,5-8 0-16,0-11 0 16,4-7 0-16,2-5 0 15,0 0 0-15,0 0 0 16,0-10 0-16,0-10 0 16,0-5 0-16,6-7 0 15,5-4 0-15,3-2 0 16,2 1 0-16,1 2 0 15,1 4 0-15,-1 1 0 16,-1 2 0-16,-4 7 0 16,-3 1 0-16,-2 7 0 15,-4 1 0-15,-1 4 0 16,-2 6 0-16,0 0 0 0,0 2 0 16,0 0 0-16,0 0 0 15,0 9 0-15,0 9 0 16,0 9 0-16,-3 7 0 15,-4 4 0-15,0 3 0 16,4 0 0-16,2-2 0 16,1-3 0-16,0-6 0 15,3-6 0-15,8-5 0 16,2-3 0-16,0-6 0 16,10-2 0-16,3-4 0 15,7-3-744-15,6-1-247 16,1 0 686-16</inkml:trace>
  <inkml:trace contextRef="#ctx0" brushRef="#br0" timeOffset="81164.78">19005 1819 78 0,'0'0'294'16,"0"0"11"-16,0 0 492 15,0 0-323-15,0 0-375 16,0 0-99-16,2-9 0 0,-2 9 0 16,0 2 0-16,-2-1 0 15,1-1 0 1,1 0 0-16,0 0 0 16,0 0 0-16,0-1 0 0,0-5 0 15,0 3 0-15,0 2 0 16,0 1 0-16,0 0 0 15,0 0 0-15,0 0 0 16,0 0 0-16,0 0 0 16,-2 0 0-16,1 0 0 15,-2 0 0-15,1 0 0 16,-1 0 0-16,2 0 0 16,-2 0 0-16,3-4 0 15,-2-2 0-15,2 2 0 16,0-2 0-16,0 2 0 0,0 1 0 15,3 1 0-15,11 2 0 16,4 0 0-16,1 0 0 16,1 12 0-16,-5 2 0 15,-4 4 0 1,-6 3 0-16,-5 1 0 0,0 3 0 16,-8-2 0-16,-9-5 0 15,-3-3 0-15,-1-5 0 16,0-4-983-16,3-6 241 15,2 0 478-15</inkml:trace>
  <inkml:trace contextRef="#ctx0" brushRef="#br0" timeOffset="81811.87">19416 1560 166 0,'0'0'122'16,"0"0"185"-16,0 0 482 16,0 0-126-16,0 0-663 15,-12-73 0-15,10 70 0 16,2 2 0-16,-1 1 0 0,1 0 0 15,0 8 0-15,0 18 0 16,0 6 0 0,0 8 0-16,0-2 0 0,9-5 0 15,4-3 0-15,4-6 0 16,3-7 0-16,1-6 0 16,3-5 0-16,5-6 0 15,1 0 0-15,-2-6 0 16,-3-10 0-16,-4-4 0 15,-6-1 0-15,0-5 0 16,-6 1 0-16,-2-2 0 16,-2-4 0-16,-5 1 0 15,0 4 0-15,0 3 0 0,0 6 0 16,0 7 0 0,0 4 0-16,0 5 0 0,0 1 0 15,0 0 0-15,0 4 0 16,0 16 0-16,0 10 0 15,0 6 0-15,1 5 0 16,5 3 0-16,-3 1 0 16,-2 2 0-16,-1 1 0 15,0 0 0-15,0-6 0 16,-10-2 0-16,-3-8 0 16,-5-2 0-16,0-6 0 15,-1-6 0-15,0-5 0 16,3-6 0-16,0-6 0 0,2-1 0 15,2 0 0-15,1-10-833 16,6-14-44-16</inkml:trace>
  <inkml:trace contextRef="#ctx0" brushRef="#br0" timeOffset="82137.57">19918 1296 9 0,'0'0'248'0,"0"0"-99"0,0 0 120 16,0 0-42-16,107 31 105 15,-65 11 243-15,-3 8-337 16,-4 7-238-16,-10 2 0 15,-5-2 0-15,-9 0 0 16,-8 0 0-16,-3-5 0 16,0-2 0-16,-16-8 0 15,0-9 0-15,-5-6 0 16,1-6 0-16,1-6 0 16,1-5 0-16,5-6-798 15,3-4-15-15,5-3 528 16</inkml:trace>
  <inkml:trace contextRef="#ctx0" brushRef="#br0" timeOffset="82634.08">20754 1518 8 0,'0'0'221'0,"0"0"-92"16,0 0 120-16,0 0 195 15,0 0-132-15,0 0-130 16,3-6-94-16,22 4-82 16,16-4-1-16,6 0-5 15,0 0 0-15,-11 4-165 16,-17 2-230-16,-12 0-88 16,-7 18 196-16,-7 5 141 15,-22 5 3-15</inkml:trace>
  <inkml:trace contextRef="#ctx0" brushRef="#br0" timeOffset="82802.92">20812 1721 198 0,'0'0'113'0,"0"0"119"16,0 0 13-16,102-36 64 15,-70 31-138-15,-3 0-117 16,-7 2-54-16,-5 3-19 15,-3 0-514-15,0 0 107 16,1 0 182-16</inkml:trace>
  <inkml:trace contextRef="#ctx0" brushRef="#br0" timeOffset="83462.17">21638 1425 136 0,'0'0'191'15,"0"0"111"-15,0 0 479 16,0 0-144-16,0 0-637 15,56-72 0-15,-34 72 0 16,4 0 0-16,-1 4 0 0,0 17 0 16,-1 8 0-1,-3 6 0-15,-3 4 0 0,-8 4 0 16,-7-1 0 0,-3-2 0-16,0-2 0 0,-3-6 0 15,-9-5 0 1,-1-4 0-16,4-11 0 0,5-6 0 15,4-6 0-15,0 0 0 16,0-6 0-16,0-12 0 16,4-10 0-16,11-2 0 15,6-4 0-15,4-3 0 16,1-1 0-16,-2-1 0 16,-2-2 0-16,-4 3 0 15,-2 4 0-15,-2 9 0 0,-5 5 0 16,-2 6 0-16,-4 5 0 15,-1 3 0-15,-2 3 0 16,0 3 0-16,0 0 0 16,0 0 0-16,-6 22 0 15,-9 10 0-15,-6 12 0 16,0 5 0-16,3 1 0 16,6-4 0-16,11-7 0 15,1-8 0-15,1-3 0 16,20-3 0-16,4-2 0 15,2-5 0-15,0-3 0 16,-4-4 0-16,-4-6 0 16,-2-5-448-16,0 0-649 15,2-7 741-15</inkml:trace>
  <inkml:trace contextRef="#ctx0" brushRef="#br0" timeOffset="83842.75">22235 928 224 0,'0'0'171'0,"0"0"350"16,0 0 53-16,0 0-180 15,99-27-231-15,-72 32-163 16,-5 15 0-16,-7 7 0 16,-9 9 0-16,-6 6 0 15,0 7 0-15,-10-3 0 16,-9-7 0-16,5-9 0 16,5-13 0-16,4-9 0 15,5-4 0-15,0-4 0 16,0 0 0-16,0 0 0 15,14 0 0-15,14 0 0 16,11 0 0-16,4-4 0 16,-3-2 0-16,-10 2-88 15,-9 1-1189-15,-9-3 797 0</inkml:trace>
  <inkml:trace contextRef="#ctx0" brushRef="#br0" timeOffset="84417.39">22895 1324 146 0,'0'0'194'0,"0"0"254"15,0 0 654 1,0 0-945-16,0 0-157 0,0 0 0 16,0-68 0-16,0 68 0 15,0 0 0-15,0 0 0 16,0 17 0-16,0 9 0 15,0 14 0-15,6 8 0 16,0 3 0-16,0-1 0 16,3-3 0-16,1-7 0 15,-1-5 0-15,2-7 0 16,-5-4 0-16,1-4 0 16,-4-7 0-16,-2-3 0 15,-1-6 0-15,0-4 0 16,0 0 0-16,0 0-546 0,0-10-494 15,-9-9 682 1</inkml:trace>
  <inkml:trace contextRef="#ctx0" brushRef="#br0" timeOffset="84599.2">22765 1545 208 0,'0'0'72'15,"0"0"-19"-15,0 0-36 16,85-6-7-16,-16 2 21 16,22-1-31-16,6-3 0 0,0 0-120 15,-8-2-54-15</inkml:trace>
  <inkml:trace contextRef="#ctx0" brushRef="#br0" timeOffset="85134.49">23623 1347 169 0,'0'0'224'16,"0"0"493"-16,0 0 220 16,0 0-937-16,0-77 0 15,0 74 0-15,0 3 0 0,0 0 0 16,0 0 0-16,0 7 0 15,0 15 0-15,0 12 0 16,0 10 0-16,9 3 0 16,4-4 0-16,1-6 0 15,4-10 0-15,0-11 0 16,6-11 0-16,2-5 0 16,1 0 0-1,0-11 0-15,-3-10 0 0,-6-5 0 16,-3-5 0-16,-6-3 0 15,-3-3 0-15,-3 4 0 16,-3 1 0-16,0 9 0 16,0 6 0-16,0 7 0 15,0 6 0-15,0 4 0 16,0 0 0-16,3 0 0 0,4 14 0 16,0 11 0-16,1 13 0 15,-3 9 0-15,-4 5 0 16,-1 3 0-16,0 1 0 15,0-6 0-15,-11-5 0 16,-2-5 0-16,1-6 0 16,-3-8 0-16,-1-6 0 15,-2-7 0-15,3-6 0 16,-1-7 0-16,1 0 0 16,4 0 0-16,1-20-915 15,7-13 44-15</inkml:trace>
  <inkml:trace contextRef="#ctx0" brushRef="#br0" timeOffset="85682.12">24033 897 161 0,'0'0'89'15,"0"0"113"-15,0 0 191 16,0 0 204-16,0 0 8 16,0 0-605-16,54-44 0 15,-32 43 0-15,1 1 0 16,-5 0 0-16,-2 11 0 16,-6 10 0-16,-5 8 0 15,-5 7 0-15,0 7 0 0,-17 4 0 16,-6-4 0-1,-1-8 0-15,7-10 0 0,4-12 0 16,7-5 0-16,4-8 0 16,2 0 0-16,0 0 0 15,0 0 0-15,14 0 0 16,13-5 0-16,4-5 0 16,4 1 0-16,-9 1 0 15,-9 1 0-15,-10 6 0 16,-2-1 0-16,-2 2 0 15,1 0-1009-15,6 0 274 16,4 0 461-16</inkml:trace>
  <inkml:trace contextRef="#ctx0" brushRef="#br0" timeOffset="86057.68">24752 1465 250 0,'0'0'141'16,"0"0"244"-1,0 0 249-15,0 0-137 16,0 0-357-16,0 0-140 0,109-35 0 16,-49 20 0-16,-3 4 0 15,-11 2 0-15,-15 2 0 16,-16 4 0-16,-10 2 0 16,-5 1 0-16,0 0 0 15,0 0 0-15,-5 0 0 16,-2 0 0-16,-1 7-128 15,2 0-1053-15,6-6 707 16,0-1 230-16</inkml:trace>
  <inkml:trace contextRef="#ctx0" brushRef="#br0" timeOffset="86491.12">25533 1170 237 0,'0'0'190'0,"0"0"515"16,0 0 210-16,0 0-915 15,0 0 0-15,0 0 0 0,7-46 0 16,-7 46 0-16,0 0 0 15,2 0 0-15,-1 0 0 16,1 2 0-16,3 12 0 16,3 8 0-16,0 7 0 15,1 3 0-15,1 5 0 16,-3 1 0-16,1 3 0 16,-2 0 0-16,0-2 0 15,-2-5 0-15,1-4 0 16,-2-8 0-16,0-5 0 15,-2-5 0-15,-1-5 0 16,0-4 0-16,0-3 0 16,0 0 0-16,0 0 0 15,2 0 0-15,-1 0 0 16,5-5 0-16,6-4-481 0,2-1-850 16</inkml:trace>
  <inkml:trace contextRef="#ctx0" brushRef="#br0" timeOffset="86980.55">26006 1160 135 0,'0'0'191'15,"0"0"198"1,0 0 597-16,0 0-640 15,0 0-346-15,0 0 0 16,5-32 0-16,-13 32 0 0,-7 12 0 16,-6 6 0-16,-4 6 0 15,0 3 0-15,2 1 0 16,0 2 0-16,7 1 0 16,3-2 0-16,5 0 0 15,5-1 0-15,3-3 0 16,0 0 0-16,11-7 0 15,9-3 0-15,6-4 0 16,3-5 0-16,0-6 0 16,5 0 0-16,0-4 0 15,-1-14 0-15,0-6 0 0,-8-5 0 16,-5 0 0-16,-7-5 0 16,-7 3 0-16,-4-1 0 15,-2 0 0-15,0 2 0 16,-12 5 0-16,-4 3 0 15,-2 6 0-15,3 5 0 16,3 5 0-16,1 6 0 16,4 0 0-16,1 0 0 15,4 13-720-15,2 0-253 16,0-3 699-16</inkml:trace>
  <inkml:trace contextRef="#ctx0" brushRef="#br0" timeOffset="87396.54">26514 1150 191 0,'0'0'181'0,"0"0"309"15,0 0 469-15,0 0-733 16,0 0-226-16,0 0 0 15,-34-31 0-15,15 35 0 16,-2 15 0-16,-3 11 0 16,3 6 0-16,2 3 0 15,5 2 0-15,7-2 0 16,5-3 0-16,2-7 0 0,0-6 0 16,12-3 0-16,10-6 0 15,7-4 0-15,5-7 0 16,4-3 0-16,-4 0 0 15,-4-16 0-15,-7-4 0 16,-6-5 0-16,-5-5 0 16,-6 1 0-16,-5-4 0 15,-1-2 0-15,-1 1 0 16,-14 4 0-16,-5 7 0 16,1 6 0-16,3 7 0 15,-7 8 0-15,-2 2-1017 16,-5 0 220-16</inkml:trace>
  <inkml:trace contextRef="#ctx0" brushRef="#br0" timeOffset="107137.47">17500 3464 57 0,'0'0'43'0,"0"0"11"16,0 0-4-16,0 0 9 15,0 0 35-15,0 0 31 16,-4-64 44-16,-2 55 227 16,1 0 69-16,-4 2-6 15,2 3-383-15,-1 1-76 16,-4 3 0-16,-6 0 0 16,-4 6 0-16,-6 12 0 15,0 7 0-15,-1 4 0 16,0 3 0-16,1 2 0 15,1 3 0-15,4 1 0 16,3-1 0-16,7-4 0 16,5-5 0-16,8-3 0 0,0-4 0 15,3-4 0-15,21-4 0 16,7-8 0-16,5-5 0 16,3 0 0-16,0-17 0 15,-3-10 0-15,-5-5 0 16,-1-5 0-16,-6 0 0 15,-7 2 0-15,-1 4 0 16,-6 1 0-16,-4 3 0 16,-3 1 0-16,-2 3 0 15,-1 2 0-15,0 1 0 16,0 5 0-16,0 1 0 16,0 4 0-16,-1 1 0 15,-1 4 0-15,-1 1 0 16,2 3 0-16,1 1 0 0,0 0 0 15,0 0 0-15,-2 0 0 16,2 13 0-16,-1 7 0 16,1 5 0-16,0 6 0 15,0 3 0-15,0 4 0 16,0 6 0-16,7 5 0 16,1 2 0-16,0 4 0 15,-5 1 0-15,-1-4 0 16,-2-4 0-16,0-3 0 15,-4-5 0-15,-10-4 0 16,-6-5 0-16,-3-3 0 16,-5-5 0-16,-4-5 0 15,4-5 0-15,3-8 0 16,5-2 0-16,5-3 0 16,9 0 0-16,5-1-530 0,1-9-549 15,1 0 739-15</inkml:trace>
  <inkml:trace contextRef="#ctx0" brushRef="#br0" timeOffset="107840.45">17806 4005 208 0,'0'0'158'15,"0"0"58"-15,0 0 282 16,0 0-136-16,0 0-18 15,0 0-83-15,86-42-261 16,-66 42 0-16,-5 13 0 16,-1 6 0-16,-4 3 0 0,-4 6 0 15,-5 2 0-15,-1 2 0 16,0-1 0-16,-1-2 0 16,-7-4 0-16,-1-6 0 15,2-7 0-15,2-5 0 16,4-3 0-16,1-4 0 15,0 0 0-15,0-2 0 16,0-16 0-16,0-4 0 16,0-6 0-16,7-2 0 15,13-6 0-15,0-1 0 16,3 1 0-16,-1 6 0 16,-1-1 0-16,-6 9 0 15,-2 4 0-15,-5 3 0 16,-4 5 0-16,-2 4 0 0,-2 3 0 15,0 3 0-15,0 0 0 16,0 0 0-16,0 5 0 16,-12 14 0-16,-3 10 0 15,2 6 0-15,1 1 0 16,4-2 0-16,5-3 0 16,3-5 0-16,0-5 0 15,0-1 0-15,3-5 0 16,6-1 0-16,2-2 0 15,-2 0 0-15,-3-2 0 16,1-2 0-16,-1-2 0 16,-3 0 0-16,4-5 0 15,3-1-1182-15,4 0 575 16</inkml:trace>
  <inkml:trace contextRef="#ctx0" brushRef="#br0" timeOffset="108766.63">18950 3566 11 0,'0'0'38'0,"0"0"7"0,0 0 5 16,0 0-9 0,0 0 12-16,0 0 21 0,-36 0 25 15,33 0 33-15,3 0 116 16,0 0 171-16,0 0 4 15,0 0-114-15,0 0-204 16,17-4-105-16,14-7 0 16,14 0 0-16,5-1 0 15,-5 6 0-15,-12 0 0 16,-12 6-475-16,-9 0-294 16,-5 1 408-16,-7 12 176 15,0 3 81-15,-4 7 14 0</inkml:trace>
  <inkml:trace contextRef="#ctx0" brushRef="#br0" timeOffset="108986.56">18976 3770 68 0,'0'0'66'16,"0"0"10"-16,0 0 32 16,0 0 80-16,0 0 175 15,114-15-86-15,-78 5-86 16,-6 3 22-16,-6 1-45 15,-10 4-54-15,-7 0-74 16,-7 1-28-16,0 1-6 16,0 0-6-16,0 0-104 0,0 0-399 15,0 0-156-15,-11 0 280 16,-2 0 138-16</inkml:trace>
  <inkml:trace contextRef="#ctx0" brushRef="#br0" timeOffset="115298.95">20346 3319 111 0,'0'0'52'0,"0"0"9"16,0 0 0-16,0 0-12 15,0 0-31-15,0 0-4 16,0 0-4-16,-16 43-6 15,10-36 3-15,3-2 7 16,2-4 13-16,-2-1 36 16,0 0 77-16,-3-4 171 15,0-10-227-15,3 0-21 16,0-2-6-16,1 3-11 16,2 6 60-16,0 3-9 0,0 4-13 15,0 0-51-15,0 0-33 16,0 0-44-16,2 8 23 15,4 4 10-15,-3 3 11 16,-3 4 6-16,0-2-1 16,0 1 16-16,-1-3-10 15,-9-2 11-15,3-6 0 16,-3-4 0-16,4-3 32 0,-2 0 110 16,1-6 102-1,-2-12-248-15,3-4-18 0,1-2 0 16,2-2 0-16,3 1 0 15,0 1 0-15,0 0 0 16,9 1 0-16,9 4 0 16,4-1 0-16,0 5 0 15,4 1 0-15,0 5 0 16,-1 3 0-16,-1 6 0 16,-3 0 0-16,1 0 0 15,0 8 0-15,1 9 0 16,-1 8 0-16,-1 4 0 15,-6 8 0-15,-5 6 0 16,-7 7 0-16,-3 0 0 16,-4 4 0-16,-15 1 0 15,-8 3 0-15,-5 3 0 16,-3-2 0-16,-6-1 0 0,-6-6 0 16,-2-7 0-16,1-11 0 15,7-11 0-15,10-12 0 16,7-11 0-16,5 0 0 15,5-7 0-15,1-11 0 16,5-4 0-16,5 0 0 16,3-1 0-16,0 5 0 15,0 2 0-15,11 6 0 16,13 3 0-16,7 6 0 16,8 1 0-16,6 0 0 15,0 0 0-15,1 7 0 16,-3 7 0-16,5 2 0 0,0 2 0 15,2 3 0 1,1 0 0-16,-9-2 0 0,-7 2 0 16,-6-7 0-16,-7-2 0 15,-10-2 0-15,-4-5 0 16,-5-2 0-16,-1-2 0 16,-2-1 0-16,0 0 0 15,0 0 0-15,0 0 0 16,0 0 0-16,0-7-502 15,0-7-530-15,3-6 673 16</inkml:trace>
  <inkml:trace contextRef="#ctx0" brushRef="#br0" timeOffset="115925.46">20891 3522 126 0,'0'0'122'0,"0"0"22"16,0 0 106-16,0 0 99 15,0 0-62-15,0 0-15 16,65-34-70-16,-37 35-24 16,0 16-61-16,-4 7-117 15,-3 6 0-15,-9 4 0 16,-6 6 0-16,-6-1 0 16,0 0 0-16,0-3 0 15,-11-4 0-15,-2-5 0 16,-1-6 0-16,5-8 0 15,3-8 0-15,5-5 0 16,1 0 0-16,0-5 0 16,0-15 0-16,0-5 0 15,0-4 0-15,13-8 0 16,4-5 0-16,2-4 0 0,1 0 0 16,-2 7 0-16,-2 8 0 15,-4 8 0-15,-2 7 0 16,-4 6 0-16,-3 1 0 15,-1 7 0-15,-2 0 0 16,0 2 0-16,0 0 0 16,0 9 0-16,0 16 0 15,-3 13 0-15,-2 4 0 16,4 1 0-16,1-3 0 16,0-7 0-16,9-8 0 0,8-3 0 15,5-7 0 1,3-5 0-16,3-3 0 0,1-1-386 15,-3-5-666-15,-2-1 667 16</inkml:trace>
  <inkml:trace contextRef="#ctx0" brushRef="#br0" timeOffset="123506.87">17642 5214 88 0,'0'0'96'15,"0"0"8"-15,0 0 36 16,0 0 85-16,0 0 101 16,-27-78 74-16,21 73-33 15,-3 0-66-15,0 4-301 0,-3 1 0 16,-6 0 0-16,-1 3 0 16,-4 12 0-16,0 8 0 15,-1 5 0-15,1 6 0 16,1 1 0-16,1-1 0 15,6-2 0-15,3-6 0 16,5-3 0-16,4-5 0 16,1-3 0-16,2 1 0 15,0-1 0-15,0 1 0 16,5-3 0-16,14-3 0 16,5-5 0-16,6-5 0 0,5 0 0 15,-2-2 0-15,-1-14 0 16,-8-5 0-1,-3-5 0-15,-5-2 0 16,-6-3 0-16,0 0 0 16,-6 2 0-16,0-2 0 15,-4 8 0-15,0 0 0 0,0 3 0 16,0 3 0-16,0 4 0 16,0 5 0-16,0 2 0 15,0 5 0-15,0 1 0 16,0 0 0-16,0 0 0 15,0 3 0-15,0 16 0 0,0 10 0 16,8 8 0-16,1 5 0 16,1 4 0-16,1 7 0 15,-5 2 0-15,-2-1 0 16,-2-2 0-16,-2-2 0 16,0-6 0-16,0-4 0 15,0-4 0-15,0-3 0 16,-5-2 0-16,-4-1 0 15,-4-2 0-15,2-3 0 16,-1-4 0-16,-3-5 0 16,2-3 0-16,-5-7 0 15,3-2 0-15,-3-4 0 16,3 0 0-16,3-2 0 16,3-9-663-16,5-3-243 15,4 2 580-15</inkml:trace>
  <inkml:trace contextRef="#ctx0" brushRef="#br0" timeOffset="124204.97">18035 5732 98 0,'0'0'184'0,"0"0"71"16,0 0 400-16,0 0 200 15,0 0-855-15,-17-73 0 16,15 69 0-16,1 4 0 16,1 0 0-16,0 0 0 15,0 8 0-15,-2 11 0 0,2 8 0 16,0 3 0 0,0-1 0-16,0-2 0 0,6-4 0 15,9-5 0 1,-1-7 0-16,-1-5 0 0,2-6 0 15,0 0 0 1,6-14 0-16,-2-5 0 0,-1-3 0 16,0-2 0-1,-8 2 0-15,1-4 0 0,-5 0 0 16,-2 3 0-16,-2 3 0 16,-2 3 0-16,0 7 0 15,0 6 0-15,0 1 0 16,0 3 0-16,0 0 0 15,0 0 0-15,0 7 0 16,0 13 0-16,3 11 0 0,4 4 0 16,-1 2 0-16,3 1 0 15,-3 2 0-15,-3 1 0 16,-3 4 0-16,0-5 0 16,0 1 0-16,-7-5 0 15,-13-5 0-15,-5-4 0 16,-3-6 0-16,-1-6 0 15,1-7 0-15,2-3 0 16,6-5 0-16,4 0-842 16,5-16 59-16,11-16 475 15</inkml:trace>
  <inkml:trace contextRef="#ctx0" brushRef="#br0" timeOffset="124577.99">18831 5382 211 0,'0'0'97'15,"0"0"106"1,0 0 175-16,0 0-23 0,0 0-49 16,0 0-127-16,28 0-93 15,4-6-40-15,1 2-6 16,-2 2-34-16,-6 2-6 15,-6 0-384-15,-6 5-297 16,-9 17 276-16,-4 6 195 16,-6 5 77-16</inkml:trace>
  <inkml:trace contextRef="#ctx0" brushRef="#br0" timeOffset="124696.23">18889 5620 125 0,'0'0'90'0,"0"0"40"15,0 0-21 1,0 0-68-16,81-10-41 0,-50 3-84 16,5-1-113-16</inkml:trace>
  <inkml:trace contextRef="#ctx0" brushRef="#br0" timeOffset="125636.42">20238 4910 192 0,'0'0'101'15,"0"0"107"-15,-2-72 153 16,2 52 193-16,8 4-75 16,5 3-327-16,4 8-152 0,6 5 0 15,6 0 0-15,4 13 0 16,-2 11 0 0,-4 8 0-16,-5 4 0 0,-7 5 0 15,-7 6 0-15,-8 1 0 16,0 2 0-16,-9 1 0 15,-15-3 0-15,-4-4 0 16,-5-8 0-16,-2-6 0 16,-2-5 0-16,0-9 0 15,4-6 0-15,6-4 0 16,6-6 0-16,9 0 0 16,0 0 0-16,6 0 0 0,2-7 0 15,-1-2 0 1,4 1 0-16,1 1 0 0,0 0 0 15,0 1 0 1,6 2 0-16,16 0 0 0,8-1 0 16,6 3 0-1,6 2 0-15,1 0 0 0,-3 0 0 16,1 11 0-16,0 1 0 16,-4 4 0-16,2-1 0 15,-1 1 0-15,-5 2 0 16,-2-6 0-16,-7-2 0 15,-5-3 0-15,-8-4 0 16,-5-1 0-16,-5-2 0 0,-1 0 0 16,0 0 0-16,0 0 0 15,0 0 0 1,0 0 0-16,0 0 0 0,0-1 0 16,-6-10-307-16,-2-6-915 15,1-3 809-15</inkml:trace>
  <inkml:trace contextRef="#ctx0" brushRef="#br0" timeOffset="126767">21009 4986 134 0,'0'0'86'0,"0"0"37"16,0 0 39-16,0 0 172 16,0 0 196-16,-17-83-4 0,12 72-374 15,2 3-152-15,0 4 0 16,1-1 0-16,1 5 0 16,1 0 0-16,0 0 0 15,0 0 0-15,0 0 0 16,0 9 0-16,0 7 0 15,0 10 0-15,0 5 0 16,0 0 0-16,7 1 0 16,11-3 0-16,3-5 0 15,2-3 0-15,0-6 0 16,1-4 0-16,0-7 0 16,-4-4 0-16,-1 0 0 15,1-3 0-15,-1-13 0 16,0-4 0-16,-2-4 0 15,-3-1 0-15,-3-3 0 0,-4-1 0 16,-3 2 0-16,-4 1 0 16,0 3 0-16,0 4 0 15,0 3 0-15,0 6 0 16,0 5 0-16,0 5 0 16,0 0 0-16,0 0 0 15,0 11 0-15,0 16 0 16,4 9 0-16,0 10 0 15,-1 6 0-15,-3 5 0 16,0 4 0-16,0-1 0 16,-12-3 0-16,-6-3 0 15,-2-9 0-15,0-7 0 16,2-10 0-16,6-8 0 16,2-7 0-16,2-6 0 0,2-4-380 15,2-3-669-15,1 0 658 16</inkml:trace>
  <inkml:trace contextRef="#ctx0" brushRef="#br0" timeOffset="143785.56">4447 9568 14 0,'0'0'102'0,"0"0"-42"15,0 0 43-15,0 0 25 16,0 0 13-16,0 0-3 16,0 0-1-16,2 0-51 15,0 0-50-15,0 0-28 0,1 0-8 16,0 0 0-16,0 2 0 15,0-2 19-15,0 0 27 16,5 0 29-16,3 0 110 16,4 0 38-16,3-10-85 15,-1-3-37-15,-1-2-15 16,-4-4-5-16,3-4 0 16,-6-3-35-16,-2-5-33 15,-2-6-13-15,-5-2 0 16,0-2 0-16,0 0 0 0,0 1 0 15,0 5 0-15,-5 1 0 16,1 2 0-16,1 1 0 16,0 0 0-16,1 1 0 15,2-1 0-15,-1 0 0 16,1 1 0-16,-2 1 0 16,2 1 0-16,0 2 0 15,0 1 0-15,0 1 0 16,6 3 0-16,5-1 0 15,2 1 0-15,4 2 0 16,-1-3 0-16,2 2 0 16,0-1 0-16,-3 3 0 15,4 0 0-15,-1 1 0 0,-3 1 0 16,1 5-65-16,-5 6-295 16,-4 1-75-16,-2 4-55 15,2 0 213-15,-1 14 125 16,-6 11 56-16,0 4 7 15</inkml:trace>
  <inkml:trace contextRef="#ctx0" brushRef="#br0" timeOffset="144136.54">4368 9194 110 0,'0'0'43'16,"0"0"11"-16,0 0 7 15,0 0-27-15,0 0 1 16,0 0-16-16,70-6-5 16,-22 0 6-16,-2 0-17 15,0 1-3-15,-5 2 2 16,-7 0-4-16,-4 2-22 16,-8 1-21-16,-8 0-14 15,-7 0-23-15,-4 0-6 0</inkml:trace>
  <inkml:trace contextRef="#ctx0" brushRef="#br0" timeOffset="144988.73">4937 9490 106 0,'0'0'113'0,"0"0"8"16,0 0 82 0,0 0 156-16,0 0-3 0,0 0-80 15,58-61-47-15,-36 60-56 16,5 1-62-16,-6 0-111 15,0 8 0-15,-4 11 0 16,-6 4 0-16,0 7 0 16,-6 1 0-16,-3 2 0 15,-2 6 0-15,0 0 0 16,-10 0 0-16,-7-4 0 16,1-4 0-16,-4-6 0 15,4-5 0-15,2-8 0 16,4-3 0-16,4-6 0 15,3-3 0-15,3 0 0 16,-3 0 0-16,3-9 0 0,-3-9 0 16,3-6 0-16,0-6 0 15,12-3 0-15,9-7 0 16,1 1 0-16,1 2 0 16,-4 4 0-16,-1 5 0 15,-6 8 0-15,-3 3 0 16,-3 3 0-16,-2 4 0 15,-1 3 0-15,-3 3 0 16,0 3 0-16,0 1 0 16,0 0 0-16,0 0 0 15,0 1 0-15,0 14 0 16,-10 7 0-16,-1 5 0 16,-1-1 0-16,4 3 0 15,3-4 0-15,5 1 0 0,0-2 0 16,0-3 0-16,6 0 0 15,7-5 0-15,2 0 0 16,2-3 0-16,-2-2 0 16,1-2 0-16,-1-2 0 15,1-1 0-15,-2-3-36 16,2-1-856-16,-2-2 252 16,-1 0 370-16</inkml:trace>
  <inkml:trace contextRef="#ctx0" brushRef="#br0" timeOffset="145682.75">5739 9131 154 0,'0'0'78'15,"0"0"83"-15,0 0 26 16,0 0 112-16,0 0 14 16,0 0-79-16,-4 0-77 15,4 0-79-15,0 0-78 16,16-3 0-16,11-3-39 16,4 1 33-16,3 2 6 15,-5 2-39-15,-8 1-240 0,0 0-120 16,-9 1 35-16,-5 13 156 15,-7 5 59-15,0 2-2 16</inkml:trace>
  <inkml:trace contextRef="#ctx0" brushRef="#br0" timeOffset="145916.37">5784 9337 103 0,'0'0'41'0,"0"0"-5"0,0 0-10 16,0 0-12-16,0 0 10 16,0 0 0-16,95 0-1 15,-60 0 16-15,-1 0 6 16,-4 0 2-16,-11 0-8 16,-10 0-33-16,-4 0-6 15,-5 0-13-15,0 0-40 16,0 3-57-16,0 1 18 15,0-4-41-15</inkml:trace>
  <inkml:trace contextRef="#ctx0" brushRef="#br0" timeOffset="146834.37">6961 8754 139 0,'0'0'86'15,"0"0"75"-15,0 0 82 16,-36-75 377-16,30 59 79 16,6 0-600-16,0 5-99 15,0 4 0-15,0 4 0 0,0 3 0 16,0 0 0-1,0 0 0-15,0 1 0 0,0 19 0 16,5 11 0-16,10 10 0 16,4 9 0-16,2 3 0 15,0 6 0-15,3 0 0 16,-4 1 0-16,2-2 0 16,-3-2 0-16,0-2 0 15,-5-5 0-15,-4-5 0 16,-3-9 0-16,-4-12 0 0,-1-11 0 15,-2-6 0 1,0-6 0-16,0 0 0 0,0-3 0 16,0-14 0-16,0-6 0 15,0-6 0-15,-8-5 0 16,-2-3 0-16,1 0 0 16,0-1 0-16,-1 5 0 15,1 7 0-15,1 5 0 16,1 10 0-16,0 5 0 15,2 5 0-15,-1 1 0 16,-3 1 0-16,-7 16 0 16,-8 7 0-16,-2 6 0 15,-5 5 0-15,-6 5 0 0,-5 5 0 16,3 0 0 0,3-3 0-16,8-6 0 0,9-14 0 15,8-11 0-15,4-6 0 16,4-5 0-16,3 0 0 15,0 0 0-15,-3 0 0 16,0-13 0-16,1-4 0 16,2 1-508-16,5-1-657 15,14 2 827-15</inkml:trace>
  <inkml:trace contextRef="#ctx0" brushRef="#br0" timeOffset="147448.04">7689 8887 174 0,'0'0'121'16,"0"0"131"-16,0 0 252 15,0 0 243-15,0 0-498 16,0 0-249-16,-43-30 0 0,43 30 0 15,0 0 0 1,3 6 0-16,18 11 0 0,4 6 0 16,8-1 0-16,1 3 0 15,-4 1 0-15,0-2 0 16,-6 1 0-16,-5-2 0 16,-4-2 0-16,-3-1 0 15,-3-4 0-15,-6-4 0 16,0-5 0-16,-2-3 0 15,-1-3 0-15,2-1-621 16,-2 0-212-16,0 0 530 16,0 0 142-16</inkml:trace>
  <inkml:trace contextRef="#ctx0" brushRef="#br0" timeOffset="147750.76">7946 8833 148 0,'0'0'120'16,"0"0"130"-16,0 0 410 15,0 0 98-15,0 0-647 16,0 0-111-16,0-38 0 16,-14 58 0-16,-5 11 0 15,-5 10 0-15,0 4 0 16,0 2 0-16,3-4 0 15,1-2 0-15,1-4 0 16,2-8 0-16,3-4 0 16,2-8 0-16,5-7 0 0,2-5 0 15,5-5 0-15,0 0 0 16,0 0-146-16,0-10-428 16,9-5-317-16,-1-4 621 15</inkml:trace>
  <inkml:trace contextRef="#ctx0" brushRef="#br0" timeOffset="148046.06">7825 8878 81 0,'0'0'96'0,"0"0"43"15,0 0 93-15,0 0 304 0,0 0 166 16,0 0-441-16,0-24-261 15,0 24 0-15,0 13 0 16,0 12 0-16,0 8 0 16,1 4 0-16,4 2 0 15,1 2 0-15,-2-3 0 16,2-5 0-16,-1-8 0 16,-1-5 0-16,-1-6 0 15,0-5 0-15,-1-7 0 16,-2 1-694-16,0-3-141 0,0 0 559 15,0 0 93-15</inkml:trace>
  <inkml:trace contextRef="#ctx0" brushRef="#br0" timeOffset="148281.43">7629 9079 105 0,'0'0'119'15,"0"0"39"-15,0 0 65 16,0 0 4-16,0 0 60 16,105-39-22-16,-59 32-27 15,-3 0-176-15,-7 2-23 0,-9 1-33 16,-11 2-6 0,-8 2-23-16,-7 0-149 0,-1 0-152 15,0 0-146-15,0 0 151 16,0 0 72-16</inkml:trace>
  <inkml:trace contextRef="#ctx0" brushRef="#br0" timeOffset="149579.47">8805 8711 87 0,'0'0'59'0,"0"0"18"0,0 0 6 15,0 0 37-15,0 0 59 16,0 0 165-16,-6-58 202 15,-6 52-220-15,0 2-100 16,-4 1-226-16,-2 3 0 16,-3 0 0-16,-4 0 0 15,-2 5 0-15,0 11 0 16,-3 2 0-16,-3 5 0 16,2 4 0-16,1 4 0 15,3 1 0-15,6 3 0 16,5-1 0-16,10-2 0 15,6-4 0-15,0-6 0 16,12-5 0-16,12-5 0 0,11-4 0 16,3-8 0-16,2 0 0 15,2-8 0-15,0-11 0 16,-5-5 0-16,-4-1 0 16,-6-2 0-16,-7-1 0 15,-3-2 0-15,-5 3 0 16,-6-2 0-16,-3 2 0 15,-3 1 0-15,0-1 0 16,0 4 0-16,0 5 0 16,0 2 0-16,-3 4 0 0,0 8 0 15,1 0 0 1,1 4 0-16,1 0 0 16,0 0 0-16,-2 4 0 15,0 12 0-15,2 9 0 16,0 7 0-16,0 4 0 0,7 2 0 15,2 3 0-15,0 3 0 16,-3 1 0-16,-6 1 0 16,0 1 0-16,0-2 0 15,0-4 0-15,-14-1 0 16,-5-4 0-16,-1-4 0 16,-2-1 0-16,0-6 0 15,1-5 0-15,0-3 0 16,0-6 0-16,5-4 0 15,1-3 0-15,4-3 0 0,4-1 0 16,0 0-374-16,7 0-748 16,0-5 742-16</inkml:trace>
  <inkml:trace contextRef="#ctx0" brushRef="#br0" timeOffset="150233.44">9051 8995 206 0,'0'0'139'0,"0"0"174"16,0 0 157-16,0 0 24 15,0 0-163-15,0 0-237 16,91-33-94-16,-74 41 0 16,-1 11 0-16,-5 6 0 15,-3 6 0-15,-8 4 0 16,0 0 0-16,0-1 0 16,-16 0 0-16,2-6 0 15,3-8 0-15,2-6 0 16,7-9 0-16,2-5 0 15,0 0 0-15,0-6 0 0,2-13 0 16,11-5 0-16,8-2 0 16,4-2 0-16,4-2 0 15,-3 2 0-15,-1 2 0 16,-6 2 0-16,-10 4 0 16,3 5 0-16,-11 1 0 15,1 4 0-15,-2 4 0 16,0 4 0-16,0 2 0 15,0 0 0-15,0 0 0 16,0 14 0-16,-3 8 0 16,-9 5 0-16,6 0 0 15,1-1 0-15,4-7 0 16,1-1 0-16,0-1 0 16,12-5 0-16,7 0 0 15,3-1 0-15,-3 0 0 0,0-4 0 16,-7-1 0-16,-2-1 0 15,-5-3 0-15,-4-2 0 16,-1 0 0-16,0 0 0 16,0 0 0-16,0 0 0 15,0 0 0-15,-13 0 0 16,-1-8-1513-16,-3-4 1089 16</inkml:trace>
  <inkml:trace contextRef="#ctx0" brushRef="#br0" timeOffset="152517.31">17264 8716 78 0,'0'0'58'0,"0"0"-10"16,0 0 25-16,0 0-20 15,0 0-17-15,0 0 4 16,0 0 19-16,26 9 14 16,-10-8 25-16,-1-1 21 15,1 0-2-15,-2 0-12 16,4-5 31-16,2-8-37 16,2-6-62-16,1 0 2 15,-2-4-24-15,-4-4-15 16,-4-1 39-16,-7-6-8 15,-6-3-5-15,0-3 11 0,-8-2 53 16,-11-1 60 0,-1-5 26-16,0 0-43 0,2-5-51 15,6 0-82-15,4 1 0 16,6 2 0-16,2 4 0 16,0 6 0-16,0 6 0 15,0 1 0-15,0 1 0 16,5 2 0-16,-2 3 0 15,4 3 0-15,-3 1 0 16,2 5 0-16,3 3 0 16,-3 2 0-16,1 4 0 15,3 3 0-15,1 0 0 16,4 5 0-16,3 1 0 16,0 0-88-16,1 0-627 0,-3 16 42 15,-3 7 368-15,-10 6 146 16</inkml:trace>
  <inkml:trace contextRef="#ctx0" brushRef="#br0" timeOffset="152767.65">17030 8454 97 0,'0'0'73'0,"0"0"35"16,0 0 13-16,0 0-15 15,0 0-35-15,93-17-9 0,-20 4 51 16,13 0-88-16,2 1-25 16,-3 2-110-16,-12 4-102 15,-11 5 40-15,-15 1 31 16</inkml:trace>
  <inkml:trace contextRef="#ctx0" brushRef="#br0" timeOffset="153531.13">17834 8568 150 0,'0'0'106'15,"0"0"83"-15,0 0 73 16,-4-81 309-16,1 68 29 16,3 6-431-16,-2 5-169 15,2 2 0-15,0 0 0 16,0 0 0-16,0 0 0 15,0 7 0-15,0 11 0 16,0 6 0-16,0 5 0 16,8-1 0-16,4 0 0 15,4-3 0-15,2-2 0 16,0-5 0-16,1-4 0 16,-2-6 0-16,1-6 0 0,-5-2 0 15,2 0 0-15,-2-7 0 16,2-10 0-16,-4-4 0 15,-2-3 0-15,-2-4 0 16,-3 1 0-16,-2-1 0 16,-2 4 0-16,0 6 0 15,2 5 0-15,-2 7 0 16,1 5 0-16,-1 1 0 16,2 0 0-16,1 8 0 15,0 15 0-15,0 9 0 16,0 4 0-16,-2 2 0 15,1 3 0-15,-2-2 0 16,0 1 0-16,0-2 0 16,-11-1 0-16,-3-4 0 15,-6-2 0-15,-7-1 0 0,-4-5 0 16,-4-4 0-16,-1-6 0 16,2-7 0-16,6-6 0 15,7-2-605-15,9-6-404 16,10-28 610-16</inkml:trace>
  <inkml:trace contextRef="#ctx0" brushRef="#br0" timeOffset="154049.26">18999 8206 97 0,'0'0'72'0,"0"0"25"15,0 0 49-15,0 0 7 16,0 0 121-16,0 0 42 16,2-6-55-16,23-4 52 15,10-3-262-15,5-1-51 16,-4 7-5-16,-9 4-35 16,-10 3-156-16,-8 1-197 0,-5 19-46 15,-4 3 250-15,0 5 35 16,-14 4 37-16,-8 1 31 15,-2-3 4-15</inkml:trace>
  <inkml:trace contextRef="#ctx0" brushRef="#br0" timeOffset="154186.43">19043 8396 12 0,'0'0'38'0,"0"0"-3"16,0 0 11-16,0 0-11 16,0 0 21-16,0 0 21 15,13 12 29-15,8-12-17 16,5 0-12-16,-1 0-56 15,-4-2-21-15,-6-1-101 16,-5 0-86-16,-7 0 21 0</inkml:trace>
  <inkml:trace contextRef="#ctx0" brushRef="#br0" timeOffset="155213.07">20602 7622 98 0,'0'0'58'0,"0"0"22"15,0 0 32-15,0 0 42 16,0 0 102-16,-26-77 235 16,22 70 98-16,2 1-380 15,1 3-209-15,1 3 0 0,0 0 0 16,0 0 0-16,0 0 0 15,0 7 0-15,0 15 0 16,7 9 0-16,10 5 0 16,1 4 0-16,4 3 0 15,3 3 0 1,1 3 0-16,-1 1 0 0,-1-2 0 16,-2 1 0-16,-1-1 0 15,-6 1 0-15,1-2 0 16,-5-3 0-16,-2-8 0 15,0-10 0-15,-6-11 0 16,-2-6 0-16,-1-7 0 16,0-2 0-16,0 0 0 15,0 0 0-15,0-17 0 0,0-6 0 16,0-7 0-16,-3-4 0 16,-5-2 0-16,-3 4 0 15,2 4 0-15,-4 6 0 16,2 10 0-16,2 2 0 15,-1 7 0-15,-1 3 0 16,-8 2 0-16,-11 19 0 16,-7 9 0-16,-6 7 0 15,-3 3 0-15,2 1 0 16,0 1 0-16,3-8 0 0,5-4 0 16,8-6 0-16,4-4 0 15,7-3 0-15,3-3 0 16,5-3 0-16,1-4 0 15,5-2 0-15,3-1 0 16,0-4 0-16,0 0 0 16,0 0-391-16,14-7-672 15,16-15 632-15</inkml:trace>
  <inkml:trace contextRef="#ctx0" brushRef="#br0" timeOffset="155649.87">21300 7817 164 0,'0'0'122'16,"0"0"147"-16,0 0 182 15,0 0 289-15,0 0-439 16,0 0-301-16,-12-21 0 16,12 28 0-16,16 11 0 0,6 7 0 15,6 1 0-15,5-1 0 16,1 2 0-16,-2-4 0 15,0-1 0-15,-6-2 0 16,-4-1 0-16,-4-2 0 16,-6-3 0-16,-5-6 0 15,-1-2 0-15,-6-5 0 16,1 1 0-16,-1-2-30 16,0 0-714-16,0 0 24 15,0-7 406-15,0-13 92 16</inkml:trace>
  <inkml:trace contextRef="#ctx0" brushRef="#br0" timeOffset="155917.97">21606 7774 76 0,'0'0'86'0,"0"0"26"16,0 0 87-16,0 0 203 15,0 0 191-15,0 0-281 16,-3-20-173-16,-12 43-82 15,-7 9 14-15,-5 9-71 16,-3 4 0-16,-3 3 0 16,2 1 0-16,0-5 0 15,2-5 0-15,10-6 0 16,2-9 0-16,10-9 0 0,4-6 0 16,1-7 0-16,2-2 0 15,0 0 0-15,0-2-600 16,14-16-246-16,1-9 463 15,1-7 196-15</inkml:trace>
  <inkml:trace contextRef="#ctx0" brushRef="#br0" timeOffset="156164.87">21460 7781 140 0,'0'0'110'0,"0"0"112"16,0 0 282-16,0 0 232 15,0 0-401-15,0 0-335 0,0 21 0 16,0 11 0-16,4 5 0 16,10 1 0-16,6 0 0 15,1-1 0-15,-3-3 0 16,-4-5 0-16,-8-5 0 16,-3-3 0-16,-3-9 0 15,0 1-307-15,0-8-734 16,-12-5 606-16,-6 0 171 15</inkml:trace>
  <inkml:trace contextRef="#ctx0" brushRef="#br0" timeOffset="156330.44">21312 8039 72 0,'0'0'216'15,"0"0"6"-15,0 0 232 16,0 0-86-16,113-37-89 15,-47 29-240-15,9-1-39 16,11-1-472-16,2 0-192 16,-5 1 379-16</inkml:trace>
  <inkml:trace contextRef="#ctx0" brushRef="#br0" timeOffset="157145.28">22765 7639 144 0,'0'0'108'0,"0"0"100"0,0 0 194 16,-18-81 248-1,8 74-115-15,-4 4-535 0,-6 3 0 16,-7 0 0 0,-6 14 0-16,-1 7 0 0,1 5 0 15,1 6 0-15,4 2 0 16,6 1 0-16,5-1 0 16,4 0 0-16,7-3 0 15,6-4 0-15,0-2 0 16,0-5 0-16,19-6 0 15,8-8 0-15,9-6 0 0,1 0 0 16,-2-9 0 0,-7-11 0-16,-9-3 0 0,-7-2 0 15,-6-4 0-15,-3-2 0 16,-3-3 0-16,0-3 0 16,0-2 0-16,0 5 0 15,-1 0 0-15,-2 11 0 16,3 6 0-16,0 6 0 15,-2 5 0-15,2 4 0 16,0 2 0-16,0 0 0 16,0 0 0-16,0 5 0 15,0 15 0-15,2 10 0 16,11 8 0-16,-1 4 0 16,1 4 0-16,-1 5 0 15,-1 3 0-15,1-2 0 0,-2 0 0 16,-4-2 0-16,-3-4 0 15,-3 1 0-15,0 0 0 16,-6-3 0-16,-13-3 0 16,-4-7 0-16,-5-7 0 15,-5-4 0-15,2-7 0 16,-1-9 0-16,7-6 0 16,6-1 0-16,4 0 0 15,7-11-735-15,4-6-124 16,4-5 541-16</inkml:trace>
  <inkml:trace contextRef="#ctx0" brushRef="#br0" timeOffset="157758.17">23328 7947 180 0,'0'0'129'0,"0"0"140"15,0 0 431-15,0 0 69 0,0 0-769 16,0 0 0-16,-23-44 0 16,22 44 0-16,1 0 0 15,-2 0 0-15,-4 9 0 16,3 11 0-16,0 5 0 15,3 4 0-15,0 3 0 16,0-3 0-16,12-5 0 16,5-3 0-16,2-9 0 15,2-4 0-15,1-6 0 16,4-2 0-16,-3-5 0 16,-3-9 0-16,-2-3 0 15,-6-3 0-15,0 0 0 16,-5-5 0-16,-1 0 0 15,2 1 0-15,-3 2 0 0,0 2 0 16,-1 4 0 0,-2 5 0-16,-1 5 0 0,-1 3 0 15,0 3 0-15,0 0 0 16,0 2 0-16,0 14 0 16,0 10 0-16,0 7 0 15,0 2 0-15,0 7 0 16,-1 4 0-16,-7 1 0 15,-5-3 0-15,0-3 0 16,-5-9 0-16,0-5 0 16,-1-4 0-16,-2-4 0 15,3-7 0-15,-2-1 0 16,1-5 0-16,-4-1 0 16,-2 1-448-16,-2-2-702 15,-5-2 802-15</inkml:trace>
  <inkml:trace contextRef="#ctx0" brushRef="#br0" timeOffset="159215.9">3631 11516 46 0,'0'0'27'15,"0"0"7"-15,0 0 10 16,0 0 8-16,0 0 14 0,0 0 24 15,-22 5-2 1,17-5 20-16,1 0 88 0,-1 0 79 16,5 0 21-16,0 0 4 15,0 0-124-15,0 0-96 16,0 0 1-16,0 0-40 16,0 0-41-16,0 0 11 15,0 0-11-15,9 0-81 16,10 0 29-16,11 0 29 15,6-7 17-15,6 2-74 16,1-3-310-16,-6 6-114 16,-7 2 109-16,-10 0 187 15,-10 0 76-15,-10 12 4 16</inkml:trace>
  <inkml:trace contextRef="#ctx0" brushRef="#br0" timeOffset="159463.24">3589 11832 128 0,'0'0'61'0,"0"0"15"16,0 0 13-16,0 0-42 15,0 0-28-15,0 0 4 16,87 0 9-16,-53-4-24 0,0-2-7 15,-4 1-2 1,-4 0-17-16,-4 1-54 16,-4-2-43-16,-5-2 10 15,-2-1 2-15</inkml:trace>
  <inkml:trace contextRef="#ctx0" brushRef="#br0" timeOffset="159930.93">3762 11371 131 0,'0'0'105'0,"0"0"86"16,0 0 199-16,0 0 338 15,0 0-226-15,0 0-502 16,-1-23 0-16,1 23 0 15,0 0 0-15,0 1 0 16,9 12 0-16,15 4 0 16,7 2 0-16,2 4 0 15,3 3 0-15,-1 2 0 16,-5 3 0-16,-3 0 0 16,-6 0 0-16,1 1 0 15,-8-3 0-15,4-3 0 16,-6-3 0-16,-2-7 0 15,-4 1 0-15,-3-5 0 16,-3 0 0-16,0-3 0 16,0 2 0-16,0 4 0 0,-15-1 0 15,-3 0 0-15,-6 3 0 16,-4 0 0-16,-2 0 0 16,0 4 0-16,-1 0 0 15,1 0 0-15,2 2 0 16,5-2 0-16,1-2 0 15,4-3-678-15,3-2-246 16,2-8 629-16</inkml:trace>
  <inkml:trace contextRef="#ctx0" brushRef="#br0" timeOffset="161945.15">5208 11248 33 0,'0'0'101'0,"0"0"-34"15,0 0 22-15,0 0 25 16,0 0 29-16,0 0 43 16,-37-23 83-16,34 21-42 15,3 2-20-15,0 0-77 16,0 0-80-16,0 0-22 15,0 0-28-15,0 0 0 16,0 0-33-16,0 0-33 16,16 0-5-16,11 0 71 0,12 0 0 15,7 0 0-15,6 0 27 16,-4 0-27-16,-2 0 0 16,-1-1-6-16,-9 0-42 15,-5-1-10-15,-7 2 17 16,-8 0 36-16,-5 0-21 15,-7 0 17-15,-2 0-6 16,-2 0 10-16,0 0 5 16,0 0 5-16,0 0 24 15,0 0-3-15,0 3-5 16,0 11 57-16,-3 5 52 16,-11 6-51-16,-8 5 5 15,-2 4-44-15,-7 2-40 16,1 2 0-16,-1 4 6 0,1-2-6 15,0 3-6-15,3-4 1 16,3-5 5-16,9-7-6 16,6-10 6-16,3-12-29 15,5-2 12-15,1-2 12 16,0-1 5-16,-3 0 11 16,3 0 23-16,-1-10-34 15,1-3 0-15,0-3 0 16,4 1-17-16,14 0-51 15,7 3 12-15,8 3 50 16,6 8 6-16,2 1 0 0,1 0 12 16,-3 11-12-1,-4 10 0-15,-9 5-6 16,-5 5 0-16,-9 4 6 16,-7 4 6-16,-5 2 5 0,0 0 17 15,-9 3-22-15,-15 0 16 16,-4-3-22-16,-10-2-39 15,-1-9-99-15,2-9 5 16,4-9 66-16,6-12 58 16,8 0 4-16,5-2 5 15,8-11 5-15,6 0-5 16,0-1-5-16,5 3-49 0,13 0-17 16,6 3 44-16,1 1 9 15,-1 4 13-15,-6 3 10 16,-5 0-10-16,-4 0-8 15,-4 7 0-15,-5 4-296 16,0 0 63-16,0-1 29 16,0-5 41-16</inkml:trace>
  <inkml:trace contextRef="#ctx0" brushRef="#br0" timeOffset="162560.5">6337 11444 106 0,'0'0'64'0,"0"0"41"0,0 0-2 16,0 0 21-1,0 0 60-15,0 0 72 0,-13 0-84 16,13 0-23-16,0 0-90 16,0 0-38-16,0 0 10 15,0 0 0-15,3 0-10 16,13 0-5-16,8 0 54 16,4 0-27-16,4-3-43 15,-4 3-5-15,-4 0-208 16,-6 0-238-16,-3 0 70 15,-6 7 179-15,-9 7 78 16,0 4 15-16</inkml:trace>
  <inkml:trace contextRef="#ctx0" brushRef="#br0" timeOffset="162777.44">6323 11708 101 0,'0'0'60'16,"0"0"22"-16,0 0 27 16,0 0 0-16,86-3 54 15,-64-1 25-15,-5-1-2 16,-1 1-61-16,-4-2-52 16,0 2-73-16,0 0-91 15,4 1-339-15,-1 2 110 16,8 1 115-16</inkml:trace>
  <inkml:trace contextRef="#ctx0" brushRef="#br0" timeOffset="164209.41">7604 11164 69 0,'0'0'78'16,"0"0"19"-16,0 0 46 16,0 0 46-16,0 0 173 15,0 0 168-15,0-57 19 16,0 55-519-16,0 2-30 15,0 0 0-15,0 0 0 16,0 0 0-16,0 0 0 16,0 7 0-16,6 10 0 15,5 6 0-15,3 6 0 0,3 7 0 16,1 7 0 0,2 2 0-16,2 5 0 15,-2-4 0-15,1 0 0 0,-1-2 0 16,-1-2 0-16,-3-4 0 15,-2-4 0-15,-5-7 0 16,-3-6 0-16,1-6 0 16,-2-4 0-16,-4-4 0 15,-1-5 0-15,0-2 0 16,0 0 0-16,0 0 0 16,0 0 0-16,0-9 0 15,0-9 0-15,0-6 0 0,0-3 0 16,-3-3 0-16,-3 1 0 15,-1 4 0-15,2 8 0 16,2 7 0-16,0 5 0 16,0 5 0-16,0-1 0 15,-4 1 0-15,-3 0 0 16,-4 0 0-16,2 0 0 16,-1 0 0-16,-1 4 0 15,-2 10 0-15,-2 7 0 16,0 4 0-16,2 6 0 15,1 0 0-15,-3 1 0 16,6-1 0-16,-1-4 0 16,-1-1 0-16,5-4 0 15,-3-1 0-15,2-2 0 16,-1-2 0-16,-1-3 0 0,3-3 0 16,3-4 0-1,3-4 0-15,3-3 0 0,0 0 0 16,0 0 0-16,-1 0 0 15,-1 0 0-15,-2 0 0 16,1 0 0-16,0 0 0 16,3-6-658-16,0-4-201 15,10-7 510-15</inkml:trace>
  <inkml:trace contextRef="#ctx0" brushRef="#br0" timeOffset="164672.21">8262 11246 181 0,'0'0'146'0,"0"0"102"16,0 0 274-16,0 0 76 15,0 0-246 1,0 0-352-16,-23-34 0 0,31 40 0 15,17 11 0-15,10 6 0 16,5 4 0-16,6-2 0 16,-1 2 0-16,-3-3 0 15,-1-2 0-15,-9-1 0 16,-11-1 0-16,-3-1 0 16,-9-2 0-16,-5-4 0 15,0-4 0-15,-4-6-215 0,0-3-533 16,2 0 265-1,-2-14 226-15,0-6 39 0</inkml:trace>
  <inkml:trace contextRef="#ctx0" brushRef="#br0" timeOffset="164959.97">8623 11170 135 0,'0'0'98'0,"0"0"70"15,0 0 113-15,0 0 210 16,0 0-119-16,0 0-182 16,-30 16-116-16,8 17 164 15,-6 10-238-15,-1 5 0 16,2 3 0-16,-3-2 0 0,3-4 0 16,4-4 0-16,5-8 0 15,7-8 0-15,4-10 0 16,4-9 0-16,3-3 0 15,0-3 0-15,0 0 0 16,0-13-346-16,1-6-715 16,10-6 692-16,-2-2 191 15</inkml:trace>
  <inkml:trace contextRef="#ctx0" brushRef="#br0" timeOffset="165208.64">8457 11241 56 0,'0'0'119'0,"0"0"38"16,0 0 131-16,0 0 316 16,0 0-122-16,0 0-194 15,0-12-235-15,0 35-53 16,0 10 0-16,0 4 0 16,0 6 0-16,3-3 0 15,3-1 0-15,-1-1 0 16,-1-6 0-16,-1-3 0 15,-3-4 0-15,0-7 0 16,0-5 0-16,0-4-616 16,0-7-210-16,0-2 515 15,-10 0 165-15</inkml:trace>
  <inkml:trace contextRef="#ctx0" brushRef="#br0" timeOffset="165408.62">8229 11520 44 0,'0'0'107'16,"0"0"-53"-16,0 0 42 16,0 0 9-16,94-37-28 15,-40 22 15-15,1 0-58 16,-4-1-31-16,-2 3-3 16,-7 6-91-16,-11 4 11 15,-7 3 3-15,-12 0-20 0,-11 0 2 16,-1 1 1-1</inkml:trace>
  <inkml:trace contextRef="#ctx0" brushRef="#br0" timeOffset="168709.84">9400 11110 94 0,'0'0'49'0,"0"0"16"16,0 0 12-16,0 0 22 15,14-79 15-15,-7 63 23 16,2 0 73-16,6 2 25 16,0 4-17-16,4 4-106 15,8 6-5-15,3 0-69 0,4 12-10 16,4 14 39-1,-7 6-16-15,-1 9 11 0,-8 8-39 16,-8 9 0-16,-8 4 6 16,-6 1-12-16,-9 4 0 15,-18-3-17-15,-12-3-28 16,-7-5-41-16,-4-8-73 16,-3-13-23-16,-1-10-30 15,8-9 27-15,8-11 97 16,7-5 55-16,13 0 16 15,6 0 0-15,5-11 12 16,6-2 17-16,1-1 13 16,0 2 17-16,11-2-59 15,19 3 9-15,12 2 9 16,13 4 34-16,3 5 57 0,0 0-62 16,-7 0 10-16,-3 12-3 15,-6 4-48-15,-6-1-1 16,-8 1 6-16,-7-3-11 15,-9-3 0-15,-5-1 6 16,-4-6-12-16,-1-3-65 16,-2 0-302-16,3 0-133 15,0-3 156-15</inkml:trace>
  <inkml:trace contextRef="#ctx0" brushRef="#br0" timeOffset="169281.31">9946 11332 234 0,'0'0'217'0,"0"0"396"15,0 0 92-15,0 0-427 16,0 0-278-16,0 0 0 15,94-39 0-15,-73 56 0 16,-3 5 0-16,-2 5 0 16,-5 6 0-16,-5 5 0 15,-6 4 0-15,0 3 0 0,0 0 0 16,-12-4 0 0,1-8 0-16,0-14 0 15,3-9 0-15,5-8 0 16,2-2 0-16,1-13 0 0,0-13 0 15,0-11 0-15,0-6 0 16,15-1 0-16,4 5 0 16,0 4 0-16,-2 6 0 15,-4 6 0-15,1 3 0 16,-5 1 0-16,-2 4 0 16,-3 1 0-16,-2 3 0 15,-1 8 0-15,-1 1 0 0,0 2 0 16,0 2 0-1,0 19 0-15,-11 8 0 0,-3 12 0 16,2 7 0-16,3 3 0 16,6-1 0-16,3-8 0 15,0-8 0-15,23-10 0 16,14-9 0-16,15-9 0 16,6-6 0-16,2 0 0 15,-12-6-363-15,-17 1-554 16,-15 5 510-16,-16 0 200 15</inkml:trace>
  <inkml:trace contextRef="#ctx0" brushRef="#br0" timeOffset="170359.42">3935 13773 89 0,'0'0'50'0,"0"0"14"15,0 0 5-15,0 0-1 16,0 0 12-16,0 0 1 16,0 0-7-16,-25 0-5 15,25 0-11-15,0 0-17 16,0 0-20-16,3 0-21 15,15 0-24-15,3 0 11 16,10 0 13-16,1 0-67 0,-6 0-26 16,-2 0-21-16,-6 6 23 15,-9 4 5-15,0 3 16 16,-6 3 3-16,-3 2-1 16</inkml:trace>
  <inkml:trace contextRef="#ctx0" brushRef="#br0" timeOffset="170658.7">3919 14146 70 0,'0'0'54'0,"0"0"22"0,0 0 26 15,0 0-15 1,0 0-7-16,0 0-17 0,0 0-13 15,24-7-25-15,7-2-14 16,8 1 0-16,-3 2-2 16,-1 3-7-16,-9 1-2 15,-7 2 0-15,-8 0 0 16,-4 0-11-16,-7 0 2 16,3 0-2-16,-3 0-51 15,3 0-44-15,-1 0-23 0,-2-3 22 16,0-5 12-1</inkml:trace>
  <inkml:trace contextRef="#ctx0" brushRef="#br0" timeOffset="171125.27">4101 13638 103 0,'0'0'73'16,"0"0"48"-16,0 0 53 16,0 0 52-16,0 0 237 15,0 0-68-15,-17-28-152 16,17 28-88-16,0 0-61 16,0 0-94-16,0 0 0 15,0 0 0-15,3 11 0 0,14 8 0 16,10 2 0-16,6 4 0 15,3 7 0-15,8 1 0 16,3 2 0-16,0-1 0 16,0-4 0-16,-6-6 0 15,-10-4 0-15,-5-5 0 16,-10-1 0-16,-5-5 0 16,-4-2 0-16,-4-1 0 15,-3 2 0-15,0 4 0 16,0 7 0-16,-16 5 0 15,-5 2 0-15,-5 6 0 16,0 0 0-16,-1 2 0 16,-3-1 0-16,8-5 0 15,-1-6 0-15,5-5 0 0,6-4 0 16,-1-2 0-16,4-1-823 16,3-1 62-16,-4-5 461 15</inkml:trace>
  <inkml:trace contextRef="#ctx0" brushRef="#br0" timeOffset="175317.53">5608 13833 93 0,'0'0'41'0,"0"0"24"16,0 0 14-16,0 0 27 15,0 0 44-15,0 0 31 16,0 0 53-16,-19-28-37 16,19 28-80-16,0 0-63 15,4 0-18-15,17 0-26 16,13 0 22-16,9 0 134 15,-4 0-77-15,-6 8-4 16,-2 6 6-16,-7 6-45 16,-3 8 6-16,-9 8-17 15,-6 3 53-15,-6 8-88 16,0 3 0-16,-6 5 0 16,-10-2 0-16,-1-4 0 15,1-9 0-15,1-11 0 16,6-11 0-16,3-7 0 0,3-6 0 15,3-4 0-15,0-1 0 16,0 0 0-16,0-11 0 16,9-13 0-16,6-8 0 15,6-7 0-15,4-1 0 16,-1 0 0-16,3 2 0 16,-2 4 0-16,-1 2 0 15,-2 1 0-15,-2 1 0 16,-4 2 0-16,-2 1 0 15,-1 3 0-15,-7 5 0 16,0 7 0-16,-3 5 0 16,-3 4 0-16,0 3 0 15,0 0 0-15,0 3 0 16,-6 14 0-16,-10 10 0 0,-7 8 0 16,4 1 0-16,0 4 0 15,2-3 0-15,5-1 0 16,5-2 0-16,2 0 0 15,5-5 0-15,0-1 0 16,0-3 0-16,0-1 0 16,9-3 0-16,6-2 0 15,0-4 0-15,0-4 0 16,-2-1 0-16,-1-4 0 16,-6 0 0-16,-3-5 0 15,-1 0 0-15,-2-1 0 0,0 0 0 16,0 0 0-16,0 0 0 15,0 2-47-15,4-2-1111 16,7 0 622-16,2 0 318 16</inkml:trace>
  <inkml:trace contextRef="#ctx0" brushRef="#br0" timeOffset="175607.31">6594 13992 179 0,'0'0'83'0,"0"0"102"15,0 0 3-15,0 0-116 16,0 0 18-16,91-6-15 16,-49 4-48-16,-4 2-27 15,-8 0-79-15,-7 6-212 16,-13 11 43-16,-10 5 95 16</inkml:trace>
  <inkml:trace contextRef="#ctx0" brushRef="#br0" timeOffset="175768.89">6625 14258 63 0,'0'0'111'16,"0"0"49"-16,0 0 56 15,0 0 76-15,0 0-121 16,0 0-116-16,96-24-55 16,-71 24-85-16,2-2-318 15,3 0 112-15,3-4 93 16</inkml:trace>
  <inkml:trace contextRef="#ctx0" brushRef="#br0" timeOffset="177897.65">8941 13082 100 0,'0'0'58'0,"0"0"27"16,0 0 17-16,0 0 17 15,0 0 9-15,0 0 89 16,-33-85 12-16,33 72 31 15,0 2 53-15,0 2-109 16,5 0 10-16,8-1-196 16,0 3-18-16,7 2 0 15,3 2 0-15,6 3 0 0,4 0 0 16,-1 8 0-16,3 11 0 16,-5 1 0-1,-2 5 0-15,-5 5 0 0,-3 2 0 16,-9 4 0-16,-1 4 0 15,-10 2 0-15,0 1 0 16,-10 0 0-16,-10-3 0 16,-5-2 0-16,-3-4 0 15,-4-2 0-15,-2-5 0 16,1-6 0-16,-1-5 0 16,1-8 0-16,6-5 0 15,6-3 0-15,9 0 0 16,5-2 0-16,4-7 0 15,3-2 0-15,0-4 0 16,3 1 0-16,15-1-65 0,9 2 2 16,7 2-12-16,2 4 57 15,1 6 1-15,-1 1 17 16,-8 0-6-16,-2 7 6 16,-7 9 0-16,-5 7-5 15,-6 4 5-15,-8 8 0 16,0 0 11-16,-8 4-11 15,-12-6-11-15,-2-4 11 16,1-10-23-16,3-7 23 16,5-8 0-16,2-4 34 15,8 0 24-15,0 0 122 16,3 0-180-16,0-7 0 16,0-2 0-16,0 1 0 15,14 1-459-15,2 0-511 16,-1 2 585-16</inkml:trace>
  <inkml:trace contextRef="#ctx0" brushRef="#br0" timeOffset="178665.66">8424 14114 42 0,'0'0'54'0,"0"0"0"15,0 0 13-15,-85 8 3 16,69-7 27-16,4 1 5 16,-1-1-4-16,5 2 28 15,1-2 9-15,-1 2-8 16,4 0-2-16,-2-2 22 16,5 1-48-16,1-2-37 15,0 0-46-15,0 0-16 16,29 0-5-16,28 0-37 15,28-2 26-15,23-5 1 16,9 2-159-16,4-1-99 0,-3 0 76 16,-2-5 73-16,-2-4 32 15,2-4 38-15,2-3 20 16,4-1-1-16,4 5 13 16,-7 1 18-16,-13 6-3 15,-15 4 6-15,-20 5 0 16,-21 2 1-16,-19 0 0 15,-13 0 5-15,-7 0 9 16,-1 0 12-16,-1 0 15 16,1 0 4-16,-5 0-10 15,2 0-16-15,-7 0 5 16,0 0-16-16,0 0 5 16,0 0 7-16,0 0-20 15,-7 2-10-15,-14 8-8 0,-9 4-79 16,-7 0-85-1,-2-1-21-15</inkml:trace>
  <inkml:trace contextRef="#ctx0" brushRef="#br0" timeOffset="180078">8702 14760 80 0,'0'0'56'16,"0"0"-4"0,0 0 23-16,0 0-6 0,0 0-11 15,0 0-2-15,-10-83 1 16,10 70 16-16,7 1 17 16,2 1 35-16,0 2 18 15,6-2-51-15,1 3-29 16,8 3-29-16,3 2-25 15,1 3 9-15,2 0-4 16,-3 1 0-16,2 13 4 16,-6 5 25-16,-3 3-19 15,-7 3 40-15,-3 5-12 0,-7 2 11 16,-3 7-26-16,0 3 18 16,-10 5-34-16,-8 0-15 15,-7 1 10-15,-5-4 1 16,-4-7-17-16,-1-3 0 15,-1-10-6-15,1-6-5 16,8-5 11-16,0-6-5 16,3-4 5-16,5-2 5 15,2-1-5-15,6 0 6 16,3 0 5-16,2-9-11 16,3-4-11-16,3-1 0 15,0 2-22-15,9-5-32 16,15 5 22-16,6 2 12 15,4 4-6-15,8 6 27 16,4 0 10-16,-1 3 5 16,1 11 0-16,-9 4-5 0,-2 1 11 15,-7 1-1-15,-4-2 22 16,-6-3 37-16,-2-2 34 16,-5-2 10-16,-5-2-5 15,-1-4-10-15,-3-2-52 16,-2-3 6-16,0 0-34 15,0 0 6-15,1 0-24 16,-1 0 0-16,0 0-369 16,2 0-564-16,1-11 462 15</inkml:trace>
  <inkml:trace contextRef="#ctx0" brushRef="#br0" timeOffset="180938.1">9508 14596 95 0,'0'0'74'0,"0"0"37"15,0 0 51-15,0 0 103 0,0 0 210 16,-17-80 83-16,16 69-251 16,-1 2-307-1,1 5 0-15,1 4 0 0,-2 0 0 16,2 0 0-16,0 0 0 15,0 6 0-15,0 15 0 16,8 4 0-16,8 7 0 16,5 5 0-16,9 2 0 15,4 4 0-15,5 1 0 16,-2 1 0-16,-2 3 0 16,-7 2 0-16,-3-4 0 15,-8-5 0-15,-2-10 0 16,-8-13 0-16,-1-9 0 15,-3-8 0-15,-1-1 0 16,0 0 0-16,-2 0 0 16,0-4 0-16,0-9 0 15,-4-3 0-15,-8-2 0 0,0 0 0 16,-3 1 0-16,2 0 0 16,-3 1 0-16,0 4 0 15,0 2 0-15,3 3 0 16,1 4 0-16,1 3 0 15,-1 0 0-15,-7 7 0 16,1 14 0-16,-4 6 0 16,-2 4 0-16,-3 3 0 15,3 3 0-15,-1-3 0 16,4-2 0-16,2-8 0 16,6-9 0-16,3-4 0 15,7-9 0-15,3 0 0 0,-3-2 0 16,-1 0 0-16,1-2 0 15,0-9 0 1,3-3-730-16,0-6-264 0,4-14 698 16</inkml:trace>
  <inkml:trace contextRef="#ctx0" brushRef="#br0" timeOffset="184231.37">17836 10504 32 0,'0'0'23'16,"0"0"-17"-16,0 0 1 16,0 0-4-16,0 0 2 15,0 0 3-15,0 0 6 16,-38 17 14-16,31-14 2 16,-2-2 9-16,2 2 17 15,-1-2 5-15,3 1 9 16,1-1 12-16,-2-1 34 15,3 1 55-15,-1-1 69 16,2 2 3-16,2-2-46 0,0 0 22 16,0 1-48-1,0-1-68-15,0 0-62 0,0 0 11 16,0 0-22 0,0 0-30-16,9 0 0 0,17 0 0 15,10-11 0-15,10-2 0 16,2 0 0-1,-1-2 0-15,-8 3 0 0,-6 5-94 16,-12 4-364-16,-9 3-73 16,-5 0 128-16,-4 4 189 15,-3 10 105-15,0 5 19 16,-16 1-24-16</inkml:trace>
  <inkml:trace contextRef="#ctx0" brushRef="#br0" timeOffset="184500.84">17798 10794 81 0,'0'0'47'0,"0"0"-3"16,0 0 12-16,0 0-26 16,0 0 22-16,0 0 42 15,97 5-33-15,-55-5 9 16,3-2-6-16,-3-1 12 15,-5 2 7-15,-3 0-29 16,-10 1-27-16,-7 0-27 16,-10 0 3-16,-5 0-6 15,-2 0-19-15,0 0-153 16,0 0 16-16,0-1 56 0,0-11 6 16,-5-7-37-16</inkml:trace>
  <inkml:trace contextRef="#ctx0" brushRef="#br0" timeOffset="184900.87">18021 10294 110 0,'0'0'94'15,"0"0"68"-15,0 0 130 16,0 0 255-16,0 0-197 0,0 0-261 15,-11-16-72 1,26 34-5-16,14 7 118 0,12 5 3 16,10 7-52-16,9 3-51 15,6 1-30-15,3-5 0 16,-5-3 0-16,-5-6 0 16,-16-6 0-16,-12-4 0 15,-13-5 0-15,-10-3 0 16,-7-2 0-16,-1-3-30 15,0 3 30-15,0 5 30 16,-7 3-30-16,-14 8 0 16,-4 2 0-16,-4 5 0 15,1-1 0-15,1-1 0 0,3-1 0 16,2-4 0 0,1-1-232-16,3-2-473 15,0-1 111-15,4-4 315 16,4-6 51-16</inkml:trace>
  <inkml:trace contextRef="#ctx0" brushRef="#br0" timeOffset="187324.34">19689 10249 6 0,'0'0'106'15,"0"0"-40"-15,0 0 20 0,0 0 21 16,0 0 25-16,0 0 80 15,0 0 111-15,1-48-24 16,-1 46 14-16,0 1-62 16,0-1-105-16,0-1-146 15,0-1 0-15,0 0 0 16,2 0 0-16,2-1 0 16,-3 3 0-16,-1 2 0 15,0 0 0-15,0 0 0 16,0 0 0-16,0 0 0 15,0 0 0-15,0 0 0 16,0 0 0-16,0 0 0 16,0 0 0-16,0 0 0 15,0 0 0-15,0 0 0 16,0 0 0-16,0 0 0 0,0 0 0 16,0 0 0-16,-4 11 0 15,-2 6 0-15,-4 9 0 16,-2 4 0-16,-8 9 0 15,-2 6 0-15,-5 6 0 16,-1 3 0-16,-3-1 0 16,-1-7 0-16,7-3 0 15,-2-8 0-15,6-5 0 16,5-6 0-16,4-9 0 16,6-5 0-16,3-6 0 15,3-3 0-15,0-1 0 16,0 0 0-16,0 0 0 15,0 0 0-15,18 0 0 16,13 0 0-16,11 0 0 0,1-5 0 16,3-4 0-16,-4 4 0 15,3-1 0-15,-3 1 0 16,-7 2 0-16,-6-1-94 16,-9 2-107-16,-7 0 71 15,-6-2 74-15,-2 2 13 16,-2-4 43-16,2 0 0 15,-2-4 0-15,0-1 22 16,-1-7-12-16,-1-1 18 0,1-4 73 16,-2-2 99-1,1 3-37-15,-1 4-163 0,0 2 0 16,0 5 0-16,0 4 0 16,0 1 0-16,0 5 0 15,0 1 0-15,0 0 0 16,0 12 0-16,2 18 0 15,6 14 0-15,0 8 0 16,0 6 0-16,-1 7 0 16,-1 1 0-16,-3-1 0 15,0-7 0-15,0-9 0 16,-3-9 0-16,0-12 0 16,0-10 0-16,0-10 0 15,1-5 0-15,-1-3 0 0,2 0 0 16,-2 0 0-16,1 0 0 15,-1 0 0-15,0 0 0 16,5-5 0-16,6-11-568 16,8-9-649-16</inkml:trace>
  <inkml:trace contextRef="#ctx0" brushRef="#br0" timeOffset="187644.48">20561 10521 101 0,'0'0'84'15,"0"0"4"-15,0 0 93 16,0 0 45-16,0 0 112 16,0 0-8-16,3 0-161 15,23 0-136-15,10 0 0 16,9 0-5-16,2 0-28 16,-8 0-164-16,-11 4-608 0,-13 12 415 15,-13 8 181-15</inkml:trace>
  <inkml:trace contextRef="#ctx0" brushRef="#br0" timeOffset="187814.57">20575 10794 34 0,'0'0'136'0,"0"0"1"16,0 0 174-16,0 0 118 15,0 0-144-15,0 0-186 16,97-9-88-16,-54 3-11 15,-6 3-314-15,-5 2-317 16,-9 0 349-16,-4-2 81 0</inkml:trace>
  <inkml:trace contextRef="#ctx0" brushRef="#br0" timeOffset="188799.6">22152 10034 147 0,'0'0'92'15,"0"0"49"-15,0 0 97 16,0 0 249-16,-43-83 120 16,43 72-272-16,0 6-335 0,0 2 0 15,0 3 0 1,0 0 0-16,0 0 0 15,0 0 0-15,0 2 0 0,4 19 0 16,12 10 0-16,6 13 0 16,1 7 0-16,3 5 0 15,3 5 0-15,3 3 0 16,2 4 0-16,-1 0 0 16,-2-4 0-16,-4-8 0 15,-5-9 0-15,-6-9 0 16,-3-10 0-16,-7-7 0 15,-2-8 0-15,-2-7 0 16,-2-6 0-16,0 0 0 16,0 0 0-16,0-16 0 0,0-8 0 15,-11-10 0-15,-2-5 0 16,-1-7 0-16,0 6 0 16,2 8 0-16,-2 11 0 15,1 12 0 1,-1 3 0-16,-2 6 0 0,-5 0 0 15,-2 0 0-15,-3 20 0 16,-6 8 0-16,0 10 0 16,-1 4 0-16,-3 5 0 15,2-2 0-15,1-2 0 16,3-7 0-16,9-9 0 16,5-7 0-16,7-8 0 15,4-6 0-15,4-5 0 0,-2-1 0 16,3 0 0-16,0 0 0 15,6-12-794-15,18-7-195 16</inkml:trace>
  <inkml:trace contextRef="#ctx0" brushRef="#br0" timeOffset="189291.39">22962 10149 127 0,'0'0'121'16,"0"0"76"-16,0 0 220 0,0 0 227 15,0 0-103-15,0 0-541 16,-4-12 0-16,12 14 0 15,9 15 0 1,10 6 0-16,7 4 0 0,6 3 0 16,5 2 0-16,-1 1 0 15,-4-1 0-15,-11-1 0 16,-7-2 0-16,-11-4 0 16,-6-4 0-16,-4-5 0 15,-1-8-380-15,0-6-499 16,0-2 492-16,0-10 170 15,0-16 41-15</inkml:trace>
  <inkml:trace contextRef="#ctx0" brushRef="#br0" timeOffset="189595.67">23333 10087 160 0,'0'0'127'16,"0"0"108"-16,0 0 281 15,0 0 158-15,0 0-339 16,0 0-335-16,-8-6 0 16,-9 28 0-16,-7 11 0 15,-1 4 0-15,-3 3 0 16,-1 4 0-16,1 0 0 16,1-2 0-16,2-4 0 15,4-4 0-15,7-10 0 0,6-7 0 16,2-6 0-16,3-6 0 15,1-4 0-15,0-1 0 16,2 0 0-16,0 0 0 16,0 0-851-16,0-4 163 15,8-13 379-15,7-10 181 16</inkml:trace>
  <inkml:trace contextRef="#ctx0" brushRef="#br0" timeOffset="189838.1">23199 10123 96 0,'0'0'83'0,"0"0"44"16,0 0 77-16,0 0 220 15,0 0 203-15,0 0-333 16,6-20-271-16,2 49-11 0,-2 8 145 16,3 7-157-1,-3 4 0-15,2 3 0 0,0 1 0 16,-3-3 0-16,-2-6 0 15,-3-12 0-15,0-10 0 16,0-6 0-16,0-9-611 16,-14-4-205-16,-4-2 489 15,-7 0 118-15</inkml:trace>
  <inkml:trace contextRef="#ctx0" brushRef="#br0" timeOffset="189962.37">23083 10397 47 0,'0'0'120'0,"0"0"-30"15,97-46-20-15,-43 32-43 16,14 2-19-16,7-3-8 16,4 1-59-16,-9-1-101 15</inkml:trace>
  <inkml:trace contextRef="#ctx0" brushRef="#br0" timeOffset="191712.28">23987 9851 117 0,'0'0'53'0,"0"0"30"0,-3-75 19 16,3 55 16-16,4 2 6 15,10 6 6-15,7 4-18 16,9 5-59-16,6 3-36 15,7 6 16-15,-2 15 8 16,-3 9 52-16,-4 8 13 16,-5 8-44-16,-6 6 31 15,-8 8-35-15,-6 2 21 16,-9 4-63-16,0-2-11 16,-24-2-10-16,-9-2 0 0,-10-2-1 15,-6-4 6-15,-5-2-32 16,-4-12 6-16,2-11 5 15,2-9-36 1,6-9-42-16,14-11-22 0,10 0 91 16,12 0 30-16,4-14 8 15,3-1-4-15,5-2-4 16,0 0-8-16,0-1-9 16,10-1-4-16,9 2 5 15,7 5-9-15,5 5 1 16,3 7 24-16,2 0 12 15,1 5 8-15,-1 13 18 16,-2 5-5-16,1 0 11 0,-4-1 11 16,1-2-12-1,-3-3 55-15,0-3 7 0,-3-1 8 16,-3-2 55-16,-7-2-82 16,-1-2 29-16,-6-2-10 15,-3-1-87-15,-3-1-18 16,-1-2 0-16,-2-1 0 15,0 0 0-15,0 0 0 16,0 0 0-16,4 0-307 16,3-4-488-16,-1-6 128 15,2-8 410-15</inkml:trace>
  <inkml:trace contextRef="#ctx0" brushRef="#br0" timeOffset="192345.69">24685 10208 209 0,'0'0'185'0,"0"0"393"15,0 0 328-15,-9-72-737 16,6 64-169-16,2 0 0 15,1 5 0-15,0 2 0 16,0 1 0-16,0 0 0 16,0 0 0-16,0 0 0 15,0 6 0-15,0 15 0 16,0 9 0-16,0 3 0 0,3 1 0 16,10-4 0-16,4-6 0 15,3-6 0-15,4-6 0 16,-1-8 0-16,2-4 0 15,2 0 0-15,-2-3 0 16,-1-10 0-16,-4-3 0 16,-4-6 0-16,-4-3 0 15,-2-5 0-15,-4-3 0 16,-1 0 0-16,-4-1 0 16,-1 4 0-16,0 4 0 0,0 9 0 15,0 5 0-15,0 7 0 16,0 5 0-16,0 0 0 15,0 0 0-15,0 0 0 16,0 11 0-16,3 14 0 16,3 9 0-1,2 4 0-15,1 4 0 0,-2 1 0 16,-1 0 0-16,-1 2 0 16,-5-4 0-16,0 2 0 15,0-5 0-15,-9-4 0 16,-5-6 0-16,-5-5 0 15,-2-7 0-15,1-1 0 16,0-5 0-16,-3 0 0 16,1-2 0-16,-5-1-1075 15,-1-1 396-15,-4-3 391 0</inkml:trace>
  <inkml:trace contextRef="#ctx0" brushRef="#br0" timeOffset="193463.74">18076 13233 74 0,'0'0'37'16,"0"0"24"-16,0 0 8 16,0 0 5-16,0 0 21 15,0 0 6-15,-54 0 26 0,48 0-9 16,2 0 38-1,-1 0 8-15,4 0-11 0,1 0-3 16,0 0-23-16,0 0-22 16,0 0-38-16,0 0 1 15,0 0 18-15,0 0 18 16,6 0-69-16,16-1-35 16,9-3 11-16,10-2 7 15,4 2-7-15,-2 1-11 16,-3 2-17-16,-6 1-99 15,-2 0-283-15,-8 0-120 16,-5 5 156-16,-9 8 183 16,-7 5 58-16,-3 5 32 15,-1 2 5-15,-20 4-23 16</inkml:trace>
  <inkml:trace contextRef="#ctx0" brushRef="#br0" timeOffset="193692.7">18076 13562 95 0,'0'0'65'0,"0"0"12"15,0 0 26-15,0 0-6 16,0 0-54-16,0 0 11 16,100-38-2-16,-54 29-3 0,-4 1-15 15,-3 2-17-15,-6 3-17 16,-5 1 0-16,-4 2-17 15,-5-1-133-15,-5-1-59 16,-4-2 66-16,-1-8 1 16</inkml:trace>
  <inkml:trace contextRef="#ctx0" brushRef="#br0" timeOffset="194075.67">18289 13051 45 0,'0'0'118'0,"0"0"-27"16,0 0 42-1,0 0 79-15,0 0 127 0,0 0-136 16,-10-49-115-16,10 56-88 16,0 13 15-16,12 6 24 15,8 5 5-15,10 2 39 16,11-2 19-16,8-2-31 15,5-3-26-15,1-3-34 16,-8-3-6-16,-6 0 12 16,-13-3-17-16,-8 5 6 15,-10-2 11-15,-7 3-12 16,-3 3 1-16,0 1 11 16,-12 3-6-16,-7 2 23 15,-5-4-11-15,0-3 18 16,3-5-24-16,2-3-17 15,0-1 11-15,-1-4-11 0,1 2-193 16,-2 3-666-16,1-3 443 16,-1 1 174-16</inkml:trace>
  <inkml:trace contextRef="#ctx0" brushRef="#br0" timeOffset="194975.55">19830 13120 177 0,'0'0'116'0,"0"0"73"16,-3-97 225-16,-4 74 191 16,-2 3-59-16,3 12-546 15,3 3 0-15,2 5 0 16,-1 0 0-16,1 4 0 15,1 15 0-15,0 10 0 16,0 7 0-16,0 5 0 0,1 2 0 16,13-3 0-1,5-3 0-15,3-6 0 0,2-5 0 16,2-11 0-16,-3-6 0 16,4-9 0-16,3 0 0 15,-2-12 0-15,2-8 0 16,-6-6 0-16,-6-5 0 15,-3-3 0-15,-6-3 0 16,-6 0 0-16,-2-1 0 16,-1 2 0-16,0 3 0 15,0 5 0-15,0 7 0 16,-1 7 0-16,-2 8 0 16,1 5 0-16,2 1 0 15,0 0 0-15,0 11 0 16,0 16 0-16,0 12 0 15,5 4 0-15,4 6 0 0,3 2 0 16,-3 1 0-16,-2-2 0 16,-1-1 0-16,-4 0 0 15,-2-2 0-15,0-1 0 16,-5 1 0-16,-11-4 0 16,-7-3 0-16,0-6 0 15,-4-6 0-15,1-6 0 16,4-8 0-16,0-6 0 15,1-4 0-15,0-4 0 16,-3 0 0-16,-3 0 0 16,2-8 0-16,4-2 0 15,6-3-36-15,12-4-1245 16,3-8 784-16</inkml:trace>
  <inkml:trace contextRef="#ctx0" brushRef="#br0" timeOffset="195359.51">20748 13155 143 0,'0'0'80'0,"0"0"62"15,0 0 54-15,0 0 63 16,0 0-15-16,0 0-50 15,40 0-164-15,-2-5-10 16,-1 0-20-16,3 3 0 16,-7 2-5-16,-5 0-49 15,-7 2-470-15,-6 12 187 0,-12 5 150 16,-3 7 66-16</inkml:trace>
  <inkml:trace contextRef="#ctx0" brushRef="#br0" timeOffset="195497.34">20797 13442 5 0,'0'0'94'16,"0"0"-30"-16,0 0 55 16,0 0 93-16,0 0 120 15,115 0 200-15,-73-12-291 16,-4 1-196-16,-8 3-45 16,-8 0-601-16,-8 2-134 15</inkml:trace>
  <inkml:trace contextRef="#ctx0" brushRef="#br0" timeOffset="200176.69">22511 12248 48 0,'0'0'85'0,"0"0"-19"15,0 0 32-15,0 0 43 16,0 0 24-16,0 0 29 15,0 0-65-15,7-24-102 16,-7 32-27-16,-13 14-4 16,-6 13 4-16,-5 11 34 15,-5 5-4-15,-4 7-13 16,0 2-9-16,2-3 5 16,7-6-9-16,10-10 0 15,10-12-4-15,4-13-4 16,0-3-4-16,6-5 8 15,13-4 0-15,8-4 8 0,9 0 38 16,4 0-42 0,6-8 5-16,-4-2-9 0,-2 1 5 15,-4 0-10-15,-6 1-4 16,-6 2-12-16,-8 3 9 16,-4-1 4-16,-3 0-1 15,0 2 5-15,-3-2 4 16,0-2 8-16,2-5-3 15,0-3 7-15,1-3 17 16,0-1-24-16,0-2 58 16,0 0 91-16,-4 2 141 0,-1 3 36 15,-2 5-237-15,-1 1-94 16,-1 5 0-16,0 2 0 16,0 2 0-16,0 0 0 15,0 0 0-15,0 20 0 16,0 12 0-16,0 15 0 15,0 4 0-15,0 0 0 16,-1-5 0-16,-1-6 0 16,2-5 0-16,0-5 0 15,0-7 0-15,0-4 0 16,0-7 0-16,0-3 0 16,0-5 0-16,0-1 0 15,0-3 0-15,0 0 0 0,0 0 0 16,0 0 0-1,-3 0-209-15,-4 2-1115 0,-7 6 907 16</inkml:trace>
  <inkml:trace contextRef="#ctx0" brushRef="#br0" timeOffset="200742.99">21958 13442 112 0,'0'0'34'15,"0"0"9"-15,-90 8 4 16,62-6-3-16,3 2 9 0,7-1 4 16,5-2 13-1,3-1 10-15,6 0 42 0,4 0-17 16,0 0-23-1,0 2-42-15,0-2-23 0,8 0-17 16,29 0-7-16,31 0 7 16,32-10 17-1,27-9-3-15,21-2-14 0,8-4-7 16,9 0-4-16,1-1-46 16,5 2-16-16,2 2 31 15,-3 0 17-15,-5 0 20 16,-15 3-8-16,-19 3 8 15,-26 3 2-15,-30 6-2 16,-30 5 1-16,-24 2-12 16,-16 0-30-16,-5 0-64 0,-5 11 56 15,-20 3 14 1,-13 2-38-16,-12 1-33 16,-11 1-20-16</inkml:trace>
  <inkml:trace contextRef="#ctx0" brushRef="#br0" timeOffset="213271.04">22407 13911 82 0,'0'0'59'15,"0"0"-31"-15,0 0 6 16,0 0-24-16,0 0-3 0,0 0 3 16,0 19 0-16,0-12-1 15,0-1 1 1,-3-3 6-16,2-3 5 16,1 0 17-16,-2 0 31 0,1 0 22 15,-1-6-14-15,1-4-56 16,1 2-1-16,0 0 10 15,0 2-3-15,0 4 37 16,0 2-9-16,0 0-55 16,0 0-9-16,0 2-40 15,0 6 49-15,0 5 3 16,0-3-1-16,0 1 3 0,0-1 11 16,0-5-11-1,-2 1 1-15,1-5-3 0,-1-1 27 16,1 0 29-16,-2 0 108 15,-3 0 191-15,1-9-159 16,-2-8-126-16,4-6 34 16,1-6-3-16,2-4-29 15,0-1 30-15,2 5-105 16,10 3 0-16,0 9 0 16,0 5 0-16,2 3 0 15,2 5 0-15,1 4 0 16,6 0 0-16,-1 0 0 15,4 14 0-15,-1 6 0 16,-3 6 0-16,-4 9 0 16,-6 5 0-16,-6 6 0 0,-6 3 0 15,0 3 0-15,-12 2 0 16,-10-2 0-16,-8-1 0 16,0-7 0-16,-1-9-30 15,1-8 13-15,3-9 11 16,3-7 6-16,1-4 6 15,3-7 5-15,1 0-5 16,2 0 24-16,4-9-30 16,5-2 0-16,4 3 0 15,4 2 0-15,0 2 0 16,0 1-18-16,13 3-87 16,17 0-21-16,12 0 68 15,6 1 30-15,4 11 22 16,1 2-5-16,-6 0 11 0,-4 0 6 15,-9-1-6-15,-10-3 0 16,-5-3 17-16,-8-3 63 16,-4-2 6-16,-4-2-5 15,-3 0-12-15,0 0-56 16,0 0-13-16,0 0 0 16,0 0 0-16,0 0-391 15,0-3-492-15,0-8 438 16,3-6 208-16</inkml:trace>
  <inkml:trace contextRef="#ctx0" brushRef="#br0" timeOffset="214052.71">23079 13822 80 0,'0'0'75'16,"0"0"33"-16,0 0 29 15,-22-89 72-15,18 72 204 16,-2 1 104-16,3 2-9 16,2 5-508-16,-1 4 0 15,2 1 0-15,0 2 0 16,0 2 0-16,-1 0 0 15,1 0 0-15,0 3 0 16,0 15 0-16,0 11 0 16,10 8 0-16,5 8 0 15,4 8 0-15,7-1 0 0,4 2 0 16,3-4 0-16,-4-4 0 16,-2-3 0-16,-6-3 0 15,-6-7 0-15,-5-5 0 16,-4-9 0-16,-3-7 0 15,-1-8 0-15,-2-4 0 16,1 0 0-16,-1 0 0 16,0 0 0-16,0-14 0 15,-10-7 0-15,-6-5 0 16,0-2 0-16,-1 0 0 16,-3 4 0-16,1 4 0 15,-2 6 0-15,6 7 0 16,-1 4 0-16,1 3 0 0,-5 4 0 15,1 15 0-15,-4 5 0 16,1 5 0-16,-2 5 0 16,-1 4 0-16,-1 1 0 15,-2-4 0-15,4-6 0 16,5-6 0-16,7-10 0 16,6-5 0-16,1-5 0 15,4-3 0-15,1 0 0 16,-3 0 0-16,3 0 0 15,-1-3-341-15,-4-12-893 16,-2-5 833-16</inkml:trace>
  <inkml:trace contextRef="#ctx0" brushRef="#br0" timeOffset="-212196.88">3904 13826 13 0,'0'0'61'0,"0"0"-22"16,0 0 7-16,0 0 14 16,0 0-17-16,0 0 29 15,0 0-13-15,0 0-25 0,-24 0 14 16,23 0 20-16,-1 0 7 16,2 0 32-16,-1 0 17 15,-1 0 40-15,2 0 5 16,0 0-39-16,0 0-58 15,0 0-40-15,0 0-22 16,0 0-10-16,0 0 0 16,0 0-16-16,0 0 6 15,0 0-1-15,0 0 11 16,0 0 0-16,0 0-5 16,0 0 5-16,0 0-41 15,0 0 10-15,12 0-42 0,6 0 73 16,7-3 14-1,-2-2-14-15,5-3 0 0,-4 1-19 16,0 2 14-16,-6 2-5 16,-2 0-4-16,-7 1-4 15,-1 2 13-15,0 0-13 16,-6 0 4-16,1 0-22 16,0 0-40-16,0 0 36 15,0 0-16-15,-3 0 0 16,0 0 29-16,0 0 7 15,0 0 16-15,0 0 4 0,3 0 0 16,-3 0 0-16,3 0 4 16,0 0-1-16,1 0-6 15,-1 0 3 1,0-1 0-16,-3 1 3 0,2 0-3 16,-2 0 0-16,0 0 3 15,0 0-3-15,0 0-3 16,0 0-19-16,0 0-13 15,1 0-46-15,4 0 52 16,-1 0 9-16,1 0 11 16,-2 0 5-16,1 0 2 15,-1 0-5-15,-3 0 7 16,0 0-2-16,3 0 2 16,-3 0 0-16,0 0 0 0,3 0 0 15,-1 0 0-15,1 0-132 16,0 0-20-16,0 6 47 15,-3 2 13-15,0 4 1 16</inkml:trace>
  <inkml:trace contextRef="#ctx0" brushRef="#br0" timeOffset="-211244.4">3974 14262 61 0,'0'0'24'0,"0"0"19"16,0 0-6-16,0 0-7 16,0 0-8-16,0 0-17 15,-15-20-4-15,11 17 2 16,1 2 1-16,1 1 13 15,-2 0-1-15,1 0 10 0,-2 0 5 16,2-2 8-16,0 2 8 16,2-2 8-16,-1 2 6 15,2-2 1-15,-1 2 40 16,-2-2 44-16,3 2 48 16,-1-1-1-1,1 1-38-15,0 0-23 0,0 0-33 16,0-1-20-16,0 1-62 15,0 0-12-15,0-2-5 16,1 0-45-16,15-3-5 16,5 0 27-16,6-1 23 15,-3 2 6-15,0 1-1 16,-2 2-5-16,2-4 0 16,-3 1 6-16,4 0-6 0,1 0 0 15,-4 0-11-15,-4 1 5 16,1 2-10-16,-5 1-33 15,-4 0 5-15,1 0 12 16,-5 0 21-16,-2 0-30 16,-1 0 35-16,-1 0 6 15,0 0 11-15,0-2 10 16,-1 2 5-16,-1 0 44 16,0 0 41-16,0 0-27 15,0 0 19-15,0 0 24 16,0 0-22-16,0 0-105 15,0 0 0-15,0 0 0 16,0 0 0-16,0 0 0 16,3 0 0-16,-1 0 0 15,-2 0 0-15,0 0 0 0,0 0-76 16,0 0-296-16,0 0-205 16,0 0 24-16,-6 0 274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36:03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2513 4199 103 0,'0'0'72'16,"0"0"23"-16,0 0 30 16,0 0 85-16,0 0 278 15,0 0 125-15,0 0-272 16,-71-19-341-16,71 16 0 15,0 3 0-15,0-2 0 0,0 2 0 16,0 0 0-16,0 0 0 16,0 0 0-16,0 0 0 15,5 7 0-15,6 9 0 16,6 5 0-16,4 6 0 16,4 2 0-16,2 5 0 15,1 5 0-15,3-3 0 16,-4 1 0-16,-4-5 0 15,-2-6 0-15,-6-5 0 16,-5-7 0-16,-4-4 0 16,0-6 0-16,-3-2 0 15,0-2 0-15,0 0 0 0,6 0 0 16,4-20 0 0,16-16 0-16,15-19 0 0,12-15 0 15,8-11 0-15,-1 2 0 16,-10 11 0-16,-10 15 0 15,-17 15 0-15,-8 15 0 16,-9 8 0-16,-6 8 0 16,-3 7 0-16,0 0 0 15,0 0 0-15,0 0 0 16,0 0 0-16,0 11 0 16,0 6-1212-16,0 5 605 0</inkml:trace>
  <inkml:trace contextRef="#ctx0" brushRef="#br0" timeOffset="2478.37">2560 6338 94 0,'0'0'51'16,"0"0"23"-16,0 0 0 16,0 0 12-16,0 0 15 15,0 0 54-15,0 0 96 16,-17-22 32-16,17 22 38 16,-1 0-116-16,1 0-28 15,0 0-32-15,0 0-115 16,0 0-30-16,0 0 0 15,0 0 0-15,0 0 0 0,0 0 0 16,0 0 0-16,0 0 0 16,0 0 0-16,0 0 0 15,10 12 0 1,4 10 0-16,7 9 0 0,2 3 0 16,3 3 0-16,-2 2 0 15,7-1 0-15,-4-2 0 16,3-4 0-16,-3-2 0 15,-5-4 0-15,0-5 0 16,-5-1 0-16,-5-4 0 16,1-5 0-16,-4-3 0 15,-4-2 0-15,-1-3 0 16,-4-2 0-16,3-1 0 0,-2 0 0 16,-1 0 0-16,0 0 0 15,2 0 0-15,-2 0 0 16,1 0 0-16,1 0 0 15,-2 0 0-15,9-14 0 16,13-18 0-16,14-22 0 16,15-18 0-16,4-10 0 15,2 1 0-15,-2 13 0 16,-16 16 0-16,-6 15 0 16,-11 12 0-16,-10 10 0 15,-5 7 0-15,-5 5 0 16,-2 3 0-16,0 0 0 15,0 0 0-15,0 0 0 16,0 0 0-16,0 0 0 0,0 0 0 16,0 0 0-16,0 0 0 15,-6 7-301-15,-3 3-1051 16,0-1 1033-16</inkml:trace>
  <inkml:trace contextRef="#ctx0" brushRef="#br0" timeOffset="7408.1">15790 3918 84 0,'0'0'25'16,"0"0"16"-1,0 0 12-15,0 0 11 0,0 0 29 16,0 0 37-16,0 0 64 16,-4-2 52-16,0 2 38 15,0 0 36-15,3 0-10 16,1-2-107-16,0 2-203 15,0 0 0-15,-2 0 0 16,2 0 0-16,0 0 0 16,-1 0 0-16,1 0 0 15,0 0 0-15,0 4 0 0,0 3 0 16,9 0 0-16,4 2 0 16,1 2 0-1,5 3 0-15,2 8 0 16,3 6 0-16,6 8 0 0,1 4 0 15,5 4 0-15,-4-3 0 16,-3-7 0-16,-5-6 0 16,-2-7 0-16,-3-6 0 15,0-2 0-15,-3-2 0 16,-3-5 0-16,1-2 0 16,-2-4 0-16,5-3 0 15,12-28 0-15,11-21 0 16,18-23 0-16,11-12 0 15,1-2 0-15,-4 7 0 0,-15 15 0 16,-14 18 0-16,-13 20 0 16,-14 15 0-16,-4 10 0 15,-6 4 0-15,0 0 0 16,0 0 0-16,0 3 0 16,0 10 0-16,0 3 0 15,-6 2-88-15,5-1-1006 16,-1-3 524-16,2-1 340 15</inkml:trace>
  <inkml:trace contextRef="#ctx0" brushRef="#br0" timeOffset="9232.31">16204 5775 134 0,'0'0'28'0,"0"0"18"16,0 0 21-16,0 0 36 16,0 0-3-16,0 0 12 15,-66-78 118-15,63 69 87 16,0 3-7-16,1 2 46 15,1 3-112-15,1 1-244 16,0 0 0-16,0 0 0 16,4 2 0-16,12 14 0 15,6 4 0-15,3 5 0 16,3 5 0-16,4 2 0 16,-1 4 0-16,2 0 0 0,-2 7 0 15,2-1 0-15,-3-1 0 16,-2-3 0-16,-4-6 0 15,-4-10 0-15,-6-7 0 16,-5-4 0-16,-4-6 0 16,-2-5 0-16,-3 0 0 15,2 0 0-15,8-18 0 16,12-25 0-16,21-23 0 16,23-22 0-16,16-8 0 15,3 4 0-15,-3 10 0 16,-18 15 0-16,-15 21 0 15,-20 21 0-15,-16 16 0 16,-8 7 0-16,-5 2 0 16,0 0 0-16,0 4 0 0,0 13-157 15,-5 7-328-15,-7 6-291 16,-2-1 446-16,-5-1 114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28:01.26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6585 1912 57 0,'0'0'145'0,"0"0"-49"15,0 0 77-15,0 0 68 16,0 0 127-16,0 0 42 15,0 0-56-15,-3-20-151 16,3 19-203-16,0-2 0 16,0 0 0-16,3 0 0 15,6 1 0-15,2-1 0 16,2 0 0-16,2 3 0 16,3 0 0-16,1 0 0 15,-1 0 0-15,4 6 0 16,-1 5 0-16,0 3 0 0,-3 4 0 15,-1 3 0-15,-7 5 0 16,-9 6 0-16,-1 3 0 16,-1 5 0-16,-17-2 0 15,4-1 0-15,1-5 0 16,4-2 0-16,3-6 0 16,0-6 0-16,6-7 0 15,-4-3 0-15,4-6 0 16,0-2 0-16,0 0 0 15,0 0 0-15,0 0 0 16,0 0 0-16,0-10 0 0,0-9 0 16,4-7 0-1,5-5 0-15,6-3 0 0,3-2 0 16,3-2 0 0,0 4 0-16,-2 1 0 15,0 4 0-15,-2-1 0 0,-1 3 0 16,-4 0 0-16,-1 4 0 15,-4 3 0-15,-1 4 0 16,-4 3 0-16,-2 5 0 16,0 0 0-16,0 7 0 15,0 0 0-15,0 1 0 16,0 0 0-16,0 0 0 0,-5 2 0 16,-2 14 0-16,1 7 0 15,-3 5 0-15,1 6 0 16,4 1 0-16,0 2 0 15,4 1 0-15,0 0 0 16,0-3 0-16,5-3 0 16,9-6 0-16,-2-5 0 15,0-4 0-15,-2-3 0 16,2-4 0-16,-5-2 0 16,-2-4 0-16,1-3 0 15,-6-1 0-15,3 0 0 16,0 0 0-16,2 0 0 15,5-10 0-15,0-7-1165 16,2-7 545-16</inkml:trace>
  <inkml:trace contextRef="#ctx0" brushRef="#br0" timeOffset="535.14">7157 1447 102 0,'0'0'136'0,"0"0"13"16,0 0 146-16,0 0 45 15,0 0-74-15,0 0-97 16,58-62-152-16,-39 62-17 16,6 9-43-16,-2 15 7 15,-1 5-1-15,-4 8 6 16,-9 3 26-16,-6-2 5 15,-3-1 26-15,0-5-26 16,-11-4 21-16,-3-4 10 0,-3-5 11 16,1-7 66-16,10-3 99 15,0-6 36-15,6-3-196 16,0 0-47 0,0 0 0-16,0 0 0 0,6 0 0 15,10 0 0 1,11 0 0-16,6-7 0 0,-2 1 0 15,-10-1 0-15,-9 4 0 16,-9 3 0-16,-3 0 0 16,0 0-414-16,-2 6-610 15,-8 2 636-15,4 2 167 16</inkml:trace>
  <inkml:trace contextRef="#ctx0" brushRef="#br0" timeOffset="1447.38">8022 1826 136 0,'0'0'87'15,"0"0"61"-15,0 0 63 0,0 0 167 16,0 0 57-16,0 0-118 16,0-30-76-16,0 30-147 15,0 0-94-15,0 0 0 16,0 0 0-16,0 0 0 15,0 0 0-15,0 0 0 16,0 10 0-16,0 7 0 16,0 8 0-16,0 2 0 15,0 5 0-15,0-2 0 16,0 3 0-16,0-4 0 0,4-1 0 16,-1-2 0-16,0-1 0 15,0-1 0-15,-1 0 0 16,-1 1 0-16,-1-1 0 15,0-4 0-15,2-3 0 16,-1-5 0-16,1-6 0 16,-1-6 0-16,-1 0 0 15,0 0 0-15,2 0 0 16,-2 0 0-16,0-6-459 16,0-1-558-16,-12-1 636 15</inkml:trace>
  <inkml:trace contextRef="#ctx0" brushRef="#br0" timeOffset="1717.63">7828 2133 154 0,'0'0'72'16,"0"0"70"-16,0 0 22 15,0 0-47-15,0 0-108 16,0 0-9-16,40-18-46 16,3 12 39-16,9-1 7 15,1 0 7-15,5 0-7 16,-6 0 0-16,-5 2-2 16,-9 0-100-16,-7 5-6 15,-9 0 4-15,-3 0 5 16,-4 0-8-16</inkml:trace>
  <inkml:trace contextRef="#ctx0" brushRef="#br0" timeOffset="2382.44">8683 1957 268 0,'0'0'245'16,"0"0"554"-16,0 0-64 15,0 0-735-15,0 0 0 16,0 0 0-16,0-72 0 16,0 72 0-16,0 0 0 15,0 0 0-15,0 0 0 16,0 7 0-16,0 11 0 15,1 8 0-15,5 5 0 16,6 0 0-16,-3-4 0 16,6-6 0-16,1-4 0 15,-2-6 0-15,4-5 0 16,2-6 0-16,3 0 0 16,5-2 0-16,2-12 0 15,0-6 0-15,-3 1 0 0,-6-4 0 16,-6-1 0-16,-4 0 0 15,-3 0 0-15,-5 1 0 16,-3 1 0-16,0 5 0 16,0 4 0-16,0 6 0 15,0 3 0-15,0 4 0 16,0 0 0-16,0 0 0 16,0 1 0-16,-3 14 0 15,0 8 0-15,0 7 0 16,3 3 0-16,0 1 0 15,0 1 0-15,0 2 0 16,0-2 0-16,0 1 0 16,-6 4 0-16,-1-4 0 0,-2 4 0 15,-2-4 0 1,-1-5 0-16,2-4 0 0,-2-5 0 16,0-4 0-16,4-5 0 15,-5-3 0-15,1-6 0 16,-4-2 0-16,-1-2 0 15,-2 0 0-15,1-4-600 16,5-18-333-16,8-10 569 16</inkml:trace>
  <inkml:trace contextRef="#ctx0" brushRef="#br0" timeOffset="3032.69">9196 1453 186 0,'0'0'126'0,"0"0"117"15,0 0 178-15,7-76-85 16,7 64-109-16,2 7-116 16,5 5-88-16,5 2-12 0,-3 23-22 15,-2 10 22-15,-7 10-6 16,-11 5 1-16,-3-1 5 15,-5-2 29-15,-17-2 0 16,4-11-34-16,-4-3-6 16,8-10 29-16,2-12-18 15,6-3 12-15,6-6 35 16,0 0 76-16,0 0-134 16,0 0 0-16,9-6 0 15,14-6 0-15,6-1 0 16,6-1 0-16,-2 5 0 15,-10 4 0-15,-9 4 0 16,-4 1 0-16,-5 0-203 16,-1 0-594-16,-2 7 172 0,1 2 360 15</inkml:trace>
  <inkml:trace contextRef="#ctx0" brushRef="#br0" timeOffset="3699.79">10100 1882 15 0,'0'0'191'0,"0"0"-106"16,0 0 114-16,0 0 163 16,0 0 149-16,0 0-59 15,-3 0-220-15,3 0-232 0,0 0 0 16,0 0 0-16,0-1 0 15,9-3 0-15,7-2 0 16,11-1 0-16,12-3 0 16,4 4 0-16,-1 0 0 15,-8 6 0-15,-11 0-157 16,-8 8-907-16,-12 13 623 16,-3 4 245-16,-6 2 52 15</inkml:trace>
  <inkml:trace contextRef="#ctx0" brushRef="#br0" timeOffset="3933.76">10166 2069 190 0,'0'0'109'0,"0"0"61"16,0 0-47-16,0 0-62 15,0 0 71-15,107-20-11 16,-81 17-44-16,-7 1 8 15,-7 2-64-15,-5 0-17 16,-5 0-4-16,-2 0 0 16,0 0-71-16,0 0-109 15,1 0-63-15,8 0 57 0,7 0 16 16,10 0 12-16</inkml:trace>
  <inkml:trace contextRef="#ctx0" brushRef="#br0" timeOffset="4472.85">11052 1734 145 0,'0'0'92'15,"0"0"104"-15,0 0 301 16,0 0 336-16,0 0-549 16,0 0-284-16,0-59 0 15,0 56 0-15,0 1 0 16,0 2 0-16,0 0 0 15,0 0 0-15,0 0 0 16,0 0 0-16,0 0 0 16,0 13 0-16,3 7 0 15,4 8 0-15,1 4 0 16,4 3 0-16,-3-3 0 16,-2 0 0-16,0 0 0 15,-1-3 0-15,-1-1 0 0,-2-3 0 16,0-6 0-16,-3-4 0 15,0-6 0-15,0-5 0 16,0-1 0-16,0-3 0 16,0 0 0-16,0 0 0 15,0 0 0-15,0 0 0 16,0 0 0-16,0 0 0 16,0 0 0-16,0 0 0 15,0 0 0-15,3 0-704 16,3 0-247-16,6-3 671 15</inkml:trace>
  <inkml:trace contextRef="#ctx0" brushRef="#br0" timeOffset="5064.38">11614 1714 108 0,'0'0'97'0,"0"0"56"16,0 0 131-16,0 0 284 16,0 0 77-16,0 0-453 15,0 0-192-15,-10-37 0 16,-2 37 0-16,-3 0 0 15,-4 8 0-15,-4 7 0 16,-1 6 0-16,-1 3 0 16,4 2 0-16,3 2 0 15,0 1 0-15,6 1 0 16,6-3 0-16,4-3 0 16,2 0 0-16,2-3 0 15,18 1 0-15,8-4 0 16,4-2 0-16,0-3 0 0,-2-4 0 15,-6-4 0 1,-3-5 0-16,-6 0 0 0,-3 0 0 16,0-14 0-16,-2-6 0 15,-1-2 0-15,0-5 0 16,-3-6 0-16,-3 0 0 16,-3-3 0-16,0 4 0 15,0 3 0-15,-6 4 0 16,0 4 0-16,-6 3 0 15,2 3 0-15,-1 3 0 16,1 4 0-16,-1 1 0 16,4 2 0-16,-2 1 0 15,3 3 0-15,3 1 0 16,3 0-897-16,0 0 152 16,9 10 506-16,18 0 94 15</inkml:trace>
  <inkml:trace contextRef="#ctx0" brushRef="#br0" timeOffset="5530.42">12163 1723 248 0,'0'0'170'0,"0"0"254"16,0 0 317-16,0 0-277 16,0 0-464-16,0 0 0 0,-28-37 0 15,22 37 0-15,-6 3 0 16,-4 13 0-16,-7 9 0 16,1 5 0-16,1 8 0 15,2-1 0-15,5 0 0 16,4-2 0-16,10-5 0 15,0-4 0-15,6-2 0 16,12-4 0-16,4-5 0 16,3-7 0-16,-2-5 0 15,7-3 0-15,0-1 0 0,1-16 0 16,2-6 0-16,-3-4 0 16,-5-2 0-16,-7 0 0 15,-11-3 0-15,-5-1 0 16,-2 3 0-16,-2-1 0 15,-17 1 0-15,-1 4 0 16,1 4 0-16,-1 9 0 16,0 10 0-16,-10 3-1068 15,-9 0 206-15</inkml:trace>
  <inkml:trace contextRef="#ctx0" brushRef="#br0" timeOffset="17015.66">5863 4964 105 0,'0'0'83'0,"0"0"4"0,0 0 33 15,0 0-33-15,0 0 34 16,0 0 11-16,0 0 5 16,-15 0 75-16,12 0 47 15,3 2-25-15,-2-2-36 16,2 1-78-16,0-1-15 15,0 0-71-15,0 0-21 16,0 0-13-16,0 0 0 16,0 0 0-16,2 0 0 15,18-3 0-15,5-8 0 16,11-3 0-16,1-1 0 16,-1 3 0-16,-5-1 0 15,-3 3 0-15,-5 2 0 0,-2 4 0 16,-8 4-397-16,-4 0-71 15,-3 3-94-15,-3 9 350 16,-3 5 67-16,0 4 38 16,-3 1-13-16</inkml:trace>
  <inkml:trace contextRef="#ctx0" brushRef="#br0" timeOffset="17342.29">5884 5265 106 0,'0'0'45'16,"0"0"31"-16,0 0-3 15,0 0 14-15,0 0-24 16,0 0 19-16,50 5 30 15,-12-5 56-15,4 0-54 16,-2 0-2-16,-3 0 5 16,-7 0-38-16,-5 0-30 15,-8 0 0-15,-8 0-38 0,-5 0-11 16,-4 0-16 0,0 0-87-16,0 0-295 15,0 0 83-15,0 0 85 16,0-17 29-16</inkml:trace>
  <inkml:trace contextRef="#ctx0" brushRef="#br0" timeOffset="17862.72">6051 4795 154 0,'0'0'108'0,"0"0"77"16,0 0 121-16,0 0 119 0,0 0 30 16,0 0-193-16,-6-21-110 15,6 21-152 1,0 0 0-16,0 0 0 16,0 0 0-16,0 0 0 0,5 11 0 15,18 6 0 1,7 4 0-16,8 3 0 0,3-1 0 15,1-1 0-15,-6-1 0 16,0 2 0-16,-6-4 0 16,-7 1 0-16,-5-2 0 15,-7-1 0-15,-5 2 0 16,-3 1 0-16,-3 1 0 16,0 1 0-16,0 2 0 15,0 1 0-15,-5-2 0 0,-4 3 0 16,-7 1 0-16,-1 1 0 15,-5 1 0-15,-6 2 0 16,-5 2 0-16,0-1 0 16,2-5 0-16,2 0 0 15,7-7 0-15,4-5 0 16,3-4 0-16,5-5 0 16,2-1 0-16,2-2 0 15,-1-1 0-15,4-2 0 16,-3 0 0-16,1 0-203 15,2 0-1082-15,0-8 840 16</inkml:trace>
  <inkml:trace contextRef="#ctx0" brushRef="#br0" timeOffset="24055.84">8174 4192 19 0,'0'0'59'16,"0"0"-15"-16,0 0-2 15,0 0 4-15,0 0 6 16,0 0 13-16,0 0 15 16,-64 0 3-16,58 0 20 0,0 0-4 15,1 0 32-15,4 0-16 16,-1-1 2-16,2-1 1 16,0 0 7-16,0 2 105 15,0-2 5-15,0-1 49 16,0-1-284-16,0-3 0 15,0-1 0-15,0-5 0 16,6 3 0-16,-1 0 0 16,2-2 0-16,5 3 0 15,-1-2 0-15,6 0 0 16,3-2 0-16,1 0 0 0,4 4 0 16,-4 1 0-1,0 4 0-15,0 2 0 0,-3 2 0 16,3 0 0-1,1 2 0-15,-1 10 0 16,1 4 0-16,1 3 0 0,-1 5 0 16,-4 1 0-16,-5 3 0 15,-5 3 0-15,-8 4 0 16,0 2 0-16,-16 4 0 16,-11 1 0-16,-6 0 0 15,2 0 0-15,-2-8 0 16,1-5 0-16,3-8 0 0,7-9 0 15,2-7 0-15,2-4 0 16,9-1 0-16,-3 0 0 16,2 0 0-16,4-6 0 15,-2-3 0-15,8-1 0 16,0-3 0-16,0 1 0 16,19-3 0-16,7 0 0 15,12 4 0-15,0 2 0 16,1 7 0-16,-6 2 0 15,-4 0 0-15,-3 1 0 16,-7 12 0-16,-7 2 0 16,-4 6 0-16,-8 6 0 15,0 4 0-15,-8 3 0 16,-13 1 0-16,-3-3-18 0,-4-5-110 16,4-5 53-1,5-9 75-15,5-9 0 0,4-4 6 16,2 0 34-16,2 0 59 15,3-3-23-15,3-5-76 16,0-3 0-16,6 0 0 16,17-3 0-16,3 1 0 15,3 3 0-15,-5 6-573 16,-2 4-313-16,-9 0 508 16</inkml:trace>
  <inkml:trace contextRef="#ctx0" brushRef="#br0" timeOffset="24572.74">7878 5089 44 0,'0'0'107'0,"0"0"-35"16,0 0 45-16,0 0 30 15,-95 10 96-15,80-10 200 16,8 3-66-16,1-3-101 15,3 0-55-15,3 0-221 16,0 0 0-16,0 2 0 16,0-2 0-16,0 0 0 15,1 0 0-15,29 0 0 16,16 0 0-16,23-5 0 16,24-5 0-16,20 0 0 15,22-6 0-15,19-4 0 16,9-1 0-16,-8-2-76 15,-19 5-23-15,-24 3 30 0,-23 2 69 16,-20 6 0-16,-20 1-5 16,-21 6-1-16,-17 0-80 15,-11 0-352-15,0 7-72 16,-19 7 321-16,-7 4 3 16,-8 0 10-16,-5-1 25 15</inkml:trace>
  <inkml:trace contextRef="#ctx0" brushRef="#br0" timeOffset="25288.1">8054 5678 182 0,'0'0'131'0,"0"0"98"16,0 0 84-16,-4-90 66 16,25 69 43-16,9 2-142 15,6 6-169-15,-2 9-111 16,-1 4 0-16,0 3 0 15,-6 21 0-15,-5 9 0 16,-6 10 0-16,-5 7 0 0,-10 4 0 16,-1 5 0-16,-4-2 0 15,-19 4 0 1,-5-5 0-16,-9-5 0 0,-7-8 0 16,-5-12-221-16,3-11 23 15,10-11 98-15,5-9 95 16,14 0 5-16,3-4 11 15,0-13 54-15,9-4 59 16,2-3 54-16,3-1-32 16,0 4-146-16,14 2 0 15,8 5 0-15,11 7 0 16,6 4 0-16,13 3 0 16,1 0 0-16,-1 11 0 15,-3 8 0-15,-9 1 0 16,-5-1 0-16,-7 2 0 15,-6-2 0-15,-8-5 0 16,-3-4 0-16,-3-4 0 0,-5-4 0 16,9-2-730-16,1 0-88 15,7-4 489-15</inkml:trace>
  <inkml:trace contextRef="#ctx0" brushRef="#br0" timeOffset="25920.42">8775 5550 32 0,'0'0'206'16,"0"0"67"-16,-16-78 509 0,13 54-28 15,3 1-754-15,-2 7 0 16,1 4 0-16,1 7 0 16,0 2 0-16,0 3 0 15,0 0 0-15,0 0 0 16,0 15 0-16,10 9 0 16,11 12 0-16,3 4 0 15,3 6 0-15,3 6 0 16,1 0 0-16,2 3 0 0,1 1 0 15,-1 0 0-15,-3 3 0 16,-5-4 0 0,-7-6 0-16,-6-10 0 0,-3-13 0 15,-4-10 0-15,-2-11 0 16,-3-5 0-16,0 0 0 16,0-11 0-16,-5-12 0 15,-10-10 0-15,-6-5 0 16,-4-2 0-16,4 0 0 15,-3 5 0-15,2 6 0 16,1 6 0-16,7 7 0 16,4 8 0-16,0 6 0 0,-1 2 0 15,0 9 0-15,-5 16 0 16,-6 12 0-16,1 8 0 16,-6 6 0-16,-1 0 0 15,1-6 0-15,6-10 0 16,6-13 0-16,7-11 0 15,4-7 0-15,4-2 0 16,0-2 0-16,-1 0 0 16,1-2 0-16,-2-8 0 15,1 2-552-15,-4-2-591 16,-2-2 822-16</inkml:trace>
  <inkml:trace contextRef="#ctx0" brushRef="#br0" timeOffset="26753.83">7343 4490 86 0,'0'0'83'0,"0"0"20"16,0 0 92-16,0 0 126 16,0 0 234-16,0 0 90 0,10-54-586 15,-10 61-59-15,-14 23 0 16,-9 15 0-16,-7 13 0 16,2 11 0-16,1 11 0 15,5 8 0-15,5 4 0 16,8 1 0-16,8 1 0 15,1-1 0-15,3-1 0 16,16-7 0-16,8-11 0 16,9-8 0-16,3-8 0 15,2-3 0-15,0-7 0 16,-4-5 0-16,-7-6 0 16,-6-6 0-16,-11-7 0 15,-3-8 0-15,-7-8 0 16,-1-5 0-16,-2-3 0 15,0 0 0-15,0-10 0 16,0-14 0-16,6-8-1681 0</inkml:trace>
  <inkml:trace contextRef="#ctx0" brushRef="#br0" timeOffset="27470.51">9567 4375 120 0,'0'0'83'0,"0"0"45"16,0 0 73-16,0 0 73 15,0 0 21-15,0 0-162 16,0 0-133-16,-3-15 10 16,15 35 4-16,6 4 175 0,2 6 156 15,2 4-90 1,2 11-255-16,0 6 0 0,3 10 0 16,0 14 0-1,2 10 0-15,0 10 0 0,-7 4 0 16,-2-3 0-16,-10-5 0 15,-9-10 0-15,-1-11 0 16,-7-12 0-16,-14-10 0 16,-3-9 0-16,-1-6 0 15,8-10 0-15,1-7 0 16,7-6 0-16,6-7 0 16,1-3 0-16,-1-2 0 15,2-20 0-15,-1-13-363 16,2-14-876-16,0-12 839 15</inkml:trace>
  <inkml:trace contextRef="#ctx0" brushRef="#br0" timeOffset="27985.14">9903 4029 181 0,'0'0'120'15,"0"0"142"-15,0 0 276 16,36-77-23-16,-18 73-149 16,3 4-301-16,2 1-65 15,1 14 0-15,-3 9 0 16,-3 2 0-16,-7 5 0 16,-5 3 0-16,-5 3 0 15,-1 1 0-15,-1 0 0 0,-14-3 0 16,-3-2 0-16,0-8 0 15,5-8 0-15,5-10 0 16,5-4 0 0,3-3 0-16,0 0 0 15,15 0 0-15,27-10 0 16,10-1 0-16,5-1 0 0,-10 4 0 16,-23 5 0-16,-13 3 0 15,-8 0 0-15,-2 0 0 16,4 3 0-16,-1 6-1235 15,-1-3 604-15</inkml:trace>
  <inkml:trace contextRef="#ctx0" brushRef="#br0" timeOffset="28589.58">11014 4549 214 0,'0'0'188'16,"0"0"389"-16,0 0 339 15,-29-79-764-15,26 73-152 16,1 5 0-16,2 1 0 16,0 8 0-16,0 21 0 0,0 14 0 15,0 14 0-15,2 5 0 16,7 7 0-1,0 0 0-15,0-2 0 0,1-10 0 16,2-10 0-16,0-9 0 16,-3-11 0-16,-3-9 0 15,0-6 0-15,-3-7 0 16,-3-3 0-16,0-2 0 16,0 0 0-16,0 0 0 15,0-6 0-15,-9-9-1589 16,-16-5 1204-16</inkml:trace>
  <inkml:trace contextRef="#ctx0" brushRef="#br0" timeOffset="28787.58">10765 4926 221 0,'0'0'187'15,"0"0"181"-15,93-23 292 16,-31 17-102-16,6 0-505 15,-7 0-53-15,-12 3 0 16,-9 1 0-16,-10 2 0 16,-9 0 0-16,-6 0-175 0,-6 6-930 15,-9 6 612 1</inkml:trace>
  <inkml:trace contextRef="#ctx0" brushRef="#br0" timeOffset="32922.49">12146 3896 146 0,'0'0'72'0,"0"0"62"16,0 0 30-16,0 0 53 16,0 0 101-16,0 0 26 15,0 0-78-15,-14-48-158 16,5 64-68-16,-10 16 0 16,-7 13 122-16,-2 10-126 15,-3 7-36-15,1 9 0 16,2 6 0-16,6 8 0 15,8 8 0-15,9 4 0 0,5 2 0 16,9 3 0 0,18-2 0-16,9-4 0 0,8-6 0 15,6-9 0-15,7-8 0 16,1-8 0-16,-3-7 0 16,-9-12 0-16,-6-6 0 15,-10-9 0-15,-5-6 0 16,-5-5 0-16,-4-6 0 15,-7-6 0-15,-3-2 0 16,-3-3 0-16,-3-2 0 16,0-1 0-16,0 0 0 15,0 0 0-15,-3-12 0 16,-10-13-453-16,-6-7-792 16</inkml:trace>
  <inkml:trace contextRef="#ctx0" brushRef="#br0" timeOffset="33893.53">12991 3790 168 0,'0'0'119'0,"0"0"131"16,0 0 289-16,0 0 86 16,0 0-279-16,0 0-346 15,0-71 0-15,0 71 0 16,-1 0 0-16,-5 22 0 16,-6 16 0-16,-2 13 0 15,-3 12 0-15,-1 3 0 16,0-2 0-16,3-6 0 15,3-13 0-15,8-11 0 16,-1-12 0-16,3-8 0 0,2-7 0 16,0-3 0-16,0-2 0 15,0-2 0-15,16 0 0 16,9 0 0-16,6 0 0 16,7-11 0-16,2 0 0 15,-3-1 0-15,-1 3 0 16,-3 1 0-16,-6 0 0 15,-4 1 0-15,-6-2 0 16,-1-1 0-16,-4 0 0 16,0-2 0-16,-5-3 0 15,1-3 0-15,-2-1 0 0,-3-2 0 16,-3-1 0-16,0 3 0 16,0 3 0-16,0 5 0 15,0 3 0 1,0 7 0-16,0 1 0 0,0 0 0 15,0 12 0-15,0 20 0 16,0 10 0-16,0 7 0 16,0 1 0-16,2-2 0 15,5-4 0-15,0-6 0 16,1-9 0-16,-2-6 0 16,1-7 0-16,-4-8 0 15,-1-3 0-15,-1-5 0 0,-1 0 0 16,0 0 0-16,0 0 0 15,0 4 0-15,0 5 0 16,0 7-813-16,0 5-122 16,0 3 636-16</inkml:trace>
  <inkml:trace contextRef="#ctx0" brushRef="#br0" timeOffset="34358.89">12657 4875 78 0,'0'0'42'0,"0"0"14"16,0 0 1-16,-95 0 8 15,71 5 17-15,7-1 17 16,6-2 27-16,5-1 7 16,6-1 97-16,0 0 16 15,0 0-65-15,3 0-81 16,26 0-94-16,23 0-6 15,32-12 44-15,30-8-23 16,27-5 1-16,13-2-16 0,-2 1-6 16,6 1 0-16,-4 3-39 15,-4 1 23-15,-11 2 0 16,-24 5 10-16,-33 2 1 16,-31 6 5-16,-24 1-81 15,-18 4-77-15,-9 1-185 16,0 0-29-16,-18 10 119 15,-18 6 80-15</inkml:trace>
  <inkml:trace contextRef="#ctx0" brushRef="#br0" timeOffset="35108.4">13093 5435 157 0,'0'0'92'0,"0"0"46"15,0 0 34-15,-8-83 72 16,10 66 85-16,10 3-35 15,4 7 89-15,6 4-181 16,6 3-166-16,3 3-36 16,-1 15 0-16,-3 8 0 15,-7 9 0-15,-9 10 0 16,-8 8 0-16,-3 6 0 0,-9 4 0 16,-15-3 0-16,-9-7 0 15,-1-8 0-15,-2-11 0 16,-1-8 0-16,1-10 0 15,-3-8-42-15,3-6 25 16,8-2-41-16,7-2-11 16,6-12 52-16,6-4 11 15,6-1-17-15,3-1 11 16,0 3 1-16,14 2-1 16,16 3-22-16,10 4 34 15,12 6 0-15,6 2 6 16,2 0-6-16,-4 5 5 15,-9 7 13-15,-4 2 10 16,-9 0 24-16,-4 0 58 0,-2-4-28 16,-5 0-82-16,-4-3 0 15,-8-2 0-15,-2-3 0 16,-8 0 0-16,-1-2 0 16,0 0 0-16,0 0 0 15,0 0 0-15,0-9 0 16,2-7-1102-16,2-2 473 15,5-4 358-15</inkml:trace>
  <inkml:trace contextRef="#ctx0" brushRef="#br0" timeOffset="35710.75">13830 5245 252 0,'0'0'261'16,"0"0"534"-16,0 0-56 16,0 0-739-16,0-72 0 15,0 70 0-15,0 2 0 0,1 0 0 16,5 7 0-16,6 15 0 15,2 10 0-15,3 9 0 16,2 6 0-16,0 6 0 16,0 3 0-16,-2 4 0 15,0-4 0-15,-1-3 0 16,-2-10 0-16,0-7 0 16,-5-11 0-16,3-7 0 15,-8-11 0-15,-2-4 0 16,-2-3 0-16,0 0 0 15,0-5 0-15,0-15 0 16,0-7 0-16,-8-4 0 16,-2 0 0-16,-1 4 0 15,-2 5 0-15,-2 5 0 16,0 7 0-16,-4 2 0 0,1 6 0 16,1 2 0-16,-2 1 0 15,1 20 0-15,-3 9 0 16,-1 8 0-16,-3 3 0 15,2-2 0-15,2-7 0 16,4-5 0-16,6-12 0 16,5-8 0-16,1-3 0 15,5-4 0-15,-1 0 0 16,-1 0 0-16,-1 0 0 16,-2 0 0-16,2 0 0 15,0-6-1407-15,3-7 923 16</inkml:trace>
  <inkml:trace contextRef="#ctx0" brushRef="#br0" timeOffset="36366.89">14386 3919 175 0,'0'0'103'0,"0"0"86"16,0 0 167-16,0 0 119 15,0 0-261-15,0 0-214 16,23 18-17-16,14 33 17 16,11 15 172-16,4 17 33 15,2 14-30-15,-4 11-175 16,-5 10 0-16,-9 12 0 15,-12 9 0-15,-11 0 0 16,-13 1 0-16,0-11 0 16,-13-14 0-16,-9-17 0 15,-1-19 0-15,-4-17 0 16,-3-21 0-16,-4-12 0 16,-4-11 0-16,-1-9 0 0,3-9 0 15,3 0 0-15,8-16 0 16,8-9 0-16,7-7 0 15,10-9-1348-15,0-9 814 16</inkml:trace>
  <inkml:trace contextRef="#ctx0" brushRef="#br0" timeOffset="37005.81">14835 3334 185 0,'0'0'143'16,"0"0"160"-16,0 0 339 16,0 0 79-16,0 0-668 15,0 0-53-15,22-46 0 16,-6 64 0-16,-1 11 0 16,-4 13 0-16,-9 8 0 15,-2 10 0-15,-8 6 0 0,-15 0 0 16,-1-6 0-16,2-17 0 15,6-14 0-15,9-14 0 16,3-10 0-16,4-5 0 16,0 0 0-16,18 0 0 15,25-2 0-15,18-10 0 16,9 0 0-16,-6 4 0 16,-20 2 0-16,-16 5 0 15,-12 1 0-15,-11 0 0 16,-5 7 0-16,0 9 0 15,-2 7-111-15,-11 1-953 16,-2 0 510-16,3-2 288 16</inkml:trace>
  <inkml:trace contextRef="#ctx0" brushRef="#br0" timeOffset="37552.33">15945 4316 163 0,'0'0'91'0,"0"0"77"15,0 0 81 1,0 0 199-16,0 0 5 0,0 0-233 15,-10-13-64-15,42 9-128 16,14-3-28-16,9 1 0 16,-4 5-23-16,-8 1-246 15,-15 4-368-15,-13 15 34 16,-13 7 353-16,-2 3 65 16</inkml:trace>
  <inkml:trace contextRef="#ctx0" brushRef="#br0" timeOffset="37724.87">16005 4627 211 0,'0'0'200'15,"0"0"349"-15,0 0 186 16,88-51-383-16,-57 39-352 16,2 3 0-16,-3 3 0 15,0 5 0-15,0 1-715 16,-2 0-170-16,1 0 568 15</inkml:trace>
  <inkml:trace contextRef="#ctx0" brushRef="#br0" timeOffset="38448.04">17587 4157 173 0,'0'0'127'16,"0"0"182"0,0 0 414-16,0-73-8 0,0 61-715 15,0 7 0 1,0 2 0-16,0 1 0 0,0 2 0 15,0 0 0-15,0 0 0 16,0 0 0-16,0 9 0 16,0 12 0-16,3 11 0 15,4 8 0-15,3 5 0 16,-1 3 0-16,-1 1 0 16,-3-2 0-16,0-4 0 15,1-4 0-15,-1-8 0 16,2-9 0-16,-2-7 0 15,-2-7 0-15,1-5 0 0,-3-3 0 16,-1 0 0-16,0 0 0 16,0 0 0-16,0 0 0 15,0 0 0-15,3-4 0 16,2-9 0-16,4-3 0 16,9-2-562-16,2 0-677 15</inkml:trace>
  <inkml:trace contextRef="#ctx0" brushRef="#br0" timeOffset="38880.46">18080 4077 228 0,'0'0'221'0,"0"0"458"0,0 0 187 16,0 0-813-16,0 0-53 15,0 0 0-15,-68-35 0 16,44 57 0-16,0 9 0 16,4 4 0-16,1 4 0 15,7 3 0-15,4 1 0 16,6-2 0-16,2-1 0 16,3-7 0-16,16-6 0 15,7-8 0-15,6-6 0 16,4-8 0-16,2-5 0 15,0 0 0-15,-7-10 0 16,-3-8 0-16,-8-5 0 16,-5-2 0-16,-7-5 0 15,-7 0 0-15,-1 1 0 0,0-1 0 16,-13 2 0-16,-8 3 0 16,-6 2 0-16,2 5 0 15,3 5 0-15,5 6 0 16,9 2 0-16,4 5 0 15,4 0-823-15,0 5-142 16,13 6 707-16</inkml:trace>
  <inkml:trace contextRef="#ctx0" brushRef="#br0" timeOffset="39269.06">18567 4069 116 0,'0'0'183'16,"0"0"160"-16,0 0 598 16,0 0-477-16,0 0-464 15,0 0 0-15,1-62 0 16,-11 68 0-16,-8 15 0 16,-6 12 0-16,-1 9 0 15,2 7 0-15,4 6 0 16,4 0 0-16,5-2 0 0,8-8 0 15,2-9 0-15,8-13 0 16,19-12 0-16,8-8 0 16,10-3 0-16,1-5 0 15,0-15 0-15,-7-5 0 16,-7-1 0-16,-10-2 0 16,-10-1 0-16,-7 0 0 15,-5-2 0-15,0-2 0 16,-20-2 0-16,-10 1 0 15,-6 2 0-15,-4 4 0 16,0 6 0-16,2 8 0 16,1 8-1416-16,-1 6 939 15</inkml:trace>
  <inkml:trace contextRef="#ctx0" brushRef="#br0" timeOffset="45830.95">6179 8289 85 0,'0'0'43'15,"0"0"14"-15,0 0 21 16,0 0 34-16,0 0-26 16,0 0 43-16,0 0 57 15,-46-23 40-15,37 22 30 0,1 1-35 16,0 0-50-16,0 0 17 16,4 0-67-16,1 0-69 15,3 0-16-15,0 0-36 16,0 0 0-16,0 0 0 15,10-3 0-15,20 0-36 16,16-4 30-16,10 0 12 16,-3-2 6-16,-4 4-12 15,-7 0-29-15,-4 4-202 16,-7 1-116-16,-4 0-18 16,-8 2-26-16,-5 13 142 15,-6 2 91-15,-8 1 45 16</inkml:trace>
  <inkml:trace contextRef="#ctx0" brushRef="#br0" timeOffset="46177.55">6179 8657 94 0,'0'0'46'16,"0"0"24"-16,0 0 48 15,0 0-13-15,0 0-8 16,0 0 53-16,17 8 12 0,8-8 174 16,11 0 47-1,-3 0-164-15,-5 0-63 16,0 0-58-16,-5 0-85 16,-4 0-13-16,-1 0 0 15,-2 6 0-15,-4-2 0 0,-3-1 0 16,-4 0 0-16,-2-3 0 15,-3 1 0-15,0-1 0 16,0 0 0-16,0 0 0 16,0 0 0-16,0 0 0 15,-6 0-198-15,0-4-908 16,-5-11 612-16</inkml:trace>
  <inkml:trace contextRef="#ctx0" brushRef="#br0" timeOffset="46678.4">6382 8143 218 0,'0'0'133'0,"0"0"236"15,0 0 488-15,-28-83-387 16,26 76-470-16,2 5 0 15,0 2 0-15,0 0 0 16,0 0 0-16,0 0 0 16,0 9 0-16,15 12 0 15,12 7 0-15,6 6 0 0,6 3 0 16,3 3 0-16,-1-3 0 16,-2-1 0-16,1-3 0 15,-5-3 0-15,-1-1 0 16,-4-4 0-16,-5-3 0 15,-7-3 0-15,-12-5 0 16,0-4 0-16,-6 0 0 16,0 1 0-16,0 4 0 15,-12 8 0-15,-9 7 0 16,-9 3 0-16,-4 4 0 16,-3 1 0-16,-1 1 0 15,0-7 0-15,2-1 0 16,3-7 0-16,6-3 0 15,6-5 0-15,5-7 0 0,7-3 0 16,4-3 0 0,2-2 0-16,1-1 0 0,0 0 0 15,1 0 0-15,-2 0-295 16,1-8-1003-16,2-13 922 16</inkml:trace>
  <inkml:trace contextRef="#ctx0" brushRef="#br0" timeOffset="48376.42">9258 7367 62 0,'0'0'73'16,"0"0"-5"-16,0 0 8 15,0 0 21-15,0 0 2 16,0 0 21-16,5-9 23 15,-5 9-19-15,0 0 8 16,0 0-46-16,0 0-20 16,0 6-39-16,-6 7 10 15,-6 5 46-15,-1 2-44 16,-4 3-23-16,-2-1 5 16,-7-1-1-16,-3-1 17 15,-9-1-16-15,-6-3 11 16,-3 0 6-16,0-5-32 15,3-5 21-15,4-6 39 0,6-2 93 16,3-20 2-16,1-10-68 16,3-11-75-16,9-2-18 15,5 0 0-15,7 5 0 16,6 6 0-16,0 6 0 16,14 7 0-16,16 4-42 15,9 9 13-15,16 5-5 16,12 3 11-16,5 6-6 15,-3 16 29-15,-11 9-12 16,-14 12-5-16,-17 7 17 16,-13 12 23-16,-14 8 69 0,0 0-21 15,-17-2-71 1,-8-8 0-16,1-9 0 16,-1-9 0-16,3-7 0 0,-1-9 0 15,-4-3 0-15,0-5 0 16,-1-4 0-16,6-1 0 15,2-3-513-15,4-3-431 16,2-3 584-16</inkml:trace>
  <inkml:trace contextRef="#ctx0" brushRef="#br0" timeOffset="49107.8">8247 8469 68 0,'0'0'52'15,"0"0"4"-15,-115 8 25 16,78-4 14-16,4-3 24 15,12 0 39-15,11-1 72 0,5 0 25 16,5 0 20-16,0 0-136 16,0 0-28-16,9 0-55 15,27 0-56-15,28-7-34 16,30-1 17-16,36 1-11 16,29 0-11-16,15 1 34 15,8 2-33-15,-9 2-184 16,-8-3 134-16,-11 0 60 15,-12-2 19-15,-14-3-41 16,-19-1 10-16,-11-3 15 0,-7 0 0 16,-11 0-9-16,-16 1 0 15,-17 3 15 1,-20 4 12-16,-15 4 3 16,-10 2 0-16,-2 0-11 0,0 0-246 15,-17 2 52-15,-13 10 135 16,-7-1-79-16,-3-1-1 15</inkml:trace>
  <inkml:trace contextRef="#ctx0" brushRef="#br0" timeOffset="50016.98">8648 9072 44 0,'0'0'135'15,"0"0"-20"-15,8-77 85 16,-7 59 202-16,1 5 247 15,-1 6-147-15,-1 4-502 16,0 3 0-16,0 0 0 16,0 10 0-16,0 16 0 15,-16 10 0-15,-8 10 0 16,-4 7 0-16,-4 7 0 16,1 2 0-16,3 1 0 15,4-5 0-15,6-8 0 16,3-15 0-16,6-13 0 15,6-9 0-15,1-9 0 0,2-4 0 16,0 0 0 0,0 0 0-16,14-7 0 0,16-9 0 15,14-3 0-15,7-2 0 16,3 2 0-16,-2 2 0 16,-10 3-30-16,-3 4-109 15,-11 4 82-15,-7 0 34 16,0 2 11-16,-9-4 1 15,-3 0 11-15,4-3 23 16,-4-5 23-16,-1-4 98 0,-2-1-85 16,-5 2-59-1,-1-3 0-15,0 5 0 0,0 0 0 16,0 4 0 0,-3 4 0-16,0 3 0 15,2 5 0-15,1 1 0 0,0 0 0 16,-2 14 0-16,2 15 0 15,0 17 0-15,0 10 0 16,0 2 0-16,6 4 0 16,1-4 0-16,-2-4 0 15,1-6 0-15,-3-5 0 16,0-10 0-16,0-9 0 16,-1-11 0-16,-1-9 0 15,1-4 0-15,-2 0 0 16,0 0 0-16,0 0 0 0,0-4 0 15,0-13 0-15,0-9 0 16,5-3 0-16,6 0-464 16,-1 5-860-16</inkml:trace>
  <inkml:trace contextRef="#ctx0" brushRef="#br0" timeOffset="50688.41">9430 9080 195 0,'0'0'150'16,"0"0"134"-16,0 0 390 15,-12-83 70-15,9 66-744 16,2 3 0-16,1 4 0 16,0 3 0-16,0 4 0 15,0 1 0-15,0 2 0 16,0 0 0-16,-2 0 0 16,2 0 0-16,0 16 0 15,0 8 0-15,9 14 0 16,8 6 0-16,4 9 0 15,1 10 0-15,0 3 0 16,-1 5 0-16,-3-5 0 16,-3-7 0-16,-2-13 0 0,-5-11 0 15,-4-16 0-15,-2-8 0 16,-1-10 0-16,-1-1 0 16,0 0 0-16,0-14 0 15,0-9 0-15,-3-6 0 16,-9-3 0-16,-2-6 0 15,0 1 0-15,1 5 0 16,1 7 0-16,3 6 0 0,4 9 0 16,1 6 0-1,4 4 0-15,-6 0 0 0,-8 13 0 16,-3 9 0-16,-9 7 0 16,-5 6 0-16,-2 5 0 15,-6 4 0-15,3 2 0 16,5-3 0-16,4-6 0 15,8-10 0-15,11-12 0 16,4-9 0-16,4-6 0 16,0 0 0-16,0 0 0 15,0-11 0-15,0-7 0 16,15-5-1109-16,6-3 452 16,1-3 439-16</inkml:trace>
  <inkml:trace contextRef="#ctx0" brushRef="#br0" timeOffset="51090.44">9645 8757 220 0,'0'0'103'0,"0"0"127"15,0 0 155-15,0 0 9 16,0 0-274-16,0 0-87 16,73-3 10-16,-64 51 62 15,-9 11 129-15,0 11-54 16,-15 0-180-16,-7-2 0 0,2-12 0 16,8-16 0-16,8-16 0 15,4-12 0-15,3-7 0 16,24-5 0-16,13 0 0 15,8-7 0-15,4-7 0 16,-12 0 0-16,-7 3 0 16,-9 3 0-16,-12 5 0 15,-6 2 0-15,-5 1 0 16,-1 0 0-16,2 0 0 16,-1 0 0-16,2 0-76 15,3 0-1075-15,2 0 645 16,-1 0 272-16</inkml:trace>
  <inkml:trace contextRef="#ctx0" brushRef="#br0" timeOffset="51970.28">11374 7945 137 0,'0'0'100'0,"0"0"109"16,0 0 261-16,0 0 242 15,0 0-293-15,0 0-419 16,-13-70 0-16,13 70 0 16,0 0 0-16,-2 11 0 15,-2 16 0-15,1 16 0 16,-3 10 0-16,6 3 0 15,0 3 0-15,0-6 0 0,10-6 0 16,5-5 0-16,1-5 0 16,-2-7 0-16,-2-4 0 15,-8-4 0-15,-2-3 0 16,-2 0 0-16,0-4 0 16,0-2 0-16,-8-6 0 15,-2-4-1094-15,-2-3 505 16,-4-10 320-16</inkml:trace>
  <inkml:trace contextRef="#ctx0" brushRef="#br0" timeOffset="52156.77">11131 8267 157 0,'0'0'146'16,"0"0"-22"-16,116-52 113 15,-41 30-22-15,7-2-88 16,0 2-107-16,0 8-20 16,-7 7-375-16,-14 6 64 15,-19 1 86-15</inkml:trace>
  <inkml:trace contextRef="#ctx0" brushRef="#br0" timeOffset="53536.61">13366 6968 85 0,'0'0'53'16,"0"0"23"-16,0 0 9 16,0 0 43-16,-48-71 114 15,41 60 157-15,1 5 99 16,3 1-17-16,1 3-481 16,2 2 0-16,0 0 0 15,0 0 0-15,0 0 0 16,0 0 0-16,0 13 0 15,0 14 0-15,0 12 0 0,0 13 0 16,3 8 0-16,6 5 0 16,3 1 0-16,0-7 0 15,2-2 0-15,0-5 0 16,-3-8 0-16,4-6 0 16,-6-7 0-16,-3-8 0 15,-3-8 0-15,0-8 0 16,-3-4 0-16,0-3 0 15,0 0 0-15,0 0 0 16,0 0 0-16,0-10 0 0,5-7 0 16,9-6-374-16,10-5-876 15,4-5 940-15</inkml:trace>
  <inkml:trace contextRef="#ctx0" brushRef="#br0" timeOffset="53962.4">13928 6924 179 0,'0'0'114'0,"0"0"217"16,0 0 530-16,0-82-299 16,0 75-562-16,-1 3 0 15,-4 4 0-15,-5 0 0 16,-6 9 0-16,-3 19 0 0,-4 11 0 15,3 15 0-15,5 9 0 16,4 8 0-16,6 1 0 16,5-6 0-16,0-10 0 15,2-6 0-15,15-11 0 16,7-9 0-16,0-9 0 16,5-7 0-16,0-8 0 15,4-6 0-15,2 0 0 16,-4-13 0-16,-4-8 0 15,-5 0 0-15,-10 1 0 16,-5-2 0-16,-7 3 0 16,0 2 0-16,-1 3 0 15,-20 3 0-15,-10 6 0 16,-11 5 0-16,-10 0 0 0,-2 5 0 16,2 10 0-16,7 4-486 15,8 2-562-15,8 4 696 16</inkml:trace>
  <inkml:trace contextRef="#ctx0" brushRef="#br0" timeOffset="54604.84">13003 8245 76 0,'0'0'32'0,"0"0"15"16,0 0 5-16,-86 18-2 16,72-15 14-16,2 0 3 15,4-2 20-15,3 1 26 16,5-2-9-16,0 0-35 16,2 0-15-16,38 0 20 15,40-12-57-15,46-10 22 16,42-10-20-16,26-4-19 0,9-1-7 15,2 2 7-15,-6 4 7 16,-8 3-3-16,-13 2 11 16,-23 5-15-16,-28 4-7 15,-33 5-1-15,-33 6 8 16,-30 2-15-16,-19 4 7 16,-12 0-65-16,0 0-113 15,-19 6 43-15,-11 5 29 16,-7-4-60-16,0-7 32 15</inkml:trace>
  <inkml:trace contextRef="#ctx0" brushRef="#br0" timeOffset="55978.67">13588 8650 106 0,'0'0'72'0,"0"0"10"16,0 0 62-16,0 0 72 16,0 0 121-16,0 0 142 15,10-46-100-15,-10 46-147 16,0 0-232-16,0 0 0 15,0 12 0-15,0 15 0 16,-7 12 0-16,-5 11 0 16,-7 5 0-16,-4 5 0 15,-4 3 0-15,1-4 0 16,3-9 0-16,7-9 0 16,6-15 0-16,8-11 0 15,2-8-65-15,0-4-33 16,0 0-23-16,0-2 36 15,9 1 23-15,16-2 62 16,11 0 6-16,12 0 11 16,5-4 11-16,3-8-28 0,-5 3-11 15,-7 0-68-15,-8 3-30 16,-8 1-110-16,-10 5-12 16,-3-2 25-16,-7 1 119 15,-2-3 77-15,-2-5 10 16,2-4 30-16,-2-5 67 15,1-4 150-15,-2-5 53 16,0-3 51-16,-3 2-44 0,0 3-307 16,0 4 0-16,0 10 0 15,0 7 0-15,0 3 0 16,0 1 0-16,0 0 0 16,0 11 0-16,0 16 0 15,0 14 0 1,5 7 0-16,2 2 0 0,2 3 0 15,-3-2 0-15,0-3 0 16,-2-3 0-16,-2-6 0 16,3-11 0-16,-1-9 0 15,-4-13 0-15,1-6 0 16,-1 0 0-16,2 0 0 16,-1 0 0-16,2-12 0 15,2-11 0-15,5-4 0 16,5-3 0-16,3-1-1539 0,4 1 1099 15</inkml:trace>
  <inkml:trace contextRef="#ctx0" brushRef="#br0" timeOffset="56607.78">14692 8704 114 0,'0'0'95'0,"0"0"34"15,0 0 80-15,0 0 223 16,0 0 134-16,-27-77-64 0,24 72-502 16,0 0 0-16,2 1 0 15,1 3 0-15,0 1 0 16,0 0 0-16,0 0 0 15,0 0 0-15,0 1 0 16,0 19 0-16,0 11 0 16,0 9 0-16,3 10 0 15,6 4 0-15,9 7 0 16,1 3 0-16,2 3 0 16,4-2 0-16,-4-6 0 15,-3-8 0-15,-5-11 0 16,-3-11 0-16,-6-13 0 15,-1-12 0-15,-1-4 0 16,-1 0 0-16,2-17 0 16,0-9 0-16,-3-6 0 0,0-3 0 15,0 2 0-15,-13 5 0 16,-3 4 0-16,0 8 0 16,0 6 0-16,-1 6 0 15,-2 4 0-15,-2 0 0 16,-4 19 0-16,-4 6 0 15,-2 9 0-15,-5 6 0 16,-1 8 0-16,-2 4 0 0,5-3 0 16,6-6 0-16,8-13 0 15,8-13 0-15,6-10 0 16,6-7 0-16,0 0 0 16,0 0 0-16,0-16 0 15,5-7 0-15,11-5 0 16,5-9-1361-16,3-5 931 15,1-8 209-15</inkml:trace>
  <inkml:trace contextRef="#ctx0" brushRef="#br0" timeOffset="57005.1">14973 8371 136 0,'0'0'120'16,"0"0"28"-16,0 0 150 15,0 0 30-15,0 0-70 16,0 0-72-16,82-56-143 16,-69 79 17-16,-3 8 126 15,-10 11-7-15,0 8-74 16,-13 6-105-16,-12 2 0 15,-2-7 0-15,6-10 0 16,9-15 0-16,9-8 0 16,3-10 0-16,12-5 0 15,22 0 0-15,14-3 0 16,9 0 0-16,-3 0 0 16,-14-3 0-16,-15 2 0 0,-13-1 0 15,-6 2 0-15,-6 0 0 16,0 0 0-16,0 0 0 15,0 0-221-15,0 0-1115 16,-7 0 948-16</inkml:trace>
  <inkml:trace contextRef="#ctx0" brushRef="#br0" timeOffset="57608.89">16600 7619 126 0,'0'0'96'0,"0"0"-28"16,0 0 107-16,0 0 0 15,0 0 24-15,0 0 81 16,33-10-212-16,-3 3-26 16,6 1-13-16,1 3-29 15,2 3 0-15,-5 0-275 16,-6 0-147-16,-12 6 126 15,-16 8 121-15</inkml:trace>
  <inkml:trace contextRef="#ctx0" brushRef="#br0" timeOffset="57788.5">16675 7877 105 0,'0'0'105'0,"0"0"83"16,0 0 162-16,0 0 170 15,0 0-166-15,0 0-201 16,97-21-107-16,-60 11-46 16,8 0-342-16,0 1-410 15,-2 1 341-15,-4-1 195 16</inkml:trace>
  <inkml:trace contextRef="#ctx0" brushRef="#br0" timeOffset="58174.01">17640 7443 258 0,'0'0'239'16,"0"0"503"-16,0 0 66 15,0 0-808-15,0 0 0 16,0 0 0-16,3-40 0 0,-3 40 0 16,0 5 0-1,0 15 0-15,0 11 0 0,0 7 0 16,0 5 0-16,0 3 0 16,0 0 0-16,2-2 0 15,4-6 0-15,0-4 0 16,2-7 0-16,-1-6 0 15,-1-4 0-15,-2-6 0 16,-2-8 0-16,-1-1 0 16,1-2 0-16,-1 0 0 15,6 0 0-15,4-5 0 16,4-12-915-16,1-5 47 16</inkml:trace>
  <inkml:trace contextRef="#ctx0" brushRef="#br0" timeOffset="58586.6">17964 7375 171 0,'0'0'129'0,"0"0"166"16,0 0 334-16,0 0 83 15,0 0-601-15,0 0-111 16,-4-15 0-16,-10 36 0 15,-1 12 0-15,2 9 0 16,1 5 0-16,4 6 0 16,7-5 0-16,1-6 0 15,0-6 0-15,13-12 0 16,7-8 0-16,5-6 0 0,5-7 0 16,3-3 0-16,1-1 0 15,-3-16 0-15,-2-4 0 16,-7-1 0-16,-8-6 0 15,-4 1 0-15,-9-3 0 16,-1-3 0-16,-7 1 0 16,-16 1 0-16,-8 1 0 15,-2 6 0-15,5 9 0 16,7 5 0-16,8 9 0 16,6 1 0-16,7 1-954 15,0 13 269-15,8-3 443 16</inkml:trace>
  <inkml:trace contextRef="#ctx0" brushRef="#br0" timeOffset="58970.57">18667 7324 236 0,'0'0'294'16,"0"0"464"-16,0 0 1 15,0 0-759-15,0 0 0 16,0 0 0-16,-87 41 0 0,61 0 0 16,1 4 0-16,8 4 0 15,6 0 0-15,9-3 0 16,2-7 0-16,14-7 0 16,16-10 0-16,9-8 0 15,7-10 0-15,7-4 0 16,0 0 0-16,-2-13 0 15,-8-5 0-15,-6-3 0 16,-14-4 0-16,-7 0 0 16,-10-2 0-16,-6-1 0 15,0-4 0-15,-11-1 0 16,-15 0 0-16,-9-1 0 16,-2 2 0-16,1 4 0 15,4 7 0-15,-1 9 0 16,-2 6-1412-16,2 6 908 15</inkml:trace>
  <inkml:trace contextRef="#ctx0" brushRef="#br0" timeOffset="60168.21">6482 12312 60 0,'0'0'22'16,"0"0"13"-16,0 0 13 16,0 0 11-16,0 0 29 15,0 0 29-15,-64 0 47 16,63 0 95-16,1 0 67 16,0 0-19-16,0 0-159 15,0-3-69-15,19-4-79 0,18-3-6 16,12-3-56-1,9 1 40-15,-8 6-1 16,-6 3-129-16,-6 3-194 0,-8 0-91 16,-8 11 181-1,-10 6 99-15,-12 4 60 16,0 5-20-16</inkml:trace>
  <inkml:trace contextRef="#ctx0" brushRef="#br0" timeOffset="60361.83">6539 12588 75 0,'0'0'67'0,"0"0"-42"16,0 0 67-16,0 0-4 15,0 0-17-15,0 0-22 16,68-26-17-16,-35 18-10 16,3 1-9-16,-3 1-13 15,-2 2-10-15,-3 0-68 16,-2-1-68-16,-7-6 15 15,-7-2 4-15</inkml:trace>
  <inkml:trace contextRef="#ctx0" brushRef="#br0" timeOffset="60751.75">6722 12062 155 0,'0'0'79'16,"0"0"65"-16,0 0 47 0,0 0 66 16,0 0-164-16,0 0-52 15,-12-23-25-15,12 26-9 16,6 9 16-16,20 5 30 16,14 1 52-16,14 3 19 15,7 3-38-15,0 4-76 16,-3 1 1-16,-13 1-22 15,-12 0 11-15,-8-2-5 16,-10-2 5-16,-9-2 0 16,-6-3 5-16,0-3 16 0,0 0 5 15,-6 4 22 1,-10 2 23-16,-10 1 12 0,-3 6-4 16,-7 2-11-1,-2 0-45-15,4 0 12 0,7-4-29 16,6-5-12-16,9-2-266 15,9-5-541-15,3-9 364 16,8-8 208-16</inkml:trace>
  <inkml:trace contextRef="#ctx0" brushRef="#br0" timeOffset="61518.98">8344 12330 38 0,'0'0'50'16,"0"0"-12"-16,0 0-11 15,0 0 12-15,-79-30 17 16,61 24 15-16,3 4-5 16,0 2-9-16,-1 0 12 15,8 0 40-15,2 0 27 16,3 0 4-16,3 0 15 16,0 0-1-16,0 0-42 15,0 0-40-15,0 0-51 16,0 0-21-16,6 0-36 15,21 0-50-15,17 0 86 16,15 0 24-16,20 0-24 0,17-5 0 16,18 1 0-16,15 1 0 15,8 2-4-15,12-1 4 16,21 0 9-16,26-4 1 16,39-3-10-16,37-5 0 15,30-6-5-15,29-5 5 16,24-3 21-16,15-1-21 15,18 0 0-15,7-1-6 16,-7 1 6-16,-3 2-20 16,-14 1 20-16,-17 3 10 15,-23 2-10-15,-23-1 0 16,-35 3 10-16,-41 0-10 0,-44 3 0 16,-50 2-5-1,-50 5 5-15,-44 3 5 0,-29 5-5 16,-15 1-5-16,0 0-83 15,0 0-277-15,-19 0 55 16,-7 3 148-16,-9 5-6 16,-3-3 50-16</inkml:trace>
  <inkml:trace contextRef="#ctx0" brushRef="#br0" timeOffset="62554.43">11202 12674 89 0,'0'0'77'0,"0"0"20"15,0 0 53-15,0 0 129 16,0 0 278-16,0 0-105 16,14-67-177-16,-14 76-275 15,-3 21 6-15,-14 13-6 16,-9 11 29-16,-7 8-6 15,-10 4-10-15,-2 0-13 16,0-1 0-16,3-5 0 16,11-7 0-16,9-13 0 15,10-10 0-15,10-11 0 16,2-8 0-16,2-10-117 16,27-1 54-16,13-7 63 15,12-14 23-15,7-3 0 0,-3 1-23 16,-5 4 0-16,-4 5 0 15,-6 6 0-15,-3 3 0 16,-8 2 0-16,-4 3-12 16,-8 0-5-16,-6 0-23 15,-5 0-6-15,-4 0 11 16,-2 0 29-16,0-2 6 16,1-9 69-16,-1-4-23 15,2-5 30-15,-1-2 23 16,-1 0-99-16,-1 2 0 0,-1 5 0 15,-1 4 0-15,0 4 0 16,0 5 0 0,0 2 0-16,0 0 0 15,0 0 0-15,0 8 0 0,0 16 0 16,0 9 0-16,5 8 0 16,-1 4 0-16,2 4 0 15,-3-3 0-15,0-3 0 16,0-6 0-16,0-8 0 15,-1-10 0-15,-1-8 0 16,1-5 0-16,-1-5 0 16,1-1 0-16,-1 0 0 15,2 0 0-15,6 0 0 0,4 0-590 16,5-9-332-16,6-14 603 16</inkml:trace>
  <inkml:trace contextRef="#ctx0" brushRef="#br0" timeOffset="63140.83">11844 12684 159 0,'0'0'123'15,"0"0"114"-15,0-86 216 16,0 73 98-16,0 8-27 0,0 5-524 15,0 0 0 1,0 0 0-16,0 16 0 0,6 11 0 16,5 12 0-16,3 8 0 15,3 3 0-15,1 3 0 16,-2 4 0-16,0 1 0 16,-2-2 0-16,1-4 0 15,-3-5 0-15,3-7 0 16,-3-8 0-16,-2-7 0 15,0-6 0-15,-4-6 0 16,-4-6 0-16,1-4 0 16,-3-3 0-16,0 0 0 15,0 0 0-15,0-9 0 16,0-14 0-16,0-9 0 0,0-6 0 16,-5-6 0-16,-4 1 0 15,-2 7 0-15,2 11 0 16,-2 12 0-16,-4 10 0 15,-2 3 0-15,-5 0 0 16,-1 17 0-16,-1 6 0 16,0 5-24-16,1 6-28 15,-5 4 17-15,1 2 6 16,1 5 17-16,-1-2 7 16,3-5 5-16,7-6-12 15,7-13 12-15,4-9 6 0,3-5 0 16,3-5-6-16,0 0 46 15,0-5 29-15,9-12-75 16,12-3-1002-16,7-4 368 16,7-4 393-16</inkml:trace>
  <inkml:trace contextRef="#ctx0" brushRef="#br0" timeOffset="63522.82">12281 12421 119 0,'0'0'103'16,"0"0"-10"-16,0 0 61 15,0 0-58-15,0 0-41 16,0 0-17-16,78 5 44 15,-78 33 84-15,0 12 25 16,0 3-15-16,-15 1 3 16,2-8-9-16,4-12-35 15,4-14-54-15,5-12 5 16,5-5 13-16,27-3-75 16,14 0-24-16,7 0 0 15,5-5 0-15,-9 0 0 0,-10 1 0 16,-11 4 0-1,-10 0 0-15,-12 0 0 16,-6 0 0-16,0 5-846 0,-1 7 177 16,-16-3 392-16,-6-1 65 15</inkml:trace>
  <inkml:trace contextRef="#ctx0" brushRef="#br0" timeOffset="65472.42">10310 11068 15 0,'0'0'175'15,"0"0"-86"-15,0 0 82 16,0 0 117-16,0 0 198 15,0 0-105-15,0-8-73 16,0 8-174-16,0 0-134 16,-1 1 0-16,-12 12 0 0,-9 3 0 15,-6 4 0 1,-5-1 0-16,-1-2 0 0,-3-1 0 16,1-5 0-16,0-8 0 15,2-3 0 1,1 0 0-16,2-12 0 0,2-16 0 15,6-4 0-15,6-5 0 16,5 0 0-16,8 4 0 16,4 1 0-16,0 7 0 15,12 3 0-15,15 6 0 16,7 7 0-16,9 9 0 16,3 0 0-16,2 10 0 15,0 13 0-15,-2 5 0 16,-7 7 0-16,-9 6 0 15,-10 9 0-15,-12 9 0 0,-8 7 0 16,-6 5 0-16,-18-3 0 16,-4-8 0-16,0-9 0 15,5-14 0-15,5-13 0 16,6-14 0-16,5-6 0 16,2-4 0-16,-1 0 0 15,2-9 0-15,4-8-47 16,0-5-1293-16,22-6 852 15</inkml:trace>
  <inkml:trace contextRef="#ctx0" brushRef="#br0" timeOffset="65834.63">10912 10928 242 0,'0'0'171'16,"0"0"392"-16,0 0 316 15,0 0-687-15,0 0-192 16,0 0 0-16,0-59 0 16,0 59 0-16,0 22 0 15,0 12 0-15,-2 14 0 16,-1 7 0-16,3 4 0 15,0 1 0-15,0-3 0 16,0-8 0-16,0-9 0 16,5-9 0-16,2-11 0 0,-3-6 0 15,-1-7 0-15,-3-3 0 16,0-2 0-16,0-1 0 16,0-1 0-16,0 0-996 15,0 0 348-15,0-11 333 16</inkml:trace>
  <inkml:trace contextRef="#ctx0" brushRef="#br0" timeOffset="66021.13">10737 11181 85 0,'0'0'157'15,"0"0"-22"-15,0 0 81 16,0 0-61-16,0 0-44 15,121-27-25-15,-57 22-86 16,8-1-145-16,8 0-180 16,-4 1 82-16,-11 1 95 15</inkml:trace>
  <inkml:trace contextRef="#ctx0" brushRef="#br0" timeOffset="66592.08">11844 10823 221 0,'0'0'198'0,"0"0"385"16,0 0 409-16,0 0-939 16,0-79-53-16,0 75 0 15,0 2 0-15,0 2 0 16,0 0 0-16,0 0 0 0,0 5 0 16,0 19 0-1,0 11 0-15,4 12 0 16,4 5 0-16,0 1 0 15,-2 1 0-15,1-4 0 0,-3-3 0 16,4-6 0-16,1-8 0 16,1-11 0-16,-2-6 0 15,-1-10 0-15,-4-3 0 16,2-1 0-16,-1-2 0 16,3 0 0-16,7-5 0 15,8-11-329-15,10-11-855 16,4-9 814-16</inkml:trace>
  <inkml:trace contextRef="#ctx0" brushRef="#br0" timeOffset="66950.57">12347 10741 14 0,'0'0'195'0,"0"0"7"0,0 0 293 15,0 0 283-15,0-73-415 16,0 73-363-16,-2 0 0 15,-12 15 0-15,-5 19 0 16,-3 17 0-16,0 11 0 16,5 7 0-16,4 0 0 15,7-2 0-15,6-9 0 16,2-14 0-16,21-8 0 16,7-12 0-16,5-11 0 15,2-12 0-15,6-1 0 0,-6-6 0 16,-2-10 0-16,-13 1 0 15,-10 3 0-15,-6 3 0 16,-6 3 0-16,0 1 0 16,0-2 0-16,-17-2 0 15,-8 2 0-15,-9 0 0 16,-2 3 0-16,0 3 0 16,5 1-30-16,5 0-1158 15,6 1 616-15</inkml:trace>
  <inkml:trace contextRef="#ctx0" brushRef="#br0" timeOffset="67953.87">16157 11664 136 0,'0'0'55'0,"0"0"51"16,0 0 3-16,0 0 17 15,0 0 13-15,0 0 29 16,3-5-1-16,6 0-54 16,3-1-100-16,8 1-13 15,2 4-22-15,-1 1-97 16,3 0-152-16,-3 0 26 16,-6 13 70-16,-5 6 44 15,-10 3-10-15</inkml:trace>
  <inkml:trace contextRef="#ctx0" brushRef="#br0" timeOffset="68147.36">16229 11928 145 0,'0'0'88'0,"0"0"38"16,0 0 58-16,0 0 29 15,0 0-24-15,0 0-83 16,105-42-77-16,-66 32-4 15,-1 4-25-15,-1 0-62 0,1 2-299 16,-2 1 99 0,2-3 64-16,-2-1 33 0</inkml:trace>
  <inkml:trace contextRef="#ctx0" brushRef="#br0" timeOffset="69135">17382 11444 19 0,'0'0'17'16,"0"0"6"-16,0 0 4 15,0 0 11-15,0 0-2 0,0 0 17 16,4-33-7-16,-4 27 23 16,0 1 5-16,0-1 38 15,0 3 20-15,0-2 71 16,0 0 20-16,0 2 42 16,0 0-52-16,0 1-11 15,0 1 22-15,0 1-153 16,0 0-71-16,0-1 0 15,0 1 0-15,0 0 0 16,0 0 0-16,0 0 0 16,0 0 0-16,0 0 0 0,0 0 0 15,0 0 0 1,0 0 0-16,0 0 0 0,0 0 0 16,0 0 0-16,0 7 0 15,0 13 0-15,2 13 0 16,2 9 0-16,3 6 0 15,0 2 0-15,2-3 0 16,0-3 0-16,-2-1 0 16,1-5 0-16,-2-6 0 15,0-3 0-15,-2-8 0 16,-1-7 0-16,0-6 0 16,-3-5 0-16,2 0 0 0,-2-3 0 15,0 1 0-15,0 1 0 16,0-2 0-16,3 0 0 15,1 0 0-15,8-15-192 16,-1-10-1129-16,-5-6 917 16</inkml:trace>
  <inkml:trace contextRef="#ctx0" brushRef="#br0" timeOffset="69848.63">17979 11335 136 0,'0'0'105'16,"0"0"42"-16,0 0 136 16,0 0 187-16,0 0 45 15,0 0-160-15,-55-41-319 16,33 59-36-16,-7 11 0 15,1 9 0-15,1 11 0 16,1 8 0-16,9 1 0 16,8-3 0-16,9-9 0 0,0-8 0 15,18-5 0-15,17-11 0 16,6-8 0-16,1-6 0 16,-4-8 0-16,-7 0 0 15,-3-12 0-15,-5-10 0 16,-3-7 0-16,-7-3 0 15,-1-6 0-15,-6-2 0 16,-5-6 0-16,-1 0 0 16,0 3 0-16,0 6 0 15,-4 8 0-15,-5 9 0 16,2 7 0-16,1 5 0 16,3 5 0-16,1 3 0 15,2 0 0-15,0 0-1135 0,5 11 526 16,15 1 430-16</inkml:trace>
  <inkml:trace contextRef="#ctx0" brushRef="#br0" timeOffset="70204.2">18537 11250 176 0,'0'0'167'0,"0"0"159"15,0 0 374-15,0 0-179 16,0 0-364-16,0 0-157 16,-52 12 0-16,24 29 0 15,2 4 0-15,8 8 0 16,7 4 0-16,9-5 0 16,2-7 0-16,15-12 0 0,17-13 0 15,10-12 0-15,7-8 0 16,-2 0 0-16,-4-22 0 15,-9-5 0-15,-8-6 0 16,-10-2 0-16,-7-2 0 16,-8 0 0-16,-1 3 0 15,-4-1 0-15,-17 3 0 16,-6 1 0-16,-6 2 0 16,-3 3 0-16,1 9-1353 15,-4 10 890-15,3 7 235 0</inkml:trace>
  <inkml:trace contextRef="#ctx0" brushRef="#br0" timeOffset="72965.67">6546 15093 76 0,'0'0'76'0,"0"0"-2"15,0 0 29-15,0 0 14 16,0 0 21-16,0 0 45 0,0 0 44 15,0-11-29-15,0 11-92 16,0 0-51-16,0-1-3 16,23-5-26-16,13-1-15 15,11-2-6-15,7 4-5 16,-2 2-11-16,-1 3-113 16,-9 0-362-16,-12 1 189 15,-10 13 84-15,-12 3 88 16,-8 1 25-16</inkml:trace>
  <inkml:trace contextRef="#ctx0" brushRef="#br0" timeOffset="73168.89">6628 15384 96 0,'0'0'52'0,"0"0"7"16,0 0 2-16,0 0 26 15,0 0 3-15,0 0 15 16,81 7-11-16,-44-7-54 16,1-2-40-16,-4-3-79 15,-3-1-162-15,-5-3 75 16,-9-5 38-16</inkml:trace>
  <inkml:trace contextRef="#ctx0" brushRef="#br0" timeOffset="73497.17">6776 14923 139 0,'0'0'86'15,"0"0"40"-15,0 0 36 16,0 0 65-16,0 0 105 16,0 0-254-16,-6-36-78 15,33 60 0-15,7 8 60 16,2 5 42-16,6-1-4 15,4 0-23-15,-1-2 23 16,1-4-37-16,-7 1-44 16,-8-2 34-16,-7 2-40 0,-12 0 35 15,-7 0-6-15,-5 0-5 16,0-1 22-16,-14-2 7 16,-8-2 18-16,-7-1-82 15,-3-2 0-15,-4-1 0 16,0-3 0-16,6-3-267 15,6-3-698-15,9-6 469 16,8-3 246-16</inkml:trace>
  <inkml:trace contextRef="#ctx0" brushRef="#br0" timeOffset="78502.67">10603 14598 91 0,'0'0'47'16,"0"0"17"-16,0 0 2 16,0 0 27-16,0 0 2 15,0 0-8-15,-30-73 41 16,30 57 93-16,0 2 24 16,0 2-114-16,9 4-10 15,6 3-68-15,7 3-38 16,5 2 2-16,4 0-17 15,1 7 11-15,-7 10 5 16,-4 6-16-16,-5 6 27 16,-7 6-16-16,-9 11 11 15,0 3-17-15,-13 4 17 0,-19 0 12 16,-6-4-28 0,-4-4-1-16,2-11 18 0,8-13-18 15,10-8-5-15,14-12 0 16,4-1 45-16,4 0 52 15,0-7-56-15,0-3 39 16,0 2-4-16,12 3-29 16,16 1-47-16,10 3 0 15,4 1 0-15,2 0 0 16,-6 1 0-16,-6 9 0 0,-5 0 0 16,-11-3-42-1,-7-4 25-15,-7 0-18 0,1-3-132 16,0 0-209-16,0 0-276 15,5 0 269-15,-1-11 191 16,2-11 25 0</inkml:trace>
  <inkml:trace contextRef="#ctx0" brushRef="#br0" timeOffset="79182.89">11061 14486 89 0,'0'0'78'15,"0"0"-14"-15,0 0-12 16,0 0-43-16,121-31 17 16,-68 28 14-16,1 1-13 15,-5 0-15-15,-8 1-6 16,-9 1-3-16,-17 0-1 15,-7 0-2-15,-7 0-7 16,-1 0-10-16,0 0-4 16,-6 0-17-16,-12 1 18 15,-7 4 10-15,-3 0 0 16,-4-2 4-16,2-1 6 16,1-2 2-16,0 0 16 15,1 0 36-15,3 0 4 16,7 0 30-16,3 0 40 15,6 1-7-15,0 12-63 0,0 8-35 16,0 8-3-16,1 3-4 16,1 2 5-16,3-1 12 15,2-5-7-15,2-7 1 16,0-7-1-16,0-6 10 16,0-4-23-16,5-4 33 15,11 0 48-15,9-3 88 16,7-8 48-16,-1-5-140 15,-3 3-16-15,-5 5 7 16,-2 2-35-16,-4 6-17 16,0 0-29-16,1 7 5 15,-3 10 7-15,3 6-12 0,-6 4-6 16,-6 3 6 0,-6 8-6-16,0 2 6 0,-17 5 41 15,-13-1-41-15,-4-8 23 16,4-11-17-16,5-14 0 15,10-7 5-15,3-4 12 16,6 0-10-16,0-3-13 16,3-6 0-16,3-1 0 15,0-1 0-15,0-4-226 16,17-2-857-16,11-5 613 0,8-6 272 16</inkml:trace>
  <inkml:trace contextRef="#ctx0" brushRef="#br0" timeOffset="80544.92">9881 15532 22 0,'0'0'61'16,"0"0"-14"-16,0 0 0 15,-93 0 8-15,63 0 10 16,-1 2 40-16,-5 1 14 15,3 0 35-15,5-1 46 16,10-1-37-16,9-1-46 16,8 0 11-16,1 0-27 15,0 0-28-15,0 0-56 16,0 1-17-16,10-1-22 16,25 0-14-16,27 0 36 15,32 0 0-15,37-4 0 16,27-7 0-16,14-2-37 0,18-2-232 15,-3-2-2 1,1-3 90-16,5-3 96 0,-5 0 65 16,-9 2 18-16,-27 1 2 15,-33 2 8-15,-32 8 8 16,-18 0-1-16,-15 5-8 16,-11 3-5-16,-15 2-2 15,-13 0 0-15,-10 0-9 16,-5 0-5-16,0 0-1 15,0 0 10-15,-9 0 4 16,-15 1 1-16,-9 5-5 0,-4 5-76 16,-5 0-53-1,-1 2 8-15,1 2 14 0</inkml:trace>
  <inkml:trace contextRef="#ctx0" brushRef="#br0" timeOffset="81376.7">10400 16115 94 0,'0'0'70'16,"0"0"34"-16,0-79 54 16,0 53 149-16,-5 5 282 15,0 4 60-15,2 7-573 16,3 6-76-16,0 4 0 16,0 0 0-16,0 4 0 15,0 18 0-15,0 13 0 16,6 7 0-16,-1 6 0 15,-2 0 0-15,-1 1 0 16,-2-4 0-16,1 1 0 0,2-7 0 16,0-3 0-1,3-7 0-15,-1-5 0 16,-2-11 0-16,1-3 0 16,-2-7 0-16,-2-2 0 0,0-1 0 15,0 0 0-15,0 0 0 16,0-1 0-16,0-12 0 15,0 0-414-15,12-6-827 16,8 4 867-16</inkml:trace>
  <inkml:trace contextRef="#ctx0" brushRef="#br0" timeOffset="81777.72">10771 16074 193 0,'0'0'132'16,"0"0"119"-16,0 0 207 16,-1-75 3-16,-2 72-49 15,-4 3-272-15,-1 4-140 16,-4 19 0-16,-6 8 0 16,2 10 0-16,-2 4 0 15,4 2 0-15,4 0 0 16,6-1 0-16,4-7 0 15,0-6 0-15,10-5 0 16,14-11 0-16,6-10 0 16,3-7 0-16,1 0 0 15,-1-14 0-15,-5-10 0 0,-7-2 0 16,-5-7 0-16,-5 3 0 16,-7-4 0-16,-4 2 0 15,0-2 0-15,-6 1 0 16,-12 5 0-16,0 7 0 15,1 7 0-15,3 8 0 16,4 6 0-16,7 0-105 16,3 13-1107-16,0 4 769 15,17-2 238-15</inkml:trace>
  <inkml:trace contextRef="#ctx0" brushRef="#br0" timeOffset="82141.73">11202 15970 59 0,'0'0'213'0,"0"0"65"15,0 0 470-15,0 0-35 16,0 0-677-16,0 0-36 16,-31-36 0-16,9 70 0 15,-2 13 0-15,3 7 0 16,3 7 0-16,8 0 0 15,4-5 0-15,6-9 0 16,0-14 0-16,10-13 0 0,11-15 0 16,8-5 0-16,-1-9 0 15,5-16 0-15,-5-7 0 16,-4-5 0 0,-6-3 0-16,-9-2 0 0,-9 0 0 15,0 1 0-15,-8 1 0 16,-13 8 0-16,-1 6 0 15,1 9 0-15,-1 9 0 16,2 8-502-16,4 0-604 16,-2 7 789-16</inkml:trace>
  <inkml:trace contextRef="#ctx0" brushRef="#br0" timeOffset="83615.82">13145 15069 82 0,'0'0'45'0,"0"0"-6"15,0 0 9-15,0 0 0 16,0 0-12-16,0 0-3 0,-6 1-4 16,6-1-1-16,0 0-10 15,4 0 6-15,13 0 11 16,8 0 1-16,13 0 3 16,3 0-31-16,-2 0-6 15,-6 0-2-15,-6 0-67 16,-6 7-86-16,-11 6 28 15,-7 7 27-15,-3 3 0 16</inkml:trace>
  <inkml:trace contextRef="#ctx0" brushRef="#br0" timeOffset="83793.62">13208 15334 43 0,'0'0'67'0,"0"0"-19"0,0 0 29 16,0 0 2-16,0 0 52 15,0 0 8-15,109-5-29 16,-78-1 5-16,-4 2-18 16,-3 0-97-16,-2-1-61 15,3 0-286-15,-2-2 60 16</inkml:trace>
  <inkml:trace contextRef="#ctx0" brushRef="#br0" timeOffset="85226.15">14738 14655 30 0,'0'0'108'16,"0"0"-44"-16,0 0 25 15,0 0 47-15,0 0 29 16,0 0 139-16,2-63-128 15,-2 67-143-15,-12 20-6 16,-12 11-27-16,-7 11 60 16,-5 7-18-16,0 7-23 15,0 5-4-15,2-2 0 16,10-10-15-16,5-10 0 16,10-16-15-16,4-11 15 15,5-10-15-15,0-3 6 16,0-3 9-16,8 0 0 0,22 0 0 15,9 0 0-15,7 0 0 16,-1-6 0-16,-1 1 0 16,-2-4 0-16,-2 1-5 15,-4-2-38-15,-9 2 29 16,-6-2 10-16,-2 0 4 16,-4 0 4-16,0-2 1 15,-1-2 0-15,-3 1 56 0,-3-3 18 16,-2 0 84-1,-2 1 128-15,1-2-30 16,-3 1-261-16,-2 4 0 0,0 3 0 16,0 6 0-1,0 3 0-15,0 0 0 0,0 0 0 16,0 18 0-16,0 15 0 16,-5 10 0-16,5 7 0 15,0 4 0-15,0 0 0 16,0-2 0-16,0-1 0 15,9-5 0-15,0-6 0 16,-2-8 0-16,-1-11 0 16,-3-7 0-16,-1-9 0 15,0-2 0-15,-2-3 0 16,0 0 0-16,0 0 0 16,0-13 0-16,6-12 0 15,10-9 0-15,12-9-508 0,11 0-598 16,5 6 753-16</inkml:trace>
  <inkml:trace contextRef="#ctx0" brushRef="#br0" timeOffset="85920.85">15684 14637 76 0,'0'0'74'0,"0"0"29"16,-35-80 55-16,24 59 97 15,2 6 298-15,5 9 14 0,2 3-306 16,2 3-261 0,0 0 0-16,0 14 0 0,0 17 0 15,0 16 0 1,10 9 0-16,3 9 0 0,6 10 0 15,-1 5 0 1,4-1 0-16,0-2 0 0,-3-12 0 16,0-9 0-16,-2-13 0 15,-4-10 0-15,-6-11 0 16,-2-12 0-16,-4-7 0 16,-1-3 0-16,0 0 0 15,0-19 0-15,0-14 0 16,0-10 0-16,0-5 0 15,-10-2 0-15,-8 3 0 16,3 10 0-16,-3 12 0 0,0 13 0 16,-1 9 0-16,-3 3 0 15,-3 7 0-15,0 15 0 16,0 7 0-16,-1 4 0 16,0 6 0-16,-4 1 0 15,0 4 0-15,2-2 0 16,2-5 0-16,5-9 0 15,7-10 0-15,6-10 0 16,6-8 0-16,2 0 0 16,0 0 0-16,0-16 0 15,5-8-865-15,16-5 1 16,7-8 618-16</inkml:trace>
  <inkml:trace contextRef="#ctx0" brushRef="#br0" timeOffset="86274.72">16262 14209 171 0,'0'0'110'0,"0"0"78"16,0 0 37-16,0 0 45 15,0 0-262-15,0 0 26 16,19 54-34-16,-31 1 62 16,-7 0 75-16,-5 0 42 15,8-7 14-15,10-12-92 16,6-14 13-16,20-9 59 0,30-9-91 16,21-4-82-16,8-1 0 15,-4-12 0-15,-17 1 0 16,-19 3 0-16,-21 6 0 15,-9 3 0-15,-9 0-442 16,0 0-415-16,0 8 516 16,-9 3 145-16,-8-3 7 15</inkml:trace>
  <inkml:trace contextRef="#ctx0" brushRef="#br0" timeOffset="87288.09">6807 17730 114 0,'0'0'73'16,"0"0"7"-16,0 0 42 15,0 0 13-15,0 0 40 16,0 0 68-16,0-14-92 16,0 14-62-16,11-3-13 15,20-4-51-15,11 0-15 16,9-1 0-16,1 1 9 15,-2 0-29-15,-5 0 10 16,-6 5-34-16,-3 1-265 0,-8 1-64 16,-8 0 123-16,-7 9 66 15,-7 5 58-15</inkml:trace>
  <inkml:trace contextRef="#ctx0" brushRef="#br0" timeOffset="87531.95">7044 17922 30 0,'0'0'61'0,"0"0"-13"15,0 0-5-15,0 0 5 16,0 0-16-16,0 0 7 16,-25 19-4-16,25-15-9 15,2-3-7-15,11 2 3 0,8-1 29 16,7-2 25-16,7 0-22 15,1 0-29-15,-2 0-25 16,3 0-12-16,-7-2-117 16,-9 2-63-16,-2-3 66 15,-8-5-9-15</inkml:trace>
  <inkml:trace contextRef="#ctx0" brushRef="#br0" timeOffset="87856.76">7161 17499 180 0,'0'0'107'15,"0"0"59"1,0 0-16-16,0 0-135 0,0 0-6 16,0 0 24-16,87 39 42 15,-49-18 22-15,1-1-17 16,-2-1-39-16,1-5-22 15,-4-3 0-15,-4 1 3 16,-8-3-9-16,-4 5-5 16,-6 5 9-16,-6 5 21 15,-6 5 1-15,0 7 15 0,-9 3 37 16,-15 5 5 0,-4-3-29-16,1-2-46 0,6-3-21 15,6-7-15-15,11-5-592 16,4-4 179-16,10-7 195 15</inkml:trace>
  <inkml:trace contextRef="#ctx0" brushRef="#br0" timeOffset="88638.42">8620 17492 140 0,'0'0'89'0,"0"0"45"16,-22-88 95-16,14 67 268 15,4 5 47-15,1 10-130 16,3 3-414-16,0 3 0 16,0 7 0-16,0 21 0 15,0 19 0-15,6 13 0 16,7 8 0-16,5 2 0 16,9-2 0-16,-2-7 0 15,6-9 0-15,1-5 0 16,-1-8 0-16,0-6 0 15,-2-4 0-15,-8-5 0 16,-5-7 0-16,-8-5 0 16,-5-8 0-16,-3-1 0 15,0-3 0-15,-2 0 0 16,-10-13 0-16,-3-7 0 0,-1-8 0 16,-2-3 0-16,1-3 0 15,1 5 0-15,1 6 0 16,5 9 0-16,2 8 0 15,-1 6-18-15,-5 0-52 16,-3 1-5-16,-4 12 58 16,-1 4 11-16,5 2 0 15,-2 1 0-15,-2 7 6 16,2-1 0-16,-5 2 0 16,-1 0 0-16,1-1 12 15,3-6-12-15,4-4 0 16,7-7 6-16,5-7-6 0,5-3 0 15,0 0-284-15,0-13-487 16,9-15 241-16,9-12 322 16</inkml:trace>
  <inkml:trace contextRef="#ctx0" brushRef="#br0" timeOffset="88989.27">8971 17081 100 0,'0'0'83'15,"0"0"9"-15,0 0 18 16,0 0-87-16,0 0-23 16,0 0 0-16,0 0 10 15,22 100 9-15,-22-53-3 16,0-3 14-16,-9-2-2 15,-6 0 22-15,3-5 40 16,-1-10-6-16,10-11-13 16,1-10-22-16,2-6-8 15,0 0 292-15,23-4 94 16,8-7-89-16,8-2-285 16,-3 5-53-16,-6 2 0 15,-2 3 0-15,2 3 0 0,3 0 0 16,1 0-887-16,15 0 179 15,3 6 424-15</inkml:trace>
  <inkml:trace contextRef="#ctx0" brushRef="#br0" timeOffset="89324.7">9741 17670 171 0,'0'0'105'15,"0"0"120"-15,0 0 257 16,0 0 163-16,0 0-273 16,0 0-325-16,53-30-47 15,-11 25-42-15,1 1-188 16,-10 4-452-16,-9 0 83 16,-17 10 351-16,-7 7 127 0,-6 6 2 15</inkml:trace>
  <inkml:trace contextRef="#ctx0" brushRef="#br0" timeOffset="89457.35">9769 17843 63 0,'0'0'68'16,"0"0"20"-16,0 0 72 15,0 0 105-15,0 0 25 16,107-28-198-16,-62 17-92 16,-2 4-92-16,-7 0-334 15,0 1 137-15,4-2 70 16</inkml:trace>
  <inkml:trace contextRef="#ctx0" brushRef="#br0" timeOffset="90694.24">11816 16964 87 0,'0'0'81'16,"0"0"9"-16,0 0 63 15,0-80 33-15,0 71 129 16,0 3-13-16,0 5-21 0,0 1-70 16,0 0-119-1,0 0-64-15,0 0-28 16,0 0-23-16,0 0-28 0,0 0 22 15,0 0 29 1,0 0-17-16,0 0 17 0,0 0 0 16,0 0 29-16,0 0-29 15,0 0 0-15,0 0 0 16,0 0 22-16,0 0-22 16,0 0 12-16,0 0-6 15,0 0-6-15,0 0 0 16,0 0 0-16,0 0 5 15,0 0 18-15,0 0-23 0,0 0 0 16,0 0 0-16,0 0 0 16,0 0 0-16,0 0 12 15,0 0-12-15,0 0-17 16,0 0 11-16,0 4-91 16,0 6 80-16,0 2 0 15,-2-5 17-15,1-2 0 16,-2 0 0-16,0-4 0 15,3-1-17-15,0 0 34 16,0 0 0-16,0 0 80 16,0-1 12-16,-3-11 54 15,1-5-163-15,2-3 0 16,0-4 0-16,2 1 0 16,19 1 0-16,2 2 0 15,6 8 0-15,2 5 0 0,2 7 0 16,0 0 0-1,0 8 0-15,-5 16 0 0,-3 9 0 16,-8 6 0-16,-8 7 0 16,-9 1 0-16,0 8 0 15,-11 1 0-15,-15 1 0 16,-7-3 0-16,-3-8 0 16,3-11 0-16,8-16 0 15,10-9 0-15,6-6 0 16,9-4 0-16,0 0 0 15,0 0 0-15,25 0 0 16,16 0 0-16,12 0 0 16,7 0 0-16,-8 0 0 15,-12 0 0-15,-10 0 0 0,-6 0 0 16,-9 0-301-16,1 0-549 16,1 0 313-16,-1-7 328 15</inkml:trace>
  <inkml:trace contextRef="#ctx0" brushRef="#br0" timeOffset="91221.61">12481 16743 93 0,'0'0'140'15,"0"0"25"1,0 0 149-16,0 0 257 0,0 0-193 15,0 0-287 1,0-37-91-16,0 64 0 0,-7 9 0 16,-4 11 28-16,-2 4 13 15,1 2-1-15,3-3-6 16,5-11-22-16,4-11-12 16,0-9 12-16,14-11-1 15,15-3 35-15,5-5-5 16,5 0-41-16,-2 0 6 15,-7 0-12-15,-6-3-40 0,-5-3-53 16,-8 0 19-16,-2-1 80 16,-2-4-6-16,-1-5 6 15,0 0 0-15,-1-4 12 16,-2 3-1-16,1-3 1 16,-1 3 68-16,0 2 66 15,-2 5-146-15,1 3 0 16,-2 6 0-16,0 1 0 15,1 0 0-15,4 21 0 16,1 8 0-16,-2 11 0 16,-2 5 0-16,-2 4 0 15,0 2 0-15,0-4 0 16,0-9 0-16,0-7 0 16,0-9 0-16,0-1 0 15,0-1-668-15,0 0-231 0,-14 0 613 16</inkml:trace>
  <inkml:trace contextRef="#ctx0" brushRef="#br0" timeOffset="92407.1">12544 16594 5 0,'0'0'49'0,"0"0"-29"15,0 0-2-15,0 0-1 16,0 0-4-16,0 0-1 16,-48 44 0-16,45-39 4 15,0-3 8-15,-1 2 8 16,1 2 6-16,0 0-13 15,0 0-8-15,0-4 3 16,3 1-3-16,0-3-5 16,0 0-5-16,9 0 0 15,19 0 13-15,8-2 50 16,15-5-39-16,1 0-23 16,3 0-7-16,-3 1 3 0,-4 1-4 15,-12 3 0-15,-13 0-1 16,-9 1-2-16,-8 1-5 15,-4 0 3 1,-2 0-23-16,0 0-25 0,0 0-19 16,-8 8 8-16,-16 5-36 15,-7 0 18-15</inkml:trace>
  <inkml:trace contextRef="#ctx0" brushRef="#br0" timeOffset="93255.22">12574 16758 23 0,'0'0'38'0,"0"0"5"0,0 0 7 16,0 0 5-16,0 0 4 16,0 0 28-16,-20-66 0 15,17 59 21-15,-1 1 93 16,1 2 86-16,3 1 18 16,0 3-43-16,0 0-41 15,0 0-128-15,0 0-53 16,0 0-40-16,0 7-17 15,0 7 17-15,0 3 23 16,0 4 59-16,0 3-82 16,0 6 0-16,-6 4 0 15,-5 5 0-15,-3 4 0 16,-2 0 0-16,0 0 0 16,1-6 0-16,2-2 0 15,7-8 0-15,1-11 0 16,4-6 0-16,1-7 0 0,0-3 0 15,0 0 0-15,0 0 0 16,0 0 0-16,0 0 0 16,0 0 0-16,0 0 0 15,0 0 0-15,0 0 0 16,0 0 0-16,0 0 0 16,0 0 0-16,0 0 0 15,1-7 0-15,8 1 0 16,6-3 0-16,2 0 0 15,4 5 0-15,-1 1 0 16,-2 1 0-16,0 2 0 16,-6 0 0-16,-2 0 0 15,-4 0 0-15,2 0 0 16,0 2 0-16,3 0 0 16,1-1 0-16,-1-1 0 0,5 0 0 15,-2 1 0-15,2 1 0 16,-2 1 0-16,-1 1 0 15,-3-1 0-15,-2 6 0 16,-5 1 0-16,4 1 0 16,-7 8 0-16,0-1 0 15,0 7 0-15,0 1 0 16,-3 3 0-16,-9 0 0 16,-1-1 0-16,-3-1 0 0,-7-2 0 15,-4-4 0 1,-3-1 0-16,-3-4 0 0,-2-6 0 15,2-3 0 1,5-6 0-16,7-1 0 0,7 0 0 16,7 0 0-16,5 0 0 15,2 0 0-15,0 0 0 16,0-7 0-16,2-1 0 16,13-1 0-16,3 2 0 15,1 1 0-15,-1 2 0 16,0 4 0-16,-3 0 0 15,0 0 0-15,-2 0-833 0,2 2 88 16,-4 3 456-16</inkml:trace>
  <inkml:trace contextRef="#ctx0" brushRef="#br0" timeOffset="93926.22">11337 17791 46 0,'0'0'44'15,"0"0"5"-15,-96 13-5 16,70-12 23 0,-1-1 14-16,4 0 8 0,5 0 25 15,6 0 67-15,7 0 134 16,3 0-8-16,2 0-218 15,0 0-63-15,0 0-26 16,2 0-10-16,26 0 10 16,27 0 0-16,30-10 113 15,36-12-35-15,45-2-10 16,44-2-40-16,44-2 18 16,26 3-46-16,-2 2-12 0,-21 3 12 15,-36 2 6-15,-42 2-6 16,-38 4-29-16,-40 1-33 15,-42 6 0-15,-31 4 40 16,-21-1-6-16,-7 2 17 16,-12 0-16-16,-18 0-291 15,-8 0-128-15,-6 10 125 16,-2 2 109-16,0-1 54 16</inkml:trace>
  <inkml:trace contextRef="#ctx0" brushRef="#br0" timeOffset="95510.12">11702 18226 119 0,'0'0'100'0,"0"0"37"15,3-95 119-15,-1 70 269 16,-2 3 33-16,3 8-206 16,-3 4-352-16,0 8 0 15,0 2 0-15,0 0 0 16,0 5 0-16,0 19 0 16,-12 12 0-16,-7 12 0 15,-7 10 0-15,1 8 0 16,-1 4 0-16,4-5 0 15,8-15 0-15,4-17 0 16,9-16 0-16,1-10 0 0,0-6 0 16,0-1 0-1,6 0 0-15,18-2 0 16,13-13 0-16,12 0 0 0,6-3 0 16,2 4 0-16,-5 3 0 15,-7 4 0-15,-15 2-123 16,-12 4-78-16,-8-2 106 15,-4 3 50-15,-3-6 39 16,0 2 6-16,0-3 0 16,0-8 17-16,2-5 22 15,-2-1 103-15,-1-2 65 0,0-2-142 16,-2 4-65 0,0 1 0-16,0 4 0 0,0 9 0 15,0 3 0-15,0 4 0 16,0 0 0-16,0 0 0 15,4 21 0-15,-1 15 0 16,3 10 0-16,0 3 0 16,-4 1 0-16,7-4 0 15,-5-6 0-15,-1-10 0 16,2-11 0 0,-4-6 0-16,1-8 0 0,-1-3 0 15,-1-2 0-15,0 0 0 16,0 0 0-16,0 0 0 15,0 1 0-15,2 2 0 16,2 0-813-16,8-3 7 16,8-4 535-16</inkml:trace>
  <inkml:trace contextRef="#ctx0" brushRef="#br0" timeOffset="95953.04">12527 18130 168 0,'0'0'112'0,"0"0"44"16,0 0 30-16,0 0 67 16,0 0-69-16,0 0-83 15,-65-19-51-15,44 39 33 0,2 5 45 16,0 5 12-1,3 10 51-15,4 2-19 0,3 5-49 16,2 0-123-16,7-4 0 16,0-8 0-16,7-8 0 15,8-10 0-15,4-4 0 16,3-9 0-16,1-4 0 16,3 0 0-16,-3-4 0 15,-1-16 0-15,-2-6 0 16,-2-4 0-16,-6-9 0 15,-3 1 0-15,-6 0 0 16,-3 0 0-16,0 1 0 0,-7 5 0 16,-8 6 0-1,-2 8 0-15,5 8 0 16,2 7 0-16,1 3 0 16,0 0-284-16,1 7-863 0,7 4 772 15,1 1 170-15</inkml:trace>
  <inkml:trace contextRef="#ctx0" brushRef="#br0" timeOffset="96338.09">12878 18080 22 0,'0'0'142'0,"0"0"-42"15,0 0 115-15,9-72 148 16,-9 68 200-16,0 4 8 15,0 0-500-15,0 0-71 16,0 10 0-16,-7 13 0 16,-7 10 0-16,-1 10 0 15,3 4 0-15,5 9 0 16,1 4 0-16,6-5 0 16,0-9 0-16,6-13 0 15,9-12 0-15,5-8 0 16,9-13 0-16,5 0 0 15,2-7 0-15,0-15 0 16,-8-2 0-16,-6-6 0 16,-6-4 0-16,-6-1 0 0,-7-1 0 15,-3 2 0-15,0-2 0 16,-18 4 0-16,-7 1 0 16,-8 4 0-16,-4 5 0 15,-2 9-621-15,-7 10-520 16</inkml:trace>
  <inkml:trace contextRef="#ctx0" brushRef="#br0" timeOffset="100605.09">13021 16517 45 0,'0'0'67'0,"0"0"-21"16,0 0 30-16,0 0-20 15,0 0 10-15,0 0-11 16,0 0-10-16,0-12-2 15,0 17 5-15,-13 10 40 16,-1 4 30-16,-9 7 38 16,-6 6 76-16,-7 9-85 15,-6 6-19-15,-7 12-32 16,-7 8 25-16,-5 7 21 0,-5 3-10 16,-3 5-10-1,-1 1-104-15,0-6-18 16,6-6 0-16,7-10 0 15,6-8 0-15,5-5 0 0,4-2 0 16,0-3 0-16,1-2 0 16,-1-1 0-16,2-5 0 15,1-4 0-15,3-4 0 16,9-8 0-16,9-8 0 16,8-8 0-16,9-3 0 15,1 0 0-15,0 0 0 16,0-2-335-16,10-10-855 15,-3 1 810-15</inkml:trace>
  <inkml:trace contextRef="#ctx0" brushRef="#br0" timeOffset="101345.03">12914 17790 102 0,'0'0'47'0,"0"0"29"16,0 0 9-16,0 0 16 16,0 0-11-16,0 0-3 15,0-10-26-15,-5 21 12 16,-10 14 107-16,-13 11 240 0,-8 6-114 16,-11 9-85-1,-7 5-23-15,1 3-198 0,-3 8 0 16,1 3 0-1,3 9 0-15,1 3 0 0,-3 4 0 16,-7-3 0-16,-2-5 0 16,2-16 0-16,10-11 0 15,17-21 0-15,16-17 0 16,9-5 0-16,6-8 0 16,3 0 0-16,0 0 0 15,0-2 0-15,0-10-1253 16,0-1 756-16</inkml:trace>
  <inkml:trace contextRef="#ctx0" brushRef="#br0" timeOffset="102909.11">13441 16112 78 0,'0'0'56'0,"0"0"4"15,0 0 12-15,0 0 13 16,0 0-7-16,0 0 33 15,0-78 59-15,-3 70 154 16,1 2-21-16,1 6 16 16,1 0-45-16,0 0-157 15,0 0-117-15,0 0 0 16,0 0 0-16,0 0 0 0,0 0 0 16,0 0 0-16,0 5 0 15,0 7 0-15,0 5 0 16,0 5 0-1,-3 8 0-15,1 2 0 0,2 5 0 16,0 1 0 0,0 0 0-16,0 2 0 0,5-1 0 15,1 1 0-15,4-1 0 16,-4-2 0-16,0-4 0 16,0-5 0-16,0-5 0 15,-2-8 0-15,-1-5 0 16,-1-4 0-16,-1-6 0 15,-1 0 0-15,2 0 0 16,-2 0 0-16,1 0 0 16,2 0 0-16,6 0-180 0,4 0-1168 15,0 0 969-15</inkml:trace>
  <inkml:trace contextRef="#ctx0" brushRef="#br0" timeOffset="104082.13">13603 17584 24 0,'0'0'46'15,"0"0"-12"-15,0 0 12 16,0 0 5-16,0 0 3 16,0 0 0-16,-7 0-2 15,7 0 0-15,-2 0-2 16,2 0 13-16,-1 0 14 16,1 0 53-16,0 0 43 0,0 0 67 15,0 0 19-15,0 0-76 16,0 0-53-16,0 0-39 15,0 0-22-15,0 0-28 16,0 0-41-16,16 0-47 16,21 0-22-16,25-6 69 15,21-4 6-15,11-4 0 16,9 2-6-16,-3 1 0 16,0 3 0-16,-2-2-6 15,7 0-5-15,-4-3-7 16,-14 2 1-16,-20 1-17 15,-28 3 28-15,-17 3 1 16,-13 1 5-16,-3 2-6 16,-6 1 6-16,0 0 34 15,0 0-23-15,0 0-11 0,0 0-45 16,-12 1-236 0,-4 9-205-16,-8 5 81 0,1 0 171 15,-4-1 66-15</inkml:trace>
  <inkml:trace contextRef="#ctx0" brushRef="#br0" timeOffset="105416.2">14001 18080 56 0,'0'0'59'16,"0"0"6"-16,0 0 12 0,0 0 28 15,0 0 17-15,0 0 106 16,0-29 224 0,0 26-17-16,-1 2-92 0,1-1-238 15,0 0-105-15,0 2 0 16,-2 0 0-16,2 0 0 16,0 0 0-1,0 0 0-15,0 0 0 0,0 8 0 16,0 8 0-16,0 11 0 15,0 9 0-15,3 3 0 16,2 8 0-16,1 5 0 16,1 7 0-16,1 5 0 15,2-4 0-15,-2-5 0 16,-1-11 0-16,2-7 0 16,-2-12 0-16,0-11 0 0,-3-7 0 15,-1-5 0 1,-1-2 0-16,-1 0 0 0,-1 0 0 15,0 0 0-15,0 0 0 16,0-13 0-16,0-3 0 16,2 0 0-16,-1 3-105 15,5 5-1282-15,1-2 991 16</inkml:trace>
  <inkml:trace contextRef="#ctx0" brushRef="#br0" timeOffset="105884.09">14465 18058 141 0,'0'0'96'16,"0"0"46"-16,0 0 76 15,0 0 142-15,0-78 140 16,0 75-50-16,0 2-310 16,0 1-140-16,-10 0 0 15,-7 15 0-15,-5 12 0 16,-3 9 0-16,4 6 0 0,6 9 0 16,6 10 0-16,9 9 0 15,0 3 0 1,0-7 0-16,18-13 0 15,7-14 0-15,4-16 0 0,1-11 0 16,2-10 0 0,1-2 0-16,-1-4 0 0,-6-12 0 15,-3-4 0-15,-10-2 0 16,-4-1 0-16,-5-1 0 16,-4-2 0-16,0 3 0 15,-6 0 0-15,-11 3 0 16,-6 4 0-16,-5 3 0 15,-5 6 0-15,-4 7 0 16,-2 0-36-16,-1 13-1255 0,0 2 797 16</inkml:trace>
  <inkml:trace contextRef="#ctx0" brushRef="#br0" timeOffset="119972.23">15749 17373 71 0,'0'0'48'16,"0"0"-5"0,0 0 10-16,0 0-14 0,0 0 9 15,0 0-15-15,0 0-3 16,0 0 1-16,-36-8-17 16,36 8-11-16,-2 0 4 15,2 0-5-15,-1 0-2 16,1 0 4-16,-2 0-4 15,1 0 3-15,1 0 1 16,0 0 10-16,0 0 26 16,0 0 10-16,0 0-3 15,0 0-13-15,0 0-25 16,0 0-7-16,-2 0 0 16,2 0 0-16,0 0-2 15,0 0 0-15,0 0-9 0,0 0 9 16,0 0 0-16,0 0 0 15,0 0 0-15,0 0 0 16,0 0 5-16,0 0-1 16,0 0 7-16,0 0 14 15,0 0-2-15,0 0-3 16,0 0 8-16,0 0-10 16,0 0-12-16,0 0 18 15,0 0-18-15,0 0 6 16,0 0-3-16,0 0-9 0,0 0 5 15,0 0-5-15,0 0 0 16,0 0 6-16,0 0-3 16,0 0 7-16,0 0 6 15,0 0-16-15,0 0 14 16,0 0 3-16,0 0-4 16,0 0-13-16,0 0 13 15,0 0-13-15,0 0 0 16,8 0-6-16,14 0 6 15,8 0 66-15,4-2 0 16,-1-2-32-16,-3-1-9 16,-3 0-8-16,-1 1-3 15,-2 1-14-15,-1 1 0 16,-2 0-9-16,-6 2-153 16,-5 0-85-16,-5 0 31 0,-4 4 64 15,-1 8 59-15,0 3 14 16,-1 2-9-16</inkml:trace>
  <inkml:trace contextRef="#ctx0" brushRef="#br0" timeOffset="120260.02">15786 17658 142 0,'0'0'57'0,"0"0"18"16,0 0-11-16,0 0-36 16,0 0 29-16,0 0 7 15,107-10 2-15,-77 7-20 16,-2 2-1-16,-5-2 8 16,-7 3-30-16,-3 0-18 15,-7 0-5-15,-1 0-5 16,-3 0-33-16,-2 0-104 15,1 0 0-15,1 0 22 16,-1 0 22-16,1 0 5 16</inkml:trace>
  <inkml:trace contextRef="#ctx0" brushRef="#br0" timeOffset="120692.45">15995 17252 107 0,'0'0'72'0,"0"0"38"15,0 0 65-15,0 0 50 16,0 0 133-16,0 0-68 16,-30-47-153-16,30 47-83 15,0 7-48-15,7 10-1 16,13 3 106-16,7 4 19 0,5 1 20 15,6 2-33-15,6 0-117 16,0 0 0-16,2 0 0 16,-4-4 0-16,-8-3 0 15,-9-1 0-15,-5-5 0 16,-11-3 0-16,-3-1 0 16,-5-1 0-16,-1-1 0 15,0 2 0-15,0 2 0 16,-9 5 0-16,-10 3 0 15,-4 2 0-15,-5 0 0 16,-2 0 0-16,0-2 0 16,5-1 0-16,3-8 0 15,7 0 0-15,1 0-363 16,4-1-533-16,2 0 431 16,5-4 235-16</inkml:trace>
  <inkml:trace contextRef="#ctx0" brushRef="#br0" timeOffset="121926.96">17337 17035 93 0,'0'0'60'0,"0"0"22"16,-20-74 39-16,15 54 36 16,-1 3 133-16,3 2 108 0,0 3 12 15,0 0 26-15,1 5-436 16,2 3 0-16,0 4 0 15,-1 0 0-15,1 0 0 16,-3 0 0-16,3 10 0 16,0 8 0-16,7 6 0 15,9 6 0-15,3 2 0 16,5 7 0-16,3 11 0 16,4 8 0-16,5 5 0 15,-2 4 0-15,-1-1 0 16,-5-1 0-16,-5-2 0 15,-4-2 0-15,-8-7 0 16,-1-11 0-16,-4-10 0 16,-3-15 0-16,-2-8 0 0,-1-8 0 15,0-2 0-15,0-6 0 16,0-18 0-16,0-13 0 16,-9-7 0-16,-5-2 0 15,2 5 0-15,-1 12 0 16,3 9 0-16,1 10 0 15,-1 1 0-15,-2 8 0 16,-3 1 0-16,-3 0 0 16,-4 3 0-16,-1 15 0 15,-5 6 0-15,-2 8 0 0,-4 7 0 16,-1-4 0-16,0 2 0 16,8-7 0-16,4-6 0 15,9-5 0 1,5-6 0-16,4-7 0 15,4-2 0-15,-1-4 0 0,0 1 0 16,-1 0 0-16,-2 1 0 16,2 1 0-16,0-3 0 15,3 0 0-15,0 0-203 16,0 0-988-16,18-7 754 16</inkml:trace>
  <inkml:trace contextRef="#ctx0" brushRef="#br0" timeOffset="122421.43">18109 17220 137 0,'0'0'74'16,"0"0"37"-16,0 0 27 16,0 0 35-16,0 0-12 15,0 0 13-15,-2-9-37 16,7 6-55-16,20-4-30 15,12-2 41-15,9-2-9 16,1 3-84-16,-7 3-16 0,-3 5-192 16,-15 0-338-16,-8 18 262 15,-14 8 108-15,0 7 54 16</inkml:trace>
  <inkml:trace contextRef="#ctx0" brushRef="#br0" timeOffset="122580.99">18209 17463 183 0,'0'0'110'0,"0"0"131"15,0 0 51-15,0 0-109 0,112-40-95 16,-80 33-84-16,-6 5-4 16,-7 2-409-16,-5 0 46 15,-4 0 140-15</inkml:trace>
  <inkml:trace contextRef="#ctx0" brushRef="#br0" timeOffset="123316.61">19456 16584 86 0,'0'0'101'16,"0"0"24"-16,0 0 54 15,0 0 192-15,0 0 55 0,0 0 43 16,-9-70-179-1,9 70-290-15,-3 0 0 0,2 0 0 16,1 6 0-16,0 11 0 16,0 8 0-16,0 9 0 15,11 4 0-15,3 7 0 16,2 6 0-16,2 2 0 16,2 5 0-16,-4-4 0 15,0-2 0-15,-2-6 0 16,-2-9 0-16,-3-7 0 15,-2-6 0-15,-2-10 0 16,-1-4 0-16,-3-9 0 16,-1-1 0-16,0 0 0 0,0 0 0 15,0 0 0 1,0-7 0-16,-3-4-647 0,-11 0-338 16,-7 3 657-16</inkml:trace>
  <inkml:trace contextRef="#ctx0" brushRef="#br0" timeOffset="123554.47">19313 17002 107 0,'0'0'72'15,"0"0"23"-15,0 0 10 16,0 0-21-16,83-46-33 0,-23 38 28 15,6 3 5-15,-4-2-31 16,-5 1-35-16,-14 2-18 16,-10 2 0-16,-11 2-21 15,-9 0-118-15,-6 2-58 16,-7 10 33-16,0 2 19 16</inkml:trace>
  <inkml:trace contextRef="#ctx0" brushRef="#br0" timeOffset="124000.62">19473 17588 109 0,'0'0'56'15,"0"0"50"-15,0 0 2 0,0 0 47 16,0 0 36-1,0 0-41-15,-42-4-3 0,54 1-59 16,28-4-75-16,19-3-8 16,15-6 8-16,10-1 19 15,-3 1-9-15,-6 0 59 16,-11 5-23-16,-24 3-59 16,-17 4 32-16,-16 4-22 15,-7 0-10-15,0 0 0 16,-6 0-42-16,-15 0-90 15,-7 12-250-15,-3-5-5 16,2-3 130-16</inkml:trace>
  <inkml:trace contextRef="#ctx0" brushRef="#br0" timeOffset="125776.84">20859 16347 83 0,'0'0'50'16,"0"0"23"-16,0 0 5 16,0 0 49-16,0 0 33 15,0 0 104-15,0-61 74 16,0 55 34-16,0 3-45 0,0 1-152 16,0 2-175-16,0 0 0 15,0 0 0 1,0 0 0-16,0 16 0 15,8 8 0-15,1 7 0 0,2 9 0 16,-1 5 0 0,1 3 0-16,1 4 0 0,1-2 0 15,-1 0 0-15,1-2 0 16,-2-4 0-16,-2-6 0 16,-3-4 0-16,-1-7 0 15,-2-8 0-15,-1-8 0 16,-2-6 0-16,2-4 0 0,-1-1 0 15,1 0 0-15,-2 0 0 16,0-6 0-16,1-3 0 16,-1 2-933-16,0 7 65 15</inkml:trace>
  <inkml:trace contextRef="#ctx0" brushRef="#br0" timeOffset="126275.64">20663 17337 96 0,'0'0'81'16,"0"0"-1"-16,0 0 15 16,0 0 13-16,0 0-5 15,0 0 18-15,-60-26-8 16,59 26-18-16,1 0-19 15,0 0-31-15,0 0-15 16,9 0-30-16,25 0-37 0,24-3 37 16,20-4 28-16,19-4-28 15,12-5-4-15,4 0-69 16,3-1-39-16,-11-4 2 16,-14 3 74-16,-18 3 21 15,-24 3 15-15,-22 7 13 16,-18 3-13-16,-9 2 2 15,0 0 29-15,-6 0-31 16,-18 2-41-16,-5 11-222 16,-7 2 68-16,-3 2 18 15</inkml:trace>
  <inkml:trace contextRef="#ctx0" brushRef="#br0" timeOffset="127108.93">21078 17677 105 0,'0'0'81'0,"0"0"46"16,0 0 74-16,0 0 167 15,1-75 240-15,-1 61-51 16,0 4-557-16,0 1 0 16,0 5 0-16,0 1 0 15,0 3 0-15,0 0 0 16,0 0 0-16,0 0 0 15,0 12 0-15,0 10 0 16,-1 8 0-16,-11 8 0 16,-3 3 0-16,-8 4 0 15,1 0 0-15,0-2 0 16,2-2 0-16,1-8 0 16,5-4 0-16,4-10 0 15,6-5 0-15,2-11 0 16,2-3 0-16,0 0 0 0,0 0 0 15,8 0 0-15,17-1 0 16,9-9 0-16,8-1 0 16,1 1 0-16,2-3 0 15,-5 3 0-15,-2 3 0 16,-2-2 0-16,-8 6 0 16,-6-2 0-16,-7 2 0 15,-8 0 0-15,-4 2 0 0,-3 1 0 16,0-1 0-16,0-3 0 15,2-3 0-15,-2-3 0 16,0-4 0 0,1-1 0-16,-1 1 0 0,0 0 0 15,0 3 0 1,0 3 0-16,0 6 0 0,0 1 0 16,0 1 0-16,0 0 0 15,3 9 0-15,3 15 0 16,1 9 0-16,1 3 0 15,-2 4 0-15,0 2 0 16,-1-2 0-16,-2-2 0 16,0-3 0-16,0-8 0 15,-2-8 0-15,1-10 0 0,0-4 0 16,-2-5 0-16,2 0 0 16,-2 0 0-16,1 0 0 15,-1 0 0-15,4 0 0 16,0-7 0-16,-1-7-284 15,-1-6-1312-15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31:07.92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3559 1483 72 0,'0'0'87'0,"0"0"11"16,0 0 58-16,0 0 89 16,0 0 216-16,-31-78 42 15,25 68-78-15,3 2-425 16,3 4 0-16,0 1 0 16,0 3 0-16,0 0 0 15,0 0 0-15,0 0 0 16,0 0 0-16,0 0 0 15,0 12 0-15,0 15 0 16,12 10 0-16,3 11 0 16,4 3 0-16,1 4 0 0,2 4 0 15,-1 3 0-15,-3 2 0 16,-2-2 0-16,-5-3 0 16,2-5 0-16,-4-12 0 15,-1-8 0-15,-4-10 0 16,-1-9 0-16,0-8 0 15,-3-3 0-15,0-4 0 16,0 0 0-16,0 0 0 16,-4-16 0-16,-10-10 0 15,-5-9 0-15,-1-6 0 16,-2-3 0-16,4 2 0 16,2 5 0-16,1 10 0 15,3 8 0-15,3 9 0 16,3 3 0-16,-3 7 0 0,6 0 0 15,0 0 0-15,-3 0 0 16,-2 0 0-16,-6 14 0 16,-7 7 0-16,-3 9 0 15,-5 2 0-15,1 4 0 16,3-1 0-16,1 0 0 16,6-5 0-16,2-7 0 15,2-8 0-15,7-5 0 16,1-5 0-16,4-3 0 15,-1-2 0-15,2 0 0 16,-1 0 0-16,-1 0 0 16,0-2 0-16,2-7 0 15,1-10-1403-15,12-1 918 16</inkml:trace>
  <inkml:trace contextRef="#ctx0" brushRef="#br0" timeOffset="345.04">4043 1728 167 0,'0'0'140'16,"0"0"50"-16,0 0 222 16,0 0-129-16,0 0-182 15,0 0-77-15,0 0-19 16,44-8-10-16,-22 8 0 16,1 0-197-16,-5 7-303 15,-9 12 205-15,-9 6 137 16</inkml:trace>
  <inkml:trace contextRef="#ctx0" brushRef="#br0" timeOffset="466.06">4035 1940 84 0,'0'0'125'0,"0"0"17"0,0 0 145 15,0 0-122-15,0 0-148 16,0 0-17-16,60-6 0 15,-29-1-293-15,4-1-4 16,2-2 71-16</inkml:trace>
  <inkml:trace contextRef="#ctx0" brushRef="#br0" timeOffset="1388.88">5077 1223 33 0,'0'0'144'16,"0"0"-21"-16,0 0 109 16,0 0 174-16,0 0 162 0,0 0-57 15,0-76-481-15,0 71-30 16,0 2 0-16,0 3 0 16,0 0 0-1,0 0 0-15,0 0 0 16,0 0 0-16,0 0 0 0,0 0 0 15,0 9 0-15,0 6 0 16,0 7 0-16,0 9 0 16,0 9 0-16,0 5 0 15,0 7 0-15,4 3 0 16,1 0 0-16,2-3 0 16,2-8 0-16,-3-6 0 15,-3-8 0-15,3-9 0 16,-6-9 0-16,3-3 0 0,-3-6 0 15,0-3 0-15,0 0 0 16,0 0 0-16,0 0 0 16,0 0 0-16,0 0 0 15,0 0 0-15,0 0-1587 16,0 4 1163-16</inkml:trace>
  <inkml:trace contextRef="#ctx0" brushRef="#br0" timeOffset="1770.66">4769 1996 180 0,'0'0'88'0,"0"0"43"16,0 0 7-16,0 0 0 15,0 0 42-15,0 0-26 16,0-2-99-16,17 0-47 16,26-5 9-16,29-4 4 15,20-7-3-15,11-4-9 16,0 2-5-16,-15 2-4 15,-15 4-4-15,-15 4-82 16,-19 3-35-16,-18 2 80 0,-9 5 1 16,-10 0-87-16,-2 0 51 15,-8 0-49-15,-14 0-29 16,-13 10 11-16,-2 0-4 16</inkml:trace>
  <inkml:trace contextRef="#ctx0" brushRef="#br0" timeOffset="2635.41">5177 2310 193 0,'0'0'159'16,"0"0"295"-16,0 0 543 16,0 0-753-16,0 0-244 15,0 0 0-15,1-48 0 16,-1 48 0-16,0 18 0 15,0 12 0-15,-7 11 0 16,-8 7 0-16,-2 1 0 16,0-1 0-16,3-9 0 15,5-7 0-15,5-12 0 16,4-9 0-16,0-8 0 16,0-3 0-16,0 0 0 0,13-2 0 15,14-9 0-15,9-3 0 16,4-2 0-16,3 1 0 15,-4 3 0-15,-6 4 0 16,-5 2 0-16,-6 2 0 16,-8 0 0-16,-2 0 0 15,-5-2 0-15,-2-1 0 16,-4-5 0-16,1 1 0 16,-2-3 0-16,0-2 0 15,0 3 0-15,0 0 0 16,-3 3 0-16,-2 3 0 0,2 3 0 15,1 1 0 1,0 3 0-16,2 0 0 0,0 0 0 16,0 24 0-16,0 14 0 15,0 18 0 1,0 8 0-16,0 0 0 0,0-3 0 16,7-11 0-16,1-11 0 15,-2-8 0-15,0-11 0 16,-3-8 0-16,0-9 0 15,-3-1 0-15,0-2 0 16,0 0 0-16,0 0 0 16,0 0 0-16,0 0 0 15,-6 0 0-15,-6 0-942 0,-6-3 39 16</inkml:trace>
  <inkml:trace contextRef="#ctx0" brushRef="#br0" timeOffset="5283.2">3579 4656 134 0,'0'0'85'16,"0"0"35"-16,0 0 65 0,0 0 117 15,0 0 54-15,0 0-15 16,0 0-49 0,-8-46-96-16,8 46-160 0,2 0-36 15,14 0 0-15,5 1 0 16,9 11 0-16,3 1 0 16,4 6 0-16,2 5 0 15,-3 3 0-15,-5 5 0 16,-7 2 0-16,-8 4 0 15,-8 0-42-15,-4 1-15 16,-4 3 57-16,-7 2-6 0,-14-1 17 16,-9 0-5-1,-6-3 23-15,5-3 0 0,2-9-17 16,10-7 6-16,10-9-18 16,6-7 0-16,3-5 0 15,0 0 0-15,0-17 0 16,6-9 0-16,9-7 0 15,9-4 0-15,7-4 0 16,4-4 0-16,1 1 0 16,-2-1 0-16,4 5 0 15,-5 3 0-15,-6 5 0 16,-6 2 0-16,-6 7 0 16,-6 1 0-16,-3 3 0 15,-4 7 0-15,-2 0 0 16,0 5 0-16,0 3 0 0,0 3 0 15,-5 1 0-15,-4 0 0 16,-6 12 0-16,-3 12 0 16,-1 9 0-16,2 4 0 15,1 2 0-15,7-1 0 16,6 1 0-16,3-4 0 16,0 1 0-16,0 1 0 15,9 0 0-15,3-2 0 16,3-3 0-16,-3-2 0 15,-2-6 0-15,-1-5 0 16,-3-4 0-16,-3-7 0 16,0-2 0-16,-1-3 0 15,-1-3 0-15,2 1 0 16,3-1 0-16,3 0-244 0,9 0-1049 16,3-10 905-16</inkml:trace>
  <inkml:trace contextRef="#ctx0" brushRef="#br0" timeOffset="5635.79">4526 4761 244 0,'0'0'153'16,"0"0"198"-16,0 0 130 16,0 0-37-16,0 0-70 15,0 0-374-15,12-22 0 16,12 17 0-16,12 0 0 15,5-1 0-15,-2 6 0 16,-6 0 0-16,-11 1-295 0,-8 20-727 16,-14 8 670-16,0 3 181 15,-17 5 21-15</inkml:trace>
  <inkml:trace contextRef="#ctx0" brushRef="#br0" timeOffset="5794.25">4522 5036 89 0,'0'0'109'0,"0"0"45"0,0 0 89 16,0 0 168-16,89-26-7 15,-59 16-226-15,-2 2-155 16,-5 2-23-16,-2 4-392 16,-9 2-183-16,-5 0 231 15,-7 0 137-15</inkml:trace>
  <inkml:trace contextRef="#ctx0" brushRef="#br0" timeOffset="9231.12">5702 4157 22 0,'0'0'51'0,"0"0"0"15,0 0-8-15,0 0 14 16,0 0-3-16,0 0 29 16,0 0 6-16,-2-48 11 15,2 37 16-15,0-2 18 0,0-1 0 16,2-2-25-1,11 1-11-15,4-2-29 0,8 1 38 16,5 5-45-16,3 4-5 16,-2 6 57-16,0 1-25 15,-5 3-22-15,-3 15-21 16,-6 4-6-16,-1 8-17 16,-8 5 17-16,-8 3-34 15,0 3 5-15,-11 1-11 16,-16 0-34-16,-4-6-52 0,-6-6-16 15,1-6 7 1,2-9 74-16,1-5 21 16,8-5 11-16,5-5 5 15,7 0 22-15,7 0 41 0,6-5 87 16,0-6-62-16,0 0-47 16,6 0-57-16,18 1-34 15,4 1-7-15,6 5 41 16,-1 4 18-16,-3 0-1 15,-2 0 6-15,-1 11 12 16,-3 5-11-16,-4 0-24 16,-4 7 0-16,-7 1 0 15,-8 4 0-15,-1 3 0 16,-10 2 0-16,-17-3 0 16,0-5 0-16,-1-6 0 0,3-4 0 15,6-8 0-15,5-4 0 16,5-3 0-16,3 0 0 15,1 0 0-15,-2-5 0 16,7 1 0-16,0 0-673 16,0 0-366-16</inkml:trace>
  <inkml:trace contextRef="#ctx0" brushRef="#br0" timeOffset="9846.06">5414 4967 70 0,'0'0'64'16,"0"0"8"-16,0 0 35 15,-88 32 22-15,70-25 38 16,6 0 86-16,4 0 54 16,4-5-2-16,4-2-27 15,0 0-100-15,0 0-61 16,6 0-117-16,27 0 0 15,28 0 0-15,36-2 0 16,19-12 0-16,8-1 0 0,-2-3 0 16,-8-1 0-16,-5 1 0 15,-3-4 0 1,-5 0 0-16,-5 0 0 0,-10 0-24 16,-17 5 24-16,-23 4 0 15,-22 8-35-15,-15 5-121 16,-9 0-313-16,0 4 82 15,-6 16 159-15,-12 3 12 16,-12 3-23-16,-4 1 64 16</inkml:trace>
  <inkml:trace contextRef="#ctx0" brushRef="#br0" timeOffset="10630.2">5453 5584 158 0,'0'0'59'15,"0"0"58"-15,0 0 29 16,28-82 40-16,-4 69 50 16,7 3-28-16,2 6-50 15,6 4 64-15,-2 0-39 0,-2 4-53 16,-7 15 9-1,-1 6-64-15,-10 9-45 0,-9 8-30 16,-8 9 0-16,0 2 0 16,-19 3 0-16,-14-3 0 15,-12 0-71-15,-6-4-79 16,-7-6 36-16,4-7-4 16,5-12 69-16,15-10 5 15,13-11 44-15,12-3 22 16,6 0-6-16,3-12 61 15,0-10-20-15,3-2-35 0,18-3-5 16,6 1-11-16,7 7 39 16,3 6 59-16,4 4 11 15,3 8-50-15,-2 1-65 16,3 0 0 0,1 4 0-16,-2 9 0 0,-3 0 0 15,-5 3 0-15,-8-1 0 16,-5-1 0-16,-4 0 0 15,-3-4 0-15,-8-2 0 16,-2-5 0-16,0-3 0 16,-1 0-502-16,3 0-357 15,1 0 472-15,5-14 178 16</inkml:trace>
  <inkml:trace contextRef="#ctx0" brushRef="#br0" timeOffset="11329.33">6373 5399 155 0,'0'0'125'16,"0"0"160"-16,0 0 448 16,0 0 16-16,-22-74-749 15,19 67 0-15,3 5 0 16,0 0 0-16,0 2 0 15,0 0 0-15,0 0 0 16,0 17 0-16,3 10 0 16,10 12 0-16,8 6 0 15,3 4 0-15,1 1 0 16,1 1 0-16,-5 0 0 16,-2-2 0-16,2-6 0 15,-6-7 0-15,-2-8 0 16,-4-5 0-16,-4-7 0 15,-4-7 0-15,-1-6 0 0,0-3 0 16,0 0 0-16,0-8 0 16,-1-13 0-16,-13-6 0 15,1-4 0-15,-4 3 0 16,1 3 0-16,-1 7 0 16,-2 7 0-16,-3 3 0 15,4 5 0-15,-3 3 0 16,3 0 0-16,-1 11 0 15,-2 10 0-15,-4 7 0 16,-5 7 0-16,-3-1 0 16,2 3 0-16,-1-2 0 15,7-6 0-15,5-6 0 0,7-5 0 16,7-9 0-16,3-5 0 16,3-4 0-16,0 0 0 15,0 0 0-15,0-7 0 16,6-5 0-16,9-2-1484 15,-2-2 1068-15</inkml:trace>
  <inkml:trace contextRef="#ctx0" brushRef="#br0" timeOffset="14602.34">4710 7693 84 0,'0'0'45'16,"0"0"19"-16,0 0 4 16,0 0 23-16,0 0 30 0,0 0 24 15,0 0 76-15,-24-2 8 16,22 1-19-16,2 1 13 15,0 0-108-15,0 0-19 16,0 0-10-16,0 0-6 16,0 0-22-16,0 0-6 15,0 0-17-15,5-1-11 16,16-2-24-16,5-2 0 16,7-1 0-16,0 0 0 15,-6 1 0-15,0 0-53 16,-9 5-212-16,-5 0-225 15,-2 0-39-15,-5 0 262 16,-6 12 94-16,0 5 64 16,-5 5-4-16</inkml:trace>
  <inkml:trace contextRef="#ctx0" brushRef="#br0" timeOffset="14843.93">4699 7926 73 0,'0'0'73'0,"0"0"24"16,0 0 41-16,0 0-3 16,0 0-31-16,0 0-27 15,17 0-31-15,5 0 31 16,9 0 116-16,-1 0-28 16,-5-1 15-16,-8-2-15 15,-2 1-138-15,-11 2-27 16,-2 0-16-16,-2 0-274 0,0 0-151 15,0 0 124-15,0 0 87 16,-3 0 73-16</inkml:trace>
  <inkml:trace contextRef="#ctx0" brushRef="#br0" timeOffset="17274.22">6139 7147 136 0,'0'0'33'15,"0"0"51"-15,0 0 19 16,0 0 20-16,0 0 18 15,0 0 128-15,0 0-3 16,-31-77-16-16,31 65 51 16,0-1-65-16,0-2-131 0,0-1-105 15,0-1 0-15,10 2 0 16,2 0 0-16,6 2 0 16,3 6 0-16,9 2 0 15,1 5 0-15,-1 0 0 16,0 5 0-16,-8 10 0 15,2 7 0-15,-8 3 0 16,-1 9 0-16,-6 4 0 16,-7 3 0-16,-2 1 0 15,-3-3 0-15,-18-1 0 16,-6-1 0-16,-4-7 0 16,1-6 0-16,3-9 0 15,3-8 0-15,9-4 0 16,5-3 0-16,4 0 0 15,1-4 0-15,2-6 0 0,3-2 0 16,0-1 0-16,9 1 0 16,15 1 0-16,7 4 0 15,5 5 0-15,0 2 0 16,0 0 0-16,-5 12 0 16,-7 5 0-16,-7 6 0 15,-9 2 0-15,-8 5 0 16,0-1 0-16,-13 2 0 0,-11-1 0 15,-10-6 0 1,3-3 0-16,-2-6 0 0,3-2 0 16,10-10 0-16,4 0 0 15,4-3 0-15,0 0-508 16,3 0-424-16,6 0 541 16</inkml:trace>
  <inkml:trace contextRef="#ctx0" brushRef="#br0" timeOffset="17894.78">5817 7949 25 0,'0'0'57'0,"0"0"-15"16,0 0 5-16,0 0 16 15,0 0 5-15,-85 22 23 16,64-15 11-16,3-1 34 15,3-1 48-15,6 0 35 16,6-4-29-16,3-1-71 16,0 0-62-16,0 0-52 15,33 0-5-15,34 0 0 16,43-18 96-16,32-6-31 16,24-4-15-16,11-1-44 15,8 3 0-15,9-1 5 16,-1 1-22-16,-14 4-56 15,-33 5-94-15,-39 7 83 0,-35 4 29 16,-30 6-42-16,-23 0-119 16,-12 0 50-16,-7 0-12 15,-1 2 24-15,-23 8 58 16,-12-1-85-16,-11 4-16 16</inkml:trace>
  <inkml:trace contextRef="#ctx0" brushRef="#br0" timeOffset="18588.79">5802 8721 85 0,'0'0'130'0,"0"0"11"15,0 0 108-15,-5-76 144 16,7 65 51-16,20 4-151 16,5 7-184-16,7 6-58 15,-1 19 19-15,-3 15-30 16,-9 7 2-16,-12 12-42 15,-9 3 0-15,-3 3 0 16,-27 1 0-16,-6-3 0 16,-8-8 0-16,-4-6 0 0,2-13 0 15,2-9 0-15,10-11 0 16,7-11 0-16,11-5 0 16,5 0 0-16,8-8 0 15,3-7 0-15,0 0 0 16,9-2 0-16,18 0 0 15,9 5 0-15,7 3 0 16,2 3 0-16,2 6 0 16,1 0 0-16,1 0 0 15,-4 16 0-15,-3 2 0 16,-9 4 0-16,-9 0 0 16,-5-1 0-16,-7-1 0 15,-5-1 0-15,-4-6 0 0,-3-3-88 16,0-3-440-1,0-4-147-15,2-3 326 0,1 0 143 16</inkml:trace>
  <inkml:trace contextRef="#ctx0" brushRef="#br0" timeOffset="19025.8">6276 8900 150 0,'0'0'126'0,"0"0"140"16,0 0 426-16,0 0 121 15,0 0-813-15,0 0 0 16,0-42 0-16,0 42 0 16,0 0 0-16,3 0 0 15,12 14 0-15,6 8 0 16,7 3 0-16,1 5 0 16,-1 0 0-16,3-1 0 15,-2 1 0-15,-4-3 0 0,-4-6 0 16,-3-2 0-16,-8-7 0 15,-2-2 0-15,-4-6 0 16,-4-1 0-16,0-3 0 16,0 0 0-16,0 0 0 15,0 0 0-15,0 0-232 16,0 0-901-16,-7-10 705 16,-1-1 218-16</inkml:trace>
  <inkml:trace contextRef="#ctx0" brushRef="#br0" timeOffset="19438.64">6599 8815 217 0,'0'0'194'15,"0"0"463"-15,0 0 199 16,0 0-733-16,0 0-123 0,0 0 0 16,-23-8 0-1,1 38 0-15,-8 8 0 16,-3 6 0-16,2 6 0 15,-4 0 0-15,2 0 0 0,-2-4 0 16,5-4 0-16,4-9 0 16,4-9 0-16,6-10 0 15,11-8 0-15,2-6 0 16,3 0 0-16,0-1 0 16,0-12 0-16,0-2-261 15,5-4-913-15,14-1 810 16,-4-2 203-16</inkml:trace>
  <inkml:trace contextRef="#ctx0" brushRef="#br0" timeOffset="19709">6375 8840 161 0,'0'0'156'0,"0"0"242"16,0 0 537-16,0 0-538 15,0 0-397-15,0 0 0 16,9-3 0-16,2 30 0 16,3 12 0-16,-1 4 0 15,-1 5 0-15,-1 1 0 16,-1-3 0-16,-1-6 0 16,-4-9 0-16,-2-9 0 0,-2-7 0 15,-1-9 0-15,0-2-163 16,0-4-730-16,0 0 360 15,-10-1 268-15</inkml:trace>
  <inkml:trace contextRef="#ctx0" brushRef="#br0" timeOffset="19875.64">6307 9045 14 0,'0'0'190'16,"0"0"-55"-16,0 0 69 15,96-53 17-15,-62 40-36 16,2 4-125-16,-1 2-60 16,-1 4-416-16,-3-3 97 0,-10 5 101 15</inkml:trace>
  <inkml:trace contextRef="#ctx0" brushRef="#br0" timeOffset="21370.65">7286 8133 145 0,'0'0'102'0,"0"0"88"15,0 0 190 1,0 0 250-16,0 0-77 0,0 0-506 15,-10-66-47-15,7 73 0 16,-5 19 0-16,1 14 0 16,4 13 0-16,3 7 0 15,0 4 0-15,0-2 0 16,6-4 0-16,-3-7 0 16,1-8 0-16,-2-7 0 15,-1-11 0-15,-1-7 0 16,0-9 0-16,0-6 0 15,0-1 0-15,0-2 0 16,0 0 0-16,0 3 0 16,0 2 0-16,0 3-1148 15,0 3 472-15</inkml:trace>
  <inkml:trace contextRef="#ctx0" brushRef="#br0" timeOffset="21673.3">6925 8932 121 0,'0'0'85'16,"0"0"56"-16,0 0 41 15,0 0 175-15,0 0 60 16,0 0-98-16,-13-5-126 15,68-7-118-15,19-3 6 16,16-2-5-16,7-3-76 16,3 3 0-16,-3 2 0 15,-12 2-198-15,-19 7-166 16,-23 5-172-16,-18 1 190 16,-17 0 153-16,-8 10 62 15,0 2 34-15,-9-1 0 16</inkml:trace>
  <inkml:trace contextRef="#ctx0" brushRef="#br0" timeOffset="22229.47">7195 9297 208 0,'0'0'93'0,"0"0"192"16,0 0 456-16,0 0-34 15,0 0-694-15,0 0-13 16,0-47 0-16,0 47 0 16,0 18 0-16,0 11 0 15,0 13 0-15,0 1 0 16,0-3 0-16,0-6 0 0,12-9 0 15,4-10 0-15,7-5 0 16,7-10 0-16,4 0 0 16,5-14 0-16,-3-11 0 15,-5-3 0-15,-1-5 0 16,-9-2 0-16,0 1 0 16,-7 0 0-16,-6 5 0 15,-2 5 0-15,-1 7 0 16,-4 6 0-16,-1 7 0 15,0 4 0-15,2 0 0 16,1 15 0-16,1 16 0 16,-3 15 0-16,-1 5 0 0,0 3 0 15,0-5 0 1,0-5 0-16,0-9 0 0,0-10 0 16,0-6 0-16,0-9 0 15,0-6 0-15,0-4 0 16,0 0 0-16,-4 0 0 15,0-13 0-15,-1-8 0 16,-1-7-958-16,3 0 169 16,-6 2 510-16</inkml:trace>
  <inkml:trace contextRef="#ctx0" brushRef="#br0" timeOffset="23622.34">6139 8533 128 0,'0'0'90'16,"0"0"38"-16,0 0 138 16,0 0 259-16,0 0 90 15,0 0-320-15,-12-50-295 0,-6 80 0 16,-10 17 0-16,-11 13 0 15,-6 12 0-15,-7 7 0 16,-3 6 0-16,-2 2 0 16,3-4 0-16,1-6 0 15,5-12 0-15,6-11 0 16,8-4 0-16,1-6 0 16,5-10 0-16,7-9 0 15,9-12 0-15,6-9 0 16,6-4 0-16,-2 0 0 15,2 0 0-15,0-9 0 16,2-7 0-16,26-2 0 16,17 2-1224-16,10 3 659 0</inkml:trace>
  <inkml:trace contextRef="#ctx0" brushRef="#br0" timeOffset="24308.49">7652 9066 144 0,'0'0'105'0,"0"0"84"16,0 0 190-16,0 0 183 15,0 0-80-15,0 0-296 16,-24-4-186-16,-6 37 0 16,-13 19 0-16,-2 14 0 15,-10 15 0-15,-5 14 0 0,-4 3 0 16,1-1 0-16,2-7 0 15,6-9 0-15,10-12 0 16,8-15 0-16,11-17 0 16,7-12 0-16,12-13 0 15,4-7 0-15,3-5 0 16,0 0 0-16,0-5 0 16,7-12 0-16,14-10-470 15,12-5-485-15,10-5 575 16,12-2 160-16</inkml:trace>
  <inkml:trace contextRef="#ctx0" brushRef="#br0" timeOffset="24769.62">7877 9463 171 0,'0'0'116'0,"0"0"88"0,0 0 87 16,0 0-5-16,0 0-120 15,0 0-26-15,91-8-62 16,-85 34 25-16,-6 9-59 15,0 9-15-15,-18 7 27 16,-13 8 0-16,-8-1 2 16,3-6 16-16,5-11-39 15,10-17 6-15,12-13-13 16,9-6 13-16,12-5-11 16,31-1-30-16,21-17 0 15,21-6 0-15,1-2 0 16,-6-1 0-16,-10 4 0 15,-22 5 0-15,-18 6 0 16,-18 7 0-16,-9 4 0 0,-3 1 0 16,0 0 0-16,0 0 0 15,-14 7 0-15,-4 8-958 16,-5 0 221-16,-2-2 478 16</inkml:trace>
  <inkml:trace contextRef="#ctx0" brushRef="#br0" timeOffset="27442.09">4744 11606 29 0,'0'0'133'16,"0"0"-36"-16,0 0 70 15,0 0 82-15,0 0 165 0,0 0-51 16,0 0-69 0,3-6-104-16,3 0-79 0,1 3-111 15,7-5 0 1,5 1 0-16,4 0 0 0,7 0 0 16,1 4-157-16,-3 3-312 15,-7 0-217-15,-12 17 362 16,-9 15 153-16,0 3 36 15</inkml:trace>
  <inkml:trace contextRef="#ctx0" brushRef="#br0" timeOffset="27661.25">4775 11835 90 0,'0'0'66'0,"0"0"17"15,0 0 39-15,0 0 3 16,0 0 55-16,0 0 66 15,11 0 2-15,5 0 49 16,5 0-48-16,-3-6-169 16,1 3-28-16,-5 0-52 15,-1 2-40-15,-2 1-431 16,-2 0-116-16,4 0 247 16,2 0 128-16,6 0 42 15</inkml:trace>
  <inkml:trace contextRef="#ctx0" brushRef="#br0" timeOffset="29353.2">6224 11273 53 0,'0'0'67'16,"0"0"9"-16,0 0 29 15,0 0 48-15,0 0 90 0,0 0 144 16,-48-76 74-16,30 75-168 16,-1 1-84-16,-2 3-209 15,-4 17 0-15,-2 11 0 16,0 9 0-16,2 4 0 15,2 7 0-15,2 2 0 16,7 3 0-16,6-1 0 16,8-4 0-16,0-7 0 15,3-6 0-15,16-3 0 16,5-2 0-16,7-1 0 16,2-6 0-16,-3-2 0 15,-2-6 0-15,-6-4 0 16,-6-7 0-16,-7-5 0 15,0-2 0-15,7-3 0 16,1-14 0-16,-1-7 0 0,2 0 0 16,-9 1 0-16,-6 5 0 15,-2 4 0-15,-1 5 0 16,0 3 0-16,-3 1 0 16,-9 0 0-16,-4-1 0 15,-5 1 0-15,-7-1 0 16,-6 2 0-16,-8 1 0 15,-6 3-261-15,3 0-507 16,5 1 222-16,4 12 311 16,5 0 89-16</inkml:trace>
  <inkml:trace contextRef="#ctx0" brushRef="#br0" timeOffset="42980.17">4150 13277 109 0,'0'0'60'0,"0"0"27"15,0 0 38-15,0 0 36 16,0 0 129-16,0 0 83 16,0 0 16-16,0 0-24 15,-37-75-277-15,34 71-88 16,3 3 0-16,0 1 0 16,0 0 0-16,0 0 0 15,0 0 0-15,0 0 0 0,0 15 0 16,0 7 0-1,0 6 0-15,7 3 0 0,5-3 0 16,3-2 0-16,2-4 0 16,3-6 0-16,2-3 0 15,0-8 0-15,2-1 0 16,1-4 0-16,-1 0 0 16,0-9 0-16,-2-9 0 15,0-3 0-15,-8-5 0 16,1-2 0-16,-6-2 0 0,-5 0 0 15,1 1 0-15,-5 4 0 16,3 5 0 0,-3 7 0-16,0 5 0 15,4 5 0-15,-4 2 0 0,0 1 0 16,0 0 0-16,0 0 0 16,0 8 0-16,6 13 0 15,3 11 0-15,-3 6 0 16,-1 7 0-16,-2 4 0 15,-1 3 0-15,-2 3 0 16,0 3 0-16,-4-1 0 16,-11-3 0-16,-4-4 0 0,2-5 0 15,-5-5 0-15,3-5 0 16,-1-5 0 0,2-8 0-16,2-5 0 0,1-7 0 15,3-5 0-15,-1-3 0 16,1-2 0-16,1 0 0 15,-1-6 0-15,2-7 0 16,5-6 0-16,5-5-1253 16,0-3 647-16</inkml:trace>
  <inkml:trace contextRef="#ctx0" brushRef="#br0" timeOffset="43309.3">5012 13469 144 0,'0'0'116'0,"0"0"24"15,0 0 175-15,0 0 107 16,0 0-85-16,0 0-71 16,20-19-64-16,-5 15-156 15,0 4-46-15,6 0-6 16,-4 0-23-16,0 0 12 16,5 6-133-16,-1 4-368 15,-4 5-231-15,-8 3 440 0,-9 5 113 16</inkml:trace>
  <inkml:trace contextRef="#ctx0" brushRef="#br0" timeOffset="43464.25">5014 13739 102 0,'0'0'109'16,"0"0"38"-16,0 0 40 15,0 0-55-15,97-39-82 16,-63 32-50-16,2 0-10 0,7-2-239 15,-2-2 12-15,-1-4 46 16</inkml:trace>
  <inkml:trace contextRef="#ctx0" brushRef="#br0" timeOffset="44278.66">6667 12667 0 0,'0'0'155'16,"0"0"-67"-16,0 0 61 16,0-80 112-16,-1 69 209 0,-1 6 57 15,2 4-130-15,-1 1-397 16,-2 7 0-16,-3 20 0 16,0 15 0-16,-2 6 0 15,1 1 0-15,4-2 0 16,3-8 0-16,-2-3 0 15,2-8 0-15,0-4 0 16,0-6 0-16,5-5 0 16,13-7 0-16,7-6 0 15,9 0 0-15,7-1 0 16,3-11 0-16,-3-1 0 16,-7 1 0-16,0-3 0 0,-7 0 0 15,-6-2 0-15,-3-2 0 16,-2-2 0-16,-4 4 0 15,-3 2 0-15,-3 2 0 16,-4 4 0-16,-2 1 0 16,0 3 0-16,0 5 0 15,0 0 0-15,0 0 0 16,0 5 0-16,0 18 0 16,0 11 0-16,3 9 0 15,-3 6 0-15,1 2 0 16,1 1 0-16,-2-7 0 0,1-9 0 15,2-6 0 1,-1-9 0-16,1-4 0 0,-3-11 0 16,1-2 0-16,-1-4 0 15,0 0 0-15,2 4 0 16,-1 3-735-16,-1 5-277 16,0 3 782-16</inkml:trace>
  <inkml:trace contextRef="#ctx0" brushRef="#br0" timeOffset="44627.27">6069 13690 175 0,'0'0'62'16,"0"0"61"-16,0 0-12 15,0 0 4-15,0 0-21 16,124-24-49-16,-10 5 21 16,30-7-5-16,32-4-34 15,12 1-7-15,7 2-20 16,-7 1-27-16,-18 4-159 15,-16 4 95-15,-24 4 51 16,-21 4-33-16,-29 3-1 16,-20 2 23-16,-21 4-52 0,-20 1 2 15,-10 0-18-15</inkml:trace>
  <inkml:trace contextRef="#ctx0" brushRef="#br0" timeOffset="45284.57">6307 14222 153 0,'0'0'72'0,"0"0"26"16,0 0 7-16,54-76-25 15,-15 69-12-15,9 7 14 16,-2 0 11-16,-7 16-27 0,-11 16-44 16,-13 11-9-16,-12 14 7 15,-3 7-13 1,-18 3 0-16,-15 1-7 0,-6-4 6 16,-7-9-6-16,0-10 7 15,1-14-7-15,5-11 17 16,4-12 1-16,6-8-3 15,5 0 4-15,7-20 11 16,5-3-26-16,8 0-4 16,5 5 0-16,2 4 11 0,24 1-11 15,12 6-4-15,14-1 4 16,6 6 0-16,6 2 9 16,0 0 7-16,-4 0-7 15,-6 7 16-15,-3 9 39 16,-8 1 107-16,-6 3 32 15,-6 2-48-15,-11-5-64 16,-5-5-34-16,-9-3-34 16,-3-6-6-16,-2-2-11 15,-1-1-6-15,0 0-11 16,0 0-245-16,2-7-326 16,4-7-105-16,6-10 399 15</inkml:trace>
  <inkml:trace contextRef="#ctx0" brushRef="#br0" timeOffset="45842.47">7116 14003 171 0,'0'0'117'16,"0"0"117"-16,-4-81 333 15,2 67 73-15,-1 7-322 0,3 4-318 16,0 3 0 0,0 8 0-16,0 19 0 0,14 12 0 15,5 10 0-15,5 4 0 16,0 6 0-16,0 3 0 15,-2-4 0-15,-5-3 0 16,0-6 0-16,-6-9 0 16,-1-9 0-16,-5-9 0 15,-2-9 0-15,-2-10 0 16,1-3 0-16,-2 0 0 16,0-8 0-16,0-12 0 15,-5-4 0-15,-8-3 0 16,-4 5 0-16,-2 1 0 0,-2 4 0 15,-3 5 0 1,2 4 0-16,0 6 0 0,-1 2 0 16,-2 2 0-16,-1 18 0 15,-5 5 0-15,3 4 0 16,-2 0 0 0,3 1 0-16,3-5 0 0,5-4 0 15,1-9 0-15,6 0 0 16,3-6 0-16,2-1-295 15,2 3-745-15,2-3 618 16,3 0 223-16</inkml:trace>
  <inkml:trace contextRef="#ctx0" brushRef="#br0" timeOffset="46611.04">5047 16501 83 0,'0'0'94'16,"0"0"-27"0,0 0 45-16,0 0 0 0,0 0-40 15,0 0-53-15,48-4-15 16,-2-2-2-16,6 2-2 15,-3 4-6-15,-10 0-102 16,-12 1-58-16,-12 15 40 16,-14 7 9-16</inkml:trace>
  <inkml:trace contextRef="#ctx0" brushRef="#br0" timeOffset="46748.12">5156 16733 129 0,'0'0'56'16,"0"0"7"-16,0 0 66 15,0 0 0-15,0 0-51 16,0 0-65-16,52 0-13 16,-6-4-7-16,10-6-157 15,6-9-87-15</inkml:trace>
  <inkml:trace contextRef="#ctx0" brushRef="#br0" timeOffset="48706.32">7007 15632 126 0,'0'0'72'0,"0"0"23"16,0 0 62-16,0 0 44 15,0 0 178-15,0 0 119 16,0-66-142-16,0 66-217 15,0 15-139-15,0 13 6 16,0 12 12-16,-15 8-18 16,-2 7 0-16,-3 3 0 0,-1-3 0 15,6-7 0-15,5-11 0 16,8-11 0-16,2-9 0 16,2-8 0-16,20-9 0 15,8 0 0-15,9-6 0 16,7-11 0-16,-6-4 0 15,-1 1 0-15,-2 1 0 16,-4 0 0-16,-5-1 0 16,-6 1 0-16,-6 1 0 15,-6-1 0-15,-2 3 0 0,-1 5 0 16,-4 2 0-16,-1 5 0 16,-2 3 0-16,0 1 0 15,0 0 0-15,0 0 0 16,0 0 0-16,0 14 0 15,0 9 0-15,0 8 0 16,-2 4 0-16,-1 5 0 16,3 2 0-16,-4 2 0 15,4-5 0-15,0-2 0 16,0-7 0-16,-3-8 0 16,3-5 0-16,0-4 0 15,0-6 0-15,-3-2 0 16,3 1 0-16,-2 3-813 0,-2-1 46 15,-4 2 481-15</inkml:trace>
  <inkml:trace contextRef="#ctx0" brushRef="#br0" timeOffset="49078.32">6000 16730 93 0,'0'0'63'15,"0"0"17"-15,0 0-13 16,0 0-44-16,148-37 14 15,-36 16 6-15,37-7-8 16,36-2-1-16,27-3-11 16,31-4-10-16,33-6-10 15,18-6-3-15,15-1 0 16,-12 4 8-16,-42 10-4 16,-51 14-4-16,-68 12 1 15,-60 10-1-15,-45 2-1 16,-31 19-41-16,-16 4-72 15,-26 2-5-15,-11-3-15 0</inkml:trace>
  <inkml:trace contextRef="#ctx0" brushRef="#br0" timeOffset="49746.53">6688 17277 172 0,'0'0'98'15,"0"0"70"-15,0 0 14 16,19-85 90-16,-4 79-84 0,9 6-108 15,3 5-39-15,0 21 2 16,-2 8-4-16,-10 8 26 16,-7 5-24-16,-8 6-9 15,-3 1 48-15,-27 2-80 16,-9-1 0 0,0-7 5-16,-4-10-10 15,9-12 5-15,7-12 0 0,7-8 16 16,7-6 44-16,4 0 24 15,1-12 150-15,5-5-82 16,3 0-152-16,0-3 0 16,14 4 0-16,14 1 0 15,8 6 0-15,9 7 0 16,4 2 0-16,6 2 0 0,2 15 0 16,1 4 0-16,-8 1 0 15,-12 2 0-15,-7-1 0 16,-11-1 0-16,-7-8 0 15,-5 0 0-15,-4-6 0 16,-1-4-301-16,2-3-340 16,8-1 46-16,2-3 345 15,3-15 72-15</inkml:trace>
  <inkml:trace contextRef="#ctx0" brushRef="#br0" timeOffset="50063.49">7234 17315 186 0,'0'0'117'0,"0"0"198"16,0 0 389-16,0 0-50 15,0 0-583-15,0 0-71 16,21-18 0-16,10 39 0 15,8 6 0-15,0 1 0 16,0-1 0-16,-5 0 0 0,-7-1 0 16,-3-6 0-1,-10-3 0-15,-6-4 0 0,-2-7 0 16,-3-3 0-16,-3-2 0 16,0-1 0-16,0 0-442 15,0 0-301 1,-3-11 241-16,-3-5 294 0</inkml:trace>
  <inkml:trace contextRef="#ctx0" brushRef="#br0" timeOffset="50294.42">7501 17318 66 0,'0'0'65'0,"0"0"25"16,0 0 48-16,0 0 100 16,0 0 293-16,0 0 64 15,-3-48-295-15,-9 66-276 16,-7 9-24-16,1 10 0 0,-9 7 0 15,3 5 0 1,-4 5 0-16,1-8 0 0,7-9 0 16,7-14 0-16,7-15 0 15,6-8-642-15,0 0 63 16,0-11 450-16,5-13-178 16,11-13 152-16,5-4 54 15,-2-3 10-15</inkml:trace>
  <inkml:trace contextRef="#ctx0" brushRef="#br0" timeOffset="50548.89">7501 17318 29 0,'-76'13'76'0,"81"-27"11"16,-4 8 22-16,-1 5 39 16,3 1-17-16,3 8-121 0,-2 15-8 15,1 6 33 1,-5 5-27-16,0 2-8 0,0 2-15 16,-18-3-130-16,-5-3 26 15,-8-8 26-15,-3-8 32 16,1-9 24-16,2-7 13 15,8 0 17-15,7-13 7 16,7-7 33-16,9 1 27 16,0-2 2-16,18 1 62 15,12-1 72-15,8 2-78 16,9 5-54-16,5 3-43 16,3 4-21-16,11 0-85 15,4-4-276-15,0-5 70 16</inkml:trace>
  <inkml:trace contextRef="#ctx0" brushRef="#br0" timeOffset="51192.21">8427 16918 16 0,'0'0'157'0,"0"-74"-59"15,0 41 103-15,0 0 233 16,-7 6 304 0,0 3-335-16,-1 6-403 0,4 6 0 15,2 8 0-15,2 4 0 16,0 0 0-16,0 13 0 15,0 19 0-15,5 18 0 16,2 10 0-16,2 5 0 16,1 0 0-16,1 0 0 15,1-6 0-15,4-6 0 16,2-7 0-16,-3-12 0 0,0-6 0 16,-6-6 0-16,0-5 0 15,-7 5 0-15,-2-1-1394 16,-11-3 946-16</inkml:trace>
  <inkml:trace contextRef="#ctx0" brushRef="#br0" timeOffset="51395.66">8093 17584 214 0,'0'0'91'0,"0"0"175"16,115-68 8-16,-40 42-89 16,8 4-1-16,11-1-105 15,6 3-64-15,-1 4-15 0,-7 3-463 16,-14 7 49-16,-16 3 188 16</inkml:trace>
  <inkml:trace contextRef="#ctx0" brushRef="#br0" timeOffset="51991.66">8617 17784 155 0,'0'0'127'15,"0"0"93"-15,0 0 329 16,0 0 198-16,0 0-498 16,0 0-249-16,-58-44 0 15,52 58 0-15,0 12 0 16,0 6 0-16,5 6 0 16,1 3 0-16,0 3 0 15,0-9 0-15,7-7 0 16,2-9 0-16,1-10 0 0,7-9 0 15,5 0 0 1,11-9 0-16,10-13 0 0,2-3 0 16,1 0 0-16,-7-1 0 15,-5 2 0-15,-7 2 0 16,-8 1 0-16,-5 2 0 16,-5 5 0-16,-5 0 0 15,-2 8 0-15,-2 2 0 16,0 4 0-16,0 0 0 15,0 6 0-15,0 16 0 16,0 11 0-16,0 5 0 16,0 6 0-16,0 3 0 15,1 2 0-15,4-3 0 16,-1-6 0-16,2-5 0 16,-3-10 0-16,2-6 0 0,-1-9 0 15,-4-6 0-15,0-4 0 16,0 0 0-16,0 0 0 15,0 0 0-15,0 0 0 16,0 0 0-16,0-7 0 16,-4-9-808-16,-4 2-192 15</inkml:trace>
  <inkml:trace contextRef="#ctx0" brushRef="#br0" timeOffset="54493.21">6985 17146 69 0,'0'0'26'16,"0"0"20"-16,0 0 10 16,0 0-4-16,7-72 4 15,-5 61 34-15,-1 2 18 16,-1 5 3-16,0 3 98 16,0 1 6-16,0 0-66 0,0 0-107 15,0 11-42 1,0 16 0-16,-7 15 49 15,-20 12 83-15,-15 11 69 16,-10 4-66-16,-5 1 3 0,-1 2-5 16,2-2-103-16,5-6-30 15,0-3 0-15,6-11 0 16,4-14 0-16,8-6 0 16,6-9 0-16,10-6 0 15,8-6 0-15,2-5 0 16,4-4 0-16,3 0 0 15,0 0 0-15,0 0 0 16,0 0 0-16,0 0 0 16,2 0 0-16,20 0-1071 15,8-3 335-15</inkml:trace>
  <inkml:trace contextRef="#ctx0" brushRef="#br0" timeOffset="55229.51">8706 17611 134 0,'0'0'49'0,"0"0"29"16,0 0 28-16,0 0-12 0,0 0-5 15,0 0-4 1,8-16-5-16,-2 16 28 15,-1 7 52-15,-5 11 169 16,0 7-58-16,-11 11 18 0,-20 7-114 16,-10 9-175-16,-8 2 0 15,-1 4 0-15,2 2 0 16,3-4 0-16,9-9 0 16,8-8 0-16,13-9 0 15,3-10 0-15,8-5 0 16,2-1 0-16,2-7 0 15,0 3 0-15,5-4-414 16,20-6-557-16,12 0 613 16,14-13 130-16</inkml:trace>
  <inkml:trace contextRef="#ctx0" brushRef="#br0" timeOffset="55640.63">9400 17915 24 0,'0'0'301'16,"0"0"-226"-16,0 0 268 16,0 0 202-16,0 0-189 15,0 0-174-15,15-17-14 16,-3 17-115-16,4 0-53 15,1 7 0-15,-2 14 0 0,-6 1 0 16,-8 9 0-16,-1 7 0 16,-4 3 0-16,-20 5 0 15,-7-1 0-15,2-7 0 16,7-9 0-16,7-12 0 16,12-12 0-16,3-5 0 15,0 0 0-15,18-3 0 16,21-9 0-16,7-3 0 15,11-5 0-15,-7 4 0 16,-9 3 0-16,-13 3 0 16,-11 4 0-16,-12 4 0 15,-5 2 0-15,0 0-486 16,0 0-516-16,-13 0 625 0</inkml:trace>
  <inkml:trace contextRef="#ctx0" brushRef="#br0" timeOffset="56675.89">9915 16113 146 0,'0'0'60'0,"0"0"26"15,0 0 32-15,0 0-4 16,0 0-26-16,0 0-11 16,57-59-33-16,-26 54 29 15,3-1-37-15,-2 4-33 16,-9 2-3-16,-4 0 0 16,-8 17-170-16,-6 7-69 15,-5 5 43-15,0 3 50 16</inkml:trace>
  <inkml:trace contextRef="#ctx0" brushRef="#br0" timeOffset="56853.71">9998 16359 86 0,'0'0'86'0,"0"0"40"16,0 0 45-16,0 0 145 0,0 0 49 15,0 0-203-15,86-47-105 16,-51 41-26-16,1 2-31 15,0 3-63-15,6-2-462 16,5 0 109-16,-2-4 191 16</inkml:trace>
  <inkml:trace contextRef="#ctx0" brushRef="#br0" timeOffset="58054.66">10939 15906 125 0,'0'0'58'0,"0"0"32"15,0 0 42-15,-17-79 14 16,14 59 94-16,3-1 74 16,0 1-45-16,0 3 13 15,1 0-19-15,10 7-135 16,10-1-128-16,9 5 0 15,7 6 0-15,5 0 0 0,-2 13 0 16,-4 7 0-16,-12 3 0 16,-3 2 0-16,-11 4 0 15,-8 7 0-15,-2 4 0 16,-20 14 0-16,-23 5 0 16,-12 2 0-16,-12 1 0 15,1-5 0-15,5-1 0 16,16-8 0-16,15-7 0 15,14-7 0-15,13-9 0 16,3-4 0-16,3-5 0 16,22-5 0-16,7-4 0 15,5-4 0-15,9-3 0 16,5 0 0-16,-8 0 0 16,-6-8 0-16,-7-4 0 15,-6-3 0-15,-3-6 0 0,-8-3 0 16,-5-5 0-16,-5-2 0 15,-3-2 0-15,-14-4 0 16,-22-1 0-16,-13-3 0 16,-6 2 0-16,3 2 0 15,4 5 0-15,9 2 0 16,6 6 0-16,5 4 0 16,0 6 0-16,1 7 0 15,2 7-937-15,-5 0 43 16</inkml:trace>
  <inkml:trace contextRef="#ctx0" brushRef="#br0" timeOffset="66369.64">7861 1502 37 0,'0'0'58'15,"0"0"-4"-15,0 0 15 16,0 0 17-16,0 0 18 16,0 0 47-16,0-78 135 15,0 72 42-15,0 2 65 16,0 4 17-16,0 0-339 16,0 0-71-16,-5 0 0 15,-2 21 0-15,-8 11 0 16,-3 13 0-16,2 6 0 15,2 7 0-15,5 6 0 16,3 3 0-16,6 4 0 16,0-3 0-16,3-3 0 15,18-6 0-15,4-7 0 0,4-9 0 16,0-5 0-16,1-9 0 16,-6-8 0-16,-4-7 0 15,-4-5 0-15,-7-5 0 16,-3-4 0-16,-3 0 0 15,-1 0 0-15,-2 0 0 16,3 0-53-16,4-16-489 16,-1-8-428-16,3-9 634 15</inkml:trace>
  <inkml:trace contextRef="#ctx0" brushRef="#br0" timeOffset="67008.38">8022 1662 125 0,'0'0'124'0,"0"0"-17"15,0 0 67-15,0 0-44 0,0 0-80 16,0 0 46-16,113-13 62 16,-80 26 33-16,-5 5-63 15,-4 7-32 1,-7 4-44-16,-7 6 2 0,-1 4-33 16,-9 1 34-16,0-3-17 15,0-2 7-15,-9-7-11 16,-1-5-28-16,2-9 28 15,2-7 0-15,3-5-6 16,3-2 18-16,0 0 87 16,0-6-45-16,0-12-88 15,0-8 0-15,14-4 0 16,5-3 0-16,8-3 0 16,0 3 0-16,-1 2 0 15,-4 3 0-15,-5 6 0 0,-3 1 0 16,-4 3 0-1,-4 3 0-15,-3 4 0 0,0 5 0 16,-3 5 0-16,0 1 0 16,0 0 0-16,0 0 0 15,0 4 0-15,-3 13 0 16,-9 5 0-16,0 4 0 16,0 3 0-16,2-4 0 15,6-4 0-15,2 1 0 16,2-3 0-16,0 1 0 15,0-1 0-15,2 0 0 16,6-1 0-16,1 2 0 16,2-4 0-16,5-2 0 15,7-3-226-15,12-5-855 0,9-4 584 16</inkml:trace>
  <inkml:trace contextRef="#ctx0" brushRef="#br0" timeOffset="67669.39">8745 1931 86 0,'0'0'228'16,"0"0"-69"-16,0 0 72 15,0 0-103-15,0 0-91 16,0 0-37-16,6-5-10 0,-6 5 6 15,0 0 4 1,0 0 79-16,0 0 38 0,0 0 56 16,0 0-18-16,0 0-11 15,0 0-73-15,0 0-32 16,0 0 1-16,0 0-1 16,0-3 6-16,0 0 7 15,0 0-23-15,0 0 34 0,0 1 70 16,0-2-120-1,0 1-13-15,0-1 0 0,0 1 0 16,3 0 0-16,-1 2 0 16,1 1 0-16,1 0 0 15,-1 0 0-15,-1 0 0 16,-2 0 0-16,0 0 0 16,0 0 0-16,0 7 0 15,0 1 0-15,0 3 0 16,0-1 0-16,0-3 0 15,0-4-24-15,-2-3-34 16,-1 0 58-16,3 0 35 16,-4 0 12-16,1-3-47 15,-2-6 0-15,4 2 0 16,1 2 0-16,0 2 0 16,0 0 0-16,0 2 0 15,0 1 0-15,9 0 0 0,7 0 0 16,1 0 0-16,2 0 0 15,-1 1 0-15,-6 10 0 16,-3 4 0-16,-6 2 0 16,1 3 0-16,-4 1 0 15,0 0 0-15,-10-3 0 16,-5-3-123-16,-1-3-609 16,-1-3-29-1,-1-5 465-15</inkml:trace>
  <inkml:trace contextRef="#ctx0" brushRef="#br0" timeOffset="68285.05">9141 1698 188 0,'0'0'265'16,"0"0"506"-16,0 0 52 16,0 0-823-16,0 0 0 15,0 0 0-15,0-46 0 16,0 46 0-16,0 0 0 16,0 7 0-16,0 10 0 15,0 10 0-15,4 7 0 16,2 4 0-16,2-1 0 0,2-7 0 15,-1-5 0-15,3-11 0 16,0-7 0-16,-2-4 0 16,5-3 0-16,0 0 0 15,1-4 0-15,1-11 0 16,-2 0 0-16,0-5 0 16,-2-4 0-16,-2-1 0 15,-2-4 0-15,-5 3 0 16,2 2 0-16,-3 4 0 15,-3 6 0-15,1 6 0 0,-1 4 0 16,0 4 0 0,0 0 0-16,0 0 0 0,0 3 0 15,0 13 0-15,0 5 0 16,5 9 0-16,1 2 0 16,5 4 0-16,0-2 0 15,-3 3 0-15,-4 3 0 16,-4-1 0-16,0 4 0 15,-7-2 0-15,-11-6 0 16,0-4 0-16,-3-9 0 16,-1-3 0-16,-1-4 0 15,-1-5 0-15,2-2 0 16,3-6 0-16,7-2-730 16,3 0-69-16,9-18 500 15</inkml:trace>
  <inkml:trace contextRef="#ctx0" brushRef="#br0" timeOffset="68618.16">9515 1462 122 0,'0'0'161'0,"0"0"12"15,0 0 250 1,0 0 166-16,0 0-265 16,0 0-116-16,96-31-161 0,-65 52-47 15,3 10 0-15,-2 7 0 16,-7 12 0-16,-6 7 0 16,-11 7 0-16,-8 2 0 15,0 1 0-15,-16-3 0 16,-6-5 0-16,-1-11 0 15,2-7 0-15,6-9 0 16,0-12 0-16,6-7 0 16,3-6-431-16,1-7-578 15,5 0 639-15</inkml:trace>
  <inkml:trace contextRef="#ctx0" brushRef="#br0" timeOffset="69123.34">10169 1757 188 0,'0'0'125'16,"0"0"76"-1,0 0 174-15,0 0-100 0,0 0-131 16,0 0-144-16,62-6-25 15,-30 6-24-15,1 0 39 16,-2 0-315-16,-3 9 19 16,-10 7 76-16,-12 7 47 15,-6 4 52-15</inkml:trace>
  <inkml:trace contextRef="#ctx0" brushRef="#br0" timeOffset="69268.5">10191 2005 50 0,'0'0'114'16,"0"0"-20"-16,0 0 31 0,0 0-56 16,0 0-31-1,0 0-36-15,105-17-2 0,-65 7-133 16,0-4-50-16</inkml:trace>
  <inkml:trace contextRef="#ctx0" brushRef="#br0" timeOffset="69663.07">11122 1264 177 0,'0'0'217'16,"0"0"281"-16,0 0 471 16,0 0-783-16,0 0-186 15,0 0 0-15,-17 1 0 16,0 42 0-16,-7 16 0 16,-3 13 0-16,3 7 0 15,3 3 0-15,5 0 0 16,11-5 0-16,5-9 0 15,2-13 0-15,23-9 0 16,8-10 0-16,3-8 0 0,2-7 0 16,-6-7 0-16,-4-4 0 15,-5-3 0-15,-1-2 0 16,-1-4-128-16,-5-1-1074 16,-1 0 752-16,-7-15 234 15</inkml:trace>
  <inkml:trace contextRef="#ctx0" brushRef="#br0" timeOffset="70170.42">11449 1404 166 0,'0'0'110'15,"0"0"96"-15,0 0 221 16,0 0 198-16,0 0-142 16,0 0-453-16,-2-19-30 15,-13 41 0-15,-1 10 0 16,-8 10 0-16,2 7 0 0,4 1 0 15,6-6 0 1,7-3 0-16,5-6 0 16,0-7 0-16,6-3 0 15,9-5 0-15,0-2 0 0,3-6 0 16,7-5 0-16,1-3 0 16,2-4 0-16,-1 0 0 15,-3 0 0-15,-6-6 0 16,-9-7 0-16,-3 1 0 15,-5 1 0-15,-1-2 0 16,0 0 0-16,-7 2 0 16,-11 2 0-16,-6 2 0 15,-6 2 0-15,-7 3 0 16,9 0 0-16,3 2 0 16,8 0 0-16,6 0-481 15,7 0-443-15,4 0 517 16</inkml:trace>
  <inkml:trace contextRef="#ctx0" brushRef="#br0" timeOffset="70569.45">11850 1862 199 0,'0'0'161'0,"0"0"285"0,0 0 398 16,0 0-471-16,0 0-349 16,0 0-24-16,3 0 0 15,-3 0 0-15,0 0 0 16,0 0 0-16,0 0 0 16,0 0 0-16,0 0 0 15,0-2 0-15,0 0 0 16,0-1 0-16,0 0 0 15,3 3 0-15,-3 0 0 16,2 0 0-16,-1 0 0 16,4 0 0-16,1 0 0 15,-1 6 0-15,0 3 0 16,-4 4 0-16,-1 2 0 16,0 4 0-16,-17 4 0 15,-7 0 0-15,-2-1 0 0,2-3-813 16,7-10-94-16,11-7 611 15</inkml:trace>
  <inkml:trace contextRef="#ctx0" brushRef="#br0" timeOffset="71169.17">12135 1507 284 0,'0'0'206'16,"0"0"450"-16,9-76-45 16,4 52-321-16,4 4-290 15,1 7 0-15,0 4 0 16,1 9 0-16,0 0 0 15,-1 0 0-15,-1 9 0 16,-4 5 0-16,-1 7 0 16,-6 4 0-16,-6 8 0 15,0 7 0-15,-3 6 0 16,-21 7 0-16,-3-2 0 16,-2-1 0-16,-1-5 0 15,6-5 0-15,10-9 0 16,8-6 0-16,6-8 0 0,0-4 0 15,2-3 0 1,16-4 0-16,6-4 0 0,6-2 0 16,1 0 0-16,-1 0 0 15,-2-11 0-15,-4-3 0 16,-6-2 0-16,-3-1 0 16,-8-2 0-16,-1-2 0 15,-6-4 0-15,0-2 0 16,0-2 0-16,-7 1 0 15,-7 1 0-15,-5 3 0 16,-3 1 0-16,-5 5 0 16,-3 2 0-16,-3 5 0 0,2 3 0 15,5 3 0-15,7 0 0 16,10 0 0-16,6 4 0 16,3 1-842-16,0-7 131 15,18-5 433-15</inkml:trace>
  <inkml:trace contextRef="#ctx0" brushRef="#br0" timeOffset="71551.27">12453 1082 173 0,'0'0'109'16,"0"0"114"-16,0 0 278 15,94-20-102-15,-48 36 138 16,-1 16-432-16,1 13-105 16,-4 16 0-16,-6 12 0 15,-6 9 0-15,-7 5 0 16,-9 0 0-16,-13-2 0 15,-1-5 0-15,-18-4 0 16,-8-11 0-16,-3-11 0 16,4-15 0-16,8-13 0 15,8-15 0-15,4-7 0 0,3-4 0 16,2 0 0-16,0 0 0 16,-1 0 0-16,-4-9 0 15,-1-10-557-15,-3-4-806 16</inkml:trace>
  <inkml:trace contextRef="#ctx0" brushRef="#br0" timeOffset="75446.59">18198 1103 163 0,'0'0'105'0,"0"0"83"16,0 0 218-16,0 0 217 16,0 0-61-16,-17-75-562 15,13 71 0-15,1 3 0 16,2 1 0-16,-1 0 0 16,2 0 0-16,0 0 0 15,0 0 0-15,0 0 0 0,0 0 0 16,0 0 0-16,0 1 0 15,0 16 0-15,5 8 0 16,8 11 0-16,5 6 0 16,3 11 0-16,6 12 0 15,1 6 0-15,-1 3 0 16,-3-4 0-16,-3-8 0 16,-6-5 0-16,-5-8 0 15,-5-9 0-15,-4-13 0 16,-1-11 0-16,0-10 0 0,0-6 0 15,0 0 0 1,0-1 0-16,0-17 0 0,-9-7 0 16,-1-5 0-1,1 0 0-15,0 1 0 0,-4 4 0 16,1 4 0-16,-1 7 0 16,-1 4 0-16,2 4 0 15,-3 3 0-15,1 3 0 16,-3 0 0-16,-3 3 0 15,-8 17 0-15,-5 11 0 16,-6 10 0-16,3 4 0 16,7 0 0-16,3-7 0 15,11-10 0-15,5-9 0 0,3-6 0 16,2-9 0 0,3-3 0-16,1-1 0 0,-1 0 0 15,-1-7 0-15,3-11-358 16,0-4-700-16,23-3 632 15</inkml:trace>
  <inkml:trace contextRef="#ctx0" brushRef="#br0" timeOffset="75715.72">18971 1380 217 0,'0'0'174'16,"0"0"40"-16,0 0 336 16,0 0-231-16,0 0-265 15,0 0-27-15,76-38-21 16,-46 38-6-16,-1 0-273 15,-7 4-384-15,-9 15 340 16,-13 10 147-16</inkml:trace>
  <inkml:trace contextRef="#ctx0" brushRef="#br0" timeOffset="75864.78">18962 1639 132 0,'0'0'97'0,"0"0"65"15,0 0 12-15,89-31-88 16,-42 19-86-16,8-1-58 16,2 0-187-16,-8 1 31 15</inkml:trace>
  <inkml:trace contextRef="#ctx0" brushRef="#br0" timeOffset="76418.14">19786 1439 35 0,'0'0'226'0,"0"0"-131"15,0 0 165-15,0 0 252 16,0 0-52-16,0 0-95 16,24 2-271-16,23-8-94 15,20-3 0-15,11 1 0 16,-5-1 0-16,-18 4 0 15,-19 0 0-15,-19 4 0 0,-12 1 0 16,-5 0 0-16,0 0 0 16,0 0 0-16,0 0 0 15,0 0 0-15,0 0 0 16,0 0 0-16,0 0-238 16,0 0-970-16,5-7 802 15</inkml:trace>
  <inkml:trace contextRef="#ctx0" brushRef="#br0" timeOffset="76871.64">20891 751 157 0,'0'0'90'15,"0"0"110"-15,0 0 269 16,0 0 321-16,0 0-449 16,0 0-341-16,3-60 0 15,-3 60 0-15,0 0 0 16,0 0 0-16,0 6 0 0,0 15 0 15,4 12 0 1,3 8 0-16,-1 8 0 16,1 4 0-16,1 4 0 15,0-2 0-15,-2-3 0 0,-1-4 0 16,1-7 0 0,-1-6 0-16,0-9 0 0,0-8 0 15,-2-5 0-15,0-6 0 16,-3-3 0-16,1-4 0 15,-1 0 0-15,0 0 0 16,0 0 0-16,0 4 0 16,0 5-1128-16,-4 1 484 15,-15 6 404-15</inkml:trace>
  <inkml:trace contextRef="#ctx0" brushRef="#br0" timeOffset="77129.92">20590 1476 158 0,'0'0'135'0,"0"0"14"0,0 0 93 16,0 0 8-16,0 0-91 15,79 0-155-15,7-11 27 16,26-2 90-16,5-1-43 15,-7-3-42-15,-13 0-36 16,-15 0-26-16,-16 3-133 0,-17 4-117 16,-12 7-42-16,-17 3 102 15,-16 0 38-15,-4 14 31 16</inkml:trace>
  <inkml:trace contextRef="#ctx0" brushRef="#br0" timeOffset="77777.23">21082 1749 28 0,'0'0'277'0,"0"0"28"16,0 0 707-16,20-83-587 16,-17 75-425-16,0 5 0 15,-2 3 0-15,-1 0 0 16,0 0 0-16,0 3 0 16,0 19 0-16,0 11 0 15,0 9 0-15,-3 5 0 16,-9-1 0-16,0 0 0 15,-1-9 0-15,4-8 0 16,4-7 0-16,2-9 0 16,3-6 0-16,0-2 0 0,5-5 0 15,20 0 0-15,15 0 0 16,14-5 0-16,3-9 0 16,-2-1 0-16,-6 0 0 15,-10 1 0-15,-9 3 0 16,-8 3 0-16,-8 0 0 15,-4 1 0-15,-2-1 0 16,1-3 0-16,0-2 0 16,1-5 0-16,-3 0 0 15,0 2 0-15,-4 0 0 0,-3 5 0 16,0 4 0 0,0 4 0-16,0 3 0 0,0 0 0 15,0 0 0-15,0 7 0 16,0 17 0-16,-7 13 0 15,-3 11 0-15,-5 5 0 16,0 5 0-16,-1-3 0 16,1-3 0-16,-1-10 0 15,0-9 0-15,0-9-47 16,-2-7-1341-16,-7-5 1025 16,-11-7 129-16</inkml:trace>
  <inkml:trace contextRef="#ctx0" brushRef="#br0" timeOffset="80792.73">18822 3730 101 0,'0'0'102'16,"0"0"3"0,0 0 58-16,0 0 91 0,0 0 114 15,12-74-61-15,4 64-68 16,11 7-103-1,9 3-50-15,8 7-17 0,1 22 24 16,-4 10-69-16,-7 12-24 16,-8 8 0-16,-12 6 0 15,-11 4 0-15,-3-1 0 16,-6-2 0-16,-16-6 0 16,-5-7 0-16,-3-10 0 15,3-11 0-15,6-13 0 16,10-9 0-16,8-7 0 0,1-3 0 15,2-7 0-15,0-14 0 16,0-7 0-16,12-6 0 16,13-5 0-16,10-7 0 15,6-3 0-15,6-3 0 16,2 1 0-16,-1 3 0 16,-2 3 0-16,-6 8 0 15,-10 3 0-15,-11 5 0 16,-8 6 0-16,-6 3 0 15,-5 5 0-15,0 2 0 16,0 5 0-16,0 7 0 16,0 1 0-16,-14 1 0 15,-10 21 0-15,-6 13 0 16,-4 10 0-16,4 6 0 16,8 0 0-16,7 1 0 0,6-2 0 15,8-2 0-15,1-5 0 16,0-3 0-16,0-7 0 15,11-3 0-15,1-5 0 16,3-6 0-16,-1-3 0 16,0-5 0-16,-3-4 0 15,-2-4 0-15,1-3 0 16,1 0 0-16,5 0 0 16,11-10 0-16,12-9-605 15,3-10-488-15</inkml:trace>
  <inkml:trace contextRef="#ctx0" brushRef="#br0" timeOffset="81077.97">19980 3916 175 0,'0'0'124'0,"0"0"138"15,0 0 435-15,0 0-152 16,0 0-301-16,0 0-244 16,64-4 0-16,-34 2 0 15,1 2 0-15,0 0 0 0,-6 0-397 16,-6 6-483-16,-11 15 453 15,-8 6 238-15</inkml:trace>
  <inkml:trace contextRef="#ctx0" brushRef="#br0" timeOffset="81238.55">19984 4214 27 0,'0'0'107'15,"0"0"-10"-15,0 0 75 16,0 0 60-16,0 0 71 0,88 0-91 15,-49-1-161 1,3-5-51-16,1-1-163 0,-3-2-407 16,-4-5 283-16</inkml:trace>
  <inkml:trace contextRef="#ctx0" brushRef="#br0" timeOffset="81827.52">20694 4091 56 0,'0'0'186'0,"0"0"-48"16,0 0 184-16,0 0 229 16,0 0 51-16,0 0-410 15,-30 0-192-15,30 0 0 16,7 0 0-16,21 0 0 15,14 0 0-15,10 0 0 16,1-4 0-16,-1 2 0 16,-5-2 0-16,-5-2 0 15,-11 2 0-15,-10 1 0 16,-13 2 0-16,-8 1 0 16,0 0 0-16,0 0 0 15,0 0 0-15,0 0 0 16,-6 0 0-16,-1 0-508 15,4 0-478-15,3 0 631 0</inkml:trace>
  <inkml:trace contextRef="#ctx0" brushRef="#br0" timeOffset="82324.17">21742 3580 92 0,'0'0'94'15,"0"0"57"-15,0 0 81 16,0 0 258-16,0 0 208 16,0 0-408-16,0-57-290 15,0 57 0-15,-6 0 0 16,-5 4 0-16,-2 11 0 15,-8 9 0-15,-2 12 0 16,-5 11 0-16,0 11 0 16,-1 5 0-16,7 5 0 15,7 0 0-15,6 2 0 16,8-5 0-16,1-8 0 0,6-11 0 16,19-12 0-16,8-10 0 15,5-9 0 1,3-10 0-16,-2-5 0 0,-5 0 0 15,-4-16 0-15,-5-1 0 16,-9-1 0-16,-5-1 0 16,-8 1 0-16,-3 1 0 15,0 0 0-15,-18 4 0 16,-9 1 0-16,-10 4 0 16,-5 3 0-16,-4 5 0 15,-2 0 0-15,5 5 0 16,3 12-813-16,4 4-98 15,5-2 618-15</inkml:trace>
  <inkml:trace contextRef="#ctx0" brushRef="#br0" timeOffset="83951.98">19493 5981 131 0,'0'0'70'15,"0"0"37"-15,0 0 21 16,0 0 71-16,0 0 160 16,0 0 36-16,0-50-140 15,0 50-107-15,0 0-56 16,0 0-63-16,0 0-6 0,0 11-23 15,0 7 0-15,0 10 17 16,2 1-11-16,7 3 6 16,4 4-12-16,4-3-12 15,2-5 6-15,2-6 6 16,0-8-58-16,1-13-39 16,2-1 62-16,4-10 29 15,2-15 6-15,3-12 0 16,-3-4-5-16,-6-2 10 15,-5-3-5-15,-8 4 6 16,-4 3 11-16,-6 5 6 16,1 7-5-16,-2 9 22 15,0 5 41-15,1 9 11 16,-1 4-79-16,2 0-13 16,2 7 0-16,3 21-24 0,0 15 24 15,6 11 0-15,-1 10 0 16,5 6 6-16,-4 6 12 15,0 2-18-15,-5 1 0 16,-8-5 0-16,0-7 0 16,-5-8 0-16,-17-5 0 15,-6-7 0-15,-8-10 0 16,-1-7 0-16,-1-10-42 16,0-13 42-16,3-7 0 15,4-1 0-15,0-22 24 16,4-8-6-16,10-4-18 15,10-3 0-15,7 6 0 16,10 5 0-16,20 8 0 16,10 6 0-16,9 5 0 15,4 8 0-15,1 0 0 0,-7 2 0 16,-11 14 0-16,-11 1 0 16,-11 0 0-16,-3-1-24 15,-3-3-620-15,3-4-180 16,-1-5 506-16,5-4 97 15</inkml:trace>
  <inkml:trace contextRef="#ctx0" brushRef="#br0" timeOffset="84212.03">20632 6100 129 0,'0'0'201'0,"0"0"-15"16,0 0 370-16,0 0-51 16,0 0-210-16,0 0-156 15,46 0-127-15,-6 0-12 16,2 0-18-16,-6 7-376 0,-8 6-368 15,-13 5 258 1,-15 5 298-16</inkml:trace>
  <inkml:trace contextRef="#ctx0" brushRef="#br0" timeOffset="84374.16">20627 6407 169 0,'0'0'95'15,"0"0"49"-15,0 0-36 16,79 0-61-16,-36 0-47 16,2 0-113-16,1 0-95 15,-1-4-5-15</inkml:trace>
  <inkml:trace contextRef="#ctx0" brushRef="#br0" timeOffset="84908.72">21599 6145 127 0,'0'0'74'16,"0"0"39"-16,0 0 52 15,0 0 144-15,0 0 292 0,0 0-187 16,-20 5-170 0,27-5-244-16,22 0 0 15,11-5 0-15,12-5 0 0,5 2 0 16,-6-1 0-16,-10 4 0 15,-15 1 0-15,-14 2 0 16,-12 2 0-16,0 0 0 16,0 0 0-16,-6 0 0 15,-10 9 0-15,-1 0-221 16,-2 1-832-16,6-6 598 16,6-4 207-16</inkml:trace>
  <inkml:trace contextRef="#ctx0" brushRef="#br0" timeOffset="85705.45">22486 5860 125 0,'0'0'68'0,"0"0"57"16,0 0 26-16,0 0 92 16,0 0 173-16,-49-79 61 15,49 63-65-15,0-2-382 16,6 0-30-16,12-1 0 15,4 4 0-15,8 2 0 0,4 6 0 16,2 5 0 0,3 2 0-16,-7 0 0 0,-7 16 0 15,-5 7 0-15,-9 5 0 16,-7 9 0-16,-4 9 0 16,-5 9 0-16,-17 6 0 15,-6-2 0-15,-3-4 0 16,1-5 0-16,3-5 0 15,6-4 0-15,8-6 0 16,7-7 0-16,6-8 0 16,0-6 0-16,1-4 0 15,17-3 0-15,9-6 0 0,9-1 0 16,9 0 0 0,1-12 0-16,-1-7 0 0,-8 2 0 15,-12-1 0 1,-11 0 0-16,-10 3 0 0,-4 2 0 15,0-1 0-15,-12-2 0 16,-13-5 0-16,-8-3 0 16,-6-4 0-16,-4-5 0 15,-2-2 0-15,1-2 0 16,2 0 0-16,4 5 0 16,10 5 0-16,6 5 0 15,8 6 0-15,7 7 0 16,3 3 0-16,4 6-249 0,0 0-1084 15,13 0 944 1</inkml:trace>
  <inkml:trace contextRef="#ctx0" brushRef="#br0" timeOffset="90672.36">23833 1028 158 0,'0'0'84'16,"0"0"82"-16,0 0 57 15,0 0 103-15,0 0 75 16,0 0-131-16,0 0-37 16,-6-1-112-16,-1 19-86 15,0 9-5-15,-4 10-30 16,-1 8 0-16,5 8 0 16,-2 4 0-16,4 9 0 15,4 3 0-15,1 1 0 0,0-8 0 16,13-9 0-1,9-10 0-15,2-7 0 0,0-7 0 16,2-4 0 0,-6-9 0-16,-2-7 0 0,-6-5 0 15,-3-4 0-15,1 0 0 16,3 0 0-16,2-13 0 16,6-6-663-16,-2-3-224 15,-3 3 573-15</inkml:trace>
  <inkml:trace contextRef="#ctx0" brushRef="#br0" timeOffset="91253.83">24189 1264 114 0,'0'0'150'0,"0"0"-10"0,0 0 136 16,0 0 208-16,0 0-158 16,0 0-121-16,49-43-125 15,-33 52 104-15,2 3-96 16,1 6-88-16,-2 3 0 16,-1 5 0-16,-5 2 0 15,-7 4 0-15,-4 3 0 16,0 2 0-16,-6-1 0 15,-10-4 0-15,-1-5 0 16,2-10 0-16,7-8 0 0,3-7 0 16,5-2 0-16,0 0 0 15,0-15 0-15,0-8 0 16,11-13 0-16,9-3 0 16,4-5 0-16,1 1 0 15,-3 4 0-15,-2 4 0 16,-3 9 0-16,-5 3 0 15,-5 7 0-15,-4 6 0 16,-3 5 0-16,0 5 0 16,0 0 0-16,0 0 0 15,0 0 0-15,0 1 0 16,-4 13 0-16,-5 7 0 16,-2 6 0-16,2 4 0 15,3 3 0-15,2 0 0 0,4 3 0 16,0-3 0-16,0-2 0 15,0-5 0-15,13-5 0 16,10-3 0-16,8-8 0 16,12-3-928-16,2-6 201 15,0-2 433-15</inkml:trace>
  <inkml:trace contextRef="#ctx0" brushRef="#br0" timeOffset="91601.43">24827 1470 5 0,'0'0'223'16,"0"0"-73"-1,0 0 50-15,0 0 13 0,0 0-74 16,0 0-78-16,3 0-50 16,-3 6 42-16,-3-4 20 15,2 0 111-15,1-2 21 16,0 0 70-16,0 0-20 15,0 0-255-15,0 0 0 16,0 0 0-16,3 0 0 16,3 0 0-16,5 0 0 15,1 0 0-15,3 5 0 0,-3 7 0 16,-4 3 0-16,-4 3 0 16,-4 3 0-16,0 1 0 15,-4 1 0-15,-13-2 0 16,-1-5 0-16,0-3 0 15,2-6 0-15,2-5-887 16,6-2 107-16,6 0 495 16</inkml:trace>
  <inkml:trace contextRef="#ctx0" brushRef="#br0" timeOffset="92159.43">25160 1155 309 0,'0'0'322'0,"0"0"675"16,0 0-578-16,0 0-419 15,0 0 0-15,0 0 0 16,6-25 0-16,-3 34 0 15,3 10 0-15,4 10 0 16,1 3 0-16,-1-1 0 16,3-1 0-16,-1-8 0 15,2-7 0-15,-4-6 0 16,-1-5 0-16,0-4 0 0,-2 0 0 16,3-10 0-16,1-7 0 15,0-1 0-15,-1-3 0 16,2-2 0-16,-4-1 0 15,-1 2 0-15,-1-1 0 16,-3 6 0-16,3 4 0 16,-5 5 0-16,1 7 0 15,-1 1 0-15,1 0 0 16,1 0 0-16,3 12 0 16,2 11 0-16,2 10 0 15,-4 6 0-15,-5 10 0 16,-1 4 0-16,-1 6 0 15,-14-2 0-15,0-7 0 0,-1-3 0 16,-1-8 0 0,-1-5 0-16,0-5 0 15,-1-6 0-15,4-8 0 0,0-10 0 16,5-5 0-16,2 0 0 16,8-18-605-16,0-15-495 15</inkml:trace>
  <inkml:trace contextRef="#ctx0" brushRef="#br0" timeOffset="92466.78">25640 1012 377 0,'0'0'190'15,"0"0"226"-15,0 0-126 16,92 45 332-16,-54-6-470 16,-5 7-152-16,-11 11 0 15,-12 7 0-15,-10 5 0 16,0 3 0-16,-14-5 0 16,-12-7 0-16,-2-11 0 15,2-16 0-15,4-9 0 16,10-10 0-16,3-7 0 15,9-7-950-15,0 0 264 16,30-21 360-16</inkml:trace>
  <inkml:trace contextRef="#ctx0" brushRef="#br0" timeOffset="92917.84">26441 1213 171 0,'0'0'116'0,"0"0"105"16,0 0 265-16,0 0 37 16,0 0-196-16,0 0-148 15,100-12-155-15,-59 10-24 16,-6 2-391-16,-9 0-489 16,-16 15 418-16,-10 12 254 15</inkml:trace>
  <inkml:trace contextRef="#ctx0" brushRef="#br0" timeOffset="93054.46">26428 1510 127 0,'0'0'123'0,"0"0"33"16,86-22 87-16,-38 15 7 16,9-1-60-16,4-2-190 15,-7-1-516-15,-12-11 123 16</inkml:trace>
  <inkml:trace contextRef="#ctx0" brushRef="#br0" timeOffset="93406.64">27423 887 385 0,'0'0'457'0,"0"0"748"15,0 0-1205-15,0 0 0 16,0 0 0-16,0 0 0 16,-27 68 0-16,5-18 0 15,-4 9 0-15,0 8 0 16,0 7 0-16,7 5 0 15,5 1 0-15,10 0 0 16,4-10 0-16,4-14 0 16,22-12 0-16,7-12 0 15,6-12 0-15,5-10 0 16,8-9 0-16,2-1-486 16,0-8-606-16,-7-12 746 15</inkml:trace>
  <inkml:trace contextRef="#ctx0" brushRef="#br0" timeOffset="93671.49">27595 1332 108 0,'0'0'300'16,"0"0"-33"-16,0 0 277 15,0 0-202-15,114-34-42 0,-54 25-114 16,-6 3-186 0,-11 0 0-16,-18 2 0 15,-14 2 0-15,-10 1 0 0,-1 1 0 16,0 0 0-16,0 0 0 16,-6 0-318-16,-3 4-808 15,5 0 748-15</inkml:trace>
  <inkml:trace contextRef="#ctx0" brushRef="#br0" timeOffset="94100.16">28394 1020 177 0,'0'0'212'0,"0"0"563"16,0 0 108-16,0 0-883 15,0 0 0-15,0 0 0 16,-13-28 0-16,-2 42 0 16,-6 13 0-16,-5 11 0 15,-5 6 0-15,6 6 0 16,3 1 0-16,8-2 0 16,7-1 0-16,7-4 0 15,0-5 0-15,18-7 0 16,5-9 0-16,7-10 0 15,3-7 0-15,6-6 0 16,-3 0 0-16,-6-5 0 0,-8-5 0 16,-10-1 0-16,-9-7 0 15,-3-1 0-15,0-4 0 16,-2 1 0-16,-16 0 0 16,-10 5 0-16,-8 4 0 15,-4 5 0-15,1 5 0 16,6 3 0-16,8 0 0 15,7 0 0-15,6 3-295 16,12 2-974-16,12-5 899 16</inkml:trace>
  <inkml:trace contextRef="#ctx0" brushRef="#br0" timeOffset="94400.93">28769 1455 249 0,'0'0'173'16,"0"0"644"-16,0 0-9 15,0 0-808-15,0 0 0 16,0 0 0-16,7-2 0 16,-5 2 0-16,-1 0 0 15,3 0 0-15,-2 3 0 0,1 1 0 16,-2 5 0-16,3-1 0 15,-3 5 0-15,-1 4 0 16,0 0 0-16,0 3 0 16,-9 0 0-16,-13 3 0 15,-8 0 0 1,-3 0 0-16,2-5-1533 0,7-3 1106 16</inkml:trace>
  <inkml:trace contextRef="#ctx0" brushRef="#br0" timeOffset="95051.7">29169 1332 152 0,'0'0'164'15,"0"0"17"-15,0 0 154 16,0 0-26-16,0 0-147 15,0 0-122-15,105-9-9 16,-55 3-10-16,-7 2 58 16,-17 1 41-16,-18 2 95 15,-8 1 23-15,0 0-238 16,0 0 0-16,-4 0 0 16,-5 0 0-16,1 0-419 15,1 0-540-15,7 0 540 0</inkml:trace>
  <inkml:trace contextRef="#ctx0" brushRef="#br0" timeOffset="95547.93">29674 1105 226 0,'0'0'101'0,"0"0"169"16,0 0 297-16,0 0-75 15,86-75-101-15,-58 72-391 16,-1 3 0-16,-1 0 0 16,-2 15 0-16,-3 5 0 15,0 4 0-15,-8 2 0 0,-8 1 0 16,-5 5 0-16,-9 5 0 16,-21 4 0-16,-7 4 0 15,-2 0 0-15,6-4 0 16,9-3 0-16,11-7 0 15,10-7 0-15,3-7 0 16,0-7 0-16,9-5 0 16,6 0 0-16,7-5 0 15,5 0 0-15,1 0 0 16,-2-5 0-16,-4-6 0 16,-2-2 0-16,-6-1 0 15,-5-2 0-15,-6 0 0 16,-3-5 0-16,0-2 0 15,-19-1 0-15,-4-1 0 16,-6 2 0-16,-4 0 0 0,-1 3 0 16,7-2 0-16,1 2 0 15,6 0 0-15,6 3 0 16,1 4 0-16,5 1 0 16,1 3-341-16,-2 0-828 15,4-3 780-15</inkml:trace>
  <inkml:trace contextRef="#ctx0" brushRef="#br0" timeOffset="95936.4">30235 810 189 0,'0'0'399'0,"0"0"205"15,0 0 198-15,0 0-749 16,124 35-53-16,-70 7 0 16,-6 20 0-16,-11 16 0 15,-10 14 0-15,-16 9 0 0,-11 3 0 16,-10-3 0-1,-16-12 0-15,-4-20 0 0,1-17 0 16,4-12 0-16,2-10 0 16,3-8 0-16,6-8 0 15,5-10 0-15,6-3 0 16,3-1 0-16,0 0 0 16,0 0 0-16,-3-4 0 15,-1-10 0-15,-4-8-1004 16,1-2 75-16</inkml:trace>
  <inkml:trace contextRef="#ctx0" brushRef="#br0" timeOffset="105396.77">13411 1494 243 0,'0'0'82'0,"0"0"80"16,0 0 240-16,0 0 135 16,0 0-68-16,0 0-317 15,0 0-152-15,-15-53 0 16,15 51 0-16,0-1 0 15,0 3 0-15,0 0 0 16,0 0 0-16,-2 0 0 0,2 0 0 16,0 0 0-1,0 0 0-15,0 0 0 0,0 0 0 16,0 0 0-16,0 0 0 16,0 0 0-16,0 0 0 15,0 0 0-15,0 0 0 16,0 0 0-16,0 0 0 15,0 3 0-15,0 9 0 16,0 7 0-16,9 8 0 16,1 4 0-16,1 4 0 0,1 2 0 15,1 0 0-15,-2 1 0 16,1-1 0-16,0-4 0 16,-2-5 0-16,-1-6 0 15,-2-8 0-15,-2-10 0 16,0-4 0-16,-1 0 0 15,9-8 0-15,10-22 0 16,15-15 0-16,13-13 0 16,9-4 0-16,0 1 0 15,-4 2 0-15,-5 4 0 16,-8 8 0-16,-8 12 0 16,-8 8 0-16,-8 10 0 15,-6 6 0-15,-5 4 0 16,-5 4 0-16,-3 3 0 15,0 0 0-15,0 0 0 0,0 0 0 16,0 0 0-16,0 0 0 16,0 0 0-16,0 1 0 15,-2 5-568-15,-7 2-308 16,-6 5 595-16,-7 1 79 16</inkml:trace>
  <inkml:trace contextRef="#ctx0" brushRef="#br0" timeOffset="106948.2">31257 1030 144 0,'0'0'113'0,"0"0"34"0,0 0 207 16,0 0 205-16,0 0-15 16,0 0-358-16,0 0-186 15,9-7 0-15,-7 7 0 16,-1 0 0-16,1 0 0 15,-2 0 0-15,3 0 0 16,1 5 0-16,0 12 0 16,6 6 0-16,2 8 0 15,1 4 0-15,1 3 0 16,-3 0 0-16,-2-7 0 16,-1-9 0-16,-2-8 0 15,-1-10 0-15,0-4 0 16,7 0 0-16,15-11 0 15,12-13 0-15,14-9 0 0,10-3 0 16,0-1 0-16,-4 3 0 16,-8 6 0-16,-15 8 0 15,-14 6 0-15,-13 9 0 16,-7 0 0-16,-2 5 0 16,0 0 0-16,0 0 0 15,0 0 0-15,-6 6 0 16,-9 13 0-16,-9 4-1185 15,-5-3 575-15</inkml:trace>
  <inkml:trace contextRef="#ctx0" brushRef="#br0" timeOffset="112318.83">13045 10321 117 0,'0'0'31'0,"0"0"31"16,0 0-18-16,0 0 1 16,0 0-10-16,0 0 3 15,0 0 8-15,26 40 3 16,-4-34 53-16,2-3 33 15,-1-3 43-15,0 0 77 16,-1 0 39-16,1-14 78 16,-1-7-128-16,-4-4-244 0,-2-7 0 15,-4-3 0-15,-6-5 0 16,-1-3 0-16,-2-5 0 16,-3-1 0-16,0-1 0 15,0-2 0-15,-3-1 0 16,-6 3 0-16,0-1 0 15,1 4 0-15,-2 0 0 16,6 5 0-16,-1 4 0 16,5 5 0-16,0 4 0 15,0 5 0-15,6 5 0 16,12 2 0-16,3 2 0 16,7 4 0-16,4 2 0 0,-4 5 0 15,0 4-519-15,-7 0-408 16,-6 13 601-16,-13 12 169 15</inkml:trace>
  <inkml:trace contextRef="#ctx0" brushRef="#br0" timeOffset="112530.26">13075 9978 25 0,'0'0'153'16,"0"0"-86"-16,0 0 68 0,0 0-7 16,0 0-67-16,0 0-44 15,125-28-13-15,-71 20-4 16,3 4-146 0,1 0-46-16,-5 0 35 0</inkml:trace>
  <inkml:trace contextRef="#ctx0" brushRef="#br0" timeOffset="113297.21">13903 9617 148 0,'0'0'80'0,"0"0"78"15,0 0 140-15,0 0 340 16,0 0-116-16,0 0-319 16,-7-10-203-16,-10 42 0 15,-5 18 0-15,-4 8 0 16,7 9 0-16,7 0 0 0,6 0 0 15,6-1 0 1,0 1 0-16,14-4 0 16,6-5 0-16,3-7 0 15,-1-8 0-15,2-10 0 0,0-6 0 16,3-10 0-16,1-12 0 16,9-5-626-16,1-4-274 15,-4-17 554-15</inkml:trace>
  <inkml:trace contextRef="#ctx0" brushRef="#br0" timeOffset="113844.93">14131 9903 98 0,'0'0'157'15,"0"0"27"-15,0 0 293 16,0 0 33-16,0 0-207 16,93-38-44-16,-59 39-200 15,-1 18-59-15,-5 3 0 16,-6 8 0-16,-8 4 0 16,-8 2 0-16,-6 4 0 15,0-2 0-15,-12-4 0 16,-3-7 0-16,5-11 0 15,4-9 0-15,4-5 0 16,2-2 0-16,0-4 0 16,0-14 0-16,6-9 0 0,15-8 0 15,4-2 0-15,4 0 0 16,1 0 0-16,-5 3 0 16,-1 6 0-16,-5 1 0 15,-4 6 0-15,-6 4 0 16,-2 6 0-16,-5 4 0 15,-2 4 0-15,0 3 0 16,0 0 0-16,0 0 0 16,0 3 0-16,-12 15 0 15,-3 9 0-15,-4 8 0 0,4 1 0 16,3 0 0 0,6 0 0-16,6-4 0 0,0-4 0 15,3-2 0-15,16-5 0 16,10-3 0-16,7-4 0 15,11-4-363-15,3-5-781 16,2-5 771-16</inkml:trace>
  <inkml:trace contextRef="#ctx0" brushRef="#br0" timeOffset="114242.73">14993 10123 65 0,'0'0'155'16,"0"0"23"-16,0 0 159 0,0 0 142 16,0 0 13-16,0 0-250 15,13-34-242-15,-13 34-6 16,0 4-81 0,-2 5 87-16,-2-4 12 0,1 0 5 15,1-5 12-15,2 0 34 16,0 0 8-16,0 0-71 15,0 0 0-15,0-2 0 16,0 0 0-16,0 1 0 16,0 1 0-16,0 0 0 15,2 0 0-15,10 0 0 16,7 0 0-16,-1 9 0 0,-2 5 0 16,-4 3 0-16,-3 4 0 15,-9 1 0-15,0 3 0 16,-2-4 0-16,-14-2 0 15,0-7 0-15,-2-4 0 16,3-3 0-16,2-5-238 16,5 0-1044-16,8-6 902 15</inkml:trace>
  <inkml:trace contextRef="#ctx0" brushRef="#br0" timeOffset="114809.21">15504 9808 267 0,'0'0'319'16,"0"0"790"-16,0 0-757 16,0 0-352-16,0 0 0 15,0 0 0-15,-17-62 0 16,17 62 0-16,0 0 0 15,0 0 0-15,0 14 0 16,0 8 0-16,5 8 0 16,4 6 0-16,1 1 0 15,1-2 0-15,5-5 0 0,4-6 0 16,3-8 0 0,4-6 0-16,-2-9 0 0,0-1 0 15,-2-2 0 1,1-15 0-16,-3-5 0 0,-4-3 0 15,-4 0 0-15,-4 0 0 16,-3-2 0-16,-5 1 0 16,-1 4 0-16,0 2 0 15,0 6 0-15,0 5 0 16,0 5 0-16,0 4 0 16,0 0 0-16,0 0 0 15,0 16 0-15,5 12 0 16,0 13 0-16,2 5 0 0,-7 4 0 15,0 2 0 1,0 0 0-16,-14-1 0 0,-5-1 0 16,-3-6 0-16,-5-2 0 15,1-12 0-15,4-8 0 16,6-9 0-16,2-8 0 16,4-5 0-16,1 0 0 15,3-3-324-15,6-18-943 16,0-10 857-16</inkml:trace>
  <inkml:trace contextRef="#ctx0" brushRef="#br0" timeOffset="115157.34">16132 9422 21 0,'0'0'253'15,"0"0"-150"-15,0 0 138 16,98 25 399-16,-63 4 44 16,-4 10-579-16,-6 11-105 15,-5 11 0-15,-13 7 0 16,-7 3 0-16,0-1 0 15,-7-2 0-15,-11-3 0 0,-1-3 0 16,2-9 0 0,1-3 0-16,4-12 0 0,3-10 0 15,2-8 0-15,3-10 0 16,3-4-117-16,1-6-1291 16,0 0 1038-16</inkml:trace>
  <inkml:trace contextRef="#ctx0" brushRef="#br0" timeOffset="115784.74">17190 9708 82 0,'0'0'61'0,"0"0"-13"16,0 0 50-16,0 0 39 0,0 0 53 16,0 0 207-16,-12 5 173 15,12-5-106-15,0 0-464 16,0 0 0-16,0 0 0 15,0 0 0-15,6 0 0 16,17 0 0-16,15 0 0 16,12 0 0-16,1-5 0 15,-5 1 0-15,-16 4 0 16,-15 0-573-16,-11 7-291 16,-4 14 583-16,-8 7 112 15</inkml:trace>
  <inkml:trace contextRef="#ctx0" brushRef="#br0" timeOffset="116048.54">17187 9987 78 0,'0'0'111'16,"0"0"34"-16,0 0 198 16,0 0 416-16,91-20-148 15,-58 11-611-15,-2 2 0 16,-9 3 0-16,-7 1 0 15,-5 1 0-15,-8 2 0 16,-2 0 0-16,0 0 0 16,0 0 0-16,0 0 0 15,0 0 0-15,0 0 0 16,0 0 0-16,0 0 0 0,0 0 0 16,6 0-1244-1,2 0 755-15,1 0 266 0</inkml:trace>
  <inkml:trace contextRef="#ctx0" brushRef="#br0" timeOffset="117612.86">18694 9508 74 0,'0'0'78'0,"0"0"4"16,0 0 28-16,0 0 10 15,0 0 45-15,-3-89 166 16,4 69 17-16,7 4-34 15,3 0-17-15,4 2-169 16,12 5-128-16,12 2 0 16,12 7 0-16,2 0 0 15,-3 14 0-15,-9 10 0 16,-9 6 0-16,-10 7 0 16,-9 3 0-16,-11 10 0 15,-2 5 0-15,-19 1 0 16,-14 0 0-16,-7-5 0 15,-5-8 0-15,2-8 0 16,4-9-24-16,7-12 12 16,10-8 1-16,7-6 11 0,6 0 5 15,6-5-5-15,3-6 0 16,0-2 0-16,3-1-29 16,20 1-17-16,6 5 6 15,10 1 11-15,6 7 23 16,-2 0 6-16,1 0 35 15,-4 15-12-15,-4 5 12 16,-7 4 17-16,-5 3-5 16,-9 4-47-16,-6 3 0 15,-6-1 0-15,-3 1 0 16,0-4 0-16,-6-2 0 16,-13-1 0-16,-8-3 0 15,-6 1 0-15,-5-6 0 0,2-4 0 16,4-6 0-16,7-9 0 15,8 0 0-15,7-12 0 16,6-9 0-16,4-5-851 16,14-5-25-16,25-1 596 15</inkml:trace>
  <inkml:trace contextRef="#ctx0" brushRef="#br0" timeOffset="118175.02">19517 9736 76 0,'0'0'254'0,"0"0"47"15,0 0 574-15,0 0-334 16,0 0-541-16,0 0 0 15,93-55 0-15,-56 63 0 16,-4 14 0-16,-3 7 0 16,-11 10 0-16,-10 3 0 15,-9 3 0-15,0 3 0 16,-19-4 0-16,-4-5 0 0,-1-12 0 16,8-11 0-16,7-9 0 15,6-7 0-15,3-1 0 16,0-17 0-16,0-11 0 15,17-5 0-15,14-7 0 16,10-4 0-16,6 0 0 16,-4 3 0-16,-7 3 0 15,-10 10 0-15,-9 4 0 16,-7 6 0-16,-5 8 0 16,-2 5 0-16,-3 4 0 15,0 2 0-15,0 0 0 16,0 5 0-16,-3 16 0 15,-10 10 0-15,-2 11 0 16,0-1 0-16,3 0 0 16,6-2 0-16,4-10 0 0,2-5 0 15,2-7 0-15,17-6 0 16,13-8 0-16,17-3 0 16,9 0-403-16,6-17-744 15,-3-6 801-15</inkml:trace>
  <inkml:trace contextRef="#ctx0" brushRef="#br0" timeOffset="118442.31">20481 9533 210 0,'0'0'306'0,"0"0"958"15,0 0-997 1,0 0-267-16,0 0 0 0,0 0 0 15,0 3 0-15,0 32 0 16,0 12 0-16,0 4 0 16,0-1 0-16,3 0 0 15,-1-5 0-15,1-7 0 16,1-5 0-16,0-8 0 16,-1-10 0-16,0-5 0 15,2-7 0-15,-1-3-1262 16,-2 0 785-16,-2-17 271 0</inkml:trace>
  <inkml:trace contextRef="#ctx0" brushRef="#br0" timeOffset="118575.37">20317 9834 217 0,'0'0'139'0,"0"0"85"15,98-29-89-15,-40 17-74 16,13-2-61-16,6-3-198 15,1-3-144-15</inkml:trace>
  <inkml:trace contextRef="#ctx0" brushRef="#br0" timeOffset="119059.76">21146 9393 162 0,'0'0'137'16,"0"0"409"-16,0-82 656 15,0 68-1202-15,0 9 0 16,0 3 0-16,0 2 0 16,0 12 0-16,0 19 0 15,0 15 0-15,5 8 0 16,2 0 0-16,1-5 0 16,5-7 0-16,1-9 0 15,5-7 0-15,5-8 0 0,7-9 0 16,11-7 0-1,6-2 0-15,4-5 0 16,-4-12 0-16,-14-2 0 0,-10-2 0 16,-11-3 0-16,-7-3 0 15,-3-2 0-15,-3-1 0 16,0 4 0-16,0 5 0 16,0 10 0-16,0 5 0 15,-1 6 0-15,-1 0 0 16,2 0 0-16,-1 5 0 15,-1 13 0-15,1 11 0 16,-1 10 0-16,1 4 0 0,-1 5 0 16,2 3 0-1,0 1 0-15,0-7 0 0,0-5 0 16,0-9 0-16,11-11 0 16,10-9 0-16,10-8 0 15,5-3-42-15,4-7-1396 16,-1-20 1017-16</inkml:trace>
  <inkml:trace contextRef="#ctx0" brushRef="#br0" timeOffset="119510.2">21867 9450 216 0,'0'0'222'15,"0"0"518"-15,0 0 129 16,0 0-869-16,0 0 0 0,0 0 0 15,19-3 0-15,-11 40 0 16,4 1 0-16,1-3 0 16,1-4 0-16,2-7 0 15,-2-7 0-15,0-7 0 16,1-10 0-16,1 0 0 16,3-7 0-16,1-13 0 15,0-2 0-15,-2-5 0 16,-2 2 0-16,-4-1 0 15,-3 2 0-15,-2 5 0 16,-2 6 0-16,-4 4 0 16,1 5 0-16,-1 4 0 15,1 0 0-15,4 0 0 16,3 18 0-16,4 9 0 0,1 10 0 16,-4 9 0-16,-7 9 0 15,-3 8 0-15,-1 1 0 16,-25-2 0-16,-5-2 0 15,-5-11 0-15,-2-8 0 16,2-12 0-16,3-9 0 16,2-6 0-16,-1-9 0 15,1-5-668-15,-4 0-374 16,4-25 705-16</inkml:trace>
  <inkml:trace contextRef="#ctx0" brushRef="#br0" timeOffset="119922.62">23284 9351 265 0,'0'0'192'15,"0"0"501"-15,0 0 41 16,0 0-571-16,0 0-163 16,0 0 0-16,66-44 0 15,-32 37 0-15,-1 7 0 16,0 0 0-16,-3 7-901 16,-6 17 207-16,-11 6 470 15,-13 5 89-15</inkml:trace>
  <inkml:trace contextRef="#ctx0" brushRef="#br0" timeOffset="120044.53">23341 9570 64 0,'0'0'54'16,"0"0"17"-16,0 0 43 15,0 0-24-15,0 0 64 16,0 0 19-16,125 8-108 16,-68-15-65-16,4-3-253 15,0-2-95-15</inkml:trace>
  <inkml:trace contextRef="#ctx0" brushRef="#br0" timeOffset="120627.8">24573 9056 155 0,'0'0'107'0,"0"0"122"16,0-76 237-16,0 56 272 16,8 2-386-16,3 3-352 15,6 6 0-15,5 6 0 16,5 3 0-16,3 3 0 15,0 19 0-15,-6 10 0 16,-8 6 0-16,-10 5 0 16,-6 3 0-16,-3 0 0 0,-20-2 0 15,-4-5 0 1,-5-6 0-16,7-9 0 0,5-9 0 16,7-9 0-16,9-6 0 15,2 0 0-15,2-9 0 16,0-3 0-16,0-1 0 15,5 2 0-15,14 4 0 16,8 1 0-16,6 6 0 0,9 0 0 16,5 0 0-1,4 16 0-15,-2 5 0 0,-8 4 0 16,-12 4 0-16,-14 3 0 16,-12 3 0-16,-3 2 0 15,-10 1 0 1,-16-3 0-16,-7-4 0 15,-4-4 0-15,-3-7 0 0,4-6 0 16,5-7 0-16,7-4 0 16,10-3 0-16,5 0 0 15,9-17-1090-15,6-10 405 16</inkml:trace>
  <inkml:trace contextRef="#ctx0" brushRef="#br0" timeOffset="121025.26">25418 9110 222 0,'0'0'197'15,"0"0"468"-15,0 0 298 16,0 0-963-16,0 0 0 16,0 0 0-16,-20-45 0 0,29 52 0 15,18 16 0-15,11 11 0 16,8 5 0-16,-1 0 0 15,-8 1 0-15,-9-6 0 16,-9-8 0-16,-8-7 0 16,-3-9 0-16,-3-6 0 15,-2-4-568-15,0 0-390 16,-1-4 680-16,1-16 110 16</inkml:trace>
  <inkml:trace contextRef="#ctx0" brushRef="#br0" timeOffset="121262.17">25735 9100 88 0,'0'0'73'0,"0"0"81"0,17-89 96 16,-15 72 512-16,-2 9-42 16,0 5-720-16,0 3 0 15,0 0 0-15,0 20 0 16,0 12 0-16,-2 15 0 16,-13 9 0-16,-7 7 0 15,-5 3 0-15,-3-9 0 16,3-9 0-16,6-10 0 15,5-15 0-15,5-11 0 16,7-8 0-16,0-4-887 16,4 0 354-16,0-10 225 15,1-4 149-15,11-3 50 0,-5 1 63 16</inkml:trace>
  <inkml:trace contextRef="#ctx0" brushRef="#br0" timeOffset="121689.71">25601 9337 6 0,'0'0'28'0,"0"0"-10"16,0 0-3-16,-12-84-14 0,5 71 5 15,-2 6 2-15,2 4 10 16,0 3 16-16,0 0 10 16,-3 0 28-16,1 0 24 15,0 0 3-15,3 0 44 16,0 0 128-16,6 0 168 16,0 0-14-16,-3 0-101 15,-5 0-324-15,-4-3 0 0,-5 1 0 16,-3 2 0-16,-4 0 0 15,-1 5-140-15,3 9-4 16,3 0 20 0,8-3 35-16,5-2 56 0,3-6-27 15,3-2 55-15,0-1 5 16,0 0 16-16,0 0 11 16,1 0 94-16,14-10 153 15,8-1-182-15,8 1-27 16,12-1-65-16,11 1 0 15,10 2 0-15,-1 1 0 16,-8 3 0-16,-16 1 0 16,-14 3 0-16,-12 0 0 15,-8 0 0-15,-4 0 0 16,-1 0 0-16,0 0-82 0,0 0-5 16,0 0-45-16,2 5-365 15,-1-1-153-15,-1 0 308 16,0 2 138-16</inkml:trace>
  <inkml:trace contextRef="#ctx0" brushRef="#br0" timeOffset="122495.77">25810 9337 106 0,'0'0'51'16,"0"0"30"-16,0 0-2 16,0 0 46-16,0 0 38 15,0 0 200-15,-10-58 148 16,10 55-31-16,0 2-392 15,0 1-88-15,0 0 0 16,0 0 0-16,0 0 0 16,1 7 0-16,16 10 0 15,8 4 0-15,6 2 0 16,4-1 0-16,1 0 0 16,-1-3 0-16,-11 0 0 0,-4-4 0 15,-10-2 0-15,-3-5 0 16,-5-2 0-16,-1-5 0 15,-1-1 0-15,0 0 0 16,0 0 0-16,0 0 0 16,0-1 0-16,-3-13-508 15,-8-6-773-15</inkml:trace>
  <inkml:trace contextRef="#ctx0" brushRef="#br0" timeOffset="123060.31">26599 8866 49 0,'0'0'177'0,"0"0"18"16,0-85 382-16,0 71 286 16,0 7-677-16,0 4-186 15,0 3 0 1,0 0 0-16,-13 12 0 0,-5 16 0 15,-6 13 0-15,0 11 0 16,4 8 0-16,6 5 0 16,5 0 0-16,7-6 0 15,2-6 0-15,5-10 0 16,20-7 0-16,10-11 0 16,8-11 0-16,3-11 0 15,-2-3 0-15,-9-7 0 16,-6-9 0-16,-10 0 0 0,-8 0 0 15,-7 2 0-15,-2 0 0 16,-2 2 0-16,0 1 0 16,-9 4 0-16,-11 6 0 15,-5 1 0-15,-17 0 0 16,-10 7 0-16,-7 8 0 16,1 1 0-16,11 1-123 15,14-4-929-15,15-8 533 16,12-5 257-16</inkml:trace>
  <inkml:trace contextRef="#ctx0" brushRef="#br0" timeOffset="123705.59">27644 8943 122 0,'0'0'95'0,"0"0"101"15,0 0 283-15,0 0 415 0,0-79-633 16,0 73-261-16,0 5 0 16,0 1 0-16,0 0 0 15,0 0 0-15,0 17 0 16,-2 13 0-16,-2 16 0 15,2 8 0-15,2 4 0 16,0-1 0-16,6-4 0 16,3-4 0-16,-1-5 0 15,-2-7 0-15,-5-8 0 16,-1-9 0-16,0-10 0 16,0-4 0-16,0-6 0 15,0 0 0-15,0 0 0 16,-10-3-1230-16,-10-12 656 15,-5-4 331-15</inkml:trace>
  <inkml:trace contextRef="#ctx0" brushRef="#br0" timeOffset="123854.19">27405 9211 235 0,'0'0'164'15,"0"0"175"-15,0 0-101 16,86-34-130-16,-15 26-19 15,26 1-89-15,17 0-80 16,9 0-448-16,5-3 168 16</inkml:trace>
  <inkml:trace contextRef="#ctx0" brushRef="#br0" timeOffset="124422.11">28579 8832 1 0,'0'0'229'16,"0"0"65"-16,0 0 624 15,18-75-313-15,-18 69-605 16,0 5 0-16,0 1 0 16,0 4 0-16,-4 21 0 15,-13 17 0-15,-7 8 0 16,-1 6 0-16,-3 3 0 15,5-8 0-15,5-11 0 0,11-11 0 16,5-10 0-16,2-7 0 16,9-5 0-16,24-4 0 15,13-3 0-15,7 0 0 16,-1 0 0-16,-3 0 0 16,-9-3 0-16,-8-3 0 15,-7-1 0-15,-7-2 0 16,-3-2 0-16,-5 0 0 15,1-3 0-15,-4-3 0 16,-1 0 0-16,-3 0 0 16,-1-1 0-16,-2 2 0 15,0 1 0-15,0 5 0 0,0 4 0 16,0 3 0-16,0 3 0 16,0 0 0-16,0 7 0 15,0 16 0-15,0 8 0 16,0 9 0-16,0 2 0 15,0 5 0-15,0-1 0 16,0-2 0-16,0-6 0 16,0-9 0-16,3-10 0 15,0-9 0-15,-2-8 0 16,5-2 0-16,5 0 0 16,7-9 0-16,12-13 0 15,11-11-1117-15,2-8 375 16</inkml:trace>
  <inkml:trace contextRef="#ctx0" brushRef="#br0" timeOffset="124672.13">29315 8925 227 0,'0'0'236'0,"0"0"220"16,0 0 213-16,0 0-263 15,0 0-353-15,0 0-53 16,89 74 0-16,-54-45 0 16,-4 1 0-16,-4-2 0 15,-8-1 0-15,-5-6 0 16,-8-4 0-16,-3-4-380 16,-3-9-621-16,0-4 682 0,0 0 150 15,0-16 76-15</inkml:trace>
  <inkml:trace contextRef="#ctx0" brushRef="#br0" timeOffset="125210.3">29556 8922 106 0,'0'0'103'15,"0"0"92"-15,0 0 243 16,0 0 489-16,0 0-649 16,0 0-278-16,0-32 0 0,-13 49 0 15,-7 9 0-15,-9 13 0 16,-4 2 0-16,-6 4 0 15,5 3 0-15,3-5 0 16,7-7 0-16,10-8 0 16,8-13 0-16,6-9 0 15,0-5 0-15,0-1 0 16,0 0 0-16,9-4-284 16,6-7-63-16,-1-2 72 15,-2-2-1-15,-1-8 133 16,1-4 52-16,3-5 78 15,0-3 13-15,1 2 0 16,-2 6 9-16,-5 11 41 16,-3 9 241-16,-3 4 104 15,-3 3-142-15,0 0-77 0,0 6-176 16,0 12 0-16,0 4 34 16,0 3 35-16,0 0 83 15,-6 0-152-15,0-1 0 16,0-1 0-16,-3-6 0 15,-4-2 0-15,-8-1 0 16,-11-2 0-16,-8 0 0 16,-5-6 0-16,8-6-152 15,9 0 3-15,10 0 149 16,12-11 17-16,6-1 267 16,0-1-284-16,15-2 0 15,20-2 0-15,20 1 0 16,19 4 0-16,14 3 0 15,3 5-459-15,-6-1-611 0,-6 0 682 16</inkml:trace>
  <inkml:trace contextRef="#ctx0" brushRef="#br0" timeOffset="125716.64">30156 8888 119 0,'0'0'121'0,"0"0"47"16,-3-76 116-16,3 52 351 16,3 1 38-16,10 3-626 15,1 7-47-15,2 3 0 16,1 7 0-16,2 3 0 15,1 6 0-15,-1 14 0 16,-5 10 0-16,-7 9 0 16,-7 4 0-16,-5 11 0 15,-22 4 0-15,-8 4 0 16,-2-1 0-16,5-5 0 16,14-10 0-16,11-9 0 0,7-11 0 15,9-8 0 1,24-8 0-16,8-10 0 0,12 0 0 15,0-13 0-15,-9-8 0 16,-12-3 0-16,-12 0 0 16,-13 0 0-16,-7-1 0 15,-3-2 0-15,-25-1 0 16,-14-1 0-16,-12-2 0 16,-2 0 0-16,1-1 0 15,8-1 0-15,13 1 0 16,8 6 0-16,12 7 0 15,11 6 0-15,3 6-1182 16,21 3 565-16</inkml:trace>
  <inkml:trace contextRef="#ctx0" brushRef="#br0" timeOffset="126823.89">23690 10889 136 0,'0'0'77'0,"0"0"75"16,0 0 190-16,0 0 268 15,0 0-124-15,0 0-242 16,21 0-244-16,9-3 0 16,10-1 0-16,6 4 0 15,-4 0-475-15,-12 0-321 16,-14 14 421-16,-16 16 192 15,-10 8 67-15</inkml:trace>
  <inkml:trace contextRef="#ctx0" brushRef="#br0" timeOffset="126955.06">23684 11239 12 0,'0'0'75'0,"0"0"-12"16,0 0 27-16,0 0 31 15,109-7-64-15,-58-6-57 16,2 1-30-16,0-1-107 15,-4 2-18-15</inkml:trace>
  <inkml:trace contextRef="#ctx0" brushRef="#br0" timeOffset="130557.65">25024 10704 58 0,'0'0'20'0,"0"0"7"16,0 0-2-16,0 0 2 15,0 0-1-15,0 0 20 16,0 0-8-16,0 0 3 16,0 0 21-16,0 0-12 15,13 0-23-15,19 0-17 16,13-7 30-16,14-3 5 16,2 1-37-16,-7 3-8 0,-18 1 1 15,-17 3-1 1,-11 2 0-16,-8 0-19 0,0 0-31 15,0 0-36-15,-15 3 36 16,-6 5 48-16,-7 3 0 16,-7-1-5-16,-2 1 2 15,-5 1 3-15,0-4 2 16,2 0 7-16,6-4 30 16,10-1 16-16,8-2 19 15,11-1 95-15,4 0 207 16,1 0 24-16,0 0-77 15,0 0-55-15,0 0-242 16,0 0-24-16,0 2 0 16,0 6 0-16,0 9 0 15,0 9 0-15,0 13 0 0,-3 3 0 16,-1 3 0-16,3-1 0 16,-2-4 0-16,1-6 0 15,1-8 0-15,-1-8 0 16,2-7 0-16,0-9 0 15,0-2 0-15,0 0 0 16,0 0 0-16,8-10 0 16,7-5 0-16,10-4 0 15,10 1 0-15,1 4 0 16,2 4 0-16,-5 6 0 16,-6 4 0-16,-5 0 0 15,1 13 0-15,-4 5 0 16,-5 4 0-16,-5 4 0 15,-4 1 0-15,-5 0 0 0,0 1 0 16,-5 0 0-16,-15-3 0 16,-5-1 0-16,-4-4 0 15,3-6 0-15,2-5 0 16,7-6 0-16,4-3 0 16,4 0 0-16,3 0 0 15,4-13-123-15,2-6-1043 16,11-3 670-16</inkml:trace>
  <inkml:trace contextRef="#ctx0" brushRef="#br0" timeOffset="130949.6">25967 10692 175 0,'0'0'162'0,"0"0"159"16,0 0 260-16,0 0-85 16,-88-21-184-16,61 41-312 15,-4 9 0-15,-1 12 0 16,1 6 0-16,5 7 0 16,6 2 0-16,6-5 0 0,14-5 0 15,0-11 0-15,24-9 0 16,8-9 0-16,8-13 0 15,1-4 0-15,0-3 0 16,-2-16 0-16,-4-5 0 16,-11 1 0-16,-4-4 0 15,-11 0 0-15,-8-1 0 16,-1-2 0-16,0-1 0 16,-13-1 0-16,-7 2 0 15,2 6 0-15,1 11 0 16,0 13 0-16,-2 0-865 15,-5 10-86-15</inkml:trace>
  <inkml:trace contextRef="#ctx0" brushRef="#br0" timeOffset="133828.07">13609 14760 34 0,'0'0'15'16,"0"0"21"-16,0 0 1 15,0 0-10-15,0 0-6 16,0 0 8-16,0 0-6 15,-2 0-7-15,2 0-5 16,0 0-1-16,0 0-1 16,0 0-6-16,0 0-1 15,0 1 3-15,0-1 3 16,0 0 8-16,0 2 9 16,0-2 0-16,0 3-12 0,0 4-10 15,7 0 9-15,6 1 1 16,5-1 4-16,3-1 17 15,0-5 0-15,0-1 27 16,-1 0 24-16,-3-5 67 16,2-12 78-16,0-6-40 15,-3-2-49-15,-4-3 17 16,-2-5-20-16,-4-4 21 16,-3-6-32-16,-3-4 1 15,0-4-128-15,0-1 0 16,-2 0 0-16,-5 1 0 15,-3 2 0-15,1-1 0 16,1 1 0-16,3 2 0 16,2 5 0-16,2 5 0 15,1 6 0-15,0 3 0 16,4 3 0-16,10 3 0 0,5 4 0 16,5 5 0-16,2 8 0 15,1 5 0-15,-5 0-837 16,-10 24 109-16,-12 7 468 15,-6 7 118-15</inkml:trace>
  <inkml:trace contextRef="#ctx0" brushRef="#br0" timeOffset="133997.69">13546 14483 159 0,'0'0'22'15,"0"0"60"-15,135-24 5 0,-61 12-61 16,8 2-26-16,6 3-6 16,-6 0-104-16,-10 0-57 15</inkml:trace>
  <inkml:trace contextRef="#ctx0" brushRef="#br0" timeOffset="136865.87">14581 13820 110 0,'0'0'57'16,"0"0"24"-16,0 0 24 15,0 0 29-15,0 0 81 16,0 0 32-16,-90-11-46 16,63 47-29-16,-6 14 23 15,-4 15 17-15,3 12-22 16,4 8-92-16,10 6-68 0,10-2-30 16,10-4 0-16,30-8 0 15,29-12 0-15,19-11 0 16,1-6 0-16,-6-13 0 15,-13-4 0-15,-15-8-146 16,-8-4-545-16,-3-7 16 16,-4-7 407-16,-2-5 115 15</inkml:trace>
  <inkml:trace contextRef="#ctx0" brushRef="#br0" timeOffset="137401.66">14782 14287 158 0,'0'0'100'16,"0"0"65"-16,0 0 168 16,0 0 21-16,0 0-186 15,0 0-98-15,94-46 18 16,-66 64 21-16,-4 5-15 15,-6 5 2-15,-6 3 1 16,-8 5-62-16,-4 1 5 0,0 2-17 16,-3-2-11-16,-10-4-6 15,2-9-1-15,4-12-5 16,5-7 0-16,2-5 6 16,0-5 52-16,0-15-28 15,5-13-30-15,10-5 0 16,7-4 0-16,-1-1 0 15,-3 2 0-15,-2 3 0 16,-2 5 0-16,-2 8 0 16,-5 7 0-16,-4 6 0 15,0 9 0-15,-3 1 0 16,0 2 0-16,0 0 0 16,0 8 0-16,-3 12 0 15,-6 7 0-15,-1 2 0 16,4 4 0-16,4 1 0 0,2 0 0 15,0-2 0-15,3-1 0 16,12-4 0-16,2-7 0 16,4-5 0-16,1-4-267 15,2-2-317-15,9-2-5 16,10 0 336-16,9-1 117 16,2-4 38-16</inkml:trace>
  <inkml:trace contextRef="#ctx0" brushRef="#br0" timeOffset="137847.03">15583 14461 189 0,'0'0'128'0,"0"0"102"16,0 0 135-16,0 0-104 15,0 0-81-15,0 0-107 16,3-3-73-16,-3 6 26 16,0 1 1-16,0 0 0 15,0-3-16-15,0-1 44 16,0 0-5-16,0 0 114 15,0 0 97-15,0 0-261 0,1 0 0 16,1 0 0-16,-2 0 0 16,1 0 0-16,4 0 0 15,4 6 0-15,3 4 0 16,1 1 0-16,1 5 0 16,-7 0 0-16,-4 0 0 15,-3 3 0-15,0-2 0 16,-4-2 0-16,-12-2 0 15,-3-2 0-15,-3 0-1158 16,2-6 544-16,1-1 349 0</inkml:trace>
  <inkml:trace contextRef="#ctx0" brushRef="#br0" timeOffset="138697.41">16166 14103 147 0,'0'0'94'0,"0"0"73"16,0 0 140-16,-1-85 281 15,-4 74-53-15,4 4-326 16,-1 5-209-16,2 2 0 16,0 0 0-16,-3 20 0 15,1 13 0-15,2 12 0 16,0 1 0-16,0 1 0 16,20-7 0-16,6-4 0 15,2-12 0-15,0-11 0 16,-1-7 0-16,-3-6 0 15,1-4 0-15,-2-17 0 16,-3-9 0-16,-4-4 0 0,-3-3 0 16,-4 0 0-16,-2 3 0 15,-2 7 0-15,-2 7 0 16,-1 10 0-16,-1 4 0 16,-1 6 0-16,6 0 0 15,1 15 0-15,7 12 0 16,4 10 0-16,-3 11 0 15,-2 2 0-15,-6 4 0 16,-4 3 0-16,-3-2 0 0,0-2 0 16,-6-7 0-16,-10-6 0 15,-2-9 0-15,-1-9 0 16,2-7 0-16,1-8 0 16,1-4 0-16,-1-3 0 15,-1 0 0-15,-1-2-238 16,5-15-907-16,2-13 715 15</inkml:trace>
  <inkml:trace contextRef="#ctx0" brushRef="#br0" timeOffset="138980.2">16920 13808 114 0,'0'0'44'16,"0"0"68"-16,89 55 54 16,-57-22 80-16,-4 11 119 15,-4 8-80-15,-8 9 56 16,-9 5 9-16,-7 2-326 16,0-3-24-16,-16-9 0 15,-2-9 0-15,-1-12 0 16,4-11 0-16,0-7 0 15,8-8 0-15,7-8-937 16,0-1 183-16,0-5 447 16</inkml:trace>
  <inkml:trace contextRef="#ctx0" brushRef="#br0" timeOffset="139250.31">17933 13958 227 0,'0'0'117'16,"0"0"82"-1,0 0-9-15,0 0-114 0,0 0-76 16,85-37-12-16,-81 53-152 16,-4 10-73-16,0 8 79 15,-25 3 46-15</inkml:trace>
  <inkml:trace contextRef="#ctx0" brushRef="#br0" timeOffset="139380.17">17858 14236 70 0,'0'0'56'0,"0"0"28"15,0 0-16-15,0 0-62 16,96-20-6-16,-54 8-78 0,-4-2-101 16</inkml:trace>
  <inkml:trace contextRef="#ctx0" brushRef="#br0" timeOffset="140236.65">19250 13672 187 0,'0'0'95'16,"0"0"86"-16,9-100 144 16,0 78 42-16,-2 4-48 15,2 8-92-15,8 6-79 16,4 4-102-16,12 0-17 16,10 18 12-16,-1 8 41 15,-2 5-82-15,-8 6 0 16,-6 5 0-16,-7 5 0 15,-9 3 0-15,-10 3 0 16,0-1 0-16,-19-4 0 16,-12-2 0-16,-10-9 0 0,-3-8 0 15,4-9 0-15,7-10 0 16,11-8 0-16,8-2 0 16,10-5 0-16,2-8 0 15,2-2 0-15,9 0 0 16,22 4 0-16,11-1-59 15,10 7 24-15,1 5 12 16,0 0 12-16,0 0-1 16,-9 8 6-16,-2 8 6 0,-11 2 0 15,-9 3 6-15,-8 3 23 16,-8 4-12-16,-6 0 12 16,0-1-11-16,-1-1 29 15,-15-4-47-15,-4-4 0 16,-2-3 0-16,-1-4 0 15,1-4 0-15,1-3 0 16,2-2 0-16,5-2-117 16,6 0-1096-16,8-21 682 15</inkml:trace>
  <inkml:trace contextRef="#ctx0" brushRef="#br0" timeOffset="140768.07">20615 13387 190 0,'0'0'93'16,"0"0"143"-16,0 0 175 15,0 0 101-15,0 0-99 16,0 0-274-16,-73-3-133 16,27 64 41-16,0 16-47 15,7 19 0-15,10 6 0 16,15 1 0-16,14-4 0 16,5-10 0-16,23-16 0 0,10-10 0 15,4-15 0-15,5-15 0 16,5-13 0-1,-6-7 0-15,-11-9 0 16,-9-4 0-16,-14 0 0 16,-5 0 0-16,2 0 0 0,-4-10 0 15,2-3 0-15,1-4-341 16,2-7-727-16,-6-7 628 16</inkml:trace>
  <inkml:trace contextRef="#ctx0" brushRef="#br0" timeOffset="141077.26">20651 13896 173 0,'0'0'63'0,"0"0"48"15,0 0-24-15,0 0-49 16,131-30-7-16,-71 25 19 16,-9 1 19-16,-11 1 47 15,-17 1 28-15,-10 1 17 16,-10 1-26-16,-3 0-5 16,0 0 19-16,0 0-67 15,0 0-82-15,0 0-71 0,0 0-321 16,0 0-223-16,7 0 328 15</inkml:trace>
  <inkml:trace contextRef="#ctx0" brushRef="#br0" timeOffset="141481.17">21422 13495 189 0,'0'0'145'0,"0"0"196"0,0 0 311 16,0 0-239 0,0 0-315-16,0 0-98 15,-34 24 0-15,10 22 23 16,-3 9-12-16,2 9 18 0,7 9 0 16,9 2 0-16,9-6-12 15,0-13-11-15,25-13 0 16,8-17 0-16,5-12 5 15,3-9 31-15,-2-5-42 16,-5 0 0-16,-7-12 0 16,-9-3 0-16,-4-2 0 15,-7 0 0-15,-4 1 0 16,-3-1 0-16,0 0 0 16,-9 1 0-16,-18-1 0 0,-9 4 0 15,-8 7 0-15,-6 6 0 16,4 0 0-16,11 0 0 15,9 6 0 1,13 0 0-16,11 1-380 16,2-6-718-16,14-1 719 0</inkml:trace>
  <inkml:trace contextRef="#ctx0" brushRef="#br0" timeOffset="141767.23">21892 13330 210 0,'0'0'183'0,"0"0"126"0,0 0 36 16,0 0-312-16,90 32 240 16,-50 6 63-16,5 10-49 15,0 8-216-15,-6 8-71 16,-13 5 0-16,-15 7 0 15,-11 1 0-15,-21 4 0 16,-27-6 0-16,-8-12 0 16,1-9 0-16,10-14 0 15,19-14 0-15,20-15-261 16,6-11-924-16,13-4 810 16</inkml:trace>
  <inkml:trace contextRef="#ctx0" brushRef="#br0" timeOffset="142227.73">23171 13415 40 0,'0'0'221'0,"0"0"-84"15,0 0 361-15,0 0 156 16,0 0-187-16,0 0-437 16,16-28-30-16,-11 56 0 15,1 15 0-15,0 6 0 16,4 6 0-16,-2 4 0 16,-2 4 0-16,-2-1 0 0,3-10 0 15,-2-4 0-15,1-14 0 16,2-8 0-16,-2-7 0 15,-1-10-146 1,0-2-1017-16,-5-3 675 0,-6-4 255 16</inkml:trace>
  <inkml:trace contextRef="#ctx0" brushRef="#br0" timeOffset="142383.47">22965 13741 205 0,'0'0'66'16,"0"0"41"-16,128-48-18 16,-38 31-74-16,17 0-15 0,13 2-2 15,-6-2-100-15,-15 0-85 16</inkml:trace>
  <inkml:trace contextRef="#ctx0" brushRef="#br0" timeOffset="142961.47">24197 13268 251 0,'0'0'212'15,"0"0"430"-15,0 0 224 16,0 0-790-16,0 0-76 16,0 0 0-16,12-15 0 15,-12 50 0-15,-7 14 0 16,1 5 0-16,6 0 0 15,0-8 0-15,10-8 0 0,10-11 0 16,-1-10 0 0,0-8 0-16,4-7 0 15,2-2 0-15,7-4 0 16,-1-14 0-16,0-9 0 0,-4-4 0 16,-4-1 0-16,-6 2 0 15,-5 4 0-15,-6 8 0 16,-1 9 0-16,-5 5 0 15,0 4 0-15,0 2 0 16,0 20 0-16,0 12 0 16,0 8 0-16,0 7 0 15,-2 1 0-15,-4-1 0 16,2-5 0-16,1-5 0 0,3-9 0 16,0-10 0-1,0-8 0-15,0-5 0 0,0-4 0 16,4-1 0-16,11 1-744 15,2-3-84-15,5 0 513 16</inkml:trace>
  <inkml:trace contextRef="#ctx0" brushRef="#br0" timeOffset="143247.29">25145 13068 0 0,'0'0'302'16,"0"0"18"-16,0 0 543 0,0 0-301 16,0 0-562-1,0 0 0-15,-36-15 0 0,15 62 0 16,-3 15 0-16,3 13 0 16,3 7 0-16,4 2 0 15,7 0 0-15,7-3 0 16,0-6 0-16,14-8 0 15,10-11 0-15,4-12 0 16,5-14 0-16,6-15 0 16,7-7-818-16,2-8 23 15,-1-6 526-15</inkml:trace>
  <inkml:trace contextRef="#ctx0" brushRef="#br0" timeOffset="143433.34">25415 13435 183 0,'0'0'134'15,"0"0"76"-15,0 0 3 16,104-35-133-16,-57 35-80 16,8 0 0-16,1 0-62 15,-5 3-243-15,-8 2 87 16,-11-5 50-16</inkml:trace>
  <inkml:trace contextRef="#ctx0" brushRef="#br0" timeOffset="143918.84">26146 13125 120 0,'0'0'79'0,"0"0"4"16,49-75 58-16,-29 57 1 15,2 2 5-15,3 7 64 16,-1 6-15-16,0 3-96 0,-3 3-61 16,-3 17-19-1,-9 7-5-15,-9 5 66 0,0 8 24 16,-27 5 44-16,-11 7 61 15,-8 5-19-15,3 5-173 16,6-3-18-16,13-5 0 16,11-9 0-16,13-10 0 15,8-12 0-15,24-8 0 16,7-8 0-16,4-7 0 16,1 0 0-16,-3-5 0 15,-7-12 0-15,-5-2 0 16,-7-2 0-16,-10-4 0 15,-11-2 0-15,-1-3 0 16,-22-1 0-16,-26 2 0 0,-13 0 0 16,-9 4 0-16,7 4 0 15,10 3 0-15,15 0 0 16,13 1 0-16,11-2 0 16,14-5-684-16,8-4-257 15,32-3 628-15</inkml:trace>
  <inkml:trace contextRef="#ctx0" brushRef="#br0" timeOffset="144167.17">26665 12707 228 0,'0'0'87'0,"0"0"81"16,92 31-5-16,-57 14 221 15,-2 14 76-15,-7 16 97 16,-10 14-557-16,-11 13 0 16,-5 6 0-16,-13-2 0 15,-14-5 0-15,-7-9 0 16,-8-7 0-16,-7-9 0 16,-11-4-442-16,-10-8-510 15,-12-11 542-15</inkml:trace>
  <inkml:trace contextRef="#ctx0" brushRef="#br0" timeOffset="145084.81">28185 13106 78 0,'0'0'68'16,"0"0"-36"-16,0 0 60 16,0 0-8-1,0 0-5-15,0 0 17 0,-18 4 39 16,38-4-72-16,11 0-52 16,11 0 45-16,4 2-35 15,0-2-16-15,-4 4-5 16,-10 3-234-16,-15 5-53 15,-14 7 137-15,-3 5 38 16</inkml:trace>
  <inkml:trace contextRef="#ctx0" brushRef="#br0" timeOffset="145237.41">28192 13407 9 0,'0'0'59'0,"0"0"4"0,0 0 2 15,0 0 22-15,0 0 94 16,0 0-38-16,113 5-53 15,-71-5-52-15,-1-1-38 16,-3-3-49-16,4-5-271 16,0-5 61-16</inkml:trace>
  <inkml:trace contextRef="#ctx0" brushRef="#br0" timeOffset="145493.19">28952 13197 143 0,'0'0'111'0,"0"0"68"16,0 0 46-16,0 0-41 15,0 0-127-15,103-22-22 16,-55 19 3-16,1 0-1 15,-1 2 5-15,-4-5-42 16,-8 3-4-16,-6 1-226 16,-3-1-165-16,-9-3 159 15</inkml:trace>
  <inkml:trace contextRef="#ctx0" brushRef="#br0" timeOffset="146260.81">29600 12835 110 0,'0'0'43'0,"0"0"-1"16,0 0 20 0,105-13-32-16,-52 12 1 0,4-1-14 15,-1 2-6 1,-7-1-5-16,-8-2-5 0,-13 0-1 16,-8 2 2-16,-10-2-1 15,-7 3-1-15,-3 0 0 16,0 0 4-16,0 0-4 15,-24 0-23-15,-12 0-6 16,-11 6-9-16,-9 1 15 16,6 4 5-16,8-2 5 15,9 0 11-15,14-5 2 16,7-3 11-16,4 1 34 0,5-2 45 16,2 0 1-16,1 1 23 15,-3 3 1 1,0 6-7-16,-3 2 68 0,-1 5 163 15,2 6-114-15,-1 3-1 16,0 4 18-16,0 7-189 16,-4 4-53-16,-2 3 0 15,-2 0 0-15,-1-5 0 16,3-6 0-16,4-10 0 16,4-10 0-16,4-6 0 15,0-7 0-15,5 0 0 16,22-8 0-16,7-12 0 15,9-1 0-15,-7 3 0 16,-5 6 0-16,-4 7 0 16,0 5 0-16,-2 0 0 15,3 10 0-15,-2 10 0 0,0 5 0 16,-4 1 0-16,-7 3 0 16,-3-2 0-16,-8-1 0 15,-4 2 0-15,0 0 0 16,-13-1 0-16,-13 2 0 15,-7-4 0-15,-5-5 0 16,4-3 0-16,2-6 0 16,7-6 0-16,8-5-42 15,4 0-771-15,10-4 122 16,3-18 387-16</inkml:trace>
  <inkml:trace contextRef="#ctx0" brushRef="#br0" timeOffset="146612.1">30510 12878 189 0,'0'0'169'16,"0"0"68"-16,0 0-155 15,0 0-11-15,-87 48 63 16,54-5 22-16,-1 12-12 15,4 7-73-15,8 0-21 0,10-2-26 16,8-8 2 0,4-11-10-16,10-10-11 0,14-9 5 15,7-8 11 1,6-12 64-16,4-2 246 16,1-10-105-16,-2-14-226 0,-7-9 0 15,-8-6 0-15,-12-6 0 16,-6-6 0-16,-7-7 0 15,0-2 0-15,-19 2 0 16,-7 6 0-16,-9 9 0 16,-9 11-616-16,-7 6-479 15</inkml:trace>
  <inkml:trace contextRef="#ctx0" brushRef="#br0" timeOffset="148257.53">27341 10308 207 0,'0'0'161'15,"0"0"227"-15,0 0 261 16,0 0-7-16,-18-77-642 15,15 72 0-15,2 2 0 16,-1 3 0-16,1 0 0 16,-7 5 0-16,-8 22 0 15,-6 19 0-15,-10 19 0 16,2 15 0-16,2 6 0 16,4 7 0-16,6 2 0 0,9 1 0 15,9-9 0-15,5-9 0 16,18-13 0-16,6-10 0 15,3-7 0-15,3-10 0 16,-1-10 0-16,2-13 0 16,3-12-105-16,5-3-918 15,7-15 412-15,0-11 342 16</inkml:trace>
  <inkml:trace contextRef="#ctx0" brushRef="#br0" timeOffset="149126.37">27635 10618 199 0,'0'0'143'16,"0"0"129"-16,0 0 402 15,0 0 43-15,0 0-675 16,0 0-42-16,6-55 0 16,1 77 0-16,4 7 0 0,3 9 0 15,-1 7 0 1,-3 5 0-16,-1 2 0 16,-3-1 0-16,-2-3 0 15,-2-6 0-15,-1-6 0 16,-1-7 0-16,0-9 0 15,2-9 0-15,-2-6 0 0,0-5 0 16,1 0 0-16,-1 0 0 16,0-13 0-16,0-8 0 15,0-8 0-15,0-5 0 16,-3-7 0-16,0-4 0 16,3-3 0-16,0 3 0 15,0 6 0-15,16 6 0 16,6 9 0-16,2 9 0 15,1 5 0-15,5 8 0 0,1 2 0 16,3 6 0-16,2 15 0 16,-1 7 0-16,-1 6 0 15,-3 3 0-15,-7 1 0 16,-5 2 0-16,-7-4 0 16,-4 0 0-16,-7-3 0 15,-1-2 0-15,0-5 0 16,-1-4 0-16,-7-6 0 15,1-7 0-15,1-4 0 16,0-5 0-16,2 0 0 16,-4-5 0-16,0-13 0 15,2-5 0-15,1-7 0 16,3-5 0-16,2 0 0 16,0-3 0-16,0 1 0 0,0 0 0 15,15 3 0-15,5 3 0 16,6 4 0-16,9 8 0 15,3 3 0-15,4 10 0 16,-3 6 0-16,-2 0 0 16,-6 3 0-16,-5 14 0 15,-2 4 0-15,-5 3 0 16,-4 7 0-16,-5 3 0 16,-7 1 0-16,-3 4 0 15,0-4 0-15,-3-3 0 16,-5-5 0-16,0-7 0 15,4-8 0-15,4-4 0 16,0-7 0-16,0-1 0 16,9 0-140-16,12 0-918 15,11-1 502-15,6-19 328 0</inkml:trace>
  <inkml:trace contextRef="#ctx0" brushRef="#br0" timeOffset="149694">28945 10594 150 0,'0'0'113'16,"0"0"82"-16,0 0 135 15,0 0 140-15,0 0-95 16,0 0-78-16,-13-43-180 15,3 43-117-15,-3 0 0 0,-8 12 0 16,-3 11 0-16,-1 6 0 16,1 5 0-16,2 3 0 15,2 3 0-15,8-5 0 16,6-5 0-16,5-7 0 16,1-11 0-16,1-1 0 15,13-5 0-15,5-2 0 16,-1-1 0-16,0-3 0 15,0 0 0-15,-3 0 0 16,2 0 0-16,2-11 0 0,3-8 0 16,-1-4 0-16,0-3 0 15,-2-5 0 1,-2-3 0-16,-3 2 0 16,-5 5 0-16,-4 5 0 15,-2 8 0-15,-3 7 0 0,0 4 0 16,0 3 0-16,0 0 0 15,0 0 0-15,0 9 0 16,0 9 0-16,-1 5 0 16,-4 6 0-16,2 4 0 15,1 1 0-15,2-2 0 16,0-3 0-16,3-4 0 16,15-5 0-16,9-6 0 0,9-6 0 15,3-4-626-15,-3-2-171 16,-11-2 501-16,-10 0 128 15</inkml:trace>
  <inkml:trace contextRef="#ctx0" brushRef="#br0" timeOffset="150195.96">29194 10605 131 0,'0'0'119'16,"0"0"89"-16,0 0 317 15,0 0 238-15,0 0-462 16,0 0-301-16,80-59 0 16,-57 79 0-16,1 7 0 15,-1 5 0-15,-4 4 0 0,-6 3 0 16,-7 4 0-16,-6-3 0 16,0-1 0-16,-9-4 0 15,-7-7 0-15,3-7 0 16,2-8 0-16,6-7 0 15,5-6 0-15,0 0 0 16,0-3 0-16,5-16 0 16,13-8 0-16,2-3 0 15,6-8 0-15,-4-1 0 16,1-2 0-16,-4 2 0 16,-6 5 0-16,-2 7 0 15,-5 4 0-15,-3 10 0 16,-3 4 0-16,0 6 0 15,0 3 0-15,0 0 0 0,0 5 0 16,0 17 0-16,0 10 0 16,0 8 0-16,0 5 0 15,0-1 0-15,0-2 0 16,6-8 0-16,4-9 0 16,5-6 0-16,6-6 0 15,4-8 0-15,2-5-715 16,2 0-198-16,-4-10 671 15,-5-17 80-15</inkml:trace>
  <inkml:trace contextRef="#ctx0" brushRef="#br0" timeOffset="150413.9">29763 10257 227 0,'0'0'188'16,"0"0"246"-16,0 0 133 15,86 33-35-15,-42 14-433 16,3 14-99-16,2 10 0 16,-1 9 0-16,0 8 0 15,-5 6 0-15,-15 1 0 16,-19-5 0-16,-9-8 0 16,-40-7-30-16,-20-11-1371 0,-7-12 952 15</inkml:trace>
  <inkml:trace contextRef="#ctx0" brushRef="#br0" timeOffset="151246.65">31205 12685 97 0,'0'0'80'0,"0"0"6"16,0 0 65-16,0 0 70 15,0 0 138-15,0 0 52 16,35-69-30-16,-35 69-219 16,0 19-162-16,0 18-6 15,0 18 6-15,-5 14 105 16,-4 7-105-16,0 9 0 16,-3 2 0-16,2-2 0 0,2-3 0 15,8-9 0-15,0-11 0 16,27-8 0-16,9-11 0 15,9-9 0-15,4-10 0 16,-4-7-59-16,-2-5-428 16,-9-4-320-16,-9-5 437 15,-8-3 176-15</inkml:trace>
  <inkml:trace contextRef="#ctx0" brushRef="#br0" timeOffset="152408.14">31487 12938 117 0,'0'0'54'0,"0"0"17"16,0 0 39-16,0 0 17 15,0 0-11-15,0 0-14 16,19-45-61-16,-11 45-34 0,5 14-7 16,4 9 49-1,4 6 6-15,-2 9 38 0,-4 2-1 16,-4 2-12-1,-4-3-7-15,-4-6-11 0,-3-2-8 16,0-5-20-16,0-5-13 16,0-5 5-16,0-6-10 15,0-4 0-15,0-3-16 16,0-3 0-16,0 0 41 16,0 0 30-16,0 0 96 15,-2-13 161-15,-2-6-304 16,0-5-24-16,2-4 0 15,2-1 0-15,0-2 0 0,0-3 0 16,15 3 0 0,4 0 0-16,4 7-13 0,-1 1-4 15,-4 7-18-15,-2 6 12 16,-2 6 17-16,1 4-34 16,1 0 22-16,3 7-28 15,4 12 18-15,-7 8 10 16,1 3-5-16,-4 4-5 15,-3 2 28-15,-4-4 0 16,-4-2 0-16,-2 0-23 16,0-7 0-16,0-4 12 15,0-6 0-15,-3-6 11 16,1-4 11-16,1-3 0 16,1 0 127-16,0 0 65 0,-2-10-203 15,1-9 0-15,-1-7 0 16,2-4 0-16,0-1 0 15,0-1 0-15,3-2 0 16,6 5 0-16,-1 3 0 16,0 6 0-16,3 6 0 15,0 1 0-15,5 4 0 16,1 3 0-16,0 2 0 16,-1 4 0-16,1 0-18 15,-2 12 6-15,2 11-69 16,2 4 58-16,-4 1 17 15,-1 0-6-15,-1 0 12 16,-3-2 0-16,-2-4 6 16,2-5-6-16,1-4 18 15,-4-6-18-15,5-3 17 0,0-4 35 16,3 0 7-16,0 0-59 16,2-11 0-16,0-5 0 15,-2 0 0-15,-5-5 0 16,-2-2 0-16,-3-1 0 15,-3-4 0-15,-2 1 0 16,0 1 0-16,0 7 0 16,0 5 0-16,0 7 0 15,-2 4 0-15,2 2 0 16,0 1 0-16,0 0 0 16,0 1 0-16,0 17-76 15,0 10 76-15,0 4 11 0,0 2 41 16,0 0-39-16,0-2-13 15,7-5 0-15,-3-4 0 16,2-5 0-16,2-6 0 16,0-5 0-16,3-4 0 15,4-3 0-15,1 0-249 16,0 0-426-16,-2-13 76 16,-5-5 297-16,-4-11 80 15</inkml:trace>
  <inkml:trace contextRef="#ctx0" brushRef="#br0" timeOffset="152690.13">32348 12646 270 0,'0'0'125'0,"0"0"109"0,0 0 230 16,0 0 31-16,0 0-36 15,0 0-459-15,-9 0 0 16,7 0 0-16,2 0 0 16,-1 0 0-16,1-2 0 15,-3-5 0-15,0-2 0 16,0 0 0-16,1 4 0 16,2 5 0-16,0 0 0 0,0 15 0 15,0 20-1188-15,8 13 697 16,7 5 265-16</inkml:trace>
  <inkml:trace contextRef="#ctx0" brushRef="#br0" timeOffset="153158.31">32477 12955 194 0,'0'0'190'0,"0"0"322"15,0 0 390-15,0 0-653 16,0 0-249-16,0 0 0 0,22-64 0 16,-11 80 0-1,6 11 0-15,2 5 0 0,-2 4 0 16,-2 2 0-16,-6-3 0 16,-6-1 0-16,-3-3 0 15,0-6 0-15,0-5 0 16,-2-7 0-16,-1-7 0 15,2-6 0-15,1 0 0 16,0-4 0-16,0-18 0 16,1-6 0-16,8-4 0 15,4-6 0-15,1 6 0 16,-1 3 0-16,-1 5 0 0,0 9 0 16,2 6 0-1,4 7 0-15,4 2 0 0,2 4 0 16,3 18 0-1,-4 3 0-15,-3 3 0 0,-4 4 0 16,-7 0 0-16,-7-1 0 16,-2-6 0-16,0-8 0 15,0-7 0-15,0-5 0 16,1-5-699-16,5 0-131 16,0 0 555-16,-2-16 32 15</inkml:trace>
  <inkml:trace contextRef="#ctx0" brushRef="#br0" timeOffset="153496.41">32910 12393 106 0,'0'0'139'16,"0"0"-13"-16,0 0 62 16,108 30 125-16,-62 11 215 15,-1 16-90-15,-8 16-229 16,-10 16-209-16,-14 10 0 16,-13 2 0-16,0-4 0 0,-15-6 0 15,-5-11 0 1,0-15 0-16,2-19 0 0,5-14 0 15,5-17 0-15,3-8 0 16,2-5 0-16,-1-2 0 16,-5 0 0-16,-10-6-1304 15,-9-16 698-15</inkml:trace>
  <inkml:trace contextRef="#ctx0" brushRef="#br0" timeOffset="155958.53">26845 8581 125 0,'0'0'51'0,"0"0"33"16,0 0 22-16,0 0 30 15,-64-85 20-15,50 65 124 16,0 3 21-16,-4 3-66 0,-6 6 9 16,-8 5-43-1,-12 3-97-15,-9 5-80 0,-3 15-24 16,4 4 0-16,3 4 0 15,8 4 0-15,9 1 0 16,3 5 0 0,6 4 0-16,2 3 0 0,4 4 0 15,-2 3 0-15,1 6 0 16,-3 3 0-16,0 2 0 16,6 5 0-16,6 2 0 15,9 3 0-15,0 0 0 16,21-7 0-16,14-8 0 0,14-11 0 15,9-8 0 1,9-7 0-16,8-10 0 0,4-5 0 16,-5-8 0-16,-4-3 0 15,-11-5 0-15,-12-1 0 16,-8 0 0-16,-6-14 0 16,2-9 0-16,1-15 0 15,3-12 0-15,3-19 0 16,4-17 0-16,-4-10 0 15,-4-5 0-15,-10 2 0 16,-13 11 0-16,-14 11 0 16,-1 11 0-16,-18 11 0 15,-13 8 0-15,-9 3 0 16,-8 6 0-16,-6 2 0 16,-1 6 0-16,-2 4 0 15,4 6 0-15,6 6 0 0,4 8 0 16,3 6-513-16,5 3-304 15,9 19 461-15,8 1 154 16</inkml:trace>
  <inkml:trace contextRef="#ctx0" brushRef="#br0" timeOffset="157104.29">30616 8458 59 0,'0'0'109'16,"0"0"-16"-16,-39-72 46 15,17 51 17-15,-1 5 67 16,1 2 53-16,-4 5-53 16,0 4-27-16,-7 4-71 0,-3 1 5 15,-4 0 2 1,1 4 36-16,0 9-150 0,2 2-18 15,2 4 0-15,5 2 0 16,4 6 0-16,0 5 0 16,1 6 0-16,0 9 0 15,-2 5 0-15,-3 7 0 16,0 5 0-16,3 2 0 16,0 4 0-16,8 4 0 15,8-1 0-15,11 1 0 16,0-3 0-16,22 0 0 15,9-3 0-15,7-3 0 16,1-9 0-16,2-8 0 16,6-7 0-16,7-7 0 0,9-9 0 15,5-9 0 1,7-11 0-16,9-5 0 0,2 0 0 16,2-12 0-16,-9-11 0 15,-13-5 0-15,-12-9 0 16,-15-9 0-16,-8-13 0 15,0-14 0-15,-2-10 0 16,-3-7 0-16,-2-1 0 16,-3 7 0-16,-11 8 0 15,-8 8 0-15,-2 8 0 16,-19 4 0-16,-17 3 0 0,-11 1 0 16,-6 6 0-16,-8 4 0 15,-5 7 0-15,0 11 0 16,-1 8 0-1,3 9-611-15,6 7-211 0,-2 0 525 16,2 14 151-16,0 3-15 16</inkml:trace>
  <inkml:trace contextRef="#ctx0" brushRef="#br0" timeOffset="160336.67">17974 16160 131 0,'0'0'51'16,"0"0"25"-16,3-74 1 16,2 52 9-16,1 1 14 15,2 3 30-15,3 5 48 16,1 1 11-16,4 9-43 16,4 3-32-16,4 2-34 15,3 16-22-15,-1 6 0 16,0 7 7-16,-5 3-21 15,-3 5-28-15,-6 4 35 16,-8 3-34-16,-4 4 5 0,0-4 24 16,-9-1-18-16,-11-6 18 15,-3-8-6-15,-2-7 1 16,2-9 45-16,10-5-45 16,7-7-11-16,3-3-30 15,3 0 0-15,0-20 0 16,0-8 0-16,9-7 0 15,12-4 0-15,10-7 0 16,6 1 0-16,-3 1 0 16,-2-1 0-16,-8 4 0 15,-5 6 0-15,-3 5 0 16,-3 5 0-16,-4 8 0 16,-2 3 0-16,-4 6 0 15,-2 3 0-15,-1 5 0 16,0 0 0-16,0 3 0 0,0 18 0 15,-11 10 0-15,-1 9 0 16,-1 5 0-16,2 4 0 16,2 1 0-16,6-2 0 15,3 0 0-15,0-9 0 16,7-8 0-16,17-10 0 16,7-8 0-16,11-10 0 15,9-3 0-15,5-3-470 16,3-13-292-16,-10-2 358 15,-10-7 198-15,-14-8 43 16</inkml:trace>
  <inkml:trace contextRef="#ctx0" brushRef="#br0" timeOffset="160654.44">18642 15695 146 0,'0'0'82'0,"0"0"34"16,0 0 16-16,0 0-24 15,0 0-52-15,0 0-25 16,87-6 18-16,-73 45 7 0,-13 8 64 16,-1 9 48-16,-13 6 2 15,-11 3-46-15,3-10-8 16,2-16-24-16,10-16-36 15,7-14-17-15,2-9 18 16,0 0 144-16,21-8-73 16,9-6-128-16,12-1 0 15,0 6 0-15,2 7-590 16,3 2-209-16,-5 0 437 16,-9 3 162-16</inkml:trace>
  <inkml:trace contextRef="#ctx0" brushRef="#br0" timeOffset="161017.62">19369 16038 30 0,'0'0'150'16,"0"0"-5"-16,2-93 110 16,-2 78 302-16,0 7 1 15,0 5-206-15,0 3-352 16,0 0 0-16,1 17 0 16,4 15 0-16,1 12 0 0,3 9 0 15,0 4 0-15,-2-1 0 16,2-1 0-16,0-5 0 15,-1-8 0-15,-2-8 0 16,-2-9 0-16,-1-9 0 16,-3-5-134-16,0-5-732 15,0-1 302-15,0-5 317 16,-15 0 94-16</inkml:trace>
  <inkml:trace contextRef="#ctx0" brushRef="#br0" timeOffset="161171.37">19216 16234 140 0,'0'0'77'0,"0"0"-22"15,89-36-11-15,-32 29-15 16,12 4-22-16,11-1-7 16,1 4-93-16,-1-3-24 15</inkml:trace>
  <inkml:trace contextRef="#ctx0" brushRef="#br0" timeOffset="161655.76">20145 15975 112 0,'0'0'77'16,"0"0"64"-16,-20-76 50 15,15 64 180-15,2 8 80 16,1 4-37-16,1 0-264 15,1 11-150-15,0 14 0 16,0 10 35-16,3 3 70 16,13 1-105-16,2-1 0 15,3-6 0-15,0-8 0 16,0-9 0-16,1-10 0 16,2-5 0-16,1 0 0 15,0-19 0-15,-3-8 0 16,-4-5 0-16,-6-4 0 15,-5-2 0-15,-1 1 0 16,-5 5 0-16,-1 5 0 16,0 11 0-16,2 8 0 0,-1 8 0 15,5 0 0-15,4 16 0 16,4 15 0-16,1 10 0 16,0 8 0-16,-4 6 0 15,-5 3 0-15,-3-1 0 16,-3-1 0-16,0-1 0 15,-6-3 0-15,-15-2 0 16,-6-10 0-16,-7-5 0 16,-4-10 0-16,2-10 0 15,5-6 0-15,9-9 0 16,8 0-290-16,10-10-658 16,4-18 442-16,0-15 247 0</inkml:trace>
  <inkml:trace contextRef="#ctx0" brushRef="#br0" timeOffset="161966.74">20706 15478 155 0,'0'0'109'16,"0"0"60"-16,0 0 105 0,0 0-5 15,0 0-90-15,85-17-95 16,-74 44 51-16,-7 7 8 16,-4 5-4-1,-4 7 20-15,-14-7 2 16,2-6-90-16,5-11-71 16,8-11 0-16,3-7 0 0,0-4 0 15,18 0 0-15,22 0 0 16,14-4 0-16,8-3 0 15,-1 2-642-15,-6 0-271 16,-3-1 582-16</inkml:trace>
  <inkml:trace contextRef="#ctx0" brushRef="#br0" timeOffset="162325.68">21683 15831 240 0,'0'0'132'15,"0"0"99"-15,0 0 48 16,0 0-102-16,0 0-177 16,0 0-4-16,101-24-4 15,-75 24-275-15,-9 0-3 16,-14 13 88-16,-3 12 76 15,-20 7-10-15</inkml:trace>
  <inkml:trace contextRef="#ctx0" brushRef="#br0" timeOffset="162458.6">21667 16101 132 0,'0'0'69'0,"0"0"91"0,0 0 34 15,0 0-37-15,95-9-102 16,-47 3-55-16,15 2-129 15,4-2-150-15,0-2 58 16</inkml:trace>
  <inkml:trace contextRef="#ctx0" brushRef="#br0" timeOffset="162901.76">22822 15708 158 0,'0'0'128'0,"0"0"145"16,1-89 397-16,2 61-44 16,-1 3-434-16,-1 6-192 15,1 6 0-15,-2 10 0 16,0 3 0-16,0 0 0 0,0 21 0 16,0 14 0-16,0 12 0 15,0 6 0-15,-2 1 0 16,-1-5 0-16,2-6 0 15,1-8 0-15,0-6 0 16,0-7 0-16,0-3 0 16,6-5 0-16,3-3 0 15,-2 1 0-15,1-3-169 16,6-3-958-16,0-6 686 16,5 0 248-16</inkml:trace>
  <inkml:trace contextRef="#ctx0" brushRef="#br0" timeOffset="163308.46">23307 15523 168 0,'0'0'125'0,"0"0"127"15,0 0 296-15,0 0 43 16,0 0-228-16,0 0-363 15,-36-39 0-15,6 68 0 16,-6 10 0-16,8 4 0 16,1 5 0-16,8 2 0 15,8-5 0-15,11-4 0 16,0-9 0-16,21-9 0 16,19-7 0-16,7-12 0 15,8-4 0-15,-3-3 0 16,-9-15 0-16,-8-5 0 0,-12-6 0 15,-6-1 0-15,-10-3 0 16,-5-4 0-16,-2-1 0 16,0 0 0-16,-19 3 0 15,-5 5 0-15,-4 10 0 16,3 12 0-16,3 8 0 16,3 0 0-16,10 15-431 15,9 7-573-15,1-2 623 16,21-6 173-16</inkml:trace>
  <inkml:trace contextRef="#ctx0" brushRef="#br0" timeOffset="163660.12">23953 15397 201 0,'0'0'154'15,"0"0"103"-15,0 0 37 16,0 0-251-16,0 0 55 16,-85 97 28-16,61-45-26 15,7-1-25-15,10-3-44 16,7-10-26-16,16-9 0 0,19-9 22 16,11-11-12-16,2-9 11 15,-1 0 40-15,-8-19 55 16,-9-8 73-16,-8-3 15 15,-10-4-209-15,-9-2 0 16,-3 0 0-16,-12 0 0 16,-15 4 0-16,-4 2 0 15,-2 7 0-15,0 8 0 16,1 8 0-16,-1 7-924 16,-4 0 125-16,-7 9 550 15</inkml:trace>
  <inkml:trace contextRef="#ctx0" brushRef="#br0" timeOffset="164769.7">17154 17859 8 0,'0'0'11'15,"0"0"6"-15,0 0-6 16,0 0-11-16,0 0-9 16</inkml:trace>
  <inkml:trace contextRef="#ctx0" brushRef="#br0" timeOffset="165517.76">17146 17850 54 0,'0'0'64'15,"0"0"-4"-15,0 0 22 16,0 0 15-16,0 0 7 16,0 0 59-16,-13-21 72 15,13 21 79-15,-1 0 58 16,-1-3-62-16,2 3-118 0,0 0-192 16,0 0 0-1,0-4 0-15,16-2 0 16,17-1 0-16,14-1 0 15,6 0 0-15,-1 2 0 0,-8 0 0 16,-10 2 0-16,-10 1 0 16,-6 2 0-16,-5 1-261 15,-2 0-276-15,-3 0-109 16,-5 7 336-16,-3 6 157 16</inkml:trace>
  <inkml:trace contextRef="#ctx0" brushRef="#br0" timeOffset="165764.49">17234 18042 78 0,'0'0'90'16,"0"0"-6"-16,0 0 29 16,0 0-20-16,0 0-45 15,0 0-4-15,60-7 11 16,-29 7 20-16,4 0-12 15,-3 0-36-15,-3 0-24 16,-6 0-3-16,-3 0-28 16,2 0-95-16,-2 0-17 15,1 0-29-15,-2-3 30 16,-2-5 3-16</inkml:trace>
  <inkml:trace contextRef="#ctx0" brushRef="#br0" timeOffset="166104">17491 17651 86 0,'0'0'64'16,"0"0"18"-16,0 0 24 15,0 0-15-15,0 0-9 16,0 0-24-16,-6-7-3 15,6 14-21-15,11 7 102 16,12 6 88-16,4 0-28 0,6 2 6 16,-3 4-101-1,-3 1-19-15,-8-2-37 0,-4 3 6 16,-9 0-17-16,-6 3 6 16,0 3 23-16,0-5-5 15,-9-3-24-15,-9-2-10 16,-1-2-1-16,-5-2-23 15,-3-2 0-15,0-2-156 16,2 3-410-16,7-5-125 16,3 2 363-16</inkml:trace>
  <inkml:trace contextRef="#ctx0" brushRef="#br0" timeOffset="168268.4">18603 17738 21 0,'0'0'64'16,"0"0"-20"-16,0 0 2 16,0 0 9-16,0 0 14 15,0 0 6-15,-6-34 12 16,4 23 21-16,2-1 3 16,0-1 41-16,0 0 34 15,0 2 10-15,3 3 0 16,2 2 10-16,-1 2-53 0,2 0 26 15,1-1-80-15,5-1-99 16,5-1 0-16,4-2 0 16,7 2 0-16,3 1 0 15,-2 5 0-15,-2 1 0 16,-7 0 0-16,-5 4 0 16,0 10 0-16,-4 3 0 15,-2 3 0-15,-3 2 0 16,-2 5 0-16,-4 3 0 15,0 4 0-15,-9 0 0 16,-10 2 0-16,-8-6 0 16,-1-3 0-16,1-9 0 15,5-7 0-15,6-7 0 16,6-4 0-16,6 0 0 16,1-8 0-16,3-6 0 0,0-1-36 15,0 2-4-15,0 0 11 16,11 3 6-16,6 3-18 15,4 1-11-15,5 3 12 16,4 3 29-16,-1 0-24 16,-2 6 30-16,-2 4-12 15,-4 4 0-15,-6 2 5 16,-5 1 12-16,-7 3 23 16,-3 3-17-16,0-3 28 15,-16 3 12-15,-2-2-6 16,-3 0-11-16,-1-4 11 15,2-3-17-15,1-5 18 16,5-4-41-16,4-3 0 16,4-2-93-16,3 0-257 0,3 0-381 15,0-3 351-15,0-11 150 16,11-7 61-16</inkml:trace>
  <inkml:trace contextRef="#ctx0" brushRef="#br0" timeOffset="168782.28">19369 17644 112 0,'0'0'68'16,"0"0"33"-16,0 0 38 16,0 0 65-16,0 0 248 15,0 0 71-15,-26-56-192 16,13 56-214-16,-6 16-117 16,-1 9 0-16,-2 7 0 15,2 4 0-15,3 3 0 16,4 2 0-16,5-2 0 15,4 1 0-15,4-5 0 0,0 0 0 16,9-6 0-16,13-8 0 16,2-3 0-16,9-8 0 15,2-9 0-15,4-1 0 16,2-4 0-16,-7-12 0 16,-7 1 0-16,-9 0 0 15,-9-2 0-15,-6 5 0 16,-3 1 0-16,0 1 0 15,0 2 0-15,-6 3 0 16,-12 4 0-16,-9 1 0 16,-9 0 0-16,-4 0 0 15,1 1 0-15,8 4-186 16,7-3-377-16,9-2-136 16,5 0 375-16,10 0 94 15</inkml:trace>
  <inkml:trace contextRef="#ctx0" brushRef="#br0" timeOffset="169296.49">20089 17581 156 0,'0'0'74'0,"0"0"43"16,0 0 57-16,8-72 125 15,-8 68 139-15,0 2 39 0,0 2-212 16,0 0-218 0,0 16-47-16,0 7 0 0,2 7 0 15,-1 3 0 1,1 3 0-16,-1 4 0 0,-1 2 0 15,2-4 0-15,1-2 0 16,0-4 0 0,0-8 0-16,2-3 0 0,-4-4 0 15,2-5 0-15,1-4 0 16,1-3 0-16,-2-1-272 16,1 2-604-16,-4-6 364 15,0 0 281-15</inkml:trace>
  <inkml:trace contextRef="#ctx0" brushRef="#br0" timeOffset="169470.01">19930 17797 144 0,'0'0'103'0,"0"0"16"15,0 0-24-15,0 0-46 16,111-39-38-16,-44 34-11 15,6 2-49-15,0 2-161 16,-10-4 47-16</inkml:trace>
  <inkml:trace contextRef="#ctx0" brushRef="#br0" timeOffset="170835.75">20960 17473 105 0,'0'0'71'0,"0"0"15"16,0 0 59-16,-4-87 92 16,-4 71 153-16,3 4 28 15,2 5-26-15,0 3-189 16,3 4-203-16,-1 0 0 16,-2 8 0-16,-4 20 0 15,-4 12 0-15,-4 7 0 16,-3 12 0-16,-2 0 0 15,4-3 0-15,2 1 0 16,8-5 0-16,6-4 0 16,0-6 0-16,6-5 0 15,13-8 0-15,3-7 0 0,2-11 0 16,3-7 0 0,9-4 0-16,3 0 0 0,1-15 0 15,0-5 0-15,-6 1 0 16,-11 3 0-16,-10 0 0 15,-7 2 0-15,-4 1 0 16,-2 2 0-16,0 0 0 16,-3 1 0-16,-12 2 0 15,-2 2 0-15,-6 3 0 16,-7 2 0-16,-5 1 0 16,1 0 0-16,3 0 0 15,4 0 0-15,6 0-36 16,6 0-353-16,2 1-265 15,4 1 200-15,3-2 205 0,1 0 96 16</inkml:trace>
  <inkml:trace contextRef="#ctx0" brushRef="#br0" timeOffset="171503.68">21495 17515 19 0,'0'0'170'16,"0"0"-62"-16,8-90 74 15,-6 71 139-15,-2 9 237 16,0 7-38-16,0 3-351 16,0 4-169-16,-7 23 0 15,-5 11 0-15,-1 10 0 16,1 4 0-16,3-2 0 16,5-7 0-16,4-8 0 15,0-10 0-15,4-7 0 16,10-8 0-16,5-6 0 15,7-4 0-15,3 0 0 16,8 0 0-16,1-10 0 16,-5-3 0-16,-5-3 0 15,-8-2 0-15,-6-4 0 0,-3-2 0 16,-4 2 0-16,-6 1 0 16,1 1 0-16,-2 4 0 15,0 4 0-15,0 4 0 16,0 4 0-16,0 4 0 15,0 0 0-15,0 0 0 16,0 12 0-16,0 13 0 16,0 6 0-16,0 7 0 15,0 2 0-15,0 2 0 0,0 2 0 16,2-2 0 0,-2-7 0-16,1-5 0 15,1-11 0-15,-1-6 0 16,1-7 0-16,-1-5 0 15,-1-1 0-15,0 0 0 16,0 0 0-16,2 0 0 0,1 0 0 16,6 0 0-16,7-3-1083 15,6-14 367-15</inkml:trace>
  <inkml:trace contextRef="#ctx0" brushRef="#br0" timeOffset="171751.72">22629 17623 72 0,'0'0'126'0,"0"0"-61"16,0 0 44-16,0 0-10 15,0 0-15-15,0 0-38 16,70-44-46-16,-43 44 0 16,-3 0-126-16,-7 6-73 15,-13 7 40-15</inkml:trace>
  <inkml:trace contextRef="#ctx0" brushRef="#br0" timeOffset="171915.28">22610 17809 99 0,'0'0'83'0,"0"0"82"16,0 0 148-16,0 0 86 16,0 0-248-16,0 0-151 15,0 0-32-15,127-23-137 16,-69 17-308-16,3-4 244 16,0 0 84-16</inkml:trace>
  <inkml:trace contextRef="#ctx0" brushRef="#br0" timeOffset="172240.16">23256 17531 118 0,'0'0'98'0,"0"0"75"16,16-78 171-16,-13 58 440 16,-1 0-254-16,-1 7-530 15,1 3 0-15,-2 6 0 16,1 1 0-16,-1 3 0 15,0 0 0-15,2 10 0 16,1 14 0-16,1 13 0 16,2 8 0-16,-2 1 0 15,1 1 0-15,0-2 0 16,1-5 0-16,0-4 0 16,0-9 0-16,1-7 0 0,-3-4 0 15,1-5 0-15,-4-6 0 16,3 0 0-16,0-3 0 15,1 2 0 1,6-4 0-16,4 0-152 0,8 0-894 16,5-4 517-16,6-15 314 15</inkml:trace>
  <inkml:trace contextRef="#ctx0" brushRef="#br0" timeOffset="172632.27">23777 17475 139 0,'0'0'117'16,"0"0"88"-16,0 0 332 16,0 0 211-16,0 0-447 15,0 0-301-15,-2-69 0 16,-12 77 0-16,-5 15 0 16,-4 6 0-16,0 8 0 15,5 0 0-15,5-2 0 16,4-4 0-16,7-6 0 15,2-2 0-15,0-7 0 16,6-2 0-16,15-5 0 16,7-3 0-16,5-1 0 15,0-5 0-15,0 0 0 16,-6-11 0-16,-3-4 0 16,-6-3 0-16,-5-5 0 15,-6-1 0-15,-7-1 0 0,0-4 0 16,-7 0 0-16,-15-1 0 15,-7 5 0-15,4 4 0 16,5 7 0-16,9 7 0 16,8 3-105-16,3 4-815 15,6 0 280-15,14 0 377 16</inkml:trace>
  <inkml:trace contextRef="#ctx0" brushRef="#br0" timeOffset="173003.83">24374 17379 44 0,'0'0'138'15,"0"0"-5"-15,0 0 102 16,0 0 253-16,0 0 57 16,0 0-105-16,-32-51-416 15,10 58-24-15,-10 14 0 16,1 6 0-16,3 9 0 15,1 1 0-15,3 6 0 16,5-4 0-16,8-5 0 16,10-2 0-16,1-10 0 15,3-4 0-15,19-7 0 0,5-2 0 16,4-9 0 0,3 0 0-16,1 0 0 0,-5-10 0 15,-4-9 0-15,-9-3 0 16,-4-3 0-1,-8-2 0-15,-5-1 0 16,0 1 0-16,0-1 0 0,-5-1 0 16,1 3 0-16,2 3 0 15,2 8-1363-15,0 9 840 16</inkml:trace>
  <inkml:trace contextRef="#ctx0" brushRef="#br0" timeOffset="176841.58">26376 15729 13 0,'0'0'75'16,"0"0"-19"-16,0 0 22 0,0 0 5 15,0 0 42-15,0 0 48 16,0 0 83-16,-26 3-26 15,26-1-66-15,0-2-54 16,0 2-78-16,14-2-11 16,17 0 10-16,9 0 99 15,5 0-12-15,-11 0-27 16,-11 0-22-16,-13-2 6 16,-7 2-40-16,-3 0-29 15,0 0 5-15,0 0-11 16,0 0-69-16,0 0-222 15,-3 0-449-15,3 0 303 0,0 0 169 16</inkml:trace>
  <inkml:trace contextRef="#ctx0" brushRef="#br0" timeOffset="177263.1">27071 15504 144 0,'0'0'46'15,"0"0"74"-15,6-79 118 16,-6 62 220-16,0 6 70 16,0 6-33-16,0 5-477 15,0 0-18-15,-15 0 0 16,-7 16 0-16,-7 9 0 16,5 7 0-16,2 7 0 15,4 6 0-15,2 5 0 16,4 1 0-16,7 3 0 15,5-4 0-15,0-5 0 0,12-10 0 16,14-2 0-16,3-11 0 16,3-7 0-16,-2-9 0 15,-5-5 0-15,-4-1 0 16,-8 0 0-16,-2-2 0 16,-1-10 0-16,-4-1 0 15,-3-1 0-15,-3 0 0 16,0 2 0-16,0-2 0 15,-5 2 0-15,-11 4 0 0,-3-1 0 16,-7 5 0-16,0 1 0 16,-3 3-65-1,-2 0-725-15,0 0 67 0,-1 0 441 16</inkml:trace>
  <inkml:trace contextRef="#ctx0" brushRef="#br0" timeOffset="177599.74">26144 15444 144 0,'0'0'67'16,"0"0"65"-16,0 0 5 16,0 0-66-16,0 0-36 15,-104 24 41-15,70 20 20 16,7 13 18-16,1 12-10 16,9 11 21-16,7 13-21 15,10 10-56-15,5 0 2 16,31-7-5-16,25-17-30 15,24-21-15-15,28-20-158 0,20-19-355 16,12-17 195-16,-2-4 87 16</inkml:trace>
  <inkml:trace contextRef="#ctx0" brushRef="#br0" timeOffset="177964.34">27572 15344 127 0,'0'0'84'16,"0"0"2"-1,0 0 68-15,0 0-40 16,0 0-76-16,0 0-29 15,32 24 12-15,-13 12 131 0,2 10 76 16,-2 8-22-16,-3 5-9 16,-3 3-2-16,-7-1 9 15,-5-5-95-15,-1-4-33 16,0-7-29-16,-7-7-47 16,-4-6 0-16,3-11 0 15,3-8 0-15,2-11 0 16,1-2 0-16,1 0-215 15,-2-16-462-15,-2-13-98 16,-4-12 513-16</inkml:trace>
  <inkml:trace contextRef="#ctx0" brushRef="#br0" timeOffset="178244.84">27951 15062 129 0,'0'0'50'0,"0"0"57"16,0 0 25-16,0 0-23 15,0 0-81-15,0 0 92 0,72 71 44 16,-83-27 98 0,-10 2-20-16,1-7-68 0,6-11-24 15,8-10-8-15,6-7-67 16,0-5 0-16,21-4 13 15,18 1-88-15,4-1 0 16,2 0 0 0,4 5-784-16,-4 2 8 0,-4 0 488 15</inkml:trace>
  <inkml:trace contextRef="#ctx0" brushRef="#br0" timeOffset="178628.95">28656 15425 255 0,'0'0'248'0,"0"0"413"16,0 0 175-16,-5-78-789 16,5 75-47-16,0 3 0 15,0 0 0-15,0 17 0 16,0 16 0-16,0 11 0 16,0 7 0-16,0 2 0 15,0-1 0-15,0-4 0 0,0-6 0 16,0-7 0-1,10-8 0-15,-1-7 0 0,0-7 0 16,-3-8 0-16,0-2 0 16,-5-3-453-16,-1 0-444 15,0-1 522-15,-5-16 162 16</inkml:trace>
  <inkml:trace contextRef="#ctx0" brushRef="#br0" timeOffset="178781.94">28466 15657 73 0,'0'0'97'0,"0"0"-52"16,0 0 11-16,83-18-38 15,-28 17-9-15,14 1-8 16,6-2-1-16,-2-5-72 16,-9-6-84-16</inkml:trace>
  <inkml:trace contextRef="#ctx0" brushRef="#br0" timeOffset="179346.31">29613 15308 79 0,'0'0'97'0,"0"0"8"15,0 0 35-15,0 0 32 16,0 0 144-16,0 0-20 16,-30-63-16-16,26 59-36 15,4 2-60-15,-1 2-50 0,-1 0-134 16,2 0 0-1,0 0 0-15,0 0 0 16,0 0 0-16,0 0-24 16,0 0 24-16,0 0 0 0,0 0 11 15,0 0 2-15,0 0-13 16,0-1 0-16,0 1 0 16,0 0 0-16,0 0 0 15,0 0 0-15,0 0 0 16,0 0 0-16,0 1 0 15,-5 18 0-15,-5 9 0 16,-8 11 0-16,3 8 0 16,-6 8 0-16,-1 7 0 15,5 5 0-15,1-5 0 16,12-5 0-16,4-8 0 16,11-8 0-16,17-6 0 15,7-4 0-15,5-6 0 0,2-5 0 16,-3-6 0-16,-8-5-600 15,-8-4-297-15,-7-5 552 16,-5 0 140-16</inkml:trace>
  <inkml:trace contextRef="#ctx0" brushRef="#br0" timeOffset="179558.76">29703 15573 138 0,'0'0'114'0,"0"0"22"16,0 0 8-1,0 0-60-15,0 0-60 0,104-39-20 16,-54 39-4-16,2 0-4 16,-5 0-54-16,-3 0-177 15,-12 0 67-15,-5 0-5 16</inkml:trace>
  <inkml:trace contextRef="#ctx0" brushRef="#br0" timeOffset="179959.67">30125 15418 84 0,'0'0'62'16,"0"0"9"-16,51-82 34 15,-36 64 3-15,-1 5 55 0,-3 7 64 16,2 6-49-16,-1 0-121 15,0 3-44-15,0 14-9 16,-6 8 29-16,-6 5 58 16,0 7-9-16,-22 6 14 15,-7 4 15-15,0 6-57 16,0-2-32-16,11-6-22 16,8-6-6-16,10-10-15 15,3-8-28-15,18-5-41 16,6-8 79-16,2-6 11 15,-2-2 0-15,-2 0 21 16,-1-8-10-16,-4-5 4 16,-2-5 1-16,-6 0 5 0,-3-4 12 15,-8-4-22-15,-1-3 32 16,-13-5 7-16,-26 0 6 16,-13 0-56-16,-8 5-28 15,2 3 0-15,11 7-279 16,16 4-235-16,13 4 215 15,18 2 142-15,7 0 50 16</inkml:trace>
  <inkml:trace contextRef="#ctx0" brushRef="#br0" timeOffset="180266.86">30607 15229 146 0,'0'0'99'16,"0"0"71"-16,0 0 27 15,0 0 23-15,0 0-173 16,0 0-37-16,56 53 265 16,-44-9-3-16,-6 7 21 15,-6 6-138-15,0 3 8 16,-7-2-163-16,-12-5 0 0,-1-8 0 15,1-7 0-15,2-11 0 16,4-10 0-16,8-8 0 16,2-5 0-1,3-4-508-15,0 0-309 0,2-7 472 16,7-17 143-16</inkml:trace>
  <inkml:trace contextRef="#ctx0" brushRef="#br0" timeOffset="180528.15">30939 14942 74 0,'0'0'93'16,"0"0"-49"-16,0 0 24 0,0 0 28 15,90 97-6-15,-83-52 12 16,-4 1 58-16,-3-8 25 15,0-12-29-15,0-10-51 16,0-10-39-16,13-3-27 16,18-3 5-16,15 0-13 15,6 0-31-15,-3 0-124 16,-13 1-491-16,-13 3 298 16,-17 5 122-16</inkml:trace>
  <inkml:trace contextRef="#ctx0" brushRef="#br0" timeOffset="181057.94">25795 17341 138 0,'0'0'102'0,"0"0"4"15,0 0 88-15,0 0 215 16,0 0 47-16,0 0-166 0,63-67-159 16,-33 60-96-1,7 1-6-15,0 6-29 0,-2 0-110 16,-10 0-421-16,-14 16-74 16,-11 7 332-16,0 1 141 15,-13 0 21-15,-7 1-11 16</inkml:trace>
  <inkml:trace contextRef="#ctx0" brushRef="#br0" timeOffset="181193.78">25842 17512 86 0,'0'0'64'0,"0"0"34"0,0 0 81 16,0 0 43-16,0 0-62 16,0 0-67-16,91-9-69 15,-50 6-24-15,2-2-251 16,-5-2-100-16,-7-3 145 15</inkml:trace>
  <inkml:trace contextRef="#ctx0" brushRef="#br0" timeOffset="181573.84">26014 17112 164 0,'0'0'94'0,"0"0"67"0,0 0 119 15,0 0 105-15,0 0-211 16,0 0-124-16,32-10-50 16,-9 20 0-16,5 10 0 15,-3 0 29-15,-4 3-8 16,-9 3 10-16,-3 1-4 15,-6-4-7-15,-2 0 12 16,-1 0-26-16,0 0-1 16,0-1 11-16,0 3-16 15,0 1 0-15,0 0 6 16,-3-2-6-16,-7 1 0 0,-4-1-16 16,-3-3-12-1,-7 2-45-15,-2-1-277 0,-2-1-53 16,1-2 165-1,6-6 28-15</inkml:trace>
  <inkml:trace contextRef="#ctx0" brushRef="#br0" timeOffset="182200.99">31505 15507 13 0,'0'0'154'16,"0"0"-73"-16,0 0 51 0,0 0 31 15,0 0-22-15,0 0-80 16,27-27-61-16,-11 27-12 16,5 0-17-16,-2 3-76 15,-4 11-83-15,-11 7 47 16,-4 4 51-16,-7 4 28 15,-15-1-28-15</inkml:trace>
  <inkml:trace contextRef="#ctx0" brushRef="#br0" timeOffset="182322.7">31520 15669 2 0,'0'0'40'15,"0"0"12"-15,0 0-6 0,0 0-5 16,0 0 20-16,0 0-33 16,48 14 4-16,-13-13-32 15,8 1-1-15,1-2-108 16,-5 0-47-16</inkml:trace>
  <inkml:trace contextRef="#ctx0" brushRef="#br0" timeOffset="182658.03">32124 15359 185 0,'0'0'127'0,"0"0"134"16,0 0 298-16,0 0 176 16,0 0-555-16,0 0-180 15,19-41 0-15,-19 41 0 16,0 8 0-16,0 11 0 16,0 11 0-16,0 7 0 15,0 5 0-15,0 2 0 16,-3 2 0-16,-2-1 0 15,0 0 0-15,1-2 0 16,-1-8 0-16,4-8 0 16,1-12 0-16,0-10 0 15,0-5 0-15,4 0 0 16,21-3 0-16,10-9-637 16,2-8-316-16,3-5 642 0</inkml:trace>
  <inkml:trace contextRef="#ctx0" brushRef="#br0" timeOffset="182989.96">32536 15397 127 0,'0'0'106'0,"0"0"74"16,0 0 252-16,0 0 208 16,0 0-531-16,0 0-98 15,-23 19-11-15,1 16 17 16,3 2 0-16,8-2 11 15,7-4-22-15,4-6-1 0,6-5-5 16,18-6 6 0,7-4 16-16,8-5-16 0,5-5 11 15,-2 0 0-15,-3-10-11 16,-11-6 11-16,-7-2-11 16,-9-2 28-16,-7-2 29 15,-5-4 30-15,0-2-11 16,-15 0-82-16,-11-1 0 15,-2 3 0-15,4 8 0 16,8 6-111-16,10 9-557 16,6 3-129-16,4 0 486 15</inkml:trace>
  <inkml:trace contextRef="#ctx0" brushRef="#br0" timeOffset="183277.71">33074 15286 98 0,'0'0'127'0,"0"0"27"16,0 0 26-16,0 0-147 15,0 0-13-15,-49 86 10 16,24-36 55-16,2-2 8 16,7-6 51-16,12-11-70 15,4-11-7-15,9-10 15 16,19-7 9-16,10-3 52 0,4 0 24 15,-4-15-3-15,-8-3-38 16,-13-3 25-16,-15-3-133 16,-2-1-18-16,-10-3 0 15,-20 2 0-15,-9 2-134 16,-9 6-959-16,-12 9 511 16</inkml:trace>
  <inkml:trace contextRef="#ctx0" brushRef="#br0" timeOffset="184473.33">26939 17228 107 0,'0'0'63'0,"0"0"28"16,0 0 18-16,0 0 42 15,16-86 17-15,-3 66 59 16,6 2-105-16,8 1 50 0,2 3-13 16,2 5-22-16,-3 9 24 15,-3 0-30-15,-1 11-108 16,-4 16 75-16,-1 3-64 15,-5 7 1-15,-7 3 0 16,-7 3-29-16,0-1-1 16,-12 1-5-16,-13-6 13 15,-5-7-13-15,2-9 0 16,8-10 0-16,7-11 0 16,4 0 0-16,7-7 0 15,2-9 0-15,0-1 0 16,13 1-18-16,13 3-69 15,7 7 35-15,6 4 11 16,1 2 36-16,-3 0 5 16,-2 8 0-16,-5 10 17 0,-10 3 64 15,-9 3 24-15,-8 4-105 16,-3 0 0-16,-3 2 0 16,-15-2 0-16,-11-2 0 15,0-3 0-15,0-5 0 16,3-7 0-16,5-4 0 15,7-6 0-15,7-1-878 16,7-1 106-16,0-19 468 16</inkml:trace>
  <inkml:trace contextRef="#ctx0" brushRef="#br0" timeOffset="184841.58">27642 17138 160 0,'0'0'99'0,"0"0"113"16,0 0 206-16,0 0 188 16,0 0-400-16,0 0-195 15,-9 21-11-15,-7 28 57 16,1 4 0-16,6 3 30 16,4-3-58-16,5-4 0 15,0-10 0-15,24-9-24 16,8-9 19-16,5-10-6 0,3-7-18 15,-5-4 0 1,-7 0 0-16,-10 0 0 0,-9-5 0 16,-3-5 0-16,-5-4 0 15,-1 2 0-15,0-1 0 16,-6 1 0-16,-10 1 0 16,-11 1 0-16,-11 2 0 15,-6 3 0-15,-7 4 0 16,5 1-134-16,7 0-506 15,12 0-101-15,14 0 415 16,13-6 127-16</inkml:trace>
  <inkml:trace contextRef="#ctx0" brushRef="#br0" timeOffset="185160.28">28339 17117 176 0,'0'0'145'0,"0"0"99"15,0 0 420-15,0 0-113 16,0 0-284-16,0 0-267 16,0 5 0-16,0 33 0 15,0 10 0-15,0 7 0 16,0 6 0-16,-6-2 0 15,1-5 0-15,2-6 0 0,3-10 0 16,0-10 0 0,0-10 0-16,0-8 0 0,0-7 0 15,2-3 0-15,6 0-105 16,-2 0-659-16,-5-13 39 16,-1-7 446-16</inkml:trace>
  <inkml:trace contextRef="#ctx0" brushRef="#br0" timeOffset="185308.87">28129 17387 137 0,'0'0'60'0,"0"0"19"16,95-35 19-16,-40 25-37 0,7 5-27 16,-3 1-34-16,-7 1-8 15,-5-3-198-15,3 0-17 16</inkml:trace>
  <inkml:trace contextRef="#ctx0" brushRef="#br0" timeOffset="185958.18">29473 17012 98 0,'0'0'99'15,"0"0"16"1,0 0 53-16,0 0 67 0,0 0 134 16,0 0-141-16,-18-71 32 15,14 71-176-15,-5 9-84 16,-8 15 0-16,-1 11 0 15,-3 3 79-15,3 3 35 16,2 3 19-16,2-4-68 16,4 0-65-16,4 0 0 15,6-4 0-15,0-1 0 16,0-4 0-16,11-6 0 16,4-1 0-16,1-4 0 15,0-9 0-15,2-3 0 16,0-5 0-16,8-3 0 15,2 0 0-15,0-7 0 0,-1-7 0 16,-10 0 0 0,-6 0 0-16,-6 1 0 0,-5 0 0 15,0 6 0-15,0-2 0 16,-18 3 0-16,-6 1 0 16,-10 4 0-16,-5 1 0 15,-1 0 0-15,1 0 0 16,12 6-152-16,8-2-705 15,13-1 255-15,6-3 345 16</inkml:trace>
  <inkml:trace contextRef="#ctx0" brushRef="#br0" timeOffset="186423.54">29896 17033 103 0,'0'0'96'0,"0"0"51"16,24-89 160-16,-24 78 357 16,0 8 19-16,0 3-636 15,0 0-47-15,-7 22 0 16,-6 20 0-16,-5 7 0 16,7 3 0-16,7-5 0 15,4-12 0-15,0-10 0 16,0-8 0-16,16-8 0 0,10-8 0 15,5-1 0-15,5 0 0 16,1-11 0-16,-6-5 0 16,-5 0 0-16,-7 0 0 15,-7 1 0-15,-3 3 0 16,-6 4 0-16,0 5 0 16,-3 0 0-16,0 3 0 15,0 0 0-15,0 17 0 16,0 9 0-16,0 6 0 15,0 4 0-15,-9 1 0 16,-4-1 0-16,2-4 0 16,3-4 0-16,3-11 0 15,5-7 0-15,0-4 0 16,0-3 0-16,7 1-524 0,8-3-269 16,7-1 463-16,8 0 129 15,6-11 29-15</inkml:trace>
  <inkml:trace contextRef="#ctx0" brushRef="#br0" timeOffset="186659.42">30711 17054 263 0,'0'0'191'15,"0"0"207"-15,0 0-36 16,0 0-213-16,104-24-96 16,-72 24-53-16,-4 6-6 0,-8 10-111 15,-14 4-479-15,-6 1 271 16,0 5 168-16,-23 4 75 16,-8 0-23-16</inkml:trace>
  <inkml:trace contextRef="#ctx0" brushRef="#br0" timeOffset="186787.64">30641 17317 62 0,'0'0'88'0,"0"0"28"0,0 0 43 16,0 0-52-1,0 0-59-15,108-23-48 0,-68 19-27 16,-4-1-179-16,-5-3-7 16</inkml:trace>
  <inkml:trace contextRef="#ctx0" brushRef="#br0" timeOffset="187407.42">31400 17049 88 0,'0'0'64'15,"0"0"14"-15,0 0 37 16,22-79 72-16,-18 60 110 15,-2 4 108-15,0 5 182 16,0 4-361-16,-1 5-226 16,-1 1 0-16,0 0 0 15,0 0 0-15,0 5 0 16,0 17 0-16,0 9 0 16,0 3 0-16,0 5 0 15,0 4 0-15,0 2 0 16,0-4 0-16,-1-2 0 15,1-3 0-15,0-5 0 16,0-6 0-16,0-7 0 16,0-4 0-16,0-4 0 0,3-3 0 15,6-3 0 1,4-1 0-16,7-2-846 0,2-1 53 16,2 0 523-16</inkml:trace>
  <inkml:trace contextRef="#ctx0" brushRef="#br0" timeOffset="187824.09">31950 16964 100 0,'0'0'120'0,"0"0"61"16,0 0 174-16,0 0 423 15,0 0-265-15,0 0-513 16,11-52 0-16,-11 55 0 16,-13 18 0-16,-7 13 0 15,-5 11 0-15,-3 6 0 16,6 2 0-16,3-3 0 16,11-8 0-16,5-8 0 15,3-9 0-15,3-7 0 16,13-8 0-16,5-7 0 0,0-3 0 15,3 0 0-15,0-14 0 16,1-10 0-16,-1-4 0 16,-2-6 0-16,-2-2 0 15,-7-6 0-15,-10 3 0 16,-3 2 0-16,-12 5 0 16,-16 8 0-16,-1 10 0 15,3 5 0-15,7 8-453 16,6 1-557-16,10 0 671 15,3 6 122-15</inkml:trace>
  <inkml:trace contextRef="#ctx0" brushRef="#br0" timeOffset="188203.33">32340 16892 153 0,'0'0'113'16,"0"0"39"-16,0 0 63 15,0 0 31-15,0 0-70 16,0 0-176-16,-37-1 9 16,12 36-14-16,-4 13 10 15,1 5-5-15,8 1 25 16,7-10-21-16,12-10 0 15,1-12 9-15,16-5 5 16,14-6 27-16,3-3-26 16,-2-6 23-16,-4-2 41 15,-9 0 261-15,-5-10 42 0,-5-4-386 16,-4-2 0-16,-2-3 0 16,-2 1 0-16,0-2 0 15,0 0 0-15,-9 4 0 16,-7 4 0-16,-8 4-869 15,-8 1-64-15</inkml:trace>
  <inkml:trace contextRef="#ctx0" brushRef="#br0" timeOffset="195757.43">17836 15495 70 0,'0'0'47'16,"0"0"-6"-16,0 0 14 15,0 0-11-15,-15-82-1 16,12 70 9-16,3 2-14 16,0 1-14-16,0 1 9 15,0 0 11-15,0 1-8 16,0 2 23-16,0 0 44 0,-4 0 53 16,1 0 17-16,-1 0-9 15,0 0-24-15,1 1-15 16,0-2 16-1,1 3-11-15,1 0-22 0,-1 0-27 16,2 2 35-16,0 1-92 16,0 0-24-16,0 0 0 15,-1 0 0-15,-1 0 0 16,2 0 0-16,-1 0 0 16,1 0 0-16,-4 0 0 15,1 6 0-15,0 0 0 16,1 5 0-16,2 0 0 15,0 4 0-15,0 4 0 16,0-1 0-16,0 5 0 16,0 0 0-16,0 6 0 0,0 2 0 15,0 1 0-15,0 5 0 16,0 2 0-16,0 2 0 16,0 0 0-16,3-1 0 15,6-3 0-15,0 0 0 16,-3 5 0-16,-3 2 0 15,-2 8 0-15,-1 2 0 16,0 3 0-16,0-2 0 16,0-3 0-16,0-2 0 15,0-4 0-15,0 1 0 16,0-1 0-16,2 3 0 16,3-3 0-16,-4-1 0 15,2-3 0-15,-3-2 0 16,0-4 0-16,3-1 0 0,1-6 0 15,1-1 0-15,-1-4 0 16,4 0 0-16,-1-2 0 16,-1 1 0-16,0-1 0 15,-3 0 0-15,0-2 0 16,0-2 0-16,-1-2 0 16,1-3 0-16,1-4 0 15,-3 0 0-15,1-1 0 16,-1 0 0-16,1 0 0 15,-1-2 0-15,1 0 0 16,-1 0 0-16,1 0 0 0,-2 1 0 16,0-4 0-1,1-2 0-15,-1 2 0 16,0 0 0-16,0-3 0 16,0 0 0-16,0 0 0 0,0 0 0 15,2 0 0-15,-2 0 0 16,1 0 0-16,-1 0 0 15,0 1 0-15,0-1 0 16,5 0 0-16,5 0 0 16,5 0 0-16,7 0 0 15,4 0 0-15,0 0 0 16,0 0 0-16,4 0 0 0,5 0 0 16,7 0 0-1,5 0 0-15,4-8 0 0,1-2 0 16,0 3 0-16,2 0 0 15,2 1 0-15,3 2 0 16,2-1 0 0,3 1 0-16,5 0 0 0,6-3 0 15,3-1 0-15,6-2 0 16,5-1 0-16,-1 1 0 16,-1 0 0-16,-2 2 0 15,-5 3 0-15,-3 2 0 16,-2 0 0-16,-6 0 0 15,3-1 0-15,4-3 0 16,8-1 0-16,7-3 0 16,4 2 0-16,0-1 0 0,-6 0 0 15,-7 0 0-15,-12 2 0 16,-6-2 0-16,-3 1 0 16,7-1 0-16,10 1 0 15,13-2 0-15,6 1 0 16,6 0 0-16,-6 1 0 15,-3 2 0-15,-9 4 0 16,-10-1 0-16,-9 1 0 16,-5 0 0-16,1-1 0 15,9 0 0-15,7-3 0 16,6-2 0-16,5 1 0 16,1 0 0-16,-2 1 0 15,0-1 0-15,-4 3 0 16,-2-1 0-16,0 0 0 0,6 2 0 15,4-2 0-15,4-1 0 16,6 2 0-16,5-2 0 16,-3 0 0-16,2 2 0 15,-6 0 0-15,-6 0 0 16,-4 2 0-16,-9-3 0 16,-4 0 0-16,-1-2 0 15,1 5 0-15,7-3 0 16,-1 3 0-16,0-4 0 15,-3 2 0-15,-5-1 0 16,-2 1 0-16,-9 0 0 16,-6-1 0-16,-6 1 0 15,-1 1 0-15,6-1 0 16,5 1 0-16,7 3 0 0,1 0 0 16,-1 1 0-16,-8-2 0 15,-7 2 0-15,-10 0 0 16,-8 0 0-16,-12 0 0 15,-12 0 0-15,-6-1 0 16,-3 1 0-16,0 0 0 16,0-2 0-16,0 1 0 15,-2 1 0-15,1 0 0 16,-2 0 0-16,0 0 0 0,0-1 0 16,0-4 0-16,0 0 0 15,0-4 0-15,0-2 0 16,0-2 0-16,0-1 0 15,0-3 0-15,0-3 0 16,0-4 0 0,0-2 0-16,0-5 0 0,-2-4 0 15,-2 1 0-15,-5-8 0 16,-3-3 0-16,-4-6 0 16,-1-5 0-16,-2-8 0 15,5 1 0-15,5 1 0 16,2 3 0-16,3 6 0 15,-1 0 0-15,-3 3 0 16,-2 3 0-16,-2 0 0 16,-3 5 0-16,-1-1 0 0,2 2 0 15,3 3 0-15,3 3 0 16,5 4 0-16,3 1 0 16,0 1 0-16,0 2 0 15,0 0 0-15,0 0 0 16,0 3 0-16,0-1 0 15,0 2 0-15,0 1 0 16,0 2 0-16,0 0 0 16,0 3 0-16,0 0 0 15,0 3 0-15,1 2 0 16,2-1 0-16,1 7 0 16,-3 0 0-16,-1 2 0 15,0 3 0-15,0-1 0 0,0 2 0 16,0 0 0-16,0 0 0 15,0-1 0-15,0-1 0 16,0-1 0-16,0 3 0 16,2 0 0-16,-2 0 0 15,0-1 0-15,0 1 0 16,0 0 0-16,0 0 0 16,0 0 0-16,0 0 0 15,0 0 0-15,-8 0 0 16,-1 4 0-16,-3 1 0 15,-1 0 0-15,-7-2 0 16,-5 3 0-16,-6-3 0 16,-10 5 0-16,-5-3 0 15,-5 2 0-15,-5 0 0 16,-1 0 0-16,-4 0 0 16,-5 2 0-16,-6 0 0 0,-3-2 0 15,1-2 0-15,1 1 0 16,-1-2 0-16,0 3 0 15,-3-2 0-15,-2 2 0 16,-3 3 0-16,-2 0 0 16,-4 3 0-16,2-3 0 15,-1 0 0-15,8 0 0 16,7-1 0-16,7-1 0 0,2-3 0 16,2 0 0-1,1 0 0-15,-1-3 0 0,0 1 0 16,-3-1 0-16,-2-1 0 15,2 0 0-15,-4 2 0 16,3 0 0-16,3 1 0 16,-2 0 0-16,1 2 0 15,-1-2 0-15,-5 1 0 16,3-3 0-16,3 1 0 16,5-3 0-16,6 0 0 15,6 0 0-15,3 0 0 16,5 0 0-16,3 0 0 15,0 0 0-15,1 0 0 16,-8 0 0-16,-4 0 0 16,-9 0 0-16,-8 0 0 0,-3 1 0 15,1 5 0-15,-1-2 0 16,9 1 0-16,4-3 0 16,4 0 0-16,5-2 0 15,1 0 0-15,-3 0 0 16,-9 1 0-16,-5 2 0 15,-7 1 0-15,0 2 0 16,1 0 0-16,2 1 0 16,4-1 0-16,5 0 0 15,3-1 0-15,1-1 0 16,0-3 0-16,1-1 0 16,-3 0 0-16,-5 0 0 0,-5 0 0 15,-1-3 0 1,1 1 0-16,8-1 0 0,8 3 0 15,8 0 0-15,2 0 0 16,2 0 0-16,-2 5 0 16,1 2 0-16,-1 0 0 15,-5 0 0-15,-2-2 0 16,-1 0 0-16,3-2 0 16,8-1 0-16,2-2 0 15,3 0 0-15,2 0 0 16,-5 0 0-16,0 0 0 15,-4 0 0-15,-6 2 0 16,-3 3 0-16,0-1 0 16,2 1 0-16,1-4 0 15,8 0 0-15,4 1 0 0,5-2 0 16,-2 0 0-16,-3 0 0 16,-10 0 0-16,-14 0 0 15,-8 0 0-15,-6 0 0 16,7 5 0-16,8 2 0 15,9-1 0-15,8 0 0 16,9-2 0-16,5-2 0 16,7-2 0-16,-1 0 0 15,-4 0 0-15,-7 1 0 16,-6 3 0-16,-2 0 0 0,-2 3 0 16,2 0 0-1,4 1 0-15,1 2 0 0,3-1 0 16,6-3 0-16,2-2 0 15,5-3 0-15,0 1 0 16,3-2 0-16,-2 0 0 16,2 0 0-16,4 0 0 15,1 0 0-15,2 0 0 16,1 0 0-16,1 0 0 16,2 0 0-16,-2 0 0 15,2 0 0-15,-1 0 0 16,-2 0 0-16,0 0 0 15,1 0 0-15,2 0 0 16,0 0 0-16,0 0 0 16,0 0 0-16,27 0 0 0,18 0-341 15,13 0-898-15,3-27 836 16</inkml:trace>
  <inkml:trace contextRef="#ctx0" brushRef="#br0" timeOffset="198119.23">11158 9660 34 0,'0'0'109'15,"0"0"-31"-15,0 0 35 16,0 0 31-16,-31-89 93 15,28 74 120-15,0 2 50 16,3 5 9-16,-2 2-264 16,2 5-152-16,0-1 0 15,0 2 0-15,0 0 0 16,0 0 0-16,0 5 0 16,8 9 0-16,11 11 0 15,3 7 0-15,2 9 0 0,3 10 0 16,0 5 0-1,0 5 0-15,-2 0 0 0,-1-2 0 16,-5-4 0 0,-4-5 0-16,-3-11 0 0,-3-8 0 15,-2-11 0 1,-2-10 0-16,-2-6 0 0,2-4 0 16,5-11 0-16,17-25 0 15,22-20 0-15,24-20 0 16,24-10 0-16,17-7 0 15,2 1 0-15,-7 9 0 16,-9 9 0-16,-20 10 0 16,-12 10 0-16,-15 11 0 15,-18 11 0-15,-15 14 0 0,-11 12 0 16,-7 4 0-16,-2 2 0 16,0 0 0-16,0 0 0 15,0 6 0-15,-12 10 0 16,-6 4 0-16,-2 0 0 15,-3 3-704-15,-3 0-21 16,0-2 432-16,-1-4 146 16,1-5 17-16</inkml:trace>
  <inkml:trace contextRef="#ctx0" brushRef="#br0" timeOffset="198617.57">11716 9547 152 0,'0'0'70'16,"0"0"47"-16,-20-76 156 15,16 54 339-15,1 3 123 16,-1 7-647-16,1 4-88 15,3 4 0-15,0 4 0 16,0 4 0-16,0 24 0 16,10 9 0-16,3 14 0 0,5 10 0 15,2 9 0 1,2 6 0-16,2 3 0 0,0-2 0 16,-5-9 0-16,2-12 0 15,-3-15 0-15,0-16 0 16,3-14 0-16,7-11 0 15,12-14 0-15,17-26 0 16,13-15 0-16,6-11 0 16,-3-5 0-16,1-6 0 15,-7 3 0-15,0-2 0 16,-2 2 0-16,4 3 0 16,0 4 0-16,-5 13 0 15,-15 14 0-15,-18 21 0 0,-20 12 0 16,-10 7 0-1,-1 0 0-15,0 8 0 0,0 12 0 16,-1 10 0-16,-13 2-1128 16,-6 3 496-16,-6-5 367 15</inkml:trace>
  <inkml:trace contextRef="#ctx0" brushRef="#br0" timeOffset="199619.91">11568 14324 99 0,'0'0'55'16,"0"0"10"-16,0 0 12 16,-94-73 57-16,79 48 39 15,8 6 154-15,4 3 36 0,1 8 11 16,2 4-99-1,0 2-170-15,0 2-105 0,0 0 0 16,3 5 0-16,12 14 0 16,3 8 0-16,7 11 0 15,-2 10 0-15,1 7 0 16,-2 6 0-16,0-2 0 16,-4 0 0-16,3-3 0 15,-3-5 0-15,0-2 0 16,-6-7 0-16,0-5 0 15,-5-9 0-15,-1-7 0 16,-4-10 0-16,1-8 0 16,4-3 0-16,8-20 0 15,18-22 0-15,18-16 0 0,13-8 0 16,6-3 0-16,3 1 0 16,-1 6 0-16,-4 5 0 15,-8 8 0-15,-6 8 0 16,-12 7 0-16,-8 6 0 15,-7 5 0-15,-10 8 0 16,-7 5-678-16,-9 7 3 16,-1 3 377-16,-12 6 104 15,-22 15 38-15</inkml:trace>
  <inkml:trace contextRef="#ctx0" brushRef="#br0" timeOffset="200032.46">11986 14205 146 0,'0'0'85'0,"0"0"50"15,0 0 115-15,-24-80 202 16,23 75 91-16,1 5-131 16,0 5-388-16,0 23-24 15,0 17 0-15,1 15 0 16,6 12 0-16,-1 8 0 15,-1 8 0-15,-1 5 0 16,-2 0 0-16,-1-6 0 16,8-14 0-16,6-16 0 0,12-22 0 15,21-32 0 1,25-14 0-16,21-35 0 16,10-16 0-16,4-1 0 15,-13 3 0-15,-17 4 0 0,-7 8 0 16,-17 8 0-16,-15 10 0 15,-15 7 0-15,-8 6 0 16,-8 6 0-16,-5 4 0 16,-3 6 0-16,0 1 0 15,0 0 0-15,0 0 0 16,-2 11-341-16,-8 4-730 16,-1 0 692-16,-1-4 147 15</inkml:trace>
  <inkml:trace contextRef="#ctx0" brushRef="#br0" timeOffset="202303.84">14573 17866 75 0,'0'0'30'0,"0"0"4"15,0 0 34-15,0 0 10 16,0 0 20-16,0 0 41 16,-18 10 130-16,8-10 4 15,1-6 32-15,1-1 10 16,2 3-86-16,0-3-95 0,3 0-134 16,0-2 0-16,3-4 0 15,0-4 0-15,0-5 0 16,12-4 0-16,3-6 0 15,4-1 0-15,2-6 0 16,6-6 0-16,5-3 0 16,8-3 0-16,6 0 0 15,8-2 0-15,7-2 0 16,3-5 0-16,5-6 0 16,1-1 0-16,3 0 0 15,-1 3 0-15,-4 7 0 16,-5 6 0-16,0 6 0 15,-4 2 0-15,2 3 0 16,5 4-24-16,7 4-23 0,0 2-51 16,2 5-23-16,-4 0-64 15,0 4 119-15,-3 1 2 16,2 2 32-16,-3 2 22 16,-1-4 10-16,4 0-5 15,6-3 5-15,7-2 0 16,4 0 0-16,4-4 10 15,2 4-10-15,3 1 0 16,3 2 26-16,0 3-26 16,-4 3 0-16,-2 3-42 0,-2 3 42 15,-5 3-5-15,-3 0 0 16,-11 1-5-16,-14 3 10 16,-13-1 0-1,-13 0 0-15,-10 1 0 0,-8 0 10 16,-4 0 0-16,-3-2-4 15,1 3-1-15,-1-1 0 16,0 2-10-16,-3-1 10 16,-4 2-5-16,0 0 11 15,0 0 9-15,0 0-4 16,0 0-11-16,0 0 6 16,-7 0-22-16,-13 0-119 15,-7 2-535-15,-3 3 311 0,-1 0 146 16</inkml:trace>
  <inkml:trace contextRef="#ctx0" brushRef="#br0" timeOffset="202968.14">17129 16026 111 0,'0'0'43'16,"0"0"34"-1,0 0 22-15,0 0 42 16,-80-83 46-16,69 63 93 0,0 1 130 16,0 1 40-16,1 2-201 15,1 5-249-15,3 4 0 16,3 5 0-16,2 2 0 15,1 0 0-15,0 2 0 16,0 14 0-16,12 5 0 16,16 4 0-16,11 2 0 15,13 4 0-15,9 3 0 16,11 4 0-16,7-1 0 16,2 1 0-16,-2-3 0 15,-11-5 0-15,-10-5 0 16,-14-7 0-16,-13-5 0 15,-10-6 0-15,-6-3 0 16,-8-1 0-16,-2-3 0 16,-2 0 0-16,-3 0 0 0,0 0 0 15,0 0 0-15,0 0 0 16,0 0 0-16,0 0 0 16,0 3 0-16,0 6 0 15,-5 5 0-15,-7 4 0 16,-6 6 0-16,-2 3 0 15,-9 5 0-15,-3 6 0 16,-6 2 0-16,-2 2 0 16,-3 1 0-16,2-1 0 15,2-3 0-15,6-1 0 0,4-4 0 16,6-6 0-16,7-4 0 16,3-6 0-1,5-6 0-15,2-5 0 0,0-1 0 16,5-3 0-16,1 1 0 15,0 3-358-15,0-6-799 16,0-1 786-16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37:43.81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5809 1438 3 0,'0'0'47'0,"0"0"-7"15,0 0-6-15,0 0-8 16,0 0-1-16,0 0-2 15,0 0 0-15,0 0 0 0,0-30-3 16,0 30 3 0,0 0 11-16,0 0 10 15,0 0 5-15,0 0 36 16,0-1 34-16,0-1 125 0,0 2 13 16,0 0-18-16,0 0 31 15,0 0-37-15,0 0-77 16,0 0-126-16,0 0-30 15,0 0 0-15,0 0 0 16,0 0 0-16,0 0 0 16,0 0 0-16,0 0 0 15,0 0 0-15,0 0 0 16,0 0 0-16,0 0 0 16,0 0 0-16,0 4 0 0,0 3 0 15,-7 8 0-15,-1 1 0 16,-2 4 0-16,-2 1 0 15,-3 3 0 1,3-2 0-16,-4-1 0 16,-2 0 0-16,4-1 0 0,-2-2 0 15,1-2 0-15,3-1 0 16,-1-3 0-16,4-4 0 16,1-4 0-16,1-3 0 15,7-1 0-15,0 0 0 16,0 0 0-16,0 0 0 15,0 0 0-15,0 0 0 16,0 0 0-16,0-1 0 16,4-6 0-16,2-3 0 15,2-1 0-15,1-3 0 0,1 0 0 16,2 0 0-16,2-2 0 16,2 0 0-16,3-4 0 15,-1 3 0-15,3-3 0 16,-6 1 0-16,0 4 0 15,-6 2 0-15,-3 1 0 16,-3 0 0-16,1 3 0 16,-1 3 0-16,0 0 0 15,-1 3 0-15,-1 2 0 16,-1 1 0-16,0 0 0 16,0 0 0-16,0 0 0 15,0 0 0-15,0 0 0 16,0 0 0-16,0 0 0 15,0 0 0-15,2 0 0 0,1 0 0 16,3 10 0-16,3 7 0 16,4 1 0-16,4 4 0 15,2 4 0-15,3-2 0 16,2-2 0-16,-3-4 0 16,0-2 0-16,-6-3 0 15,-5-5 0-15,-4-1 0 16,0-2 0-16,-4-4 0 15,-1-1 0-15,-1 0 0 16,0 0 0-16,0 0 0 16,0 0 0-16,0 0 0 15,-1 2 0-15,-10 3-828 16,-5 2 20-16,-2 2 536 16</inkml:trace>
  <inkml:trace contextRef="#ctx0" brushRef="#br0" timeOffset="2806.59">5766 1530 75 0,'0'0'41'16,"0"0"4"-16,0 0 5 15,0 0 15-15,0 0 27 16,0 0 38-16,9-23 58 15,-8 21 139-15,-1 1 13 16,0-2 36-16,0 2-58 16,0-1-318-16,0 1 0 15,0-1 0-15,2 2 0 0,-2-1 0 16,0 1 0-16,1 0 0 16,-1 0 0-16,0 0 0 15,0 0 0-15,0 0 0 16,0 0 0-16,0 0 0 15,0 0 0-15,0 0 0 16,0 0 0-16,0 0 0 16,0 0 0-16,0 0 0 15,0 0 0-15,0 0 0 16,0 3 0-16,0 4 0 16,0-1 0-16,0 1 0 15,2 3 0-15,-1-2 0 16,1 2 0-16,-1 2 0 15,1-3 0-15,-2 1 0 0,1 3 0 16,1-2 0-16,-1-1 0 16,1 4 0-16,-2-3 0 15,0 2 0-15,0-1 0 16,0 1 0-16,0 3 0 16,1-2 0-16,-1 3 0 15,0-2 0-15,0 1 0 16,0-1 0-16,0 0 0 15,0-1 0-15,0 0 0 16,0-2 0-16,0 2 0 16,0 1 0-16,0-3 0 15,0 4 0-15,0-2 0 16,0 2 0-16,0-3 0 0,0 2 0 16,0-1 0-1,0-1 0-15,0-2 0 0,0 2 0 16,0-2 0-16,0 1 0 15,0 3 0-15,0-4 0 16,0 3 0-16,0-1 0 16,0 0 0-16,0 0 0 15,0 1 0-15,0-1 0 16,0 1 0-16,0-2 0 16,0 1 0-16,0-3 0 0,0 3 0 15,0 2 0 1,0-3 0-16,0 2 0 0,2 2 0 15,-2 0 0-15,1 0 0 16,1 0 0-16,-2 1 0 16,0 0 0-16,0 1 0 15,0 0 0-15,3 2 0 16,-3 0 0-16,4 0 0 16,-4 0 0-16,3 3 0 15,-3 1 0-15,3 2 0 16,-1 2 0-16,1-3 0 15,-2 1 0-15,1-1 0 16,-1 0 0-16,1 0 0 16,-2 2 0-16,1-2 0 0,2 0 0 15,-1 1 0-15,-1-1 0 16,1 0 0-16,1 2 0 16,1-1 0-16,-3-1 0 15,2 0 0-15,-1 3 0 16,-2-2 0-16,3 2 0 15,-3 1 0-15,0-1 0 16,0 0 0-16,3 2 0 16,-3-4 0-16,0 3 0 15,3 1 0-15,-3-1 0 16,0 2 0-16,3 0 0 16,-3 3 0-16,0 3 0 15,0-1 0-15,0 2 0 0,0 2 0 16,0 2 0-1,0 1 0-15,0 2 0 0,0-1 0 16,0-1 0-16,0 0 0 16,0-3 0-16,0 2 0 15,0-3 0-15,0 5 0 16,0 0 0-16,0 8 0 16,0 1 0-16,0 4 0 15,0 1 0-15,0-2 0 16,0-1 0-16,0-1 0 15,0-2 0-15,0-1 0 16,3-2 0-16,2-2 0 16,0-1 0-16,0-2 0 0,-2 1 0 15,1 0 0 1,-1 2 0-16,0-1 0 0,-1-2 0 16,-2-2 0-16,0-4 0 15,3-1 0-15,-3-3 0 16,0 0 0-16,3 0 0 15,-3 1 0-15,4-1 0 16,-1 0 0-16,0 0 0 16,0-2 0-16,-1-1 0 15,-1 2 0-15,-1-2 0 16,0 1 0-16,0-1 0 16,0 2 0-16,0-2 0 0,0 1 0 15,0 2 0-15,0-2 0 16,0 4 0-16,0-1 0 15,0-1 0-15,0 1 0 16,0-1 0-16,0 0 0 16,0 3 0-16,0-2 0 15,0 5 0-15,0 0 0 16,-1-3 0-16,-1 0 0 16,1-5 0-16,1 0 0 15,0 0 0-15,0-3 0 16,0-1 0-16,0 1 0 15,0 0 0-15,0 1 0 16,-2 1 0-16,-1 3 0 16,3-2 0-16,-3 1 0 15,3-1 0-15,0-1 0 0,0 1 0 16,0-3 0-16,-4 2 0 16,4 0 0-16,0-2 0 15,0 1 0-15,0-1 0 16,0-1 0-16,0-1 0 15,0 1 0-15,0-3 0 16,0 2 0-16,0-2 0 16,0-2 0-16,0-1 0 15,0 0 0-15,0 0 0 16,0 2 0-16,0-1 0 16,0 1 0-16,0-3 0 15,4 2 0-15,-4-1 0 16,3 4 0-16,-3-2 0 15,0-1 0-15,0 1 0 0,0-2 0 16,0 1 0-16,0-1 0 16,0 0 0-16,0 1 0 15,0 0 0-15,0-2 0 16,3-2 0-16,-1 1 0 16,-2 2 0-16,1 0 0 15,-1 0 0-15,0 3 0 16,0 0 0-16,0-1 0 15,0 3 0-15,0-2 0 16,0-1 0-16,2 0 0 16,-1 1 0-16,2-3 0 15,-1 2 0-15,1 0 0 16,-2 0 0-16,1-1 0 0,-1 3 0 16,-1-1 0-1,2 0 0-15,-2 0 0 0,1-3 0 16,-1 3 0-16,3-1 0 15,-2-4 0-15,2 4 0 16,-1-1 0-16,-1-3 0 16,1 1 0-16,-2-3 0 15,3-1 0-15,-3 1 0 16,0-2 0-16,0 1 0 16,0 0 0-16,0 1 0 0,0-2 0 15,0 2 0-15,0 1 0 16,0-3 0-16,0 3 0 15,0-2 0-15,0-1 0 16,0-3 0-16,0 3 0 16,0-1 0-16,0 3 0 15,0 0 0-15,0 0 0 16,0 2 0-16,0-2 0 16,0 2 0-16,0-1 0 15,0 0 0-15,0 1 0 16,0 0 0-16,0 0 0 15,0 0 0-15,0-3 0 16,0 1 0-16,0 0 0 16,0-1 0-16,0 0 0 15,0-2 0-15,0-1 0 0,0 2 0 16,0-2 0-16,0 0 0 16,0 2 0-16,0-1 0 15,0 2 0-15,0-1 0 16,0 0 0-16,0-1 0 15,0-3 0-15,0-3 0 16,0-1 0-16,0-2 0 16,0-2 0-16,0-1 0 15,0-3 0-15,0 1 0 16,0-1 0-16,0 0 0 16,0 0 0-16,0 0 0 15,0 0 0-15,0 0 0 0,0 0 0 16,0 0-1178-1,0 0 555-15</inkml:trace>
  <inkml:trace contextRef="#ctx0" brushRef="#br0" timeOffset="3532.21">5827 8511 114 0,'0'0'84'16,"0"0"50"-16,0 0 87 15,0 0 135-15,0 0 192 16,0 0 0-16,-7-35-506 16,5 30-42-16,1 1 0 0,1-4 0 15,-3 3 0-15,-2-2 0 16,2-1 0-16,-1 4 0 15,1 0 0-15,3 3 0 16,0 1 0-16,0 0 0 16,0 0 0-16,0 0 0 15,0 0 0-15,0 0 0 16,0 0 0-16,0 0 0 16,0 0 0-16,0 0 0 15,0 9 0-15,0 6 0 16,10 3 0-16,-1 5 0 15,3 3 0-15,3 6 0 16,-3 2 0-16,3-1 0 16,-5 0 0-16,-2-4 0 15,-2-3 0-15,-2-7 0 0,-1-4 0 16,2-6 0-16,-4-4 0 16,1-3 0-16,-1-2 0 15,1 0 0-15,1 0 0 16,3 0 0-16,7-13 0 15,5-6 0-15,4-5 0 16,5-3 0-16,0-1 0 16,1 1 0-16,-5 4 0 15,-2 3 0-15,-8 7 0 16,-6 2 0-16,-5 2 0 16,-2 5 0-16,0 2 0 15,-2 2 0-15,-18 0-1707 0</inkml:trace>
  <inkml:trace contextRef="#ctx0" brushRef="#br0" timeOffset="5261.79">1666 4682 18 0,'0'0'72'0,"0"0"-15"15,0 0 12-15,0 0 23 16,0 0 30-16,0 0 55 16,2-13 154-16,-2 13 43 0,0-1 15 15,0 1-67-15,0 0-298 16,0 0-24-16,0 0 0 16,0 0 0-16,0 11 0 15,-5 9 0-15,-7 6 0 16,-4 4 0-16,1 0 0 15,-3-1 0-15,6 0 0 16,-1-4 0-16,2 0 0 16,-2-2 0-16,4-3 0 15,0-2 0-15,1-4 0 16,1-3 0-16,1-2 0 16,3-4 0-16,0-1 0 15,3-3 0-15,-3 0 0 0,3-1 0 16,0 0 0-1,0 0 0-15,0 0 0 0,0 0 0 16,0 0 0-16,0 1 0 16,6 4 0-16,3 4 0 15,7 3 0-15,-2 4 0 16,2-1 0-16,2 3 0 16,3 1 0-16,-2 1 0 15,-2 0 0-15,-4-2 0 16,-1-3 0-16,-4-4 0 15,-3-4 0-15,-3-2 0 16,-2-2 0-16,0-3 0 16,0 0 0-16,0 0 0 15,0 0 0-15,0 0 0 16,0 0-215-16,0 0-808 0,0-6 515 16,0-7 279-16</inkml:trace>
  <inkml:trace contextRef="#ctx0" brushRef="#br0" timeOffset="7558.99">1469 5022 88 0,'0'0'55'16,"0"0"13"-16,0 0-14 16,0 0 10-16,0 0-25 15,0 0 5-15,-10 0-3 16,10 0-4-16,0 0 3 15,0 0 14-15,0 0 2 16,0 0-4-16,0 0-11 16,0 0 32-16,0 0 7 0,0 0-28 15,0 0 16-15,0 0 31 16,0 0-22-16,0 0-1 16,0 0-17-16,0 0 8 15,0 0-20-15,0 0-42 16,0 0 1-16,0 0-12 15,7 0 12-15,4 1 9 16,-1 1 18-16,3-1 16 16,1-1 40-16,1 2-33 15,-2-2 6-15,2 0-5 16,3 1-22-16,0 0-1 16,3 1-16-16,3-2-13 15,4 0 7-15,-1 0-6 16,4 3 5-16,-1-3-11 15,3 0 12-15,6 0-6 0,5 0 5 16,3 0 1 0,-1 0-12-16,2 0 17 0,1 0-5 15,-1 0-1-15,1 0 31 16,-3 0-42-16,-4 0 0 16,-3 0 0-16,-2 0 0 15,-1 0 0-15,-2 0 0 16,0 0 0-16,-1 0 0 15,-3 0 0-15,-2 0 0 16,-1 0 0-16,-4 0 0 16,2 0 0-16,-1 0 0 15,4 0 0-15,-4 0 0 16,7 0 0-16,4 0 0 16,1 0 0-16,1 0 0 15,2 0 0-15,-1 0 0 0,-5 0 0 16,0 0 0-16,0 0 0 15,1 0 0-15,7 0 0 16,9 0 0-16,5 0 0 16,8 0 0-16,3 0 0 15,4-3 0-15,9 3 0 16,6 0 0-16,8 0 0 16,2 0 0-16,2 0 0 0,0 5 0 15,0 0 0-15,0 1 0 16,-3-1 0-16,0 1 0 15,-6 1 0-15,-3-3 0 16,-9-1 0-16,-3-1 0 16,0 0 0-16,3-2 0 15,5 0 0-15,10 0 0 16,13 0 0-16,8 0 0 16,8 0 0-16,5 0 0 15,8 0 0-15,-2 0 0 16,-4 0 0-16,-5-2 0 15,-11 2 0-15,-7 0 0 16,-10 0 0-16,-9 0 0 16,-9 0 0-16,-4 0 0 15,1 0 0-15,-3 0 0 0,2 0 0 16,4 2 0-16,3 0 0 16,9 0 0-16,1-2 0 15,10 0 0-15,8 0 0 16,9 0 0-16,13-6 0 15,4-1 0-15,-2 0 0 16,-4 1 0-16,-9 3 0 16,-8 1 0-16,-13 2 0 15,-12 0 0-15,-12 0 0 16,-13 0 0-16,-5-1 0 16,-7 1 0-16,1-1 0 15,-3-1 0-15,-1 1 0 16,-3-2 0-16,-2 1 0 15,-1 1 0-15,-3-1 0 0,0 1 0 16,1-3 0-16,6 2 0 16,2-2 0-16,12 1 0 15,1 0 0-15,3 1 0 16,-3-2 0-16,-1 2 0 16,-6-1 0-16,-4 0 0 15,-2 2 0-15,-2 1 0 16,-1 0 0-16,1 0 0 15,2 0 0-15,1 0 0 16,-1-2 0-16,-3 1 0 16,-2-2 0-16,-9 2 0 0,-4-2 0 15,0 0 0 1,0 0 0-16,4 0 0 0,5 1 0 16,6-1 0-1,1 1 0-15,3 0 0 0,-2-1 0 16,-7 3 0-16,-7 0 0 15,-5 0 0-15,-7 0 0 16,-3 0 0-16,-2 0 0 16,4 0 0-16,2 0 0 15,1 0 0-15,4 0 0 16,-1 0 0-16,-2 0 0 16,-7 0 0-16,-7 0 0 0,-1 0 0 15,-5 0 0-15,-1 0 0 16,2 0 0-16,-2 0 0 15,0 0 0-15,0 0 0 16,0 0 0-16,0 0 0 16,0 0 0-16,0 0 0 15,0 0 0-15,0-1 0 16,0 1 0-16,0 0 0 16,0-2 0-16,-10-1 0 15,-2 1 0-15,-6-4 0 16,-3-2 0-16,-3 0 0 15,-1-2 0-15,-1-1 0 16,1 0 0-16,1-3 0 16,-1 0 0-16,-2-2 0 15,3-4 0-15,2-3 0 0,4 1 0 16,0-4 0-16,3 1 0 16,0 4 0-16,6 3 0 15,0 5 0-15,2 5 0 16,4 2 0-16,0 2 0 15,3 4 0-15,0 0 0 16,0 0 0-16,0 0 0 16,0 0 0-16,0 0 0 15,0 0 0-15,1 13 0 16,11 3 0-16,5 4 0 16,5 3 0-16,6 2 0 15,5-1 0-15,6 2 0 16,1-2 0-16,-4-4 0 0,-3-4 0 15,-8-3 0-15,-8-3 0 16,-4-5 0-16,-6-2 0 16,-4-3 0-16,0 0 0 15,-1 0 0-15,-2 0 0 16,1 0 0-16,-1 0 0 16,0 0 0-16,0 0 0 15,0 0 0-15,0 2 0 16,0 3 0-16,0 4 0 0,-10 8 0 15,-8 5 0 1,-6 3 0-16,0 5 0 0,-4-1 0 16,4-3 0-1,6 0 0-15,5-6 0 0,2-3 0 16,2-4 0 0,2-1 0-16,1-3 0 15,-2 2 0-15,-2 0 0 0,-2 2 0 16,-3-1-837-16,5-4-94 15</inkml:trace>
  <inkml:trace contextRef="#ctx0" brushRef="#br0" timeOffset="17524.68">5802 3005 5 0,'0'0'22'0,"0"0"14"16,0 0-12 0,0 0-6-16,0 0-3 0,0 0 1 15,0-7-6-15,0 7-3 16,0 0-5-16,0 0 1 16,0 0 3-16,0 0 1 15,0 0 9-15,0 0 2 16,0 0-1-16,0 0-3 15,0 0 3-15,0 0-2 16,0 0 5-16,0 0 0 16,0 0 3-16,0 0 2 15,0 0-2-15,0 0-1 16,0 0 6-16,0 0-15 0,0 0 3 16,-3 0 8-16,-2 0-7 15,-1 0-5-15,-3 0 9 16,-4 0-5-16,1 0-3 15,3 0 16-15,-1 2-22 16,-1-2 10 0,2 1 2-16,-1 1 3 0,-1-1-2 15,1 2 7-15,-5 0-14 16,3 0-1-16,-3-2 1 16,3 1-2-16,-1-1 5 15,2 0-1-15,1 1-6 16,-2-1 6-16,0-1 8 15,6 2 7-15,-4-2 0 16,1 0-7-16,1 0-5 0,-1 0 1 16,-1 1-8-16,1 0 5 15,1-1 21-15,-2 2-12 16,1-1 1-16,-2 1 3 16,1-2-3-16,1 0-8 15,0 1-5-15,-1-1 10 16,4 1-4-16,-2 0 18 15,2-1 12-15,2 2 5 16,-3 0-12-16,2-1-16 16,-1-1 0-16,0 1 5 15,1 1-9-15,-1-2 5 16,-2 2 6-16,0 0-11 16,-1-1-11-16,-1 2-11 15,2-2 0-15,2-1 5 16,0 2 23-16,-1-2 0 0,-2 1-17 15,0-1 6-15,-2 2 11 16,-2 0-11-16,-2 2-5 16,2-1 5-16,-1 0-17 15,1 0 11-15,1 0 23 16,4 0-22-16,-2-1-6 16,1 1-6-16,0 0 5 15,0 2-5-15,-3-3 12 16,2 3 11-16,1-1-23 15,-3-1 0-15,6 0 23 16,-2 0-17-16,1-1-1 16,0 1 1-16,-2 2 0 0,-2-1 5 15,1 0-11 1,2 0 0-16,1 2 6 0,-5 0-6 16,3-3 0-16,-2 3 6 15,-2 0-6-15,3-1 0 16,-1 2 0-16,1-1 12 15,2 0-12-15,-2 0 0 16,-2 1 0-16,0-1 5 16,1 0-5-16,0 1 0 15,2-1 0-15,1-2 6 16,1 2-6-16,1-2 0 0,1 0 0 16,-1 3 0-1,-1-1 0-15,-2 1-6 16,-3 1 6-16,3 1 6 15,-6 1-6-15,3 0-6 0,-1-2 6 16,4 1 0 0,-2-1 0-16,0 0 6 0,0 2 12 15,5 0-18-15,-3-1-18 16,0 0 18-16,0-3-6 16,0 4 6-16,-1 0 0 15,1 1 6-15,-2 0-12 16,0 1 6-16,0 1 0 15,-1-1 6-15,-1 1-6 16,2-2 18-16,2-1-18 0,-1 3 0 16,-1 0 0-16,2-1 5 15,-1 4-5-15,1-4-17 16,0 4 17-16,-3-2 12 16,2 3-12-16,-1 1 0 15,-2 0-12-15,2-1 12 16,0 0 17-16,0-3-17 15,2 4 0-15,-1-4 0 16,2-1 6-16,-1 1-6 16,0 0 0-16,2 0 6 15,-1 1-6-15,1 2 0 16,-2 0-6-16,-3 0 6 16,3 0-17-16,0 0 17 15,-3 1 6-15,3 1-1 16,-3 0-5-16,0-1 0 0,2 2 0 15,1 1-5-15,-3-2 5 16,3 1 0-16,1-1 5 16,-2 1 7-16,4-1-1 15,0 0 13-15,0-1-19 16,-1 1 7-16,1 1 5 16,1 1-4-16,-2 1-13 15,-1 2 0-15,-2 1 0 16,1 0 0-16,3 0 0 15,-2-1 0-15,1-2 0 16,1-1 0-16,0-3 0 16,0-3 0-16,3 3 0 0,-4-1 0 15,4-2 0 1,1 2 0-16,-1 1 0 0,-1 0 0 16,-1-1 0-16,2 3 0 15,-1 0 0-15,1 0 0 16,-1 0 0-16,-1-1 0 15,5 1 0-15,-3 1 0 16,3 0 0-16,-3 4 0 16,3-1 0-16,-3 1 0 15,3 3 0-15,-3 0 0 16,3 0 0-16,0-2 0 0,0 1 0 16,0-1 0-1,0 1 0-15,0 3 0 0,0-1 0 16,0 0 0-16,3 6 0 15,3-3 0-15,-3 4 0 16,-3-1 0 0,5 0 0-16,-1-1 0 0,0 0 0 15,4-3 0-15,-2-3 0 16,0 0 0-16,4-1 0 16,-2-1 0-16,1-1 0 15,-2-1 0-15,-1 0 0 16,0 1 0-16,0 2 0 15,0-3 0-15,0 3 0 16,1-1 0-16,1-1 0 0,2 2 0 16,2-3 0-16,2 1 0 15,0 1 0-15,0-2 0 16,0 1 0-16,-3 0 0 16,1 0 0-16,0-3 0 15,-1-1 0-15,1-1 0 16,1 1 0-16,-1-1 0 15,4 0 0-15,-1-1 0 16,0 0 0-16,2-2 0 16,-3-1 0-16,0 0 0 15,4-1 0-15,-3 0 0 16,1-1 0-16,1 0 0 16,-1-2 0-16,-1 1 0 0,3 1 0 15,-3-1 0 1,3 0 0-16,0 0 0 0,-2-1 0 15,5-1 0-15,-3 2 0 16,3 1 0-16,1-4 0 16,-4 3 0-16,6-1 0 15,3 1 0-15,-1 1 0 16,4 2 0-16,0-4 0 16,-2 3 0-16,1-2 0 15,-5-2 0-15,4 1 0 16,-1 0 0-16,3 0 0 15,0 1 0-15,-2 0 0 16,2 1 0-16,1-1 0 0,-1-1 0 16,0 1 0-1,-2-2 0-15,-3 0 0 0,-2-1 0 16,-1 2 0-16,-1-2 0 16,-1 1 0-16,2-1 0 15,0 1 0-15,5 0 0 16,0-1 0-16,3 1 0 15,1-1 0-15,2-1 0 16,-3 2 0-16,-2-2 0 16,-7-1 0-16,0 0 0 15,-3 1 0-15,1-4 0 16,2 1 0-16,-1 1 0 0,2 0 0 16,5-1 0-1,-3 0 0-15,-1 2 0 0,-3-1 0 16,-1 0 0-16,-2-1 0 15,5 0 0-15,0-1 0 16,1-1 0-16,-2 0 0 16,1 0 0-16,3-2 0 15,1 1 0-15,-2 0 0 16,1 1 0-16,-1-1 0 16,-2 3 0-16,-5-2 0 15,2-1 0-15,-2 0 0 16,2-1 0-16,3 2 0 15,1-3 0-15,8-1 0 16,3 0 0-16,-1 0 0 0,-2 0 0 16,-4 0 0-16,-6 0 0 15,-1 0 0-15,-2 0 0 16,1 0 0-16,8 0 0 16,0 0 0-16,4-7 0 15,2-2 0-15,0-1 0 16,1 0 0-16,0 0 0 15,-4 0 0-15,0-2 0 16,-5-1 0-16,4-2 0 16,2-4 0-16,2-2 0 15,4 0 0-15,2-2 0 16,-2 2 0-16,-3 0 0 16,-4 1 0-16,-7 4 0 15,2-2 0-15,-4 0 0 16,6-2 0-16,-2-2 0 0,8-2 0 15,0-2 0-15,1 0 0 16,-1-3 0-16,-2 2 0 16,-2 2 0-16,-6 2 0 15,-3 0 0-15,-4 3 0 16,-2-1 0-16,2-2 0 16,1-1 0-16,2-3 0 15,2 1 0-15,0 0 0 16,1 0 0-16,-3 2 0 15,-5-4 0-15,1 0 0 16,-5-3 0-16,-1 0 0 16,3 0 0-16,-1 0 0 0,2 1 0 15,2 1 0 1,3 3 0-16,-2 3 0 0,-2-2 0 16,-1 0 0-16,-2-2 0 15,-4 0 0-15,0-4 0 16,-2-1 0-16,-2-4 0 15,0-1 0-15,3 3 0 16,0-2 0-16,3 4 0 16,-3 2 0-16,0 2 0 15,-3 0 0-15,-2 1 0 16,1 0 0-16,-2-1 0 16,0 0 0-16,0-4 0 15,3 2 0-15,0 1 0 0,1 4 0 16,-1 2 0-16,2 3 0 15,-5-2 0-15,1 1 0 16,-1-2 0-16,0 1 0 16,0-2 0-16,0 0 0 15,0-1 0-15,0 2 0 16,0 3 0-16,0-1 0 16,0 3 0-16,0-1 0 15,0 1 0-15,0 2 0 16,0-4 0-16,0 1 0 15,0-1 0-15,0-1 0 16,-3 1 0-16,0 2 0 0,-4 0 0 16,4-2 0-16,-2-2 0 15,1 1 0-15,-2-2 0 16,1-4 0-16,-3 0 0 16,0-2 0-16,-1-1 0 15,1 0 0-15,0-1 0 16,0 1 0-16,-1-1 0 15,0 0 0-15,-1-1 0 16,-1-2 0-16,-2 0 0 16,-2-3 0-16,-1-1 0 15,-2-1 0-15,-2-4 0 16,1-1 0-16,-2 4 0 16,3 1 0-16,-3 0 0 0,2 2 0 15,-3 0 0 1,-4 1 0-16,2 1 0 0,-1-1 0 15,1 0 0-15,3 4 0 16,3 4 0-16,0 2 0 16,3 1 0-16,-4 3 0 15,4 2 0-15,-3 2 0 16,-4 2 0-16,2 1 0 16,-5 1 0-16,-2 1 0 15,3 2 0-15,2 0 0 16,1 1 0-16,2 0 0 15,2 3 0-15,1-2 0 0,2 2 0 16,-2-4 0-16,2 1 0 16,-3-2 0-1,-3 3 0-15,-1-1 0 0,-7 0 0 16,-2 0 0-16,-1 2 0 16,-2-1 0-16,5 2 0 15,2 1 0-15,4 1 0 16,4-1 0-16,0 1 0 15,3-1 0-15,-1 1 0 16,2-1 0-16,0 0 0 16,-3 1 0-16,2-1 0 15,0 0 0-15,-1 2 0 16,2-2 0-16,-2 2 0 0,-2-2 0 16,-1 0 0-16,-5 1 0 15,3-1 0-15,-6-2 0 16,-1 0 0-16,-1-1 0 15,1-1 0-15,4 2 0 16,3 1 0-16,0-1 0 16,4 3 0-16,0-1 0 15,-2 0 0-15,2 3 0 16,-2-3 0-16,-2-1 0 16,3 2 0-16,-1-3 0 15,2 3 0-15,-1-1 0 16,-2 0 0-16,1 2 0 15,-3 1 0-15,3 2 0 16,1-1 0-16,-3 1 0 0,6-2 0 16,-1 0 0-16,-1 0 0 15,5 3 0-15,-1-4 0 16,0 1 0-16,2 0 0 16,-1 0 0-16,-1 2 0 15,-1-2 0-15,-2 0 0 16,-1 3 0-16,-5 0 0 15,1 0 0-15,3 0 0 16,0 0 0-16,6 0 0 16,4 0 0-16,3 0 0 15,-1 0 0-15,0 0 0 16,3-1 0-16,-6-1 0 16,2 2 0-16,-4-1 0 15,-5 1 0-15,1 0 0 16,-3 0 0-16,1 0 0 0,3 0 0 15,2 0 0-15,1 0 0 16,4 0 0-16,4 0 0 16,-3 0 0-16,0-3 0 15,0 2 0-15,0 1 0 16,3 0 0-16,2 0 0 16,1 0 0-16,0 0-1307 15,0-1 647-15</inkml:trace>
  <inkml:trace contextRef="#ctx0" brushRef="#br0" timeOffset="19490.8">6273 4337 109 0,'0'0'65'0,"0"0"45"16,0 0 34-16,0 0 83 16,0 0 250-16,0 0-10 15,0 0-107-15,-15-38-272 0,9 38-88 16,-3 0 0-16,-7 12 0 15,-2 9 0-15,-4 6 0 16,2 6 0-16,4 3 0 16,6 2 0-16,2 3 0 15,8-3 0 1,0-1 0-16,0-2 0 0,12-4 0 16,1-1 0-16,-2-3 0 15,4-2 0-15,-3 0 0 16,-3-5 0-16,1 0 0 15,-4-5 0-15,0-4 0 16,0-3 0-16,4-8 0 0,4 0-541 16,2 0-106-16,7 0 203 15,-4 0 231-15,-1-5 56 16</inkml:trace>
  <inkml:trace contextRef="#ctx0" brushRef="#br0" timeOffset="19972.52">6503 4452 135 0,'0'0'87'0,"0"0"79"15,0 0 115-15,0 0 232 16,0 0 34-16,0 0-229 16,-12-38-318-16,0 45 0 15,-3 13 0-15,-6 5 0 16,2 5 0-16,1 2 0 16,6-1 0-16,3-4 0 15,8-3 0-15,1-5 0 16,0-3 0-16,3-3 0 15,10-3 0-15,2-3 0 0,3-4 0 16,-3-3 0-16,3 0 0 16,-3 0 0-16,-2-15 0 15,-4-1 0-15,3-6 0 16,-5 1 0-16,-2-1 0 16,-4 0 0-16,-1 3 0 15,0 1 0-15,-3 2 0 16,-6 2 0-16,-4 2 0 15,4 2 0-15,3 3 0 16,-1 4-65-16,7 3-1062 16,0 0 559-16,0 13 299 15</inkml:trace>
  <inkml:trace contextRef="#ctx0" brushRef="#br0" timeOffset="20518.87">6749 4692 103 0,'0'0'76'16,"0"0"36"-16,0 0 31 16,0 0-45-16,0 0-48 15,0 0-31-15,0-3-11 16,0 3-8-16,0 0 9 15,0 0 26-15,0 0 94 16,0 0 169-16,0 0 74 16,0 0-67-16,0 0-74 0,0 0-172 15,0 0-59-15,0 0 0 16,0 0 0-16,0 0 0 16,0 0 0-16,0 0 0 15,-1 0-13-15,-7 3-10 16,-1 0 23-16,0 1 12 15,3-4-12-15,5 0 6 16,1 0 12-16,0 0-18 16,0 0 0-16,0 0 0 15,0 0 0-15,0-6 0 16,0 0 0-16,0 4 0 16,1-1 0-16,7 0 0 15,2 3 0-15,-1 0 0 16,2 0 0-16,-1 0 0 0,-4 0 0 15,-3 8 0-15,-3 7 0 16,0 4 0-16,0 7 0 16,-22 6 0-16,-7 5 0 15,-5-1 0-15,4-4 0 16,5-9-502-16,8-8-372 16,10-8 524-16,5-7 133 15</inkml:trace>
  <inkml:trace contextRef="#ctx0" brushRef="#br0" timeOffset="21061.07">7041 4467 154 0,'0'0'90'0,"0"0"111"16,0 0 136-16,0 0 229 16,0 0 97-16,0 0-627 15,2-40-36-15,-4 40 0 0,-6 0 0 16,-3 9 0-16,-4 8 0 15,-1 6 0-15,0 3 0 16,2 2 0-16,3-1 0 16,3 3 0-16,3-4 0 15,5-3 0-15,0-1 0 16,0-7 0-16,12-2 0 16,3-3 0-16,4-4 0 15,-2-5 0-15,2-1 0 16,-2 0 0-16,-1-3 0 15,-1-10 0-15,-2-2 0 16,-4-5 0-16,-1 0 0 16,-8 1 0-16,0-2 0 0,0-2 0 15,0 1 0-15,-8-1 0 16,-1 3 0-16,-1 2 0 16,1 3 0-16,6 5 0 15,0 5 0-15,3 5 0 16,0 0-524-16,6 0-576 15,10 4 843-15</inkml:trace>
  <inkml:trace contextRef="#ctx0" brushRef="#br0" timeOffset="21704.15">7104 4274 10 0,'0'0'25'0,"0"0"10"16,0 0-12-16,0 0 8 15,0 0-18-15,0 0-7 16,0 0-3-16,0 0-2 16,0 0 0-16,0 0-1 15,0 0 0-15,0 0 0 16,0 0 2-16,0 0 8 0,0 0 12 16,0 0 9-1,0 0-1-15,0 0-11 0,0 0-7 16,0 0-1-16,0 0-4 15,0 0 1-15,0 0 2 16,0 0-1-16,0 0 5 16,0 0 11-16,0 0 0 15,0 0-4-15,0 0 6 16,0 0 7-16,0 0-17 16,0 0-8-16,0 0-9 15,0 0-1-15,0 0-25 16,0 0-18-16,0 0-28 15,0 0-6-15,0 0 14 16,0 0-8-16,0 0-53 16</inkml:trace>
  <inkml:trace contextRef="#ctx0" brushRef="#br0" timeOffset="30546.4">7215 4353 52 0,'0'0'34'16,"0"0"7"-16,0 0 2 16,0 0 9-16,0 0 14 15,0 0 3-15,0 0 19 16,0 0-32-16,-39-45 1 15,37 42 45-15,2 3-24 16,0 0 39-16,0 0-49 16,0 0 7-16,0 0-1 0,0-2 14 15,0 2 20 1,0 0 3-16,0 0-11 0,0 0-7 16,0 0-60-16,0 0-5 15,0 0-22-15,0 0-6 16,9 0 0-16,8 6 0 15,2 6 45-15,5 2 34 16,1 3 2-16,-1 2-18 16,-4 2 6-16,-4 5-11 15,-2 3-45-15,-7 1-13 16,-6 6 0-16,-1 1 0 16,0 5 0-16,0 2 0 0,-7-1 0 15,1-4 0-15,0-5 0 16,0-9 0-16,4-9 0 15,-1-3 0 1,0-8 0-16,3 0 0 0,-1-5 0 16,1 0 0-16,0 0 0 15,0 0 0-15,0 0 0 16,0 0 0-16,0 0 0 16,0 0 0-16,0 0 0 15,0-6 0-15,0-9-1337 16,0-3 796-16</inkml:trace>
  <inkml:trace contextRef="#ctx0" brushRef="#br0" timeOffset="56719.58">11889 1858 72 0,'0'0'108'0,"0"0"28"15,0 0 101-15,0 0 85 16,0 0 86-16,0 0 49 15,0 0-150-15,0 0-307 16,-19-37 0-16,20 37 0 16,17 0 0-16,3 0 0 15,7 0 0-15,0 9 0 16,-2 9 0-16,2 1 0 16,-2 6 0-16,-4 6 0 15,-7 3 0-15,-3 1 0 16,-8 3 0-16,-4-1 0 0,0-2 0 15,-13-1 0-15,-4-6 0 16,0-4 0-16,1-7 0 16,7-7 0-16,4-6 0 15,3-4 0-15,2 0 0 16,0 0 0-16,0 0 0 16,0-9 0-16,3-8 0 15,6-7 0-15,3-6 0 16,3-3 0-16,3-3 0 15,1-2 0-15,-1-2 0 16,3 1 0-16,-3 2 0 16,-2 3 0-16,-1 4 0 15,-4 5 0-15,-2 7 0 16,-3 1 0-16,-2 8 0 0,-1 4 0 16,-3 2 0-16,0 3 0 15,0 0 0-15,0 0 0 16,0 0 0-16,-2 7 0 15,-5 10 0-15,0 5 0 16,-1 5 0-16,5 2 0 16,2 2 0-16,1 1 0 15,0 1 0-15,3 1 0 16,9-2 0-16,1-1 0 16,2 0 0-16,1-6 0 15,-1-2 0-15,0-7 0 16,-4-4 0-16,-1-7 0 15,-3-2 0-15,-1-3 0 16,-1 0 0-16,1-9 0 16,-3-11-1227-16,-3-8 638 0</inkml:trace>
  <inkml:trace contextRef="#ctx0" brushRef="#br0" timeOffset="57089.16">12320 1422 259 0,'0'0'159'16,"0"0"309"-16,0 0 88 15,0 0-292-15,0 0-161 16,0 0-80-16,79 17 23 15,-61 9 18-15,-3 7-24 16,-11 0 25-16,-4 0-65 16,0 3 0-16,-4-2 0 15,-12-3 0-15,-1-4 0 16,4-6 0-16,2-8 0 16,10-6 0-16,1-6 0 15,0-1 0-15,0 0 0 16,7 0 0-16,20 0 0 0,9 0 0 15,7-3 0-15,5 3 0 16,-1 0-431-16,-6 0-584 16,-7 3 587-16</inkml:trace>
  <inkml:trace contextRef="#ctx0" brushRef="#br0" timeOffset="57733.09">12982 1812 117 0,'0'0'114'0,"0"0"98"16,0 0 324-16,0 0 283 16,0 0-570-16,0 0-249 15,0-37 0-15,0 37 0 16,0 0 0-16,0 0 0 15,0 0 0-15,0 0 0 16,0 11 0-16,0 11 0 16,2 5 0-16,2 10 0 15,2 4 0-15,-1 2 0 16,2-3 0-16,1-1 0 16,-2-5 0-16,0-5 0 0,-2-5 0 15,2-4 0-15,-1-5 0 16,-4-5 0-16,2-6 0 15,0-2 0-15,-2-2 0 16,1 0 0-16,1-2 0 16,-3-10-769-16,0-5-222 15,0 5 710-15</inkml:trace>
  <inkml:trace contextRef="#ctx0" brushRef="#br0" timeOffset="57933.2">12805 1998 82 0,'0'0'183'0,"0"0"-30"15,0 0 87-15,0 0-9 16,0 0-175-16,85-6-52 16,-30 6-4-16,15-1 0 15,6-2-309-15,3-2 50 16,-10 2 93-16,-11-3 14 15</inkml:trace>
  <inkml:trace contextRef="#ctx0" brushRef="#br0" timeOffset="58526.03">13439 1860 184 0,'0'0'194'0,"0"0"475"16,0 0 331-16,0 0-1000 16,0 0 0-16,0-71 0 15,0 70 0-15,0 1 0 16,0 0 0-16,0 0 0 16,0 0 0-16,0 17 0 15,0 8 0-15,7 9 0 16,1 4 0-16,2-3 0 15,5-5 0-15,-1-6 0 0,5-8 0 16,2-4 0 0,3-6 0-16,1-6 0 0,2 0 0 15,-2-2 0-15,1-11 0 16,-8-3 0-16,-2-2 0 16,-5-4 0-16,-5-1 0 15,-3 0 0-15,-2-2 0 16,-1 2 0-16,0 7 0 15,0 5 0-15,0 5 0 16,0 4 0-16,0 2 0 16,0 0 0-16,0 0 0 15,0 2 0-15,0 16 0 0,0 9 0 16,0 10 0-16,0 2 0 16,2 1 0-1,-2-1 0-15,0 3 0 0,0-3 0 16,-6 1 0-16,-8-3 0 15,-4-3 0-15,-4-1 0 16,1-8 0-16,-1-4 0 16,2-9 0-16,7-7 0 15,1-5 0-15,0 0 0 16,1-14 0-16,2-6 0 16,5-4-18-16,4-6-1493 15,0-9 1109-15</inkml:trace>
  <inkml:trace contextRef="#ctx0" brushRef="#br0" timeOffset="58891.58">13893 1430 25 0,'0'0'229'0,"0"0"-11"16,0 0 407-16,0 0 58 16,0 0-416-16,0 0-267 15,32-22 0-15,-17 32 0 16,0 13 0-16,0 6 0 0,-9 9 0 16,-6 7 0-16,0 5 0 15,-16-4 0-15,-2-8 0 16,1-11 0-16,10-11 0 15,4-11 0-15,3-5 0 16,0 0 0-16,0 0 0 16,0 0 0-16,10-1 0 15,13-6 0-15,10 3 0 16,5-2 0-16,1 6 0 16,1 0-1307-16,-7 0 767 15</inkml:trace>
  <inkml:trace contextRef="#ctx0" brushRef="#br0" timeOffset="59413.84">14588 1926 263 0,'0'0'160'0,"0"0"400"0,0 0 295 15,0 0-646-15,0 0-209 16,0 0 0-16,0-19 0 16,18 13 0-16,10-1 0 15,6 0 0-15,2 2 0 16,0 5 0-16,-10 0 0 16,-7 10-883-16,-15 14 186 15,-4 6 460-15,-23 2 65 16</inkml:trace>
  <inkml:trace contextRef="#ctx0" brushRef="#br0" timeOffset="59575.41">14585 2146 74 0,'0'0'169'0,"0"0"37"16,0 0 136-16,0 0-57 15,0 0-160-15,85-13-68 16,-45 11-57-16,3-1-139 15,9 0-371-15,1-3 202 16,-2-4 121-16</inkml:trace>
  <inkml:trace contextRef="#ctx0" brushRef="#br0" timeOffset="60233.61">15225 1731 220 0,'0'0'180'0,"0"0"429"15,0 0 370-15,22-72-920 16,-20 65-59-16,-1 3 0 16,-1 2 0-16,0 2 0 15,0 0 0-15,0 0 0 16,0 0 0-16,0 0 0 15,0 12 0-15,0 12 0 16,-4 9 0-16,-8 11 0 0,-3 2 0 16,0 1 0-1,3-4 0-15,5-5 0 0,4-7 0 16,3-8 0-16,0-8 0 16,0-5 0-16,7-5 0 15,9-2 0-15,6-3 0 16,6 0 0-16,3 0 0 15,2 0 0-15,-2 0 0 16,-2-1 0-16,-3-6 0 16,-2-2 0-16,-3 0 0 15,-6-3 0-15,0-2 0 16,-8 0 0-16,-1-2 0 16,-1-2 0-16,-2 0 0 15,0-1 0-15,0 3 0 16,-3 3 0-16,0 3 0 0,0 4 0 15,0 5 0-15,0 1 0 16,0 0 0-16,0 14 0 16,0 20 0-16,0 12 0 15,-3 11 0-15,-2 4 0 16,1-4 0-16,-1-3 0 16,4-7 0-16,-1-12 0 15,2-8 0-15,0-12 0 16,0-6 0-16,0-8 0 15,0-1 0-15,0 0 0 16,0 0 0-16,0 0 0 16,0-13 0-16,3-6 0 15,2-2-1523-15,-5 1 1077 16</inkml:trace>
  <inkml:trace contextRef="#ctx0" brushRef="#br0" timeOffset="65964.12">5517 3096 73 0,'0'0'36'16,"0"0"0"-16,0 0 14 15,0 0-3-15,0 0-4 16,0 0 28-16,0 0-8 16,1-25 5-16,-1 24-10 15,0-2-15-15,0 2 13 16,0 1-3-16,0 0-2 0,0 0-20 15,0 0-13-15,0 0 17 16,0 0-8-16,0 0 37 16,0 0 7-16,0 0-31 15,0 0-19-15,-1 0 21 16,-2 0-20-16,-5 1 0 16,-2 6-8-16,-2 2 13 15,1-1-27-15,-2 4 32 16,1-1-12-16,3 2-10 15,-1-1-1-15,2 2-9 16,1-1 5-16,1-1-5 16,0 2 20-16,0-3-5 15,3 2 4-15,3-2 1 0,-3 0-4 16,3 0-6-16,0 1-5 16,0 1 1-16,0-1 4 15,0 3-10-15,0 1 0 16,0 1 5-16,0 0-10 15,0 0 10-15,0 0 6 16,0-2-11-16,0 1 5 16,0-2-5-16,0 2 0 15,0-1 5-15,0 1-5 16,0 0 5-16,0-3-5 16,0 0 0-16,0 3 0 0,0-2 11 15,0 0-11-15,0 3 5 16,0-1-5-16,0-1 10 15,0 0-4-15,0 1-1 16,0-3 0 0,0 0 0-16,-3-1 12 0,3-4-17 15,0 2 11-15,0 2-6 16,0 0 6-16,-3 1 5 16,1 0-5-16,-1 1 0 15,0-2-5-15,-1 4-1 16,0-2-5-16,-1 0 5 15,-1 2-5-15,0-1 6 16,0-1-1-16,-4 0 6 0,-1 4-5 16,2-4-1-1,-4 1-5-15,1 0 6 0,3-1-6 16,0 1 0-16,0-2-6 16,3-2 12-16,-4-1-6 15,4 1 5-15,-3 0-5 16,-2 3 0-16,-5 2-11 15,5-1 11-15,-5 3 6 16,1-5-6-16,3 0 0 16,0 0 0-16,-1-3 5 15,1-2-5-15,3 1 0 16,0-2 6-16,0-1 0 16,2-1-6-16,-1-2-6 15,1 1 6-15,4-2 11 16,0-2-11-16,3 0-5 0,0 0 5 15,0 0 0-15,0 0 0 16,0 0 0-16,0 0 0 16,0 0 11-16,0 0-11 15,6 0-6-15,10-7-65 16,8-2 32-16,6 2 18 16,4 3 15-16,-1 1-16 15,3 3 22-15,-6 0-10 16,-2 0 10-16,-3 10 0 15,-5 3 5-15,2 1-5 16,-3 2 16-16,-5 3-5 16,2 2 11-16,-4 0 5 15,-1 1 0-15,-1 1 23 16,-2 2-5-16,-4-2 11 0,-4 1 7 16,0 2-11-16,0-1-1 15,-1 3 1-15,-7 0-5 16,-1 3-1-16,-4-1-16 15,2 0-30-15,-2-2 0 16,1-3 0-16,1-1 0 16,3-2 0-16,0-4 0 15,4-1 0-15,-1-1 0 16,2-4 0-16,-3-1 0 16,2-1 0-16,1 0 0 0,1 2 0 15,1-1 0-15,-2 4 0 16,0 0 0-1,0 1 0-15,1 1 0 16,-1-1 0-16,2-3 0 0,-1-1 0 16,2-2 0-16,0-2 0 15,0 1 0-15,0 1 0 16,0-2 0-16,0 1 0 16,0-1 0-16,0-2 0 15,0 1 0-15,0 0 0 16,0 0 0-16,0 2 0 15,3-4 0-15,2 2 0 16,1 0 0-16,0-1 0 0,1 0 0 16,2-2 0-16,3 1 0 15,3 0 0-15,0-2 0 16,7-2 0-16,-5-1 0 16,2 0 0-16,-3 0 0 15,1 0 0-15,1 0 0 16,0-4 0-16,9-6 0 15,-2 1-341-15,3 2-82 16,-4 0-145-16,-6 1 236 16,-5-2 85-16</inkml:trace>
  <inkml:trace contextRef="#ctx0" brushRef="#br0" timeOffset="67323.23">4672 4127 65 0,'0'0'29'0,"0"0"8"16,0 0-15-16,0 0-5 15,0 0-1-15,0 0-1 16,0 19-5-16,-1-17-1 16,-2 2-3-16,3-3 6 0,-3-1 11 15,3 0 16-15,0 0 24 16,0 0 27-16,0-7-22 16,0-3-44-16,0 0 6 15,0 4 39-15,0 2 48 16,0 2 24-16,0 2-52 15,0 0-62-15,0 0-27 16,0 0-12-16,0 0-18 16,0 3 30-16,0 7-8 15,0 1 16-15,0-1-8 16,0 0 15-16,-6-1 0 16,-3-3 5-16,3-4 34 15,1-2 139-15,-2 0 73 16,1 0-13-16,-1-9-16 15,-1-5-219-15,2-4-18 0,2 0 0 16,4-2 0-16,0 2 0 16,0-2 0-16,0 2 0 15,10 1 0-15,5 1 0 16,1 5 0-16,1 3 0 16,2 4 0-16,-2 4 0 15,4 0 0-15,-1 2 0 16,-3 15 0-16,-1 5 0 15,-4 11 0-15,-7 9 0 16,-5 4 0-16,0 6 0 16,0 0 0-16,-17-3 0 15,-5 0 0-15,0-6 0 16,-8-5 0-16,3-6 0 0,-5-3 0 16,-3-5 0-16,9-6 0 15,1-3 0-15,3-7 0 16,1-4 0-16,10-3 0 15,2-1 0-15,2 0 0 16,4 0 0-16,0-1 0 16,0-6 0-16,3-2 0 15,0 0 0-15,0-1 0 16,13 0 0-16,5 0 0 16,6 2 0-16,3 2 0 15,3 3 0-15,-2 3 0 16,3 0 0-16,-1 0 0 15,-3 7 0-15,0 7 0 0,-3 6 0 16,1 1 0-16,-4 3 0 16,-1 0 0-16,-1 0 0 15,-4-4 0-15,0-3 0 16,-3-5 0-16,-5-4 0 16,1-4 0-16,-5-4 0 15,-2 0 0-15,1 0 0 16,5 0 0-16,6-7 0 15,7-12-76-15,8-6-1139 16,5-9 681-16</inkml:trace>
  <inkml:trace contextRef="#ctx0" brushRef="#br0" timeOffset="79222.75">8407 2512 97 0,'0'0'31'0,"0"0"-5"16,0 0-3-16,0 0 5 15,0 0-11-15,0 0-12 16,0 0 4-16,-26 42 4 16,25-42 4-16,1 0 11 15,0 0 34-15,0 0 31 16,0-3 40-16,0-4-5 15,0-3 17-15,0 2-9 16,0-1-34-16,1 4-35 16,4-1-17-16,2 3-11 15,-1 3-30-15,0 0-9 0,0 0 0 16,-1 0 0 0,-1 0 0-16,2 9 0 0,-5 4 0 15,-1 0 10-15,0 6 15 16,0 1 4-16,-7-2-8 15,-3-3 10-15,-2-4-5 16,0-5 5-16,7-5-5 16,-2-1 29-16,1 0 83 15,-3-7 131-15,0-7-141 16,0-2-128-16,6-6 0 0,0 1 0 16,1-1 0-1,2 1 0-15,0 2 0 0,0 4 0 16,8 3 0-16,4 4 0 15,1 5 0-15,-2 3 0 16,1 0 0-16,0 0 0 16,0 4 0-16,-3 10 0 15,1 0 0-15,-7 4 0 16,0 3 0-16,-3 1 0 16,0 3 0-16,0-2 0 15,-11-3 0-15,-3-3 0 16,0-6 0-16,-1-4 0 15,3-3 0-15,-1-4 0 16,1 0 0-16,1 0 0 16,1-10 0-16,3-2 0 0,-1-5 0 15,2-1 0-15,3-4 0 16,3 1 0-16,0-4 0 16,0 4 0-16,3 5 0 15,8 3 0-15,1 6 0 16,-1 7 0-16,0 0 0 15,2 0 0-15,-2 0 0 16,1 6 0-16,-5 8 0 16,-1 6 0-16,-4 4 0 15,-2-2 0-15,0 1 0 16,-15-4 0-16,3-6 0 16,-3-4 0-16,0-5 0 0,4-4 0 15,-2 0 0 1,3 0 0-16,-2-13 0 0,4 0 0 15,4-4 0-15,4-1 0 16,6 0-605-16,25 0-522 16,14 2 822-16</inkml:trace>
  <inkml:trace contextRef="#ctx0" brushRef="#br0" timeOffset="79804.42">9451 2253 195 0,'0'0'129'0,"0"0"139"15,0 0 237-15,0 0 26 16,0 0-112-16,0 0-419 16,-21-21 0-16,-1 46 0 15,-5 11 0-15,-6 12 0 16,3 10 0-16,6 6 0 15,8 5 0-15,4 0 0 16,9-7 0-16,3-8 0 16,0-7 0-16,6-8 0 0,12-4 0 15,0-4 0-15,3-5 0 16,1-5 0-16,-1-2 0 16,1-4 0-16,1-3 0 15,-2-4-278-15,1-5-579 16,2-3 338-16,-6-2 279 15</inkml:trace>
  <inkml:trace contextRef="#ctx0" brushRef="#br0" timeOffset="80362.73">9554 2482 171 0,'0'0'81'0,"0"0"75"15,0 0 215-15,31-82-4 16,-16 72 10-16,2 6-56 16,-1 2-183-16,4 2-73 15,0 0-65-15,0 9 0 16,-4 10 0-16,-1 2 0 15,-6 9 0-15,-1 9 0 16,-8 2 0-16,0 3 0 16,-8-4 0-16,-13-7 0 15,-1-8 0-15,-1-8 0 16,6-9 0-16,3-5 0 16,6-3 0-16,1 0 0 0,6-6 0 15,1-7 0-15,0 0 0 16,0-2 0-16,5 3 0 15,9 3-13-15,7 2-79 16,0 6 45-16,0 1 42 16,-1 0-18-16,-1 0 17 15,-2 4 6-15,-3 8 0 16,1 3 0-16,-6 2 11 0,-6 3 18 16,-3 1 6-1,0 1-12-15,0-3 52 0,-9-3-62 16,-6-3-13-1,4-4 0-15,-1-2 0 0,1-3 0 16,0-4 0-16,0 0 0 16,3 0-180-16,0 2-881 15,5-2 534-15,3 0 258 16</inkml:trace>
  <inkml:trace contextRef="#ctx0" brushRef="#br0" timeOffset="81040.19">10097 2789 193 0,'0'0'121'16,"0"0"218"-16,0 0 227 15,0 0-224 1,0 0-88-16,0 0-202 0,3-16-52 15,-3 16-23-15,0 0 0 16,0 0 23-16,0 0 11 16,0 0-5-16,0 0 0 15,0 0-6-15,0 0 11 16,0 0-11-16,0 1 0 16,0 2 6-16,-3 1 5 15,-2-2 24-15,1 0-29 16,0-2 23-16,4 0 0 0,-2 0-6 15,1 0 12-15,-1 0-17 16,-1-3-18-16,2-4 0 16,1 1 0-16,0 0 0 15,0 2 0-15,0 1 0 16,0 3 0-16,0 0 0 16,0 0 0-16,0 0 0 15,0 0 0-15,0 0 0 16,0 0 0-16,-3 0 0 15,0 6 0-15,-3 1 0 16,-3-3 0-16,4-2 0 16,-1-2 0-16,0 0 0 15,5 0 0-15,-1 0 0 0,2 0 0 16,0-4 0-16,0-3 0 16,0 2 0-16,0-1 0 15,0 2 0-15,3 3 0 16,3-1 0-16,2 2 0 15,2 0 0-15,-1 0 0 16,3 0 0-16,0 5 0 16,-3 11 0-16,-1 5 0 15,-8 7 0-15,0 2 0 16,-2 1 0-16,-13-3 0 16,-3-5 0-16,2-7-346 0,1-10-684 15,6-6 649-15,3 0 165 16</inkml:trace>
  <inkml:trace contextRef="#ctx0" brushRef="#br0" timeOffset="81702.14">10390 2400 178 0,'0'0'193'0,"0"0"342"15,0 0 437-15,0 0-803 16,0 0-169-16,0 0 0 16,10-57 0-16,-10 57 0 15,0 0 0-15,0 13 0 16,0 15 0-16,0 15 0 15,0 8 0-15,-9 2 0 16,3-3 0-16,0-10 0 16,6-13 0-16,0-8 0 15,0-11 0-15,0-5 0 16,5-3 0-16,6 0 0 16,4 0 0-16,5 0 0 15,-1-4 0-15,2-4 0 16,4-1 0-16,-5-3 0 0,2-2 0 15,-4 3 0-15,-4 0 0 16,-5 0 0-16,-1 1 0 16,-3 0 0-16,-2-1 0 15,0 1 0-15,-2-2 0 16,1 2 0-16,-1 3 0 16,1 2 0-16,1 2 0 15,-3 2 0-15,0 1 0 16,0 0 0-16,0 0 0 15,0 0 0-15,0 15 0 16,3 11 0-16,4 12 0 16,1 5 0-16,-2 4 0 15,-2 1 0-15,-2 1 0 0,-1-2 0 16,-1-4 0 0,0-8 0-16,0-10 0 0,0-14 0 15,0-8 0-15,2-3 0 16,0-4 0-16,0-17 0 15,-1-9 0-15,2-9-284 16,0-6-1183-16</inkml:trace>
  <inkml:trace contextRef="#ctx0" brushRef="#br0" timeOffset="81990.36">10774 2131 282 0,'0'0'229'0,"0"0"424"15,0 0-31-15,0 0-518 16,0 0-93-16,103 83 135 16,-58-26-146-16,-5 13 0 15,-8 12 0-15,-10 9 0 16,-16 2 0-16,-6-4 0 15,-3-5 0-15,-21-13 0 16,-7-6 0-16,-5-11 0 16,5-14 0-16,-1-11 0 0,-4-7 0 15,-7-9 0-15,-13-9-1593 16</inkml:trace>
  <inkml:trace contextRef="#ctx0" brushRef="#br1" timeOffset="97396.79">7380 3489 6 0,'0'0'85'0,"0"0"-43"16,0 0 3-16,0 0 4 15,0 0-6-15,0 0 8 16,3-5 3-16,-3 3 12 16,0 2-2-16,0 0-13 0,0 0-4 15,0 0-30-15,0 0-2 16,0 0-15-16,0 0 5 15,0 3 1-15,-3 5-1 16,-4-1 6-16,-1-2 4 16,1-1-12-16,1-2 14 15,3-2 19-15,0 0 37 16,-1 0-7-16,2 0 53 16,-1 0-55-16,0 0 18 15,0-4-5-15,3 0 41 0,-3-4-66 16,3-2-15-16,0-1-16 15,0-3-21 1,0 3 10-16,3-1-5 16,5 2 17-16,-4 3 11 0,0 1-22 15,-2 3 21-15,1 1-4 16,-2 0-12-16,1 2-16 16,-1 0-22-16,4 0-10 15,-1 0 32-15,4 0-17 16,-1 9 1-16,1 3 16 15,-5 3 16-15,0-1-10 16,-3 0-1-16,0 0-5 16,0-3 22-16,0-2-11 0,-2-2-22 15,-2-3 16 1,-4-4-5-16,-2 1 22 0,2-1 23 16,-4 0-28-16,-1 0 6 15,1-6 27-15,0-5-16 16,3-1-16-16,3-1 10 15,3-1 13-15,2 3-41 16,1 0-18-16,0 0 18 16,0 0-28-16,3 0 28 15,6 1-35-15,1 1 35 16,-1 3-6-16,3 0-11 16,0 5 17-16,0 1-17 15,0 0 12-15,1 0-7 16,-4 11 12-16,0 0 0 0,-2 4 6 15,-2 1 0-15,-2 0-1 16,0 2 24-16,-3-1-24 16,0-2-5-16,0-1 6 15,0 1 0-15,-9-5 11 16,-1-2-11-16,-1-2-6 16,-1-1 29-16,-1-1 28 15,1-4-5-15,-1 0 6 16,-1 0 1-16,3 0-59 15,0-4 0-15,2-5 0 16,-2-3 0-16,4 1 0 16,1-2 0-16,3 0 0 15,3 2 0-15,0-3 0 16,0 2 0-16,0-1 0 16,3 1 0-16,6 2 0 0,3 2 0 15,-5 4 0-15,1 2 0 16,0 2 0-16,0 0 0 15,1 0 0-15,3 0 0 16,-3 9 0-16,0 3 0 16,-3 4 0-16,4 1 0 15,-4 2 0-15,-3-3 0 16,-1 4 0-16,-2-4 0 16,0-2 0-16,0 2 0 15,-2-5 0-15,-7-2 0 0,2-3 0 16,-2-2 0-1,-3-2 0-15,-3-2 0 16,-2 0 0-16,0 0 0 16,-4-10 0-16,7-3 0 0,1 1 0 15,1-2 0-15,3-1 0 16,4 1 0-16,2 0 0 16,3 1 0-16,0 1 0 15,0 1 0-15,0 1 0 16,8-2 0-16,3 2 0 15,2 3 0-15,-1 0 0 16,0 3 0-16,3 2 0 16,-2 2 0-16,2 0 0 15,0 0 0-15,-2 10 0 0,-2 5 0 16,-2 0 0-16,1 2 0 16,-2 1 0-16,-4 0 0 15,-1 0 0-15,-1-1 0 16,-2-2 0-16,0-3 0 15,0 0 0-15,-8 1 0 16,-4-2 0-16,-4 0 0 16,-5-2 0-16,-2-3 0 15,-2-3 0-15,3-3 0 16,1 0 0-16,3-10 0 16,3-6 0-16,3-3 0 15,3 1 0-15,3 0 0 16,2 0 0-16,4 2 0 0,0-1 0 15,4 0 0-15,11 0 0 16,4 0 0-16,1 0 0 16,4 2 0-16,0 3 0 15,-2 3 0-15,-7 6 0 16,1 3 0-16,-5 0 0 16,1 4 0-16,-2 11 0 15,-1 5 0-15,-3 2 0 16,-3 0 0-16,-3 0 0 15,0 0 0-15,0-2 0 16,-3-3 0-16,-12-2 0 16,-1-4 0-16,-5-1 0 15,0-4 0-15,-3-5 0 16,2-1 0-16,2 0 0 16,-2-8 0-16,6-9 0 0,1-4 0 15,0-1 0-15,7 1 0 16,5 1 0-16,3 0 0 15,0 1 0-15,0 1 0 16,11 1 0-16,7 3 0 16,1-2 0-16,4 2 0 15,5 1 0-15,0 5 0 16,-1 4 0-16,-2 4 0 16,-4 0 0-16,-4 11 0 15,-3 10 0-15,-6 6 0 0,1 1 0 16,-6 2 0-1,-3-2 0-15,0-1 0 16,0-6 0-16,-6-2 0 16,-6-6 0-16,-4-3 0 0,-5-3 0 15,1-4 0-15,-5-3 0 16,0 0 0-16,1-7 0 16,6-10 0-16,0-3 0 15,6-1 0-15,4-2 0 16,3 3 0-16,3 0 0 15,2 3 0-15,0 4 0 16,0 4 0-16,0 2 0 16,9 3 0-16,0 1 0 0,6 3 0 15,1 0 0-15,1 2 0 16,2 13-710-16,-10 7-245 16,-9 0 675-16</inkml:trace>
  <inkml:trace contextRef="#ctx0" brushRef="#br1" timeOffset="103615.89">4733 6257 8 0,'0'0'78'15,"0"0"-26"-15,0 0 10 16,0 0 5-16,0 0 19 16,0 0 5-16,0 0 28 15,-3-30 17-15,3 28 34 16,0 1 29-16,0 1-57 16,0 0-15-16,0 0-38 15,0 0-25-15,0 0-42 16,0 0 0-16,0 0-11 15,0 0-11-15,0 4-33 16,0 6 33-16,0 2 0 0,0 2 11 16,-4-3-11-16,1-1 5 15,-1-2-5-15,-1-1 0 16,1 2 6-16,-4-3-1 16,1-1-5-16,4-2 11 15,-2-3-11-15,2 0 11 16,0 0 5-16,-1 0 51 15,1-10-50-15,1-1-11 16,1 0 11-16,1 1-12 16,0-3 12-16,0 4 0 15,4 0-5-15,7 3-12 16,2 0 0-16,2 1-12 16,3 3 7-16,-3 2 5 0,1 0 0 15,-5 0 5 1,-2 4-5-16,1 9 6 0,-4 1-6 15,-3 3 6-15,-1 4-1 16,-2-1 18-16,0 3-11 16,0-6 5-16,-8-4-6 15,-2-2 7-15,4-6-13 16,-3-1 36-16,1-4 51 16,-2 0-4-16,1 0-88 15,-2 0 0-15,0 0 0 16,0-9 0-16,2-4 0 0,-1-2 0 15,5-1 0-15,1 0 0 16,4 1 0-16,0 1 0 16,0 1 0-16,0 2 0 15,3 1 0-15,6 1 0 16,4 2 0-16,-1 4 0 16,3 2 0-16,-3 1 0 15,4 0 0-15,-4 0 0 16,-1 1 0-16,-1 7 0 15,-1-1 0-15,-1 1 0 16,-2 2 0-16,-1 3 0 16,-2 2 0-16,-3 2 0 0,0 1 0 15,0 0 0 1,0-2 0-16,0-2 0 0,-10 0 0 16,1-4 0-16,-3-2 0 15,-1-2 0-15,1-6 0 16,-3 0 0-16,0 0 0 15,3-6 0-15,-4-8 0 16,2 1 0-16,2-6 0 16,2-3 0-16,1-1 0 15,2-1 0-15,2 2 0 16,5-1 0-16,0 3 0 16,6 0 0-16,10 4 0 15,-2 2 0-15,4 2 0 16,-2 4 0-16,-1 5 0 15,3 3 0-15,-2 0 0 0,-1 0 0 16,5 3 0-16,-3 8 0 16,-3 5 0-16,2-1 0 15,-5 2 0-15,-5-2 0 16,0 1 0-16,-2-1 0 16,-4 4 0-16,0-1 0 15,0 2 0-15,-4 3 0 16,-5-3 0-16,-3 2 0 15,-3-2 0-15,0-5 0 16,-3-1 0-16,0-4 0 16,3-3 0-16,-3-4 0 15,-1-3 0-15,0 0 0 16,-1 0 0-16,4-8 0 16,1-7 0-16,-3-2 0 15,9-1 0-15,-1 1 0 0,5-1 0 16,2 3 0-16,3-3 0 15,0 3 0-15,0-1 0 16,2 1 0-16,11 0 0 16,-1 3 0-16,4 3 0 15,1 0 0-15,4 4 0 16,1 4 0-16,-1 1 0 16,4 0 0-16,-4 6 0 15,0 6 0-15,-3 6 0 0,0 0 0 16,-6 2 0-16,-5 1 0 15,-2 0 0-15,-2-1 0 16,-3-1 0-16,0 1 0 16,0-2 0-16,-6 2 0 15,-9-2 0-15,-3 1 0 16,0-4 0-16,-1-3 0 16,1-5 0-16,1-6 0 15,-2-1 0-15,1 0 0 16,-4-8 0-16,1-8 0 15,1-7 0-15,1-3 0 16,3-5 0-16,5 0 0 16,8-2 0-16,3 2 0 15,0 4 0-15,12 4 0 16,6 2 0-16,6 5 0 0,-3 1 0 16,3 7 0-16,-2 4 0 15,3 2 0-15,-1 2 0 16,2 0 0-16,-1 13 0 15,0 5 0-15,-4 4 0 16,-6 0 0-16,-3 2 0 16,-6-3 0-16,-3-2 0 15,-3-2 0-15,0 0 0 16,0-4 0-16,-3 5 0 16,-13 0 0-16,-8 2 0 15,1-1 0-15,-5-2 0 16,0-3 0-16,2-6 0 15,1-7 0-15,1-1 0 16,0 0 0-16,2-13 0 0,-2-2 0 16,6-2 0-16,0-3 0 15,3 2 0-15,0-4 0 16,6 0 0-16,5 0 0 16,4 0 0-16,0-1 0 15,0 4 0-15,13-1 0 16,8 2 0-16,2 2 0 15,4 1 0-15,-1 5 0 16,1 3 0-16,0 5 0 16,1 2 0-16,-1 0 0 15,-4 10 0-15,-1 7 0 16,-3 3 0-16,-5 4 0 16,-1 3 0-16,-7 2 0 15,-6 3 0-15,0-5 0 16,0-1 0-16,-13-5 0 0,-2-5 0 15,-4-5 0-15,0-4 0 16,-3-6 0-16,-2-1 0 16,2 0 0-16,-4-6 0 15,3-10 0-15,-1-3 0 16,2-7 0-16,5 0 0 16,2 1 0-16,8 0 0 15,2 0 0-15,5 5 0 0,0-3 0 16,8 3 0-16,14-1 0 15,5 1 0-15,1 4 0 16,0 3 0 0,1 6 0-16,-5 4 0 15,-2 3 0-15,2 0 0 0,-3 17 0 16,-3 3 0-16,-2 8 0 16,-8 3 0-16,-5 1 0 15,-3 2 0-15,0 0 0 16,-2-3 0-16,-10-3 0 15,-4-7 0-15,-2-4 0 16,3-7 0-16,-1-6 0 16,2-4 0-16,-1 0 0 15,-1-9 0-15,2-11 0 16,1-3 0-16,4-1 0 0,4 0 0 16,5-1 0-16,0 3 0 15,5 3 0-15,16 3 0 16,1 7 0-16,4 2 0 15,-1 3 0-15,-3 4 0 16,-5 0 0-16,-1 9 0 16,-7 6 0-16,-3 5 0 15,-4 4 0-15,-2 2 0 16,0-1 0-16,-8-4 0 16,-4-5 0-16,-4-7 0 15,4-7 0-15,-3-2 0 16,1 0 0-16,0-6 0 15,0-10 0-15,1-3 0 16,2 1 0-16,4 0 0 0,2 3 0 16,4 5 0-16,1 0 0 15,0 3-573-15,4 2-589 16</inkml:trace>
  <inkml:trace contextRef="#ctx0" brushRef="#br1" timeOffset="114372.26">7400 3175 74 0,'0'0'47'0,"0"0"6"16,0 0 23-16,0 0 27 15,0 0-2-15,0 0 25 0,0 0 4 16,0 0 46-16,0-42-19 16,0 42-50-16,0 0-28 15,0 0 29-15,0 0-40 16,0 0-21-16,0 0-20 16,0 0-27-16,0 10 27 15,0 3-27-15,0 4 33 16,0 6-6-16,-2 4-5 15,-2 2 12-15,-1 5-12 16,-1 3-16-16,-4 1 0 16,5-1-1-16,1-1 7 15,-1-6-12-15,4-3-6 16,-2-2 6-16,1-11 6 16,2-1-1-16,0-5-5 15,0-2-11-15,0-1 11 0,0-3 0 16,0 1 0-16,0-1 0 15,0 2 0-15,9-3 22 16,9-1-10-16,5 0 27 16,7 0 7-16,4-3 17 15,3-6 12-15,-4-2 35 16,-5 2-97-16,-1 2-13 16,-6 2 0-16,-3 1 0 0,-6 1 0 15,-3 2 0 1,-2 1 0-16,-4 0 0 15,0 0 0-15,-3 0 0 16,0 0 0-16,0 0 0 0,0 0 0 16,0 0 0-1,-4-2-175-15,-11 2-524 0,0-1-77 16,-9-2 533-16</inkml:trace>
  <inkml:trace contextRef="#ctx0" brushRef="#br1" timeOffset="115948.56">7403 3507 12 0,'0'0'70'16,"0"0"-33"-16,0 0 6 15,0 0 1-15,0 0-8 16,0 0 0-16,-9 6 20 15,9-3-20-15,-2-3-7 0,1 3 7 16,1 0-6-16,0 0-8 16,0-1-10-16,0 3 8 15,0-2-9-15,0 1 1 16,0 0 11-16,0-2 15 16,0-1-1-16,0-1 25 15,0 0-8-15,0 0-1 16,0 0-17-16,0 0 15 15,0 0 10-15,0 0 41 16,0 0 44-16,0 0-19 16,0 0 58-16,0 0 21 15,0 0-22-15,0 0-44 16,0 0-140-16,0 0 0 0,0 0 0 16,0 0 0-16,0 0 0 15,0 0 0-15,0 0 0 16,0 0 0-16,0 0 0 15,0 0 0-15,0-3 0 16,1 2 0-16,4-4 0 16,-1 2 0-16,5-4 0 15,-3 3 0-15,0-3 0 16,5 0 0-16,-3 0 0 16,1-2 0-16,0-2 0 0,-1 2 0 15,2-3 0 1,-1 4 0-16,0-2 0 15,0-2 0-15,0 2 0 16,2 1 0-16,0-2 0 16,0 2 0-16,1-1 0 15,0 0 0-15,-2-1 0 0,-1 0 0 16,3-1 0-16,-3-1 0 16,4 2 0-16,1-3 0 15,1 2 0-15,1-2 0 16,2-2 0-16,-3 2 0 15,1 1 0-15,-5 1 0 16,-1 0 0-16,-1 3 0 16,0-1 0-16,-3 0 0 15,0 0 0-15,0-2 0 0,3 1 0 16,0-2 0-16,2 2 0 16,0 0 0-16,1-3 0 15,3 5 0-15,-3-1 0 16,0 2 0-16,-2 0 0 15,-2-1 0-15,3 2 0 16,-1-3 0-16,-1 2 0 16,0-3 0-16,1-1 0 15,4-1 0-15,-2 0 0 16,1 1 0-16,1-1 0 16,0-1 0-16,-2 1 0 15,-1 3 0-15,-1 1 0 16,-1 0 0-16,-1 2 0 15,2-2 0-15,-1 0 0 0,2 2 0 16,0-2 0-16,0 2 0 16,-2 0 0-16,3-1 0 15,-2 1 0-15,-1-3 0 16,3 1 0-16,0-1 0 16,-1 2 0-16,0-2 0 15,-2 2 0-15,-1-2 0 16,4 0 0-16,-5 3 0 15,-2-2 0-15,-1 5 0 16,-1-2 0-16,1 4 0 16,-1-1 0-16,-1 1 0 15,-2-1 0-15,3 0 0 16,-3-1 0-16,3-1 0 16,0 0 0-16,0 1 0 15,-3 1 0-15,3-1 0 0,-3 3 0 16,2 0 0-16,-1-1 0 15,2-1 0-15,0-1 0 16,1 0 0-16,1-4 0 16,-2 0 0-16,1 4 0 15,-1 0 0-15,0 2 0 16,-1-2 0-16,-2 1 0 16,0 0 0-16,1 3 0 0,-1-1 0 15,0 1 0 1,0 0 0-16,0 0 0 0,0 0 0 15,0-3 0-15,0 0 0 16,2-3 0-16,-2-2 0 16,0 0 0-16,3 0 0 15,-3 2 0-15,4 2 0 16,-4 1 0-16,0 0 0 16,0 1 0-16,0 2 0 15,0 0 0-15,0 0 0 16,0 0 0-16,0 11 0 15,-4 4-1178-15,-11 1 619 16,-9-1 324-16</inkml:trace>
  <inkml:trace contextRef="#ctx0" brushRef="#br1" timeOffset="116574.81">7938 2578 2 0,'0'0'195'16,"0"0"-102"-16,0 0 84 16,0 0 126-16,0 0 109 15,0 0 39-15,-10-11-37 16,10 11-414-16,0 0 0 15,0 0 0-15,0 0 0 0,0-1 0 16,4-3 0-16,13 1 0 16,11 2 0-16,11-2 0 15,7 3 0-15,0 0 0 16,-3 0 0-16,-7 0 0 16,-6 0 0-16,-3 0 0 15,-4-1 0-15,-4-4 0 16,-3 0 0-16,-4-2 0 15,-3 1 0-15,-4 2 0 16,-4 4 0-16,-1-1 0 16,0 1 0-16,0 0 0 15,3 0 0-15,-3 0 0 16,0 0 0-16,0 0 0 16,0 0 0-16,0 0 0 15,3 0 0-15,0 8 0 0,3 12 0 16,5 7 0-16,0 6 0 15,0 6 0-15,-2 1 0 16,3-1 0-16,-3-1 0 16,-3-6 0-16,0-4 0 15,-3-2 0-15,2-8 0 16,-3-1 0-16,1-6 0 16,-3-3 0-16,3-2 0 15,-3-6 0-15,0 0 0 16,0 2 0-16,0-1 0 15,0 4 0-15,-9-3-1578 16,-13 4 1132-16</inkml:trace>
  <inkml:trace contextRef="#ctx0" brushRef="#br1" timeOffset="118418.56">4832 5859 79 0,'0'0'40'15,"0"0"9"-15,0 0 26 16,0 0 7-16,0 0 42 16,0 0 26-16,0-17 68 15,0 17-26-15,0 0-60 16,0 0-81-16,0 1-51 16,0 21 9-16,3 8 0 15,3 13 79-15,0 7 3 16,0 7-44-16,-2 2 7 15,-1 0-38-15,-3-4 12 16,0-5-12-16,0-3-16 16,0-12 5-16,0-10 1 15,0-8 10-15,0-7 6 0,0-5-16 16,0 0-6-16,0-2 0 16,6-1 0-16,15-1 23 15,12-1 38-15,10 0 19 16,3-5-23-16,-2-8 7 15,-7 2-6-15,-7 1-24 16,-6 2 1-16,-12 4-35 16,-2 3 6-16,-5 1-12 15,-5 0-6-15,0 0-22 16,0 0-76-16,0 0-95 16,0 0-173-16,0 0-91 15,-8 0 121-15,-10 0 101 16,-2-2 57-16</inkml:trace>
  <inkml:trace contextRef="#ctx0" brushRef="#br1" timeOffset="121504.09">4904 6277 64 0,'0'0'32'0,"0"0"16"16,0 0-19-1,0 0 12-15,0 0-9 0,0 0-1 16,-32 20 6-16,32-20-8 15,0 0 6-15,0 0-5 16,0 0-4-16,0 0-7 16,0 0-4-16,0 0-4 15,0 0-10-15,0 0-1 16,0 0 6-16,0 0 3 16,0 0 4-16,0 0 16 0,0 0-8 15,0 0 5 1,0 0 4-16,12-6 0 0,0-6 20 15,3 0 20-15,-3 1-40 16,2-3 31 0,-3 0 3-16,0 1 23 15,-2-3 12-15,4-1-3 0,1 0-24 16,0-5-28 0,3 0-13-16,4-2 0 0,-3-1-26 15,4 0 11-15,-4 1 0 16,0 1 10-16,-3 6 17 15,-2 0-16-15,-1 3 38 16,-1 0 8-16,-1-3 23 16,3-2-4-16,1 2-40 15,1-2-23-15,0 0 0 0,-2 1-29 16,-1 3 17-16,0 0 0 16,0 2-5-16,-3 1 17 15,2-1-5-15,-1-1-24 16,2-1 0-16,1 0 0 15,2 0 0-15,1-2 0 16,-2 0 0-16,0 3 0 16,-3 3 0-16,-2-1 0 15,-4 1 0-15,5-2 0 16,-2 1 0-16,2-2 0 16,5-2 0-16,0-1 0 15,4 0 0-15,-2 2 0 16,-1 1 0-16,-4-2 0 15,1 2 0-15,-5 1 0 0,3-1 0 16,-3 1 0-16,0 1 0 16,1-1 0-16,0 2 0 15,1-3 0-15,5 0 0 16,-2-1 0-16,1 0 0 16,2 0 0-16,-2-1 0 15,-2-2 0-15,3-1 0 16,-3 1 0-16,2 0 0 15,0-2 0-15,2 1 0 16,-2 2 0-16,2 3 0 16,-4 3 0-16,1 0 0 15,-2 1 0-15,-2-1 0 16,6-1 0-16,-2 0 0 16,5-4 0-16,-1-1 0 0,2-4 0 15,2 0 0-15,0-2 0 16,-2 3 0-1,-2 0 0-15,-4 3 0 0,-1 1 0 16,-3 2 0-16,1 1 0 16,-1 1 0-16,2-1 0 15,4-4 0-15,0-2 0 16,1-2 0-16,3 2 0 16,-4 2 0-16,0 0 0 15,-3 1 0-15,-4 2 0 16,3 0 0-16,-3-1 0 0,7-5 0 15,1-2 0 1,1-2 0-16,7-1 0 0,-2-2 0 16,2 4 0-16,-5 2 0 15,1 3 0-15,-7 3 0 16,2-1 0-16,0 1 0 16,3-1 0-16,0-2 0 15,3-2 0-15,1 0 0 16,-1 0 0-16,-5 2 0 15,2 3 0-15,-3-1 0 16,-2 1 0-16,-2 2 0 16,0-2 0-16,-1 2 0 15,3-3 0-15,1-2 0 0,7 1 0 16,1-3 0 0,3-2 0-16,-2 1 0 0,2 1 0 15,-7 4 0-15,-1 2 0 16,-4 3 0-16,-4 1 0 15,0-1 0-15,6-1 0 16,0-2 0-16,1 0 0 16,2-1 0-16,-2 0 0 15,-2 1 0-15,1 2 0 16,-5-1 0-16,2 1 0 16,-3 1 0-16,6-4 0 15,0-1 0-15,0 0 0 16,7-2 0-16,-1 0 0 15,-1 1 0-15,2-1 0 0,-4 2 0 16,-6 4 0-16,-2-1 0 16,0 1 0-16,1 1 0 15,1-3 0-15,0-3 0 16,3-1 0-16,6-2 0 16,1 0 0-16,-1 1 0 15,1 0 0-15,-2 4 0 16,-7 1 0-16,-1 2 0 15,-3 1 0-15,2 0 0 16,-1-2 0-16,-1 3 0 16,0-1 0-16,1 0 0 15,-1 2 0-15,0-1 0 16,-1 3 0-16,-1-2 0 16,-1 0 0-16,3-1 0 15,9-4 0-15,0-3 0 0,12-5 0 16,1 0 0-16,-1 1 0 15,-5 2 0-15,-6 3 0 16,-5 1 0-16,-6 3 0 16,0 1 0-16,0-1 0 15,-1 0 0-15,4-4 0 16,4-1 0-16,4-3 0 16,2 1 0-16,1-1 0 15,-1 2 0-15,-6 3 0 16,-2 1 0-16,-5 2 0 0,4-2 0 15,-2 0 0-15,2-4 0 16,5-3 0-16,2-1 0 16,5-2 0-16,0 0 0 15,0 2 0 1,-2 5 0-16,-4 0 0 0,-6 1 0 16,-1 7 0-16,-3-2 0 15,-3 1 0-15,-1 0 0 16,2-3 0-16,2 1 0 15,5-2 0-15,2-2 0 16,0 2 0-16,2 0 0 16,-4 3 0-16,-4 0 0 15,-3 3 0-15,1 3 0 0,-1-2 0 16,2 0 0-16,-2 0 0 16,4 0 0-16,-1-1 0 15,0 0 0-15,-1 2 0 16,0 0 0-16,-2 1 0 15,2-1 0-15,-2 2 0 16,4 0 0-16,-4-2 0 16,0 2 0-16,0 0 0 15,-1 0 0-15,0 0 0 16,-2-1 0-16,2 1 0 16,-2 0 0-16,0 2 0 15,0-1 0-15,0 2 0 16,-1-2 0-16,-1 2 0 15,1-1 0-15,-1-1 0 0,2 1 0 16,0-1 0 0,0-2 0-16,0 1 0 0,0 0 0 15,0 0 0-15,0 0 0 16,-2-1 0-16,1 1 0 16,-1 1 0-16,1 2 0 15,-1 0 0-15,1-3 0 16,1 1 0-16,1-3 0 15,2 1 0-15,-1 0 0 16,1 1 0-16,-3 1 0 16,0 2 0-16,-2-1 0 15,-1 2 0-15,2-1 0 16,-2 1 0-16,0 0 0 16,1 0 0-16,-1 0 0 15,0 0 0-15,0 0 0 0,0 0 0 16,0 0 0-1,0 0 0-15,0 0 0 0,0 0 0 16,0 0 0-16,-10 0 0 16,-11 6 0-16,0-1 0 15,-6 0 0-15,-1-3 0 16,2-2 0-16,3 0 0 16,1 0 0-16,0 0 0 15,0-4 0-15,1 0 0 16,0 1 0-16,2 3 0 0,4 0 0 15,-2 0 0-15,4 0 0 16,1 0 0-16,3 0 0 16,3 0 0-16,3 0 0 15,1-1 0-15,2 1 0 16,0-3 0-16,0 3 0 16,0 0 0-16,0 0 0 15,0 0 0-15,0 0 0 16,0 0 0-16,5 0 0 15,22 0 0-15,13-5 0 16,12-2 0-16,3 2 0 16,-7-1 0-16,-9 4 0 15,-3 2 0-15,-9 0 0 0,-5 0 0 16,-6 0 0-16,-8 0 0 16,-5 0 0-16,0 0 0 15,-3 0 0-15,0 0 0 16,0 0 0-16,2 0 0 15,-2 0 0-15,0 0 0 16,0 0 0-16,0 0 0 16,0 0 0-16,0 0 0 15,0 2 0-15,0 1 0 16,0 2 0-16,0 7 0 16,0 9 0-16,0 8 0 15,1 10 0-15,-1 6 0 16,0 1 0-16,0-2 0 15,0-7 0-15,0-10 0 16,2-9 0-16,-2-4 0 0,0-3 0 16,0 3 0-16,0-4 0 15,0 6 0-15,-2 1 0 16,-10 2-933-16,-10-2 154 16</inkml:trace>
  <inkml:trace contextRef="#ctx0" brushRef="#br1" timeOffset="123865.93">8131 3461 140 0,'0'0'93'0,"0"0"76"15,0 0 162-15,0 0 248 16,0 0 74-16,0 0-571 15,0 0-82-15,-18-42 0 16,15 42 0-16,1 0 0 16,-4 20 0-16,-4 12 0 15,0 13 0-15,4 5 0 0,1 2 0 16,5-3 0-16,0 0 0 16,9-2 0-16,7-4 0 15,1 0 0-15,8-2 0 16,-1-4 0-16,3-3 0 15,-5-7 0-15,-4-9 0 16,-3-8 0-16,-6-6 0 16,3-4 0-16,0 0-725 15,0-8-79-15,-3-9 477 16</inkml:trace>
  <inkml:trace contextRef="#ctx0" brushRef="#br1" timeOffset="124383.62">8289 3638 150 0,'0'0'107'0,"0"0"81"16,0 0 134-16,0 0 80 16,0 0-21-16,0 0-110 15,55-40-110-15,-33 41-96 16,-4 16-65-16,-1 6 0 15,-5 5 0-15,-5 3 0 0,-3 3 0 16,-4 0 0-16,0-4 0 16,0-1 0-16,-4-11 0 15,0-6 0-15,2-8 0 16,1-4 0-16,1 0 0 16,0-9 0-16,0-10 0 15,0-6 0-15,0-4 0 16,6-2 0-16,5-3 0 15,-3 2 0-15,3 2 0 16,-1 2 0-16,-4 5 0 16,-3 6 0-16,0 6 0 15,-2 4 0-15,-1 6 0 16,0 1 0-16,0 0 0 0,0 0 0 16,0 3 0-1,0 12 0-15,0 8 0 0,0 5 0 16,0 1 0-16,0 1 0 15,5-2 0-15,1-1 0 16,7-4 0-16,1-5 0 16,5-1 0-16,3-5 0 15,1-1 0-15,10-6-967 16,2-3 247-16,0-2 507 16</inkml:trace>
  <inkml:trace contextRef="#ctx0" brushRef="#br1" timeOffset="124773.7">8814 3698 144 0,'0'0'95'0,"0"0"130"16,0 0 140-16,0 0 45 16,0 0 1-16,0 0-275 15,5-28-136-15,-5 28-11 16,0 1-12-16,0 2 23 15,0 2 57-15,0-5 12 16,0 1 100-16,0-1-169 16,0 0 0-16,0 0 0 15,0 0 0-15,0 0 0 16,0 0 0-16,0 0 0 16,0 0 0-16,1 0 0 0,3 0 0 15,1 0 0-15,1 0 0 16,3 0 0-16,0 0 0 15,1 8 0-15,-4 8 0 16,-1 4 0-16,-5 4 0 16,0 2 0-16,-3-2 0 15,-15-4 0-15,6-3 0 16,-2-4 0-16,1-6-374 16,4-5-605-16,6-2 585 15,3 0 183-15</inkml:trace>
  <inkml:trace contextRef="#ctx0" brushRef="#br1" timeOffset="125339.93">8969 3457 81 0,'0'0'173'0,"0"0"113"16,0 0 563-16,0 0-191 15,0 0-658-15,0 0 0 16,0-57 0-16,0 57 0 16,0 0 0-16,0 1 0 15,9 12 0-15,3 4 0 16,2 6 0-16,0 1 0 0,0 0 0 16,1-1 0-16,-3-5 0 15,-2-6 0-15,-1-5 0 16,-3-5 0-16,-3-2 0 15,6 0 0-15,-2-4 0 16,2-11 0-16,-1-3 0 16,-2-2 0-16,1 1 0 15,-4-2 0-15,-1-2 0 16,-1 2 0-16,-1-1 0 16,2 8 0-16,-2 2 0 15,0 6 0-15,0 5 0 16,0 1 0-16,0 0 0 15,0 0 0-15,1 9 0 16,5 10 0-16,3 8 0 16,3 3 0-16,-3 2 0 15,2 2 0-15,-3 2 0 0,-2 1 0 16,-1-1 0-16,-4 3 0 16,-1-6 0-16,0-5 0 15,0-6 0-15,-7-8 0 16,-3-2 0-16,-4-4 0 15,5-6 0-15,-6-2-47 16,2 0-1074-16,-2-9 586 16,3-19 276-16</inkml:trace>
  <inkml:trace contextRef="#ctx0" brushRef="#br1" timeOffset="125565.88">9233 3205 165 0,'0'0'140'16,"0"0"308"-16,0 0 404 15,0 0-410-15,108 1-442 16,-70 34 0-16,-3 12 0 16,-6 15 0-16,-12 5 0 15,-9 7 0-15,-8 4 0 0,-8 1 0 16,-26 1-267-1,-18-4-871-15,-14-7 721 0</inkml:trace>
  <inkml:trace contextRef="#ctx0" brushRef="#br0" timeOffset="155467.9">15428 4087 18 0,'0'0'25'0,"0"0"8"16,0 0 2-16,0 0 3 15,0 0 4 1,0 0 14-16,0 0 19 0,0-39 25 16,0 36 34-16,0 0 98 15,0 3 60-15,0-2-50 16,0 2-52-16,0 0 21 16,0-2 19-16,0 2-136 15,0 0-94-15,0-1 0 16,0 1 0-16,0 0 0 15,0 0 0-15,0 0 0 16,0 0 0-16,0 0 0 0,0 0 0 16,0 0 0-1,0 0 0-15,-2 0 0 16,2 0 0-16,0 0 0 16,0 0 0-16,0 0 0 0,0 0 0 15,0 0 0-15,0 0 0 16,0 0 0-16,0 0 0 15,0 0 0-15,0 0 0 16,0 0 0-16,0 0 0 16,0 0 0-16,0 0 0 15,0 0 0-15,0 0 0 16,0 0 0-16,0 0 0 0,0 0 0 16,0 0 0-16,0 0 0 15,0 0 0-15,0 0 0 16,0 0 0-16,-1 0 0 15,-1 0 0-15,2 0 0 16,0 0 0-16,0 0 0 16,0 0 0-16,0 0 0 15,0 0 0-15,0 0 0 16,0 0 0-16,0 0 0 16,0 0 0-16,0 0 0 15,0 0 0-15,0 0 0 16,-1 0 0-16,1 0 0 15,-3 0 0-15,0 0 0 16,-3 0-1289-16,0 0 795 16,-3 0 246-16</inkml:trace>
  <inkml:trace contextRef="#ctx0" brushRef="#br0" timeOffset="158636.06">15440 4093 12 0,'0'0'12'0,"0"0"7"16,0 0 2 0,0 0-8-16,0 0-4 0,0 0 1 15,0 0 10-15,0-4 1 16,0 2 1-16,0 0 0 15,0-1 12-15,0-1 10 16,0 0 11-16,0-2 11 16,0 0 18-16,0-1 3 15,0 0 4-15,0 0 52 16,0 1-32-16,0 1-9 0,0 4 64 16,0-1-8-1,0 0 5-15,0 2-4 0,0 0-23 16,0 0 20-16,0 0-45 15,1 0-111-15,-1 0 0 16,0 0 0-16,0 0 0 16,0 0 0-16,0 2 0 15,2 13 0-15,-1 7 0 16,3 6 0-16,-2 1 0 16,-1 3 0-16,4 0 0 15,1 3 0-15,0 4 0 16,3 4 0-16,-3 0 0 15,-3 1 0-15,-3 6 0 16,0-1 0-16,0-3 0 16,0-4 0-16,0-8 0 15,-2-8 0-15,2-2 0 0,0-4 0 16,0-1 0-16,0-2 0 16,6-3 0-16,-1-5 0 15,-2 1 0-15,0-4 0 16,-1-2 0-16,-1-2 0 15,-1-2 0-15,0 0 0 16,0 0 0-16,0-3 0 16,0-14 0-16,0-6 0 15,0-6 0-15,0-4 0 16,0 0-749-16,0 0-224 16,-6-1 677-16</inkml:trace>
  <inkml:trace contextRef="#ctx0" brushRef="#br0" timeOffset="159217.94">15382 4041 80 0,'0'0'45'16,"0"0"9"-16,0 0 3 16,0 0 25-16,0 0 14 15,0 0 24-15,-17-41 17 16,17 40 57-16,0 0-4 15,0 1-21-15,0 0-105 16,0 0-64-16,9 8-20 16,13 10 1-16,8 10 19 15,3 4 4-15,6 2 21 16,2 5 5-16,4 0 25 16,0 2 18-16,1 3 57 0,-7 0-7 15,-4 2-66-15,-9 2-17 16,-3 0 0-16,-11-1-22 15,-7 1 10-15,-5-4 1 16,-2-3 23-16,-21-1 42 16,-7 2-94-16,-10 0 0 15,-2-3 0-15,2-4 0 16,4-6 0-16,9-10 0 16,10-6 0-16,6-5 0 15,6-5 0-15,1-3 0 16,-2 0 0-16,0 0 0 15,-1 0 0-15,-2-7 0 16,2-3 0-16,0-1-163 16,7-1-939-16,0-5 567 15</inkml:trace>
  <inkml:trace contextRef="#ctx0" brushRef="#br0" timeOffset="159882.73">16511 4352 89 0,'0'0'56'0,"0"0"21"16,0 0 23-16,0 0 24 15,0 0 63-15,0 0 118 16,-8 0 40-16,8 0-12 16,0 0-30-16,0 0-175 0,0 0-128 15,0 0 0-15,9 0 0 16,12 0 0-16,6 0 0 15,1 0 0-15,-3-2 0 16,-5 1 0-16,-4 1 0 16,-3 0-18-16,-3 0-627 15,-4 0 1-15,-6 10 271 16,0 5 200-16,-9 2 37 16</inkml:trace>
  <inkml:trace contextRef="#ctx0" brushRef="#br0" timeOffset="160168.57">16511 4542 70 0,'0'0'57'16,"0"0"8"-16,0 0 30 0,0 0-2 16,0 0-15-16,0 0-20 15,3 3-26-15,16-1 10 16,6-2 21-16,4 0 32 15,2 0-11-15,-4 0 10 16,-1 0 27-16,-4 0-45 16,-7 0-53-16,-6 0-14 15,-5 0-4-15,-4 0-5 0,0 0-32 16,0 0-58 0,-4 0-181-16,-11 2 181 15,-2 2-114-15,0-2 1 0,3-2 31 16</inkml:trace>
  <inkml:trace contextRef="#ctx0" brushRef="#br0" timeOffset="161864.99">17828 4686 28 0,'0'0'78'16,"0"0"-26"-16,0 0 20 16,0 0 24-16,0 0 70 15,0 0 77-15,8-38 69 16,-7 38-163-16,-1 0-92 0,0 0-17 16,0 12-35-16,0 13 5 15,-10 7 113-15,-6 6-20 16,-3 4-43-16,0-2-21 15,0-2-22-15,2-6-6 16,3-7-5-16,3-10 5 16,6-7-11-16,4-6 0 15,1-2 11-15,0 0 207 16,0-15-78-16,0-10-140 16,9-5 0-16,4-3 0 15,1-4 0-15,0-2 0 16,-1 3 0-16,-1 7 0 0,-2 5 0 15,-4 4 0-15,0 7 0 16,-3 5 0-16,2 2 0 16,-2 6 0-16,4 0 0 15,2 0 0-15,6 7 0 16,6 7 0-16,1 5 0 16,0 1 0-16,-1 1 0 15,5 1 0-15,-3 0 0 16,4-2 0-16,1-1 0 15,1-5 0-15,-6-4 0 16,-3-3 0-16,-8-4 0 0,-3-3 0 16,-5 0 0-16,0 0 0 15,0-11 0-15,1-11 0 16,-1-6 0-16,3-6 0 16,2-4 0-16,0-3 0 15,1 0 0-15,-2 0 0 16,-5-2 0-16,-3-2 0 15,0-3 0-15,0-2 0 16,0 0 0-16,0-3 0 16,0 1 0-16,0 1 0 15,0 2 0-15,0 2 0 16,0 6 0-16,0 4 0 16,0 8 0-16,0 2 0 15,0 4 0-15,0 3 0 0,0 1 0 16,0 1 0-16,0-1 0 15,0 1 0-15,0 0 0 16,0-1 0-16,2 1 0 16,-1-1 0-16,1 3 0 15,-1 2 0-15,2 0 0 16,0-1 0-16,0 3 0 16,0-3 0-16,-1 3 0 15,-2 1 0-15,1-1 0 16,-1 3 0-16,0 0 0 15,0 1 0-15,0 0 0 16,3 0 0-16,-3-1 0 16,0 2 0-16,0 2 0 15,0 0 0-15,0 4 0 16,0 0 0-16,0 1 0 0,0 0 0 16,0-2 0-16,0 1 0 15,0 1 0-15,0 0 0 16,0 0 0-16,0 0 0 15,0 0 0-15,0 0 0 16,0 0 0-16,0 0 0 16,0 0 0-16,0 0 0 15,0 0 0-15,0-2 0 16,0 1 0-16,0-2 0 16,0-1 0-16,0 0 0 0,0-3 0 15,0 1 0 1,0-4 0-16,0 0 0 0,0 2 0 15,0-2 0-15,0 4 0 16,0 0 0-16,0 4 0 16,0 0 0-16,0 2 0 15,0 0 0-15,0 0 0 16,-3 0 0-16,0 0 0 16,3 0 0-16,-3 0 0 15,2 0 0-15,1 0 0 16,-2 0 0-16,2 0 0 15,0 0 0-15,0 0 0 16,0 0 0-16,0 0 0 0,0 0 0 16,0 0 0-16,-3-3 0 15,-7-3 0-15,-16-4-1771 16</inkml:trace>
  <inkml:trace contextRef="#ctx0" brushRef="#br0" timeOffset="163402.44">18261 3496 36 0,'0'0'58'0,"0"0"-19"15,0 0-8-15,0 0-4 16,0 0 6-16,0 0-12 0,-46-5 1 16,40 5 1-16,3 0 22 15,1 0 3-15,1 0 2 16,1 0-1-16,0 0 11 16,0 0-7-16,0 0 1 15,0 0 22-15,0-2 68 16,0 2-15-16,0 0-4 15,0 0 1-15,0 0-17 16,0 0 1-16,0-1-61 0,0 1-49 16,9-1 0-1,6-1-32-15,7 1 21 0,4-1-6 16,6 0 2-16,8-1 15 16,5-1-6-16,9-1 6 15,7-2 6-15,6-1-1 16,2-2-10-16,2 1 10 15,-2 2-5-15,-5-1 0 16,-4 2 5-16,-5-1-5 16,-5 2 5-16,-4 0 6 15,-3 0-11-15,1-1 17 16,1-1-23-16,4 1 12 16,8 0 4-16,9-2-4 15,3 1-1-15,1 1-5 0,0 2-5 16,-5 0-6-16,-2 1-5 15,0-1 10-15,1-2 6 16,-1 1-16-16,-2-1 16 16,-3-1 0-16,-4 1 5 15,-1 0 6-15,0-2-11 16,-1 3 0-16,-1 0 6 16,2 0-6-16,2 2 5 15,-1-1-5-15,3-1 11 16,4 4-6-16,5-1 1 15,2 2-6-15,1-1 0 16,-6 0-11-16,-4-2 11 16,2-2-16-16,-1 3-1 0,0-3 7 15,1 1 10 1,-3 0 0-16,-1 0 0 0,0 1 0 16,-4 0-5-16,-1 1 5 15,-7 0 10-15,-2 1-10 16,1-1 0-16,1 0 0 15,5-3 0-15,2 3 5 16,5-3-5-16,-1 1 22 16,2-2-16-16,1 2-1 15,1 0 0-15,-3 0-10 16,-2 1-6-16,-2-2 11 16,0 3-22-16,3-3 17 15,6 1-37-15,0 0-5 16,1-1 6-16,-2 3 31 15,-1-2-4-15,-1 1 14 16,6 3-15-16,6-2 10 0,8 2-10 16,8 0-56-16,2 0-83 15,1 0 25-15,-6 0 92 16,-7 0 14-16,-8-1 0 16,-11-2 20-16,-5-1 3 15,1 1-8-15,3-1 8 16,4 0-3-16,-1 0 3 15,-5-1 0-15,-12 0-3 16,-11 2 3-16,-15-1 3 0,-9 1 0 16,-3 1 17-16,-4 1 51 15,2 1-43-15,-2 0-20 16,-1 0-8-16,0 0-26 16,-4 0-268-16,-23 0 23 15,-19 0 93 1</inkml:trace>
  <inkml:trace contextRef="#ctx0" brushRef="#br0" timeOffset="164132">18661 4120 68 0,'0'0'62'0,"0"0"11"15,0 0 39-15,0 0 67 16,0 0 162-16,39-74 122 15,-38 69 134 1,-1 4-445-16,0 1-152 0,0 0 0 16,0 0 0-16,0 0 0 15,0 12 0-15,-9 11 0 16,-7 9 0-16,-1 7 0 16,3 6 0-16,6 3 0 15,8 4 0-15,0 0 0 16,13-1 0-16,13-3 0 15,5-4 0-15,6-6 0 16,-3-7 0-16,-2-7 0 0,-8-6 0 16,-8-5 0-16,-1-5 0 15,-6-3 0-15,0-5-784 16,-1 0-151-16,-1-13 625 16</inkml:trace>
  <inkml:trace contextRef="#ctx0" brushRef="#br0" timeOffset="164811.31">18987 4222 32 0,'0'0'169'15,"0"0"-30"-15,0 0 218 16,0 0 268-16,0 0 87 16,0 0-699-16,39-47-13 15,-28 47 0-15,3 0 0 16,8 6 0-16,1 12 0 16,1 7 0-16,-7 5 0 15,-4 5 0-15,-5 2 0 16,-5 0 0-16,-3-2 0 15,0-4 0-15,0-3 0 16,-2-6 0-16,-4-8 0 16,2-7 0-16,0-4 0 0,4-3 0 15,0 0 0 1,0 0 0-16,0-16 0 0,0-7 0 16,10-4 0-16,3-2 0 15,5-4 0-15,3 3 0 16,-3-2 0-16,1 4 0 15,-2 4 0-15,-4 3 0 16,-4 5 0-16,-3 4 0 16,-3 3 0-16,0 4 0 15,-2 2 0-15,-1 3 0 16,0 0 0-16,0 0 0 16,0 0 0-16,0 0 0 0,-8 12 0 15,-2 8 0 1,0 3 0-16,3 1 0 15,4 4 0-15,3-2 0 0,0 2 0 16,0-2 0-16,0 0 0 16,7-2 0-16,2-3 0 15,1-1 0-15,2-3 0 16,0-5 0-16,-3-3 0 16,-3-3 0-16,0-2 0 15,-5-2 0-15,-1-1 0 16,0 0 0-16,0-1-290 15,0 0-1086-15</inkml:trace>
  <inkml:trace contextRef="#ctx0" brushRef="#br0" timeOffset="165123.49">19593 4399 185 0,'0'0'133'15,"0"0"54"-15,0 0-50 16,0 0 73-16,0 0-49 16,0 0 55-16,63 0 110 15,-33 0-20-15,1 0-120 0,-3 0-186 16,-2 0 0-16,-6-1 0 15,-6-1 0-15,-8 1 0 16,-3 1 0-16,-3-1 0 16,0 1 0-16,0 0-140 15,0-2-543-15,6-1-7 16,-2-2 361-16</inkml:trace>
  <inkml:trace contextRef="#ctx0" brushRef="#br0" timeOffset="165666.54">19887 4157 186 0,'0'0'128'16,"0"0"174"-16,0 0 331 15,0 0 60-15,102-72-588 16,-73 71-105-16,1 1 0 16,-1 0 0-16,-4 15 0 15,-4 6 0-15,-3 7 0 0,-8 6 0 16,-7 8 0 0,-3 3 0-16,-12 0 0 0,-18 0 0 15,-5-8 0-15,-1-6 0 16,3-9 0-16,9-11 0 15,9-5 0 1,11-6 0-16,4 0 0 0,0-3 0 16,0-7 0-16,4-2 0 15,11 2 0-15,6 1 0 16,2 1 0-16,2 5 0 16,3 3 0-16,-1 0 0 15,-2 0 0-15,-2 3 0 16,-2 12 0-16,-2 3 0 15,-4 3 0-15,-5 5 0 0,-5 3 0 16,-5-2 0-16,0 2 0 16,-13-2 0-16,-9-4 0 15,0-5 0-15,0-7 0 16,2-6 0-16,1-4 0 16,1-1 0-16,6 0-508 15,3-12-590-15,3-6 780 16</inkml:trace>
  <inkml:trace contextRef="#ctx0" brushRef="#br0" timeOffset="166012.84">20437 4103 154 0,'0'0'138'16,"0"0"156"-16,0 0 275 15,83-8-158-15,-45 26 23 16,0 10-387-16,-5 11-47 16,-5 7 0-16,-10 9 0 15,-6 7 0-15,-11 4 0 16,-1-1 0-16,-11-2 0 15,-11-4 0-15,0-10 0 16,4-7 0-16,6-12 0 16,3-10 0-16,2-12 0 0,4-6 0 15,-1-2 0 1,-1-10 0-16,0-16-616 0,5-12-386 16,0-8 688-16</inkml:trace>
  <inkml:trace contextRef="#ctx0" brushRef="#br0" timeOffset="166363.97">20829 3757 67 0,'0'0'151'16,"0"0"-4"-16,0 0 231 15,0 0 43-15,85-40-90 16,-56 40 35-16,-2 11-180 16,-5 10-186-16,-6 4 0 15,-10 9 0-15,-6 6 0 16,-6 7 0-16,-21-1 0 16,-3-3 0-16,7-11 0 15,9-13 0-15,11-10 0 16,3-7 0-16,0-2 0 15,7 0 0-15,23 0 0 16,9-8 0-16,7-1 0 0,-9 3 0 16,-11 3 0-16,-9 3 0 15,-5 0-1407-15,-5 0 973 16</inkml:trace>
  <inkml:trace contextRef="#ctx0" brushRef="#br0" timeOffset="167152.01">21572 4229 99 0,'0'0'86'16,"0"0"40"-16,0 0 110 15,0 0 310-15,0 0 187 16,0 0-512-16,11-42-221 16,-11 42 0-16,0 0 0 15,0 0 0-15,0 5 0 16,3 12 0-16,-1 11 0 16,1 10 0-16,-2 8 0 15,1 4 0-15,1 4 0 16,3-2 0-16,3-4 0 15,1-6 0-15,1-6 0 16,-1-9 0-16,-2-5 0 16,-5-6 0-16,-2-8 0 0,-1-4 0 15,0-4 0-15,0 0 0 16,0 0 0-16,-3 0 0 16,-9-5-1185-16,-6-15 616 15,-2-5 318-15</inkml:trace>
  <inkml:trace contextRef="#ctx0" brushRef="#br0" timeOffset="167350.17">21337 4460 203 0,'0'0'82'0,"0"0"16"16,123-18 41-16,-53 13-37 15,15 2-37-15,1-2-65 16,-2 1-14-16,-10 0-192 16,-17-3-5-16,-12-3 45 15</inkml:trace>
  <inkml:trace contextRef="#ctx0" brushRef="#br0" timeOffset="167698.4">22368 4000 164 0,'0'0'121'0,"0"0"110"15,0 0 266-15,0 0 174 16,0 0-308-16,0 0-363 15,-13-7 0-15,2 30 0 16,-7 13 0-16,1 7 0 16,2 8 0-16,-2 10 0 15,5 6 0-15,3 2 0 16,6-3 0-16,3-7 0 16,3-8 0-16,18-10 0 0,12-9 0 15,9-11 0-15,3-10 0 16,4-5-203-1,-1-6-677-15,-7 0 286 0,-11-6 361 16</inkml:trace>
  <inkml:trace contextRef="#ctx0" brushRef="#br0" timeOffset="168325.84">22623 4154 46 0,'0'0'128'0,"0"0"21"0,0 0 84 15,0 0 300-15,0 0 158 16,0 0-424-16,5-62-267 16,-5 62 0-16,0 0 0 15,0 0 0-15,0 0 0 16,1 6 0-16,-1 10 0 15,3 6 0-15,2 2 0 16,2 3 0-16,7-1 0 16,1 0 0-16,7-1 0 15,2-4 0-15,2-7 0 16,2-4 0-16,-1-7 0 16,-2-3 0-16,-1 0 0 15,-2-6 0-15,-5-9 0 16,-3-5 0-16,-3-2 0 15,-4-1 0-15,-4-3 0 0,-1 4 0 16,-1 1 0-16,-1 2 0 16,0 7 0-16,0 3 0 15,0 5 0-15,0 3 0 16,0 1 0-16,0 0 0 16,0 0 0-16,0 9 0 15,0 11 0-15,0 7 0 16,0 3 0-16,0 4 0 15,0 1 0-15,0 0 0 0,0 0 0 16,0-1 0 0,0-3 0-16,-3-2 0 15,-7-3 0-15,-6-2 0 0,-1-1 0 16,-4-3 0 0,2-5 0-16,1-4 0 15,4-2 0-15,6-5 0 0,3-4 0 16,4 0 0-16,1 0 0 15,0-6-301-15,4-10-913 16,15-6 834-16</inkml:trace>
  <inkml:trace contextRef="#ctx0" brushRef="#br0" timeOffset="168597.11">23111 4359 208 0,'0'0'156'0,"0"0"100"15,0 0 217-15,0 0-81 16,109-11 7-16,-68 9-236 16,-3 1-163-16,-11-2 0 15,-6 3 0-15,-9-1 0 16,-6-1 0-16,-3 2 0 15,-2 0 0-15,1 0-88 0,-1 0-865 16,2 0 321-16,2 0 395 16</inkml:trace>
  <inkml:trace contextRef="#ctx0" brushRef="#br0" timeOffset="169149.59">23660 4129 141 0,'0'0'112'0,"0"0"190"0,0 0 548 15,0 0-208-15,0 0-642 16,0 0 0-16,12-62 0 16,-12 63 0-16,0 16 0 15,-1 9 0-15,-11 7 0 16,-2 5 0-16,1 0 0 15,2-1 0-15,4-8 0 0,5-4 0 16,2-8 0-16,0-6 0 16,5-4 0-16,10-4 0 15,6-2 0-15,4-1 0 16,0 0 0-16,0-2 0 16,-5-9 0-16,-2 0 0 15,-3-3 0-15,-2-3 0 16,-2 1 0-16,0-3 0 15,-3 1 0-15,-2 2 0 16,-3 4 0-16,-1 5 0 16,-1 3 0-16,-1 4 0 15,0 0 0-15,0 0 0 16,0 4 0-16,0 15 0 16,0 8 0-16,0 4 0 0,0 1 0 15,0 1 0-15,0-1 0 16,0 1 0-16,0-4 0 15,0-2 0-15,-1-3 0 16,-4-5 0-16,2-7 0 16,2-3 0-16,-1-4 0 15,2-3 0-15,0-1 0 16,0-1 0-16,0 0 0 16,0 0-324-16,3-10-766 0,3-12 645 15</inkml:trace>
  <inkml:trace contextRef="#ctx0" brushRef="#br0" timeOffset="169515.55">24011 3932 190 0,'0'0'116'15,"0"0"173"-15,0 0 384 16,0 0 106-16,0 0-779 16,0 0 0-16,0 0 0 0,78 26 0 15,-46 7 0-15,1 6 0 16,-4 8 0-16,-4 5 0 16,-7 6 0-16,-6 5 0 15,-9 0 0-15,-3 4 0 16,0-5 0-16,-15-6 0 15,-5-7 0-15,1-14 0 16,4-7 0-16,0-14 0 16,5-7 0-16,-1-7 0 15,1 0 0-15,-1-14 0 16,1-11-128-16,1-11-1265 16,3-12 1023-16</inkml:trace>
  <inkml:trace contextRef="#ctx0" brushRef="#br0" timeOffset="169861.31">24305 3671 219 0,'0'0'151'16,"0"0"302"-16,0 0 198 15,85-33-114-15,-49 33-501 0,1 11-36 16,-6 14 0 0,-8 6 0-16,-11 6 0 15,-10 5 0-15,-2 1 0 0,-7-1 0 16,-8-6 0-16,2-12 0 16,7-11 0-1,3-6 0-15,3-4 0 0,0-3 0 16,0 0 0-16,0 0 0 15,16 0 0-15,8 0 0 16,6 0 0-16,3 0 0 16,-3 0-1145-16,-8 0 546 15,-6-9 369-15</inkml:trace>
  <inkml:trace contextRef="#ctx0" brushRef="#br0" timeOffset="171226.81">23872 3063 60 0,'0'0'35'0,"0"0"-6"16,0 0-6-16,0 0-9 15,0 0 0-15,0 0 26 16,-25 8-2-16,23-8 17 16,2 2 28-16,-1-2 25 15,-1 0 46-15,-1 1 79 16,-1 1 31-16,-2-1-61 16,-3 3-61-16,5-1-60 15,-2 0-48-15,1 1-12 16,0-1-5-16,1-1-17 15,1 2 0-15,-3-3 23 16,3 1 16-16,0 1 35 16,-1-2 1-16,1 1 12 0,0-2 12 15,0 0-99-15,1 0 0 16,1 0 0-16,1 0 0 16,0 0 0-16,0 0 0 15,0 0 0-15,0 1 0 16,0-1 0-16,0 0 0 15,0 0 0-15,0 1 0 16,0-1 0-16,0 0 0 16,0 0 0-16,12 0 0 15,17 0 0-15,16 0 0 16,19 0 0-16,3 0 0 16,-1 0 0-16,-6 0 0 15,-11 0 0-15,-3-10 0 0,-4 2 0 16,1-2 0-1,2 1 0-15,4 1 0 0,-1-1 0 16,1 4 0-16,-4-1 0 16,-12 4 0-16,-11 1 0 15,-13 1 0-15,-7 0 0 16,-2 0 0-16,0 0 0 16,0 0 0-16,0 0 0 15,0 0 0-15,0 0 0 16,0 0 0-16,0 0 0 0,-3 0 0 15,-6 0 0-15,-6 0 0 16,-5 0 0-16,-2 1-573 16,-6 1-409-16,-3-2 641 15</inkml:trace>
  <inkml:trace contextRef="#ctx0" brushRef="#br0" timeOffset="175660.45">14987 4018 59 0,'0'0'43'0,"0"0"20"16,0 0 26-16,0 0 24 16,0 0 47-16,0 0 116 15,0 0 117-15,0 0-28 0,6-49-117 16,-6 49-98-16,0 0-62 15,-11 13-88-15,-6 8 0 16,-7 11 0-16,-2 10 0 16,-1 7 0-16,1 9 0 15,2 4 0-15,5 5 0 16,7 1 0-16,7 3 0 16,5-2 0-16,2 0 0 15,18-3 0-15,8-2 0 16,3-5 0-16,1-7 0 15,-3-5 0-15,-3-11 0 16,-7-3 0-16,-4-6 0 16,-2-4 0-16,-2-6 0 15,-4-3 0-15,0-3 0 0,-2-4 0 16,-2-4 0-16,-1-2-186 16,2-1-353-16,8-1-114 15,8-18 321-15,8-12 74 16</inkml:trace>
  <inkml:trace contextRef="#ctx0" brushRef="#br0" timeOffset="176149.19">15980 3955 157 0,'0'0'100'0,"0"0"103"16,0 0 212-16,0 0 99 15,0 0-134-15,0 0-225 16,13 14-108-16,-1 30 29 16,6 12-76-1,4 9 0-15,-1 4 0 0,-3 5 0 16,-6-2 0-16,-4 1 0 15,-5-1 0-15,-3-2 0 16,0 1 0-16,-3-1 0 16,-14-5 0-16,-2-8 0 15,-7-9 0-15,-2-7 0 16,-3-10 0-16,-4-5 0 16,-5-8-754-16,-12-10-191 15,-9-5 628-15</inkml:trace>
  <inkml:trace contextRef="#ctx0" brushRef="#br0" timeOffset="177974.94">12529 4634 108 0,'0'0'97'16,"0"0"35"-16,0 0 100 16,0 0 263-16,0 0-31 15,0 0-120-15,3-27-199 16,0 29-115-16,0 16-30 15,1 8 0-15,1 10 0 16,5 6 0-16,-4 9 0 16,3 4 0-16,-1 1 0 15,-1 3 0-15,-4-5 0 16,0-1 0-16,-3-8 0 16,0-8 0-16,0-15 0 0,0-10 0 15,0-7 0 1,0-5 0-16,3-5 0 15,-1-20 0-15,1-11 0 16,3-10 0-16,2-2 0 0,3-5 0 16,-1 2 0-1,4 3 0-15,-4 4 0 0,-1 7 0 16,0 11 0-16,-3 10 0 16,-1 9 0-16,-2 7 0 15,6 0 0-15,4 11 0 16,2 12 0-16,9 7 0 15,-2 5 0-15,2 1 0 16,-5 0 0-16,1 1 0 16,-5 1 0-16,-2-2 0 0,-2 1 0 15,-2-6 0-15,-1-5 0 16,-2-8 0-16,-1-9 0 16,-2-5 0-16,1-4 0 15,1-3 0-15,4-17 0 16,-2-7 0-16,4-5 0 15,-1-3 0-15,-4-5 0 16,3 4 0-16,-1 0 0 16,-5 2 0-16,2 7 0 15,-3 6 0-15,-1 8 0 16,1 6 0-16,-2 6 0 16,1 1 0-16,1 0 0 15,1 17 0-15,1 7 0 0,2 8 0 16,6 5 0-16,0 0 0 15,4-2 0-15,3-5 0 16,1-6 0-16,4-7 0 16,-1-9 0-16,1-5 0 15,-2-3 0-15,2-4 0 16,-3-15 0-16,1-7 0 16,-1-4 0-16,-8-2 0 15,-1-2 0-15,-6 2 0 16,-3 5 0-16,-3-1 0 15,0 8 0-15,0 5 0 16,0 7 0-16,0 4 0 16,0 4 0-16,0 0 0 15,0 11 0-15,0 12 0 0,0 9 0 16,0 2 0 0,2 0 0-16,4 4 0 0,0-6 0 15,-2-2 0-15,2-5 0 16,-2-7 0-16,-2-5 0 15,1-7 0-15,3-6 0 16,2 0 0-16,3-3-295 16,0-14-817-16,-2-5 655 15</inkml:trace>
  <inkml:trace contextRef="#ctx0" brushRef="#br0" timeOffset="178160.62">13324 4564 233 0,'0'0'196'0,"0"0"775"16,0 0-324-1,0 0-647-15,0 0 0 0,0 0 0 16,-22-51 0-16,22 69 0 16,0 8-152-16,15 4-1033 15,7 2 767-15,2-3 224 16</inkml:trace>
  <inkml:trace contextRef="#ctx0" brushRef="#br0" timeOffset="178593.96">13548 4705 121 0,'0'0'126'0,"0"0"194"15,0 0 769-15,0 0-698 0,0 0-391 16,0 0 0-16,24-64 0 15,-17 83 0-15,5 14 0 16,3 16 0-16,0 7 0 16,0 4 0-16,-3 2 0 15,0-11 0-15,-5-10 0 16,2-11 0-16,-3-17 0 16,-1-9 0-16,2-4 0 15,-1-11 0-15,8-19 0 0,2-9 0 16,-1-10 0-16,4 0 0 15,2-2 0-15,-3 6 0 16,0 8 0-16,-3 12 0 16,-3 9 0-16,-3 9 0 15,1 7 0-15,6 2 0 16,4 21 0-16,5 11 0 16,1 9 0-16,-4 3 0 15,-4 1 0-15,-3-3 0 16,-3-6 0-16,-6-10 0 15,-2-10 0-15,-2-9 0 16,-2-4 0-16,0-3-611 16,-9-2-333-16,-12-2 622 15</inkml:trace>
  <inkml:trace contextRef="#ctx0" brushRef="#br0" timeOffset="180845.53">7403 3546 101 0,'0'0'58'16,"0"0"16"-16,0 0 31 15,0 0 18-15,0 0 25 16,0 0 98-16,-9-34-75 15,9 34-159-15,0 1-12 16,0 12-36-16,0 6 36 0,6 0 0 16,-2 1-4-16,2 0 4 15,-5 2 15-15,-1 0 10 16,0-2 17-16,0 3 28 16,-8-4-24-16,0-8 7 15,4-4 6-15,-1-7 59 16,2 0 106-16,-3-7 143 15,-3-12-337-15,2-3-30 16,-1-1 0-16,4 4 0 16,1 2 0-16,0 4 0 0,3 4 0 15,0 1 0-15,0 2 0 16,9 3 0-16,4 2 0 16,2 1 0-16,2 0 0 15,-4 3 0-15,-4 9 0 16,-3 3 0-16,0 0 0 15,-4 4 0-15,-2 0 0 16,0-1 0-16,0 0 0 16,-5-4 0-16,-7-3 0 15,-4-2 0-15,-1-6 0 16,1-3 0-16,1 0 0 16,2-6 0-16,2-9 0 15,2-6 0-15,2-3 0 0,4-1 0 16,3 0 0-16,0 2 0 15,11 3 0-15,8 8 0 16,1 3 0-16,-2 5 0 16,2 4 0-16,-4 0 0 15,-4 0 0-15,-4 13 0 16,-1 1 0-16,-4 0 0 16,-3 0 0-16,0 0 0 15,0-2 0-15,0-5 0 16,-10-3 0-16,-1-4 0 15,0 0 0-15,0 0 0 16,0-11 0-16,-1-4 0 16,-1 0 0-16,4-1 0 15,1 2 0-15,4 4 0 0,1 3 0 16,2 3 0 0,1 2 0-16,0 2 0 0,0 0 0 15,-2 0 0-15,2 0 0 16,0 0 0-16,0 0 0 15,0 0 0-15,0 0 0 16,0 2 0-16,0 4 0 16,0-1 0-16,0 0 0 15,0 0 0-15,0-2 0 16,0-2 0-16,0 1 0 16,0-1 0-16,0 0 0 15,0 1 0-15,0-1 0 16,0 1 0-16,0-2 0 0,2 0 0 15,-2 0 0 1,1 1 0-16,2 3 0 0,3 0 0 16,1 4 0-16,2-1 0 15,-1 0 0-15,7 3 0 16,0-2 0-16,1 5 0 16,5 0 0-16,-2 2 0 15,4 3 0-15,2-1 0 16,6 2 0-16,7-2 0 15,2 1 0-15,3 0 0 16,-1 1 0-16,-3 2 0 16,1 1 0-16,-6 2 0 0,-1-1 0 15,-2 1 0-15,1-2 0 16,1 1 0-16,1 0 0 16,8 1 0-1,7-1 0-15,3 2 0 0,-4-1 0 16,0-2 0-16,-8 1 0 15,2-3 0-15,1 1 0 16,5-1 0-16,1-4 0 16,5 1 0-16,-3 0 0 15,-1 0 0-15,-1 2 0 16,-4-1 0-16,-3 0 0 16,1 2 0-16,-4 0 0 15,0-1 0-15,2-2 0 16,-2 0 0-16,-3 2 0 0,-1-1 0 15,-1 2 0-15,-3 1 0 16,1 1 0-16,-4-1 0 16,5-2 0-16,-5-1 0 15,-1-4 0-15,-5-4 0 16,-5-2 0-16,-6-4 0 16,-3-1 0-16,-5-3 0 15,-3 0 0-15,0 0 0 16,0 0 0-16,0 0 0 15,0 0 0-15,0 0 0 16,0 0 0-16,-3 0 0 16,-21 0-647-16,-16-22-497 15</inkml:trace>
  <inkml:trace contextRef="#ctx0" brushRef="#br0" timeOffset="181873.3">7444 3671 122 0,'0'0'71'16,"0"0"4"-16,0 0 4 15,0 0 4-15,0 0-12 16,0 0 6-16,0-1 16 16,-3 11 21-16,-7 5 24 15,1 6 53-15,0 2 3 16,0 4-28-16,3 3 4 16,0 4-45-16,0 0-45 15,0 5-28-15,-1-1-11 16,4-3-24-16,-2-4 6 15,1-8-23-15,2-7 47 0,2-8-29 16,0-5-18-16,0-3 0 16,0 0 0-16,0 0 0 15,0 0 0-15,0-5 0 16,0-9 0-16,0-3 0 16,0-4 0-16,5-3 0 15,-2-3 0-15,3-4 0 16,6-3 0-16,1-7 0 15,3 1 0-15,-2-1 0 16,-1 3 0-16,-4 4 0 16,-3 7 0-16,-1 5 0 15,-5 6 0-15,3 7 0 16,0 4 0-16,-3 2 0 16,4 1 0-16,-4 2 0 0,3 0 0 15,6 0 0-15,6 0 0 16,11 8 0-16,5 2 0 15,7 1 0-15,1 2 0 16,-1 3 0-16,-2 1 0 16,-2 0 0-16,-1 2 0 15,-5-1 0-15,0 0 0 16,-4-2 0-16,-6-4 0 16,-6-5 0-16,-6-2 0 15,-3-5 0-15,-3 0 0 16,0 0 0-16,0 0 0 15,0 0 0-15,0 0 0 16,0 0 0-16,0 0 0 0,0 0 0 16,-6 0 0-1,0 0 0-15,-6 0 0 0,-4-2-1401 16,-11-5 905-16</inkml:trace>
  <inkml:trace contextRef="#ctx0" brushRef="#br0" timeOffset="188153.65">12614 6594 54 0,'0'0'63'0,"0"0"-15"16,0 0 35-16,0-73 32 15,-2 55 91-15,0 3 174 16,0 0 166-16,2 8-41 15,0 1-458-15,0 3-47 16,0 3 0-16,0 0 0 16,0 0 0-16,0 16 0 15,0 17 0-15,4 14 0 16,-1 9 0-16,-1 6 0 16,-2 3 0-16,0-2 0 0,0-6 0 15,0-4 0-15,3-14 0 16,1-9 0-16,-1-15 0 15,0-9 0-15,0-6 0 16,0 0 0-16,2-14 0 16,-1-9 0-16,1-8 0 15,-1-3 0-15,1-7 0 16,2-4 0-16,5-3 0 16,0 2 0-16,3 2 0 15,1 7 0-15,2 7 0 16,-1 5 0-16,0 9 0 0,-4 4 0 15,-6 6 0-15,2 6 0 16,0 0 0 0,3 6 0-16,7 15 0 0,-1 11 0 15,-1 3 0-15,-4 12 0 16,-1 1 0-16,-5 4 0 16,-2-4 0-16,4-5 0 15,-3-11 0-15,-2-10 0 16,-1-13 0-16,0-6 0 15,0-3 0-15,2-10 0 16,5-12 0-16,-1-9 0 16,2-8 0-16,0-1 0 0,-2-4 0 15,2 0 0-15,1 7 0 16,0 9 0-16,1 9 0 16,-6 6 0-16,1 10 0 15,0 3 0-15,8 0 0 16,5 8 0-16,1 12 0 15,4 7 0-15,-6 7 0 16,-3 2 0-16,-2 3 0 16,-5-1 0-16,-2-7 0 15,2-6 0-15,1-8 0 16,8-7 0-16,8-6-652 16,8-4-193-16,10-1 555 15,4-16 124-15</inkml:trace>
  <inkml:trace contextRef="#ctx0" brushRef="#br0" timeOffset="188608.05">13727 6595 109 0,'0'0'49'16,"0"0"61"-16,0 0 112 16,0-77 204-16,-3 72 291 15,0 4-303-15,-7 1-414 16,-4 4 0-16,-5 15 0 15,-5 7 0-15,4 7 0 16,3 4 0-16,1 2 0 0,5 1 0 16,3-5 0-1,7-6 0-15,1-7 0 0,0-11 0 16,4-8 0 0,14-3 0-16,5-4 0 0,3-14 0 15,1-7 0-15,-3 1 0 16,-9 0 0-16,-2 0 0 15,-4 0 0-15,-4 2 0 16,0-1 0-16,-3 5 0 16,-2 3 0-16,0 5 0 15,0 5 0-15,0 5 0 16,0 0 0-16,0 0 0 0,0 9 0 16,0 14 0-16,0 9 0 15,3 6 0 1,2 1 0-16,-1 0 0 0,1-4 0 15,2-7 0-15,6-9 0 16,6-6-244-16,7-6-617 16,3-7 355-16,1 0 292 15,-7-5 69-15</inkml:trace>
  <inkml:trace contextRef="#ctx0" brushRef="#br0" timeOffset="189066.97">13998 6578 141 0,'0'0'94'16,"0"0"121"-16,0 0 258 0,0 0 94 15,0 0-259-15,97-17-59 16,-70 40-249-16,-3 4 0 16,-3 5 0-16,-3 5 0 15,-8 6 0-15,-5 4 0 16,-5 1 0-16,0-6 0 15,-2-11 0-15,-5-11 0 16,4-11 0-16,3-9 0 16,0 0 0-16,0-17 0 15,3-10 0-15,9-7 0 16,6-2 0-16,-2-3 0 16,2 3 0-16,-6 2 0 15,0 3 0-15,-6 3 0 16,-3 4 0-16,0 7 0 15,-3 8 0-15,0 4 0 0,0 5 0 16,0 0 0-16,0 0 0 16,0 19 0-16,-5 10 0 15,1 8 0-15,-1 6 0 16,5-2 0-16,0-2 0 16,0-7 0-16,11-4 0 15,13-6 0-15,7-5 0 16,9-3-232-16,6-1-876 15,1-6 677-15,2-3 226 16</inkml:trace>
  <inkml:trace contextRef="#ctx0" brushRef="#br0" timeOffset="189563.45">15471 6149 231 0,'0'0'160'15,"0"0"308"-15,0 0 158 16,0 0-331-16,0 0-28 15,-82 118-267-15,56-39 0 16,3 13 0-16,4 5 0 16,3 3 0-16,3-4 0 0,0-9 0 15,7-12 0-15,6-12 0 16,0-12 0-16,22-8 0 16,15-10 0-16,7-10 0 15,0-5 0-15,-3-8-117 16,-6-3-1037-16,-3-7 642 15,-4 0 258-15</inkml:trace>
  <inkml:trace contextRef="#ctx0" brushRef="#br0" timeOffset="189983.34">15869 6450 148 0,'0'0'195'0,"0"0"311"16,0-80 564-16,0 57-942 16,0 7-128-16,0 5 0 15,0 7 0-15,0 3 0 16,0 1 0-16,0 0 0 15,0 0 0-15,0 18 0 16,0 13 0-16,0 11 0 16,8 8 0-16,-4 0 0 15,2 3 0-15,3-3 0 16,0-2 0-16,5-5 0 16,-4-3 0-16,0-8 0 0,-1-8 0 15,-4-7 0-15,-2-8 0 16,-2-4 0-16,-1-4 0 15,0-1 0-15,0 0 0 16,0 0 0-16,0 0 0 16,0-17 0-16,0-11-1444 15,0-9 1008-15</inkml:trace>
  <inkml:trace contextRef="#ctx0" brushRef="#br0" timeOffset="190328.43">15815 6185 95 0,'0'0'111'16,"0"0"8"-16,0 0 109 15,0 0 217-15,0 0 52 16,0 0-274-16,-13-43-223 16,22 60 0-16,18 7 22 15,16 9 139-15,10 5-15 16,5 4-146-16,-2 6 0 15,-5 4 0-15,-12 4 0 16,-12 0 0-16,-12-1 0 16,-10 0 0-16,-5-5 0 15,-2-3 0-15,-18-6 0 0,-10-7 0 16,-9-4 0-16,-10-7 0 16,-4-3 0-16,2-7 0 15,6-7 0-15,15-6 0 16,12 0 0-16,10-9 0 15,8-11-579-15,3-8-437 16,22-11 708-16</inkml:trace>
  <inkml:trace contextRef="#ctx0" brushRef="#br0" timeOffset="190670.07">16363 5949 220 0,'0'0'177'0,"0"0"523"16,0 0 179-16,0 0-808 16,94-21-71-16,-34 60 0 15,10 16 0-15,-3 18 0 16,-7 13 0-16,-15 12 0 15,-14 14 0-15,-19 3 0 16,-12 0 0-16,-24-7 0 16,-14-9 0-16,-6-14 0 15,2-16 0-15,2-18 0 16,9-16 0-16,9-18 0 16,5-13 0-16,2-4 0 0,-2 0 0 15,1-12-105 1,-5-11-1236-16,0-7 909 0</inkml:trace>
  <inkml:trace contextRef="#ctx0" brushRef="#br0" timeOffset="191882.43">4650 6742 142 0,'0'0'115'0,"0"0"97"16,0 0 218-16,0 0 177 16,0 0-235-16,0 0-221 15,0 0-133-15,-54 89-18 16,32-18 0-16,1 20 0 15,5 12 0-15,2 9 0 16,5 1 0-16,9-6 0 16,0-4 0-16,0-3 0 15,0-9 0-15,0-2 0 0,0-5 0 16,0-7 0-16,8-9 0 16,1-8 0-16,0-15 0 15,2-13 0-15,-3-12 0 16,-2-11 0-16,-3-7 0 15,-1-2 0-15,-2 0 0 16,0 0 0-16,0 0 0 16,0-4 0-16,0-14 0 15,0-7 0-15,0-7 0 16,0-9-530-16,-11-8-733 16</inkml:trace>
  <inkml:trace contextRef="#ctx0" brushRef="#br0" timeOffset="192639.05">4219 7003 113 0,'0'0'56'16,"0"0"37"-1,0 0 10-15,0 0 75 0,0 0 141 16,0 0 112-16,-9-6 62 15,9-2-232-15,3-4-261 16,18-8 0-16,16-6 0 16,11-2 0-16,4-2 0 15,0 0 0-15,-1 2 0 16,-8 2 0-16,-7 1 0 16,-3 4 0-16,-11 6 0 15,-5 7 0-15,-8 3 0 16,-7 5 0-16,-2 0 0 15,0 0 0-15,0 0 0 16,0 0 0-16,0 0 0 16,2 0 0-16,4 10 0 15,6 11 0-15,9 13 0 16,4 7 0-16,5 6 0 0,4 7 0 16,2 6 0-16,0-2 0 15,0-5 0-15,-3-6 0 16,-3-13 0-16,-8-10 0 15,-10-10 0-15,-2-8 0 16,-4-4 0-16,-6-2 0 16,0 0 0-16,0 0 0 15,0 0 0-15,0 0 0 16,-6-7 0-16,-9 2 0 16,-4 3-1188-16,-8 2 386 15</inkml:trace>
  <inkml:trace contextRef="#ctx0" brushRef="#br0" timeOffset="194668">4708 6356 83 0,'0'0'58'16,"0"0"13"-16,0 0 18 15,0 0-6-15,0 0-10 16,0 0-39-16,24-26-30 16,-12 26 23-16,0 8-4 0,0 4-18 15,-3 5 14 1,-3 0-6-16,1 1 0 0,-4 0-1 16,-3 0-3-16,0-7 13 15,0-3-5-15,0-5-1 16,-3-3 28-16,-7 0 53 15,-1-1-10-15,2-12-26 16,-1-3 5-16,4-2-20 16,0 1-29-16,6 0 17 15,0 3-7-15,0 3-22 16,3 4-5-16,6 4-23 16,6 3-4-16,-2 0-2 0,2 0 21 15,-3 13-22 1,-1 2 22-16,-3 3-4 0,-3 2 12 15,-5 0 16-15,0 0-7 16,0-3-1-16,-5-5 21 16,-6-4-16-16,-1-6 17 15,-3-2 39-15,1 0 27 16,1-11-15-16,-2-7 40 16,4-8-17-16,1-1-54 15,6 0-33-15,2 4 17 16,2 3-6-16,0 4-16 15,2 3-7-15,5 6-5 16,3 4-28-16,-2 3-23 0,4 0 6 16,1 14-5-16,-2 5 12 15,-5 1-16-15,1 7 54 16,-7-2 0 0,0-1 5-16,0-1 11 0,-10-6-5 15,1-6-5-15,-3-5 10 16,-3-6 1-16,1 0 49 15,-3-2-16-15,0-12 12 16,2-4 13-16,3-5-29 16,2 0-6-16,1 1-5 15,9-2-35-15,0 3 0 16,0 3-18-16,16 3-39 16,4 7 11-16,4 5 5 15,-2 3 2-15,-4 0 22 0,-2 14-34 16,-5 6 29-16,-5 4-7 15,-2 1 7-15,-4 0 22 16,0 1 17-16,-7-5-12 16,-7-7 29-16,5-7 0 15,-1-5 34-15,4-2 6 16,0 0 41-16,-2-9-115 16,1-5-11-16,6-6-368 15,1-5-379-15,7-6 267 16,14-9 243-16</inkml:trace>
  <inkml:trace contextRef="#ctx0" brushRef="#br0" timeOffset="199731.83">17455 6334 29 0,'0'0'81'16,"0"0"-37"-16,0 0 29 15,0 0 5-15,0 0-1 16,0 0-2-16,0 0 18 16,0 4 15-16,6-4 37 0,6 0 12 15,8-2-99-15,9-6-46 16,9 3-12-16,6-1-8 15,-2 5-122 1,-6 1-165-16,-11 1 78 0,-16 20 62 16,-9 2 53-16,-15 5-9 15</inkml:trace>
  <inkml:trace contextRef="#ctx0" brushRef="#br0" timeOffset="199888.41">17472 6592 68 0,'0'0'90'16,"0"0"14"-16,0 0 49 0,0 0 50 16,0 0 8-1,0 0-131-15,82-27-80 0,-49 27-3 16,2 0-263-16,4 0-30 16,-5 0 86-16</inkml:trace>
  <inkml:trace contextRef="#ctx0" brushRef="#br0" timeOffset="206928.98">11500 1144 148 0,'0'0'51'16,"0"0"33"-16,0 0 53 0,0 0-14 15,0 0 95-15,0 0 126 16,0 0 74-16,0-63 7 16,0 63-326-16,0 0-99 15,0 0 0-15,0 0 0 16,0 0 0-16,0 0 0 15,0 0 0-15,0 0 0 16,0 0 0-16,0 0 0 16,0 1 0-16,-2 9 0 15,1 8 0-15,-2 5 0 16,1 8 0-16,2 7 0 16,0 7 0-16,0 9 0 0,0 5 0 15,0 5 0 1,0-1 0-16,0-1 0 0,0-4 0 15,0-2 0-15,0-2 0 16,0 0 0-16,0 0 0 16,0-1 0-16,5 2 0 15,2 1 0-15,-1 4 0 16,-3-1 0-16,-2 4 0 16,-1 1 0-16,2-1 0 15,-2 3 0-15,0 1 0 16,3 2 0-16,-2-2 0 15,2-3 0-15,0-4 0 16,-1-5 0-16,-2-6 0 0,3-4 0 16,1-5 0-1,-2-4 0-15,1-4 0 0,-2-5 0 16,1-2 0-16,1-2 0 16,0-5 0-16,-2-4 0 15,1-2 0-15,1-2 0 16,-2-3 0-16,-1-1 0 15,2-3 0-15,-2-2 0 16,0 1 0-16,0-2 0 16,0 0 0-16,0 0 0 0,0 0 0 15,0 0 0 1,0 0 0-16,0 0 0 0,0 0 0 16,0 0 0-16,0 0 0 15,0 0 0-15,0 0 0 16,0 0 0-16,0 0 0 15,0 0 0-15,0 0 0 16,0 0 0-16,0 0 0 16,0 0 0-16,0 0 0 15,0 0 0-15,0 0 0 16,0 0 0-16,3 0 0 16,2 3 0-16,3-2 0 15,7 0 0-15,1-1 0 16,1 0 0-16,10 0 0 15,3 0 0-15,7 0 0 16,6 0 0-16,5-5 0 0,6 3 0 16,1-2 0-16,-2 0 0 15,0-1 0-15,0-2 0 16,1 0 0-16,1 2 0 16,-2-1 0-16,-1 0 0 15,-2 2 0-15,0 1 0 16,0-1 0-16,4-2 0 15,0 1 0-15,7-2 0 16,0 0 0-16,2-2 0 16,2 4 0-16,-2-1 0 15,-2 3 0-15,-4 2 0 16,3 1 0-16,4 0 0 16,4 0 0-16,-2 0 0 0,0 0 0 15,-1 0 0-15,4-5 0 16,7-3 0-16,3 0 0 15,3 0 0-15,-1 0 0 16,-5 4 0-16,3 0 0 16,-1 1 0-16,3 0 0 15,3-1 0-15,3 1 0 16,2 3 0-16,-1 0 0 16,-6 0 0-16,-10 0 0 15,-5 0 0-15,-1 0 0 16,2 0 0-16,2-1 0 0,1-4 0 15,3 0 0 1,-2 0 0-16,-4-3 0 0,-2 4 0 16,-3 1 0-16,-4 0 0 15,-2 0 0-15,-2 2 0 16,-1-2 0-16,-2 3 0 16,5-2 0-16,1 1 0 15,-3 0 0-15,-7-2 0 16,-8-1 0-16,-12 1 0 15,-8 0 0-15,-2-1 0 16,3 3 0-16,-2-2 0 16,7 0 0-16,-1 2 0 0,3-1 0 15,0 2 0 1,-2-1 0-16,-5-1 0 0,-6 1 0 16,-6 1 0-16,-3-3 0 15,-2 1 0-15,2 2 0 16,3-1 0-16,-1 1 0 15,-1 0 0-15,-2 0 0 16,-1 0 0-16,-3 0 0 16,-1 0 0-16,0-1 0 15,0 1 0-15,0 0 0 16,0 0 0-16,0-1 0 16,0-1 0-16,0 2 0 15,0-3 0-15,0-1 0 16,0 0 0-16,-7-3 0 15,3-1 0-15,-2-3 0 16,1-4 0-16,2-2 0 16,0-3 0-16,1-3 0 0,-2-2 0 15,0-2 0-15,-4-1 0 16,-2-3 0-16,-4-1 0 16,2-1 0-16,3 0 0 15,2-2 0-15,4 0 0 16,2 1 0-16,1 2 0 15,0 0 0-15,0 5 0 16,0-2 0-16,0 3 0 0,0-3 0 16,0-2 0-1,0-2 0-15,0-3 0 16,0-2 0-16,0 0 0 16,0-2 0-16,0 1 0 0,0 1 0 15,0 2 0 1,0 2 0-16,-5 3 0 0,2 4 0 15,-2 0 0-15,4 1 0 16,-2 2 0-16,0 1 0 16,-1 0 0-16,2-2 0 15,1 5 0-15,-1 0 0 16,2 0 0-16,-1 2 0 16,-1-1 0-16,1-1 0 15,-1-1 0-15,1-1 0 16,1-3 0-16,0-2 0 15,0-2 0-15,0 1 0 16,0-6 0-16,0 2 0 0,0 3 0 16,0 0 0-1,0 4 0-15,0 0 0 0,-2 1 0 16,2-1 0-16,0 3 0 16,0-2 0-16,0-2 0 15,0 4 0-15,0 2 0 16,0 0 0-16,0 6 0 15,2 0 0-15,1 1 0 16,0-1 0-16,-2 0 0 16,2 0 0-16,-1-1 0 15,2 3 0-15,-3 2 0 0,2 3 0 16,-1 2 0-16,-1-1 0 16,3 2 0-16,-4-1 0 15,1 2 0-15,1 1 0 16,-2 0 0-16,0 1 0 15,0 1 0-15,0 0 0 16,0 0 0-16,0 0 0 16,0 0 0-16,0 0 0 15,0 0 0-15,0 0 0 16,0 0 0-16,0 0 0 16,0 0 0-16,0 0 0 15,0 0 0-15,0 0 0 16,0 0 0-16,-2 0 0 15,1 0 0-15,-3 0 0 16,-2 0 0-16,-7 0 0 16,-5 0 0-16,-7 0 0 0,-5 0 0 15,-4 0 0-15,-5 3 0 16,2-1 0-16,2 3 0 16,1-2 0-16,0-2 0 15,-2 1 0-15,-6-1 0 16,-6 0 0-16,-10 2 0 15,-6 0 0-15,-6 1 0 16,-2 2 0-16,4 1 0 16,4 0 0-16,7 0 0 15,5 0 0-15,4-2 0 16,2 0 0-16,-2-3 0 16,-6 0 0-16,-5-2 0 0,-4 0 0 15,-3 0 0 1,4 0 0-16,-1 1 0 0,5-1 0 15,0 3 0-15,4 1 0 16,3-2 0-16,-1 2 0 16,3-1 0-16,-2 3 0 15,-4-2 0-15,-8 2 0 16,-1-2 0-16,-2-1 0 16,3 0 0-16,7-2 0 15,-1 0 0-15,2-1 0 16,-3 0 0-16,4 0 0 0,-7 0 0 15,3 0 0-15,1 0 0 16,8-1 0-16,7 1 0 16,3 0 0-1,1 0 0-15,-1 0 0 0,0 0 0 16,0 0 0-16,-1 0 0 16,0 0 0-16,2 0 0 15,2 0 0-15,-1 0 0 16,3 0 0-16,1 0 0 15,-1 0 0-15,1 0 0 16,2 0 0-16,1 0 0 16,4 0 0-16,1 0 0 15,-2 0 0-15,-7 0 0 16,-3 0 0-16,-1 0 0 0,2 0 0 16,2 0 0-16,3 4 0 15,1 0 0-15,3-1 0 16,3-2 0-16,2 2 0 15,1-3 0-15,-3 2 0 16,-4 2 0-16,-1 0 0 16,0 1 0-16,3 1 0 15,5-1 0-15,2 0 0 16,0-1 0-16,0 1 0 16,2-2 0-16,0-1 0 15,-1 0 0-15,2-2 0 16,0 0 0-16,-2 2 0 15,6-2 0-15,0 0 0 16,-3 0 0-16,3 0 0 0,-3 0 0 16,-2 0 0-16,0 0 0 15,-10 0 0-15,-1 4 0 16,0-2 0-16,2 3 0 16,8-2 0-16,6-2 0 15,0 1 0-15,5-2 0 16,-1 0 0-16,2 0 0 15,-4 0 0-15,-1 0 0 16,-5 0 0-16,2 0 0 16,-3 0 0-16,3 2 0 15,-2 1 0-15,4-2 0 16,0 1 0-16,-2-2 0 16,2 1 0-16,-2-1 0 0,-3 0 0 15,4 0 0-15,4 0 0 16,3 0 0-16,4 0 0 15,2 0 0-15,-1 0 0 16,-1 0 0-16,2 0 0 16,0 0 0-16,-1 0 0 15,1 0 0-15,0 0 0 16,-2 0 0-16,-1 0 0 16,-4 0 0-16,4 0 0 15,0 0 0-15,0 0 0 0,3 0 0 16,-3 0 0-16,-2 2 0 15,-2-2 0 1,-5 0 0-16,1 0 0 0,0 0 0 16,3 0 0-16,2 0 0 15,3 0 0-15,2 0 0 16,-2 0 0-16,1 0 0 16,-1 0 0-16,-1 0 0 15,4 0 0-15,0 0 0 16,0 0 0-16,0 0 0 15,0 0 0-15,0 0 0 16,0 0 0-16,0 0 0 16,0 0 0-16,0 0 0 15,0 0 0-15,0 0 0 16,0 0 0-16,0 0 0 0,0 0 0 16,0 0 0-16,0 0 0 15,0 0 0-15,21 0 0 16,9 1-369-16,-4-1-942 15</inkml:trace>
  <inkml:trace contextRef="#ctx0" brushRef="#br0" timeOffset="211413.06">14759 9218 9 0,'0'0'105'0,"0"0"-67"15,0 0 43-15,0 0-6 0,0 0-11 16,0 0-5-16,0 0 15 16,12 22-18-16,2-22 58 15,5 0 100-15,1 0 38 16,2 0-45-16,-3 0-54 16,-4-10-43-16,1-2 2 15,-2-1 26-15,-1-6-5 16,-1-5-80-16,-3-3-53 15,-2-7 0-15,-2-5 0 16,-5-8 0-16,0-5 0 0,0-4 0 16,-10-2 0-16,-1-2 0 15,-1 4 0-15,-2-2 0 16,3 2 0-16,1 2 0 16,5 0 0-16,2 7 0 15,3 2 0-15,0 2 0 16,0 4 0-16,0 1 0 15,0-1 0-15,0 4 0 16,6 3 0-16,6 3 0 16,-1 5 0-16,2 6 0 15,-3 5 0-15,-2 6 0 16,1 6 0-16,3 1 0 16,-2 6 0-16,1 19-883 0,-4 10 173 15,-7 7 486-15,-13 5 66 16</inkml:trace>
  <inkml:trace contextRef="#ctx0" brushRef="#br0" timeOffset="211622.5">14597 8751 199 0,'0'0'49'15,"0"0"47"-15,0 0 163 16,0 0 61-16,0 0-93 16,136 2-94-16,-64-6-133 15,11 0-249-15,5-5-317 0,0-1 263 16</inkml:trace>
  <inkml:trace contextRef="#ctx0" brushRef="#br0" timeOffset="211986.53">15795 8227 187 0,'0'0'150'0,"0"0"225"15,0 0 308-15,0 0-31 16,0 0-652-16,0 0 0 16,-13-39 0-16,-6 64 0 15,-10 12 0-15,-9 16 0 16,-2 10 0-16,3 13 0 16,4 4 0-16,8 5 0 15,11 1 0-15,14-4 0 16,6-6 0-16,27-9 0 15,13-13 0-15,6-11 0 16,8-12 0-16,3-12 0 0,-1-12-278 16,0-7-676-16,-6-9 469 15,-7-16 282-15</inkml:trace>
  <inkml:trace contextRef="#ctx0" brushRef="#br0" timeOffset="212478.72">15978 8558 188 0,'0'0'186'0,"0"0"389"16,0 0 389-16,0 0-830 16,84-65-134-16,-56 65 0 0,5 3 0 15,-2 18 0-15,-7 8 0 16,-1 7 0-16,-11 6 0 15,-8 5 0-15,-4-2 0 16,0-4 0-16,-10-6 0 16,-3-9 0-16,2-12 0 15,6-8 0-15,5-6 0 16,0 0 0-16,0-12 0 16,3-12 0-16,12-7 0 15,7-1 0-15,3-5 0 16,1 0 0-16,1 1 0 15,-3-3 0-15,-3 6 0 16,-8 4 0-16,-2 5 0 16,-4 9 0-16,-6 8 0 15,1 2 0-15,-2 5 0 0,0 0 0 16,0 0 0-16,0 12 0 16,-3 13 0-16,-6 8 0 15,2 5 0-15,5 1 0 16,2 2 0-16,0-3 0 15,3-2 0-15,12-4 0 16,6-5 0-16,6-4 0 16,13-6 0-16,11-11-1414 15,-1-6 927-15</inkml:trace>
  <inkml:trace contextRef="#ctx0" brushRef="#br0" timeOffset="212856.29">16787 8772 147 0,'0'0'143'15,"0"0"112"-15,0 0 89 16,0 0-128-16,0 0-92 16,0 0-50-16,0 0-14 15,1 0 19-15,-1 0-9 16,0 0 51-16,0 0 153 15,0 0-134-15,0-1-140 16,0-5 0-16,0 1 0 16,0-2 0-16,0 1 0 0,0 4 0 15,2 0 0-15,3 2 0 16,5 0 0-16,3 0 0 16,2 6 0-16,0 6 0 15,-4 5 0-15,-3 2 0 16,-5 2 0-16,-3 1 0 15,-1 1 0-15,-20 1 0 16,-4-3 0-16,1-4 0 16,3-7-24-16,8-6-1385 15,7-4 983-15</inkml:trace>
  <inkml:trace contextRef="#ctx0" brushRef="#br0" timeOffset="213438.27">17264 8445 163 0,'0'0'271'16,"0"0"491"-16,0 0 89 15,18-82-851-15,-15 75 0 16,-3 4 0-16,0 2 0 15,0 1 0-15,2 0 0 16,2 9 0-16,5 16 0 16,-1 11 0-16,-1 11 0 15,-2 1 0-15,-1-1 0 0,0-11 0 16,2-9 0 0,2-11 0-16,1-9 0 0,4-7 0 15,4 0 0-15,7-5 0 16,2-10 0-16,1-5 0 15,-3-3 0-15,-4-3 0 16,-4-2 0-16,-4-2 0 16,0-1 0-16,-6 1 0 15,-3 2 0-15,-2 7 0 16,-1 7 0-16,0 9 0 0,0 3 0 16,0 2 0-16,2 0 0 15,-1 7 0-15,4 13 0 16,1 8 0-1,4 7 0-15,-1 3 0 0,0 5 0 16,0 1 0-16,-5 2 0 16,-2 2 0-16,-2 1 0 15,0-1 0-15,-15-1 0 16,-6-5 0-16,-4-6 0 16,-2-10 0-16,2-8 0 15,-1-8 0-15,5-7 0 16,-1-3 0-16,3-3 0 15,5-16-851-15,8-15-86 16</inkml:trace>
  <inkml:trace contextRef="#ctx0" brushRef="#br0" timeOffset="213723.16">17872 8056 233 0,'0'0'168'16,"0"0"257"-16,88 32 255 15,-45 9-139-15,0 8-541 16,-4 9 0-16,-3 10 0 16,-9 9 0-16,-10 4 0 0,-14 1 0 15,-3-2 0 1,-25-8 0-16,-14-5 0 15,-5-9 0-15,-1-7 0 0,6-6 0 16,6-10-117-16,8-13-1340 16,5-10 1080-16</inkml:trace>
  <inkml:trace contextRef="#ctx0" brushRef="#br0" timeOffset="214475.66">19174 8547 145 0,'0'0'60'0,"0"0"53"16,0 0 37-16,0 0 42 15,0 0 50-15,0 0 48 16,0 7-93-16,0-7 36 16,0 0-40-16,3 0-8 15,7 0-138-15,16 0-47 16,8-3 0-16,8-2 0 0,-4 3-99 15,-8 2-444-15,-10 0-142 16,-15 17 333-16,-5 4 200 16,-10 3 35-16</inkml:trace>
  <inkml:trace contextRef="#ctx0" brushRef="#br0" timeOffset="214623.27">19197 8754 106 0,'0'0'68'15,"0"0"36"-15,0 0 49 16,0 0 74-16,0 0 68 16,0 0-34-16,91 0-138 15,-50 0-123-15,4 0-282 16,5 0-291-16,2 0 276 16</inkml:trace>
  <inkml:trace contextRef="#ctx0" brushRef="#br0" timeOffset="-208657.01">20911 8795 31 0,'0'0'30'0,"0"0"-6"16,0 0 8-16,0 0-2 15,0 0-4-15,0 0 13 16,0 0-1-16,0 0 13 15,0 0 27-15,0 0 27 16,0 0 53-16,0 0 55 16,0 0 16-16,0 0-64 15,0 0-35-15,0 0-83 16,0 0-26-16,0 0-16 16,0 9 0-16,-5 6 17 15,-3 3-16-15,-2 3-6 16,0 5 16-16,-2 3-5 15,-2 0-6-15,2 1 6 16,2 2-5-16,0-5 15 16,2-8-21-16,2-6-5 0,2-7 5 15,2-5 0-15,2-1 0 16,0 0 55-16,0-8 334 16,0-14-336-16,0-8-53 15,9-3 0-15,0 0 0 16,2 6 0-16,-1 3 0 15,-1 3 0-15,-1 5 0 16,-1 3 0-16,0 5 0 16,-2 2 0-16,-1 2 0 15,5 4 0-15,9 0 0 16,7 0 0-16,8 4 0 16,6 10 0-16,0 6 0 15,4 4 0-15,2 2 0 16,-1 1 0-16,1 2 0 0,-4 1 0 15,-7-7 0-15,-5-5 0 16,-10-3 0-16,-9-8 0 16,-3-6 0-16,1-1 0 15,1-5 0-15,3-20 0 16,3-9 0-16,-4-8 0 16,-3-5 0-16,-5-7 0 15,-3-4 0-15,0-4 0 16,0-5 0-16,-3-6 0 15,-2-4 0-15,0-5 0 16,4-2 0-16,1 0 0 16,0 1 0-16,0 6 0 15,0 11 0-15,0 9 0 0,4 7 0 16,3 6 0-16,1 2 0 16,-2 3 0-16,1 5 0 15,-1 4 0-15,2 7 0 16,-4 5 0-16,-1 5 0 15,-1 3 0-15,-1 5 0 16,-1 2 0-16,2 0 0 16,-2 3 0-16,0 0 0 15,0-1 0-15,0 1 0 16,0 0 0-16,0 0 0 0,0 0 0 16,0 0 0-16,0 0 0 15,0 0 0-15,0 0 0 16,0 0 0-16,0 0 0 15,0 0 0-15,0 0 0 16,0 0 0-16,0 0 0 16,0 0 0-16,0 0 0 15,0 0 0-15,0 0 0 16,0 0 0-16,0 0 0 16,0 0 0-16,0 0 0 15,0 0 0-15,0 0 0 16,0 0 0-16,0 0 0 15,0-2 0-15,0 2 0 16,0 0 0-16,0 0 0 16,0 0 0-16,0 0 0 0,7 0 0 15,9 0 0-15,10 0 0 16,11-1 0-16,7-1 0 16,8 0 0-16,7-1 0 15,9 1 0-15,3-1 0 16,5-1 0-16,-4 0 0 15,1-2 0-15,-2 0 0 16,6-1 0-16,6-1 0 16,10-2 0-16,7 1 0 15,4 0 0-15,1 1 0 16,-4 2 0-16,0 1 0 16,-2 0 0-16,1 1 0 0,0-1 0 15,0 1 0 1,0-1 0-16,0 0 0 0,1-1-24 15,3 2 1-15,-2 1 5 16,-3 1 18-16,0-2 6 16,-3 1-6-16,-2-1 0 15,4-1 12-15,4 1 11 16,2 0-17-16,1 3-12 16,-2-1-6-16,-4 2-5 15,0 0 5-15,1-3 12 16,0 2 0-16,1-3 6 15,-1-1 0-15,-1 0-6 16,-4 2 6-16,-1 0 5 0,-3 0-5 16,-4 0 11-1,-4 3-17-15,1-4-17 0,4 0 5 16,11 1 1 0,6 0 5-16,4-1 12 0,5 0-12 15,-10-1 18-15,-6 1-1 16,-10-1-5-16,-7 2-6 15,1-1 17-15,3 0-17 16,6 1 0-16,3-3 0 16,0-1-5-16,0 0-1 15,-3 0 0-15,-10 0 0 16,-8 1 6-16,-12 0-6 0,-13 3 6 16,-11 2 0-16,-11 1 6 15,-10 0 0-15,-12 0-6 16,-4 0-35-16,0 0-229 15,-17 0-142-15,-25 0-109 16,-26 0 175-16,-30 0 90 16,-30 0 50-16</inkml:trace>
  <inkml:trace contextRef="#ctx0" brushRef="#br0" timeOffset="-207925.82">22309 8343 105 0,'0'0'70'0,"0"0"54"16,0 0 61-16,0 0 170 15,0 0 123-15,0 0-83 16,0 0-229-16,14-49-91 15,-14 69-75-15,-16 11 18 16,-5 16 40-16,-4 10-40 16,6 8-18-16,8 6 0 15,9 1 0-15,2-3 0 16,19-3 0-16,12-9 0 0,10-9 0 16,-2-5 0-16,0-7 0 15,-4-9 0-15,-9-8 0 16,0-9-284-16,-1-7-466 15,0-3 176-15,-5-4 308 16</inkml:trace>
  <inkml:trace contextRef="#ctx0" brushRef="#br0" timeOffset="-207429.27">22598 8674 187 0,'0'0'151'16,"0"0"125"-16,0 0 199 16,0 0-122-16,98-61-89 0,-66 61-40 15,-1 7-107-15,-4 13-117 16,-3 7 0-16,-9 4 0 16,-6 7 0-16,-8 1 0 15,-1 1 0-15,-1-4 0 16,-11-3 0-16,1-10 0 15,3-11 0-15,3-6 0 16,5-6 0-16,0 0 0 16,0-1 0-16,2-19 0 15,12-9 0-15,7-7 0 16,8-5 0-16,-1-4 0 16,0 3 0-16,-2 5 0 15,-7 6 0-15,-5 8 0 16,-7 9 0-16,-4 5 0 0,0 7 0 15,-3 2 0-15,0 0 0 16,0 0 0-16,0 4 0 16,-3 14 0-16,-6 10 0 15,-2 6 0-15,-2 2 0 16,6-1 0-16,2-1 0 16,5-6 0-16,0-1 0 15,0-6 0-15,18-6 0 16,8-2 0-16,12-7-808 15,12-5-12-15,6-1 550 16</inkml:trace>
  <inkml:trace contextRef="#ctx0" brushRef="#br0" timeOffset="-207241.78">23372 8792 138 0,'0'0'144'0,"0"0"220"0,0 0 475 15,0 0-301-15,0 0-514 16,0 0-24-16,88-17 0 16,-50 17 0-16,2 0 0 15,0-3-508-15,-7 1-275 16,-3-4 372-16,-6-4 197 0</inkml:trace>
  <inkml:trace contextRef="#ctx0" brushRef="#br0" timeOffset="-206788.66">23806 8522 148 0,'0'0'122'0,"0"0"95"0,0 0 264 16,0 0 117-16,39-77-159 15,-21 74-397-15,0 3-42 16,2 0 0-16,-1 5 0 15,-4 13 0-15,-2 6 0 16,-4 7 0-16,-9 6 0 16,0 1 0-16,-11 3 0 0,-11-5 0 15,-3-5 0-15,1-9 0 16,9-9 0-16,6-9 0 16,6-3 0-16,3-1 0 15,0 0 0-15,0 0 0 16,8 0 0-16,8 0 0 15,8-4 0-15,4 3 0 16,-1 1 0-16,-3 0 0 16,0 2 0-16,-5 11 0 15,-4 3 0-15,-4 0 0 16,-8 3 0-16,-3 4 0 16,0 1 0-16,-14 2 0 15,-10 0 0-15,-6-4 0 16,1-5 0-16,3-7 0 0,7-6 0 15,8-4-76-15,5 0-848 16,6-4 371-16,3-15 245 16</inkml:trace>
  <inkml:trace contextRef="#ctx0" brushRef="#br0" timeOffset="-206473.96">24460 8385 151 0,'0'0'107'0,"0"0"200"15,0 0 486-15,0 0-376 0,0 0-389 16,0 0 53 0,45 35-70-16,-23 4 141 0,2 6-152 15,-3 7 0-15,-8 2 0 16,-8 5 0-16,-5-2 0 15,-2 1 0-15,-19-3 0 16,-9-4 0-16,-1-6 0 16,-2-8 0-16,3-10 0 15,8-11 0-15,7-9 0 16,6-7 0-16,5 0 0 0,2-5-278 16,2-17-964-16,0-6 902 15</inkml:trace>
  <inkml:trace contextRef="#ctx0" brushRef="#br0" timeOffset="-206159.89">24755 8019 99 0,'0'0'112'16,"0"0"79"-16,0 0 163 15,0 0 100-15,0 0-212 16,80-47-128-16,-67 76-69 16,-6 9 45-16,-7 13 30 0,0 2 12 15,-4-2-38-15,-8-9-94 16,3-13 0-16,6-12 0 16,3-9 0-16,0-5 0 15,16-3 0-15,17 0 0 16,11 0 0-16,3 0 0 15,-2 0 0-15,-5 0 0 16,-6 0-1271-16,-9 7 737 16</inkml:trace>
  <inkml:trace contextRef="#ctx0" brushRef="#br0" timeOffset="-205656.81">25400 8599 179 0,'0'0'186'16,"0"0"272"-16,0 0 614 15,0 0-920-15,0 0-152 16,0 0 0-16,7-25 0 16,-5 38 0-16,-1 12 0 15,2 10 0-15,-1 7 0 16,-1 5 0-16,2 2 0 0,-1 3 0 16,-2-5 0-16,3-4 0 15,-3-8 0-15,0-8 0 16,0-10 0-16,0-9 0 15,1-5 0-15,-1-3-192 16,0 0-881-16,-1-14 558 16,-20-9 261-16</inkml:trace>
  <inkml:trace contextRef="#ctx0" brushRef="#br0" timeOffset="-205481.95">25170 8866 212 0,'0'0'91'16,"0"0"45"-16,106-17 34 16,-40 10 66-16,19 2-72 0,12 0-164 15,3 2-56-15,-5 1-349 16,-16-3 93-16,-19-5 83 16</inkml:trace>
  <inkml:trace contextRef="#ctx0" brushRef="#br0" timeOffset="-205242.61">26155 8472 222 0,'0'0'182'0,"0"0"382"16,0 0 317-16,0 0-683 15,0 0-198-15,0 0 0 16,-12 10 0-16,-3 35 0 0,1 9 0 15,4 7 0 1,4 3 0-16,6 0 0 0,0-7 0 16,6-6 0-16,14-10 0 15,9-10 0-15,7-9-720 16,10-12-131-16,-4-10 542 16</inkml:trace>
  <inkml:trace contextRef="#ctx0" brushRef="#br0" timeOffset="-204760.9">26387 8561 143 0,'0'0'158'16,"0"0"116"0,0 0 478-16,0 0-68 0,0 0-648 15,0 0-36-15,24-18 0 16,-16 40 0-16,5 6 0 15,5 1 0-15,-1-2 0 16,1-5 0-16,1-5 0 16,-1-3 0-16,3-6 0 15,2-7 0-15,2-1 0 16,1 0 0-16,1-10 0 0,-6-8 0 16,-3-1 0-1,-3-3 0-15,-6-4 0 0,-1 0 0 16,-3 3 0-16,-3 3 0 15,-1 6 0-15,-1 7 0 16,0 5 0-16,0 2 0 16,0 0 0-16,0 13 0 15,2 11 0-15,1 8 0 16,0 2 0-16,-2 3 0 16,-1 1 0-16,0 2 0 15,0-3 0-15,-10 2 0 16,-10-6 0-16,-5 0 0 15,-3-7 0-15,-5-7 0 16,2-5 0-16,-1-5 0 16,9-8 0-16,10-1-278 0,13-7-956 15,5-21 837-15</inkml:trace>
  <inkml:trace contextRef="#ctx0" brushRef="#br0" timeOffset="-204573.87">27026 8703 233 0,'0'0'239'0,"0"0"449"16,0 0-22-16,101-7-487 16,-69 7-137-16,-1 0-42 15,2 0-128-15,1 0-567 16,1 0-65-16,-4-4 463 0</inkml:trace>
  <inkml:trace contextRef="#ctx0" brushRef="#br0" timeOffset="-204102.29">27501 8457 31 0,'0'0'207'0,"0"0"73"16,0 0 736-16,0 0-503 15,0 0-513-15,0 0 0 16,4-38 0-16,-4 50 0 0,0 9 0 16,-1 9 0-16,-7-1 0 15,2 0 0-15,3-4 0 16,3-3 0-16,0-7 0 16,0-3 0-16,6-2 0 15,12-2 0-15,9-7 0 16,3-1 0-16,1 0 0 15,-4-11 0-15,-3-7 0 16,-8-1 0-16,-1-3 0 16,-4 1 0-16,-4 0 0 15,-1 4 0-15,-2 8 0 16,-2 3 0-16,-2 5 0 0,0 1 0 16,0 0 0-1,0 1 0-15,0 18 0 0,0 9 0 16,0 8 0-16,0 6 0 15,-3 1 0-15,-2 1 0 16,1-2 0-16,1-7 0 16,3-5 0-16,0-11 0 15,0-4 0-15,13-10 0 16,-1-5-637-16,-1 0-210 16,-1-5 540-16,-5-18 140 15</inkml:trace>
  <inkml:trace contextRef="#ctx0" brushRef="#br0" timeOffset="-203796.11">27965 8246 272 0,'0'0'308'15,"0"0"689"-15,0 0-527 16,0 0-470-16,0 0 0 15,0 0 0-15,91 89 0 16,-66-42 0-16,-5 9 0 16,-6 7 0-16,-8 8 0 15,-3 1 0-15,-3-3 0 0,0-5 0 16,-3-9 0 0,-4-9 0-16,-4-11 0 15,2-15 0-15,3-7 0 0,3-9 0 16,2-4 0-16,-4 0 0 15,1-18 0-15,-3-14-1215 16,5-17 646-16</inkml:trace>
  <inkml:trace contextRef="#ctx0" brushRef="#br0" timeOffset="-203478.69">28429 7857 287 0,'0'0'291'16,"0"0"448"-16,0 0-56 15,0 0-636-15,95-14-47 16,-74 39 0-16,-6 8 0 16,-12 6 0-16,-3 13 0 15,-12 5 0-15,-18 3 0 16,-3-6 0-16,5-13 0 15,11-20 0-15,9-13 0 16,8-8 0-16,0 0 0 16,8 0 0-16,25-8 0 15,8-6 0-15,8-3 0 16,-4 4 0-16,-14 6 0 0,-12-3-963 16,-11 0 137-1</inkml:trace>
  <inkml:trace contextRef="#ctx0" brushRef="#br0" timeOffset="-202582.09">27745 7397 121 0,'0'0'74'15,"0"0"24"-15,0 0 28 16,0 0 10-16,0 0 49 15,0 0 28-15,-3 0 35 16,3 0-7-16,0 1-33 16,0-1-9-16,0 0-1 15,15 0-198-15,14-3 0 16,14-7 0-16,12 3 0 16,16 0 0-16,17 3 0 15,19 2 0-15,10 1 0 0,4 1 0 16,-9-3 0-16,-14-1 0 15,-15-1 0-15,-21-2 0 16,-20 0 0-16,-21 1 0 16,-11 2 0-16,-10 2 0 15,0 1 0-15,0 1 0 16,0 0 0-16,-3 0 0 16,-13 0-117-16,-5 8-653 15,-4 0 18-15,-4-4 470 16</inkml:trace>
  <inkml:trace contextRef="#ctx0" brushRef="#br0" timeOffset="-197012.53">15538 10935 81 0,'0'0'41'0,"0"0"16"15,0 0 7-15,0 0 6 16,-22-73 11 0,16 62 47-16,-1 4 88 0,3 3 143 15,1 3 29-15,0-1 80 16,2 2-374-16,-1 0-94 16,-1 0 0-16,-7 0 0 15,-6 0 0-15,-10 7 0 16,-4 10 0-16,1 5 0 15,-3 7 0-15,2 3 0 16,2 3 0-16,5 4 0 0,6-3 0 16,5-2 0-16,5-5 0 15,5-9 0-15,2-3 0 16,3-5 0-16,18-6 0 16,10-5 0-16,5-1 0 15,2-1 0-15,-5-17 0 16,-4-3 0-16,-10-2 0 15,-1-6 0-15,-7-1 0 16,-5 0 0-16,-5-4 0 16,-1 2 0-16,0 3 0 15,0 2 0-15,0 7 0 16,0 6 0-16,0 7 0 16,0 4 0-16,0 3 0 15,0 0 0-15,0 0 0 16,2 12 0-16,8 10 0 0,2 8 0 15,1 6 0-15,1 8 0 16,-4 4 0-16,0 6 0 16,-5 2 0-16,0 4 0 15,-5-1 0-15,0-3 0 16,-7-5 0-16,-9-6 0 16,-2-5 0-16,-3-7 0 15,-5-4 0-15,-3-5 0 16,-7-9 0-16,-3-5 0 15,-5-7 0-15,7-3 0 16,5-4 0-16,12-15 0 16,13-7-261-16,7-7-808 15,20-7 616-15,19-6 222 16</inkml:trace>
  <inkml:trace contextRef="#ctx0" brushRef="#br0" timeOffset="-196712.55">16168 10747 192 0,'0'0'133'0,"0"0"173"16,0 0 395-16,0 0 14 15,0 0-715-15,0 0 0 16,-26 20 0-16,4 32 0 15,-1 10 0-15,3 6 0 0,5 7 0 16,4-5 0 0,11-4 0-16,0-9 0 0,18-14 0 15,9-9 0-15,6-10 0 16,4-7 0-16,-1-4 0 16,1-7 0-16,-5-6-453 15,-5 0-531-15,-8-6 586 16</inkml:trace>
  <inkml:trace contextRef="#ctx0" brushRef="#br0" timeOffset="-196211.6">16390 11007 189 0,'0'0'127'0,"0"0"175"15,0 0 333-15,0 0 31 16,0 0-538-16,0 0-128 15,94-64 0-15,-67 72 0 16,0 12 0-16,-5 7 0 16,-7 4 0-16,-7 7 0 15,-8 2 0-15,0-3 0 16,-9-2 0-16,-5-11 0 16,2-8 0-16,6-7 0 15,3-7 0-15,3-2 0 16,0 0 0-16,0-2 0 0,0-15 0 15,6-7 0-15,12-9 0 16,4-4 0-16,1-4 0 16,2 1 0-16,-3 3 0 15,-3 5 0-15,-5 7 0 16,-3 6 0-16,-5 4 0 16,-2 9 0-16,-2 3 0 15,-2 3 0-15,0 0 0 16,0 0 0-16,0 17 0 15,-9 11 0-15,-6 13 0 16,0 4 0-16,6 0 0 16,5-2 0-16,4-5 0 15,0-8 0-15,10-5 0 0,11-4 0 16,7-5 0 0,8-6 0-16,8 1-846 15,6-7 3-15,-2-2 596 0</inkml:trace>
  <inkml:trace contextRef="#ctx0" brushRef="#br0" timeOffset="-195897.14">17305 11186 140 0,'0'0'75'0,"0"0"33"0,0 0-44 16,0 0-31-1,0 0-15-15,0 0 11 0,-23-6 20 16,23 6 81-16,0 0 196 16,0 0 290-16,0 0-157 15,0 0-459-15,2 0 0 16,5 0 0-16,7 0 0 16,-1 0 0-16,0 6 0 15,-2 9 0-15,-5 3 0 16,-6 5 0-16,0 1 0 15,-14 2 0-15,-11-1 0 16,0-3 0-16,1-3 0 0,9-8-1045 16,9-7 385-16,6-4 394 15</inkml:trace>
  <inkml:trace contextRef="#ctx0" brushRef="#br0" timeOffset="-195297.61">17731 10860 272 0,'0'0'286'16,"0"0"641"-16,0 0-365 15,0 0-562-15,0 0 0 16,0 0 0-16,5-27 0 0,-5 27 0 15,0 7 0-15,0 14 0 16,0 11 0-16,0 11 0 16,0 3 0-16,3 1 0 15,3-3 0-15,3-7 0 16,6-10 0-16,2-7 0 16,4-7 0-16,6-10 0 15,2-3 0-15,0-3 0 16,0-17 0-16,-4-5 0 15,-5-6 0-15,-1-3 0 16,-7-2 0-16,-2-3 0 16,-7 3 0-16,-1 5 0 15,-2 5 0-15,0 7 0 16,0 7 0-16,0 5 0 0,0 4 0 16,0 3 0-16,0 0 0 15,0 6 0-15,3 12 0 16,4 10 0-16,2 6 0 15,3 7 0-15,-1 5 0 16,0 1 0-16,-3 5 0 16,-5 4 0-16,-3 0 0 15,0 2 0-15,-11-5 0 16,-12-1 0-16,-6-6 0 16,2-7 0-16,4-11 0 15,6-10 0-15,4-11 0 0,4-7 0 16,1 0 0-16,7-13-295 15,1-14-896-15,0-12 792 16</inkml:trace>
  <inkml:trace contextRef="#ctx0" brushRef="#br0" timeOffset="-195011.23">18431 10608 181 0,'0'0'186'0,"0"0"322"16,0 0 547-16,97-50-938 15,-54 53-117-15,5 27 0 16,-3 11 0-16,-11 16 0 16,-10 11 0-16,-15 11 0 15,-9 5 0-15,-9 3 0 16,-19-4 0-16,-4-9 0 15,2-12 0-15,5-15 0 16,8-17 0-16,6-12 0 16,5-10 0-16,4-2 0 15,1-6-1182-15,-1 0 583 16</inkml:trace>
  <inkml:trace contextRef="#ctx0" brushRef="#br0" timeOffset="-194516.56">19538 10802 123 0,'0'0'78'0,"0"0"-14"15,0 0 19-15,0 0-23 0,0 0-26 16,0 0 18-1,60 4 9-15,-26-4-13 0,-1 1-46 16,-6 4-2-16,-8 0-153 16,-11 2-44-16,-8 5 45 15</inkml:trace>
  <inkml:trace contextRef="#ctx0" brushRef="#br0" timeOffset="-194334.49">19501 11139 141 0,'0'0'107'0,"0"0"102"16,83-34 131-16,-38 22 0 15,7-1-93-15,3 1-152 16,0 2-89-16,-2 2-6 16,-4 4-434-16,-8 2-170 15,-9 1 311-15</inkml:trace>
  <inkml:trace contextRef="#ctx0" brushRef="#br0" timeOffset="-193314.42">21476 10755 135 0,'0'0'76'16,"0"0"47"0,0 0 34-16,0 0 155 0,0 0 4 15,0 0-98-15,21-24-5 16,1 24-34-16,5 2 63 16,1 13-166-16,0 6-76 15,-3 9 0-15,-3 5 0 16,-7 9 0-16,-6 7 0 15,-8 2 0-15,-1 4 0 16,-6-2 0-16,-14-5 0 0,-4-2 0 16,2-12 0-16,5-11 0 15,8-12 0-15,3-10 0 16,6-3 0-16,0-14 0 16,0-13 0-16,7-8 0 15,15-5 0-15,7-3 0 16,6-6 0-16,2 0 0 15,-3-1 0-15,2 0 0 16,-5 0 0-16,-1 7 0 16,-6 4 0-16,-9 12 0 15,-3 7 0-15,-9 8 0 16,-3 7 0-16,0 3 0 16,0 2 0-16,0 0 0 15,-2 9 0-15,-14 14 0 16,-5 7 0-16,-2 10 0 15,3 5 0-15,2 4 0 0,6-1 0 16,7 1 0-16,5-6 0 16,0-3 0-16,6-7 0 15,17-7 0-15,7-9 0 16,8-9 0-16,6-8 0 16,-1 0 0-16,-7-2 0 15,-9-12 0-15,-14 0-519 16,-4-2-302-16,-9-9 411 15,0-10 184-15</inkml:trace>
  <inkml:trace contextRef="#ctx0" brushRef="#br0" timeOffset="-192978.58">22021 10328 164 0,'0'0'70'0,"0"0"55"16,0 0 46-16,92-48-43 15,-67 48 29-15,-1 2 4 16,-7 21-57-16,-4 11 138 0,-10 10 19 16,-3 8-6-1,-13 5-46-15,-15-3-209 0,3-8 0 16,5-14 0-1,9-14 0-15,8-11 0 0,3-7 0 16,0 0 0 0,23 0 0-16,17-7 0 0,12-6 0 15,6-2 0 1,-4 5 0-16,-9 5 0 0,-8 5-983 16,-3 0 265-16,-8 4 481 15</inkml:trace>
  <inkml:trace contextRef="#ctx0" brushRef="#br0" timeOffset="-192605.2">22755 10604 242 0,'0'0'216'15,"0"0"440"-15,0 0 212 16,0 0-803-16,0 0-65 16,0 0 0-16,3-53 0 15,-3 53 0-15,0 17 0 16,1 9 0-16,-1 12 0 16,2 8 0-16,-2 6 0 15,0 5 0-15,0 0 0 16,0-2 0-16,0-7 0 15,3-7 0-15,3-10 0 0,1-8 0 16,-1-11 0-16,-3-5 0 16,-2-4 0-16,-1-2 0 15,0 1 0-15,0-2 0 16,-1 0-1038-16,-15 0 396 16,-4-7 376-16</inkml:trace>
  <inkml:trace contextRef="#ctx0" brushRef="#br0" timeOffset="-192451.22">22513 10891 160 0,'0'0'42'0,"0"0"-6"0,100-17 5 16,-37 14-19-16,19 0-14 15,4-1-8-15,7-5-46 16,5-2-92-16</inkml:trace>
  <inkml:trace contextRef="#ctx0" brushRef="#br0" timeOffset="-191935.67">23404 10657 76 0,'0'0'156'0,"0"0"34"16,0 0 360-1,0-72 264-15,0 66-553 0,0 6-261 16,0 0 0-16,0 0 0 16,0 15 0-16,1 10 0 15,7 10 0-15,3 3 0 16,1 1 0-16,8-2 0 16,1-6 0-16,3-8 0 15,4-9 0-15,-3-8 0 16,1-6 0-16,-2-2 0 15,1-16 0-15,-1-7 0 16,-3-3 0-16,-6-3 0 0,-5-3 0 16,-4 2 0-16,-5 2 0 15,-1 5 0-15,0 8 0 16,0 6 0-16,0 5 0 16,0 6 0-16,0 0 0 15,0 2 0-15,5 16 0 16,1 8 0-16,2 12 0 15,0 5 0-15,-2 8 0 16,-1 4 0-16,-5 3 0 16,0-1 0-16,-8-4 0 15,-11-6 0-15,-3-8 0 16,2-12 0-16,4-12 0 16,5-8 0-16,2-7 0 15,-2 0 0-15,0-4 0 16,-2-14 0-16,4-6-508 15,4-14-563-15,5-13 750 0</inkml:trace>
  <inkml:trace contextRef="#ctx0" brushRef="#br0" timeOffset="-191627.49">23974 10128 150 0,'0'0'80'0,"0"0"54"0,0 0 63 16,113-43 54 0,-77 43 106-16,-6 18 19 15,-7 11-106-15,-6 4-38 16,-11 8-232-16,-6 4 0 0,0 6 0 16,-18 0 0-16,1-6 0 15,1-13 0-15,9-12 0 16,7-13 0-16,0-4 0 15,7-3 0-15,26 0 0 16,10 0 0-16,5-4 0 16,-3-3 0-16,-10 4 0 15,-5 3-631-15,-7 0-462 16,2 0 796-16</inkml:trace>
  <inkml:trace contextRef="#ctx0" brushRef="#br0" timeOffset="-191149.72">24958 11001 186 0,'0'0'112'16,"0"0"176"-16,0 0 384 16,0 0 35-16,0 0-625 15,0 0-82-15,108-66 0 16,-37 53 0-16,7 6 0 16,-11 0 0-16,-15 7 0 15,-22 0 0-15,-16 0 0 16,-13 0 0-16,-1 0 0 15,0 0 0-15,0 0 0 16,0 0 0-16,0 0-215 0,0 0-925 16,5-10 636-16</inkml:trace>
  <inkml:trace contextRef="#ctx0" brushRef="#br0" timeOffset="-190453.47">25926 10446 237 0,'0'0'223'0,"0"-76"440"0,0 50 261 15,2 12-924 1,-2 9 0-16,0 5 0 0,0 0 0 16,0 0 0-16,0 11 0 15,0 16 0-15,-13 13 0 16,-2 4 0-16,-5 9 0 15,-1-2 0-15,1-1 0 16,2 0 0-16,4-5 0 16,8-4 0-16,6-4 0 15,0-9 0-15,11-4 0 16,12-4 0-16,10-5 0 16,3-2 0-16,2-4 0 15,3-3 0-15,-2-3 0 0,-2-2 0 16,-2-1 0-16,-4 0 0 15,-4-1 0-15,0-10 0 16,-4-5 0-16,3 0 0 16,-7-3 0-16,2-3 0 15,-2 1 0-15,-3-3 0 16,-2-1 0-16,-5-2 0 16,-1 1 0-16,-4-1 0 15,1 3 0-15,-4 4 0 16,1 6 0-16,-2 6 0 15,0 3 0-15,0 5 0 16,0 0 0-16,0 16 0 16,0 18 0-16,0 14 0 0,-5 13 0 15,-1 7 0-15,-1 9 0 16,-2 1 0-16,0 3 0 16,2-2 0-16,0-7 0 15,3-15 0-15,4-17 0 16,0-16 0-16,0-17 0 15,0-7 0-15,0 0 0 16,0 0 0-16,0-4 0 16,0-6 0-16,3-2 0 15,0-2 0-15,0 3 0 16,-1 2 0-16,-2 4 0 16,0 3 0-16,0 2 0 15,0 0 0-15,-7 0 0 16,-12-4-1776-16</inkml:trace>
  <inkml:trace contextRef="#ctx0" brushRef="#br0" timeOffset="-185924.67">11901 9090 102 0,'0'0'32'0,"0"0"12"16,0 0 16-16,0 0 0 15,0 0 21-15,0 0 8 16,0 0 59-16,0 0 98 16,-57 0 47-16,39 0-43 15,8 0 51-15,1 0-112 0,4 0-37 16,1 0-152-16,-1 0 0 16,1 3 0-16,-2-1 0 15,-3 4 0-15,0-1 0 16,1-1 0-16,2-1 0 15,2-2 0-15,1-1 0 16,2 1 0-16,1-1 0 16,0 0 0-16,0 0 0 15,0 0 0-15,0 0 0 16,0 0 0-16,0 2 0 16,0-2 0-16,0 0 0 0,0 0 0 15,0 0 0 1,0 0 0-16,0 0 0 15,7 0 0-15,14 0 0 16,15 0 0-16,25-4 0 0,18 1 0 16,15-1 0-16,15 1 0 15,4 0 0-15,5 0 0 16,3 1 0-16,-5-1 0 16,-5-3 0-16,-8 0 0 15,-8 1 0-15,-7 0 0 16,-10 1 0-16,-6 1 0 15,-9 2 0-15,-12 1 0 16,-15 0 0-16,-13 0 0 16,-14 0 0-16,-8 0 0 0,-1 0 0 15,0 0 0-15,0 0 0 16,0 0 0-16,0 0 0 16,0 0 0-16,0 0 0 15,-10 0 0-15,-11 0 0 16,-6 0-221-16,-7 0-965 15,8-6 803-15,7-5 142 16</inkml:trace>
  <inkml:trace contextRef="#ctx0" brushRef="#br0" timeOffset="-185405.92">13416 8858 164 0,'0'0'99'16,"0"0"46"-16,0 0 169 16,0 0 353-16,0 0-9 15,0 0-658-15,-22-59 0 16,22 59 0-16,0 0 0 15,0 0 0-15,0 0 0 16,3 3 0-16,19 14 0 16,10 7 0-16,8 3 0 15,5 3 0-15,-2-1 0 0,1 4 0 16,0 0 0-16,3 0 0 16,-3-1 0-16,0-6 0 15,-1-4 0-15,-6-5 0 16,-6-8 0-16,-7-4 0 15,-13-2 0-15,-8-3 0 16,-3 0 0-16,0 2 0 16,0 1 0-16,0 4 0 15,-2 4 0-15,-10 10 0 16,-7 8 0-16,-3 6 0 16,-4 2 0-16,1-2 0 15,-2-1 0-15,0-5 0 16,0-2 0-16,2-4 0 15,1-1 0-15,4-3 0 16,6 3-590-16,3-4-411 0,7-3 700 16</inkml:trace>
  <inkml:trace contextRef="#ctx0" brushRef="#br0" timeOffset="-182167.42">28842 1887 284 0,'0'0'142'16,"0"0"74"-16,0 0 637 16,0 0-301-16,0 0-552 15,0 0 0-15,0 0 0 16,-54 7 0-16,33 9 0 15,-3 10 0-15,-5 3 0 16,-4 7 0-16,-3 3 0 0,-3 1 0 16,5-2 0-16,7-10 0 15,8-7 0-15,10-11 0 16,5-9 0-16,4-1 0 16,0 0 0-16,0 0 0 15,2-9 0-15,9-11 0 16,3-6 0-16,1-3 0 15,0-1 0-15,-1 2 0 0,-1 1 0 16,-6 1 0 0,1 3 0-16,-2 4 0 0,-1 5 0 15,-1 3 0-15,0 4 0 16,-1 3 0-16,0 2 0 16,0 2 0-16,3 0 0 15,12 5 0-15,7 8 0 16,8 8 0-16,8 4 0 15,1 2 0-15,2-1 0 16,1 0 0-16,1-3 0 16,-4-4 0-16,-5-4 0 15,-7-3 0-15,-7-5 0 16,-11-4 0-16,-5-2 0 16,-4-1 0-16,3 0 0 15,1-3 0-15,4-14 0 0,4-6 0 16,-3-8 0-16,2-9 0 15,0-7 0-15,-1-5 0 16,-4-4 0-16,0-2 0 16,-4-4 0-16,1 0 0 15,-5 2 0-15,1 5 0 16,-2 5 0-16,0 4 0 16,0 4 0-16,0 1 0 15,1-1 0-15,2 2 0 16,-1 5 0-16,1 2 0 15,-2 11 0-15,2 4 0 16,0 4 0-16,-1 2 0 16,-1 2 0-16,-1 5 0 15,2-1 0-15,-2 2 0 0,0 3 0 16,0-4 0 0,0 5 0-16,1-1 0 0,-1-1 0 15,0 2 0-15,0-1 0 16,0-1 0-16,0 1 0 15,3-2 0-15,-2-1 0 16,1-1 0-16,-1 0 0 16,1 0 0-16,-2 2 0 15,0 2 0-15,0 1 0 16,0 0 0-16,0 0 0 16,0 0 0-16,0 0 0 0,0 0 0 15,0 0 0 1,0 0 0-16,0 0 0 15,0 0 0-15,0 0 0 0,0 0 0 16,0 0 0 0,0 0 0-16,-2 0 0 0,-1 0 0 15,-4 0 0-15,4 0 0 16,-1 0 0-16,2 0 0 16,2 0 0-16,0 0 0 15,5 0 0-15,32 0 0 16,34 0 0-16,31 0 0 15,23-2 0-15,7-1 0 0,-4 1 0 16,2 0-157-16,9 2-139 16,4 0 154-16,-9 0-137 15,-19 0 165-15,-29 4 114 16,-35-3 0-16,-22 1 9 16,-21 0 20-16,-8-2 222 15,0 0-11-15,-16 0-53 16,-20 0-118-16,-14 0-69 15,-8 5-245-15,2 4-551 16,5 2 296-16,11-3 259 16</inkml:trace>
  <inkml:trace contextRef="#ctx0" brushRef="#br0" timeOffset="-180920.11">29556 1721 167 0,'0'0'51'16,"0"0"40"-16,0 0 18 16,0 0 21-16,0 0 92 15,0 0 67-15,5-36-70 16,-4 36-81-16,1 0-59 15,1 0-24-15,6 0-6 16,6 0-43-16,3 7 56 16,6 11-17-16,1 3 0 15,-4 6 36-15,-3 4-29 16,-5 5 0-16,-5 3 0 16,-5 5-17-16,-3 2-17 15,0 2-18-15,-5-2 0 0,-8-5 0 16,-2-5 0-16,3-9 0 15,1-9 0-15,5-10 0 16,3-6 0-16,3-2 0 16,0 0 0-16,0 0 0 15,0-20 0-15,9-10 0 16,9-13 0-16,7-5 0 16,8 0 0-16,3-1 0 15,0 6 0-15,-3 2 0 16,-6 6 0-16,-7 1 0 15,-1 5 0-15,-6 3 0 16,-4 5 0-16,-3 4 0 16,-3 6 0-16,-3 6 0 15,0 1 0-15,0 4 0 0,0 0 0 16,0 0 0-16,0 0 0 16,0 10 0-16,-9 9 0 15,-2 7 0-15,-2 5 0 16,4-1 0-16,6-1 0 15,3 2 0-15,0-1 0 16,12 1 0-16,13 0 0 16,4-2 0-16,1-4 0 15,-4-1 0-15,-4-7 0 16,-6-4 0-16,-6-6 0 16,-7-4 0-16,1-3 0 0,-4 0 0 15,0 0 0-15,0 0 0 16,0 0 0-16,0 0 0 15,-10-3 0-15,-15-14-1256 16,-14-5 679-16</inkml:trace>
  <inkml:trace contextRef="#ctx0" brushRef="#br0" timeOffset="-179990.58">28601 1055 152 0,'0'0'71'0,"0"0"42"15,0 0 15-15,0 0-23 16,-92 33 1-16,46 13 88 16,-14 23 186-16,-7 20-90 15,-2 14 113-15,2 10-298 16,12 3-105-16,19-1 0 0,23 6 0 15,13-1 0 1,41-1 0-16,31 0 0 0,25-4 0 16,24-13 0-16,22-14 0 15,20-24-403-15,22-24-339 16,18-19 166-16,14-18 316 16</inkml:trace>
  <inkml:trace contextRef="#ctx0" brushRef="#br0" timeOffset="-179622.98">31666 1224 148 0,'0'0'157'0,"0"0"37"16,0 0 216-16,0 0-226 15,0 0-184-15,87 103 364 16,-55-18 190-16,-3 10-518 15,-10 11-36-15,-19 8 0 16,0 3 0-16,-33-1 0 16,-16-5 0-16,-17-7 0 0,-12-8 0 15,-13-8-1121 1,-8-10 503-16,-3-12 326 16</inkml:trace>
  <inkml:trace contextRef="#ctx0" brushRef="#br0" timeOffset="-177812.66">29504 3806 116 0,'0'0'44'15,"0"0"29"1,0 0 32-16,0 0-1 0,0 0 57 15,0 0 33-15,39-26-57 16,-24 25-16-16,6-1-53 16,4 2-13-16,5 0 40 15,-5 0 27-15,1 9-27 16,-3 8 31-16,-1 7-41 16,-2 6 40-16,-6 9 8 15,-7 10-45-15,-7 2-88 16,0 3 0-16,-4-2 0 15,-16-2 0-15,-2-7 0 16,-5-4 0-16,1-9 0 16,0-8 0-16,0-6 0 0,7-9 0 15,7-4 0-15,6-3 0 16,6-7 0-16,0-17 0 16,8-11 0-16,18-6 0 15,9-3 0-15,8-3 0 16,3 0 0-16,-1 0 0 15,-2 3 0-15,-4 2 0 16,-7 3 0-16,-4 6 0 16,-7 5 0-16,-5 5 0 15,-5 6 0-15,-7 7 0 16,-1 6 0-16,-3 3 0 0,0 1 0 16,0 0 0-1,-6 1 0-15,-10 17 0 0,-8 9 0 16,-1 7 0-16,3 6 0 15,6 0 0 1,10 2 0-16,6-3 0 0,3 1 0 16,22-2 0-16,8-5 0 15,5-1 0-15,-1-8 0 16,-2-4 0-16,-7-5 0 16,-6-5 0-16,-6-3 0 15,-7-2 0-15,-6 1-146 16,-3-2-893-16,-1-4 471 15,-21 0 373-15</inkml:trace>
  <inkml:trace contextRef="#ctx0" brushRef="#br0" timeOffset="-175901.29">26108 1855 24 0,'0'0'149'0,"0"0"-59"0,0 0 72 16,0 0 128-16,0 0 105 15,0 0-147-15,17-32-127 16,-8 39-83-1,3 11-21-15,6 11 206 0,-3 4 8 16,1 5-172-16,-2 3-59 16,-5 2 0-16,-2-1 0 15,-6-1 0-15,1-4 0 16,-2-8 0-16,0-8 0 16,0-9 0-16,0-8 0 15,0-4 0-15,0 0 0 16,0-8 0-16,0-14 0 15,0-10 0-15,0-8 0 16,0 0 0-16,0-1 0 0,4 4 0 16,7 4 0-16,2 9 0 15,-1 4 0-15,0 8 0 16,1 4 0-16,-2 3 0 16,4 5 0-16,3 0 0 15,6 9 0-15,2 11 0 16,1 5 0-16,-4 5 0 15,-5 0 0-15,-6 4 0 16,-5 0 0-16,-6-3 0 16,-1-2 0-16,0-7 0 15,0-7 0-15,0-8 0 16,-1-5 0-16,1-2 0 16,-2-2 0-16,2-15 0 15,-1-7 0-15,1-8 0 16,0-1 0-16,0-4 0 0,1 3 0 15,10 3 0-15,3 5 0 16,0 5 0-16,0 6 0 16,1 6 0-16,-2 7 0 15,6 2 0-15,5 1 0 16,0 17 0-16,2 6 0 16,-6 3 0-16,-4 1 0 15,-5 3 0-15,-3-4 0 16,-4-2 0-16,-2-1 0 15,-1-7 0-15,2-4 0 16,8-3-579-16,5-5-388 16,11-5 681-16,4 0 97 15</inkml:trace>
  <inkml:trace contextRef="#ctx0" brushRef="#br0" timeOffset="-175425.6">27053 1914 126 0,'0'0'104'0,"0"0"93"16,0 0 185-16,0 0 294 15,0 0-289-15,0 0-294 16,-27-34-93-16,9 53-12 16,-6 7 12-16,5 3 0 0,3 0-5 15,5-2-1-15,6-4-17 16,5-6 5-1,0-4-22-15,0-6 17 0,2-3-23 16,7-2-6-16,5-2 52 16,3 0 6-16,4-5 57 15,-1-9-23-15,-1-3 12 16,-5-4 29-16,-1-2-29 16,-4 0-39-16,-3-2-13 15,-5 2 0-15,1 5 0 16,-2 5 0-16,0 6 0 15,0 2 0-15,1 5 0 16,-1 0 0-16,2 0 0 0,0 12 0 16,5 10 0-16,3 10 0 15,4 2 0-15,-1 3 0 16,-2 0 0-16,-1-6 0 16,-4-6 0-16,0-9 0 15,-2-6 0-15,1-9-524 16,1-1-124-16,3 0 238 15,1-17 214-15,-1-7 68 16,-3-7 3-16</inkml:trace>
  <inkml:trace contextRef="#ctx0" brushRef="#br0" timeOffset="-175041.4">27247 1882 72 0,'0'0'60'16,"0"0"22"-16,0 0 23 0,0 0 30 15,0 0 18-15,0 0-50 16,91-11-13-16,-78 39 16 15,-5 9 72-15,-8 3 36 16,0 4-55-16,-15 0-28 16,-7-6-30-16,3-10-67 15,9-16-11-15,9-9-6 16,1-3-11-16,3-9 272 16,19-15-278-16,6-7 0 15,5-8 0-15,0 4 0 16,-5-4 0-16,-5 2 0 15,-7 7 0-15,-4 4 0 16,-5 6 0-16,-3 7 0 16,-3 8 0-16,-1 2 0 15,0 3 0-15,0 0 0 16,0 10 0-16,-6 17 0 0,-6 12 0 16,2 11 0-16,5 6 0 15,5-2 0-15,22 1 0 16,28-4 0-16,24-3-71 15,12-2-903-15,3-3 355 16,-5-1 371-16</inkml:trace>
  <inkml:trace contextRef="#ctx0" brushRef="#br0" timeOffset="-174143.41">29197 3560 91 0,'0'0'43'0,"0"0"26"16,0 0 5 0,0 0 24-16,0 0 43 0,0 0 20 15,0-37 130-15,0 37 78 16,0 0-11-16,0 0-6 15,0 0-352-15,-2 0 0 16,-8 4 0-16,-12 24 0 16,-13 15 0-16,-9 18 0 15,-3 11 0-15,3 10 0 16,8 6 0-16,7 4 0 0,10 2 0 16,10-4 0-1,9-7 0-15,2-4 0 0,24-6 0 16,13-8 0-16,6-10 0 15,7-13 0-15,1-12 0 16,3-10-232-16,2-12-645 16,-1-8 294-16,-2 0 353 15</inkml:trace>
  <inkml:trace contextRef="#ctx0" brushRef="#br0" timeOffset="-173808.57">30313 3520 203 0,'0'0'111'16,"0"0"-19"-16,0 0 13 16,100 53-15-16,-52 6 76 15,1 20 73-15,-9 17 58 16,-12 13-45-16,-12 7 88 16,-16 4-188-16,-5-9-152 15,-28-7 0-15,-12-8 0 16,-15-12-513-16,-15-13-399 0,-16-16 559 15,-15-15 151-15</inkml:trace>
  <inkml:trace contextRef="#ctx0" brushRef="#br0" timeOffset="-172580.7">26502 4106 70 0,'0'0'66'15,"0"0"15"-15,0 0 28 16,0 0 33-16,0 0 76 16,23-75 206-16,-20 75-66 15,-3 0-142-15,2 0-62 16,5 10-154-16,0 10 0 16,4 6 133-16,0 4-57 0,2 3-76 15,-1 1 0 1,1 2 0-16,0 4 0 0,1-1 0 15,-5 3 0-15,-3-2 0 16,-5-2 0-16,-1-5 0 16,0-8 0-16,0-11 0 15,0-7 0-15,0-7 0 16,0 0 0-16,2 0 0 16,1-18 0-16,2-10 0 15,1-6 0-15,2-4 0 16,1 3 0-16,0 3 0 15,-2 4 0-15,1 4 0 0,-2 6 0 16,3 4 0-16,-2 5 0 16,2 6 0-16,6 3 0 15,6 0 0-15,6 9 0 16,3 11 0-16,-2 2 0 16,-6 6 0-16,-4 1 0 15,-6 1 0-15,-4-1 0 16,-5-1 0-16,-3-3 0 15,0-3 0-15,0-7 0 16,0-8 0-16,0-7 0 16,0 0 0-16,0-2 0 15,0-18 0-15,0-8 0 16,0-9 0-16,3-1 0 0,6-2 0 16,6 4 0-1,1 2 0-15,2 8 0 0,3 6 0 16,-3 7 0-16,-1 6 0 15,0 5 0-15,4 2 0 16,1 7 0-16,0 14 0 16,0 7 0-16,-5 4 0 15,-5 1 0-15,0 4 0 16,-6-4 0-16,-1 0 0 16,-2-4 0-16,0-7 0 15,6-4-950-15,10-9 267 16,11-8 425-16</inkml:trace>
  <inkml:trace contextRef="#ctx0" brushRef="#br0" timeOffset="-172043.75">27676 4220 111 0,'0'0'56'15,"0"0"60"-15,3-74 68 16,-3 59 74-16,0 5 270 15,0 7 40-15,0 3-342 16,0 0-226-16,-13 9 0 16,-8 14 0-16,-7 9 0 15,-1 6 0-15,3 3 0 16,5 3 0-16,7-1 0 16,7-6 0-16,5-5 0 0,2-8 0 15,2-9 0 1,11-5 0-16,7-6 0 0,1-4 0 15,3 0 0 1,-1-7 0-16,0-11 0 0,-7-3 0 16,2-7 0-16,-4-1 0 15,-3-3 0-15,-2-1 0 16,-3-1 0-16,-1 6 0 16,-2 7 0-16,-2 4 0 15,1 7 0-15,0 5 0 16,-2 5 0-16,0 0 0 15,0 0 0-15,0 0 0 0,0 6 0 16,0 13 0-16,0 6 0 16,0 2 0-16,0 2 0 15,0 1 0-15,0 2 0 16,5-2 0-16,1 2 0 16,-1-2 0-16,-1-6 0 15,-1-2 0-15,3-8 0 16,-3-3 0-16,6-5-855 15,3-5 160-15,4-1 452 16,1 0 102-16</inkml:trace>
  <inkml:trace contextRef="#ctx0" brushRef="#br0" timeOffset="-171626.02">27939 4157 143 0,'0'0'108'15,"0"0"79"-15,0 0 264 16,0 0 91-16,91-46-89 16,-62 52-290-16,2 18-163 15,-6 6 0-15,-4 8 0 16,-12 5 0-16,-7 4 0 16,-2 3 0-16,-10-3 0 15,-12-6 0-15,4-11 0 16,9-13 0-16,3-14 0 15,6-3 0-15,0-10 0 16,11-17 0-16,10-9 0 0,4-4 0 16,2-2 0-16,-5-1 0 15,-2 6 0-15,-8 5 0 16,-4 8 0-16,-3 9 0 16,-4 8 0-16,1 2 0 15,-2 5 0-15,0 0 0 16,0 22 0-16,0 10 0 15,0 11 0-15,0 3 0 16,0 6 0-16,17 2 0 16,16-2 0-16,13-5 0 15,13-7-996-15,4-8 314 16,-2-8 449-16</inkml:trace>
  <inkml:trace contextRef="#ctx0" brushRef="#br0" timeOffset="-160427.95">18995 7511 82 0,'0'0'72'0,"0"0"-11"15,0 0 45-15,0 0-19 0,0 0 31 16,0 0 45 0,0 0 30-16,-40-83 75 15,40 69 29-15,0 1-43 16,0-3-65-16,15 1-68 0,2-1-85 15,6 3-36-15,-1 4 0 16,2 3 0-16,-3 6 0 16,3 0 0-16,1 9 0 15,4 9 0-15,-3 3 0 16,3 0 0-16,-3-1 0 16,0-4 0-16,-2-8 0 15,-2-4 0-15,-1-4 0 0,-1 0 0 16,2-16 0-1,0-8 0-15,-1-2 0 16,-1 1 0-16,-4-3 0 16,-4 2 0-16,-1 0 0 0,-3 3 0 15,-3 4 0-15,-2 4 0 16,-2 3 0 0,1 5 0-16,-2 4 0 0,0 3 0 15,0 0 0-15,0 9 0 16,-6 14-979-16,-9 10 470 15,-5 7 235-15,-7 3 120 16</inkml:trace>
  <inkml:trace contextRef="#ctx0" brushRef="#br0" timeOffset="-159960.98">19125 7788 111 0,'0'0'60'0,"0"0"40"15,0 0 34-15,0 0 51 16,0 0 42-16,0 0 66 16,-26-10-91-16,20 3 20 15,0 0-21-15,3 1 64 16,2-2-218-16,-1 0-47 15,2 0 0-15,0-1 0 0,0 3 0 16,0-2 0-16,0 3 0 16,9 0 0-16,7-3 0 15,7 4 0-15,7 3 0 16,5 1 0-16,2 0 0 16,0 1 0-16,-3 7 0 15,-2 1 0-15,-6-4 0 16,-4-1 0-16,0-4 0 15,-3 0 0-15,1 0 0 16,-1-11 0-16,0-5 0 16,-2-4 0-16,-3-2 0 15,-4 1 0-15,-4 2 0 16,-5-1 0-16,-1 6 0 16,0 2 0-16,0 4 0 0,0 2 0 15,0 5-1131 1,0-4 463-16</inkml:trace>
  <inkml:trace contextRef="#ctx0" brushRef="#br0" timeOffset="-159314.99">20277 6670 106 0,'0'0'88'15,"0"0"51"-15,0 0 112 16,0 0 297-16,0 0 60 16,0 0-301-16,-3-4-307 15,-9 35 0-15,-3 14 0 16,1 13 0-16,7 10 0 15,4 9 0-15,3 5 0 16,0 1 0-16,15-5 0 0,9-12 0 16,2-11 0-16,4-8 0 15,-3-10 0-15,-1-9 0 16,-1-9 0-16,-6-7 0 16,2-12 0-16,0 0 0 15,0-5 0-15,0-10 0 16,-5-2-244-16,-7 3-947 15,-9-1 778-15</inkml:trace>
  <inkml:trace contextRef="#ctx0" brushRef="#br0" timeOffset="-158143.28">20677 6845 110 0,'0'0'49'0,"0"0"37"16,0 0 44-16,0 0 35 16,0 0 194-16,0 0 54 15,0-72-2-15,16 67-181 16,7 3-136-16,10 2-94 15,6 0 0-15,5 10 0 16,-4 13 0-16,-3 5 0 0,-7 5 0 16,-6 9 0-1,-9 3 0-15,-9 4 0 16,-6 3 0-16,0-3 0 16,-5-2 0-16,-11-10 0 0,1-9 0 15,4-12 0-15,5-9 0 16,3-7 0-16,3 0 0 15,-2-16 0-15,2-11 0 16,0-11 0-16,0-9 0 16,11-1 0-16,3-4 0 15,4 5 0-15,0 1 0 16,1 3 0-16,3 0 0 16,1 1 0-16,-5 5 0 15,0 5 0-15,-5 6 0 0,-5 6 0 16,-3 8 0-16,-3 3 0 15,-2 7 0-15,0 0 0 16,0 2 0-16,0 0 0 16,0 0 0-16,-9 17 0 15,-7 11 0-15,-4 7 0 16,4 6 0-16,3 2 0 16,5-1 0-16,6-1 0 15,2-3 0-15,0-2 0 16,16-4 0-16,6-4 0 15,3-7 0-15,5-2 0 16,3-8 0-16,6-5 0 16,4-6-851-16,-3 0 31 0,-6-11 529 15</inkml:trace>
  <inkml:trace contextRef="#ctx0" brushRef="#br0" timeOffset="-157949.08">21400 6921 215 0,'0'0'119'0,"0"0"277"15,0 0 310-15,0 0-293 16,0 0-215-16,100-59-198 16,-69 53 0-16,1 3 0 15,-1 1-249-15,-1 0-710 16,-6-1 431-16,-8-1 305 15</inkml:trace>
  <inkml:trace contextRef="#ctx0" brushRef="#br0" timeOffset="-157421.28">21737 6638 39 0,'0'0'115'16,"0"0"4"-16,0 0 111 16,15-75 166-16,-3 59 200 15,2 2-44-15,6 3-552 16,4 1 0-16,0 4 0 16,2 6 0-16,-3 0 0 15,-5 0 0-15,-4 19 0 0,-7 6 0 16,-5 10 0-16,-2 7 0 15,-9 2 0-15,-18 2 0 16,-3-7 0-16,5-11 0 16,8-12 0-16,11-10 0 15,6-6 0-15,0 0 0 16,0 0 0-16,0-10 0 16,0-3 0-16,0 0 0 15,11-1 0-15,9 1 0 0,6 4 0 16,4 4 0-16,0 4 0 15,-2 1 0-15,-3 0 0 16,-1 11 0-16,-3 4 0 16,-8 4 0-16,-3 2 0 15,-7 3 0-15,-3 3 0 16,-3 3 0-16,-19-1 0 16,-6 0 0-16,-3-5 0 15,-1-9 0-15,7-5 0 16,3-6 0-16,4-4-152 15,3 0-861-15,6-15 460 16,7-14 281-16</inkml:trace>
  <inkml:trace contextRef="#ctx0" brushRef="#br0" timeOffset="-157149.98">22135 6368 148 0,'0'0'122'0,"0"0"84"16,0 0 74-16,0 0-134 15,111 21 210-15,-65 17 42 16,-5 10-7-16,-7 10-391 16,-10 6 0-16,-12 2 0 15,-12 0 0-15,0-5 0 16,-18-11 0-16,-3-11 0 15,3-15 0-15,5-12 0 16,3-9 0-16,6-3-754 0,2-15 39 16,2-16 323-16</inkml:trace>
  <inkml:trace contextRef="#ctx0" brushRef="#br0" timeOffset="-156832.28">22427 5946 122 0,'0'0'117'0,"0"0"31"16,0 0 109-16,0 0 1 16,86-39-71-16,-70 66-80 0,-4 9 55 15,-6 2 74-15,-4-4 37 16,-2-6-93-16,0-12-180 15,0-9 0-15,3-5 0 16,0-2 0-16,2 0 0 16,6 0 0-16,3-9 0 15,6-1 0-15,6-1 0 16,1-1 0-16,2 2 0 16,3 5 0-16,-4 2-267 15,2 3-788-15,-4 0 620 0,-3 12 246 16</inkml:trace>
  <inkml:trace contextRef="#ctx0" brushRef="#br0" timeOffset="-156503.15">23189 6202 262 0,'0'0'348'16,"0"0"681"-16,0 0-621 16,0 0-408-16,0 0 0 0,0 0 0 15,0 0 0 1,0-64 0-16,1 85 0 0,11 13 0 16,3 11 0-16,0 8 0 15,0 3 0-15,-4 0 0 16,-4 0 0-16,-1-7 0 15,-6-4 0-15,0-9 0 16,0-7 0-16,0-9 0 16,0-11 0-16,0-4 0 15,0-5 0-15,-3 0-808 16,-10 0-88-16</inkml:trace>
  <inkml:trace contextRef="#ctx0" brushRef="#br0" timeOffset="-156367.52">23040 6547 164 0,'0'0'121'0,"0"0"89"16,0 0 22-16,88-54-136 15,-24 38-47-15,18-2-49 16,10-3-282-16,7-7-63 16</inkml:trace>
  <inkml:trace contextRef="#ctx0" brushRef="#br0" timeOffset="-155951.92">23933 6004 127 0,'0'0'112'0,"0"0"74"16,0 0 195-16,0 0 374 15,0 0-269-15,0 0-486 0,-6-54 0 16,-10 64 0-16,-4 20 0 15,1 13 0-15,10 12 0 16,9 10 0-16,0 7 0 16,18 3 0-16,9-3 0 15,1-8 0-15,2-12 0 16,0-12 0-16,0-12 0 16,7-13 0-16,9-9 0 15,4-6-950-15,2 0 237 16,-9-17 426-16</inkml:trace>
  <inkml:trace contextRef="#ctx0" brushRef="#br0" timeOffset="-155419.22">24261 6110 164 0,'0'0'126'0,"0"0"147"15,0 0 413-15,-10-75 59 16,10 65-692-16,0 6-53 16,0 4 0-16,0 0 0 15,0 0 0-15,0 7 0 16,6 15 0-16,6 7 0 16,0 3 0-16,1 2 0 15,2-3 0-15,0-5 0 16,0-7 0-16,0-5 0 0,-3-7 0 15,3-5 0-15,1-2 0 16,4-4 0-16,-1-16 0 16,1-7 0-16,-4-4 0 15,-4-4 0-15,-6 0 0 16,-2-1 0-16,-2 3 0 16,-2 8 0-16,1 5 0 15,2 8 0-15,-1 6 0 16,-1 5 0-16,-1 1 0 15,0 0 0-15,5 11 0 16,1 12 0-16,3 7 0 16,1 6 0-16,-3 2 0 15,0 1 0-15,-4 4 0 16,-3-4 0-16,0 0 0 16,0-4 0-16,-8-4 0 0,-10-1 0 15,-3-6 0-15,-4-5 0 16,-1-3 0-16,7-5 0 15,3-5-519-15,11-6-504 16,5 0 694-16</inkml:trace>
  <inkml:trace contextRef="#ctx0" brushRef="#br0" timeOffset="-155200.4">24917 6217 129 0,'0'0'132'0,"0"0"142"16,0 0 319-16,0 0 2 15,0 0-271-15,80-52-324 16,-53 42 0-16,1 1 0 16,5 2 0-16,-6 1-175 15,1-2-835-15,-2 3 455 16,-9-4 336-16</inkml:trace>
  <inkml:trace contextRef="#ctx0" brushRef="#br0" timeOffset="-154718.54">25340 5835 134 0,'0'0'131'0,"0"0"197"16,0 0 432-16,0 0-66 15,0 0-694-15,0 0 0 16,6-54 0-16,-6 64 0 16,0 10 0-16,0 4 0 15,0 1 0-15,0-1 0 16,5-3 0-16,2-3 0 16,5-3 0-16,5-7 0 15,3-2 0-15,4-5 0 16,0-1 0-16,-3 0 0 15,0-10 0-15,-5-6 0 16,-1-6 0-16,-3-1 0 0,-3 0 0 16,-3 0 0-16,0 3 0 15,-4 2 0-15,-2 4 0 16,0 5 0-16,0 5 0 16,0 3 0-16,0 1 0 15,0 0 0-15,0 4 0 16,0 14 0-16,0 13 0 15,0 11 0-15,0 4 0 16,0 0 0-16,0-3 0 0,0-2 0 16,0-7 0-1,0-6 0-15,0-8 0 0,0-5 0 16,4-7 0 0,8-4 0-16,1-4-897 15,7 0 155-15,1-2 483 0</inkml:trace>
  <inkml:trace contextRef="#ctx0" brushRef="#br0" timeOffset="-154444.89">25761 5570 197 0,'0'0'153'15,"0"0"90"-15,0 0 60 0,0 0 74 16,98 41 73-16,-68-3-150 15,-4 6-276-15,-5 13-24 16,-5 15 0-16,-10 8 0 16,-6 6 0-16,0-8 0 15,-16-11 0-15,-3-15 0 16,3-15 0-16,3-11 0 16,3-12 0-16,2-9-88 15,2-5-684-15,0 0 135 16,0-20 341-16,0-12 62 15</inkml:trace>
  <inkml:trace contextRef="#ctx0" brushRef="#br0" timeOffset="-154152.68">26159 5191 232 0,'0'0'173'15,"0"0"216"-15,0 0-10 16,0 0-235-16,81 65-56 16,-80-4 236-16,-1 4-6 15,-4-6-318-15,-8-12 0 16,8-18 0-16,4-15 0 16,16-7 0-16,24-7 0 15,17 0 0-15,10-13 0 16,3-1 0-16,-11 3 0 15,-18 4 0-15,-20 6 0 16,-18 1-209-16,-3 0-947 0,-29 3 680 16,-14 5 275-16</inkml:trace>
  <inkml:trace contextRef="#ctx0" brushRef="#br0" timeOffset="-153052.84">19638 6400 106 0,'0'0'50'0,"0"0"28"16,0 0 46-16,0 0 87 16,0 0 184-16,0 0 93 15,-3-43-102-15,3 43-177 16,0 0-209-16,0 0 0 15,0 6 0-15,0 16 0 16,0 13 0-16,0 11 0 0,3 11 0 16,3 12 0-1,3 12 0-15,9 9 0 0,8 10 0 16,9 11 0 0,5-1 0-16,2-2 0 15,1-5 0-15,-4-8 0 16,-5-2 0-16,-2-4 0 0,-5-7 0 15,-4-4 0-15,-3-6 0 16,-2-6 0-16,-2-10 0 16,-2-11 0-16,-5-12 0 15,-2-11 0-15,-3-10 0 16,-1-7 0-16,-3-3 0 16,0-2 0-16,0 0 0 15,0 0 0-15,0 0 0 0,0-3 0 16,-7-18 0-16,-5-16 0 15,-3-20-1433-15,-6-20 956 16</inkml:trace>
  <inkml:trace contextRef="#ctx0" brushRef="#br0" timeOffset="-150020.78">19774 6459 81 0,'0'0'41'16,"0"0"-5"-16,0 0 19 15,0 0-5-15,0 0 5 16,-81 19 9-16,78-19 21 16,0 0 26-16,0 0 56 15,-1 0 33-15,1 0-73 16,0 0-49-16,3 0 21 16,0 0-31-16,0 0 15 15,0 0 7-15,0 0 8 16,18-5-47-16,19-11-46 15,17-7 7-15,19-5-18 16,9-1 12-16,8-2-12 0,5-2 0 16,5 1 6-16,0-1 12 15,6 0-7-15,12-3 7 16,10-2-12-16,12-4 0 16,8-2 0-16,-3 0-17 15,2 0 17-15,-1 4 0 16,-7-2 0-16,1 4 22 15,2 3-16-15,-5 2 39 16,2 6-39-16,-3-2 11 16,-2 1-17-16,0 1 23 15,-4 2 0-15,-4 2 28 0,-9 2-5 16,-3 3 1 0,-2 1 45-16,-3-2-79 15,-3 2-13-15,-2-1 0 16,-1-1 0-16,-1-1 0 0,1-2 0 15,-1 4 0-15,1 0 0 16,0 1 0-16,0 1 0 16,-1 2 0-16,3 0 0 15,-2-2 0-15,1 0 0 16,-3-2 0-16,-9-2 0 16,-5 3 0-16,-7 1 0 15,-9 1 0-15,-7 4 0 0,-3-1 0 16,-3 3 0-16,-3 0 0 15,3-2 0-15,1 0 0 16,0 0 0-16,-1-3 0 16,-4 0 0-16,-8 2 0 15,-11 0 0-15,-10 2 0 16,-5 0 0-16,1 3 0 16,1 0 0-16,5 1 0 15,-1 2 0-15,0 0 0 16,1-2 0-16,-2 1 0 15,-4-1 0-15,-6-1 0 16,0 1 0-16,-2-1 0 16,4 0 0-16,-1 0 0 15,2-2 0-15,7 1 0 16,7-2 0-16,6 1-76 0,7 0-80 16,0-1-37-16,-12 3 61 15,-11 2 52-15,-13 0 80 16,-7 0 32-16,-1 2 11 15,4-2 38-15,-1 1-8 16,5-3-17-16,1 1-56 16,4 1 6-16,2 0-1 15,-2-1-5-15,1 0 0 16,-2 1 6-16,0-4 22 16,3 1 24-16,0-1 5 15,0 0-34-15,1 2-5 16,-2 1-13-16,1 4-5 0,1-3-11 15,3 4-6 1,1-2 5-16,-1 0 12 0,1-1 0 16,-6-1 6-16,1-1 23 15,-6 1 23-15,2 0 11 16,-4 4-21-16,-5-2-42 16,0 1 0-16,-2 1 0 15,2-1 0-15,0 0 0 16,3-1 0-16,-5 2 0 15,1 1 0-15,-1 0 0 16,-1 0 0-16,0 0 0 16,0 0 0-16,0 0 0 15,0 0 0-15,2 1 0 0,2 12 0 16,3 2 0-16,0 3 0 16,0 4 0-16,1 4 0 15,-1 0 0-15,-1 7 0 16,2 2 0-16,-1 6 0 15,2 6 0-15,3 7 0 16,6 3 0-16,-2 1 0 16,1-3 0-16,-1-6 0 15,-1-2 0-15,0-4 0 16,-1-2 0-16,-2 0 0 16,4 0 0-16,2 0 0 15,3 0 0-15,1 2 0 0,3 1 0 16,1 5 0-16,-5-2 0 15,1 4 0-15,-4-3 0 16,-2-1 0-16,2-5 0 16,-1-5 0-16,0-2 0 15,-1-4 0-15,0-1 0 16,-3-1 0-16,2 0 0 16,-3-1 0-16,-1-3 0 15,-3-2 0-15,-1-3 0 16,-3-4 0-16,-2-4 0 15,1-5 0-15,-2-2 0 16,1 0 0-16,-1-1 0 16,1 0 0-16,-1 0 0 15,2 2 0-15,0 0 0 16,-2 0 0-16,2-2 0 0,-3-1 0 16,2-2 0-16,-2-1 0 15,0 0 0-15,1 0 0 16,-1 0 0-16,0 0 0 15,2 0 0-15,-2 0 0 16,0 0 0-16,0 0 0 16,0 0 0-16,0 0 0 15,0 0 0-15,0 0 0 16,0 0 0-16,0 0 0 16,0 0 0-16,0 0 0 15,-11 0 0-15,-2 0 0 16,-4 3 0-16,-3 1 0 15,-1 0 0-15,-2 2 0 16,-11 1 0-16,-8-2 0 0,-11-1 0 16,-13 1 0-16,-9 0 0 15,-4 1 0-15,0 1 0 16,2 5 0-16,-3 0 0 16,0 4 0-16,-3-1 0 15,-4 2 0-15,-1-1 0 16,-2 1 0-16,-1-1 0 15,0 2 0-15,-1 0 0 16,-2 0 0-16,4 2 0 0,1 0 0 16,-5 2 0-1,-8 1 0-15,-14 3 0 0,-8-3 0 16,-4 1 0-16,1 0 0 16,11 1 0-16,2-5 0 15,11 1 0-15,8-2 0 16,7-3 0-16,4-3 0 15,4 2 0-15,-1-3 0 16,-4 3 0-16,-4-1 0 16,1 0 0-16,4 3 0 15,2 0 0-15,8-1 0 16,3 1 0-16,1-2 0 16,3-2 0-16,-9-1 0 15,-3-2 0-15,-5 0 0 0,-5 1 0 16,1-1 0-16,-2-1 0 15,4 2 0-15,5-4 0 16,4 4 0-16,2-1 0 16,-1 0 0-16,4 0 0 15,7 1 0-15,2 2 0 16,3-1 0-16,4 3 0 16,-1 0 0-16,4 0 0 15,3 2 0-15,6 0 0 16,2 2 0-16,1-1 0 15,2 2 0-15,-4-2 0 16,-2 1 0-16,-4 1 0 16,-4-2 0-16,-3-1 0 15,1 2 0-15,1-2 0 16,5 0 0-16,3-2 0 0,2 0 0 16,1-1 0-16,1 1 0 15,-1-1 0-15,5 2 0 16,-3 1 0-16,-2-2 0 15,3 2 0-15,1-3 0 16,4 1 0-16,6-4 0 16,0 0 0-16,1 3 0 15,-6 2 0-15,-2-1 0 16,-4 2 0-16,-4-1 0 16,2 0 0-16,2-4 0 0,4 0 0 15,5-3 0 1,3 1 0-16,-2-1 0 0,0 1 0 15,-1-2 0 1,-2 2 0-16,-3 0 0 16,-1 0 0-16,1 1 0 0,3 2 0 15,2-2 0-15,4 1 0 16,5-4 0-16,5-1 0 16,5-3 0-16,5-1 0 15,1 0 0-15,-3 0 0 16,1-1 0-16,-2 2 0 15,-2 1 0-15,-1-3 0 16,-1 2 0-16,4-3 0 16,2 0 0-16,2-1 0 15,3 1 0-15,3-1 0 0,0 0 0 16,0 0 0-16,0 0 0 16,0 0 0-16,0 0 0 15,0 0 0-15,0 0 0 16,0 0 0-16,0 0 0 15,0 2 0-15,0-2 0 16,0 0 0-16,0 0 0 16,0 0 0-16,0 0 0 15,0 0 0-15,0 0 0 16,0 0 0-16,0 0 0 16,0 0 0-16,-1 0 0 15,1 0 0-15,0 0 0 0,-3 0 0 16,3 0 0-1,0 0 0-15,0 0 0 0,0 0 0 16,0 0 0-16,0 0-82 16,12-9-1206-16,4-23 706 15</inkml:trace>
  <inkml:trace contextRef="#ctx0" brushRef="#br0" timeOffset="-143957.45">14600 10231 56 0,'0'0'40'15,"0"0"3"-15,0 0 21 16,0 0 2-16,0 0 33 16,0 0 19-16,0 0 58 15,-17-80 171-15,13 75 112 16,2 1-55-16,1 1-229 15,1 3-175-15,0 0 0 16,-2 0 0-16,2 0 0 0,-1 0 0 16,-1 8 0-1,1 14 0-15,-4 10 0 0,1 9 0 16,-1 7 0 0,2 11 0-16,-2 3 0 0,-1 5 0 15,3 1 0-15,0 3 0 16,-2 4 0-16,5 6 0 15,-2 1 0-15,1 2 0 16,-1-1 0-16,2 0 0 16,0-1 0-16,0-1 0 15,0-3 0-15,0 2 0 16,0 1 0-16,0-5 0 16,0-5 0-16,0-6 0 15,0-4 0-15,0 0 0 16,0 1 0-16,0-1 0 0,-3-6 0 15,-1-2 0 1,0-7 0-16,-2-2 0 0,1-3 0 16,1-3 0-16,1 0 0 15,0-1 0-15,0-3 0 16,-3-2 0-16,4-2 0 16,1-3 0-16,-1-6 0 15,2-4 0-15,0-4 0 16,0-3 0-16,0-5 0 15,0-1 0-15,0-1 0 16,0-1 0-16,0-1 0 16,0-1 0-16,-1 0 0 15,1 0 0-15,0 0 0 16,0 0 0-16,0 0 0 16,0 0 0-16,0 0 0 0,0 0 0 15,0 0 0-15,0 0 0 16,0 0 0-16,0 0 0 15,0 0 0-15,0 0 0 16,0 0 0-16,3 0 0 16,18 0 0-16,7 0 0 15,9 0 0-15,2 0 0 16,4 0 0-16,1 0 0 16,3 0 0-16,1 0 0 15,0 0 0-15,-3 0 0 16,-4 0 0-16,-3 0 0 15,1 0 0-15,1 2 0 16,6 3 0-16,6 1 0 16,9-4 0-16,9 1 0 0,10-1 0 15,12-2 0 1,14 0 0-16,9 0 0 0,1 0 0 16,7 0 0-16,-2-2 0 15,2 1 0-15,10 1 0 16,4-2 0-16,11 1 0 15,15-3 0-15,13-2 0 16,13-2 0-16,15-2 0 16,3-1 0-16,3 1 0 15,-1 1 0-15,-2 2 0 0,-4 3 0 16,6 1 0-16,4-1 0 16,10-1 0-16,11 1 0 15,9-3 0-15,3 0 0 16,2-1 0-16,-12-2 0 15,-7 3 0-15,-11 0 0 16,-11 0 0-16,-3-1 0 16,-5 2 0-16,3 0 0 15,5-1 0-15,6 4 0 16,4-1 0-16,1 1 0 16,-5-1 0-16,-4 0 0 15,-6-1 0-15,-3-1 0 16,-8-4 0-16,2-3 0 0,-2 1 0 15,-1-2 0 1,-1-1 0-16,0 2 0 0,-7 1 0 16,-3 2 0-16,-1 1 0 15,-7 0 0-15,0 2 0 16,-7 2 0-16,-3-1 0 16,-6-1 0-16,-17 0 0 15,-14-2 0-15,-16-3 0 16,-15 1 0-16,-9-1 0 15,-6 2 0-15,-10 2 0 16,-11 2 0-16,-12 2 0 16,-15 1 0-16,-12 1 0 15,-3-2 0-15,-4 0 0 16,4-1 0-16,4-1 0 0,1 1 0 16,1-1 0-1,-7 2 0-15,-5 1 0 0,-5 3 0 16,-5 0 0-16,1-1 0 15,-1 1 0-15,0 0 0 16,6 0 0-16,5 0 0 16,3-2 0-16,5 2 0 15,-2-2 0-15,-5 1 0 16,-1 1 0-16,-7 0 0 16,-1 0 0-16,-3 0 0 15,0 0 0-15,0 0 0 16,0-1 0-16,0 1 0 15,0-1 0-15,0 1 0 16,0-2 0-16,0 2 0 16,0-1 0-16,0 1 0 15,0 0 0-15,0 0 0 0,0 0 0 16,0-2 0-16,-1-2 0 16,-1-2 0-16,1 1 0 15,1 2 0-15,0 3 0 16,0 0 0-16,0 0 0 15,0 0 0-15,0 0 0 16,0 0 0-16,0 0 0 0,0 0 0 16,0 0 0-1,0 0 0-15,0 0 0 0,1 0 0 16,2 0 0-16,11 0 0 16,7 0 0-16,5 1 0 15,9 1 0-15,4-2 0 16,5 0 0-16,7 0 0 15,1 0 0-15,0-3 0 16,-4 0 0-16,0 0 0 16,-5 2 0-16,2 1 0 15,0 0 0-15,-1 0 0 16,-2 0 0-16,-1 0 0 16,-3 0 0-16,-2 0 0 15,-5-2 0-15,-1-1 0 16,-7-1 0-16,-4 0 0 0,0-1 0 15,-1 1 0-15,5 2 0 16,-1-1 0-16,1-1 0 16,-1 2 0-16,-3-1 0 15,-4 2 0-15,-5 1 0 16,-4 0 0-16,-2 0 0 16,-3 0 0-16,-1-1 0 15,0 1 0-15,0 0 0 16,0-2 0-16,0 2 0 15,0 0 0-15,0-1 0 16,0-3 0-16,2-2 0 16,1-2 0-16,0-3 0 15,-2-6 0-15,-1-4 0 16,2-4 0-16,-2-7 0 16,0-7 0-16,0-4 0 15,0-7 0-15,0-2 0 0,0-4 0 16,-2-4 0-16,1 2 0 15,-2 1 0-15,-3 1 0 16,-4 4 0-16,-3-4 0 16,0 1 0-16,-2-4 0 15,3 2 0-15,-1 2 0 16,2-1 0-16,2 3 0 16,-3 1 0-16,3 3 0 15,0-1 0-15,2 3 0 16,-4 0 0-16,2 2 0 15,0 1 0-15,-1 3 0 16,1 3 0-16,0 0 0 16,-1 1 0-16,2 0 0 0,-2 1 0 15,2 0 0-15,-4 3 0 16,3 2 0-16,2 1 0 16,0 2 0-16,2 3 0 15,1-1 0-15,1 2 0 16,3 3 0-16,-2-2 0 15,2 2 0-15,0 1 0 16,0 1 0-16,0-1 0 16,0 2 0-16,0-1 0 15,0 0 0-15,3 1 0 0,2 3 0 16,-2 1 0-16,2 4 0 16,-2 1 0-16,-1 4 0 15,-1 1 0-15,1-1 0 16,-1 3 0-16,-1-2 0 15,2 1 0-15,-1-2 0 16,1 1 0-16,-1-1 0 16,2-1 0-16,-1 0 0 15,1 1 0-15,-2-1 0 16,3 0 0-16,-4 3 0 16,1 1 0-16,2 0 0 15,-3 2 0-15,1 0 0 16,-1 0 0-16,0 0 0 0,0 0 0 15,0 0 0 1,0 0 0-16,0 0 0 0,0 0 0 16,0 0 0-16,0 0 0 15,0 0 0-15,0 0 0 16,0 0 0-16,-7 0 0 16,-4 0 0-16,-6 0 0 15,-8 0 0-15,-3 3 0 16,-6 1 0-16,-6-1 0 15,-8 0 0-15,-10-3 0 16,-7 0 0-16,-3 0 0 16,-8-1 0-16,-6-11 0 15,-5-1 0-15,-1 1 0 16,-3 0 0-16,-1 0 0 16,-5 2 0-16,-11 2 0 0,-8-1 0 15,-8 3 0-15,-3-4 0 16,-1 3 0-16,-6-1 0 15,4-1 0-15,-3 0 0 16,5 0 0-16,4 1 0 16,-4-2 0-16,-5 4 0 15,-3 1 0-15,3 2 0 16,-1-1 0-16,6 2 0 16,9 1 0-16,6-4 0 15,11 2 0-15,12 2 0 0,5-3 0 16,5 1 0-1,5 1 0-15,0 2 0 16,1 0 0-16,-1 0 0 16,2 0 0-16,3 0 0 0,3 0 0 15,0 0 0-15,7 0 0 16,2 4 0-16,1-2 0 16,0 4 0-16,1 0 0 15,-2-1 0-15,-4 4 0 16,-5-3 0-16,-8 0 0 15,-10 0 0-15,-6-1 0 16,-4-3 0-16,-4 2 0 16,-3-1 0-16,0 0 0 15,-4 1 0-15,0 0 0 0,3 2 0 16,-1 1 0 0,2 0 0-16,-2 2 0 15,-3 1 0-15,-1-2 0 16,-2 1 0-16,2-1 0 0,-1 1 0 15,2 0 0-15,-2 1 0 16,1 0 0-16,3 0 0 16,0 1 0-16,1 0 0 15,-1 0 0-15,-6 0 0 16,-3 1 0-16,-7 0 0 16,0 0 0-16,-1 1 0 15,0 1 0-15,5-1 0 16,8 1 0-16,7-1 0 15,5-2 0-15,4 1 0 16,1-1 0-16,-2 0 0 0,-3-1 0 16,-8 1 0-16,-4 0 0 15,-2 2 0-15,-3-2 0 16,1 2 0-16,2 0 0 16,8-2 0-16,5-1 0 15,8-3 0-15,5 0 0 16,2-3 0-16,2 2 0 15,-7-2 0-15,-3-1 0 16,-3 0 0-16,2 1 0 16,1 0 0-16,1 0 0 15,2 0 0-15,6-2 0 16,7-1 0-16,11 1 0 16,5-2 0-16,0 0 0 15,-2 1 0-15,-4 0 0 0,-1-1 0 16,-1 0 0-16,-2 2 0 15,2-2 0-15,6 0 0 16,4 0 0-16,5 0 0 16,3 0 0-16,5 0 0 15,-2 0 0-15,0 1 0 16,-3 2 0-16,-4 0 0 16,-3-1 0-16,-4 0 0 15,2 0 0-15,4 1 0 16,9 0 0-16,5 2 0 15,6 1 0-15,1 0 0 16,-1 2 0-16,-2 0 0 16,-2 3 0-16,3-2 0 15,-2 1 0-15,1-2 0 0,0 0 0 16,2-4 0-16,2 0 0 16,2-2 0-16,2 0 0 15,1 1 0-15,2-1 0 16,8 1 0-16,1-2 0 15,4 0 0-15,4 0 0 16,0-1 0-16,-3 0 0 16,2 0 0-16,-3 0 0 15,2 0 0-15,1 0 0 0,-4 0 0 16,2 0 0 0,0 0 0-16,-2 0 0 0,1 0 0 15,-3 0 0-15,2 0 0 16,-6 0 0-16,-1 0 0 15,-2 0 0 1,1 0 0-16,4 2 0 0,3-2 0 16,6 0 0-16,3 0 0 15,4 0 0-15,-1 0 0 16,2 0 0-16,-1 0 0 16,-1 0 0-16,-3 0 0 15,0 0 0-15,-2 0 0 16,-1 0 0-16,0 2 0 15,0-1 0-15,0-1 0 16,2 1 0-16,0-1 0 0,1 2 0 16,2-1 0-16,1-1 0 15,2 2 0-15,0-2 0 16,0 1 0-16,0 2 0 16,0 0 0-16,0 9 0 15,0-9-833-15,0-3-169 16</inkml:trace>
  <inkml:trace contextRef="#ctx0" brushRef="#br0" timeOffset="-140390.75">6947 2131 139 0,'0'0'51'15,"0"0"46"-15,0 0 26 0,0 0 47 16,0 0 142-16,0 0 113 16,0 0-75-1,-19-33-46-15,18 33-228 0,1 0-76 16,0 0 0-16,0 0 0 15,0 0 0 1,0 11 0-16,0 10 0 0,0 6 0 16,0 7 0-16,0 7 0 15,4 7 0-15,5 4 0 16,1 8 0-16,4 1 0 16,1 6 0-16,-2-2 0 15,2-6 0-15,-1-5 0 16,-2-8 0-16,1-5 0 15,1-4 0-15,0 0 0 16,1-1 0-16,2 2 0 0,-1-1 0 16,2-4 0-16,-3-6 0 15,1-5 0-15,-2-5 0 16,-1-5 0-16,-5-2 0 16,-2-5 0-16,-2-1 0 15,-2-3 0-15,-1-1 0 16,-1 0 0-16,0 0 0 15,0 0 0-15,0 0 0 16,0 0 0-16,0 0 0 16,0-2 0-16,-9-7-1448 15,-6-1 1005-15</inkml:trace>
  <inkml:trace contextRef="#ctx0" brushRef="#br0" timeOffset="-139785.58">6876 2942 121 0,'0'0'70'0,"0"0"36"16,0 0 68-16,0 0 100 15,0 0 293-15,0 0-76 16,-55-35-247 0,52 32-244-16,3 3 0 0,0-2 0 15,0 1 0-15,0 1 0 16,0 0 0-16,0 0 0 16,0 0 0-16,3 0 0 15,10 6 0-15,2 11 0 16,6 7 0-16,7 3 0 15,4 8 0-15,2 0 0 16,2 1 0-16,0 2 0 16,1-7 0-16,-6-3 0 15,-4-8 0-15,-9-11 0 16,-6-6 0-16,-6-3 0 0,-2-1 0 16,8-26 0-16,8-17 0 15,5-13 0-15,3-8 0 16,-2-2 0-16,1 2 0 15,-2 4 0-15,0 9 0 16,-4 6 0-16,-6 8 0 16,-6 11 0-16,-2 10 0 15,-4 8 0-15,-3 5 0 16,0 4 0-16,0 0 0 16,0 0 0-16,0 0 0 15,0 0 0-15,0 0 0 16,0 0 0-16,0 0 0 15,0 3 0-15,-4 15 0 16,-9 12-837-16,-7 6-42 0,-7 7 628 16</inkml:trace>
  <inkml:trace contextRef="#ctx0" brushRef="#br0" timeOffset="-72637.89">27820 5707 208 0,'0'0'79'0,"0"0"61"0,0 0 155 16,0 0 133-16,0 0 72 16,0 0-103-16,-82-71-397 15,80 67 0-15,1 4 0 16,-2 0 0-16,2 0 0 15,1 0 0-15,0 6 0 16,0 10 0-16,0 8 0 16,11 7 0-16,0 2 0 15,2 3 0-15,1 4 0 16,-1 3 0-16,2 7 0 16,0 0 0-16,0-1 0 15,-3-4 0-15,1-11 0 16,-4-6 0-16,0-10 0 15,1-8 0-15,1-6 0 0,11-4 0 16,19-18 0-16,24-21 0 16,23-18 0-16,5-8 0 15,1-3 0-15,-6 5 0 16,-3 3 0-16,-6 10 0 16,-6 6 0-16,-14 9 0 15,-15 9 0-15,-13 11 0 16,-12 6 0-16,-11 9 0 15,-8 0 0-15,0 0 0 16,0 10-99-16,-6 9-671 16,-18 6 337-16,-9 6 113 15,-14 4 110-15,-4-1 50 16</inkml:trace>
  <inkml:trace contextRef="#ctx0" brushRef="#br0" timeOffset="-72171.63">28342 5798 226 0,'0'0'108'0,"0"0"33"0,-30-89 314 15,21 68 187-15,0 6-167 16,5 6-475-16,0 6 0 15,2 3 0-15,2 0 0 16,0 14 0-16,0 18 0 16,0 16 0-16,0 13 0 15,7 11 0-15,-1 3 0 16,2 3 0-16,-2-6 0 16,5-7 0-16,3-10 0 15,4-10 0-15,1-14 0 16,8-13 0-16,11-18 0 15,21-10 0-15,28-36 0 16,20-20 0-16,14-12 0 16,3-4 0-16,-9 3 0 15,-11 10 0-15,-15 14 0 0,-23 13 0 16,-19 20 0-16,-24 11 0 16,-15 7 0-16,-8 4 0 15,0 0 0-15,0 3 0 16,-20 17 0-16,-15 14-341 15,-12 13-676-15,-8 6 651 16,-3-2 157-16</inkml:trace>
  <inkml:trace contextRef="#ctx0" brushRef="#br0" timeOffset="-33277.82">29386 8639 24 0,'0'0'44'0,"0"0"-8"15,0 0-4-15,0 0-1 16,0 0 11-16,0 0-11 16,0 0 15-16,-65-33 1 15,62 31 5-15,3 2 8 0,-2 0 8 16,2 0 9 0,0 0-12-16,-1 0-13 0,1 0-16 15,0 0 15-15,0 0-39 16,0 0 24-16,0 0-26 15,-2 0 3-15,2 0 1 16,0 0-11-16,0 0 7 16,0 0-10-16,0 0-6 15,12 0 6-15,15 0 16 16,12-1 16-16,9-9 10 16,2-2-24-16,-5-1-3 15,-6 1 2-15,-3 2-17 16,-6 0-4-16,-7 2-109 15,0 1-119-15,-3 5 28 16,0 2 55-16,-1 0 42 16,-7 0 12-16,-7 8-16 15</inkml:trace>
  <inkml:trace contextRef="#ctx0" brushRef="#br0" timeOffset="-32849.16">29479 8903 51 0,'0'0'39'0,"0"0"-26"15,0 0 23-15,0 0-17 16,0 0-4-16,0 0-1 15,-51 36 2-15,47-33 0 16,2-2 6-16,2 0 1 16,-1-1 1-16,1 0 15 15,0 0 6-15,0 0 19 16,0 0-1-16,0 0 1 16,19 0-15-16,15-11-6 15,15-3 75-15,10-4-32 16,3-2 4-16,2 2 25 15,-5 1-15-15,-14 3-11 0,-14 6 11 16,-15 3-37-16,-11 5-5 16,-5 0-47-16,0 0 32 15,0 0-43-15,-14 0-133 16,-5 5-186-16,-10 3-199 16,-2 0 289-16,-2-5 48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25:13.72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11622 10199 78 0,'0'0'25'15,"0"0"18"-15,0 0 6 16,0 0-6-16,0 0-9 15,0 0 2-15,0 0 16 16,0 0 23-16,-69 32-2 16,69-32-12-16,0 0-25 15,0 0-29-15,8-12 12 16,30-18-15-16,29-15 55 16,35-16-31-16,25-9 8 0,16-5-36 15,8 0-5-15,-11 6 3 16,-16 10 2-16,-23 11 7 15,-26 11-7-15,-17 11 6 16,-18 6-6-16,-13 4 12 16,-9 6-12-16,-12 4 12 15,0 2 20-15,-6 1 30 16,0 3 16-16,0 0 30 16,0 0 34-16,-6-1-9 15,-9-2-55-15,-7 2-68 16,-10-1 65-16,-5 1-42 15,-2 1 16-15,-6 0-4 16,-4 0 0-16,-4 0 34 16,-1 0 19-16,0 4 35 15,5-1-74-15,10-3-59 16,6 0 0-16,8 0 0 0,5-3 0 16,6-1 0-16,8 3 0 15,6 0 0-15,0-1 0 16,0 2 0-16,3-3 0 15,23-2 0-15,18-4 0 16,16-5 0-16,8-3 0 16,5 2 0-16,-6 6 0 15,-7 3 0-15,-5 6 0 16,-13 0 0-16,-12 0 0 16,-8 0 0-16,-7 4 0 0,-5 1 0 15,-4 0 0 1,-1 2 0-16,0 5 0 0,-1 8 0 15,-2 5 0 1,-2 7 0-16,0 5 0 0,-3 1 0 16,-11-5 0-16,-4-2 0 15,3-6 0-15,2-5 0 16,2-4 0-16,5-6 0 16,2 0 0-16,0-1 0 15,2 1 0-15,1 2 0 16,1 4 0-16,0 3-175 15,0-5-1178-15,0-6 951 16</inkml:trace>
  <inkml:trace contextRef="#ctx0" brushRef="#br0" timeOffset="3715.74">11711 10139 60 0,'0'0'22'16,"0"0"8"-16,0 0 24 16,0 0-3-16,0 0-7 15,0 0 7-15,0 0-4 16,-43 11 5-16,24 0-6 16,-8 4 16-16,3 5 11 15,-2-3-7-15,3 1 27 16,5-3 1-16,4-4 3 15,4-4-13-15,1-3 50 0,3 1 9 16,3-4 1-16,0-1-14 16,3 1-23-16,0-1 24 15,0 0-56-15,0 0-17 16,0 0-24-16,0 0-22 16,0 0-12-16,5 0-41 15,20-17-17-15,24-12 58 16,29-15 76-16,25-9-47 15,7-1 18-15,-2 5-47 16,-6-1 0-16,-3 2 0 16,-2-1 0-16,0-4 0 15,-3 0 0-15,-3-1 0 16,-2 2 0-16,-13 7 0 16,-15 8 0-16,-17 10 0 15,-17 10 0-15,-14 8 0 0,-6 3 0 16,-4 1 0-16,2-3 0 15,-2 4 0-15,2 0 0 16,-4 1 0-16,-1 3 0 16,0 0 0-16,0 0 0 15,0 0 0-15,0 0 0 16,-4 0 0-16,-14 0 0 16,-6 0 0-16,-13 3 0 15,-7 2 0-15,-2 1 0 16,-6 0 0-16,-5 0 0 15,0-2 0-15,5-4 0 16,6 0 0-16,5 0 0 16,9-2 0-16,2-6 0 15,6-1 0-15,5 4 0 16,4 2 0-16,0 1 0 0,4 1 0 16,4 1 0-16,1 0 0 15,3 0 0-15,3 0 0 16,0 0 0-16,0 0 0 15,0 0 0-15,10 0 0 16,19 0 0-16,20 0 0 16,20-9 0-16,14-8 0 15,4 2 0-15,-7 4 0 0,-16 8 0 16,-14 3 0 0,-14 0 0-16,-11 5 0 0,-9 3 0 15,-7-3 0 1,-4 1 0-16,-4-1 0 15,-1 4 0-15,0 5 0 0,0 10 0 16,-7 8 0-16,-14 12 0 16,-9 9 0-16,-4 4 0 15,-4 3 0-15,-1-3 0 16,7-1 0-16,5-4 0 16,11-3 0-16,13 2-673 15,3-2-259-15,4-2 625 16</inkml:trace>
  <inkml:trace contextRef="#ctx0" brushRef="#br0" timeOffset="5215.01">12253 11937 48 0,'0'0'30'0,"0"0"3"15,0 0 10-15,0 0-11 0,0 0 1 16,0 0 13 0,0 0 32-16,-79 78 28 0,68-68 78 15,2-3 113-15,2-5 183 16,4-1 40-16,3-1-403 15,-1 0-117-15,1 0 0 16,0 0 0-16,0 1 0 16,0 1 0-16,0-1 0 15,0 1 0-15,0-2 0 16,0 0 0-16,0 0 0 16,0 0 0-16,0 0 0 15,14-3 0-15,24-23 0 16,29-16 0-16,30-16 0 15,19-11 0-15,11-7 0 0,9-5 0 16,13-3 0-16,10 1 0 16,-2 4 0-16,-10 11 0 15,-18 6 0-15,-15 5 0 16,-9 7 0-16,-11 4 0 16,-14 6 0-16,-15 10 0 15,-21 8 0-15,-21 11 0 16,-15 7 0-16,-8 4 0 15,0 0 0-15,0 0 0 16,0 0 0-16,-9-3 0 16,-9-1 0-16,-6-2 0 15,-4 2 0-15,-5 2 0 16,-3 1 0-16,-4 1 0 16,-1 0 0-16,-2 0 0 15,1 0 0-15,-2 0 0 0,5 0 0 16,-1-6 0-16,2-3 0 15,4-1 0-15,6 1 0 16,1-3 0-16,3 3 0 16,6 3 0-16,6 1 0 15,3 3 0-15,6 2 0 16,3 0 0-16,0 0 0 16,0 0 0-16,5 0 0 15,24 0 0-15,18 0 0 16,17 0 0-16,9 0 0 15,-1 2 0-15,-2 3 0 16,-4 4 0-16,-8 1 0 16,-6 0 0-16,-10 0 0 15,-11 1 0-15,-9-2 0 0,-8-4 0 16,-7 1 0-16,-2-4 0 16,-4 0 0-16,-1-1 0 15,0 3 0-15,0 6 0 16,0 7 0-16,-6 11 0 15,-9 5 0-15,-3 11 0 16,-2 2 0-16,-4 6 0 16,2-2 0-16,3-6 0 15,6-7 0-15,3-8 0 16,2-7 0-16,5-7 0 16,-2-3 0-16,1-5 0 0,1-2 0 15,0-4 0-15,3-1 0 16,-1 0 0-16,1 0 0 15,0 0 0-15,-2 0 0 16,2 0 0-16,0 1 0 16,0-1 0-16,0 0 0 15,0 0 0-15,0 0 0 16,0 0 0-16,0 0 0 16,0 0 0-16,0 0 0 15,-4 0-818-15,-10 0-73 16</inkml:trace>
  <inkml:trace contextRef="#ctx0" brushRef="#br0" timeOffset="28243.9">14462 7796 89 0,'0'0'42'16,"0"0"-10"-16,0 0 14 16,0 0-14-16,0 0 3 15,-86-72 14-15,73 61 8 16,4 2 8-16,1 4 31 15,3 1 10-15,2 4-4 16,-2 0 2-16,2 0-40 16,1 0-60-16,-1 8-4 15,0 13 0-15,0 9-4 16,-1 11 8-16,-1 7 7 16,2 8 15-16,-1 10 27 0,1 12 18 15,3 10 5-15,0 3-22 16,0 4-5-16,0-4-4 15,0-4 31-15,7-3-29 16,4-2 1-16,2-4-10 16,2 2 67-16,5 1-49 15,-1 3-11-15,-3 2-11 16,-2 4 12-16,-4 0 0 16,-1-7-23-16,-1-6 6 15,-2-8-6-15,0-10 1 0,-2-7-7 16,-1-3-11-1,-3-8 23-15,0-6-29 0,0-8 11 16,0-7 7 0,0-4 0-16,0-5-18 0,0-3 0 15,0 0 0-15,0-1 0 16,0 4 0-16,0-2 0 16,0 1 0-16,0-4 0 15,0-2 0-15,0-4 0 16,0 0 0-16,0 0 0 15,0 0 0-15,0 0 0 16,0 0 0-16,0 0 0 16,0 0 0-16,0 2 0 15,0-2 0-15,0 0 0 0,0 0 0 16,0 1 0-16,3 0 0 16,10 4 0-16,11-4 0 15,6-1 0-15,15 0 0 16,12 0 0-16,7 0 0 15,10-4 0-15,7-2 0 16,4 0 0-16,6 0 0 16,4 0 0-16,5-3 0 15,9 1 0-15,12-1 0 16,10 1 0-16,11 0 0 16,5-1 0-16,-4 1 0 15,-9 2 0-15,-10-1 0 16,-9-2 0-16,-10-1 0 15,-3-1 0-15,2 0 0 16,1 2 0-16,-4 3 0 0,-5 3 0 16,-8 3 0-16,-6 0 0 15,-6 0 0-15,-4 0 0 16,-3 0 0-16,-4-3 0 16,-3-7 0-16,1-1 0 15,-5-1 0-15,-8 2 0 16,-7 2 0-16,-7 1 0 15,-5 2 0-15,-1-1 0 16,0 0 0-16,-2 0 0 16,0 0 0-16,-4 4 0 15,-4-1 0-15,-8 2 0 16,-4-1 0-16,-2 2 0 0,0-3 0 16,8 2 0-1,4-3 0-15,7 0 0 0,8-2 0 16,3-1 0-16,-3 2 0 15,-7 2 0-15,-6 1 0 16,-11 2 0-16,-5 0 0 16,1-2 0-16,5 1 0 15,4-2 0-15,3-3 0 16,3 1 0-16,1 1 0 16,-1-1 0-16,-1 3 0 15,-2 0 0-15,-3 2 0 16,-5-1 0-16,-6 0 0 15,0 1 0-15,-2-2 0 0,5-1 0 16,2-1 0-16,3 0 0 16,0 0 0-16,-3 1 0 15,-4 1 0 1,-2 1 0-16,-1-1 0 0,-1 1 0 16,3 0 0-16,1-5 0 15,2 0 0-15,2-1 0 16,-2-1 0-16,1 0 0 15,-2-3 0-15,-1-1 0 16,1-6 0-16,-2-5 0 16,-2-7 0-16,1-3 0 15,-2-6 0-15,0-3 0 0,0-1 0 16,0-3 0-16,0-4 0 16,0-3 0-16,0-5 0 15,-3-6 0-15,1-3 0 16,-1-3 0-16,-1-5 0 15,-2-4 0-15,-3-2 0 16,3 2 0-16,-2 1 0 16,2 6 0-16,-1 8 0 15,-2 1 0-15,2 11 0 16,-3 4 0-16,3 8 0 16,1 7 0-16,2 2 0 15,2 1 0-15,1 1 0 16,1-1 0-16,0 0 0 15,0-1 0-15,0 2 0 16,0-1 0-16,0 3 0 0,0 0 0 16,0 2 0-16,0 2 0 15,0 2 0-15,3 3 0 16,0 2 0-16,-3 4 0 16,1 0 0-16,-1 4 0 15,0 1 0-15,0 1 0 16,0 2 0-16,0 1 0 15,0 2 0-15,0 1 0 16,0 0 0-16,0 0 0 16,0 0 0-16,0 0 0 15,0 0 0-15,0 0 0 16,0 0 0-16,0 0 0 16,0 0 0-16,0 0 0 15,0 0 0-15,0 0 0 0,-4 0 0 16,-7 0 0-16,-5 0 0 15,-4 0 0-15,-5 0 0 16,-2 0 0-16,-10 0 0 16,-11 0 0-16,-8 0 0 15,-9 0 0-15,0 0 0 16,7 0 0-16,4 0 0 16,6 0 0-16,1 0 0 15,2 0 0-15,-1 0 0 16,-2-1 0-16,-3-1 0 15,-4-1 0-15,-1 3 0 0,-3 0 0 16,0 0 0 0,1 0 0-16,3 0 0 0,3 0 0 15,6 0 0 1,0 0 0-16,-1 0 0 0,-2 0 0 16,0 0 0-16,-6 0 0 15,-5 0 0-15,0 0 0 16,-2 0 0-16,2 0 0 15,0 0 0-15,2 0 0 16,-2 5 0-16,4-1 0 16,3-1 0-16,3-1 0 15,3-2 0-15,3 0 0 0,0 0 0 16,1 0 0-16,-2 0 0 16,-4 0 0-16,-7 0 0 15,-3 0 0-15,-2 9 0 16,3 2 0-16,4-1 0 15,4 0 0-15,3-3 0 16,4-1 0-16,6-2 0 16,5-3 0-16,4 1 0 15,1-1 0-15,-1 1 0 16,-5 2 0-16,-1 0 0 16,-4 0 0-16,2 0 0 15,1 2 0-15,-1-1 0 16,-1-2 0-16,1 0 0 15,-1 1 0-15,-2 4 0 16,-3-3 0-16,-1 3 0 0,1 0 0 16,-1 0 0-16,4-2 0 15,3-1 0-15,2 0 0 16,1-2 0-16,4-2 0 16,1 1 0-16,0-2 0 15,1 1 0-15,0 0 0 16,3 2 0-16,3 0 0 15,2 1 0-15,3-1 0 16,2 1 0-16,2-1 0 16,2-2 0-16,1 1 0 0,1-1 0 15,2-1 0 1,-2 1 0-16,0-1 0 16,2 2 0-16,0-2 0 0,0 0 0 15,2 0 0-15,1 0 0 16,1 0 0-16,-1 0 0 15,2 2 0-15,-2-2 0 16,-2 0 0-16,-1 1 0 16,-3 0 0-16,0 0 0 15,2 2 0-15,-5 0 0 16,5 0 0-16,1-2 0 16,-1-1 0-16,4 0 0 15,-2 2 0-15,2-2 0 0,0 0 0 16,-2 0 0-1,1 0 0-15,1 0 0 0,-2 0 0 16,1 0 0-16,-2 0 0 16,0 0 0-16,-2 0 0 15,-2 0 0 1,-3 0 0-16,-3 0 0 0,2 0 0 16,2 0 0-16,3 0 0 15,1 0 0-15,5 0 0 16,0 0 0-16,3 0 0 15,0 0 0-15,0 0 0 16,0 0 0-16,0 0 0 16,0 0 0-16,0 0 0 15,0 0 0-15,0 0 0 0,0-2 0 16,0 2 0-16,0-1 0 16,0 1 0-16,0-2 0 15,0 2 0-15,0 0 0 16,0 0 0-16,0 0 0 15,0-2 0-15,0-3 0 16,0 0 0-16,0-1 0 16,0 1 0-16,0 2 0 15,0 0 0-15,0 0 0 16,-1-1 0-16,-1 0 0 16,-1-2 0-16,0 0 0 15,0 1 0-15,3 1 0 16,-1 4 0-16,1 0 0 15,0 0 0-15,0 0 0 16,0 0 0-16,0 0 0 0,0 0 0 16,0 0 0-16,0 0 0 15,0 0 0-15,10-2 0 16,7 1 0-16,-1-2 0 16,-4 1 0-16,0 2 0 15,-4 0 0-15,-4 0 0 16,1 8 0-16,-4 7 0 15,-1 5 0-15,0-2 0 16,-4-2 0-16,-10-5 0 16,-1-5 0-16,0 0 0 0,-1-5 0 15,5-1 0 1,1 0 0-16,0 0 0 16,1-7 0-16,1-2 0 15,-1-4 0-15,5 2 0 0,2 0 0 16,2 2 0-16,0 3 0 15,0 0 0-15,2 3 0 16,8 0 0-16,1 3 0 16,-1 0 0-16,0 0 0 15,-2 0 0-15,-2 0 0 16,-3 3 0-16,0 4 0 16,-3 1 0-16,0-1 0 15,0-1 0-15,0-3 0 16,0 0 0-16,-6-3 0 15,0 0 0-15,-2 0 0 0,1 0 0 16,1-7 0-16,2-2 0 16,2 2 0-16,2 0 0 15,0 3 0-15,0 0 0 16,0 1 0-16,3 0 0 16,9-1-111-16,-3 4 76 15,-3 0-5-15,-2 0 34 16,-4 0-17-16,0 0 23 15,0 0 0-15,0 0 6 16,0 0-12-16,0 0 6 16,0 0-29-16,0 0 29 15,0 0-5-15,0 0 10 0,0 0 24 16,0 0-6-16,0 0 23 16,0-2-17-16,0 2-17 15,0 0-12-15,0 0-253 16,5 0-642-16,5 0 362 15,-2-4 275-15</inkml:trace>
  <inkml:trace contextRef="#ctx0" brushRef="#br0" timeOffset="32150.9">8355 2486 27 0,'0'0'36'0,"0"0"-5"16,0 0-7-16,0 0-2 15,0 0-6-15,0 0-3 0,0 0-5 16,8-8-7-16,-3 8 0 16,-1 8-1-16,2 4 0 15,-1 0 1-15,-4 4 2 16,1-1-1-16,-2 1 13 16,0-4-5-16,0-3 8 15,0-5 1-15,0-3 6 16,0-1 15-16,0 0 11 15,-3 0 39-15,-2-1 43 16,-1-10-4-16,-1-2-86 16,-3-1-1-16,2-2-19 15,5 1 6-15,0 0-12 0,3-3 0 16,0 0-1-16,0 1-6 16,0 0-10-16,12 5 18 15,1 2-14-15,-2 3 4 16,1 4-8-16,6 1-8 15,-1 2-14-15,0 0 12 16,4 2 0-16,-6 11 7 16,0 4-7-16,-5 1 6 15,-4 1 4-15,-3 4-10 16,-3-2 10-16,0 0 0 16,0-1 7-16,-13-2 30 15,-5-6 14-15,1-1 32 16,-5-4 52-16,0-4 19 15,-4-3-1-15,1 0 29 16,-2-8-28-16,2-11-27 0,4-2-70 16,4 1-28-1,6-1-16-15,6 0-13 0,5 1 0 16,0 0 0-16,0-1 0 16,15 2 0-16,3 2 0 15,6 2 0-15,1 8-18 16,0 7-17-16,2 0 0 15,-3 3 6-15,2 14 18 16,-4 7-7-16,-3 5-5 16,-7 6 0-16,-6 10 0 0,-6 0 23 15,0 1 6 1,-6-6-6-16,-13-12 29 0,2-7-6 16,-5-8 35-16,3-7 41 15,-4-5-99-15,-4-1 0 16,-1 0 0-16,3-10 0 15,-2-8 0-15,3-3 0 16,3-3 0-16,2-3 0 16,7 0 0-16,4-1 0 15,4-2 0-15,4 2 0 16,0 4 0-16,7 1 0 16,8 6 0-16,6 4 0 15,3 7 0-15,0 3 0 16,9 3 0-16,2 0 0 15,1 15 0-15,-3 6 0 0,-3 5 0 16,-9 1 0-16,-5 5 0 16,-5 1 0-16,-8-2 0 15,-3-2 0-15,0-3 0 16,-5-3 0-16,-10-7 0 16,-6-3 0-16,-5-7 0 15,-10-3 0-15,-6-3 0 16,-3-2 0-16,5-14 0 15,4-4 0-15,9-4 0 16,6-5 0-16,9-4 0 16,8-1 0-16,4-2 0 15,1 3 0-15,19 1 0 16,5 9 0-16,2 7 0 16,1 9 0-16,-1 7 0 0,0 1 0 15,0 24 0-15,-3 14 0 16,-3 11 0-16,-12 10 0 15,-8-2 0-15,-1-11 0 16,-6-13 0-16,-7-15 0 16,-2-10 0-16,1-8 0 15,-2-1 0-15,-4-9 0 16,-2-15 0-16,1-7 0 16,5-10 0-16,6-5 0 15,7 1 0-15,3 3 0 16,1 9 0-16,12 9 0 15,-1 9 0-15,-4 8 0 16,1 7 0-16,-5 9-272 16,-4 28-896-16,-25 16 743 0</inkml:trace>
  <inkml:trace contextRef="#ctx0" brushRef="#br0" timeOffset="33658.65">4759 6073 96 0,'0'0'47'0,"0"0"11"16,0 0 0-16,0 0-20 0,0 0-25 16,0 0-11-16,21 7 7 15,-15 10 11-15,1 6 27 16,-4 3 23-16,0 6 11 15,-3 3 2-15,0 2-6 16,0 1-9-16,-13-5-6 16,4-6 25-16,1-9 23 15,2-11 5-15,-1-5 97 16,-2-2 164-16,-6-4-58 16,-4-17-318-16,-2-3 0 15,7-5 0-15,5 0 0 16,5 3 0-16,4 0 0 15,0 1 0-15,19 0 0 16,5 5 0-16,6 7 0 16,1 7 0-16,1 6 0 15,-4 0 0-15,-1 16 0 0,-6 9 0 16,-5 4 0-16,-8 4 0 16,-5 2 0-16,-3 3 0 15,-3 0 0-15,-18-4 0 16,-3-6 0-16,-5-5 0 15,-2-10 0-15,-3-9 0 16,-3-4 0-16,1 0 0 16,0-16 0-16,2-8 0 0,2-6 0 15,7-5 0 1,11 0 0-16,10-1 0 0,4 2 0 16,9 1 0-16,22 4 0 15,8 6 0-15,7 9 0 16,-4 8 0-16,-3 6 0 15,-3 5 0-15,-5 14 0 16,-7 8 0-16,-2 4 0 16,-8 3 0-16,-7 4 0 15,-7 3 0-15,0 3 0 16,-7-5 0-16,-11-4 0 16,-12-9 0-16,-6-9 0 15,-4-9 0-15,-5-7 0 16,-1-1 0-16,3-9 0 15,4-15 0-15,6-7 0 0,8-7 0 16,10-5 0 0,10-3 0-16,5-4 0 0,21 2 0 15,18 6 0-15,13 8 0 16,2 11 0-16,-3 13 0 16,-2 10 0-16,-6 8 0 15,-4 24 0-15,-9 12 0 16,-9 15 0-16,-12 5 0 15,-9 6 0-15,-9-2 0 16,-20-15 0-16,-5-14 0 16,1-18 0-16,-3-14 0 15,-3-7 0-15,-2-10 0 16,5-12 0-16,8-10 0 16,4 0 0-16,13-3 0 0,7-5 0 15,4-2 0-15,12 1 0 16,22-1 0-16,17 5 0 15,7 10 0-15,0 13 0 16,-8 14 0-16,-9 6 0 16,-13 22 0-16,-11 8 0 15,-11 4 0-15,-6 4 0 16,-6-1 0-16,-18-6 0 16,-7-7 0-16,-2-12 0 15,-4-8 0-15,-2-5 0 16,3-5 0-16,0 0 0 15,6 0 0-15,5-2 0 16,7-7 0-16,9 0 0 0,9-4-1218 16,0-4 669-1,15-1 355-15</inkml:trace>
  <inkml:trace contextRef="#ctx0" brushRef="#br0" timeOffset="36863.68">4720 6472 100 0,'0'0'22'0,"0"0"50"15,0 0-12-15,0 0-31 16,0 0-1-16,0 0 0 15,-25 24 13-15,17-14 17 16,1-5 7-16,2-1 16 16,2-1 24-16,2-3 23 15,1 0 89-15,0 0 12 16,0 0-13-16,0 0-51 16,0 0-34-16,0 0-62 15,0-3-69-15,3-9-41 16,10-7 7-16,10-12 34 15,5-6 6-15,5-6 34 0,4-2-11 16,1 1-6-16,0-2-12 16,4 0-5-16,0-3 0 15,-2 2-1-15,-3 0 7 16,-5 6 29-16,-4 3-7 16,-3 4 18-16,1 2-39 15,1-1-13-15,-2 1 0 16,5-2 0-16,-2 0 0 15,2 1 0-15,4-2 0 16,-1 2 0-16,0 3 0 16,-2 1 0-16,-4 4 0 15,0 4 0-15,-3-2 0 16,1-1 0-16,5 1 0 16,1-4 0-16,2 0 0 0,1-1 0 15,-1 2 0-15,-1 2 0 16,-6 0 0-16,4 1 0 15,0-7 0-15,6-2 0 16,4-2 0-16,2-4 0 16,0 2 0-16,-2 2 0 15,-2 1 0-15,-7 6 0 16,0 0 0-16,-2 0 0 16,0-5 0-16,6-5 0 15,3-6 0-15,4-2 0 16,0 1 0-16,3-1 0 15,-5 6 0-15,-6 4 0 16,-7 4 0-16,-6 2 0 16,-1 0 0-16,3-5 0 15,7-7 0-15,8-2 0 0,11-4 0 16,4 0 0-16,4 2 0 16,-6 4 0-16,-8 4 0 15,-9 6 0-15,-7-1 0 16,3-1 0-16,-1-5 0 15,6-4 0-15,7-1 0 16,0-1 0-16,2 1 0 16,-5 5 0-16,-4 1 0 15,-7 3 0-15,3-2 0 16,-1-4 0-16,3-1 0 0,0 0 0 16,1-1 0-16,5 1 0 15,0 3 0-15,-5 3 0 16,-3 5 0-16,-10 8 0 15,-10 2 0-15,-4 1 0 16,-1 1 0-16,6-4 0 16,2-3 0-16,6-3 0 15,6-1 0-15,2-2 0 16,0 2 0-16,-5 2 0 16,-5 3 0-16,-5 1 0 15,2 3 0-15,-1-3 0 16,3-1 0-16,3-3 0 15,7-1 0-15,3-3 0 0,1 1 0 16,-3 4 0 0,-4 1 0-16,-5 5 0 0,-7 0 0 15,-4 3 0-15,8-1 0 16,-1-3 0-16,6-2 0 16,4-3 0-16,-1 2 0 15,0 0 0-15,-6 5 0 16,-3 0 0-16,-3 5 0 15,-6-2 0-15,1-1 0 16,5-4 0-16,3-4 0 16,4 0 0-16,0 2 0 15,-5 5 0-15,-5 7 0 16,-3 3 0-16,-4 5 0 16,-2-3 0-16,7-1 0 0,-2-3 0 15,4-3 0-15,0 2 0 16,-1 1 0-16,-2 3 0 15,-4 5 0-15,1 2 0 16,-3 0 0-16,0 0 0 16,0 0 0-16,0 0 0 15,0 0 0-15,0 0 0 16,-5 6 0-16,-2 7 0 16,-8 8 0-16,-9 8 0 15,-8 13 0-15,-10 6 0 16,-18 7 0-16,-9 4 0 15,-5 1 0-15,4-2 0 16,7-3 0-16,11-3 0 16,4 2 0-16,-1-3 0 15,1-1 0-15,0-3 0 0,-1 0 0 16,3-1 0-16,-3 2 0 16,-1 0 0-16,0 0 0 15,-1-1 0-15,2-2 0 16,-2-3 0-16,0 3 0 15,-1 1 0-15,1 5 0 16,0-2 0-16,4-1 0 16,-1-3 0-16,3-3 0 0,-4 1 0 15,-3-3 0 1,-2 5 0-16,2-2 0 0,1 5 0 16,5 0 0-1,4-1 0-15,-1-2 0 0,1-3 0 16,-1 0 0-16,-5 0 0 15,2-2 0-15,-2 1 0 16,1-2 0-16,3 0 0 16,2-1 0-16,4-1 0 15,5-2 0-15,2 0 0 16,1 0 0-16,-3 5 0 16,0 4 0-16,-6 5 0 15,-3 2 0-15,1 1 0 16,0-2 0-16,5-3 0 15,-1-1 0-15,2-1 0 0,-4 3 0 16,-2 0 0-16,-6-1 0 16,0 2 0-16,0-3 0 15,0 0 0-15,6-2 0 16,2 1 0-16,3-5 0 16,5 0 0-16,-4-4 0 15,1 0 0-15,-2-1 0 16,-1 0 0-16,0 1 0 15,1-6 0-15,3-2 0 16,5 0 0-16,2-6 0 16,3 2 0-16,1 0 0 15,0 1 0-15,0 2 0 16,1 1 0-16,-3 4 0 16,0-3 0-16,2-2 0 0,4-5 0 15,3-7 0-15,3-5 0 16,7-5 0-16,4-3 0 15,-1 0 0-15,2-2 0 16,0 0 0-16,0 1 0 16,0-1 0-16,0 0 0 15,0 0 0-15,0 0 0 16,0 0 0-16,0 0 0 16,0 0 0-16,0 2 0 15,0 7 0-15,-7 3 0 16,1 7 0-16,-4 2 0 15,-2-3 0-15,4-2 0 16,2-5 0-16,2-2 0 0,1-4 0 16,0-2 0-1,3-1 0-15,0 0 0 0,0-2 0 16,0 0 0-16,0 0 0 16,0 0 0-16,0 0 0 15,0 0 0-15,0 0 0 16,0 0 0-16,0-2 0 15,4-6 0-15,10-7 0 16,13-12 0-16,13-12 0 16,17-17 0-16,7-11 0 0,15-10 0 15,6-2 0 1,3 1 0-16,-1 1 0 0,-1 7 0 16,-4 2 0-16,-1 6 0 15,-2 1 0-15,-6-2 0 16,4-5 0-16,-2-4 0 15,1-3 0-15,-1 5 0 16,-8 1 0-16,-6 5 0 16,-6-1 0-16,0 2 0 15,-1 1 0-15,4-1 0 16,3 3 0-16,3-2 0 16,-1 1 0-16,-3 3 0 15,-11 4 0-15,-3 6 0 16,-7 4 0-16,-3 1 0 15,7-2 0-15,-1 0 0 0,0-3 0 16,4 0 0-16,-1 1 0 16,-1 2 0-16,0 3 0 15,-4 2 0-15,-1 5 0 16,-8 3 0-16,-1-1 0 16,-2 1 0-16,-2-5 0 15,9-5 0-15,1-2 0 16,0-1 0-16,-3 1 0 15,1 6 0-15,-4 1 0 16,-3 2 0-16,1 1 0 16,-1-3 0-16,4 0 0 15,2-3 0-15,6-2 0 16,0 0 0-16,1 2 0 16,-3 2 0-16,-7 3 0 0,-6 3 0 15,-3 4 0-15,-5 0 0 16,1-2 0-16,8-2 0 15,10-5 0-15,9-1 0 16,6 1 0-16,2 2 0 16,-2 2 0-16,-11 2 0 15,-6 2 0-15,-9 1 0 16,-9 1 0-16,0 0 0 16,-2-1 0-16,2-2 0 15,6 2 0-15,3-2 0 16,1 2 0-16,1 4 0 15,-1 1 0-15,-7 6 0 16,-3 5 0-16,-5 2 0 16,-2 1 0-16,-5 4 0 15,0 1 0-15,1 1 0 0,-4 2 0 16,0 1 0-16,0 0 0 16,0 0 0-16,0 0 0 15,0 0 0-15,3-2 0 16,-1 1 0-16,1-3 0 15,0-1 0-15,1 2 0 16,-2 1 0-16,-1 2 0 16,-1-2 0-16,0 2 0 15,0 0 0-15,0 0 0 16,0 0 0-16,0 0 0 0,0 0 0 16,0 0 0-16,0 0 0 15,-7 9 0-15,-13 10-352 16,-12 12-646-16,-18 5 522 15</inkml:trace>
  <inkml:trace contextRef="#ctx0" brushRef="#br0" timeOffset="40114.8">8714 2846 7 0,'0'0'91'16,"0"0"-24"-16,0 0 32 15,0 0 42-15,0 0 70 16,0 0 111-16,0 0-21 16,-3-24-61-16,3 24-80 15,-2 0-81-15,1 0-79 16,-1 0-45-16,1 0 5 16,-1 0 12-16,2 0 17 15,-1 0 11-15,-2 0 28 16,-1 0-6-16,-2 0 69 0,-2 0-17 15,-1 0-22 1,-3-4-18-16,2-8 24 16,2-1-17-16,1-2-18 15,4 3 7-15,3 2-30 0,0 3 0 16,0 2 0-16,0 5 0 16,0 0 0-16,0 0 0 15,0 0 0-15,0 2 0 16,0 6 0-16,3 2 0 15,-1 3-71-15,-2-2-27 16,0-4 98-16,0-2 0 16,0-3 35-16,-6-1 11 0,-10 1 42 15,0-2-88-15,-2 0 0 16,2 0 0-16,5-10 0 16,0-2 0-16,6 2 0 15,2-6 0-15,3 2 0 16,0-1 0-16,0 0 0 15,3 2 0-15,10 4 0 16,2 3 0-16,3 4 0 16,0 2 0-16,0 0 0 15,0 2 0-15,-2 11 0 16,-5 1 0-16,-4 2 0 16,-2 6 0-16,-5-2 0 15,0 1 0-15,0-3 0 16,-15-4 0-16,4-5 0 15,-2-3 0-15,4-6 0 0,0 0 0 16,3 0 0-16,-3 0 0 16,2-8 0-16,4 0 0 15,1-2 0-15,2 1 0 16,0 1 0-16,0 0 0 16,2-1 0-16,10 1 0 15,1 5 0-15,2 3 0 16,0 0 0-16,-6 0 0 15,0 7 0-15,-5 4 0 16,1 3 0-16,-5 0 0 16,0-1 0-16,0-3 0 15,-9-1 0-15,1-5 0 16,-4-2 0-16,1-2 0 16,2 0 0-16,1 0 0 0,2-1 0 15,3-7 0-15,1-1 0 16,2-1 0-16,0-1 0 15,0 1 0-15,11 1 0 16,1-1 0-16,0 4 0 16,-3 3 0-16,-3 0 0 15,-3 2 0-15,0 1 0 16,-3 0 0-16,0 0 0 16,0 0 0-16,0 0-47 15,0 0-11-15,0 0-29 16,0 0-5-16,0 1 30 0,-3-1 62 15,3 0 22-15,0 0 35 16,0 0-22-16,0 0 5 16,0 0 0-1,0 0-34-15,0 0 35 0,0 0-18 16,0 0-6-16,0 0-17 16,0 0-11-16,0 0 11 15,0 0-6-15,0 0-23 16,0 0 29-16,-8 7-12 15,-5 9-68-15,-11 6 74 16,-7 8 0-16,-8 8 0 16,-9 6-40-16,-5 6 23 0,0 2-22 15,1-4 34-15,4-1-17 16,2-2 22-16,3 1-28 16,-2-1 12-16,-4-1-23 15,1 1-20-15,0-3 65 16,2 0-22-16,3-7 0 15,7-5-9-15,6-4 26 16,5-6 5-16,4-3-16 16,-3-2 11-16,6-1 5 15,3-3 0-15,2-2 0 16,7-2 0-16,3-1-16 16,0-5 16-16,1 2-5 15,2-3 0-15,0 0-11 16,0 0 16-16,0 0 26 15,0 0-5-15,0 0-10 0,0 0-1 16,0 0-5-16,0 0 0 16,0 0 6-16,0 0-11 15,0 0-26-15,0 0 26 16,0 0-5-16,0 0 5 16,0 0 0-16,0 0-27 15,0 0-257-15,0 0-132 16,0 0 92-16,0 0 164 15,0-6-6-15</inkml:trace>
  <inkml:trace contextRef="#ctx0" brushRef="#br0" timeOffset="40548.94">7717 3392 194 0,'0'0'81'0,"0"0"194"16,0 0 166-16,0 0 74 15,0 0-137-15,0 0-367 16,-10-26-11-16,9 45-97 16,-4 13 79-16,-3 12 18 15,-6 11 92-15,-3 0 83 16,-1-1-175-16,5-8 0 0,1-9 0 15,9-11 0 1,2-10 0-16,1-3 0 16,0-6 0-16,8 0 0 15,15-5 0-15,17-2 0 0,8 0 0 16,4-10 0-16,-1-8 0 16,-5 5 0-16,-10 0 0 15,-5 6 0-15,-10 5 0 16,-4-2 0-16,-7 4 0 15,-4 0 0-15,-5 0 0 16,2 0 0-16,-1 0 0 16,1 0-552-16,6-4-126 15,4-10 256-15,4-12 229 16,-1-14 4-16</inkml:trace>
  <inkml:trace contextRef="#ctx0" brushRef="#br0" timeOffset="41197.97">8292 2945 0 0,'0'0'69'16,"0"0"-25"-16,0 0 17 16,0 0 3-16,0 0 21 15,0 0 37-15,-36-4 82 16,36 2 73-16,0 1-7 16,0-1-77-16,0-1-140 15,16-4-53-15,17-5-149 16,20-4 144-16,15-7 5 15,1 5 49-15,-8 3-38 16,-15 5-6-16,-10 3-5 16,-12 2 5-16,-14 4 11 15,-4 1-1-15,-6 0-4 16,0 0 25-16,0 0 13 16,0 0 77-16,0 0 130 15,0-1-76-15,0 1-180 0,0-2 0 16,0 2 0-16,0 0 0 15,0 0 0-15,0 0 0 16,0 0 0-16,0 0 0 16,0 4 0-16,0 11 0 15,0 10 0-15,0 13 0 16,-3 8 0-16,-4 0 0 16,-1-3 0-16,1-7 0 15,2-11 0-15,2-9 0 16,2-7 0-16,1-8 0 0,0-1 0 15,0 0 0 1,0 0 0-16,0 0 0 0,0 0 0 16,0 0 0-1,0 0 0-15,0 0 0 0,0-4 0 16,0-6-754-16,0-6-211 16,-9-3 685-16</inkml:trace>
  <inkml:trace contextRef="#ctx0" brushRef="#br0" timeOffset="43210.13">9484 3231 64 0,'0'0'38'16,"0"0"14"-1,0 0 11-15,0 0 1 0,0 0 16 16,0 0 69-16,-15-17 45 16,11 10 120-16,-1 0 68 15,-1 3-59-15,3 0-64 16,3 2-194-16,-3 1-65 15,3 1 0-15,0 0 0 16,0 0 0-16,0 0 0 16,0 0 0-16,0 0 0 0,0 0 0 15,12 0 0-15,15 0 0 16,20 10 0-16,19 5 0 16,7 5 0-16,3 0 0 15,-7-2 0-15,-11-4 0 16,-8-5 0-16,-12-8 0 15,-9-1 0-15,-5-7 0 16,-1-16 0-16,3-9 0 16,2-6 0-16,0 0 0 15,-5 4 0-15,-4 6 0 16,-4 9 0-16,-6 6 0 16,6 6 0-16,6 7 0 15,10 0 0-15,10 0 0 16,8 9 0-16,3 5 0 15,0 2 0-15,2 1 0 16,-1-5 0-16,-6 0 0 0,-4-8 0 16,-6-4 0-16,-4 0 0 15,0-8 0-15,1-11 0 16,-2-2 0-16,-1 1 0 16,-1 4 0-16,3 8 0 15,4 7 0-15,6 1 0 16,1 0 0-16,-3 11 0 15,-5-3 0-15,-6-1 0 16,-9-5 0-16,-2-2 0 16,-1-5 0-16,-3-14 0 15,4-6 0-15,-2-4 0 16,1 1 0-16,0 3 0 16,-2 4-975-16,3 4 258 0,-10 8 482 15</inkml:trace>
  <inkml:trace contextRef="#ctx0" brushRef="#br0" timeOffset="50608.61">16770 1673 32 0,'0'0'22'16,"0"0"7"-16,0 0 16 15,0 0 8-15,0 0-4 16,0 0 9-16,0 0 3 15,-34 44 19-15,30-41-10 16,1 0-10-16,3-3-12 16,0 0-26-16,0 0 9 0,0 0 26 15,0 0-31-15,19-10 22 16,31-17-22-16,37-14 29 16,46-20 3-1,36-11-43-15,20-15 8 0,11-1 3 16,0 7-26-16,-7 7 0 15,-16 12 32-15,-17 11-32 16,-20 6-4-16,-24 9 4 16,-23 8 4-16,-31 10 0 15,-26 9-4-15,-21 6 0 16,-13 3 0-16,-2 0-8 16,-23 4-80-16,-29 14-116 15,-24 12 24-15,-22 7-32 0,-10-1 71 16,-5 3 8-16</inkml:trace>
  <inkml:trace contextRef="#ctx0" brushRef="#br0" timeOffset="51124.49">17152 1307 78 0,'0'0'36'16,"0"0"11"-16,0 0 22 15,0 0 18-15,0 0 65 16,0 0 30-16,-37-51 29 15,37 51-64-15,0 0-147 16,-3 0-52-16,-6 18-3 16,-4 11 42-16,-11 17 13 15,-7 10 27-15,-8 6-9 16,-6 6 31-16,-4-2-14 16,-3-2 23-16,4-9 16 15,6-13-60-15,15-13 46 16,15-17 53-16,11-7-24 15,1-5 8-15,3 0-97 16,33 0-11-16,25-16 11 0,27-7 93 16,18-7 94-16,4-3-147 15,-8 3-23-15,-14 5 6 16,-21 8-17-16,-21 7 0 16,-21 7-6-16,-14 3 0 15,-11 0-35-15,0 2-237 16,0 12-225-16,-8 6 68 15,-17 3 90-15,-13 3 164 0</inkml:trace>
  <inkml:trace contextRef="#ctx0" brushRef="#br0" timeOffset="53446.9">14989 2106 8 0,'0'0'35'15,"0"0"-8"-15,0 0 2 16,0 0-1-16,0 0 4 16,0 0 5-16,0 0 9 15,-3 0 9-15,-1 0 25 16,1-5-6-16,-2-2 15 16,1-2 35-16,-1 0-30 15,1-3 23-15,-2-2 21 16,0-3-28-16,3-3 1 0,0 1-42 15,1-4 7 1,1 0 30-16,1-5-41 16,0 2-10-16,0-4 52 0,0-1-96 15,0-1 69-15,11-3-22 16,3 0-35-16,1 0 0 16,3 2-23-16,0 3 12 15,-3 1 17-15,1 2-18 16,-2 3-11-16,-1 2 17 15,2 1-17-15,0 1 0 16,3-3 0-16,4 3-11 16,3-1 5-16,5 2-5 0,2 1-13 15,-1 5 1-15,0 4 17 16,-5 2 6-16,-2 4-28 16,0 2 28-16,-2 0-6 15,1 1 6-15,2 0-17 16,3 0 17-16,2 5 0 15,1 5-6-15,1 3 0 16,0 2 6-16,1 5-17 16,-4 0 0-16,-4 1 11 15,-3 1-17-15,-4 1 11 16,3 0 1-16,-5 2-12 16,1 3 6-16,-2-2 6 15,-2 2 5-15,-1 0-10 0,0 2 16 16,-1 1 0-16,-5 3 0 15,1 0 11-15,-3 0-17 16,-1-1 12-16,0 0-6 16,-3-1 0-16,0-2 11 15,0-3-11-15,0-2 11 16,0 0-11-16,0 1 0 16,-6-1 0-16,-2 0 6 15,-3 0 39-15,2-3-39 16,-3 0-6-16,2-2 12 15,-2 2-7-15,-2 0 1 16,-2 1-6-16,-2-1 12 16,0 1-7-16,-4-2 7 15,1-3-6-15,-1-1-6 0,0-3 11 16,2-1-5 0,-4 1-6-16,1-1-12 0,-1 0 12 15,1-4 0-15,2 0 6 16,4-5 6-16,1 0-12 15,1-2 34-15,-1-1-28 16,-1-1 0-16,-1 0 11 16,0 0-11-16,-1 0-6 15,0 0 11-15,1 0 47 16,-2-3 7-16,-2-5-65 16,2-2 0-16,-2 2 0 15,1-2 0-15,3 2 0 16,2-2 0-16,1 0 0 15,0-2 0-15,2-1 0 16,-2-2 0-16,0-2 0 0,-1-3 0 16,0-2 0-16,0-2 0 15,0 0 0-15,-1-2 0 16,4 2 0-16,0-1 0 16,2 1 0-16,2-1 0 15,2-1 0-15,2 0 0 16,1-1 0-16,1-2 0 15,1 3 0-15,1-1 0 16,-1 0 0-16,2 1 0 16,0-1 0-16,0 1 0 0,0 0 0 15,0 3 0-15,0 3 0 16,15 1-358-16,8-2-917 16,2-7 924-16</inkml:trace>
  <inkml:trace contextRef="#ctx0" brushRef="#br0" timeOffset="66472.42">12732 7954 6 0,'0'0'99'0,"0"0"-35"16,0 0 13-16,0 0 11 15,0 0 42-15,0 0 50 16,0 0 55-16,-37-11 64 15,37 11-72-15,0-1-77 16,0-1-77-16,0 1-51 16,16-6-22-16,20-6 0 15,20-3 34-15,18 1 17 16,9 2 6-16,11 6 12 16,-3 4-46-16,1 3 0 15,-7 0-23-15,-8 14 6 16,-9 8-6-16,-8 4 0 0,-12 4 6 15,-11-2-1-15,-10-2-5 16,-12-5 6-16,-3-4 6 16,-8-8-1-16,-2-3 1 15,-2-6 5-15,0 0 18 16,0 0-5-16,-8 0-30 16,-16 0 0-16,-7 0-519 15,0-4-287-15,4-7 347 16,3-5 247-16</inkml:trace>
  <inkml:trace contextRef="#ctx0" brushRef="#br0" timeOffset="66870.38">13393 7720 80 0,'0'0'46'0,"0"0"27"15,0 0 7-15,0 0 8 16,0 0 32-16,0 0 3 16,-57-39-98-16,57 41-25 15,16 14 0-15,14 2 49 16,12 3-6-16,12 0 33 0,5 1-14 16,0 0-41-1,-3-1 12-15,-8 2-18 0,-6-2-7 16,-11 0 7-16,-7-1-15 15,-10-3 3-15,-7-1 20 16,-7-1-12-16,0 2 8 16,-2 3 52-16,-18 4 94 15,-12 9-30-15,-8 8-51 16,-12 6-40-16,-5 6-22 16,5-6-17-16,13-11-5 15,14-14 0-15,14-12-191 16,8-8-302-16,3-2 107 15,0 0 180-15,0 0 40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15:17.06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8122 6330 794 0,'1'-7'324'16,"1"0"-89"-16,-4 0-35 16,1 2-61-16,-4 1 19 15,5 1-62-15,-4 1-5 16,1 0-81-16,3 2-10 15,0-1 0-15,0 1 0 16,0 0 0-16,0 0 0 0,0 0 0 16,0 0 0-16,0 0 0 15,3 0 0-15,-3 0 0 16,0 1 0-16,4-1 0 16,-4 3 0-16,5 3 0 15,1 3 0-15,1 6 0 16,5 6 0-16,0 5 0 15,3 5 0-15,4 4 0 16,2 1 0-16,2 1 0 16,1 0 0-16,-1-1 0 15,0 1 0-15,-4-3 0 16,-1-2 0-16,-3-7 0 16,0-7 0-16,-6-6 0 15,-3-4 0-15,1-7 0 0,-4-1 0 16,0-3 0-1,0-1-204-15,0-1-164 0,-1 0-386 16</inkml:trace>
  <inkml:trace contextRef="#ctx0" brushRef="#br0" timeOffset="480.27">8393 6220 1206 0,'5'-13'243'15,"-4"-1"-6"-15,-2 3-56 16,-4 0-54-16,1 2-74 15,1-1-53-15,0 3 0 16,0 0 0-16,0 3 0 16,1 1 0-16,1 1 0 15,1 1 0-15,0 2 0 16,0 3 0-16,4 2 0 16,4 7 0-16,7 7 0 0,1 8 0 15,5 5 0 1,1 2 0-16,-2 4 0 0,4 0 0 15,-5-1 0-15,-1-2 0 16,0-3 0-16,-6-1 0 16,3-4 0-16,-3-2 0 15,-1-6 0-15,-3-5 0 16,1-4 0-16,-4-5 0 16,-2-3 0-16,-2-2 0 15,-2-2 0-15,-1-1-194 16,-2 1-271-16,-4-1-592 15</inkml:trace>
  <inkml:trace contextRef="#ctx0" brushRef="#br0" timeOffset="760.58">8220 6649 871 0,'0'-3'291'0,"0"0"-139"15,2 0-59-15,4-2-32 16,8-2 26-16,8-6-31 16,7-4-13-16,7-3-13 15,4-1-20-15,-2 0-7 0,-4 1-3 16,-6 3-1-1,-4 4-63-15,-9 4-88 0,-3 4-135 16,-8 5-368-16</inkml:trace>
  <inkml:trace contextRef="#ctx0" brushRef="#br0" timeOffset="1311.6">8827 6446 1117 0,'0'-8'272'0,"-1"-3"-9"16,-3 2-60-16,1 1-55 15,0 1-104-15,0 1-44 16,3 2 0-16,-2 3 0 16,4 1 0-16,-2 1 0 15,1 1 0-15,-1 3 0 16,5 2 0-16,0 6 0 16,1 6 0-16,5 5 0 15,-2 1 0-15,6 2 0 16,-2 1 0-16,0-3 0 15,-2-2 0-15,-2-3 0 16,1-4 0-16,-2-4 0 16,-4-2 0-16,1-5 0 15,-2 0 0-15,-3-5 0 0,0 0 0 16,0-3-272-16,-2-3-349 16</inkml:trace>
  <inkml:trace contextRef="#ctx0" brushRef="#br0" timeOffset="4711.57">10282 3406 967 0,'0'-11'179'0,"-3"0"23"16,-3-2-53-16,-6 2-30 15,3-1-12-15,-4 1 5 16,4 1-33-16,-3 2-7 16,0 0-11-16,3 0-61 15,0 3 0-15,4 1 0 16,2 2 0-16,2 1 0 15,-2 1 0-15,6 0 0 16,-3 1 0-16,0-1 0 16,1 3 0-16,1 1 0 0,2 3 0 15,1 3 0-15,6 5 0 16,0 4 0-16,3 2 0 16,2 3 0-16,1 0 0 15,0 1 0-15,0-1 0 16,1 1 0-16,-3-1 0 15,1-1 0-15,-4 0 0 16,1-2 0-16,-5-1 0 16,3-2 0-16,-5-4 0 15,1-4 0-15,-4-3 0 16,-2-3 0-16,-1-4 0 16,-1-1 0-16,-1-5-71 0,-1-3-259 15,0-6-227-15</inkml:trace>
  <inkml:trace contextRef="#ctx0" brushRef="#br0" timeOffset="5093.55">10403 3220 1061 0,'6'-11'183'0,"-5"-2"60"16,-2 2-68-16,-2 4-25 0,1 1-29 16,1 3-40-16,-1 3-48 15,2 0-33-15,0 1 0 16,2 5 0-16,4 3 0 16,1 4 0-16,7 5 0 15,-1 3 0-15,3 3 0 16,1 1 0-16,4 1 0 15,-3 0 0-15,3 0 0 16,1-1 0-16,-2 0 0 16,0 2 0-16,-2-2 0 15,-1-2 0-15,-3-5 0 16,-6-3 0-16,1-7 0 0,-3-2-9 16,0-5-149-16,-5-2-90 15,2 1-89-15,-4-2-575 16</inkml:trace>
  <inkml:trace contextRef="#ctx0" brushRef="#br0" timeOffset="5343.51">10327 3595 854 0,'0'0'151'0,"0"-1"-26"16,3-4-39 0,7-2 24-16,7-6-37 0,5-3-10 15,9-5-13-15,2-2-28 16,2 1-13-16,-6 3-9 16,-5 7-38-16,-5 2-101 15,-8 7-168-15,-2 4-412 16</inkml:trace>
  <inkml:trace contextRef="#ctx0" brushRef="#br0" timeOffset="8543.09">10910 3406 1073 0,'0'-3'211'16,"-1"-2"-60"-16,-1-1-24 15,2-1-25-15,2 0-48 16,-2-2 12-16,1 2-12 16,2 0-6-16,-1 0-6 15,-1 2-2-15,3-1-9 16,-2 3-5-16,1-3-14 15,0 2-4-15,5 0-6 16,1 0-2-16,2 0 0 16,3 1 0-16,1 1 0 0,1 2 0 15,2 5 0-15,-1 4 0 16,0 5 0-16,-3 8 0 16,1 5 0-16,-6 1 0 15,-5 4 0-15,-2 1 0 16,-7-1 0-16,-4-1 0 15,-7-2 0-15,4-3 0 16,-4-5 0-16,2-9 0 16,6-1 0-16,4-8 0 15,4-2 0-15,1-2 0 0,2 0 0 16,2-4 0 0,6-3 0-16,8-4 0 0,8-3 0 15,7-4 0 1,5 0 0-16,-3 5 0 0,-6 2 0 15,-10 7 0-15,-8 1 0 16,-7 3 0-16,-5 1 0 16,0 0 0-16,-3 0-24 15,1-1-315-15,-1 1-333 16</inkml:trace>
  <inkml:trace contextRef="#ctx0" brushRef="#br0" timeOffset="16056.68">23275 3133 429 0,'0'-3'728'15,"-1"-3"-447"-15,-1-2-42 16,1-2-39-16,-2-2-56 15,-1 1-118-15,-1-1-26 0,2 3 0 16,-2 0 0-16,1 4 0 16,1 2 0-16,0 2 0 15,3 1 0 1,-2 0 0-16,2 1 0 0,0-1 0 16,2 1 0-16,-1 1 0 15,-1-1 0-15,3 6 0 16,-1 4 0-16,1 8 0 15,2 6 0-15,-1 9 0 16,2 6 0-16,3 2 0 16,-3 5 0-16,-2-2 0 15,2 0 0-15,0-3 0 0,0-2 0 16,-1-5 0 0,-2-4 0-16,0-4 0 0,0-3 0 15,-2-3 0-15,1-4 0 16,-2-7 0-16,0-3 0 15,0-4 0-15,0-3 0 16,0-2 0-16,-2-1 0 16,2-1 0-16,-1-2 0 15,1-2 0-15,-2-1 0 16,2 1-306-16,0 0-256 16</inkml:trace>
  <inkml:trace contextRef="#ctx0" brushRef="#br0" timeOffset="16552.99">23569 3185 1195 0,'9'-10'304'16,"-3"-2"-96"-16,-4 1-13 15,-1 3-64-15,-1-1-117 16,0 2-14-16,0 3 0 16,0 1 0-16,0 2 0 15,0 1 0-15,0 1 0 0,0 1 0 16,0 0 0-16,0 4 0 15,2 4 0-15,-1 5 0 16,2 7 0-16,0 5 0 16,3 3 0-16,0 4 0 15,0 3 0-15,0 1 0 16,0 0 0-16,0-3 0 16,1-1 0-16,-1-4 0 15,2-5 0-15,-1-3 0 16,-1-4 0-16,3-1 0 0,-3-3 0 15,0-4 0-15,-1-3 0 16,-2-3 0-16,1-1 0 16,-4-3 0-16,0 0-25 15,0 0-218-15,-4-3-157 16,-2 1-366-16</inkml:trace>
  <inkml:trace contextRef="#ctx0" brushRef="#br0" timeOffset="16889.64">23296 3478 1082 0,'-7'-3'231'0,"-2"-1"-32"15,1 1-57-15,1 2-39 16,3 0-28-16,2 1-24 16,2 0-26-16,2 0-10 15,2 0-8-15,9-2 0 16,9-1 2-16,11 1-6 16,11-4-3-16,9-1 0 15,1 2-3-15,-6 0-12 16,-6 0 2-16,-8 2-17 15,-13 2-25-15,-9 0-17 16,-6 1-35-16,-6 0-109 0,-2 2-140 16</inkml:trace>
  <inkml:trace contextRef="#ctx0" brushRef="#br0" timeOffset="17386.97">24075 3594 1285 0,'3'-10'286'0,"-2"1"-42"16,-2 1-76-16,-1 1-104 15,1 0-64-15,-2 0 0 16,-3 6 0-16,2-2 0 16,-1 1 0-16,-2 4 0 15,-2 2 0-15,-5 3 0 16,1 6 0-16,-3 5 0 16,-1 6 0-16,-1 4 0 15,5 2 0-15,-2 0 0 16,7-1 0-16,5-4 0 0,3-5 0 15,6-6 0-15,6-2 0 16,6-7 0-16,4-5 0 16,4-3 0-1,-2-5 0-15,1-3 0 0,-4-5 0 16,-4-2 0-16,-4-3 0 16,-6-2 0-16,-4-3 0 15,-4 4 0-15,-4 0 0 16,-2 2 0-16,-6 4 0 15,-3 5 0-15,-1 2 0 16,-6 7-329-16,1 3-484 16</inkml:trace>
  <inkml:trace contextRef="#ctx0" brushRef="#br0" timeOffset="22651.3">24676 3249 388 0,'-6'2'493'0,"3"-1"-292"15,-1-1-45-15,1-1-46 16,0-2-13-16,0 1-7 0,-1 1-2 15,2 0-5-15,1 0 29 16,1 1-19-16,-2 0-24 16,2 0-19-16,-1 0-33 15,-1 0-17-15,1 0 0 16,1 1 0-16,-2-1 0 16,2 1 0-16,0-1 0 15,0 0 0-15,0 1 0 16,0-1 0-16,-2 2 0 15,1-1 0-15,-1-1 0 16,1 0 0-16,1 2 0 16,1-4 0-16,1 2 0 15,-1 0 0-15,1-1 0 0,0-1 0 16,4 1 0 0,-6 0 0-16,0 1 0 0,4-3 0 15,6 1 0-15,5-3 0 16,9-2 0-16,3 0 0 15,1-1-22-15,-1 1-101 16,-6 2-67-16,-5 3-56 16,-2 3-97-16,-7 5-303 15</inkml:trace>
  <inkml:trace contextRef="#ctx0" brushRef="#br0" timeOffset="23028.86">24666 3449 302 0,'-5'4'662'0,"1"-3"-486"16,1 1 12-16,0-1-46 15,3-1-40-15,-1 2-21 16,1-2-26-16,-2 0-14 15,2 1-6-15,0-1 5 16,0 0-12-16,2 0-1 16,-2 0-13-16,1 1-13 15,6-1 3-15,4 2 3 16,13-2-1-16,13 0-5 0,15 0 0 16,6-3 0-16,3 2-1 15,-7-1 0-15,-8 2-1 16,-13 0-1-16,-12 2 1 15,-10-2-9-15,-8 1-21 16,-6 2-48-16,-5 1-13 16,-7 2-161-16,-3-1-338 15</inkml:trace>
  <inkml:trace contextRef="#ctx0" brushRef="#br0" timeOffset="23680.98">25848 3153 706 0,'1'-4'340'16,"-1"0"-110"-16,-1 0-2 15,-2 0-60-15,0-1 8 16,0 1-37-16,-1 0-79 15,0 0-60-15,-1 1 0 16,1 0 0-16,0 0 0 16,-1 5 0-16,-4 2 0 15,-4 4 0-15,-4 8 0 16,-3 2 0-16,-4 5 0 16,3 2 0-16,3-1 0 15,3 1 0-15,2 1 0 0,4 1 0 16,2-2 0-16,4-1 0 15,5-1 0-15,6-4 0 16,2-3 0-16,9-5 0 16,5-4 0-16,6-4 0 15,3-6 0-15,1-8 0 16,-1-5 0-16,-6-2 0 16,-5-4 0-16,-5-1 0 15,-8-1 0-15,-2 0 0 16,-4 2 0-16,-3 0 0 15,-3 1 0-15,-3 3 0 16,0 1 0-16,-3 3 0 16,2 2 0-16,-4 4 0 0,4 1 0 15,1 4 0 1,0 1-283-16,3 4-340 0</inkml:trace>
  <inkml:trace contextRef="#ctx0" brushRef="#br0" timeOffset="24120.8">26121 3220 793 0,'6'-8'692'0,"-3"-4"-352"16,-1 0-118-16,-4-1-222 15,-1 4 0-15,-2-1 0 16,4 4 0-16,-1 4 0 16,1 0 0-16,2 2 0 15,-1 2 0-15,0 0 0 16,2 6 0-16,1 4 0 16,1 8 0-16,5 10 0 15,0 6 0-15,1 11 0 16,2 7 0-16,-3 5 0 15,-1 2 0-15,-1 2 0 16,2-4 0-16,-3-2 0 16,2-6 0-16,-2-8 0 0,1-6 0 15,-4-6 0-15,0-7 0 16,-2-4 0-16,-1-9 0 16,0-4 0-16,0-5 0 15,-1-5 0-15,1-9 0 16,-2-3 0-16,-1-10-59 15,2-9-322-15,1-6-113 16</inkml:trace>
  <inkml:trace contextRef="#ctx0" brushRef="#br0" timeOffset="24467.41">26138 3139 1118 0,'6'-15'255'16,"-3"0"-11"-16,-4-1-86 16,-2 1-46-16,0 4-32 15,1 5-36-15,2 1-27 16,3 4-17-16,-1 1-5 16,2 2 4-16,8 4 1 15,11 4 20-15,5 3-15 16,9 4-5-16,6 4 0 15,-1 3 0-15,-3 4 0 16,-6 2 0-16,-6 3 0 16,-8 2 0-16,-11-3 0 15,-8-1 0-15,-9-1 0 16,-11-8 0-16,-8 0 0 0,-6-7 0 16,-7-2 0-16,1-6-25 15,1-4-217-15,8-6-157 16</inkml:trace>
  <inkml:trace contextRef="#ctx0" brushRef="#br0" timeOffset="25021.31">26673 2880 996 0,'0'-11'316'0,"0"-1"-33"0,-3 0-45 16,-2-5-61-16,2 1-140 16,0 0-37-16,1 1 0 15,1 4 0-15,-2 1 0 16,3 3 0-16,3 4 0 15,-3 4 0-15,1 5 0 16,2 10 0-16,2 11 0 16,1 15 0-16,3 10 0 15,1 9 0-15,-1 2 0 16,0-1 0-16,2-3 0 16,-2-8 0-16,-2-6 0 15,-1-9 0-15,1-7 0 0,-2-9 0 16,-2-6 0-16,-2-5 0 15,1-7 0-15,-2-1 0 16,-2-1-108-16,-1-1-288 16,-3-1-257-16</inkml:trace>
  <inkml:trace contextRef="#ctx0" brushRef="#br0" timeOffset="25546.91">26455 3178 822 0,'17'-5'155'0,"6"-2"43"15,7-3-84 1,7 0-40-16,12-1-24 0,3 1 0 16,4 1 21-16,-4-1-23 15,-6 3-12-15,-12-1 0 16,-8 4-4-16,-14 3-5 15,-8-1 5-15,-4 4-9 16,-3-1-19-16,0 1-4 16,2-1-5-16,-1 0-2 15,2-1 4-15,0 0 2 16,0 2 2-16,0-4 5 16,2 2 8-16,-2-1 36 0,1 0 8 15,1 1-20 1,-1-2-9-16,1 2 0 0,-1 0-5 15,-1 0 5-15,2 0-16 16,-4 2-13-16,2-1 0 16,0 2 0-16,3 3 0 15,3 1 0-15,0 3 0 16,3 2 0-16,-1 4 0 16,0 1 0-16,0 2 0 15,0 2 0-15,1 5 0 16,1 1 0-16,-1 1 0 15,-2-1 0-15,1-1 0 16,-1-6 0-16,-2-4 0 0,-2-7 0 16,0-5 0-16,-2-7-22 15,-1-6-381-15,-1-3-315 16</inkml:trace>
  <inkml:trace contextRef="#ctx0" brushRef="#br0" timeOffset="25797.24">26914 2922 1123 0,'5'-13'396'15,"-2"3"-100"-15,-2 4-64 16,-2 0-232-16,1 4 0 16,0 2 0-16,-2 0 0 15,1 2 0-15,1-2 0 0,-2 1 0 16,1-1 0-16,1 0 0 15,0 0 0-15,0 0 0 16,-2 0 0-16,2 0 0 16,0 1 0-16,2 8-316 15,4 2-71-15,8 8-820 16</inkml:trace>
  <inkml:trace contextRef="#ctx0" brushRef="#br0" timeOffset="26561.47">27131 3219 1278 0,'4'-16'320'16,"-1"1"-60"-16,2 0-126 15,-2 3-79-15,2 4-55 16,3 4 0-16,2 1 0 15,5 6 0-15,3 3 0 16,6 5 0-16,1 5 0 16,-2 3 0-16,-2 7 0 15,-5 1 0-15,-2 4 0 16,-6 1 0-16,-3 1 0 16,-5-5 0-16,-5-3 0 15,0-7 0-15,-1-8 0 16,1-4 0-16,-1-9 0 0,1-4 0 15,0-6 0 1,-1-3 0-16,1-5 0 0,2-5 0 16,2-2 0-16,2-3 0 15,5-2 0-15,6 2 0 16,3 3 0-16,7 3 0 16,5 3 0-16,3 8 0 15,-2 3 0-15,0 4 0 16,-3 5 0-16,-1 3 0 15,-4 3 0-15,0 5 0 16,1 7 0-16,-4 4 0 16,0 6 0-16,-2 3 0 15,-5 5 0-15,-4-1 0 0,-4-5 0 16,-2-4 0-16,-2-9 0 16,-1-6 0-16,2-7 0 15,-1-4 0-15,-1-4 0 16,-3-4 0-16,-4-4 0 15,1-3 0-15,-2-3 0 16,3-4 0-16,2-4 0 16,4 0 0-16,7-3 0 15,5 1 0-15,4 4 0 16,5 6 0-16,0 3 0 16,5 4 0-16,-2 7 0 15,2 5 0-15,-3 3 0 0,0 7 0 16,0 4 0-16,-4 4 0 15,-1 3 0-15,-4 2 0 16,-3 5 0-16,-2 3 0 16,-1-2 0-16,-3-1 0 15,2-6 0-15,2-6-173 16,6-5-184-16,6-6-289 16</inkml:trace>
  <inkml:trace contextRef="#ctx0" brushRef="#br0" timeOffset="27378.8">28096 3185 179 0,'3'-9'894'15,"-1"1"-797"-15,-2-4 121 16,2 0-61-16,-2 1-43 16,0 3 2-16,-2 2 18 15,0 0-57-15,0 0-16 16,-2 2-61-16,-2-3 0 15,0 5 0-15,-2-2 0 16,-2 3 0-16,1 2 0 16,0 2 0-16,-3 7 0 15,-1 6 0-15,0 4 0 16,-3 7 0-16,3 3 0 16,4 1 0-16,5-3 0 15,2-1 0-15,5-4 0 16,3-5 0-16,3-6 0 0,1-3 0 15,2-8 0 1,5-5 0-16,-1-6 0 0,4-4 0 16,-1-4 0-16,-3-3 0 15,-2-1 0-15,-4 0 0 16,-2 0 0-16,-5 0 0 16,-3 0 0-16,-3 2 0 15,-2 0 0-15,1 6 0 16,-1 3 0-16,2 4 0 15,3 5 0-15,-1 4 0 16,2 1 0-16,1 2 0 16,2 7 0-16,2 3 0 15,0 6 0-15,2 5 0 0,0 2 0 16,2 1 0-16,-1-3 0 16,4-3 0-16,2-6 0 15,7-4 0-15,5-7 0 16,4-6 0-16,5-8 0 15,2-6 0-15,-2-8 0 16,-4-2 0-16,-3-5 0 16,-6-2 0-16,-5-6 0 15,-6-4 0-15,-7-4 0 16,-4-1 0-16,-5-3 0 16,-4 3 0-16,-2 2 0 15,-5 6 0-15,1 5 0 0,0 7 0 16,0 8 0-16,2 6 0 15,3 5 0-15,2 6 0 16,1 5 0-16,-5 9 0 16,1 14 0-16,-2 12 0 15,-3 13 0-15,6 12 0 16,4 2 0-16,7-2 0 16,6-4 0-16,5-6 0 15,6-12 0-15,2-7 0 16,3-9 0-16,2-9 0 15,2-10-22-15,2-6-314 16,-2-4-204-16</inkml:trace>
  <inkml:trace contextRef="#ctx0" brushRef="#br0" timeOffset="28254.47">29239 2793 745 0,'10'-20'430'0,"-4"-2"-155"15,-6 1-20-15,-1 0-45 16,-3 1-78-16,1 2-132 16,-1 4 0-16,0 2 0 15,2 5 0-15,2 3 0 16,0 3 0-16,0 1 0 16,2 2 0-16,-1 1 0 15,2 9 0-15,-2 5 0 16,2 10 0-16,2 11 0 15,1 8 0-15,-1 8 0 16,2 3 0-16,0 3 0 16,1-1 0-16,-1-6 0 15,3-7 0-15,-2-7 0 16,-2-7 0-16,-1-7 0 0,-1-8 0 16,-2-7 0-16,-1-5 0 15,1-3 0-15,-1-2 0 16,1-3 0-16,0-6 0 15,4-2-127-15,4-5-336 16,3-6-296-16</inkml:trace>
  <inkml:trace contextRef="#ctx0" brushRef="#br0" timeOffset="28583.57">29518 2753 1192 0,'12'-19'294'0,"-6"2"-26"16,-3 2-1-16,-2 1-241 16,-1 4-26-16,0 2 0 15,0 5 0-15,2 2 0 16,-2 1 0-16,0 1 0 16,-2 3 0-16,2 7 0 15,3 10 0-15,-1 9 0 16,2 12 0-16,5 11 0 15,-3 1 0-15,1 0 0 16,4-5 0-16,-4-6 0 16,1-10 0-16,-1-7 0 0,-2-6 0 15,0-7 0-15,-2-5 0 16,-1-5 0-16,-2-1 0 16,0-2-75-16,-2 0-288 15,-8 2-59-15</inkml:trace>
  <inkml:trace contextRef="#ctx0" brushRef="#br0" timeOffset="29275.73">29239 3074 387 0,'4'-4'888'16,"2"-2"-755"-1,3-1-44-15,7-1-64 0,12 0-11 16,11 0 7-16,14 3-18 15,11 1-3-15,6 4-2 16,-1 0 1-16,-2 1-7 16,-9-1 5-16,-9 0 3 15,-15-1 2-15,-14-2 9 16,-8 2 93-16,-6-2 20 16,-6 0-18-16,0 0-23 15,0 2-12-15,-2-4-71 16,1 1 0-16,-2 1 0 15,1-1 0-15,-1 0 0 16,2 1 0-16,-1 1 0 16,2 2 0-16,-1 2 0 15,1 1 0-15,1 5 0 0,4 7 0 16,1 4 0-16,1 6 0 16,7 4 0-16,-2-5 0 15,-2-4 0-15,3-6 0 16,-3-6 0-16,-1-4 0 15,-1-7 0-15,1-2 0 16,2-5 0-16,1-5 0 16,1-5 0-16,-2-2 0 15,0 2 0-15,-4-3 0 16,-3 3 0-16,-2 2 0 16,-2 3 0-16,-2 4 0 0,2 4 0 15,-1 4 0-15,1 3 0 16,0 2 0-16,0 5 0 15,0 5 0-15,0 8 0 16,0 7 0-16,0 8 0 16,0 5 0-16,0 2 0 15,0 2 0-15,-3 1 0 16,-2 1 0-16,-1-5 0 16,-4-2 0-16,-1-4 0 15,-2-6 0-15,-2-4 0 16,-4-5 0-16,-1-6 0 15,-5-6 0-15,-1-7 0 16,3-4 0-16,3-3-29 16,4-4-268-16,8-6-177 15</inkml:trace>
  <inkml:trace contextRef="#ctx0" brushRef="#br0" timeOffset="29920.36">30313 3111 1278 0,'0'-11'246'0,"-2"0"66"16,1-2-101-16,-2 3-211 16,0 3 0-16,1 3 0 15,2 2 0-15,2 4 0 0,-2 0 0 16,1 3 0-16,2 7 0 15,0 8 0-15,4 10 0 16,0 7 0-16,0 8 0 16,-1 1 0-16,-1 5 0 15,-4-2 0-15,-1-3 0 16,-1-7 0-16,1-7 0 16,-2-8 0-16,4-8 0 15,-1-8 0-15,1-5 0 16,-2-3 0-16,0-4 0 15,-2-9 0-15,-1-2 0 16,0-7-106-16,0-8-150 16,0-8-14-16,2-5 64 0,-1 1 85 15,1-3-117 1,-4 2-25-16,-2 0 221 0,-2 0 42 16,0-2 98-16,1 1 14 15,1 2-20-15,6 4 95 16,2 9-34-16,4 9 5 15,0 7-76-15,1 7-23 16,3 6 41-16,6 3-12 16,2 2-22-16,8 4-1 15,2 3-1-15,3 2-20 16,-4 3-18-16,1 4 9 16,-7 3 6-16,-5 4-13 0,-6 1-24 15,-8 3-4-15,-10-1 0 16,-9-3 0-16,-10-1 0 15,-6-4 0-15,-5-7 0 16,1-5 0-16,7-6 0 16,7-5-60-16,7-6-179 15,9-4-157-15,11-5-478 16</inkml:trace>
  <inkml:trace contextRef="#ctx0" brushRef="#br0" timeOffset="30317.29">30617 3066 938 0,'8'5'160'0,"-1"1"100"15,2 0-103-15,2 0-36 16,3-1-38-16,-2 1-27 16,3-2-8-16,-3-2-12 15,0-2-2-15,0-3 2 16,0-4 2-16,0 0 1 15,-2-6-23-15,-1-1 3 16,-1-3-13-16,-1-1-6 16,-2-1 0-16,-5 1 0 15,-3 1 0-15,-3 3 0 16,-3 3 0-16,0 4 0 16,0 2 0-16,-4 5 0 15,1 3 0-15,-8 6 0 0,1 5 0 16,-5 5 0-16,3 8 0 15,3 6 0-15,5 0 0 16,5 2 0-16,7-1 0 16,5-4 0-16,7-3 0 15,7-4 0-15,7-5-59 16,6-4-136-16,7-7-73 16,2-3-202-16</inkml:trace>
  <inkml:trace contextRef="#ctx0" brushRef="#br0" timeOffset="30661.74">30873 3057 834 0,'7'-18'472'0,"2"3"-167"0,-2 2-99 16,-1 5-134-16,3 3-45 15,3 2 2-15,3 8 17 16,3 3 10-16,4 5-56 15,0 5 0-15,-2 2 0 16,-4 1 0-16,-7 3 0 16,-4 0 0-16,-7-2 0 15,-5-2 0-15,-1-4 0 16,1-7 0-16,1-8 0 16,3-7 0-16,0-6 0 0,0-7 0 15,2-7 0-15,1-3 0 16,0-4 0-16,3 3 0 15,1-1 0-15,2 5 0 16,3 4 0-16,0 6 0 16,3 5-305-16,6 4-117 15,2 5-449-15</inkml:trace>
  <inkml:trace contextRef="#ctx0" brushRef="#br0" timeOffset="31144.04">31356 2951 1348 0,'1'2'334'0,"1"-5"-43"16,-2-2-217-16,0-1-74 16,0 2 0-16,1 0 0 15,1 1 0-15,-2 1 0 16,0 2 0-16,0 0 0 16,0 2 0-16,0 1 0 15,1 4 0-15,1 6 0 0,2 11 0 16,2 12 0-16,2 9 0 15,1 9 0-15,1 4 0 16,-3 2 0-16,-2 3 0 16,-2-2 0-16,-2-1 0 15,-1-6 0-15,2-9 0 16,-2-10 0-16,2-8 0 16,-1-9 0-16,1-10 0 15,-1-3 0-15,1-5 0 16,-4-2 0-16,2-4 0 15,0-3 0-15,0-7 0 16,-1-9-20-16,-1-14-378 16,-1-9-138-16</inkml:trace>
  <inkml:trace contextRef="#ctx0" brushRef="#br0" timeOffset="31427.86">31329 3031 760 0,'-5'-40'61'16,"2"2"227"-16,2 1-32 15,-1 8-27-15,2 6-84 16,0 9-9-16,3 4-58 16,3 3-35-16,5 2-25 15,4 5-2-15,12 2 1 16,7 7-17-16,5 3 0 16,4 8 0-16,-1 4 0 0,-5 5 0 15,-7 4 0-15,-8 5 0 16,-11 5 0-16,-11 0 0 15,-12 0 0 1,-12-4 0-16,-7-6 0 0,-5-10 0 16,-2-8 0-16,2-8 0 15,3-9-107-15,7-5-166 16,7-6-201-16</inkml:trace>
  <inkml:trace contextRef="#ctx0" brushRef="#br0" timeOffset="31788.77">31823 2520 1107 0,'11'-31'424'16,"-3"5"-121"-16,-2 8-90 16,-3 3-213-16,0 4 0 15,0 2 0-15,1 1 0 16,-2 2 0-16,-1 3 0 15,1 2 0-15,-4 2 0 16,2 2 0-16,2 8 0 16,-1 13 0-16,4 16 0 15,2 16 0-15,3 15 0 16,0 9 0-16,-3 2 0 16,1-3 0-16,-4-6 0 15,2-8 0-15,-5-12 0 0,1-14 0 16,-2-12 0-1,0-9 0-15,0-8 0 0,0-6 0 16,0-4 0-16,0 2 0 16,1-2 0-16,7 2-253 15,4-1-298-15</inkml:trace>
  <inkml:trace contextRef="#ctx0" brushRef="#br0" timeOffset="32199.23">32236 2975 1098 0,'12'-20'326'16,"-3"-3"5"-16,-3 1-60 0,-5 3-250 15,-4 2-21-15,-2 3 0 16,-2 3 0-16,1 2 0 16,0 5 0-16,2 3 0 15,1 2 0-15,-3 8 0 16,-3 5 0-16,-6 9 0 15,-4 9 0-15,-5 5 0 16,2 0 0-16,7-2 0 16,7-10 0-16,3-9 0 15,7-7 0-15,1-6 0 16,5-8 0-16,2-4 0 16,5-5 0-16,0-7 0 0,3-5 0 15,-3-4 0-15,-2 0 0 16,-2 1 0-16,-5 6 0 15,-2 7 0-15,0 7 0 16,-4 7 0-16,2 3 0 16,-1 5 0-16,5 6 0 15,5 8 0-15,4 7 0 16,0 7 0-16,-2 2 0 16,-5 3-240-16,-7-5-246 15</inkml:trace>
  <inkml:trace contextRef="#ctx0" brushRef="#br0" timeOffset="33527.07">32493 2759 1240 0,'3'-8'209'16,"-2"3"22"-16,1 1-38 15,-1 1-114-15,-1 1-12 16,2 2-39-16,-2 0-28 16,0 0 0-16,0 2 0 0,0-2 0 15,-2 0 0 1,2 0 0-16,-1 0 0 0,1 1 0 15,0 2 0-15,1 4 0 16,2 6 0-16,3 7 0 16,0 9 0-16,0 8 0 15,-5 2 0-15,-1 4 0 16,-1-4 0-16,-2-2 0 16,-2-5 0-16,4-7 0 15,-1-6 0-15,1-6 0 16,1-6 0-16,-2-4 0 15,2 0 0-15,0-3 0 16,0 0 0-16,0-2 0 16,0 1 0-16,0-2 0 0,-2-4 0 15,2-6 0-15,0-6 0 16,2-6 0-16,3-4 0 16,2-6 0-16,3 1 0 15,3 1 0-15,0 5 0 16,2 5 0-16,0 6 0 15,0 5 0-15,-5 7 0 16,-1 2 0-16,-1 5 0 16,-1 1 0-16,-1 2 0 15,2 5 0-15,-1 3 0 16,3 5 0-16,0 4 0 16,-3 1 0-16,3 3 0 15,-2-1 0-15,1-1 0 16,0-1 0-16,1-4 0 15,2 0 0-15,3-4 0 0,0-5 0 16,3-4 0-16,2-5 0 16,2-7 0-16,-3-3 0 15,-2-5 0-15,0-6 0 16,-5-2 0-16,-1-7 0 16,-1-4 0-16,-2-2 0 15,-4-6 0-15,-2 4 0 16,-1 2 0-16,-2 9 0 15,-2 8 0-15,-2 5 0 16,-1 4 0-16,0 2 0 16,-2 3 0-16,-3 5 0 15,-3 5 0-15,-2 7 0 16,2 8 0-16,3 6 0 0,8 5 0 16,10 2 0-16,11 1 0 15,7-4 0-15,2-2 0 16,1-7 0-16,0-4 0 15,-3-3 0-15,-3-4 0 16,-3-4 0-16,-5 0-81 16,-5-3-392-16,-4 2-498 15</inkml:trace>
  <inkml:trace contextRef="#ctx0" brushRef="#br0" timeOffset="55138.45">9017 7014 641 0,'1'-1'386'0,"1"-2"-175"15,-4-1-62-15,1 1-31 0,-1-1-40 16,-1 1 10 0,2-2-17-16,-3 3 9 0,2 1 0 15,1-1-25-15,1 1-17 16,-2 1-9-16,2 1-7 15,0-1-21-15,0 0-1 16,0 0 0-16,0 0 0 16,-1-1 0-16,-1 0 0 15,2 1 0-15,-3-2 0 16,0 2 0-16,3-1 0 16,-3 1 0-16,-2-2 0 15,2 1 0-15,0 1 0 16,-2-1 0-16,2-1 0 0,0 1 0 15,0 1 0-15,0-2 0 16,1 2 0-16,-1 0 0 16,0-1 0-16,0 1 0 15,0-3 0-15,-4 3 0 16,5 0 0-16,1 0 0 16,-1-1 0-16,2 1 0 15,0 0 0-15,0 0 0 16,0 0 0-16,2 0 0 15,-2 0 0-15,0 0 0 16,0 0 0-16,0 0 0 16,0 0 0-16,0 0 0 15,0 0 0-15,0 0 0 16,0 0 0-16,0 1 0 0,1-1 0 16,-1 0 0-16,0 0 0 15,2 0 0-15,-2 3 0 16,3 0 0-16,1 0 0 15,2 4 0-15,0 0 0 16,3 4 0-16,1 1 0 16,1 1 0-16,0 1 0 15,0-1 0-15,-2 0 0 16,2-2 0-16,1 0 0 16,-3-3 0-16,1 2 0 15,3 1 0-15,-2 2 0 16,1 2 0-16,1 3-31 15,1 2-102-15,1 2-45 0,0 1-31 16,1-2-136-16,2-3-316 16</inkml:trace>
  <inkml:trace contextRef="#ctx0" brushRef="#br0" timeOffset="55701.95">9485 7608 308 0,'0'-2'837'0,"-1"-2"-546"16,-4-2-76-16,2 0-24 16,-4-1-60-16,4 0-57 15,0 1-74-15,0 2 0 16,0 1 0-16,3 0 0 16,-3 3 0-16,3 0 0 15,0 0 0-15,0 2 0 16,0-1 0-16,3 2 0 15,-1 3 0-15,2 2 0 16,2 3 0-16,3 5 0 16,0 2 0-16,3 2 0 15,3 0 0-15,1 0 0 16,2-1 0-16,6 1-177 0,1 1-79 16,-1 1-108-16,3-3-258 15</inkml:trace>
  <inkml:trace contextRef="#ctx0" brushRef="#br0" timeOffset="56299.98">10036 8180 1073 0,'-3'-10'327'16,"-2"1"-66"-16,0-1-43 15,-3 2-69-15,2 0-130 16,0 0-19-16,3 3 0 15,0 1 0-15,1 1 0 16,0 2 0-16,2-1 0 16,0 2 0-16,2 2 0 15,-2-1 0-15,0 1 0 16,2 1 0-16,1 1 0 0,0 3 0 16,6 1 0-1,2 3 0-15,3 3 0 16,3 2 0-16,1 1 0 0,2 3 0 15,3-1 0-15,-1 2 0 16,4 2 0-16,-3 0 0 16,4-2-120-16,-4 3-165 15,5 0-99-15,-1 3-220 16</inkml:trace>
  <inkml:trace contextRef="#ctx0" brushRef="#br0" timeOffset="56982.65">10928 9089 321 0,'-8'-3'294'0,"0"-1"-101"16,2-1-40-16,0 0-15 15,0-1-15-15,1 0 32 16,-2-1-24-16,5 0-16 0,-1 0 7 16,0 0 15-1,0-1-26-15,-1-1-57 0,-1 0-54 16,1-3 0-16,-3 1 0 16,1 0 0-16,-2 1 0 15,3 0 0-15,-1 2 0 16,2 4 0-16,1 1 0 15,2 3 0-15,1 0 0 16,0 0 0-16,3 3 0 16,5 4 0-16,3 6 0 15,10 4 0-15,0 9 0 16,10 4 0-16,-1 5 0 16,3 2 0-16,-3 0 0 15,0-2 0-15,-2-1 0 0,-1-2-221 16,-5-4-205-16,3 0-356 15</inkml:trace>
  <inkml:trace contextRef="#ctx0" brushRef="#br0" timeOffset="57547.93">11668 9883 695 0,'-5'-12'422'0,"1"1"-183"15,-3-1-71 1,1 2-48-16,0 0 6 15,0 0 13-15,0 2-30 0,-3-1-80 16,1 2-29-16,1 2 0 16,-1 1 0-16,3 1 0 15,3 0 0-15,1 2 0 16,-1 1 0-16,4 1 0 16,-1 2 0-16,4 5 0 15,5 5 0-15,5 7 0 16,9 5 0-16,10 8 0 15,5 1 0-15,7 3 0 16,2 0 0-16,0-2 0 0,-5-2 0 16,-3-4 0-1,-7-2-224-15,-6-3-163 0,-9-4-390 16</inkml:trace>
  <inkml:trace contextRef="#ctx0" brushRef="#br0" timeOffset="58440.44">12678 10994 542 0,'-9'-18'555'0,"0"2"-287"16,-1-2-59-16,-2-1-64 15,0-1-11-15,1 0-21 16,0 1-32-16,0 1-81 0,3-2 0 16,0 2 0-16,0 2 0 15,1 0 0-15,2 3 0 16,1 4 0-16,-2 2 0 16,6 3 0-16,0 2 0 15,0 2 0-15,0 0 0 16,0 0 0-16,6 3 0 15,-2 3 0-15,5 5 0 16,5 3 0-16,5 7 0 16,3 6 0-16,4 3 0 15,3 2 0-15,3 5 0 16,4-1-28-16,-2 4-382 16,5-1-470-16</inkml:trace>
  <inkml:trace contextRef="#ctx0" brushRef="#br0" timeOffset="58996.48">13409 11626 1089 0,'-6'-14'398'0,"-3"0"-118"0,-1-1-40 15,-7 1-200-15,2 0-40 16,1 2 0-16,0 1 0 15,1 2 0-15,7 3 0 16,1 3 0-16,2 3 0 16,3 0 0-16,0 0 0 15,2 2 0-15,4 3 0 16,3 6 0-16,7 3 0 16,2 7 0-16,6 5 0 15,3 6 0-15,1 3 0 16,5 3 0-16,4 3 0 15,9 0-254-15,2-2-289 16</inkml:trace>
  <inkml:trace contextRef="#ctx0" brushRef="#br0" timeOffset="59548.93">14288 12514 1137 0,'-11'-13'320'0,"1"2"-52"16,-2-2-40-16,3 0-134 16,-3 0-94-16,0 2 0 0,2 0 0 15,1 3 0 1,1-1 0-16,4 5 0 0,1 1 0 16,0 1 0-16,1 2 0 15,4 3 0-15,-1 0 0 16,7 4 0-16,4 5 0 15,10 4 0-15,3 5 0 16,8 6 0-16,2 2 0 16,-1 1 0-16,3 4 0 15,3 0-203-15,1 1-150 16,1 2-94-16</inkml:trace>
  <inkml:trace contextRef="#ctx0" brushRef="#br0" timeOffset="60252.85">15100 13290 125 0,'4'3'953'0,"0"-3"-695"15,-2-2-32-15,-2-1-49 16,0-1-14-16,-2 0-50 16,1-2-81-16,-2 2-32 15,2-1 0-15,-1 2 0 16,1 2 0-16,-1 0 0 15,2-1 0-15,-1 4 0 16,1-1 0-16,0-1 0 16,1 3 0-16,5 4 0 15,4 5 0-15,5 6 0 16,9 8 0-16,8 6 0 0,2 2 0 16,9 3 0-16,3 3 0 15,5 1 0-15,3 1 0 16,4 1 0-16,-3-2-10 15,0-3-271-15,-4-3-39 16,-8-2-125-16</inkml:trace>
  <inkml:trace contextRef="#ctx0" brushRef="#br0" timeOffset="60512.16">15823 13880 869 0,'-3'-5'363'16,"-2"-1"-61"-16,1 1-80 15,1-1-29-15,0 0-95 16,2 1-98-16,1 1 0 16,-2 1 0-16,4 2 0 15,-2-1 0-15,0 2 0 16,3 2 0-16,1-1 0 15,5 5 0-15,5 3-95 16,3 8-173-16,6 9-108 0</inkml:trace>
  <inkml:trace contextRef="#ctx0" brushRef="#br0" timeOffset="60842.06">16561 14583 731 0,'14'9'376'0,"-4"-6"-77"15,-4 0-58-15,-3-5-25 16,-3 1-35-16,0-1-178 16,0 1-3-16,0-2 0 15,-1 2 0-15,-2-1 0 0,-2 2 0 16,1 0 0-1,1 0 0-15,0-3 0 0,2 6 0 16,1-3 0-16,0 0 0 16,0 2 0-16,1 2 0 15,2 2 0-15,2 1 0 16,3 4 0-16,4 5 0 16,6 2 0-16,5 7-330 15,7 8-26-15,8 7-179 16</inkml:trace>
  <inkml:trace contextRef="#ctx0" brushRef="#br0" timeOffset="61073.43">17002 14986 1114 0,'7'-4'370'0,"-4"-1"-92"0,-6-2 7 16,-4 0-285-16,-1 0 0 15,1-1 0-15,-2 1 0 16,4 2 0-16,2 0 0 15,2 2 0-15,-1 1 0 16,2 4 0-16,2 1 0 16,-1-1 0-16,4 3 0 15,3-1 0-15,6 2 0 16,8 5 0-16,7 6 0 16,7 15-99-16,4 18-468 15</inkml:trace>
  <inkml:trace contextRef="#ctx0" brushRef="#br0" timeOffset="61280.02">17564 15520 1122 0,'23'-4'581'16,"-7"1"-458"-16,-7 3 98 16,-6 0-221-16,1 2 0 15,3 1 0-15,1 4 0 16,1 1 0-16,3 5 0 15,1 1 0-15,3 3 0 16,1 6-300-16,5 8-100 0,3 10-281 16</inkml:trace>
  <inkml:trace contextRef="#ctx0" brushRef="#br0" timeOffset="61431.1">17925 16007 1063 0,'32'26'140'15,"-3"-14"99"-15,-2-7-4 0,-3-6-49 16,-6-3-34-16,-2 3-120 15,-5 4-32-15,-2 2 0 16,0 5 0-16,1 3 0 16,2 0 0-16,6-2 0 15,3-3-128-15,3 7-295 16,3 7-624-16</inkml:trace>
  <inkml:trace contextRef="#ctx0" brushRef="#br0" timeOffset="63094.97">11204 4071 516 0,'0'-2'178'0,"0"2"-23"16,-5 0-17-16,0-1 15 15,0 2 4-15,1-2-5 16,-2 1-30-16,0 0-9 16,0 0-15-16,-3 0 31 15,6-1-45-15,-3-2-32 16,3 3-52-16,0-3 0 16,0 2 0-16,3-2 0 15,-2-2 0-15,2 5 0 0,0 0 0 16,0 0 0-16,0 0 0 15,0 2 0-15,0 1 0 16,3 0 0-16,3 1 0 16,3 6 0-16,5 1 0 15,2 3 0-15,2 0 0 16,2 2 0-16,2 1-16 16,0-2-195-16,2 2-35 15,3 3-166-15,6 5-434 16</inkml:trace>
  <inkml:trace contextRef="#ctx0" brushRef="#br0" timeOffset="63412.16">11732 4497 1178 0,'-1'-7'266'15,"-2"-2"-33"-15,-2 1-47 16,-2-1-53-16,2 1-82 16,-1 1-51-16,2 3 0 0,-1 0 0 15,2 2 0-15,2 0 0 16,-1 4 0-16,2 0 0 15,2 0 0-15,2 5 0 16,7 4-57-16,5 7-122 16,7 3-32-16,8 7-157 15,9 3-367-15</inkml:trace>
  <inkml:trace contextRef="#ctx0" brushRef="#br0" timeOffset="63713.36">12262 4823 1153 0,'-2'-16'343'16,"-2"1"-127"-16,-1 1-15 15,-1 0-79-15,-2 2-110 16,3 2-12-16,1 2 0 15,-3 1 0-15,4 1 0 16,2 3 0-16,-1 2 0 16,1 0 0-16,2 3 0 15,2 3 0-15,2 3 0 16,6 5 0-16,5 5 0 16,2 5-73-16,6-2-195 15,6 3-41-15,5 1-206 16</inkml:trace>
  <inkml:trace contextRef="#ctx0" brushRef="#br0" timeOffset="64050.45">12808 5331 337 0,'-8'-15'919'0,"-2"-2"-665"16,-2 2-84-16,-3 1-34 0,-1 1-14 15,1 5-31 1,1 2-73-16,2 0-18 0,2 4 0 16,6 1 0-16,-1 1 0 15,5-2 0-15,0 2 0 16,2 0 0-16,1 0 0 15,1 3 0-15,5 1 0 16,1 5 0-16,4 3 0 16,5 5 0-16,2 6-14 15,0 2-202-15,6 0-59 16,1 0-178-16</inkml:trace>
  <inkml:trace contextRef="#ctx0" brushRef="#br0" timeOffset="64621.12">13634 6018 190 0,'-7'-10'971'0,"1"0"-693"15,-1 0-47-15,-1 2-32 0,-2-1-48 16,2 3-124-16,2-2-27 15,2 1 0-15,-1 2 0 16,4 1 0-16,-1 1 0 16,2 1 0-16,2 4 0 15,-2-1 0-15,6 5 0 16,4 2 0-16,8 6 0 16,7 7 0-16,7 7 0 15,3 3 0-15,3 10-56 16,2 4-168-16,0 1 1 15,-1 2-92-15,0-3-161 16</inkml:trace>
  <inkml:trace contextRef="#ctx0" brushRef="#br0" timeOffset="64947.28">14107 6511 664 0,'-3'-5'525'0,"0"-5"-232"0,-1 0-61 16,-5-1-42 0,5 0-60-16,-2 0-117 0,1 1-13 15,2 5 0-15,1 1 0 16,2 3 0-16,2 2 0 15,3 4 0-15,4 3 0 16,4 4 0-16,5 2 0 16,6 6 0-16,10 5 0 15,9 4-109-15,8 2-122 16,9 6 2-16,5 4-47 16,4 3-124-16</inkml:trace>
  <inkml:trace contextRef="#ctx0" brushRef="#br0" timeOffset="65249.47">14805 7041 590 0,'-1'-7'572'0,"-1"-2"-256"15,-3 1-59-15,-1-2-28 16,0-2-146-16,0 2-83 16,1-1 0-16,-1 2 0 15,2 2 0-15,1 3 0 16,3 1 0-16,0 1 0 16,0 2 0-16,7 2 0 15,1 3 0-15,2 0 0 0,8 5 0 16,2 4-71-1,3 2-204-15,3 4-89 0,0 3-347 16</inkml:trace>
  <inkml:trace contextRef="#ctx0" brushRef="#br0" timeOffset="65792.47">15313 7545 860 0,'-6'-13'280'0,"1"2"-68"15,-1 1-58-15,-1 6-30 16,3 0-2-16,-1 2 23 16,1 2-22-16,-3 0-96 15,4-1-27-15,0 1 0 16,-1-1 0-16,1 1 0 16,3-2 0-16,0 2 0 15,2 0 0-15,2 3 0 16,3 3 0-16,4 7 0 15,7 4 0-15,5 9 0 16,6 5 0-16,5 5 0 16,7 4 0-16,2 2 0 15,5 4-380-15,0 0-268 0</inkml:trace>
  <inkml:trace contextRef="#ctx0" brushRef="#br0" timeOffset="66230.86">16071 8328 341 0,'0'-14'937'16,"-2"-1"-637"-16,-2-1-59 15,-3 0-57-15,0 2-140 16,0 0-44-16,-2 1 0 15,2 4 0-15,1 3 0 16,3 3 0-16,1 2 0 16,2 1 0-16,3 2 0 0,6 4 0 15,6 3 0 1,7 3 0-16,9 4 0 0,7 2 0 16,5-1 0-1,6 2 0-15,3 0-102 0,-1 5-136 16,5 9-53-16,-6 9-129 15</inkml:trace>
  <inkml:trace contextRef="#ctx0" brushRef="#br0" timeOffset="66653.73">16717 8846 1057 0,'-5'-14'310'16,"-2"-1"9"-16,-2-3-61 15,-2 3-155-15,0 1-103 16,2 0 0-16,-1 1 0 0,3 5 0 16,0 2 0-16,2 3 0 15,4 2 0-15,1 2 0 16,4 5 0-16,6 2 0 16,6 5 0-16,7 6 0 15,13 6 0-15,6 3 0 16,6 0 0-16,5 3 0 15,4 0 0-15,2 3 0 16,2 0-131-16,1 0-162 16,2 1-118-16,-7 3-223 15</inkml:trace>
  <inkml:trace contextRef="#ctx0" brushRef="#br0" timeOffset="67088.73">17499 9426 1018 0,'-3'-10'380'0,"-2"-1"-134"15,2 1-17 1,-3 2-95-16,3-1-94 0,-3 3-40 16,5 1 0-16,-1 2 0 15,2 2 0-15,0-1 0 16,2 4 0-16,1 0 0 15,4 4 0-15,4 2 0 16,6 3 0-16,4 5 0 16,6 3 0-16,6 3 0 15,5 2 0-15,6 9 0 16,3 3 0-16,5 5 0 16,3 9-105-16,1 5-108 0,-2 4-35 15,0 4-282 1</inkml:trace>
  <inkml:trace contextRef="#ctx0" brushRef="#br0" timeOffset="67509.17">18255 10219 1387 0,'-2'-13'141'0,"-1"-1"62"16,-4 0 25-16,3 0-140 16,1 1-88-16,1 5 0 15,1 2 0-15,-1 2 0 16,2 1 0-16,0 5 0 15,0-2 0-15,2 3 0 16,1 4 0-16,4 1 0 16,6 4 0-16,7 5 0 15,10 3 0-15,10 0 0 16,11 1 0 0,10 1 0-16,9 1 0 0,5 4 0 15,2 3 0-15,-4 4 0 16,-4 5-43-16,-5 8-118 15,-9 3-45-15,-7 4-41 16,-9-1-232-16</inkml:trace>
  <inkml:trace contextRef="#ctx0" brushRef="#br0" timeOffset="67897.02">19335 11026 1319 0,'-5'-4'165'0,"-2"0"141"15,-2-2-116-15,0 2-123 16,3 1-67-16,-1 0 0 16,3 2 0-16,4 2 0 15,3 5 0-15,5 3 0 16,6 3 0-16,7 3 0 16,5 5 0-16,10 7 0 0,11 5 0 15,9 7 0-15,12 6 0 16,9 4 0-16,1 4 0 15,2 0 0-15,-4-1-37 16,-4-4-228-16,-7-4-69 16,-8-3-187-16</inkml:trace>
  <inkml:trace contextRef="#ctx0" brushRef="#br0" timeOffset="68280.63">20371 11997 1135 0,'2'-4'479'0,"-4"1"-371"16,-1-1 163-16,-3 0-217 15,3 2-54-15,1 1 0 16,2-2 0-16,2 3 0 16,2 0 0-16,2 0 0 15,6 6 0-15,5 1 0 0,5 3 0 16,5 6 0-1,2 5 0-15,6 8 0 0,2 4 0 16,2 9-73-16,1 1-238 16,-3 2-85-16,-4-4-187 15</inkml:trace>
  <inkml:trace contextRef="#ctx0" brushRef="#br0" timeOffset="68460.14">20942 12432 1611 0,'21'5'160'16,"-3"-3"109"-16,-5-2-262 15,-5-2-7-15,-1 2 0 16,2 3 0-16,1 1 0 0,1 0 0 16,2 2 0-16,1 1 0 15,-1 0-323-15</inkml:trace>
  <inkml:trace contextRef="#ctx0" brushRef="#br0" timeOffset="78516.2">11842 9637 1111 0,'0'-13'230'16,"-2"-1"-27"-16,0 1-35 0,-2 3-34 15,2 1-31-15,1 3-15 16,-1 2-78-16,2 1-10 15,-1 2 0-15,1 1 0 16,0 1 0-16,0-1 0 16,-2 2 0-16,2-1 0 15,0 1 0-15,-1-2 0 16,1 1 0-16,0 2 0 16,1 1 0-16,2 3 0 15,0 3 0-15,2 3 0 0,0 0 0 16,6 36 0-16,-11-39 0 15,-2 4 0-15,1 2 0 16,-1 0 0-16,-1 18 0 16,-2 1 0-16,0 2 0 15,1 0 0-15,-1-1 0 16,1-6 0-16,-1-4 0 16,-2-6 0-16,4-5 0 15,0-4 0-15,3-4 0 16,-2-2 0-16,2-3 0 15,-1-2 0-15,1 2 0 16,0-2 0-16,0 0 0 16,0 0 0-16,1 0 0 15,-1 0 0-15,0 0 0 16,0 0 0-16,0 0 0 16,0 0 0-16,0 0 0 15,0 0 0-15,0 0 0 0,5 0 0 16,5 0 0-16,7-2 0 15,13-2 0-15,11-2 0 16,12 0 0-16,8-6 0 16,6 2 0-16,0 2 0 15,-8 0 0-15,-11 2 0 16,-9 3 0-16,-12 2 0 16,-9 1 0-16,-8 1 0 15,-5 1 0-15,-2 0 0 16,-6-1 0-16,3 1 0 15,-3 0 0-15,-3 0 0 16,-5 1-111-16,-5 0-293 0,-2-2-424 16</inkml:trace>
  <inkml:trace contextRef="#ctx0" brushRef="#br0" timeOffset="80668.88">11870 9981 336 0,'-5'4'514'16,"2"-3"-286"-16,-1 0-35 15,-1 1-74-15,5-4-41 16,0 2-14-16,-2 0-10 0,2 0-19 16,0-1-6-16,-1 1 6 15,1 1 4-15,-2 1 4 16,1-1 4-16,-1 2-17 15,1 0-2-15,-1 0 0 16,0 1-5-16,0-1 3 16,1-1 1-16,1-2 7 15,-2 2 3-15,2-4-37 16,0 2 0-16,2 0 0 16,-2 0 0-16,1 0 0 15,-2 0 0-15,1 0 0 16,0 0 0-16,1-1 0 15,-1 1 0-15,0 0 0 16,2 0 0-16,-2 0 0 0,0-1 0 16,0 1 0-16,2-1 0 15,-2-1 0-15,2 0 0 16,1 0 0-16,1-3 0 16,3 0 0-16,2-2 0 15,1-3 0-15,-1 1 0 16,-2 3 0-16,1-3 0 15,2-1 0-15,1 0 0 16,3-6 0-16,5-2 0 16,3-1 0-16,3-5 0 15,3-1 0-15,1-1 0 16,-2-1 0-16,3 1 0 16,-5 4 0-16,-1 0 0 0,-3 0 0 15,-2 2 0 1,4-2 0-16,2 1 0 0,0-2 0 15,3-1 0-15,1 2 0 16,-5-1 0-16,3-1 0 16,-5-2 0-16,0 3 0 15,-4-2 0-15,2 0 0 16,-5 1 0-16,1 5 0 16,1-1 0-16,-1 2 0 15,-1 3 0-15,3 1 0 16,1 0 0-16,-2 0 0 15,2 0 0-15,-1-2 0 0,1 1 0 16,2-5 0-16,0-1 0 16,3-1 0-16,1-4 0 15,0 0 0-15,2 1 0 16,-1 1 0-16,-2 6 0 16,-2-1 0-16,-1 4 0 15,-3 0 0-15,4-2 0 16,3-5 0-16,2-1 0 15,3 0 0-15,1-3 0 16,1 1 0-16,-4-1 0 16,-1 1 0-16,0 2 0 15,-2 0 0-15,-1 0 0 16,-2 1 0-16,0-1 0 16,1 0 0-16,3 0 0 15,0-3 0-15,3 0 0 0,-1 1 0 16,0 2 0-16,-2 0 0 15,-2 3 0-15,0-2 0 16,-2 3 0-16,-2-1 0 16,2-3 0-16,0 1 0 15,-1-2 0-15,0-2 0 16,1 0 0-16,-5 2 0 16,4-2 0-16,-2 2 0 15,-1 2 0-15,1-2 0 16,0 1 0-16,3-2 0 0,0 1 0 15,2-1 0 1,-3-1 0-16,1 3 0 0,-1-3 0 16,0 2 0-16,0 0 0 15,0 1 0-15,-3 1 0 16,1 0 0-16,-1 2 0 16,0 0 0-16,1-1 0 15,-2-1 0-15,2 2 0 16,-1-1 0-16,0 2 0 15,1-3 0-15,-1 2 0 16,3-2 0-16,1-2 0 16,1 1 0-16,4-1 0 15,0 0 0-15,2-1 0 0,1-2 0 16,-1-2 0-16,-1 2 0 16,-4 1 0-16,-5 5 0 15,-2 4 0 1,-5 2 0-16,-1 2 0 0,1 0 0 15,2-2 0-15,1-1 0 16,2-1 0-16,2-1 0 16,3-2 0-16,-1 3 0 15,-5 2 0-15,0 2 0 16,-3 3 0-16,-3 2 0 16,-1 1 0-16,-2-2 0 15,2 1 0-15,2-2 0 16,-1-1 0-16,2-1 0 15,0 2 0-15,-1 2 0 0,-4 1 0 16,-2 2 0-16,0-1 0 16,0 0 0-16,-1-1 0 15,1-2 0-15,2 2 0 16,0-3 0-16,0 2 0 16,-1 1 0-16,0 1 0 15,-2 1 0-15,-1 2 0 16,0 1 0-16,1 0 0 15,-2 0 0-15,-2 2 0 16,0 0 0-16,-2-1 0 16,2 2 0-16,-2-1 0 15,2 2 0-15,0-2 0 16,0 0 0-16,0 2 0 0,-2-2 0 16,2 0 0-1,0 0 0-15,0 1 0 0,0-1 0 16,0 1 0-16,0-1 0 15,0 1 0-15,-1-1 0 16,1 0 0-16,-2 2 0 16,1 0-43-16,-2 3-165 15,-5 4-180-15,-4 3-717 16</inkml:trace>
  <inkml:trace contextRef="#ctx0" brushRef="#br0" timeOffset="81387.02">14485 7074 512 0,'-9'1'625'16,"0"-1"-370"-16,-1-1-34 16,1-2-61-16,-1-1 8 15,3 0-75-15,-2 1-80 0,5 0-13 16,1 2 0-16,3-1 0 16,-2 2 0-16,2 0 0 15,2 2 0-15,-2-4 0 16,3 4 0-16,4-1 0 15,6 0 0-15,7-1 0 16,10 0 0-16,8-2 0 16,7-1 0-16,6-3 0 15,-3 2 0-15,4-3 0 16,-6 1 0-16,-7 0 0 16,-9 0 0-16,-6 2 0 15,-11 1 0-15,-4 2 0 16,-4 0 0-16,-4-1 0 15,2 1 0-15,-3-1 0 0,0 2 0 16,0 0 0-16,0 0 0 16,0 0 0-16,0 2 0 15,-3-1 0-15,3 3 0 16,-1 6 0-16,1 4 0 16,0 8 0-16,-2 5 0 15,2 5 0-15,0 3 0 16,0 3 0-16,2 3 0 15,2-1 0-15,0-2 0 16,1-6 0-16,1-5 0 16,0-6 0-16,-1-5 0 15,-1-3 0-15,-1-5 0 16,-2-1 0-16,1-4 0 0,-2 0 0 16,0-2 0-1,0-1 0-15,0 0 0 0,-2-1 0 16,2 1 0-16,-1-2 0 15,1 2 0-15,0 0 0 16,0 0-77-16,0 2-464 16</inkml:trace>
  <inkml:trace contextRef="#ctx0" brushRef="#br0" timeOffset="130146.95">16035 4979 466 0,'-6'5'437'0,"5"-4"-289"16,-1 0-28-16,1-1 19 15,-1 0-24-15,1 2-12 16,-1-2-7-16,1 0 6 15,-2 0-15-15,-2 1-21 16,0 1-17-16,2-2-14 16,-4 2-8-16,4 0-2 15,-1 1-2-15,1-1-14 0,0 1-9 16,1-1 0-16,1-1 0 16,1-1 0-16,0 0 0 15,1-1 0-15,1-1 0 16,-1-2 0-16,5-2 0 15,9-8 0-15,15-13 0 16,12-13 0-16,17-11 0 16,12-7 0-16,6-1 0 15,-1 2 0-15,-1 6 0 16,-7 7 0-16,-6 2 0 16,-10 6 0-16,-9 8 0 15,-9 5 0-15,-7 8 0 0,-8 4 0 16,-9 6-5-16,-7 4-35 15,-3 2-22 1,-7 3-26-16,-4 7-81 0,-7 2-116 16,-8 7-327-16</inkml:trace>
  <inkml:trace contextRef="#ctx0" brushRef="#br0" timeOffset="130716.42">16036 4764 1021 0,'5'-7'188'0,"-4"-1"-48"15,-2 1 25-15,-4 2-48 16,2 0-23-16,2 3 1 16,-2-1-36-16,3 1-30 15,0 2-7-15,3 0-16 16,-3 2-6-16,0 1 1 0,0 5 2 15,-4 6 21-15,1 6 2 16,-5 10-5-16,0 3 0 16,-3 5-6-16,0-4-15 15,2 1 0-15,2-6 0 16,-1-3 0-16,4-5 0 16,2-3 0-16,2-5 0 15,2-3 0-15,1-3 0 16,4-5 0-16,4 0 0 15,7-4 0-15,12-5 0 16,11-4 0-16,9-7 0 16,2-2 0-16,0 0 0 15,-9 5 0-15,-8 4 0 0,-10 5 0 16,-7 3 0-16,-9 3 0 16,-6 2 0-16,-2-2-70 15,-1 1-196-15,-1 0-261 16</inkml:trace>
  <inkml:trace contextRef="#ctx0" brushRef="#br0" timeOffset="132295.31">9594 10808 483 0,'-7'8'590'0,"1"-2"-364"15,-3-2 14-15,1-4-110 16,1 3 18-16,1-2-41 16,3 0-30-16,-3-1-31 15,4 2-46-15,1-1 0 16,-1 1 0-16,1-1 0 0,1 2 0 15,1-1 0-15,-1-1 0 16,0-1 0-16,2 1 0 16,-2-1 0-16,1 0 0 15,1-1 0-15,-2 0 0 16,3-1 0-16,-3-1 0 16,6-1 0-16,5-5 0 15,9-8 0-15,12-10 0 16,12-12 0-16,12-10 0 15,5-12 0-15,9-4 0 16,-3 2 0-16,-1 6 0 16,-7 4 0-16,-7 10 0 0,-8 10 0 15,-8 4 0 1,-8 8 0-16,-7 4 0 0,-8 7 0 16,-5 5 0-16,-2 1 0 15,-6 4 0-15,1 0 0 16,-2 0 0-16,1 2 0 15,0-2 0-15,-2 3 0 16,-2 1 0-16,1 2-90 16,-2 1-91-16,-1 2-34 15,0 0-168-15,-1 1-370 16</inkml:trace>
  <inkml:trace contextRef="#ctx0" brushRef="#br0" timeOffset="132780.65">9997 10249 925 0,'-9'-5'291'0,"0"0"-17"16,0-3-78-16,-1 2-23 15,2 0-48-15,4 0-62 16,-1 4-63-16,4-1 0 0,1 1 0 16,0 2 0-1,1 2 0-15,2-2 0 0,5 0 0 16,8 0 0-16,7-2 0 16,12 1 0-16,7 1 0 15,3-2 0 1,3 2 0-16,-5 0 0 0,-3 0 0 15,-9 0 0-15,-5 0 0 16,-8 0 0-16,-5 0 0 16,-5 0 0-16,-4 0 0 15,-2 0 0-15,-2 0 0 16,1 2 0-16,-1 1 0 16,0 2 0-16,2 5 0 15,-4 6 0-15,2 3 0 16,-3 4 0-16,-1 3 0 15,-2 0 0-15,0-1 0 0,0 0 0 16,1-1 0-16,2-3-7 16,0-2-292-16,3-3-147 15</inkml:trace>
  <inkml:trace contextRef="#ctx0" brushRef="#br1" timeOffset="153761.01">10689 9162 1004 0,'-4'-1'192'15,"-1"0"-8"-15,1-1-41 16,-3 1-42-16,2-2-25 16,1 3 14-16,-1 0-16 0,2 0-5 15,-2 0-20-15,-1 1 3 16,1-1-39-16,0 0-13 16,1 2 0-16,-1-1 0 15,-1 1 0-15,-1 0 0 16,-1 1 0-16,-1 1 0 15,-1 2 0-15,0-4 0 16,-1 3 0-16,8-2 0 16,0-2 0-16,1-1 0 15,2 2 0-15,0-2 0 16,0-2 0-16,3 1 0 16,-1-1 0-16,9-2 0 15,8-4 0-15,11-5 0 0,4-3 0 16,11-7 0-1,4 1 0-15,0 0 0 16,1-3 0-16,2 1 0 0,-3 4 0 16,-3 0 0-16,-5 4 0 15,-10 6 0-15,-9 2 0 16,-7 5 0-16,-5 0 0 16,-8 1 0-16,1 4 0 15,-3-2 0-15,-3 1 0 16,3 1 0-16,-2-1 0 15,-2-1 0-15,-3 2-62 16,-2 2-254-16,-3 3-221 0</inkml:trace>
  <inkml:trace contextRef="#ctx0" brushRef="#br1" timeOffset="155451.26">14085 12654 430 0,'-3'5'366'0,"2"-4"-158"15,-2 1-18-15,0-2-8 16,-2 0-36-16,0 0-33 15,-2 0 3-15,-2 2-21 16,2 0-10-16,1-1-33 16,0 1-20-16,0-1-18 0,4-1-6 15,2 0 2-15,2 0-10 16,1-1 0-16,12-6 0 16,11-1 0-16,16-6 0 15,12-3 0 1,10-2 0-16,0-1 0 0,-2 2 0 15,-9-1 0-15,-9 4 0 16,-10 0 0-16,-9 5 0 16,-9 3 0-16,-11 1 0 15,0 6 0-15,-7 0 0 16,-1 3 0-16,0-2 0 16,-6 3-265-16,-4 2-319 15</inkml:trace>
  <inkml:trace contextRef="#ctx0" brushRef="#br2" timeOffset="159921.23">12861 5108 1109 0,'-4'-6'257'16,"-2"-4"-22"-16,0 0-59 15,0 1-37-15,-1 0-28 16,-2 0-91-16,3 4-20 16,1 0 0-16,1 2 0 15,1 1 0-15,3 2 0 16,0 0 0-16,0 0 0 0,1 2 0 15,1 1 0-15,1 6 0 16,0 7 0-16,3 8 0 16,3 10 0-16,-2 8 0 15,-1 6 0-15,0 4 0 16,-1 1 0-16,-2-3 0 16,1 0 0-16,-1-8 0 15,1-3 0-15,1-5 0 16,1-7 0-16,-3-6 0 15,2-7 0-15,-4-5 0 16,-1-5 0-16,0-4 0 16,0-3 0-16,0-3 0 15,-3-1 0-15,2-5-199 16,-1-2-320-16</inkml:trace>
  <inkml:trace contextRef="#ctx0" brushRef="#br2" timeOffset="160282.37">12593 5396 1156 0,'-6'-1'241'16,"-1"-1"3"-16,2 1-72 15,1-1-47-15,4 2-48 0,-2 0-45 16,2 0-32 0,2 0 0-16,-1 0 0 0,1-1 0 15,4-1 0-15,7 0 0 16,20-5 0-16,16-5 0 16,8-2 0-16,16-3 0 15,-1 0 0-15,-10 3 0 16,-8 4 0-16,-14 3 0 15,-11 2 0-15,-12 4-20 16,-9 1-13-16,-7 0 1 0,-2 3-71 16,-5 2-125-1,-6 0-373-15</inkml:trace>
  <inkml:trace contextRef="#ctx0" brushRef="#br2" timeOffset="161430.06">17622 9310 830 0,'4'-17'239'0,"-4"3"-14"16,-2 0-16-16,-1 3-28 15,-2 1 20-15,1 1-58 16,-1 4-124-16,1-1-19 16,0 3 0-16,2 0 0 15,2 3 0-15,0-1 0 16,0 1 0-16,2 0 0 0,-2 0 0 15,1 0 0-15,2 7 0 16,1 6 0-16,-1 8 0 16,5 10 0-16,1 9 0 15,3 5 0-15,1 1 0 16,3-1 0-16,0-4 0 16,3-3 0-16,-2-2 0 15,-1-3 0-15,-3 0 0 16,-1-1 0-16,-3-4 0 15,-3-3 0-15,-3-7 0 16,-1-7 0-16,-1-5 0 16,-1-5 0-16,-1-6 0 15,-2-4 0-15,0-4 0 16,-2-3-247-16,1-1-266 0</inkml:trace>
  <inkml:trace contextRef="#ctx0" brushRef="#br2" timeOffset="161782.17">17528 9587 584 0,'-9'-4'653'15,"2"2"-440"-15,-2 1-8 16,3-1-64-16,3 2-31 15,0 2-50-15,3-2-24 0,0 1-19 16,2-1-8-16,1 3 10 16,7-2-19-16,9-2 0 15,13-3 0-15,11-6 0 16,11-5 0-16,8-5 0 16,1-2 0-16,0 1 0 15,-5 3 0-15,-9 2 0 16,-12 5 0-16,-11 6 0 15,-13 2 0-15,-7 3 0 16,-7 0 0-16,-4 3-8 0,-5 4-167 16,-6 1-203-1,-6 2-576-15</inkml:trace>
  <inkml:trace contextRef="#ctx0" brushRef="#br1" timeOffset="168877.37">11019 8821 994 0,'3'-7'137'0,"-6"0"90"15,1-1-68-15,-4 1-40 16,-1-3-27-16,3 3-16 15,-4 1-15-15,2-3 7 0,-4 0-8 16,4 1-6-16,-3 0-54 16,0 0 0-16,-1 2 0 15,-1-2 0-15,-1 3 0 16,0-1 0-16,0 2 0 16,-3-2 0-16,2 3 0 15,-3-1 0-15,0 1 0 16,-1 2 0-16,0-1 0 15,1 1 0-15,1-1 0 16,-3 2 0-16,3 2 0 16,-1-1 0-16,1 2 0 15,-3 2 0-15,-1 1 0 16,0 2 0-16,-1 1 0 0,-1 2 0 16,1 0 0-16,3 2 0 15,3-1 0-15,1 1 0 16,1 1 0-16,1 0 0 15,-1 2 0-15,2-1 0 16,-1 2 0-16,0 1 0 16,-2 1 0-16,3 1 0 15,3 1 0-15,1-1 0 16,1 3 0-16,4 2 0 16,1-3 0-16,3 1 0 15,0 0 0-15,3 2 0 0,0-3 0 16,1 2 0-16,2-1 0 15,-1 0 0-15,-1-1 0 16,3 0 0-16,-1-3 0 16,2 2 0-16,2-1 0 15,1-1 0-15,2 0 0 16,2 1 0-16,1 1 0 16,5 0 0-16,-2-2 0 15,1 1 0-15,1-1 0 16,-2-3 0-16,2-4 0 15,-3-3 0-15,3-1 0 16,1-3 0-16,3-4 0 0,2 1 0 16,0-4 0-16,1 1 0 15,-2-1 0-15,-5-4 0 16,4-1 0-16,-2-2 0 16,-1-1 0-16,-1-3 0 15,-3-3 0-15,-2-2 0 16,-1-7 0-16,-3 0 0 15,-2-4 0-15,-1-4 0 16,-3 2 0-16,-1 3 0 16,-1-1 0-16,-4 4 0 15,0 2 0-15,-3-3 0 16,0 0 0-16,0 1 0 16,-3-2 0-16,1 2 0 15,-4 1 0-15,-2 0 0 16,-1 1 0-16,0-2 0 0,-3 3 0 15,1 1 0 1,2 0 0-16,-1 3 0 0,1 0 0 16,-2 2 0-16,1 1 0 15,0 0 0-15,-2 3 0 16,-2-1 0-16,2 2 0 16,-2 0 0-16,0 1 0 15,1 0 0-15,-1 1 0 16,1 0 0-16,-4 4 0 15,1 1 0-15,-5 1 0 16,-1 3 0-16,-2 3 0 16,1 3 0-16,-1 1 0 0,1 1 0 15,-1 1 0 1,3 1 0-16,0-2 0 0,-1 0 0 16,4 2 0-16,-3 0 0 15,0 1 0-15,1 4 0 16,0-1 0-16,-1 2 0 15,1 3 0-15,1-1 0 16,0 1 0-16,2 1 0 16,1-1 0-16,5-1 0 15,2 2 0-15,1-1 0 16,2-1 0-16,3 2 0 16,1 1 0-16,2 1 0 15,3 1 0-15,0 1 0 0,2 0 0 16,2 3 0-1,0 0 0-15,1 3 0 0,1 3 0 16,3 2 0-16,-2 3 0 16,3 1 0-16,3-6 0 15,0-1 0-15,0-6 0 16,5-3 0-16,1-3 0 16,3-3 0-16,4-3 0 15,4 0 0-15,2-4 0 16,5-1 0-16,-3-2 0 15,8-5 0-15,1-6 0 16,5-6 0-16,0-8 0 16,-2-5 0-16,-4-5 0 15,-5-1 0-15,-6-6 0 0,-4 0 0 16,-6-3 0-16,4-4 0 16,-2 0 0-16,-6 0 0 15,-3 0 0-15,-4 2 0 16,-5 4 0-16,-7-1 0 15,-1 3 0-15,-1 1 0 16,-4 0 0-16,-1 2 0 16,-4 0 0-16,-2 1 0 15,-2 2 0-15,-5 3 0 16,-2 1 0-16,0 2 0 16,-3 4 0-16,-1 1 0 15,3 2 0-15,-1 2 0 16,1 0 0-16,1 2 0 15,-1 2 0-15,-1 0 0 16,-2 2 0-16,-2 1 0 0,-1 2 0 16,-1 2 0-16,1 4 0 15,0 1 0-15,-2-1 0 16,9 3 0-16,-3 1 0 16,5-1 0-16,1 3 0 15,0 3 0-15,-3 6 0 16,0 0 0-16,-1 5 0 15,1 1 0-15,6 3-351 16,3 2-260-16</inkml:trace>
  <inkml:trace contextRef="#ctx0" brushRef="#br1" timeOffset="171292.96">12872 10944 772 0,'2'-9'202'0,"-4"-1"-24"16,-1 0-6-16,-2-2-37 16,-3 5-24-16,0-4-12 15,1 4-17-15,-2-2 18 16,-3 2-35-16,0-1-5 0,-1 1-9 16,-1 0-31-16,-1 0-20 15,-3 0 0-15,-1 1 0 16,-1 0 0-16,-2 2 0 15,-2 1 0-15,2 2 0 16,-1-1 0-16,1 2 0 16,1 3 0-16,2 2 0 15,-2 0 0-15,2 4 0 16,2 1 0-16,-2 3 0 16,2 0 0-16,1 1 0 15,1 3 0-15,0 4 0 0,1 2 0 16,0 4 0-16,3 5 0 15,1 1 0-15,1 3 0 16,3 2 0-16,1 0 0 16,4-3 0-16,1 0 0 15,3-4 0-15,0-3 0 16,3-2 0-16,3-1 0 16,0-2 0-16,0 1 0 15,4 0 0-15,1-1 0 16,3-1 0-16,0-1 0 15,4-3 0-15,1-3 0 16,4-2 0-16,5-1 0 16,9-2 0-16,3-2 0 0,6-1 0 15,1-2 0-15,-1-4 0 16,-1-1 0-16,-5-6 0 16,2-5 0-16,-2-5 0 15,0-7 0-15,-1-7 0 16,0-3 0-16,-6-2 0 15,-3-2 0-15,-8-1 0 16,-7 0 0-16,-2-3 0 16,-7-1 0-16,-4-2 0 15,-7 1 0-15,-2 1 0 16,-5 4 0-16,-2 6 0 16,-2 2 0-16,1 6 0 15,-1 3 0-15,-4 1 0 16,2-1 0-16,-3 1 0 0,-4-2 0 15,0 1 0 1,-1 1 0-16,-1 3 0 0,3 2 0 16,1 3 0-16,3 5 0 15,2 0 0-15,0 3 0 16,-1 1 0-16,1 3 0 16,-3 0 0-16,1 2 0 15,-2-1 0-15,3 2 0 16,-4 0 0-16,5 0 0 15,-4 1 0-15,4 0 0 16,-3 2 0-16,-1 2 0 16,-2 0 0-16,-2 2 0 15,0 1 0-15,2-1 0 16,3 0 0-16,2-1 0 0,2 1 0 16,1 0 0-16,1 1 0 15,0 1 0-15,-3 2 0 16,0 4 0-16,-3 3 0 15,0 3 0-15,0 1 0 16,-1 3 0-16,1 1 0 16,2-4 0-16,3 0 0 15,3-2 0-15,3-1 0 16,2-2 0-16,1 3 0 16,-1 1 0-16,2-2 0 15,2 4 0-15,-1-2 0 0,2 3 0 16,2-2 0-16,1 3 0 15,3 1 0-15,1-2 0 16,2 1 0-16,6 1 0 16,0-4 0-16,7 1 0 15,2-2 0-15,6 0 0 16,3-2 0-16,3-2 0 16,3 0 0-16,2-3 0 15,-2-2 0-15,0-3 0 16,-3-4 0-16,-1-8 0 15,0-6 0-15,0-7 0 16,4-3 0-16,2-5 0 16,0-3 0-16,-2-3 0 15,0-1 0-15,-6-4 0 0,4-2 0 16,-4-7 0-16,-3 0 0 16,-3-5 0-16,-2 1 0 15,-6 4 0-15,-7 2 0 16,-3 5 0-16,-9 1 0 15,-7 4 0-15,1-2 0 16,-8-2 0-16,-3 0 0 16,0-1 0-16,-4 1 0 15,2 2 0-15,1 4 0 16,0 4 0-16,1 1 0 16,0 1 0-16,-6 3 0 15,2 0 0-15,-6 4 0 16,-1 2 0-16,0 4 0 0,-2 2 0 15,5 2 0 1,-2 4 0-16,3 1 0 0,0 3 0 16,-1 2 0-16,1 1 0 15,0 0 0-15,-3 0 0 16,2 2 0-16,-7 0 0 16,-3 3 0-16,0 2 0 15,3 0 0-15,0 1 0 16,4-1 0-16,10-1 0 15,-1-2 0-15,3-1 0 16,2 1 0-16,2 0 0 16,-2 1 0-16,1 4 0 0,-2 0 0 15,0 4 0 1,4 2 0-16,-2-3 0 0,4 4 0 16,0-1 0-1,-1 2 0-15,4 3 0 0,0 4 0 16,3 4 0-16,4 1 0 15,2 2 0-15,3 1 0 16,2 2 0-16,8-2 0 16,1-6 0-16,7-2-30 15,8-8-590-15</inkml:trace>
  <inkml:trace contextRef="#ctx0" brushRef="#br1" timeOffset="174907.49">14452 12269 594 0,'0'0'311'0,"0"-3"-87"16,0-1-39-16,-1-1-43 16,-4-3-3-16,1 2-27 15,-1-1-11-15,-3-1-15 0,0 4-20 16,0 0-18-16,-4 0-9 16,-1-1-39-16,2 4 0 15,-2-3 0-15,1 1 0 16,3 0 0-16,-1 0 0 15,2 0 0-15,-1 0 0 16,3 3 0-16,-4 0 0 16,2 0 0-16,-2 3 0 15,-3 0 0-15,-1 1 0 16,-2 1 0-16,1-1 0 16,0-2 0-16,1 2 0 15,-2 0 0-15,1 0 0 16,-1 0 0-16,1 4 0 0,-5 0 0 15,2 3 0 1,-1 0 0-16,4 2 0 0,-1-2 0 16,2 2 0-16,2 0 0 15,0 3 0-15,-1 2 0 16,1 1 0-16,0 4 0 16,-1 0 0-16,2-1 0 15,0 0 0-15,1-3 0 16,4-3 0-16,2-1 0 15,1-1 0-15,1-2 0 16,1 3 0-16,-1 1 0 16,4 2 0-16,-1 2 0 0,1 1 0 15,2 0 0-15,2 0 0 16,-1-1 0-16,3 0 0 16,0-4 0-1,1 3 0-15,2 1 0 0,2 0 0 16,2-1 0-16,3 4 0 15,-3-3 0-15,6 1 0 16,-2-3 0-16,1-1 0 16,3-3 0-16,6-4 0 15,4-2 0-15,5-6 0 16,8-2 0-16,1-2 0 16,5-3 0-16,-4-1 0 0,-6 1 0 15,-4-4 0-15,-3-2 0 16,-1-3 0-1,0-4 0-15,0-7 0 0,-1-2 0 16,-4-2 0-16,-5-2 0 16,-6 1 0-16,-6-1 0 15,-4 2 0-15,-5 0 0 16,-3 1 0-16,-1-1 0 16,-2 0 0-16,-3-2 0 15,-1 3 0-15,-1 0 0 16,0 3 0-16,-3 1 0 15,0 4 0-15,1 2 0 16,-5 4 0-16,1-1 0 16,-2 3 0-16,-2-3 0 15,-1 1 0-15,-2 0 0 0,1 0 0 16,0 1 0-16,-1-1 0 16,0 3 0-16,-2 1 0 15,0 3 0-15,-4 1 0 16,-2 2 0-16,0 4 0 15,-3 0 0-15,1 1 0 16,3 0 0-16,3 3 0 16,2-3 0-16,2 2 0 15,3 1 0-15,-1 4 0 16,-1 0 0-16,2 3 0 16,-3 2 0-16,2 1 0 15,1 2 0-15,0 0 0 0,0 1 0 16,-1 0 0-1,-2 0 0-15,3 1 0 0,0-1 0 16,2 2 0-16,2-1 0 16,5 0 0-16,2 1 0 15,1-1 0-15,0 1 0 16,2 1 0-16,1-1 0 16,-2 1 0-16,0 1 0 15,1 3 0-15,1 0 0 16,0 1 0-16,2 0 0 15,2 1 0-15,3-1 0 16,2 1 0-16,4-1 0 16,3 2 0-16,2 3 0 0,1-2 0 15,2-2 0 1,0 2 0-16,0-3 0 0,1-4 0 16,-2 0 0-1,1-2 0-15,-2-4 0 0,-1-2 0 16,4-3 0-16,1-5 0 15,8-1 0-15,5-5 0 16,7-2 0-16,4-4 0 16,2-2 0-16,-1-4 0 15,-4-1 0-15,2-5 0 16,-4-3 0-16,-4-4 0 16,-1-2 0-16,-3 0 0 15,-1-2 0-15,-4 3 0 0,-3-1 0 16,-3 3 0-16,-2-2 0 15,-2 2 0-15,-2-4 0 16,-4 1 0-16,-1-2 0 16,-5-1 0-16,-1 2 0 15,-3-1 0-15,-4 1 0 16,-1 2 0-16,-3 3 0 16,-3 1 0-16,-1 2 0 15,-4 3 0-15,-2 1 0 16,0-1 0-16,-3 2 0 15,-1-2 0-15,1 1 0 16,-2 0 0-16,1 1 0 16,4 4 0-16,0-1 0 15,3 3 0-15,-1 2 0 0,1-1 0 16,-1 2 0-16,-3 1 0 16,2 0 0-16,-4 2 0 15,0 0 0-15,-3 3 0 16,2-1 0-16,-2 1 0 15,4 2 0-15,0 1 0 16,-1 0 0-16,1 3 0 16,-1 0 0-16,2 2 0 15,-1 3 0-15,-2 3 0 16,0 0 0-16,1 2 0 16,-3 2 0-16,2-1 0 15,-2 4 0-15,1-1 0 16,-2 2 0-16,4 3 0 15,1 1 0-15,4 0 0 0,3 1 0 16,3 3 0-16,4-1 0 16,4 0 0-16,-1 2 0 15,6-2 0-15,6 58 0 16,-6-71 0-16,3 2 0 16,-3 1 0-16,1-2 0 15,5 15 0-15,-1 0 0 16,7-3 0-16,-3-3 0 15,4-1 0-15,2-3 0 16,1-3 0-16,1 2 0 16,1-3 0-16,1-3 0 0,-1 0 0 15,0 0 0-15,6-4 0 16,0-1 0-16,7-5 0 16,9-3 0-16,5-5 0 15,4-5 0-15,6-3 0 16,-4-4 0-16,-5-1 0 15,-5 0 0-15,-4-1 0 16,-6 1 0-16,-6-3 0 16,-4-2 0-16,-6-2 0 15,-2-4 0-15,-5-5 0 16,-3-3 0-16,-4-4 0 16,0-1 0-16,-2-1 0 15,-2 2 0-15,-2 2 0 16,1 4 0-16,-5 5 0 15,2 3 0-15,-2 6 0 0,-2 2 0 16,-1 3 0-16,0-1 0 16,-3 1 0-16,-1-4 0 15,-2 1 0-15,-4-2 0 16,2 2 0-16,-2-1 0 16,-2 5 0-16,3 1 0 15,-4 2 0-15,-4 3 0 16,1 1 0-16,-2 0 0 15,-3 1 0-15,0 2 0 16,0 0 0-16,2-2 0 16,1 2 0-16,3 1 0 15,2 0 0-15,2 3 0 0,1 1 0 16,-1 4 0-16,-3 4 0 16,-4 2 0-16,2 1 0 15,-1 2 0-15,4 0 0 16,4-1 0-16,2-2 0 15,4-1 0-15,1 0 0 16,-1-1 0-16,3-1 0 16,0 1 0-16,-1-1 0 15,4 2 0-15,-3 1 0 16,6 0 0-16,-4 2 0 16,4 2 0-16,-2 0 0 15,2 0 0-15,0-1 0 16,0 1 0-16,0-3 0 15,0 1 0-15,0-1 0 16,2 3 0-16,-1 1 0 0,0 2 0 16,2 1 0-16,2 4 0 15,0 2 0-15,2 1 0 16,1 2 0-16,-1-1 0 16,2-2 0-16,0 1 0 15,1-4 0-15,1-1 0 16,0 0 0-16,-1-2 0 15,3-1 0-15,-1-1 0 16,2-2 0-16,2 3 0 16,4-1 0-16,7-2-140 0,10 2-436 15</inkml:trace>
  <inkml:trace contextRef="#ctx0" brushRef="#br3" timeOffset="184312.79">12971 5057 540 0,'1'-4'306'0,"1"1"-45"15,-4-1-104-15,1 1-9 16,-2-1-20-16,-2 1-36 15,2-1-33-15,0 4-4 16,-2-3 0-16,0 0 0 16,0 0-17-16,1 2-7 15,-1-1 10-15,-1-2-9 0,0 1 13 16,-3 0-41-16,2 2-4 16,-2-2 0-16,0 0 0 15,-1 0 0-15,0 1 0 16,0-1 0-16,1 1 0 15,2 1 0-15,1 1 0 16,-3 0 0-16,1 0 0 16,-1 0 0-16,-1 3 0 15,-5 0 0-15,0 1 0 16,-3 3 0-16,-1-2 0 16,4 1 0-16,-3 0 0 15,1 3 0-15,0-2 0 16,-1 3 0-16,-2 1 0 15,1 0 0-15,1 0 0 16,5 1 0-16,1 0 0 0,1 0 0 16,1 1 0-16,4 1 0 15,0 2 0-15,-2 1 0 16,1 4 0-16,1 0 0 16,0 1 0-16,0 3 0 15,3-1 0-15,0 3 0 16,3 0 0-16,0-2 0 15,3 1 0-15,0-4 0 16,3 1 0-16,0-1 0 16,4 0 0-16,1-1 0 15,1 1 0-15,3 1 0 16,0-2 0-16,4 1 0 16,0-4 0-16,1-2 0 15,1-1 0-15,-2-4 0 0,4 0 0 16,-3-2 0-16,3-1 0 15,-4 0 0-15,2-2 0 16,3 0 0-16,-3-4 0 16,3-3 0-16,-2-5 0 15,0-2 0-15,-2-3 0 16,-1-3 0-16,-2-3 0 16,-1-2 0-16,1-1 0 15,-1 0 0-15,-1-3 0 16,3-1 0-16,-1 0 0 15,0-1 0-15,-1 1 0 16,-4 1 0-16,2 2 0 16,-7 1 0-16,-2-1 0 0,-1 0 0 15,-1-1 0-15,-3 2 0 16,-1-3 0-16,-2 0 0 16,-3 2 0-16,0 1 0 15,-5-1 0-15,2 3 0 16,-3 1 0-16,-2-2 0 15,-3 3 0-15,-1 0 0 16,-3 1 0-16,2-1 0 16,-2 3 0-16,2 2 0 15,1 1 0-15,0 1 0 0,3 3 0 16,0-1 0 0,0 1 0-16,-1 2 0 0,2 1 0 15,-4 2 0-15,2 1 0 16,0 2 0-16,-3 0 0 15,-1 5 0-15,-1 0 0 16,3 1 0-16,0 2 0 16,0 0 0-16,5 1 0 15,-1-1 0-15,-1 3 0 16,2 0 0-16,0 2 0 16,-1 2 0-16,2 3 0 15,0-2 0-15,-1 4 0 16,-1-1 0-16,4 1 0 15,-3 2 0-15,4 1 0 16,1 2 0-16,2 3 0 0,0-2 0 16,5 0 0-16,1-1 0 15,1-1 0-15,5-2 0 16,0-1 0-16,6 1 0 16,3 2 0-16,3-1 0 15,3 2 0-15,1-4 0 16,3-2 0-16,-2-1 0 15,4-4 0-15,0-1 0 16,2-3 0-16,3 0 0 16,1-5 0-16,-1-3 0 15,3-4 0-15,-4-4 0 16,2-6 0-16,-2-4 0 0,-1-6 0 16,1-3 0-1,-1-3 0-15,-3-4 0 0,-2-1 0 16,-2-3 0-16,-8 0 0 15,-2-1 0-15,-2-2 0 16,-4 0 0-16,-2 0 0 16,3-68 0-16,-9 91 0 15,-5 0 0-15,3 0 0 16,-1 1 0-16,-7-12 0 16,-4-1 0-16,0 5 0 15,-9-1 0-15,-1 0 0 16,-3 2 0-16,1 1 0 15,1 2 0-15,1 1 0 16,6 6 0-16,1-1 0 16,-2 2 0-16,1 4 0 0,-2 2 0 15,-1 3 0-15,-1 5 0 16,0 3-237-16,1 10-302 16</inkml:trace>
  <inkml:trace contextRef="#ctx0" brushRef="#br3" timeOffset="186185.87">14561 6284 931 0,'0'-11'207'15,"-5"3"10"-15,0-1-59 16,-1 0-18-16,-2 0-40 15,0 1 0-15,1-1-35 0,-2 3-9 16,0 0-9-16,0 0-21 16,-1 0-26-16,1 1 0 15,-5 1 0-15,0 1 0 16,-3 0 0-16,-2 0 0 16,-2 2 0-16,1-1 0 15,-5 2 0-15,1 2 0 16,-4 1 0-16,0-1 0 15,-2 3 0-15,0 2 0 16,3-2 0-16,3 4 0 16,2-2 0-16,1 1 0 15,3 1 0-15,0-1 0 0,4 3 0 16,-2 2 0 0,3 3 0-16,-4 0 0 0,2 5 0 15,1 2 0-15,0 4 0 16,2 0 0-16,3 1 0 15,5 1 0-15,1-2 0 16,3 2 0-16,3-1 0 16,1-1 0-16,2 2 0 15,4 0 0-15,1 2 0 16,0 0 0-16,3-1 0 16,0-3 0-16,4 0 0 15,3-5 0-15,7-5 0 16,11-5 0-16,9-5 0 15,8-4 0-15,5-3 0 16,-1-3 0-16,-3-1 0 0,-11 0 0 16,-4-3 0-16,-8-1 0 15,-4-4 0-15,0-5 0 16,-4-7 0-16,-3-4 0 16,-4-5 0-16,-2-5 0 15,-4-3 0-15,-4 0 0 16,-3-1 0-16,0 0 0 15,-5 1 0-15,-2 1 0 16,-6 4 0-16,1 0 0 16,-5 4 0-16,-4 4 0 15,0 4 0-15,-2 2 0 16,0 6 0-16,-2 0 0 0,0 2 0 16,0 3 0-1,-3 1 0-15,0 0 0 0,-2 1 0 16,-2 4 0-16,1 0 0 15,-2 4 0-15,0 1 0 16,-1 1 0-16,1 5 0 16,-1 2 0-16,-1 1 0 15,1 2 0-15,1 1 0 16,2-2 0-16,4 0 0 16,3-2 0-16,0 0 0 15,3-1 0-15,2 0 0 16,1 2 0-16,-1-1 0 15,2 2 0-15,-1 3 0 0,0 3 0 16,0 0 0-16,-4 4 0 16,4 4 0-1,-4 1 0-15,2 0 0 16,2-1 0-16,2 1 0 0,4 1 0 16,3-3 0-16,3 1 0 15,3 2 0-15,1-2 0 16,2 1 0-16,1-1 0 15,1 2 0-15,1-3 0 16,-1 0 0-16,2 1 0 16,0 1 0-16,4-2 0 15,2 0 0-15,6-2 0 0,5-1 0 16,3-5 0 0,6-4 0-16,3-4 0 0,4-7 0 15,5-4 0-15,1-7 0 16,0-5 0-16,2-4 0 15,1-6 0-15,-4-1 0 16,0-1 0-16,-8 2 0 16,-7 4 0-16,-9-1 0 15,-8 1 0-15,-6-6 0 16,-5-1 0-16,0-6 0 16,-7-5 0-16,-4-4 0 15,-4-2 0-15,-5 0 0 16,-5 2 0-16,1 7 0 15,-2 5 0-15,0 6 0 16,2 5 0-16,-1 3 0 0,1 2 0 16,1 2 0-16,2 1 0 15,1 2 0-15,3 1 0 16,4 6-253-16,4 6-351 16</inkml:trace>
  <inkml:trace contextRef="#ctx0" brushRef="#br3" timeOffset="188023.14">17883 9192 887 0,'0'-7'267'16,"0"-3"-10"-16,-3-1-62 16,-4-1-47-16,3 2-7 15,-4-5-30-15,-1 2-70 16,-4-1-41-16,-1-1 0 0,-2 2 0 16,-1 1 0-1,0 0 0-15,1 3 0 0,-1 2 0 16,2 0 0-16,-2 3 0 15,2 1 0-15,-2 3 0 16,-1 0 0-16,-2 4 0 16,-4 2 0-16,-1 4 0 15,-2 1 0-15,-1 3 0 16,4 3 0-16,0 2 0 16,2 1 0-16,1 3 0 15,3 4 0-15,-1 1 0 16,3 3 0-16,0 4 0 15,3 2 0-15,3 3 0 0,3 3 0 16,6 3 0 0,2-3 0-16,4 1 0 0,4-2 0 15,3 2 0-15,5-4 0 16,5-1 0-16,3-1 0 16,5-2 0-16,3-5 0 15,4-5 0-15,8-4 0 16,3-10 0-16,4-7 0 15,0-10 0-15,-3-6 0 16,0-9 0-16,-1-5 0 16,-5-5 0-16,1-1 0 15,-1-3 0-15,-4-1 0 0,-5 0 0 16,-4-2 0-16,-6 0 0 16,-6-2 0-16,-7-2 0 15,-5-2 0-15,-4-2 0 16,-7 2 0-16,-4 0 0 15,-5 6 0-15,-5 1 0 16,-3 5 0-16,0 4 0 16,0 3 0-16,0 0 0 15,0 1 0-15,0 3 0 16,-1-3 0-16,-1 2 0 16,1 1 0-16,-1 3 0 15,3 3 0-15,2 3 0 16,-2 4 0-16,1 5 0 15,-4 6 0-15,-4 4 0 16,-2 4 0-16,-1 1 0 0,3 1 0 16,1-1 0-16,6 1 0 15,3 0 0-15,2 3 0 16,1 3 0-16,0 2 0 16,1 5 0-16,-2 3 0 15,-1 5 0-15,0 5 0 16,-2 4 0-16,0 2 0 15,6 0 0-15,-2 0 0 16,7-4 0-16,4-4 0 16,2-1 0-16,7-1 0 15,2-2 0-15,7 1 0 16,1 1 0-16,7-2 0 0,2-2 0 16,5-2 0-1,7-6 0-15,5-4 0 0,4-5 0 16,7-5 0-1,3-4 0-15,0-9 0 0,-1-4 0 16,3-6 0-16,-1-7 0 16,-2-6 0-16,-3-7 0 15,-9-4 0-15,-7 0 0 16,-8-6 0-16,-9-2 0 16,-7 0 0-16,-10-1 0 15,-7-4 0-15,-12 1 0 16,-9 3 0-16,-5 5 0 15,-9 4 0-15,2 8 0 0,-1 3 0 16,9 6 0 0,6 5-208-16,8 5-764 0</inkml:trace>
  <inkml:trace contextRef="#ctx0" brushRef="#br0" timeOffset="202239.57">18209 9052 461 0,'-9'8'303'15,"0"0"-206"-15,-3 0 33 16,3 1-57-16,0 0-19 15,-1 2-9-15,2-2-5 16,2-1 2-16,1-1 1 0,2-1 4 16,0 1 10-16,-1-4 4 15,0 3-12-15,-2 0-5 16,0-2-18-16,1 0-4 16,1-1-2-16,1-2-4 15,0 1-2-15,2-2-4 16,2 0-2-16,-1 0-4 15,3 0 1-15,-3 0 1 16,1 0 15-16,-1-2 21 16,0 2 9-16,0-1 2 15,0-1-3-15,2 1-17 0,1-2-23 16,4-5-10-16,8-4-1 16,9-5 1-16,7-7 0 15,12-7-1-15,2-4-2 16,6-5 5-16,2-3-2 15,3-2 0-15,7-4-2 16,5-1 2-16,11-5 1 16,15-6 0-16,20-9 3 15,14-4-1-15,21-5-2 16,11-5-1-16,13-2-4 16,6 0 2-16,10 0 0 15,1 4 2-15,2 4-4 0,0 4 1 16,-9 7-8-1,-9 5 7-15,-9 6-1 0,-18 7 2 16,-20 7 1-16,-18 8 1 16,-28 9 1-16,-26 6 1 15,-21 9 0-15,-18 5 0 16,-10 3 2-16,-7 4 8 16,-1-2-8-16,-1 1-3 15,-1 1-8-15,-8 2-100 16,-3 1-29-16,-3 2-134 15,-4 3-223-15</inkml:trace>
  <inkml:trace contextRef="#ctx0" brushRef="#br0" timeOffset="202859.9">21367 7312 388 0,'-16'-1'634'16,"4"-2"-407"-16,1 1-16 15,0 0-67-15,3-1-12 16,5 1-41-16,0 1-36 15,3 1-21-15,1 0-26 16,1 0-8-16,1 4-3 16,5 5 3-16,3 4 3 15,6 2 0-15,10 3 5 0,5 2-3 16,6-3 0-16,5-3 4 16,-4 0 2-1,-2-1 1-15,-7-2-7 0,-5-3 5 16,-10-1 1-16,-4-2 0 15,-7-1 3-15,-1 0 4 16,-4-1-17-16,-1 4-1 16,-1 5 0-16,-2 6 0 15,-6 6 0-15,-4 4 0 16,-5 3 0-16,-2 0 0 16,3-3 0-16,-1-2 0 15,5-6 0-15,4-3-26 16,3-6-175-16,3-3-57 15,2-2-220-15</inkml:trace>
  <inkml:trace contextRef="#ctx0" brushRef="#br0" timeOffset="203775.13">23057 6978 846 0,'2'-7'281'0,"-4"-3"-28"16,-2 0-51-16,-2 0-53 15,-1 0 0-15,2 3-48 16,-1-2-35-16,0 4-66 15,-1 2 0-15,2 2 0 16,-5 2 0-16,-5 5 0 16,-3 3 0-16,-6 10 0 15,-3 5 0-15,1 6 0 16,4 2 0-16,5 5 0 16,6-4 0-16,4-1 0 15,7-5 0-15,7-5 0 0,5-4 0 16,6-2 0-16,5-3 0 15,6-2 0-15,1 0 0 16,2-1 0-16,-1 0 0 16,-3 1 0-16,-4 0 0 15,-3 2 0-15,-6 1 0 16,-5 1 0-16,-5 0 0 16,-5 2 0-16,-5 1 0 15,-7 1 0-15,-3-1 0 16,-6-3 0-16,-1-2 0 15,-2-5 0-15,2-3 0 16,3-4 0-16,3-5-81 16,3-3-288-16,4-2-412 15</inkml:trace>
  <inkml:trace contextRef="#ctx0" brushRef="#br0" timeOffset="204509.17">23443 7308 887 0,'-3'-12'224'15,"-2"0"-17"-15,0 0-39 16,1 1-21-16,1 2 26 15,0-3-18-15,0 1-69 16,3-3-86-16,-1-2 0 16,-1 1 0-16,2 1 0 15,0 0 0-15,-1 4 0 16,1 4 0-16,0 2 0 0,-2 4 0 16,2 4 0-16,-1 0 0 15,-1 9 0-15,2 5 0 16,0 9 0-16,0 7 0 15,2 5 0-15,1 2 0 16,1-1 0-16,5-2 0 16,0-4 0-16,3-6 0 15,4-4 0-15,2-4 0 16,2-6 0-16,2-7 0 16,0-8 0-16,4-8 0 15,-1-6 0-15,0-7 0 16,43-68 0-16,-64 73 0 15,-1 2 0-15,3-1 0 0,-3 2 0 16,1-14 0-16,1 1 0 16,-3 1 0-16,-2 3 0 15,-2 4 0-15,0 1 0 16,-2 0 0-16,1 4 0 16,-2 1 0-16,1 3 0 15,1 4 0-15,2 3 0 16,-1 2 0-16,2 1 0 15,0 1 0-15,0 4-76 16,2 3-254-16,2 8-191 16</inkml:trace>
  <inkml:trace contextRef="#ctx0" brushRef="#br0" timeOffset="204969">24042 7272 1122 0,'3'-14'295'0,"-3"2"-26"15,-1-2-23-15,-4 0-131 16,1 4-115-16,-1-2 0 15,2 5 0-15,2 2 0 16,-1 0 0-16,2 4 0 0,0 0 0 16,0 2 0-16,0 0 0 15,0 4 0-15,2 3 0 16,-2 9 0-16,1 9 0 16,2 10 0-16,0 11 0 15,0 2 0-15,2 4 0 16,-1-5 0-16,1-2 0 15,1-7 0-15,-2-2 0 16,2-6 0-16,1-3 0 16,-2-2 0-16,-2-5 0 0,2-4 0 15,-4-5 0 1,1-3 0-16,-2-5 0 0,0-2 0 16,0-4 0-16,-2-2 0 15,2-6-239-15,0-8-318 16</inkml:trace>
  <inkml:trace contextRef="#ctx0" brushRef="#br0" timeOffset="205336.43">23971 7067 1050 0,'-2'-14'204'0,"2"4"-26"15,2 0-40-15,-2-2-80 16,3 5-27-16,4 0-18 16,3 3 7-16,8 2 40 15,8 3-5-15,4 3 3 16,3 5 3-16,2 4-26 16,-4 6-16-16,-2 4 1 15,-8 2-1-15,-2 4-3 16,-5 3-8-16,-4-2-4 15,-6 2-4-15,-5 0 0 16,-8-3 0-16,-6 3 0 16,-10-2 0-16,-8 0 0 15,-4-3 0-15,-2-4 0 0,7-8 0 16,6-4 0-16,8-7-44 16,7-4-161-16,8-4-47 15,5-4-365-15</inkml:trace>
  <inkml:trace contextRef="#ctx0" brushRef="#br0" timeOffset="205807.76">24542 7238 749 0,'-2'-12'407'0,"2"1"-104"16,-3-1-63-16,0-1-29 15,0 4-74-15,-1-2-137 16,1 0 0-16,2 2 0 16,-2 2 0-16,1 3 0 15,1 1 0-15,1 3 0 16,-2 4 0-16,2 2 0 15,0 5 0-15,0 7 0 16,2 8 0-16,-1 5 0 16,4 7 0-16,1 4 0 15,1 3 0-15,0 5 0 16,1 0 0-16,-2 1 0 0,1 0 0 16,-2-2 0-16,-1-5 0 15,1-5 0-15,-2-3 0 16,0-6 0-16,-2-5 0 15,1-8 0-15,-2-6 0 16,1-5 0-16,-1-5 0 16,0-7 0-16,0-4 0 15,-1-6-24-15,-1-10-367 16,4-6-125-16,1-6-164 16</inkml:trace>
  <inkml:trace contextRef="#ctx0" brushRef="#br0" timeOffset="206123.91">24531 7203 646 0,'-5'-17'268'0,"5"3"-86"16,3 1-38-16,-1 3-46 16,3 1-34-16,-1 0-9 15,4 4-24-15,3 1 22 16,2 4 3-16,2 2-8 15,6 3 3-15,1 2-1 16,3 8-19-16,-1 1-5 16,3 5-1-16,-3 3 6 15,-3 5-7-15,-9 2-7 0,-9 3 1 16,-12 0 0-16,-9 0-5 16,-9-5-5-16,0-5-2 15,-3-5-3-15,3-8-3 16,5-5-53-16,4-8-86 15,5-3-126-15,8-6-439 16</inkml:trace>
  <inkml:trace contextRef="#ctx0" brushRef="#br0" timeOffset="206540.8">25164 7192 1189 0,'0'-6'146'0,"-6"-2"126"16,-3-2-132-16,-4 1-8 15,1 0-58-15,-1 2-29 16,-1 3-16-16,-2 1-9 16,-1 7-20-16,-2 5 0 15,-1 5 0-15,1 4 0 16,1 7 0-16,3 2 0 15,5 4 0-15,2 0 0 16,8 2 0-16,3-1 0 16,5-2 0-16,2-3 0 0,2-6 0 15,3-7 0 1,2-7 0-16,5-9 0 0,2-6 0 16,1-9 0-16,0-2 0 15,-5-8 0-15,-4 2 0 16,-8-1 0-16,-8-3 0 15,-5 4 0-15,-7 0 0 16,-1 4 0-16,-5 4 0 16,3 5 0-16,3 5-42 15,3 3-276-15,8 5-336 16</inkml:trace>
  <inkml:trace contextRef="#ctx0" brushRef="#br0" timeOffset="207178.86">25258 7095 1033 0,'0'-9'259'15,"2"1"-10"-15,-2-2-69 16,0 3-31-16,0 3-65 16,4 3-38-16,8 1 1 15,6 2-47-15,7 4 0 16,7 5 0-16,2 3 0 16,-3 7 0-16,-2 5 0 15,-4 8 0-15,-4-1 0 16,-6 5 0-16,-3 2 0 0,-5 0 0 15,-4-3 0 1,-3-4 0-16,-1-6 0 0,-2-9 0 16,0-8 0-16,0-5 0 15,-5-10 0-15,1-8 0 16,-1-9 0-16,-1-9 0 16,2-11 0-16,7-8 0 15,5-2 0-15,8 0 0 16,3 4 0-16,4 7 0 15,2 10 0-15,-5 8 0 16,-3 9 0-16,-5 5 0 16,-3 5 0-16,-4 1 0 0,-1 3 0 15,-2 0 0 1,1 2-307-16,1 0-447 0</inkml:trace>
  <inkml:trace contextRef="#ctx0" brushRef="#br0" timeOffset="209309.11">26411 6751 770 0,'3'-6'218'0,"-1"0"-9"16,-4 2-22-16,2 0-57 0,-1 0-56 15,1 2-32 1,0 0-27-16,0 2-8 0,0 0 5 16,0 0 4-16,0 0-3 15,0 0 5-15,1 0 30 16,-1-1 12-16,0 1-8 15,-1 0-13-15,1-1-11 16,0 1-8-16,0 0-10 16,0 0 2-16,0 0 1 15,0-1 5-15,0 1 0 16,1 0 0-16,-1 0-18 16,0-2 0-16,-1 1 0 15,1-1 0-15,-2 1 0 0,2 0 0 16,-1-2 0-1,-2 1 0-15,2 1 0 0,1 0 0 16,-2-1 0-16,2 2 0 16,2-1 0-16,-2 1 0 15,1 0 0-15,2 0 0 16,-3 1 0-16,0 1 0 16,0-1 0-16,0 0 0 15,0 1 0-15,0 3 0 16,6 7 0-16,3 7 0 15,7 7 0-15,8 9 0 16,6 4 0-16,6 5 0 16,2 4 0-16,-2 4 0 15,-4 5 0-15,-6 2 0 0,-4-1 0 16,-5-4 0-16,-3-8 0 16,-1-9 0-16,-4-13 0 15,-1-9 0-15,-3-9 0 16,0-7 0-16,1-8 0 15,0-5 0-15,0-7 0 16,1-6 0-16,-2-8 0 16,1-8 0-16,-2-7 0 15,1-7 0-15,-1-1 0 16,2 1 0-16,-4 1 0 16,-1 8 0-16,-1 3 0 15,0 6 0-15,-3 4 0 16,3 4 0-16,-1 5 0 15,1 5 0-15,0 4 0 16,0 6 0-16,0 4 0 0,1 4 0 16,-1 0 0-16,-1 3 0 15,-2 2 0-15,3 3-4 16,3 8-281-16,1 8-159 16</inkml:trace>
  <inkml:trace contextRef="#ctx0" brushRef="#br0" timeOffset="209840.7">27093 7134 1012 0,'5'-1'227'15,"-2"-1"-101"-15,0 2-30 16,0 2-7-16,1 1-33 16,1 2-12-16,3 1 9 15,-1 0-23-15,0 0 7 16,-2-2-4-16,2-2 7 16,-1 0-7-16,0-4-5 15,3 0-11-15,4-5-6 0,1-6-6 16,3-4 8-1,2-5-2-15,0-5 2 0,0-3-3 16,-5-3 0-16,-4 1 1 16,-5 2-3-16,-1 6 7 15,-6 3 2-15,-3 5-15 16,-3 7-2-16,-1 2 0 16,-6 4 0-16,-1 3 0 15,-5 3 0-15,-3 4 0 16,-1 6 0-16,-2 6 0 15,0 8 0-15,3 6 0 16,3 4 0-16,9 5 0 16,6 0 0-16,5-3 0 15,5-2 0-15,7-5 0 0,4-2 0 16,1-5 0-16,7-2-4 16,2-5-54-16,6-3-59 15,5-7-146-15,6-5-282 16</inkml:trace>
  <inkml:trace contextRef="#ctx0" brushRef="#br0" timeOffset="210440.61">27653 7014 1088 0,'7'-7'278'0,"-1"2"-66"15,0-1-77 1,-6 3-77-16,0 3-7 0,0 0-1 16,0 2-11-16,-3-2-9 15,2 0 1-15,1-2 15 16,0-2-21-16,-3-1-21 16,1-2-4-16,1-2 0 15,-2 2 0-15,1 0 0 16,1 2 0-16,-1 4 0 15,2 1 0-15,0 0 0 16,-1 1 0-16,1 2 0 16,0 4 0-16,0 1 0 0,-2 3 0 15,4 1 0-15,-1 1 0 16,-1-2 0-16,2-1 0 16,-1-1 0-16,1-6 0 15,-1-1 0-15,1 0 0 16,-1-6 0-16,-1 1 0 15,2-6 0-15,-1-2 0 16,2-3 0-16,0-1 0 16,-2-1 0-16,-1 2 0 15,-1 1 0-15,-2 0 0 16,-1 2 0-16,-4 3 0 16,1 1 0-16,-2 2 0 15,-3 5 0-15,-2 7 0 0,0 4 0 16,-3 9 0-16,1 6 0 15,-1 9 0-15,1 4 0 16,2 4 0-16,4 3 0 16,3-5 0-16,5-4 0 15,7-6 0-15,9-7 0 16,11-9-97-16,14-8-192 16,14-5-384-16</inkml:trace>
  <inkml:trace contextRef="#ctx0" brushRef="#br0" timeOffset="211037.6">28051 6652 1067 0,'1'-17'261'16,"-2"-1"-25"-16,-4-1-71 15,2-2-14-15,-1 4-49 16,3 3-37-16,1 4-65 16,0 3 0-16,0 4 0 15,0 2 0-15,0 2 0 16,0 2 0-16,0 7 0 15,-2 5 0-15,1 9 0 16,1 12 0-16,0 7 0 16,3 10 0-16,2 1 0 0,6 5 0 15,0 4 0-15,3 0 0 16,0 1 0-16,2-2 0 16,-2-6 0-16,0-3 0 15,0-9 0-15,-2-9 0 16,-2-7 0-16,-2-8 0 15,-2-7 0-15,-3-6 0 16,-1-5 0-16,-2-3 0 16,-2-3-134-16,-1-6-213 15,-2-6-306-15</inkml:trace>
  <inkml:trace contextRef="#ctx0" brushRef="#br0" timeOffset="211637.86">27914 7056 573 0,'-6'-6'500'0,"1"1"-343"16,1-4-18-16,2 3-89 16,2 0-42-16,5-1-8 15,7 1 0-15,12 1 1 16,10 0-1-16,15-3 2 15,12 0 2-15,7-3 6 16,2-1 13-16,0-2 11 16,-9 0-15-16,-10 2 1 15,-11 3 3-15,-14 2 7 16,-7 1 0-16,-10 3 16 0,-5 2 16 16,-4 0 17-16,-1 1 13 15,-1 0-33-15,1 0-10 16,-1 0-12-16,2 0-37 15,-1 1 0-15,1 2 0 16,-3 4 0-16,0 2 0 16,-2 9 0-16,-1 6 0 15,-1 4 0-15,4 5 0 16,0 3 0-16,3-1 0 16,1 0 0-16,3-8 0 15,3-3 0-15,2-6 0 16,4-3 0-16,7-8 0 0,3-6-35 15,6-5 16 1,0-7 18-16,-3-6 1 0,-4-4 2 16,-7-6 2-16,-6-5-2 15,-4-5 2-15,-4-3 1 16,-4 1-3-16,-3 3 2 16,-3 6 5-16,-3 10 8 15,-1 6-15-15,-5 5-2 16,3 3-4-16,-1 3-35 15,2 5-122-15,4-1-36 16,2 5-100-16,4 3-218 16</inkml:trace>
  <inkml:trace contextRef="#ctx0" brushRef="#br0" timeOffset="212038.79">28745 6957 819 0,'6'-13'395'0,"0"0"-136"16,-2 2-90-16,1 2-84 16,2 4-45-16,3 5 8 15,4 4-14-15,7 6 1 0,0 4-2 16,4 8-11-1,-1 4 1-15,0 3-5 0,-6 3-3 16,-3 0-5-16,-6-1-2 16,-5-4 2-16,-2-4 0 15,-4-8 1-15,2-5-8 16,-1-7-3-16,-1-6 0 16,2-8 0-16,0-6 0 15,0-10 0-15,2-7 0 16,2-4 0-16,2-3 0 15,1 0 0-15,1 3 0 16,1 7 0-16,0 4 0 16,0 7 0-16,0 4-38 15,1 9-299-15,1 3-202 16</inkml:trace>
  <inkml:trace contextRef="#ctx0" brushRef="#br0" timeOffset="212654.68">29883 6842 1132 0,'0'-13'258'16,"-1"1"-20"-16,-4 1-41 16,1-1-47-16,1 6-78 0,1 1-72 15,2 4 0-15,2 1 0 16,-2 1 0-16,1 7 0 16,1 7 0-16,-1 8 0 15,2 11 0-15,0 12 0 16,3 9 0-16,1 5 0 15,1 5 0-15,0 0 0 16,-2-1 0-16,1-5 0 16,-1-4 0-16,0-3 0 15,-2-4 0-15,1-4 0 16,0-7 0-16,-4-8 0 16,3-6 0-16,-2-8 0 15,-2-5 0-15,1-4 0 0,-1-5 0 16,2-3 0-1,-2-7 0-15,1-2-18 0,4-11-214 16,2-7 38-16,6-9-55 16,3-5-74-16,0 0-93 15</inkml:trace>
  <inkml:trace contextRef="#ctx0" brushRef="#br0" timeOffset="213014.84">29910 6921 929 0,'-7'-15'202'0,"0"2"-24"15,3-1-35-15,2-2-34 0,-2 2-53 16,4 1 10 0,2 4-2-16,0 2-22 0,0 2-40 15,1 7 3-15,5 3 8 16,4 6 14-16,10 2 17 15,9 4-10-15,10 2-22 16,6 2-7-16,2-2 0 16,-2 3 1-16,-8-1 3 15,-8 0 2-15,-10 2 2 16,-11 1 22-16,-10 3 2 16,-9 1-37-16,-10 1 0 15,-8 1 0-15,-12-3 0 16,-3-6 0-16,-1-6 0 15,0-3 0-15,10-8-51 16,5-5-80-16,10-6-115 0,4-1-237 16</inkml:trace>
  <inkml:trace contextRef="#ctx0" brushRef="#br0" timeOffset="213427.01">30431 6906 1056 0,'6'-4'308'0,"1"-2"-62"15,-4-1-65-15,-5 0-57 16,1 1-48-16,-3 3-24 16,1 0-48-16,-2 1-4 15,1 4 0-15,-4 3 0 16,-3 2 0-16,-2 4 0 15,1 5 0-15,1 3 0 16,2 4 0-16,6 4 0 16,3-2 0-16,3 0 0 15,3-3 0-15,3-5 0 16,4-7 0-16,4-3 0 16,2-6 0-16,1-3 0 15,-1-4 0-15,-3-4 0 0,-4-1 0 16,-4-5 0-16,-4 0 0 15,-4-5 0-15,-4 2 0 16,-4-1 0-16,-3 0 0 16,-3 1 0-16,-1 3-34 15,-2 4-157-15,4 1-65 16,2 5-182-16</inkml:trace>
  <inkml:trace contextRef="#ctx0" brushRef="#br0" timeOffset="213771.09">30754 6902 1137 0,'5'-9'288'15,"-4"1"-58"-15,-1-1-31 16,-1 3-63-16,-2 2-79 15,3 3-57-15,-2 1 0 16,2 1 0-16,-1 1 0 16,1-2 0-16,-3 7 0 15,6 1 0-15,0 5 0 16,0 6 0-16,1 5 0 16,-1 5 0-16,0 2 0 15,0 3 0-15,-1-2 0 16,1-2 0-16,0-5 0 15,0-6 0-15,0-5 0 16,-2-8 0-16,1-2-140 0,2-6-141 16,2-5-211-16</inkml:trace>
  <inkml:trace contextRef="#ctx0" brushRef="#br0" timeOffset="214043.37">30753 6668 1051 0,'-7'-8'322'16,"2"1"-61"-16,-1-3-29 0,0 2-67 15,1 4-149-15,0 1-16 16,0 2 0-16,1 2 0 16,2-1 0-16,1 1 0 15,-1 1 0-15,-1-1 0 16,3 1 0-16,-1-2 0 15,2 0 0-15,-2 0 0 16,2-2 0-16,2 2 0 16,0 3-75-16,2 5-176 15,3 3-53-15,5 8-252 16</inkml:trace>
  <inkml:trace contextRef="#ctx0" brushRef="#br0" timeOffset="214567.97">30902 6911 506 0,'6'-11'808'0,"-3"0"-579"16,-2 1 6-16,-1-1-59 15,2 6-88-15,0 1-83 16,1 4-5-16,1 4 0 15,4 5 0-15,3 4 0 16,3 5 0-16,1 3 0 16,-2 7 0-16,-1 4 0 15,0-1 0-15,-3 4 0 0,-3-2 0 16,-3-4 0 0,-3-7 0-16,0-3 0 0,0-11 0 15,0-4 0-15,0-5 0 16,0-9 0-16,4-8 0 15,-2-9 0-15,2-10 0 16,2-8 0-16,0-1 0 16,2 1 0-16,1 8 0 15,-2 6 0-15,2 8 0 16,1 7 0-16,1 7 0 16,1 3 0-16,39 10 0 15,-44 3 0-15,1 2 0 0,-1-1 0 16,-1 3 0-16,8 11 0 15,-4 6 0 1,0 4 0-16,-4 5 0 0,1 5 0 16,-4 2 0-16,1-9 0 15,-1-4 0-15,0-14 0 16,3-8-87-16,6-12-177 16,6-8-165-16</inkml:trace>
  <inkml:trace contextRef="#ctx0" brushRef="#br0" timeOffset="-214559.72">31536 6515 1098 0,'0'-20'292'15,"0"2"-33"-15,-1 4-29 16,-1 4-96-16,1 4-100 15,-1 3-34-15,1 3 0 16,1 2 0-16,-2-1 0 16,4 4 0-16,-1 2 0 15,1 7 0-15,2 12 0 16,1 10 0-16,1 8 0 16,1 11 0-16,-3 5 0 15,0 2 0-15,-3 2 0 16,1-5 0-16,-1-3 0 0,2-5 0 15,2-7 0-15,-1-7 0 16,3-7 0-16,1-10 0 16,2-6 0-16,8-9 0 15,3-7 0-15,8-6-65 16,4-4-249-16,-2 0-246 16</inkml:trace>
  <inkml:trace contextRef="#ctx0" brushRef="#br0" timeOffset="-214359.26">31456 6840 1106 0,'1'-5'162'15,"3"-2"-42"-15,6 0-9 16,5-1-90-16,10 1-21 15,11 1-12-15,8 0-115 16,6 2-102-16,2 0-319 16</inkml:trace>
  <inkml:trace contextRef="#ctx0" brushRef="#br0" timeOffset="-213864.57">32120 6700 566 0,'1'-6'384'0,"-2"-4"-180"16,-1-1 35-16,1-3-67 0,-2 2-52 16,-1 1 2-16,-1 4-44 15,0 3-26-15,-1 2-45 16,-4 4-7-16,-3 2-1 16,-4 3 1-16,-2 4 0 15,0 3 0-15,2 3-2 16,3 5 1-16,1-2-14 15,5 0 0-15,5 0 4 16,3 2 5-16,5-2 6 16,4-1 1-16,1 0-1 0,2 1 0 15,3-1 6 1,2-1 15-16,3 0 5 0,2 0 9 16,1 1-11-16,0 1 0 15,-4 1-7-15,-3-1-17 16,-5 2 0-16,-4 1 0 15,-7 0 0-15,-8 0 0 16,-5 0 0-16,-4-1 0 16,-8-4 0-16,-3-2 0 15,0-9 0-15,-2 1 0 16,2-7 0-16,8-2 0 16,7-4 0-16,4 1 0 15,6-1 0-15,6-2 0 16,1 1 0-16,2-1 0 15,2 2 0-15,3 2 0 0,2 0-295 16,-1 1-187-16</inkml:trace>
  <inkml:trace contextRef="#ctx0" brushRef="#br0" timeOffset="-205235.93">19838 11152 348 0,'-2'2'533'0,"2"1"-417"16,-1 0 34-16,-2 1 8 15,0-1-62-15,-2 3-7 16,1-3-40-16,0 2-8 16,1 0-3-16,0-4 7 15,3-1-11-15,0 2-3 16,0-4 0-16,0 2-5 16,0 0-7-16,0 0 3 15,-2 0 1-15,2 0 1 16,0 0-3-16,0 0-1 15,0 0-3-15,0 0-2 0,0 0-4 16,0-1 1-16,2-1 0 16,-2 2 8-16,0-1 5 15,1 1-4 1,-1-2-21-16,0 2 0 0,0-1 0 16,0-3 0-16,0 2 0 15,3-5 0-15,4-3 0 16,4-4 0-16,7-4 0 15,3-3 0-15,6-2 0 16,5-3 0-16,7-1 0 16,6-7 0-16,3-2 0 15,5-3 0-15,7-4 0 16,0 3 0-16,-1-2 0 16,3 3 0-16,0 1 0 15,-1 0 0-15,4 1 0 0,2-4 0 16,6-2 0-1,4-2 0-15,8-1 0 0,3 2 0 16,2 1 0-16,-2 6 0 16,-6 4 0-16,-3 3 0 15,-3 3 0-15,2 0 0 16,0 0 0-16,2 1 0 16,3-3 0-16,6 2-4 15,0 0-7-15,1 4 3 16,-7 2 7-16,-7 3-5 15,-6 0 0-15,-7 4 3 16,-3 0-3-16,2-3-1 16,2 0-10-16,4-3 7 0,6 0 3 15,4 1-3-15,0 1 4 16,-4 2 3-16,-8 3 3 16,-10 2 1-16,-12 3-1 15,-10 2 0-15,-7 0-1 16,-3 1 3-16,-1-1-1 15,1 0 0-15,-1 1-2 16,2-1 0-16,-6 2 1 16,-3 1 0-16,-5 0 3 15,-5 3 4-15,-4-1 9 16,1 1-11-16,1-3-3 16,5 0-2-16,2 0-1 15,4 0 0-15,2-2-1 16,2 0 2-16,-2 2-3 15,-3 2 3-15,-1 1 0 16,-5 0 2-16,-5-1 2 0,1 1 0 16,1-3-2-16,0 1-1 15,4 0-1-15,2-1-2 16,2 0 1-16,1 2 1 16,-3-1 1-16,-1 2 0 15,-4 0-1-15,-3 2 2 16,-3-2-2-16,-2 0-1 15,-1 0-34-15,-3 1-168 0,-6 0-202 16,-3-1-695 0</inkml:trace>
  <inkml:trace contextRef="#ctx0" brushRef="#br0" timeOffset="-204763.8">23040 9539 883 0,'-12'-6'274'0,"0"-2"-1"16,1-2-57-16,4 0-39 0,1 3-36 16,2 1-58-1,1 3-83-15,1 1 0 0,4 2 0 16,-1 0 0-16,-1 1 0 15,6 0 0-15,4 4 0 16,4 2 0-16,10 2 0 16,6 3 0-16,5 2 0 15,7 5 0-15,95 47 0 16,-113-56 0-16,0-1 0 16,-3-2 0-16,-2 1 0 15,19 4 0-15,-10-3 0 16,-6-4 0-16,-10 0 0 15,-6-2 0-15,-3-2 0 16,0-1 0-16,-6 3 0 0,3 1 0 16,0 6 0-1,-4 5 0-15,-4 8 0 0,-2 5 0 16,-9 5 0-16,-4 1 0 16,-1 1 0-16,0-2 0 15,0-3-52-15,4-3-190 16,3-3-129-16,2-5-427 15</inkml:trace>
  <inkml:trace contextRef="#ctx0" brushRef="#br0" timeOffset="-203219.84">24851 9329 826 0,'1'-13'254'0,"-2"2"-1"15,1 0-65-15,-2 5-38 16,1 0-4-16,1 2-29 16,1 1-7-16,1 0-107 15,-2 2-3-15,1-1 0 16,1 2 0-16,-2 0 0 16,1 2 0-16,-1-1 0 15,-1 2 0-15,1 3 0 16,0 2 0-16,0 6 0 15,0 5 0-15,1 6 0 0,1 3 0 16,-1 3 0 0,2 3 0-16,2 1 0 15,1 2 0-15,0 1 0 0,1 2 0 16,1-1 0-16,0-1 0 16,0-4 0-16,-2-3 0 15,0-8 0-15,-3-8 0 16,-1-5 0-16,-1-4 0 15,-1-3 0-15,0-2 0 16,-1-1 0-16,-1-3 0 16,1-2 0-16,-2-7 0 15,-2-8 0-15,-1-9 0 16,0-9 0-16,0-8 0 16,3-7 0-16,0 1 0 15,2 2 0-15,-1 6 0 16,-1 4 0-16,-1 3 0 0,-2 2 0 15,-3-1 0-15,1 3 0 16,4-2 0-16,-1 5 0 16,5 3 0-16,0 4 0 15,2 8 0-15,-2 5 0 16,0 6 0-16,0 2 0 16,0 4 0-16,0-1 0 15,0 3 0-15,3 3 0 16,0 5 0-16,4 3 0 15,7 8 0-15,4 5 0 0,6 6 0 16,4 3 0-16,3 3 0 16,2 3 0-16,-2-1 0 15,-1 2 0-15,-3-2 0 16,-2-3 0-16,-2-7 0 16,-5-7 0-16,-4-6 0 15,-3-8 0-15,-5-5 0 16,-3-4 0-16,0-6 0 15,-1-4 0-15,2-6 0 16,0-8 0-16,5-6 0 16,2-7 0-16,5-5 0 15,2-3 0-15,2-3 0 16,-1 3 0-16,-4 1 0 0,-2 5 0 16,-4 2 0-1,-3 5 0-15,-3 0 0 0,2 3 0 16,2 5 0-16,-3 1 0 15,2 5 0-15,-1 3 0 16,-2 5 0-16,0 3 0 16,-3 1 0-16,2 3 0 15,-2 1 0-15,-2 0 0 16,2 1 0-16,2 3 0 16,-2 6 0-16,3 2 0 15,1 9 0-15,2 7 0 16,0 9 0-16,0 6 0 15,3 9 0-15,1 5 0 16,-1-2 0-16,2 0 0 0,2-6 0 16,-1-3 0-1,1-6 0-15,-1-5 0 0,0-3 0 16,-1-1 0-16,-5-3 0 16,0-2 0-16,-3-7 0 15,0-5 0-15,-2-5 0 16,1-5 0-16,0-5 0 15,-2-2 0-15,2-1 0 16,-1-5 0-16,4-2 0 16,4-1-302-16,3 3-223 15</inkml:trace>
  <inkml:trace contextRef="#ctx0" brushRef="#br0" timeOffset="-202604.01">25923 9479 1044 0,'0'-16'270'16,"-1"-2"-24"-16,-4 1-81 16,-2-1-19-16,1 1-35 15,2 3-46-15,-2 4-65 16,1 5 0-16,-4 4 0 15,0 6 0-15,-3 5 0 0,-4 5 0 16,-2 10 0-16,0 4 0 16,0 5 0-16,5 1 0 15,1 4 0-15,3-4 0 16,5-3 0-16,5-5 0 16,4-6 0-16,5-7 0 15,0-8 0-15,4-3 0 16,4-9 0-16,-2-2 0 15,2-5 0-15,0-4 0 16,-2-1 0-16,-1-2 0 16,-1-3 0-16,-3-1 0 15,0-1 0-15,-5-2 0 16,-1-1 0-16,-4 1 0 16,-4 2 0-16,0 3 0 15,-2 5 0-15,1 6 0 0,1 4 0 16,1 4 0-16,1 3 0 15,-1 4 0-15,0 5 0 16,0 4 0-16,1 5 0 16,1 4 0-16,1 3 0 15,5 2 0-15,0 2 0 16,5-3 0-16,-1 1 0 16,5 1 0-16,-2-4 0 15,1-2 0-15,-4-2 0 16,-1-5 0-16,0-3 0 15,-1-5 0-15,1-6 0 16,4-2-216-16,-1-4-188 0,4 0-528 16</inkml:trace>
  <inkml:trace contextRef="#ctx0" brushRef="#br0" timeOffset="-201982.28">26146 9378 1113 0,'1'-9'261'15,"1"-2"-25"1,-1-2-57-16,-1-1-64 0,3 2-31 16,0 3-25-16,2 1-59 15,4 3 0-15,1 7 0 16,5 4 0-16,5 6 0 16,2 8 0-16,0 4 0 15,1 7 0-15,-2 2 0 16,-2 2 0-16,-4 1 0 15,-3-1 0-15,-6-3 0 0,-2-2 0 16,-4-6 0-16,-3-8 0 16,2-6 0-16,-1-6 0 15,-1-8 0-15,-3-6 0 16,2-8 0-16,-1-7 0 16,2-7 0-16,2-2 0 15,2-5 0-15,4-1 0 16,4 3 0-16,6 1 0 15,0 4 0-15,6 9 0 16,-1 5 0-16,0 8 0 16,1 6 0-16,-4 4 0 15,0 4 0-15,-4 3 0 16,-2 4 0-16,-5 2 0 16,-3 0 0-16,-3-2 0 15,-3-4 0-15,0-1 0 0,-3-5 0 16,-2-2 0-16,-2-5 0 15,1 0 0-15,1 0-132 16,2-3-281-16,6 1-353 16</inkml:trace>
  <inkml:trace contextRef="#ctx0" brushRef="#br0" timeOffset="-201263.82">26834 9389 739 0,'11'-17'556'15,"-5"-1"-314"-15,1-5-23 16,-6 2-66-16,-2-1-27 15,-1 3-114-15,-1 3-12 16,-2 3 0-16,-1 6 0 16,-1 1 0-16,-2 3 0 15,-1 3 0-15,-4 3 0 16,-2 5 0-16,-3 10 0 16,-4 8 0-16,2 8 0 0,0 6 0 15,1 5 0 1,3-1 0-16,2-4 0 0,6-4 0 15,3-7 0-15,5-8 0 16,5-4 0-16,5-7 0 16,7-4 0-16,8-6 0 15,2-6 0-15,4-4 0 16,1-5 0-16,-3-4 0 16,-4-3 0-16,-6-1 0 15,-4-2 0-15,-7-1 0 16,0-3 0-16,-4-1 0 15,-3 1 0-15,0 2 0 0,-3 3 0 16,1 5 0 0,-3 4 0-16,4 5 0 0,-2 5 0 15,1 2 0-15,1 3 0 16,1 4 0-16,1 4 0 16,2 5 0-16,2 8 0 15,2 5 0-15,2 6 0 16,0 3 0-16,3 5 0 15,-3 2 0-15,-3 2 0 16,-3-1 0-16,-2 2 0 16,-2-2 0-16,-2 1 0 15,-2-3 0-15,-2-1 0 16,-5-8 0-16,0-5 0 16,-1-8 0-16,-2-4 0 15,-3-7 0-15,0-2 0 0,-5-5-7 16,-2-1-332-16,-2-3-246 15</inkml:trace>
  <inkml:trace contextRef="#ctx0" brushRef="#br0" timeOffset="-200663.38">27217 9340 967 0,'4'-16'312'0,"-2"2"-50"15,0-2-34-15,-2 4-59 16,1 4-60-16,-1 3-109 16,2 3 0-16,-2 0 0 15,1 2 0-15,-1 0 0 16,0 6 0-16,0 5 0 15,-1 9 0-15,1 9 0 0,0 8 0 16,3 5 0 0,1-1 0-16,2-3 0 0,3-2 0 15,-2-8 0-15,2-7 0 16,-1-8 0-16,-1-6 0 16,4-8-94-16,2-7-197 15,1-3-172-15</inkml:trace>
  <inkml:trace contextRef="#ctx0" brushRef="#br0" timeOffset="-200399.04">27284 9107 1121 0,'2'-21'312'0,"-2"1"-66"0,-3 0-9 16,-3 0-106-16,3 8-131 15,-1 2 0-15,0 5 0 16,3 0 0-16,1 4 0 16,0 0 0-16,0 1 0 15,0 0 0-15,0-2 0 16,0 2 0-16,0 0 0 16,0 0-4-16,0 2-293 15,5 3-14-15,5 5-224 16</inkml:trace>
  <inkml:trace contextRef="#ctx0" brushRef="#br0" timeOffset="-199904.31">27611 9283 1378 0,'10'-8'259'0,"-1"-2"-5"15,-4 0-98-15,-2 3-156 16,0 3 0-16,-3 3 0 16,1 1 0-16,1 5 0 15,2 5 0-15,2 6 0 16,3 7 0-16,3 9 0 16,-1 3 0-16,-2 3 0 15,1 0 0-15,-6-2 0 16,-1 0 0-16,-1-5 0 0,-1-6 0 15,-1-8 0 1,-1-7 0-16,1-5 0 0,0-7 0 16,-2-8 0-16,2-6 0 15,-3-5 0-15,0-9 0 16,2-10 0-16,1-3 0 16,3-6 0-16,6 4 0 15,6 6 0-15,4 8 0 16,5 8 0-16,3 12 0 15,3 4 0-15,2 8 0 0,3 5 0 16,-2 9 0 0,0 6 0-16,-5 8 0 0,-6 5 0 15,-4 2 0-15,-5 2 0 16,-7-1 0-16,-4-5 0 16,-4-3 0-16,-2-7 0 15,-1-6-81-15,-3-2-516 16</inkml:trace>
  <inkml:trace contextRef="#ctx0" brushRef="#br0" timeOffset="-195372.86">14128 7830 963 0,'0'0'168'0,"-1"-1"0"15,-4-4-25-15,-2 2-14 16,4 1-24-16,-2 0-24 16,-1-1 4-16,2 2-10 15,-1-2-28-15,0 2-5 16,2-2-1-16,1 3-41 16,-1-2 0-16,2 1 0 15,1 1 0-15,-2 1 0 16,2-1 0-16,0 2 0 15,0-2 0-15,0 1 0 16,0-1 0-16,-1 2 0 16,2-2 0-16,-1 0 0 15,0 0 0-15,-1-2 0 16,2 2 0-16,-1 0 0 16,0 0 0-16,-1 0 0 0,2 0 0 15,-1 0 0-15,0 2 0 16,0-4 0-16,0 2 0 15,0 0 0-15,0 0 0 16,0 0 0-16,0 0 0 16,2 0 0-16,-2 0 0 15,-2 0 0-15,2 0 0 16,0 0 0-16,0 0 0 16,0 2 0-16,0-2 0 15,0 0 0-15,0 0 0 16,0 1 0-16,2-1 0 0,-2 0 0 15,1 1 0-15,1 1 0 16,-1-1 0-16,2 2 0 16,0 0 0-16,1 1 0 15,-1-1 0-15,0 1 0 16,2 1 0-16,-2 1 0 16,3 1 0-16,0 1 0 15,1-1 0-15,1 1 0 16,-2 1 0-16,1-2 0 15,2 0 0-15,-3 0 0 16,3 0 0-16,0 1 0 16,1 2 0-16,1 2 0 15,4 1 0-15,-2 2 0 16,5 0 0-16,-1 1 0 0,2-1 0 16,-3-1 0-16,2-2 0 15,0 0 0-15,2-5 0 16,-1 2 0-16,-3-1 0 15,5 1 0-15,-4-1 0 16,1 1 0-16,1-2 0 16,-3 2 0-16,2-1 0 15,0 0 0-15,2 1 0 16,-1-2 0-16,2 1 0 16,1-1 0-16,2 0 0 15,1-1 0-15,-2 1 0 16,5-1 0-16,-1 1 0 0,1 3 0 15,1-2 0-15,-1 3 0 16,0 1 0-16,1-3 0 16,-3 0 0-16,3 1 0 15,-5-2 0-15,6-2 0 16,-2 0 0-16,2 0 0 16,0-2 0-16,-2 0 0 15,2-1 0-15,0 0 0 16,0-1 0-16,-1-1 0 15,1 1 0-15,0-2 0 16,0 0 0-16,-2-2 0 16,2 1 0-16,0-1 0 15,3-1 0-15,-2 0 0 16,2-1 0-16,3 0 0 16,0-2 0-16,-2-1 0 0,2 0 0 15,-1 1 0-15,-2 2 0 16,-2 1 0-16,-1 0 0 15,-4 3 0-15,1-2 0 16,0 0 0-16,1-4 0 16,2-1 0-16,1-1 0 15,2-3 0-15,0 0 0 16,-2 3 0-16,2 1 0 16,-3-1 0-16,-2 2 0 15,-1 0 0-15,-2-2 0 0,0-2 0 16,2-1 0-1,-1-5 0-15,5-1 0 0,2 0 0 16,-2-1 0 0,0 2 0-16,-3 4 0 0,-5 1 0 15,-2 4 0-15,0-2 0 16,-4 0 0-16,3-1 0 16,6-4 0-16,2-1 0 15,8-3 0-15,4-3 0 16,8-1 0-16,0 2 0 15,2 1 0-15,0 1 0 16,-1 1 0-16,0-1 0 16,-1-2 0-16,4-6 0 0,3-1 0 15,4-4 0 1,4-3 0-16,3 3 0 0,-3 0 0 16,-2 6 0-16,-4 1 0 15,-6 4 0-15,-2 1 0 16,-1 0 0-16,4-4 0 15,3-4 0-15,6-4 0 16,5-5 0-16,6-4 0 16,3-1 0-16,2 0 0 15,-3 1 0-15,-5 4 0 16,-10 2 0-16,-1 2 0 16,2-4 0-16,4 2 0 15,7-8 0-15,9-2 0 16,2-6 0-16,6-2 0 0,-1-1 0 15,-2 4 0-15,-6 3 0 16,-3 7 0-16,-7 3 0 16,-4 2 0-16,-1 5 0 15,2-3 0-15,1 1 0 16,3-4 0-16,0 0 0 16,-2 1 0-16,-3 1 0 15,-5 4 0-15,-8 5 0 16,-8 5 0-16,-5 4 0 15,-1 1 0-15,-2-1 0 16,4-1 0-16,5-3 0 16,3-6 0-16,5-2 0 15,5-4 0-15,1-2 0 16,-3 3 0-16,-1 1 0 16,-2 2 0-16,0 2 0 0,6 0 0 15,5-5 0 1,6-3 0-16,12-2 0 0,9-7 0 15,6-2 0-15,3-1 0 16,1 0 0-16,-2 3 0 16,-10 4 0-16,-6 5 0 15,-8 5 0-15,0-1 0 16,4 3 0-16,6-4 0 16,9-2 0-16,8-4 0 15,8-2 0-15,7-3 0 0,-1 4 0 16,-3-2 0-1,-5 8 0-15,-8 4 0 0,-8 7 0 16,-8 3 0-16,-5 4 0 16,0 1 0-16,3 3 0 15,0-3 0-15,-1 4 0 16,-1-1 0-16,-5 3-2 16,-10 2 0-16,-6 3-2 15,-6 2 3-15,-9 2 1 16,-4 1-2-16,-6 0 2 15,-4-1 2-15,-3 0-1 16,-8-1-2-16,-3-2 2 16,-3 0-1-16,-5 0 0 0,-3 0 3 15,-2 0-3-15,-2-2 3 16,-1 2-1-16,-1 0-2 16,1 0 0-16,-2 2 0 15,1-2 0-15,-1 0-18 16,1 0-71-16,-3 2-153 15,-4 2-210-15,-4 1-485 16</inkml:trace>
  <inkml:trace contextRef="#ctx0" brushRef="#br0" timeOffset="-194729.68">23411 4906 1029 0,'-4'-14'224'0,"-2"-1"-6"16,0 1-38-16,-5-1-14 16,4 4-50-16,-1 4-2 15,2 2-114-15,1 3 0 16,2 0 0-16,0 4 0 16,3-2 0-16,-2 1 0 0,2-1 0 15,0 1 0-15,2 1 0 16,2 2 0-16,6 5 0 15,5 4 0-15,11 4 0 16,7 2 0-16,5 1 0 16,7 1 0-16,0 1 0 15,-1-3 0-15,-3 2 0 16,-4-1 0-16,-4 0 0 16,-3-3 0-16,-5 0 0 15,-1-4 0-15,-7-1 0 0,-4-4 0 16,-6-2 0-1,-2-3 0-15,-5 0 0 0,0-2 0 16,-2 1 0-16,-1 5 0 16,-28 59 0-16,16-46 0 15,0 0 0-15,2 0 0 16,-2-4 0-16,-10 20 0 16,2-8 0-16,4-7 0 15,5-6 0-15,2-5 0 16,3-4 0-16,2-3 0 15,-3 0 0-15,-1-2 0 16,0-1-224-16,3 0-159 0,2-4-569 16</inkml:trace>
  <inkml:trace contextRef="#ctx0" brushRef="#br0" timeOffset="-190736.64">24812 5057 826 0,'9'-4'325'16,"-3"-1"-135"-16,-1-1-37 16,-2 0-57-16,-3 2-27 0,0 4-11 15,0-2 4-15,-2 2-9 16,1 2-3-16,-2-2-1 16,0 0 0-16,-1 0-8 15,-2 0-25-15,0-2-6 16,-5 1-10-16,-1-2 0 15,-5 0 0-15,1 2 0 16,-3-1 0-16,-2 2 0 16,1-2 0-16,-1 0 0 15,3 2 0-15,-1 2 0 16,1 0 0-16,2 4 0 16,-2 3 0-16,3 4 0 0,-3 3 0 15,3 4 0-15,-1 4 0 16,1 2 0-16,0 0 0 15,1 2 0-15,3-2 0 16,5-4 0-16,4-2 0 16,5-5 0-16,7-5 0 15,5-2 0-15,8-6 0 16,2-4 0-16,5-7 0 16,-1-8 0-16,4-5 0 15,-3-8 0-15,-3-6 0 16,3-2 0-16,-3-1 0 15,-3 0 0-15,-5 0 0 16,-4 3 0-16,-3 1 0 0,-3 0 0 16,-5 1 0-16,1-3 0 15,0 1 0-15,-4 0 0 16,-2 0 0-16,-1 4 0 16,-1 4 0-16,-2 2 0 15,2 6 0-15,0 4 0 16,0 5 0-16,-1 5 0 15,1 2 0-15,0 1 0 16,3 3 0-16,-1 0 0 16,1 1 0-16,0 1 0 15,0 0 0-15,0 7 0 16,0 6 0-16,-2 8 0 0,4 9 0 16,-1 12 0-16,2 6 0 15,4 6 0-15,2 3 0 16,2-1 0-16,4-3 0 15,1-2 0-15,4-6 0 16,0-5 0-16,-3-2 0 16,1-4 0-16,-6-8 0 15,0-3 0-15,-5-7 0 16,-1-3 0-16,-1-4 0 16,-2-4 0-16,-2-3 0 15,1-1 0-15,-2-2 0 16,1-2 0-16,-1 0 0 15,0-2 0-15,0-3 0 16,2-5-178-16,2-5-462 16</inkml:trace>
  <inkml:trace contextRef="#ctx0" brushRef="#br0" timeOffset="-189911.72">25566 4843 799 0,'-5'4'216'0,"-1"-3"-37"16,0-1 5-16,-1 0-50 15,2 0-27-15,1 0-14 16,1 2 0-16,1-2-23 15,1 0-14-15,1 0-10 16,0 0-22-16,1 0-4 16,1 0-17-16,1-2-2 0,6-2 5 15,10 0-6-15,6-2-1 16,5 1-29-16,1-1-95 16,-2 3-81-16,-8 3-108 15,-5 5-169-15</inkml:trace>
  <inkml:trace contextRef="#ctx0" brushRef="#br0" timeOffset="-189670.57">25536 5063 1026 0,'1'-2'286'15,"-1"1"-80"-15,0 0-72 16,2-1-49-16,1 0-27 15,4 0-18-15,2 1-13 16,5-1-23-16,3 0-4 16,3 0-1-16,-1-2-38 15,5 1-23-15,-3-1-28 16,-6 1-31-16,-2 3-83 16,-2 0-46-16,-8 4-329 15</inkml:trace>
  <inkml:trace contextRef="#ctx0" brushRef="#br0" timeOffset="-188639.27">26337 4899 1037 0,'4'-10'242'0,"-2"-1"-8"15,-2-3-50-15,-3 3-17 16,0-1-53-16,0 1-45 16,0 1-69-16,0 4 0 15,1 1 0-15,2 2 0 16,0 2 0-16,2 1 0 15,-2 0 0-15,0 0 0 16,1 6 0-16,-1 7 0 16,0 7 0-16,2 7 0 15,1 7 0-15,0 4 0 0,1 1 0 16,4 1 0 0,-2-2 0-16,3-4 0 0,1-6 0 15,2-5 0-15,-1-8 0 16,-1-7 0-16,2-6 0 15,0-6 0-15,1-9 0 16,-1-4 0-16,3-7 0 16,-3-6 0-16,-1 1 0 15,0-2 0-15,-3 0 0 16,-4 4 0-16,-1 5 0 16,-1 3 0-16,-2 6 0 15,0 5 0-15,-2 4 0 16,2 4 0-16,0 1 0 0,-1 5 0 15,1 3 0 1,0 9 0-16,3 3 0 0,0 5 0 16,6 4 0-16,-2-3 0 15,5-3 0-15,0-5 0 16,2-4 0-16,-2-5 0 16,2-5 0-16,-2-3 0 15,5-7 0-15,-1-4 0 16,4-7 0-16,-1-4 0 15,-3-2 0-15,-1-4 0 16,-6 1 0-16,-6-2 0 16,-1 0 0-16,-5 2 0 15,-3 2 0-15,-4 4 0 16,0 2 0-16,-3 2 0 0,-5 3 0 16,-3 3 0-16,0 2 0 15,-3 3-99-15,4 6-190 16,1 3-109-16,6 3-379 15</inkml:trace>
  <inkml:trace contextRef="#ctx0" brushRef="#br0" timeOffset="-188059.61">27014 4920 977 0,'3'-10'288'0,"-1"0"-23"16,-2-1-73-16,-2 0-6 16,2 0-63-16,-1 2-107 15,-1 4-16-15,2 0 0 16,0 4 0-16,-1 2 0 16,-1 4 0-16,4 5 0 15,-2 7 0-15,1 5 0 16,2 8 0-16,0 2 0 15,-1 3 0-15,2-2 0 16,-1-2 0-16,0-5 0 0,1-3 0 16,1-6 0-16,3-5 0 15,2-8-108-15,2-6-144 16,2-5-65-16,0-4-365 16</inkml:trace>
  <inkml:trace contextRef="#ctx0" brushRef="#br0" timeOffset="-187736.92">27060 4616 1146 0,'0'-7'268'16,"0"2"-100"-16,0 4-54 15,-3 2-10-15,2 5-7 16,-2 3-24-16,3 1-10 15,0-3-49-15,-1 0-14 16,2-2 0-16,-1-5 0 16,0 0 0-16,0-5 0 15,-1 0 0-15,-2-3 0 16,0-4 0-16,-2 1 0 16,0 0 0-16,1 4 0 15,2 0 0-15,1 5 0 16,1 4 0-16,3 5-113 15,1 3-193-15,7 8-100 16,4 6-352-16</inkml:trace>
  <inkml:trace contextRef="#ctx0" brushRef="#br0" timeOffset="-187039.78">27466 4950 1215 0,'12'-16'275'16,"1"-1"-61"-16,-5-1-32 15,-2 1-61-15,0 3-81 0,-4 3-40 16,-1 4 0-16,-2 2 0 16,-2 3 0-1,-3 2 0-15,-4 0 0 0,-6 2 0 16,-2 6 0-16,-4 2 0 15,-3 5 0-15,-2 6 0 16,0 4 0-16,3 6 0 16,-2 5 0-16,7-1 0 15,6-2 0-15,4-4 0 16,7-5 0-16,6-7 0 16,4-9 0-16,6-4 0 15,6-9 0-15,4-5 0 16,2-8 0-16,4-5 0 15,-3-5 0-15,-2-3 0 16,-3-7 0-16,-5-4 0 0,-3-6 0 16,-4-6 0-16,-6-3 0 15,-4-1 0-15,-4-2 0 16,-2 5 0-16,-4 5 0 16,0 9 0-16,1 6 0 15,2 10 0-15,1 9 0 16,-2 5 0-16,5 6 0 15,0 3 0-15,0 2 0 16,2 3 0-16,-1 2 0 16,-1 8 0-16,2 7 0 15,-1 7 0-15,2 8 0 16,2 7 0-16,1 5 0 0,3 5 0 16,3 4 0-16,6-1 0 15,4-1 0-15,2-5 0 16,4-4 0-16,2-3 0 15,-5-6 0-15,-3 0 0 16,-3-3 0-16,-4-1 0 16,-3-6 0-16,-2-2 0 15,-2-7 0-15,-2-5 0 16,-2-7 0-16,1-5 0 16,-1-5 0-16,4-4-409 15,-2-5-499-15</inkml:trace>
  <inkml:trace contextRef="#ctx0" brushRef="#br0" timeOffset="-186611.91">27881 4634 579 0,'5'-18'736'0,"-1"1"-480"16,-3 2 0-16,-1 3-74 15,-1 2-144-15,-1 3-38 0,0 2 0 16,0 3 0 0,2 1 0-16,-1 1 0 0,2 1 0 15,-1 0 0-15,0 0 0 16,0 4 0-16,0 3 0 15,0 5 0-15,0 7 0 16,0 5 0-16,0 9 0 16,2 7 0-16,-2 8 0 15,2 4 0-15,0 2 0 16,1-3 0-16,0-4 0 16,1-9 0-16,1-6 0 15,1-8 0-15,3-5 0 16,-2-6 0-16,1-6 0 0,-1-3 0 15,5-5-115 1,0-2-188-16,4-5-151 0</inkml:trace>
  <inkml:trace contextRef="#ctx0" brushRef="#br0" timeOffset="-185886.13">27766 4892 827 0,'-19'-6'438'16,"7"2"-252"-16,6 0-39 15,4 0-104-15,10 1-42 16,7-1 6-16,8 1-2 0,10-1-1 16,8-1-3-16,5 2 0 15,-3-5-1-15,-2 1 0 16,-1-1 0-16,-3-3 1 15,-1 0 0-15,-5 2 4 16,1-3-5-16,-6 1 21 16,-6 0 56-16,-7-1-6 15,-4-2 6-15,-6-1-10 16,0-3-7-16,-6-2-53 16,2-1-7-16,-2 0 0 15,-2 2 0-15,-1-1 0 16,2 2 0-16,-2-2 0 15,-1 4 0-15,2 1 0 0,0 4 0 16,2 4 0 0,0 4 0-16,2 3 0 0,-1 5 0 15,2 8 0-15,2 10 0 16,-1 8 0-16,2 13 0 16,0 11 0-16,0 5 0 15,-3 4 0-15,0 0 0 16,-1-5 0-16,1-9 0 15,3-9 0-15,0-10 0 16,4-10 0-16,-1-8 0 16,0-9 0-16,2-4 0 15,2-5 0-15,2-3 0 0,2-5 0 16,3-4 0-16,1-3 0 16,-1-3 0-1,0-1 0-15,2-3 0 16,-3 1 0-16,-3 2 0 0,-1 3 0 15,-3 5 0-15,-4 6 0 16,-2 6 0-16,-2 4 0 16,2 4 0-16,0 6 0 15,4 4 0-15,-2 6 0 16,3 5 0-16,-5 2 0 16,1 1 0-16,-1-1 0 15,3-4 0-15,0-3 0 16,9-6-5-16,9-3-297 15,10-6-271-15</inkml:trace>
  <inkml:trace contextRef="#ctx0" brushRef="#br0" timeOffset="-185271.78">29200 4732 971 0,'6'-12'347'0,"-4"-1"-99"16,-4 4-42-16,-3-3-52 15,1 6-57-15,-2 2-73 16,0 3-24-16,-4 1 0 15,-2 4 0-15,-3 3 0 0,-3 7 0 16,-2 7 0 0,2 7 0-16,-1 7 0 0,5 2 0 15,3 2 0-15,6-4 0 16,5-4 0-16,6-5 0 16,4-4 0-16,4-7 0 15,4-4 0-15,1-5 0 16,5-9 0-16,1-5 0 15,1-6 0-15,-7-4 0 16,-1-2 0-16,-6-3 0 16,-3 1 0-16,-6-2 0 15,-3-3 0-15,-7-3 0 0,-2-1 0 16,-3-1 0-16,-5 1 0 16,5 8 0-16,1 9-148 15,5 8-224-15,6 11-16 16,4 8-446-16</inkml:trace>
  <inkml:trace contextRef="#ctx0" brushRef="#br0" timeOffset="-184903.25">29386 5022 857 0,'21'7'273'0,"0"-4"-33"0,2 1-99 15,-1-4-43 1,2-4-15-16,-5 2-7 0,-1-5 0 16,-6-2-15-16,1-2 8 15,-4-3-34-15,-1-2 3 16,-1-4-38-16,-4-6 0 16,-4-2 0-16,-5-7 0 15,-2-4 0-15,-4-5 0 16,-4-5 0-16,-1-1 0 15,0-1 0-15,2 0 0 16,0 2 0-16,7 2 0 16,4-2 0-16,4 3 0 15,1 6 0-15,4 5 0 16,1 10 0-16,0 7 0 0,1 8 0 16,2 8-146-16,-1 4-95 15,3 10-39-15,2 6-211 16</inkml:trace>
  <inkml:trace contextRef="#ctx0" brushRef="#br0" timeOffset="-184741.68">29352 4731 1142 0,'11'4'289'15,"0"-4"-50"-15,1-6-111 16,9-2-75-16,7 0-53 15,7 1-11-15,117-4-157 16,-116 11-211-16</inkml:trace>
  <inkml:trace contextRef="#ctx0" brushRef="#br0" timeOffset="-182859.72">30438 4689 1140 0,'2'-16'265'16,"-1"2"-43"-16,-2-2-47 15,-1 3-38-15,1 1-41 16,-2 3-84-16,3 0-12 16,0 5 0-16,-2 1 0 15,2 2 0-15,2 2 0 16,-1 2 0-16,2 7 0 16,3 5 0-16,1 6 0 0,4 10 0 15,2 5 0-15,-2 3 0 16,-1 0 0-16,-2-1 0 15,-2-2 0-15,-2-6 0 16,-1-5 0-16,-1-5 0 16,-2-6 0-16,1-4 0 15,-2-6 0-15,1-2 0 16,0-7 0-16,-2-2 0 16,1-5 0-16,-2-7 0 15,0-7 0-15,0-7 0 16,0-7 0-16,3-2 0 15,6-2 0-15,1 4 0 16,4 4 0-16,3 6 0 16,5 7 0-16,1 4 0 0,4 5 0 15,0 7 0-15,0 5 0 16,1 5 0-16,4 7 0 16,-2 7 0-16,-2 5 0 15,-1 7 0-15,-6 5 0 16,-4 5 0-16,-4 2 0 15,-7 0 0-15,-3-3 0 16,-2-5 0-16,-1-8 0 16,-2-4 0-16,2-9 0 15,-1-7 0-15,0-3 0 0,1-4 0 16,-3-5 0 0,1-3 0-16,-1-10 0 0,3-2 0 15,3-9 0-15,3-5 0 16,3-3 0-16,3-1 0 15,4 4 0-15,0 4 0 16,0 10 0-16,0 7 0 16,1 6 0-16,2 7 0 15,-1 4 0-15,3 7 0 16,-1 2 0-16,2 6 0 16,-1 3 0-16,-5 4 0 15,-1 1 0-15,0 3 0 16,-6 1 0-16,0-3-54 0,0-1-113 15,6-3-46 1,3-6-117-16,9-6-317 0</inkml:trace>
  <inkml:trace contextRef="#ctx0" brushRef="#br0" timeOffset="-182344.03">31372 4680 791 0,'0'-22'313'16,"-2"0"-62"-16,-2 4-58 16,0 3-45-16,-2 5-17 15,0 3-50-15,-3 3-34 16,-5 4-25-16,1 0-7 16,-6 8-7-16,2 4-3 15,-2 4-4-15,3 7 0 0,-1 4-1 16,5 3-1-16,0 2 1 15,5 2-5-15,4-1 0 16,1-7-2-16,4-2 4 16,2-8 3-16,4-8 0 15,3-8 6-15,6-4-1 16,4-8-3-16,0-5 0 16,3-4 1-16,-4-3-3 15,-6-2 5-15,-1-2-1 16,-7 0-2-16,-1 3 7 15,-5 1-3-15,0 4 7 16,-3 5-9-16,1 5-4 16,-1 4 0-16,0 4 0 0,2 2 0 15,-1 1 0-15,2 5 0 16,0 1 0-16,0 5 0 16,3 6 0-16,0 5 0 15,0 4 0-15,3 2 0 16,0 3 0-16,3-3 0 15,0-2 0-15,3-4-16 16,4-5-132-16,5-6-72 16,3-3-173-16,3-6-417 15</inkml:trace>
  <inkml:trace contextRef="#ctx0" brushRef="#br0" timeOffset="-181919.23">31551 4621 1085 0,'-4'-11'265'16,"1"3"-37"-16,1-1-49 15,1 2-24-15,1 3-65 16,1 4-45-16,2-2-45 0,3 4 0 15,6 0 0 1,3 4 0-16,4 3 0 0,2 5 0 16,0 3 0-16,-1 6 0 15,-3 6 0-15,-3 3 0 16,-3 2 0-16,-7 0 0 16,0-6 0-16,-4-7 0 15,2-5 0-15,-1-10 0 16,-1-11 0-16,3-6 0 15,0-8 0-15,2-6 0 16,-1-6 0-16,2-2 0 16,3-3 0-16,0 2 0 15,0 5 0-15,1 5 0 16,-1 5 0-16,2 8-54 16,2 5-274-16,5 6-67 15,5 7-368-15</inkml:trace>
  <inkml:trace contextRef="#ctx0" brushRef="#br0" timeOffset="-181347.7">32152 4592 1189 0,'5'-15'288'16,"0"0"-62"-16,-7 0-52 15,-1 0-55-15,-2 2-68 16,-2 5-51-16,-3 4 0 15,-1 3 0-15,-6 5 0 16,-2 5 0-16,-6 7 0 16,-3 6 0-16,-1 7 0 0,4 3 0 15,2 2 0 1,6-4 0-16,6-3 0 0,6-6 0 16,7-6 0-16,6-6 0 15,5-5 0-15,9-4 0 16,7-6 0-16,1-5 0 15,1-5 0-15,-3-3 0 16,-4-5 0-16,-9 1 0 16,0-1 0-16,-9 3 0 15,-5 0 0-15,-2 2 0 0,-2 4 0 16,0 4 0-16,0 2 0 16,0 6 0-16,2 3 0 15,2 3 0-15,-1 6 0 16,4 5 0-16,-1 4 0 15,0 8 0-15,2 6 0 16,-1 5 0-16,-1 5 0 16,-1 5 0-16,0 5 0 15,-2-1 0-15,0-1 0 16,-2-1 0-16,-3-7 0 16,-1-4 0-16,-4-5 0 15,-8-6 0-15,-3-4 0 16,-5-7 0-16,-6-7 0 0,2-6 0 15,-1-7 0 1,5-8-5-16,7-7-226 0,10-6-205 16,12-8-803-16</inkml:trace>
  <inkml:trace contextRef="#ctx0" brushRef="#br0" timeOffset="-181075.44">32399 4659 1278 0,'7'-7'276'0,"-2"-2"36"15,-4 5-131-15,-1 0-181 16,3 4 0-16,-6 1 0 16,6 4 0-16,-3 2 0 15,1 8 0-15,2 4 0 0,0 6 0 16,0 3 0-16,2 4 0 15,-2-2 0-15,2-3 0 16,-2-3 0-16,0-8 0 16,-1-2 0-16,0-7-145 15,-2-5-128-15,1-2-124 16</inkml:trace>
  <inkml:trace contextRef="#ctx0" brushRef="#br0" timeOffset="-180875.97">32369 4480 440 0,'1'-24'1009'15,"1"5"-741"-15,-2 4-15 16,-2 2-176-16,2 6-77 16,-1 3 0-16,1 4 0 15,0 0 0-15,0 4-49 16,1 2-237-16,2 7-63 15,2 5-430-15</inkml:trace>
  <inkml:trace contextRef="#ctx0" brushRef="#br0" timeOffset="-180455.51">32535 4656 382 0,'5'0'977'0,"1"0"-725"15,-1-3-14-15,-2 2-114 16,-2 1-65-16,4 0-44 16,1 6-15-16,4 6 0 15,1 5 0-15,3 9 0 16,0 2 0-16,-3 5 0 16,-1-2 0-16,-4-1 0 15,-3-4 0-15,-2-5 0 16,-1-5 0-16,-1-9 0 15,1-6 0-15,0-4 0 16,0-5 0-16,1-7 0 0,4-8 0 16,2-7 0-16,5-4 0 15,2 0 0-15,0 2 0 16,3 4 0-16,1 7 0 16,-3 2 0-16,0 8 0 15,-3 6 0-15,1 5 0 16,-1 9 0-16,0 7 0 15,1 5 0-15,-2 7 0 16,-1 3 0-16,-6 0 0 16,0-3-162-16,-3-5-91 15,1-8-100-15,7-10-243 16</inkml:trace>
  <inkml:trace contextRef="#ctx0" brushRef="#br0" timeOffset="-180176.53">33112 4586 934 0,'9'-27'271'0,"-5"7"31"16,-1 5-130-16,-6 5-44 16,-1 7-78-16,-2 5-44 15,-2 6-4-15,-1 5 14 16,-2 3 1-16,-2 8 1 16,3 5-1-16,-2-2 5 15,6-1 14-15,5-3 3 16,5-4-22-16,9-3-17 15,7 0 0-15,5-1 0 0,2 2 0 16,-3 3 0 0,-6 0 0-16,-5 2 0 15,-10 1 0-15,-4 1 0 0,-9-2 0 16,-3 1-124-16,-6-2-317 16,1-3-585-16</inkml:trace>
  <inkml:trace contextRef="#ctx0" brushRef="#br0" timeOffset="-180042.85">33148 4968 817 0,'19'-13'632'16,"-1"1"-249"-16,-3-5-168 16,1 0-215-16,-1 5 0 15,0 0 0-15,-3 2 0 0,-5 5 0 16,0 2 0-16,-4 3 0 16,-3 3-712-16</inkml:trace>
  <inkml:trace contextRef="#ctx0" brushRef="#br0" timeOffset="-131069.38">24870 4380 268 0,'3'-3'521'0,"-1"1"-392"0,-2 0 33 15,0-2-2-15,-2 3-46 16,1 0-8-16,-1 1-33 15,-1-1-1-15,0 1-4 16,2-2-13-16,-2 1-17 16,1 1 3-16,-1-3-16 15,2 2 2-15,-2-2-1 16,0 2-12-16,1-1-4 16,-1 2 0-16,2 0 1 15,-2-1-4-15,-1 1 9 16,-1-2 5-16,1 1-3 15,-1-2 8-15,-1 2-15 0,-3-2 3 16,2 0-10-16,1 1-4 16,-2-1 0-16,-2 0 0 15,2 1 0-15,-2 1 0 16,1-1 0-16,-4 1 0 16,0 1 0-16,0 0 0 15,1 0 0-15,-3 0 0 16,3 1 0-16,0 1 0 15,1-1 0-15,1 1 0 16,1 1 0-16,1-2 0 0,0 1 0 16,2 2 0-1,-1 0 0-15,-2 0 0 16,1 2 0-16,1-2 0 0,-1 1 0 16,-2 0 0-16,3 0 0 15,-3 1 0-15,-1-1 0 16,0 2 0-16,-1 3 0 15,-3 0 0-15,2 2 0 16,-3 0 0-16,2 1 0 16,-2-1 0-16,1 3 0 15,1-4 0-15,1 2 0 16,-2-2 0-16,5 2 0 16,-1-2 0-16,-1 2 0 15,2-1 0-15,1 4 0 16,-5 1 0-16,2 4 0 0,-4 1 0 15,4 2 0-15,-2 5 0 16,1-1 0-16,3 2 0 16,-1 0 0-16,2-1 0 15,0-1 0-15,0 1 0 16,1-3 0-16,0 2 0 16,0-2 0-16,2 1 0 15,1-4 0-15,2 2 0 16,0-3 0-16,1 1 0 15,2-2 0-15,0 1 0 16,0 3 0-16,3-2 0 16,0 1 0-16,1 1 0 15,1-3 0-15,-1 2 0 0,1-3 0 16,1-1 0 0,0 0 0-16,3-1 0 0,-2 1 0 15,2 1 0-15,3-4 0 16,-1 1 0-16,1 1 0 15,1-2 0-15,1 1 0 16,-1-1 0-16,2 0 0 16,0 0 0-16,1-2 0 15,0 2 0-15,1-2 0 16,2-1 0-16,-4 0 0 16,3-1 0-16,-3-1 0 15,3 1 0-15,0-4 0 16,0 2 0-16,1-4 0 0,-1 0 0 15,1-1 0-15,-2-2 0 16,-1 0 0 0,0 0 0-16,0-1 0 0,0 1 0 15,1 0 0-15,2-1 0 16,0 0 0-16,5-2 0 16,1-1 0-16,1 0 0 15,2-2 0-15,-4 0 0 16,2 1 0-16,-3-1 0 15,0 0 0-15,-4 0 0 16,1-1 0-16,0 1 0 0,-2-2 0 16,2 2 0-16,-5-1 0 15,1 1 0-15,-2-1 0 16,0-1 0-16,0-5 0 16,-1 3 0-16,1-2 0 15,2-4 0-15,-2-1 0 16,2 1 0-16,0-2 0 15,-1-1 0-15,0-1 0 16,0 2 0-16,-3-2 0 16,-1 1 0-16,0-2 0 15,-3-1 0-15,-1-1 0 16,2-1 0-16,0-2 0 16,-1 1 0-16,-1-1 0 15,2-1 0-15,-2-1 0 16,0 0 0-16,-3-2 0 0,1 1 0 15,-2-2 0-15,2 0 0 16,-2-3 0-16,2 3 0 16,-2 1 0-16,0 2 0 15,-2 1 0-15,1 5 0 16,-2-2 0-16,-3-1 0 16,0 0 0-16,-2-3 0 15,-2-2 0-15,-2-1 0 16,0 1 0-16,0 0 0 15,0 2 0-15,0 3 0 16,2 3 0-16,-1 0 0 16,-1-1 0-16,3 1 0 0,-1 1 0 15,-1-1 0 1,1 1 0-16,3 1 0 0,-2 2 0 16,1 0 0-16,0 0 0 15,-1 1 0-15,-1-1 0 16,1-2 0-16,0 2 0 15,0 0 0-15,0-1 0 16,-1 2 0-16,2-1 0 16,1 3 0-16,-1-1 0 15,1 1 0-15,-1 1 0 16,-2-1 0-16,1 1 0 16,0 0 0-16,-2 0 0 15,1-1 0-15,-2 1 0 16,3-2 0-16,-1 4 0 15,1-1 0-15,0 1 0 0,0 0 0 16,1 1 0 0,-1-1 0-16,2 1 0 0,-2 0 0 15,-1 1 0-15,2 0 0 16,1 2 0-16,0 0 0 16,0 1 0-16,-1 0 0 15,1 1 0-15,-2-1 0 16,2 2 0-16,-1 1 0 15,-1-3 0-15,-1 3 0 16,-4 0 0-16,1 0 0 16,-5 3 0-16,0 0 0 15,-3 0 0-15,2 1 0 0,-2 0 0 16,1-1 0-16,3-1 0 16,1-1 0-16,2-1 0 15,3-1 0-15,2 1 0 16,2 0 0-16,-1 0 0 15,1 0 0-15,-4 1 0 16,4-1 0-16,1 0 0 16,0 0 0-16,3 0 0 15,0 0-60-15,0 3-340 16,-2 3-318-16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45:28.15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4992 2716 9 0,'0'0'97'0,"0"0"-56"0,0 0 11 16,0 0-10-16,0 0-10 15,0 0 8-15,0 0-1 16,0 0 10-16,0 0 10 16,0 0 10-16,1 1 12 15,7 2 6-15,3 2 45 16,3-3 11-16,1-1-22 15,-3-1 15-15,-3 0-28 16,1 0 12-16,-1 0 17 16,2-5 32-16,2-8 44 15,-1-2-142-15,3-5-71 16,-3-1 0-16,-3 0 0 16,1-6 0-16,1 2 0 15,-4-4 0-15,-1 0 0 0,0-1 0 16,-5-1 0-16,1 0 0 15,-2 0 0-15,0 0 0 16,0 1 0-16,0-1 0 16,0-1 0-16,0 1 0 15,0 0 0-15,0-1 0 16,0 3 0-16,0-2 0 16,0 3 0-16,0 3 0 15,0-2 0-15,0 2 0 16,0 2 0-16,0 0 0 15,0 0 0-15,3 3 0 16,0 1 0-16,3 1 0 16,0 1 0-16,-1 1 0 15,2 3 0-15,-1 1 0 16,-2 2 0-16,2 0 0 0,-1 2 0 16,5-1 0-16,1 1 0 15,2 0 0-15,5-1 0 16,0 4 0-16,0 5 0 15,0 0-784-15,-3 2 7 16,-4 13 532-16,-9 7 93 16</inkml:trace>
  <inkml:trace contextRef="#ctx0" brushRef="#br0" timeOffset="465.72">4859 2283 110 0,'0'0'104'0,"0"0"-8"16,0 0 74-16,0 0 19 16,0 0-13-16,0 0-49 15,0 0-69-15,13 0-50 16,19 0 13-16,20-8 89 15,15-5 84-15,21 2-67 16,6-1-72-16,-3 4-34 16,-11 4 7-16,-17 4-23 15,-21 0-5-15,-17 0-104 16,-14 0-88-16,-10 0 17 16,-1 3 49-16,-6 2 81 15,-19 5 26-15,-9 0-40 0,-2 1-261 16,0-4 57-16,8-4 77 15</inkml:trace>
  <inkml:trace contextRef="#ctx0" brushRef="#br0" timeOffset="970.76">6133 1892 139 0,'0'0'68'16,"0"0"90"-16,0 0 123 16,0 0 153-16,0 0 58 15,0 0-17-15,-9-40-475 16,7 40 0-16,-4 2 0 0,-7 19 0 16,-9 14 0-1,-5 15 0-15,-5 13 0 16,-3 8 0-16,8 4 0 15,4 0 0-15,12-2 0 0,11-1 0 16,0-5 0-16,13-2 0 16,14-8 0-16,1-5 0 15,3-11 0-15,-2-6 0 16,-5-7 0-16,-3-5 0 16,-5-6 0-16,-7-6 0 15,0-3 0-15,-4-5 0 16,-1-3-535-16,6 0-418 0,-2-13 608 15</inkml:trace>
  <inkml:trace contextRef="#ctx0" brushRef="#br0" timeOffset="2010.75">6357 2262 84 0,'0'0'65'15,"0"0"28"1,0 0 45-16,0 0 109 0,0 0 299 16,0-75 107-16,0 63-432 15,0 0-221-15,0 4 0 16,0-1 0-16,0 5 0 15,0 3 0-15,0 1 0 16,0 0 0-16,0 0 0 16,0 0 0-16,0 7 0 15,0 10 0-15,0 7 0 16,4 6 0-16,-1 3 0 0,3 2 0 16,-1 1 0-1,-1-3 0-15,2-2 0 16,3-4 0-16,0-6 0 15,-3-4 0-15,3-9 0 0,-2-5 0 16,-1-3 0-16,5 0 0 16,2-7 0-16,8-11 0 15,0-6 0-15,3-1 0 16,-6-2 0-16,0-2 0 16,-5 0 0-16,-1 0 0 15,-3 0 0-15,-1 4 0 16,-4 3 0-16,0 8 0 0,-2 5 0 15,-2 4 0 1,0 5 0-16,0 0 0 0,0 0 0 16,0 0 0-16,0 13 0 15,0 10 0-15,0 7 0 16,0 3 0-16,0 1 0 16,4-6 0-16,2-3 0 15,5-5 0-15,2-5 0 16,-1-7 0-16,3-4 0 15,-3-4 0-15,2 0 0 16,5-5 0-16,-3-12 0 16,5-5 0-16,-5 0 0 15,-5-3 0-15,-2-2 0 16,-9 0 0-16,0-1 0 16,-4 1 0-16,-15 1 0 15,-1 3 0-15,-1-1 0 16,1 3 0-16,1 3 0 0,8 4 0 15,0 6 0-15,5 3 0 16,0 5 0-16,1 0 0 16,-1 16-1175-16,6 4 502 15</inkml:trace>
  <inkml:trace contextRef="#ctx0" brushRef="#br0" timeOffset="3114.87">7112 2373 151 0,'0'0'80'16,"0"0"36"-16,0 0-37 15,0 0-36-15,0 0-17 16,0 0-7-16,0 0-9 0,0 3 14 15,0-1 6-15,0 0 10 16,0 0 62-16,0-2 57 16,0 0 85-16,0 0 139 15,0 0 47-15,0 0-319 16,0 0-111-16,0 0 0 16,1 0 0-16,1 0 0 15,-1 0 0-15,-1 0 0 16,0 0 0-16,0 0 0 15,0 0 0-15,0 0 0 16,0 0 0-16,0 2 0 16,0 4 0-16,0-2 0 15,-1 1 0-15,-1-4 0 0,1-1 0 16,1 0 0-16,-2 0 0 16,1 0 0-16,-1 0 0 15,1-8 0-15,-1-1 0 16,2 2 0-16,0 0 0 15,0 2 0-15,0 1 0 16,0 3 0-16,0 1 0 16,5 0 0-16,1 0 0 15,3 0 0-15,4 7 0 16,-4 7 0-16,0 5 0 16,-2-1 0-16,-7 0 0 15,0 2 0-15,0-2-53 16,-13-1-178-16,-5-2-90 15,-6-3-142-15,-3-1 0 16,-1-1 207-16,3-3 83 0</inkml:trace>
  <inkml:trace contextRef="#ctx0" brushRef="#br0" timeOffset="3948.92">7607 2042 200 0,'0'0'146'0,"0"0"235"15,-3-72 404 1,0 52-250-16,1 3-535 0,1 4 0 15,-1 6 0-15,2 3 0 16,0 4 0-16,-1 0 0 16,1 0 0-16,-2 0 0 15,2 11 0-15,0 7 0 16,0 8 0-16,0 5 0 16,6 4 0-16,-1 2 0 15,4 4 0-15,-3 2 0 16,1 0 0-16,-1-2 0 15,-1-3 0-15,-1-5 0 16,-2-7 0-16,-2-6 0 16,1-6 0-16,-1-7 0 15,0-3 0-15,0-4 0 16,0 0 0-16,0 0 0 0,2 0 0 16,-2-10 0-16,3-5 0 15,0-6 0-15,6-3 0 16,0-3 0-16,3 0 0 15,4 2 0-15,3 4 0 16,2 3 0-16,0 7 0 16,3 3 0-16,-3 7 0 15,-2 1 0-15,-1 0 0 16,-1 2 0-16,-4 14 0 16,-4 5 0-16,0 6 0 15,-4 2 0-15,-5 5 0 16,0-2 0-16,0-2 0 15,-14-3 0-15,-4-4 0 16,-7-5 0-16,-1-3 0 16,-4-7 0-16,-1-4 0 0,4-4 0 15,5 0 0-15,4 0 0 16,2-4 0-16,1-8 0 16,3-1 0-16,4-7 0 15,8-8-1389-15,0-2 878 16</inkml:trace>
  <inkml:trace contextRef="#ctx0" brushRef="#br0" timeOffset="4406.71">8090 1789 98 0,'0'0'122'0,"0"0"75"16,0 0 183-16,0 0 126 0,0 0-215 15,0 0-179-15,42 13-112 16,-15 15 92-16,9 10 127 16,-2 8-189-16,-2 8-30 15,-6 8 0-15,-3 3 0 16,-7 7 0-16,-6 2 0 16,-8-5 0-16,-2-2 0 15,0-6 0-15,-13-6 0 16,-4-11 0-16,1-9 0 15,1-12 0-15,2-9 0 16,-1-7 0-16,3-4 0 16,0-3 0-16,-6 0 0 15,1-14 0-15,-1-17-1294 16,-2-9 685-16</inkml:trace>
  <inkml:trace contextRef="#ctx0" brushRef="#br0" timeOffset="14216.59">9351 2149 142 0,'0'0'65'0,"0"0"48"15,0 0 16 1,0 0 73-16,0 0 92 0,0 0 34 15,0 0-35-15,-7 0-79 16,7 0 35-16,0 0-231 16,0 0-18-16,0 0 0 15,0 0 0-15,0 0 0 16,0 0 0-16,0 0 0 16,0 0 0-16,0 0 0 15,0 0 0-15,0 0 0 16,0 0 0-16,0 0 0 15,7 0 0-15,5 0 0 0,10 0 0 16,7 0 0 0,2 0 0-16,0 0 0 15,-4 0 0-15,-3 0 0 16,-3 0 0-16,-3 0 0 16,-3 0-175-16,-2 0-439 15,-4 0 45-15,-1 2 263 0,-4 7 148 16,-4 6 52-16,0 1-9 15</inkml:trace>
  <inkml:trace contextRef="#ctx0" brushRef="#br0" timeOffset="14473.99">9351 2366 131 0,'0'0'57'15,"0"0"25"-15,0 0 15 16,0 0-18-16,0 0-11 16,0 0 11-16,57 0 30 15,-17 0 85-15,-3 0-14 16,-5 0-22-16,-10 0-18 16,-10 0-98-16,-7 0-42 15,-5 0-47-15,0 0-258 16,0 0-139-16,0 0 134 15,1 0 98-15</inkml:trace>
  <inkml:trace contextRef="#ctx0" brushRef="#br0" timeOffset="16871.07">11055 1535 124 0,'0'0'67'16,"0"0"28"-16,0 0 34 15,0 0 59-15,0 0 203 16,0 0 31-16,0 0 121 15,-12-73-455-15,12 69-88 16,0 1 0-16,0 1 0 16,0 2 0-16,0 0 0 15,0 0 0-15,0 0 0 16,0 0 0-16,0 11 0 16,0 10 0-16,0 9 0 15,0 2 0-15,3 5 0 16,0 0 0-16,1 2 0 15,-1 1 0-15,0 2 0 16,0-2 0-16,0-3 0 16,-1-5 0-16,1-3 0 0,1-6 0 15,-2-5 0-15,-2-3 0 16,0-5 0-16,0-6 0 16,0-1 0-16,0-3 0 15,0 0 0-15,0 0 0 16,0 0 0-16,0 0 0 15,0 0 0-15,0 0 0 16,0 5-851-16,-9 7-134 16</inkml:trace>
  <inkml:trace contextRef="#ctx0" brushRef="#br0" timeOffset="17504.96">10754 2357 74 0,'0'0'43'16,"0"0"7"-16,0 0 4 16,-88 3 4-16,68-3 20 15,4 0 10-15,5 0 42 0,5 0 118 16,-1 0 98-16,4 0-110 16,1 0-47-16,1 0-60 15,1 0-43-15,0 0-34 16,0 0 0-16,0 0-52 15,6 0-12-15,29 0-45 16,16 0 57-16,27 0 0 16,22-5 0-16,16-2 0 15,8-2-12-15,0 0 12 16,-17 0 6-16,-22 1 11 16,-28 2 6-16,-24 2-23 15,-21 4 0-15,-9 0 12 16,-3 0-1-16,0 0-11 15,-3 0-46-15,-15 0-237 16,-6 7-310-16,-3 7 98 16,-4-1 251-16,0-4 65 0</inkml:trace>
  <inkml:trace contextRef="#ctx0" brushRef="#br0" timeOffset="18401.66">11091 2725 18 0,'0'0'245'0,"0"0"-189"15,0 0 101-15,0 0-23 16,0 0-100-16,0 0-32 16,9-2-2-16,-9 2-8 15,0 2 8-15,0-1 6 16,0 0 1-16,0-1 11 16,0 0 20-16,0 0 22 15,0-2 126-15,0-6-50 16,0 1-93-16,0 3 93 0,4 1-25 15,-3 2-38-15,1 1-68 16,-2 0-5-16,1 0-78 16,-1 0 21-16,0 8 28 15,0 2 24-15,0 0 5 16,0 0 5-16,-1-2 24 16,-5-5 7-16,2 0 1 15,-1-3 25-15,2 0 86 16,0 0 125-16,2-4-104 15,-1-9-169-15,2-5 0 16,0-5 0-16,0-2 0 16,0-1 0-16,11 2 0 15,3 4 0-15,0 6 0 16,5 4 0-16,-2 4 0 16,5 4 0-16,2 2 0 0,0 8 0 15,0 14 0-15,-3 9 0 16,-4 6 0-16,-9 6 0 15,-8 7 0-15,0 3 0 16,-5 3 0-16,-15-3 0 16,-10-6 0-16,-6-6 0 15,-6-8 0-15,-4-10 0 16,1-8 0-16,4-6 0 16,8-8 0-16,6-1 0 15,12 0 0-15,3-11 0 16,8-2 0-16,4 1 0 15,0 0 0-15,0 0 0 16,19 4 0-16,11 2 0 16,7 5 0-16,5 1 0 0,1 2 0 15,-1 17 0-15,1 5 0 16,-3 2 0-16,-1 6 0 16,-3-3 0-16,-6-1 0 15,0-3 0-15,-11-3 0 16,-2-7 0-16,-9-4 0 15,-3-5 0-15,-5-3 0 16,0-3 0-16,0 0 0 0,0 0 0 16,-5-2-600-1,-3-15-482-15,6-12 738 0</inkml:trace>
  <inkml:trace contextRef="#ctx0" brushRef="#br0" timeOffset="19436.71">12317 2039 57 0,'0'0'66'16,"0"0"14"-1,0 0 22-15,0 0 50 0,0 0 167 16,0 0 263-16,0 0-10 16,0-47-455-16,0 44-117 15,0 1 0-15,0 2 0 16,0 0 0-16,0 0 0 15,0 0 0-15,3 2 0 16,-1 16 0-16,2 8 0 16,1 8 0-16,2 4 0 15,-1 5 0-15,0 2 0 16,0 1 0-16,4 1 0 16,-2 2 0-16,1 0 0 15,1 2 0-15,-1 0 0 16,-3-7 0-16,0-8 0 0,-3-15 0 15,-1-10 0-15,-2-8 0 16,1-3 0-16,-1 0 0 16,2 0 0-16,-2 0 0 15,0-6 0-15,0-11 0 16,0-1 0-16,0-1 0 16,0 1-1277-16,0-2 726 15</inkml:trace>
  <inkml:trace contextRef="#ctx0" brushRef="#br0" timeOffset="20018.28">12608 2080 165 0,'0'0'114'15,"0"0"125"-15,0 0 290 16,0 0 170-16,0 0-398 15,0 0-301-15,9-77 0 16,-9 73 0-16,0 1 0 16,0 2 0-16,0 1 0 0,0 0 0 15,0 0 0-15,0 0 0 16,0 0 0-16,0 7 0 16,1 11 0-16,2 12 0 15,2 7 0-15,-1 9 0 16,2 6 0-16,-1 5 0 15,2-3 0-15,-2-2 0 16,-1-4 0-16,-1-5 0 16,0-4 0-16,-1-4 0 15,-1-9 0-15,-1-6 0 0,0-8 0 16,0-5 0-16,0-4 0 16,0-2 0-16,0-1 0 15,0 0 0-15,0 0 0 16,0 0 0-16,0 0 0 15,0 0 0-15,2 0 0 16,-1 0 0-16,6-4 0 16,4-2 0-16,1-2-1370 15,0 1 843-15</inkml:trace>
  <inkml:trace contextRef="#ctx0" brushRef="#br0" timeOffset="21084.66">13035 2230 67 0,'0'0'49'0,"0"0"4"15,0 0 20-15,0 0 41 16,0 0 103-16,0 0 269 0,3-49 94 15,-3 45-172 1,0-2-408-16,0 2 0 16,0 0 0-16,0 1 0 0,0 3 0 15,0 0 0-15,0 0 0 16,0 0 0-16,0 0 0 16,0 0 0-16,0 0 0 15,0 3 0-15,3 11 0 16,2 8 0-16,3 10 0 15,1 7 0-15,0 8 0 16,3 2 0-16,1-2 0 0,1-4 0 16,-1-9 0-1,-1-10 0-15,-3-8 0 0,-1-11 0 16,-2-3 0-16,2-2 0 16,1 0 0-16,2-11 0 15,8-10 0-15,1-8 0 16,2-2 0-16,-1 0 0 15,-6 3 0-15,1-1 0 16,-8 4 0-16,-1 1 0 16,-1 3 0-16,-3 3 0 15,0 2 0-15,-2 5 0 16,-1 4 0-16,0 5 0 16,0 2 0-16,0 0 0 15,0 0 0-15,0 9 0 16,0 11 0-16,0 9 0 0,0 8 0 15,0 2 0-15,0 0 0 16,2-2 0-16,9-9 0 16,2-4 0-16,2-10 0 15,1-7 0-15,-1-7 0 16,4 0 0-16,3-10 0 16,0-10 0-16,0-3 0 15,-4-2 0-15,-1-1 0 16,-5-4 0-16,-5-3 0 15,-6 1 0-15,-1-4 0 16,0 3 0-16,-13 2 0 16,-5 3 0-16,0 9 0 15,-1 4 0-15,5 6 0 16,4 2 0-16,1 6 0 0,3 1 0 16,2 0 0-16,-1 0 0 15,3 14-735-15,2 1-196 16,13-1 658-16</inkml:trace>
  <inkml:trace contextRef="#ctx0" brushRef="#br0" timeOffset="21833.81">13925 2039 37 0,'0'0'155'0,"0"0"-22"16,0 0 122-16,0 0 352 16,0 0 253-16,0 0-860 15,0-71 0-15,0 70 0 16,0 1 0-16,0 0 0 0,0 0 0 15,0 0 0-15,0 1 0 16,0 18 0-16,0 7 0 16,0 11 0-16,0 7 0 15,2 0 0-15,-1 2 0 16,4 1 0-16,1-2 0 16,0-4 0-16,0-3 0 15,-2-4 0-15,1 0 0 16,-2-2 0-16,-2-1 0 15,1-4 0-15,-2-6 0 16,0-7 0-16,0-8 0 16,0-6 0-16,0 0 0 15,2 0 0-15,0 0 0 16,-2 0 0-16,1-5 0 0,1-1 0 16,1-3 0-1,3-6 0-15,5-4-59 0,2-3-1483 16,0 0 1179-16</inkml:trace>
  <inkml:trace contextRef="#ctx0" brushRef="#br0" timeOffset="22186.53">14250 2020 220 0,'0'0'175'15,"0"0"265"-15,0 0 302 16,0 0-272 0,0 0-470-16,0 0 0 0,-4 6 0 15,1 18 0-15,3 11 0 16,-1 6 0-16,1 9 0 16,0 5 0-16,0 4 0 15,0 3 0-15,0-2 0 16,0-3 0-16,0-6 0 15,0-11 0-15,0-9 0 16,0-13 0-16,0-7 0 0,0-6 0 16,0-4 0-16,0-1 0 15,0 0 0-15,0-3 0 16,0-14 0-16,0-15 0 16,-6-21-1492-16,3-13 955 15</inkml:trace>
  <inkml:trace contextRef="#ctx0" brushRef="#br0" timeOffset="22652.02">14368 1500 211 0,'0'0'131'0,"0"0"171"16,0 0 278-16,39-72-75 16,-15 66-187-16,6 6-318 15,3 0 0-15,-2 16 0 16,-1 15 0-16,-8 12 0 15,-8 12 0-15,-14 12 0 16,0 6 0-16,-17 1 0 16,-8-11 0-16,-1-12 0 15,6-20 0-15,9-16 0 16,7-8 0-16,4-7 0 0,0 0 0 16,24 0 0-1,20-4 0-15,14-4 0 0,11-2 0 16,-6 1 0-16,-17 5 0 15,-14 1 0-15,-18 3 0 16,-12 0 0-16,-2 0 0 16,-5 0-186-16,-20 7-878 15,-11 3 598-15,-10 0 229 16</inkml:trace>
  <inkml:trace contextRef="#ctx0" brushRef="#br0" timeOffset="23548.2">13024 1888 87 0,'0'0'52'16,"0"0"20"-16,0 0 11 16,0 0 15-1,0 0 13-15,0 0 46 0,-7 0 58 16,7 0 51-16,0 0 3 15,0 0 27-15,0 0 15 16,0 0-281-16,0 0-30 16,0 0 0-16,0 0 0 15,3 0 0-15,23 0 0 16,18-1 0-16,17-1 0 16,11 0 0-16,2 1 0 15,-7-1 0-15,-7-1 0 16,-15 0 0-16,-11 1 0 15,-13 0 0-15,-9 2 0 16,-9 0 0-16,-3 0 0 16,0 0 0-16,0 0 0 0,0 0 0 15,-9 0 0-15,-8 12-486 16,-9 0-395-16,-7-4 421 16</inkml:trace>
  <inkml:trace contextRef="#ctx0" brushRef="#br0" timeOffset="96531.34">5427 4711 85 0,'0'0'60'0,"0"0"1"16,0 0 14-16,0 0 16 15,0 0 50-15,0 0 45 16,0-18 145-16,0 15 2 16,0 2-18-16,0 1-69 0,-1-2-123 15,-1 2-123 1,-2 0 0-16,-2 0 0 0,-4 0 0 15,-4 0 0-15,3 0 0 16,-5 6 0-16,1 4 0 16,-1 0 0-16,-5 2 0 15,3 4 0-15,-4 1 0 16,-2 3 0-16,4 0 0 16,-2 2 0-16,0 2 0 15,5 0 0-15,2 3 0 0,5 0 0 16,4-2 0-16,3 1 0 15,3-6 0-15,0 1 0 16,3-3 0-16,9-1 0 16,4 0 0-16,5-4 0 15,6-1 0-15,3-4 0 16,0-5 0-16,1-3 0 16,-1 0 0-16,-3-14 0 15,-4-3 0-15,-1-4 0 16,-6-1 0-16,-4-3 0 15,-5 1 0-15,-1-3 0 16,-3-1 0-16,-1 1 0 16,-1-2 0-16,-1 1 0 15,0 2 0-15,0 1 0 16,0 3 0-16,0 0 0 0,0 4 0 16,0 1 0-16,0 5 0 15,0 3 0-15,0 2 0 16,0 5 0-16,0 2 0 15,0 0 0-15,0 0 0 16,0 0 0-16,0 0 0 16,0 0 0-16,0 0 0 15,0 7 0-15,0 9 0 16,0 4 0-16,0 4 0 16,2 3 0-16,2 5 0 15,1 3 0-15,2 6 0 16,-3 4 0-16,-2 5 0 0,-2 3 0 15,0 5 0 1,0 3 0-16,0 0 0 0,-10-4 0 16,-5-3 0-16,-3-5 0 15,0-8 0-15,-3-7 0 16,7-7 0-16,1-7 0 16,3-7 0-16,2-1 0 15,-2-2 0-15,-2-3 0 16,-3 0 0-16,0-3 0 15,4-2 0-15,0-2 0 16,0 0 0-16,-2 0 0 16,2 0 0-16,1 0 0 15,0-9 0-15,10-6-663 16,0-8-538-16</inkml:trace>
  <inkml:trace contextRef="#ctx0" brushRef="#br0" timeOffset="97451.87">6111 4634 139 0,'0'0'78'16,"0"0"76"-16,0 0 87 15,0 0 219-15,0 0 152 16,0 0-249-16,0-45-363 15,0 45 0-15,-5 0 0 16,-5 11 0-16,-11 14 0 16,3 10 0-16,-3 7 0 15,3 8 0-15,5 3 0 16,2 3 0-16,1 3 0 16,5 2 0-16,4 4 0 0,1 0 0 15,0-3 0 1,13-6 0-16,4-6 0 0,3-11 0 15,-1-7 0-15,0-6 0 16,-4-6 0-16,0-6 0 16,-8-6 0-16,-2-3 0 15,-5-3 0-15,0-2 0 16,0 0 0-16,0 0 0 16,0 0 0-16,0-8 0 15,0-2 0-15,0 0-663 0,0 0-422 16</inkml:trace>
  <inkml:trace contextRef="#ctx0" brushRef="#br0" timeOffset="98395.84">6420 4916 72 0,'0'0'52'0,"0"0"26"15,0 0 32-15,0 0 64 16,0 0 185-16,0 0 180 15,0-64 124-15,0 56-663 16,0-1 0-16,-2 4 0 0,2 2 0 16,0 0 0-16,0 3 0 15,0 0 0-15,0 0 0 16,0 0 0-16,0 0 0 16,0 0 0-16,0 11 0 15,0 11 0-15,0 8 0 16,0 10 0-16,0 4 0 15,9 5 0-15,-2 1 0 16,2-4 0-16,-1-7 0 16,2-6 0-16,-1-10 0 15,-3-10 0-15,-1-6 0 16,0-4 0-16,3-3 0 16,4-3 0-16,6-15 0 15,4-11 0-15,2-6 0 16,0-6 0-16,-5 0 0 0,-5 3 0 15,-5 7 0-15,-5 7 0 16,-4 9 0-16,0 5 0 16,0 4 0-16,0 3 0 15,0 2 0-15,0 1 0 16,0 0 0-16,0 0 0 16,0 18 0-16,0 9 0 15,6 5 0-15,0 1 0 16,5-3 0-16,2-7 0 15,-1-5 0-15,3-6 0 0,-2-7 0 16,2-5 0-16,3 0 0 16,3-3 0-16,-3-15 0 15,3-3 0 1,-5-3 0-16,-2-4 0 0,-5-2 0 16,-6-4 0-16,-3-1 0 15,0 1 0-15,-9 1 0 16,-12 3 0-16,3 4 0 15,-1 4 0-15,2 8 0 16,5 6 0-16,6 5 0 16,6 3 0-16,0 15-486 15,0 12-816-15</inkml:trace>
  <inkml:trace contextRef="#ctx0" brushRef="#br0" timeOffset="98944.9">7268 5210 184 0,'0'0'190'0,"0"0"305"15,0 0 115-15,0 0-188 16,0 0-306-16,0 0-86 15,11-13-30-15,-11 13-36 16,0 0 36-16,0 0 0 0,0 0 18 16,0 0 0-1,0 0-18-15,0 0 0 0,3 0 0 16,-3 0 0-16,4 0 0 16,-4 0 0-16,0 0 0 15,0 0 0-15,0 0 0 16,0 0 0-16,0 5 0 15,0-2 0-15,-4 2 0 16,-2-2 0-16,-3-3 0 16,-2 0 0-16,1 0 0 15,1 0 0-15,6 0 0 0,0-5 0 16,3 0 0-16,0-4 0 16,0 3 0-16,6-1 0 15,8 1 0-15,5 4 0 16,5-1 0-16,-1 3 0 15,2 0 0-15,-2 1 0 16,-5 13 0-16,-6 4 0 16,-7 3 0-16,-5 3 0 15,-5 1 0-15,-20 1 0 16,-3-1 0-16,-5-6 0 16,0 0 0-16,3-8-24 15,5-6-1477-15,8-5 1076 0</inkml:trace>
  <inkml:trace contextRef="#ctx0" brushRef="#br0" timeOffset="99755.22">7709 4718 170 0,'0'0'138'0,"0"0"178"15,0-71 481-15,0 54-171 16,0 4-626-16,0 3 0 16,0 5 0-16,0 2 0 15,0 3 0-15,0 0 0 16,-2 0 0-16,2 0 0 15,-1 14 0-15,-1 11 0 16,2 12 0-16,0 11 0 0,0 4 0 16,0 3 0-16,3 4 0 15,2-1 0-15,-1 1 0 16,-1 1 0-16,-2-1 0 16,-1-4 0-16,0-6 0 15,0-11 0-15,-3-12 0 16,-1-12 0-16,3-10 0 15,1-4 0-15,0 0 0 16,0-11 0-16,0-9 0 16,0-7 0-16,0-1 0 15,11-4 0-15,1-4 0 0,5 3 0 16,2-2 0 0,2 7 0-16,3 6 0 15,1 3 0-15,-2 4 0 16,2 5 0-16,0 6 0 0,1 4 0 15,-3 0 0-15,2 8 0 16,-5 9 0-16,-2 7 0 16,-6 4 0-16,-9 6 0 15,-3 1 0-15,0 3 0 16,-12 0 0-16,-9-6 0 16,-4-4 0-16,-5-5 0 15,0-6 0-15,-1-6 0 0,0-6 0 16,1-5 0-16,7 0 0 15,4 0 0-15,1-5 0 16,9-10 0-16,6-10-307 16,3-3-1130-16</inkml:trace>
  <inkml:trace contextRef="#ctx0" brushRef="#br0" timeOffset="100195.71">8371 4586 65 0,'0'0'197'16,"0"0"80"-16,0 0 563 16,0 0-172-16,0 0-668 15,0 0 0-15,34-16 0 16,-1 46 0-16,6 15 0 16,-2 15 0-16,-3 10 0 15,-8 8 0-15,-8-2 0 16,-8-2 0-16,-10-3 0 15,0-4 0-15,-1-5 0 16,-13-6 0-16,-5-5 0 0,2-9 0 16,-2-7 0-1,1-7 0-15,3-12 0 0,-1-8 0 16,5-3 0-16,-1-5 0 16,1 0 0-16,3-3 0 15,8-15-720-15,11-8-406 16</inkml:trace>
  <inkml:trace contextRef="#ctx0" brushRef="#br0" timeOffset="101827.71">9900 4882 50 0,'0'0'81'15,"0"0"-16"-15,0 0 46 16,0 0 13-16,0 0 69 16,0 0 102-16,-22 0 15 15,22 0-54-15,0 0-52 16,0 0 43-16,0 0-136 15,1 0-111-15,8 0 0 16,18 0 0-16,12-4 0 16,10-1 0-16,2 0 0 15,-5 1 0-15,-13 4 0 16,-11 0 0-16,-8 0-186 16,-7 7-570-16,-7 8 190 0,0 4 318 15,-12 3 120 1,-19 4-8-16</inkml:trace>
  <inkml:trace contextRef="#ctx0" brushRef="#br0" timeOffset="102027.77">9882 5173 98 0,'0'0'59'0,"0"0"30"15,0 0 34-15,0 0 66 0,109-9 142 16,-67 4-6-16,-5 0-33 15,-2 1-80-15,-7 0-173 16,-6 0-39-16,-4 4-84 16,-3 0-500-16,0 0-40 15,-5 0 354-15</inkml:trace>
  <inkml:trace contextRef="#ctx0" brushRef="#br0" timeOffset="103684.54">11497 4700 99 0,'0'0'69'15,"0"0"28"1,0 0 42-16,0 0 75 0,0 0 177 16,0 0 79-16,0-66 98 15,0 62-568-15,0 3 0 16,0 1 0-16,0 0 0 16,0 0 0-16,0 0 0 15,0 0 0-15,0 0 0 16,0 0 0-16,0 0 0 15,0 2 0-15,0 9 0 16,0 6 0-16,0 9 0 16,0 3 0-16,7 6 0 15,5 7 0-15,3-2 0 16,4-3 0-16,2-7 0 16,-1-8 0-16,2-6 0 0,2-9 0 15,4-7 0-15,6 0 0 16,2-16 0-16,0-6 0 15,-3-6 0-15,-5-4 0 16,-7-3 0-16,-3-1 0 16,-5 0 0-16,-5 3 0 15,-7 3 0-15,-1 4 0 16,0 6 0-16,0 2 0 16,0 7 0-16,-1 4 0 15,-2 6 0-15,1 1 0 16,2 0 0-16,-1 0 0 15,1 0 0-15,0 0 0 0,0 4 0 16,0 13 0-16,0 9 0 16,0 7 0-16,1 8 0 15,7 7 0-15,-2 4 0 16,4 2 0-16,-4-1 0 16,-1 0 0-16,-2-1 0 15,-3 2 0-15,0 1 0 16,-8-5 0-16,-11-3 0 15,-1-8 0-15,-5-9 0 16,-2-7 0-16,-3-7 0 16,1-5 0-16,-3-5 0 15,4-3 0-15,3-3 0 16,5 0 0-16,4 0 0 16,2 0-134-16,4 0-1187 15,10-7 906-15</inkml:trace>
  <inkml:trace contextRef="#ctx0" brushRef="#br0" timeOffset="104227.8">12256 5289 88 0,'0'0'198'16,"0"0"71"-16,0 0 484 15,0 0-14-15,0 0-739 16,0 0 0-16,0-47 0 16,0 46 0-16,0 1 0 0,0 0 0 15,0 0 0-15,0 0 0 16,0 0 0-1,0 1 0-15,0 10 0 0,0 6 0 16,1 4 0-16,2 4 0 16,0-2 0-16,2 1 0 15,2-1 0-15,-1-6 0 16,0-4 0-16,0-6 0 16,2-3 0-16,2-3 0 15,1-1 0-15,2 0 0 16,-3 0-502-16,-1-1-485 15,-6-11 635-15</inkml:trace>
  <inkml:trace contextRef="#ctx0" brushRef="#br0" timeOffset="104613.61">12296 4936 200 0,'0'0'119'0,"0"0"99"16,0 0 110-16,0 0-56 15,0 0-92-15,0 0 9 16,2 4 218-16,-2 3-273 16,0-4-134-16,0-1 0 15,0-2 0-15,0 0 0 0,0 0 0 16,0 0 0-16,0-6 0 15,-2-4 0-15,1 0 0 16,1 1 0-16,0 6 0 16,0 2 0-16,0 1 0 15,0 0 0-15,0 0 0 16,-2 0 0-16,1 0 0 16,-1 0 0-16,1 0 0 15,-2 0 0-15,1 0 0 16,-1 0 0-16,-1 0 0 15,-5 1 0-15,1 7-759 16,2-4-230-16</inkml:trace>
  <inkml:trace contextRef="#ctx0" brushRef="#br0" timeOffset="115310.57">13112 4510 144 0,'0'0'38'16,"0"0"63"-16,0 0 81 15,0 0 65-15,0 0 151 16,0 0 181-16,0 0-221 16,2-13-358-16,-2 13 0 15,0 0 0-15,0 0 0 16,-6 11 0-16,-9 12 0 15,-6 9 0-15,3 8 0 0,-1 5 0 16,2 13 0-16,2 10 0 16,5 5 0-16,5 3 0 15,5 0 0-15,0-1 0 16,3-1 0-16,12-4 0 16,6-4 0-16,1-7 0 15,8-6 0-15,3-8 0 16,5-8 0-16,-3-8 0 15,-3-8 0-15,-7-7 0 16,-7-6 0-16,-6-6 0 16,-8 1 0-16,-4-3 0 15,0 2 0-15,0-1 0 16,0 2 0-16,-1 0 0 16,-5-2 0-16,0-1-942 0,6-18 52 15</inkml:trace>
  <inkml:trace contextRef="#ctx0" brushRef="#br0" timeOffset="116386.9">13802 4906 30 0,'0'0'111'15,"0"0"-43"-15,0 0 45 16,0 0 73-1,0-88 188-15,0 67 191 0,0-2 35 16,0 4-600-16,0 3 0 16,0 8 0-16,0 6 0 15,0 0 0-15,0 2 0 16,0 0 0-16,0 0 0 16,0 7 0-16,0 8 0 15,0 11 0-15,0 5 0 16,4 6 0-16,6 7 0 15,1 3 0-15,1 4 0 16,1 1 0-16,-2 0 0 0,-2-2 0 16,-1-5 0-16,-3-11 0 15,3-10 0-15,-4-13 0 16,1-7 0-16,2-4 0 16,3-4 0-1,4-13 0-15,4-5 0 0,-1-7 0 16,0-1 0-16,4 0 0 15,-3-3 0-15,0 4 0 16,-3 2 0-16,-5 3 0 16,-1 4 0-16,-3 3 0 15,-3 5 0-15,-1 4 0 16,-2 6 0-16,0 2 0 16,0 0 0-16,1 0 0 0,2 14 0 15,0 5 0-15,0 7 0 16,0 1 0-16,0 0 0 15,1 1 0-15,2-2 0 16,2-4 0-16,-1-4 0 16,4-3 0-16,-1-5 0 15,7-4 0-15,2-4 0 16,-1-2 0-16,1 0 0 16,-2-5 0-16,-1-9 0 15,-1-3 0-15,-2-3 0 16,-2-1 0-16,-5-6 0 15,3-1 0-15,-8-4 0 16,-1-5 0-16,0-1 0 16,0 0 0-16,-10 3 0 0,1-1 0 15,-2 4 0-15,0 3 0 16,2 2 0-16,-2 4 0 16,-1 5 0-16,3 4 0 15,2 2 0-15,1 7 0 16,-2 0 0-16,5 5 0 15,0 0 0-15,-1 0 0 16,-1 5 0-16,1 8-851 16,2-2-28-16,2-4 638 15</inkml:trace>
  <inkml:trace contextRef="#ctx0" brushRef="#br0" timeOffset="116973.89">13819 4463 32 0,'0'0'64'16,"0"0"-13"-16,0 0-5 15,0 0-1-15,-86 8-8 16,77-6 9-16,3 2-9 16,3-1-7-16,0 1 4 0,3-2-3 15,-1-1 18-15,1-1-1 16,0 1-8-16,4 1-1 15,31-2-6-15,21 0 61 16,21 0-38-16,14 0-33 16,-1-6-23-16,-5 2 0 15,-7 1-3-15,-13 0 0 16,-14 2-9-16,-17 1 7 16,-19 0 2-16,-13 0-3 15,-2 0-24-15,0 0-13 16,-17 1-65-16,-6 15-17 15,-9 1-86-15,2 0 35 16</inkml:trace>
  <inkml:trace contextRef="#ctx0" brushRef="#br0" timeOffset="117690.27">14828 5077 191 0,'0'0'107'16,"0"0"122"-16,0 0 70 15,0 0-57-15,0 0-109 0,0 0-61 16,15-13-72-16,-15 20-20 16,-2 4 20-16,-7 1 20 15,-1-2 5 1,3-3-11-16,2-4 6 0,3-3 6 16,1 0 21-16,-1 0 98 15,2-3 85-15,-1-6-115 16,1-2-16-16,0 4-46 15,0 2-53-15,0-1 0 16,0 3 0-16,0 1 0 16,1 2 0-16,6 0 0 15,-1 0 0-15,0 0 0 16,1 5 0-16,-4 4 0 16,-3 4 0-16,0 1 0 0,0-2 0 15,-3-2 0-15,-7-5 0 16,1-4 0-16,1-1 0 15,-1 0 0-15,5-3 0 16,1-7 0-16,1 0 0 16,2 0 0-16,0 1 0 15,0 1 0-15,0 2 0 16,0 2 0-16,2 2 0 16,5 0-897-16,5-4 11 15</inkml:trace>
  <inkml:trace contextRef="#ctx0" brushRef="#br0" timeOffset="118575.7">15098 4782 161 0,'0'0'98'0,"0"0"77"15,0 0 129-15,0 0 131 16,0 0-96-16,0 0 68 15,101-75-279-15,-63 74-128 0,-2 1 0 16,-2 1 0-16,-3 17 0 16,-4 9 0-16,-3 8 0 15,-9 10 0-15,-6 5 0 16,-5 4 0-16,-4-2 0 16,0-1 0-16,-16-5 0 15,-3-5 0-15,-1-6 0 16,2-11 0-16,8-7 0 15,2-11 0-15,8-6 0 16,0 0 0-16,0-4 0 16,0-15 0-16,5-7 0 15,10-4 0-15,6-2 0 16,1-1 0-16,1 1 0 16,0-1 0-16,0 1 0 0,-1-1 0 15,-1-1 0-15,0 2 0 16,-4 2 0-16,-3 3 0 15,-6 5 0-15,-4 4 0 16,0 4 0-16,-4 5 0 16,0 3 0-16,0 5 0 15,0 1 0-15,0 0 0 16,0 4 0-16,-7 15 0 16,-2 10 0-16,-2 9 0 15,3 8 0-15,3 3 0 16,4 0 0-16,1-1 0 15,0-3 0-15,6-5 0 16,7-6 0-16,5-6 0 16,-2-5 0-16,1-6 0 15,-1-4 0-15,-5-7 0 0,-3-1 0 16,-6-5 0-16,-1 0 0 16,2 0 0-16,1 0 0 15,-1-2-475-15,-3-10-721 16</inkml:trace>
  <inkml:trace contextRef="#ctx0" brushRef="#br0" timeOffset="122737.83">15153 4399 2 0,'0'0'68'0,"0"0"-41"15,0 0 13-15,0 0-3 16,0 0 1-16,0 0-1 16,0 0-1-16,0 0 12 15,-34 8-2-15,23-6-5 16,1 1-10-16,0 2 5 16,0-3-1-16,0 1 6 15,1 2 3-15,2-3 20 16,-2 3 38-16,3-3-10 15,0 1 3-15,1-1 21 16,4-2 4-16,-1 0-33 0,1 0-22 16,1 0-44-1,0 0 10-15,0 0-21 16,0 0-4-16,0 0 4 0,0 0 0 16,9 0 11-16,24 0 1 15,17 0 22-15,18-6-33 16,8-1-6-16,-2 0 17 15,-2 0-17-15,-5 2 1 16,-7 0 5-16,-7-1 0 16,-9 0-11-16,-10 2 5 15,-15 0 1-15,-7 1-6 16,-7 2 17-16,-5 0 56 16,0 1 30-16,0 0-11 15,0 0-34-15,0 0-58 0,0 0-12 16,-5 0-63-16,-8 0-318 15,-9 0-365 1,-7 0 340-16,-5 0 165 0</inkml:trace>
  <inkml:trace contextRef="#ctx0" brushRef="#br0" timeOffset="127772.65">16456 4762 105 0,'0'0'62'16,"0"0"32"-16,0 0 62 16,0 0 49-16,4-76 191 15,-4 69 98-15,0 3 41 16,0 1-535-16,0 3 0 16,0 0 0-16,0 0 0 15,0 0 0-15,0 0 0 16,0 0 0-16,0 14 0 0,0 10 0 15,0 11 0 1,0 6 0-16,3 7 0 0,3 3 0 16,2 1 0-16,2 2 0 15,0 1 0-15,-1-3 0 16,-1-1 0-16,-2-6 0 16,-4-7 0-16,-2-5 0 15,0-9 0-15,0-10 0 16,0-6 0-16,0-5 0 15,0-3 0-15,2 0 0 16,-2 0 0-16,0-14 0 16,0-6 0-16,0 0-82 15,0 3-1293-15,-9 2 960 16</inkml:trace>
  <inkml:trace contextRef="#ctx0" brushRef="#br0" timeOffset="128064.66">16183 5092 145 0,'0'0'70'0,"0"0"36"16,0 0-14-16,0 0-8 15,0 0-41-15,101-13-25 0,-28 9 19 16,12 3 21-16,6-3 29 15,-4 1 22-15,-10-3-13 16,-17 0-11-16,-21 3-22 16,-17 0-24-16,-14 3-21 15,-8 0 1-15,-3 0-19 16,-22 0-80-16,-8 0-332 16,-2 1 87-16,9 2 129 15</inkml:trace>
  <inkml:trace contextRef="#ctx0" brushRef="#br0" timeOffset="128685.67">17242 4692 205 0,'0'0'165'0,"0"0"388"16,0 0 362-16,0 0-706 16,15-75-209-16,-15 74 0 15,2-1 0-15,-1 2 0 16,5 3 0-16,1 19 0 16,4 12 0-16,2 14 0 0,1 9 0 15,-4 6 0 1,-1 2 0-16,-5-1 0 0,-2-4 0 15,-2-3 0-15,0-7 0 16,0-9 0-16,0-9 0 16,3-13 0-16,-2-7 0 15,-1-10 0-15,2-2 0 16,-2 0 0-16,1-7 0 16,1-12 0-16,-1-10 0 15,6-2 0-15,4-4 0 16,3 0 0-16,5 0 0 15,5 3 0-15,3 4 0 16,0 6 0-16,4 7 0 16,-1 6 0-16,3 6 0 0,2 3 0 15,-2 3 0-15,-3 14 0 16,-3 4 0-16,-9 5 0 16,-7 7 0-16,-9 3 0 15,-2 3 0-15,-13 2 0 16,-15 0 0-16,-8-5 0 15,-5-2 0-15,1-10 0 16,4-8 0-16,8-6 0 16,4-9 0-16,2-1 0 15,1 0 0-15,-1-1 0 16,0-9 0-16,5-3 0 16,6-5-774-16,11-9-107 0,9-11 534 15</inkml:trace>
  <inkml:trace contextRef="#ctx0" brushRef="#br0" timeOffset="129078.78">17898 4431 199 0,'0'0'104'15,"0"0"71"-15,0 0 170 0,118 35 248 16,-61 5 38-16,-1 10-631 16,-3 15 0-16,-7 14 0 15,-12 10 0-15,-13 4 0 16,-10 2 0-16,-11-2 0 15,0-4 0-15,-8-3 0 16,-13-8 0-16,2-15 0 16,0-13 0-16,2-15 0 15,5-14 0-15,3-13 0 16,1-8 0-16,-3 0 0 16,0-7 0-16,3-12 0 15,8-6 0-15,8-3-1405 16,28-3 851-16</inkml:trace>
  <inkml:trace contextRef="#ctx0" brushRef="#br0" timeOffset="129750.5">19246 4895 99 0,'0'0'48'0,"0"0"37"16,0 0 27-16,0 0 20 15,0 0 109-15,0 0 80 16,-7 2-16-16,7-2-158 15,0 0-21-15,22 0-13 16,30 0 71-16,28 0-50 16,22-6-134-16,1-3 0 15,-9 1 0-15,-24 1 0 0,-28 4 0 16,-20 3 0-16,-18 0 0 16,-4 0 0-16,0 0 0 15,0-1 0-15,-10 1 0 16,-6-3 0-16,-7 1 0 15,2 1 0-15,2-1 0 16,8 1-1155-16,11-5 546 16,0 1 335-16</inkml:trace>
  <inkml:trace contextRef="#ctx0" brushRef="#br0" timeOffset="130319.33">20450 4613 80 0,'0'0'70'15,"0"0"32"1,0 0 51-16,0 0 136 0,0 0 315 16,0 0 145-1,7-58-749-15,-7 53 0 0,2 4 0 16,-1 0 0-16,-1 1 0 15,0 0 0-15,0 0 0 16,0 5 0-16,0 16 0 16,0 12 0-16,0 12 0 15,0 8 0-15,0 4 0 16,0 2 0-16,0 0 0 16,0-7 0-16,0 1 0 0,0-3 0 15,0-4 0-15,0-6 0 16,0-7 0-16,0-6 0 15,0-6 0-15,0-9 0 16,0-5 0-16,0-5 0 16,0-2 0-16,0 0 0 15,0 0 0-15,0-15 0 16,0-5 0-16,0-1 0 16,-1-1 0-16,-8 1-1314 15,-2-4 813-15,-1-1 278 16</inkml:trace>
  <inkml:trace contextRef="#ctx0" brushRef="#br0" timeOffset="130636.13">20454 4550 98 0,'0'0'64'0,"0"0"37"16,0 0 66-16,0 0 69 16,0 0 244-16,0 0 103 15,15-31-265-15,-15 31-318 16,0 0 0-16,0 0 0 16,0 8 0-16,-9 2 0 15,-6 5 0-15,-9-1 0 16,-9-1 0-16,-9 0 0 15,-5-1 0-15,5 1 0 16,9 0 0-16,11 0 0 0,13 4-764 16,9 1-37-16,0-3 495 15</inkml:trace>
  <inkml:trace contextRef="#ctx0" brushRef="#br0" timeOffset="131191.23">20252 5287 72 0,'0'0'57'0,"0"0"3"16,0 0 24-16,0 0 13 16,0 0 25-16,0 0 72 15,38 0 122-15,17 0-84 16,18-7 84-16,12-2-63 15,3-2-9-15,-10 1-244 16,-17 1 0-16,-20 2 0 16,-22 2 0-16,-13 4 0 15,-6 1 0-15,0 0 0 0,-11 0 0 16,-13 1 0-16,-5 9-573 16,-7-2-501-16,-2-6 702 15</inkml:trace>
  <inkml:trace contextRef="#ctx0" brushRef="#br0" timeOffset="165383.75">20675 2036 36 0,'0'0'35'0,"0"0"0"16,0 0 3-16,0 0-1 15,0 0 7-15,-85 14 7 0,73-12 22 16,1 0 28-16,2 1 29 16,1 0 38-16,2 0-37 15,1-1-12-15,1 0-24 16,0 0 4-16,3-1-23 16,1-1-1-16,0 0-23 15,0 0 0-15,3 0 7 16,22 1-42-16,17 1 26 0,16-1 30 15,14-1-39 1,4 0-29-16,2 0 6 0,2 0-5 16,-3 0-12-16,-9 0 1 15,-13 2 5 1,-19 2 5-16,-15-3 1 16,-12 1 0-16,-9-2-6 0,0 0 17 15,0 2 22-15,0-2 7 16,-9 0-46-16,-10 0-11 15,-2 2 5-15,-5-1-113 16,4 0-270-16,8 1-185 16,4-2 251-16,7 0 97 15</inkml:trace>
  <inkml:trace contextRef="#ctx0" brushRef="#br0" timeOffset="165946.29">21469 1877 182 0,'0'0'134'16,"0"0"130"-16,0 0 240 16,0 0 113-16,0 0-271 15,0 0-346-15,0-33 0 0,0 33 0 16,0 0 0-16,0 0 0 16,3 0 0-16,11 10 0 15,13 8 0-15,12 5 0 16,9-1 0-16,6 1 0 15,-2-3 0-15,-4 1 0 16,-4-6 0-16,-8-2 0 16,-9-3 0-16,-12-4 0 15,-6-4 0-15,-8 1 0 16,-1-3 0-16,0 0 0 16,0 0 0-16,0 5 0 15,0 2 0-15,-10 7 0 16,-8 4 0-16,-7 6 0 15,-2 1 0-15,-1 3 0 0,1-3 0 16,5 0 0-16,2-4 0 16,4 1 0-16,2-6 0 15,2 0 0-15,0-4 0 16,5 1 0-16,-1 0 0 16,2 1-380-16,5-3-649 15,1-2 664-15,7-6 172 16</inkml:trace>
  <inkml:trace contextRef="#ctx0" brushRef="#br0" timeOffset="166779.64">22886 1792 51 0,'0'0'91'0,"0"0"-1"15,0 0 101-15,0 0 186 16,0 0 313-16,0 0-133 15,13-75-557-15,-13 71 0 16,0 3 0-16,0 1 0 16,0 0 0-16,-8 0 0 15,-6 14 0-15,-8 12 0 16,-5 11 0-16,0 5 0 16,6 2 0-16,2 1 0 15,10-2 0-15,6-5 0 0,3-4 0 16,4-6 0-1,16-6 0-15,2-5 0 0,2-6 0 16,-2-6 0-16,1-5 0 16,4 0 0-16,-1-15 0 15,3-5 0-15,-6-6 0 16,-6-4 0-16,-4-2 0 16,-7-3 0-16,-4 0 0 15,-2 1 0-15,0 3 0 16,-11 1 0-16,-5 6 0 0,2 4 0 15,0 6 0 1,3 4 0-16,0 6 0 16,1 4 0-16,-2 0 0 0,-1 1-301 15,1 13-911-15,4-1 850 16</inkml:trace>
  <inkml:trace contextRef="#ctx0" brushRef="#br0" timeOffset="167417.5">23137 1494 184 0,'0'0'120'0,"0"0"154"16,0 0 340-16,0 0 113 16,-3-75-599-16,3 71-128 15,0 4 0-15,0 0 0 16,0 0 0-16,0 11 0 16,0 15 0-16,3 9 0 15,1 16 0-15,2 7 0 16,-3 6 0-16,-3 6 0 15,0-4 0-15,0-5 0 16,0-8 0-16,0-9 0 16,-2-11 0-16,-1-11 0 15,1-9 0-15,2-8 0 16,0-5 0-16,0 0 0 0,0-2 0 16,0-16 0-16,0-4 0 15,4-5 0-15,5-3 0 16,5 1 0-16,6 2 0 15,4 3 0-15,3 3 0 16,0 7 0-16,-2 3 0 16,1 5 0-16,-3 6 0 15,1 0 0-15,-6 0 0 16,-1 7 0-16,-5 9 0 16,-5 5 0-16,-3 3 0 15,-4 6 0-15,-4 1 0 16,-15 1 0-16,-7-4 0 15,-2-4 0-15,1-7 0 16,-1-4 0-16,1-8 0 16,3-3 0-16,-3-2 0 0,5 0 0 15,1 0 0-15,9-9-546 16,12-5-548-16,5-4 735 16</inkml:trace>
  <inkml:trace contextRef="#ctx0" brushRef="#br0" timeOffset="167927.19">23463 1768 152 0,'0'0'60'0,"0"0"14"16,0 0-12-16,0 0-45 16,0 0-17-16,80-3 2 15,-34 3 5-15,-6-3 12 16,-7 1 33-16,-8 0 22 16,-7-1 8-16,-9 1 44 0,-4 2 16 15,-4 0-9-15,-1 0-59 16,2 2-27-16,-1 14-10 15,2 4 96-15,1 4-5 16,-2 3 23-16,1 2-39 16,-2-1 7-16,2 1 20 15,0 0-34-15,2-1-105 16,-1 0 0-16,1-1 0 16,2-2 0-16,-4 1 0 15,-3-4 0-15,0-2 0 16,0-2 0-16,0-4 0 15,-15-2 0-15,-3-4 0 16,-3-2 0-16,-1-4 0 16,-2-2 0-16,0 0 0 15,-3-6 0-15,-1-8 0 16,1-4 0-16,5-7-1268 0,4-7 733 16</inkml:trace>
  <inkml:trace contextRef="#ctx0" brushRef="#br0" timeOffset="168164.55">23712 1608 205 0,'0'0'195'15,"0"0"304"-15,0 0 649 16,0 0-1148-16,0 0 0 0,0 0 0 15,5-11 0-15,-5 11 0 16,0-1 0-16,0 1 0 16,0 0 0-16,2 0 0 15,4 0-318-15,8 0-955 16,3 0 907-16</inkml:trace>
  <inkml:trace contextRef="#ctx0" brushRef="#br0" timeOffset="168586.4">24033 1871 118 0,'0'0'55'0,"0"0"70"0,0 0-3 15,0 0 6-15,0 0 39 16,88 21 24-16,-73-21-46 15,-1 0 9-15,2 0 72 16,1-12-29-16,2-1-119 16,-4-4-27-16,0-3-10 15,-6 0-18-15,-2-1-6 16,-4 1 6-16,-3 0 6 16,0 2 0-16,0 0 11 0,-7 3 48 15,-5 3-88 1,-6 3 0-16,0 7 0 0,-5 2 0 15,-3 5 0-15,-4 21 0 16,0 9 0-16,2 7 0 16,2 5 0-16,8 0 0 15,7-5 0-15,6-4 0 16,5-6 0-16,6-1 0 16,19-5 0-16,14-7-128 15,7-6-355-15,11-8-220 16,4-5 335-16,3 0 153 15</inkml:trace>
  <inkml:trace contextRef="#ctx0" brushRef="#br0" timeOffset="169131.15">24648 1852 76 0,'0'0'142'0,"0"0"18"16,0 0-24-16,0 0-38 15,0 0-26-15,0 0-26 16,0-2 44-16,0 6 62 16,0-4-19-16,0 0-28 15,0 0 22-15,0 0 81 16,0 0 68-16,0 0-63 16,0 0-200-16,3 0-13 15,0-2 0-15,-2 2 0 16,-1 0 0-16,2 0 0 15,-2 0 0-15,3 6 0 0,0 4 0 16,-2 0 0 0,1-1 0-16,-1-4 0 0,-1-2 0 15,0-2 0-15,2-1 0 16,-2 0 0-16,1 0 0 16,-1-1 0-16,2-7 0 15,-2-4 0-15,1-3 0 16,-1 0 0-16,0 0 0 0,0-1 0 15,0 4 0-15,0 2 0 16,-3 9 0-16,-3 1 0 16,-1 0 0-16,-8 0 0 15,-6 18 0 1,-4 8 0-16,-7 11 0 0,2 4 0 16,4 3 0-16,5 0 0 15,10-6 0-15,11-6 0 16,0-4 0-16,18-5 0 15,22-6 0-15,10-5-408 16,5-7-493-16,5-4 442 16,2-1 231-16</inkml:trace>
  <inkml:trace contextRef="#ctx0" brushRef="#br0" timeOffset="169680.21">25119 1532 76 0,'0'0'129'0,"0"0"31"16,0-87 197-16,0 63 269 15,0 7 73-15,0 5-699 16,0 8 0-16,0 4 0 16,0 0 0-16,0 10 0 15,0 16 0-15,-1 10 0 16,1 11 0-16,0 8 0 16,0 7 0-16,10 6 0 15,4 3 0-15,4 0 0 16,-5-7 0-16,-1-8 0 15,-3-8 0-15,-1-11 0 0,-4-7 0 16,-1-12 0-16,-3-9 0 16,0-4 0-16,0-4 0 15,0-1 0-15,0 0 0 16,0-4 0-16,-10-14-1322 16,-4-6 869-16,-2-5 243 15</inkml:trace>
  <inkml:trace contextRef="#ctx0" brushRef="#br0" timeOffset="170145.37">24904 1817 196 0,'0'0'56'0,"0"0"19"15,0 0-24-15,94-4-49 16,-20 4 6-16,11 0-4 15,3 0-3-15,-6 0-1 16,-14 0-4-16,-21-3-8 16,-21 1 6-16,-13-1 6 15,-8 1 6-15,-3 1 54 16,-2 0 95-16,0-1 85 16,0 2-8-16,0 0-47 0,0 0-81 15,0 0-15 1,0 0 14-16,0 0 64 0,0 0 150 15,1 0-299-15,1 0-18 16,-2 0 0-16,1 0 0 16,2 0 0-16,0 6 0 15,3 9 0-15,0 7 0 16,2 4 0-16,-4 4 0 16,1 0 0-16,-2 0 0 15,1-1 0-15,-1-3 0 16,-1-4 0-16,-1-5 0 15,-1-6 0-15,0-5 0 16,0-6 0-16,0 0 0 16,0 0 0-16,2-10 0 0,-2-16-860 15,0-11-87-15</inkml:trace>
  <inkml:trace contextRef="#ctx0" brushRef="#br0" timeOffset="170394.83">25536 1566 193 0,'0'0'193'0,"0"0"363"15,0 0 351-15,0 0-709 16,0 0-198-16,0 0 0 0,3-3 0 16,-3 2 0-16,0-1 0 15,0 1 0-15,1-3 0 16,-1 0 0-16,0-2 0 15,0 2 0-15,0 0 0 16,0 4 0-16,0 0 0 16,7 22-1325-16,9 8 778 15</inkml:trace>
  <inkml:trace contextRef="#ctx0" brushRef="#br0" timeOffset="170792.75">25920 1820 97 0,'0'0'251'0,"0"0"280"15,0 0 637-15,0 0-1168 16,-14-72 0-16,14 70 0 16,0 2 0-16,0 0 0 15,0 9 0-15,14 11 0 16,2 8 0-16,4 4 0 15,-2 5 0-15,-1 0 0 16,-2-2 0-16,-4-5 0 16,-3-6 0-16,0-7 0 15,-1-9 0-15,-3-5 0 16,-1-3 0-16,2 0 0 16,1-7 0-16,3-11 0 15,1-9 0-15,1-6 0 16,-2-1 0-16,1-3 0 0,-3-2 0 15,1 6 0-15,2 1 0 16,-4 10 0-16,2 5 0 16,-4 7 0-16,-1 7 0 15,2 3 0-15,5 3 0 16,4 15-1365-16,3 4 880 16</inkml:trace>
  <inkml:trace contextRef="#ctx0" brushRef="#br0" timeOffset="171177.27">26303 1917 133 0,'0'0'55'16,"0"0"87"-16,0 0 6 16,101 23 49-16,-74-17 58 15,-2-4-109-15,-3-2-72 16,-2 0 39-16,-1 0 55 15,-1-18 107-15,-3-4-45 16,0-5-119-16,-6-3-111 16,-3 0 0-16,-6 1 0 15,0 3 0-15,-1 4 0 16,-16 5 0-16,1 4 0 16,-2 8 0-16,-2 5 0 15,-3 0 0-15,-4 19 0 16,0 13 0-16,-1 11 0 15,2 6 0-15,7 6 0 0,7-2 0 16,12-4 0-16,0-4 0 16,22-8 0-16,14-9 0 15,9-8 0-15,13-8 0 16,14-8-1113-16,11-4 601 16,15-19 225-16</inkml:trace>
  <inkml:trace contextRef="#ctx0" brushRef="#br0" timeOffset="171744.84">27635 2138 86 0,'0'0'48'0,"0"0"26"16,0 0-1-16,0 0 26 16,0 0 39-16,0 0 108 15,74 22 62-15,-52-22-11 16,-6 0 80-16,-9 0-76 16,-5-5-301-16,-2-8 0 15,0-6 0-15,0-6 0 16,0-9 0-16,0-7 0 15,-3-6 0-15,-2-12 0 16,1-4 0-16,-2-6 0 16,-1 3 0-16,0 2 0 0,1 10 0 15,3 8 0-15,2 3 0 16,1 2 0-16,0 2 0 16,9-1 0-16,15 5 0 15,6 4 0-15,7 8 0 16,3 14 0-16,0 9 0 15,-8 15-267-15,-14 25-860 16,-13 6 748-16,-5 6 234 16</inkml:trace>
  <inkml:trace contextRef="#ctx0" brushRef="#br0" timeOffset="171925.91">27535 1913 89 0,'0'0'186'16,"0"0"-66"-16,0 0-47 15,116-28-62-15,-32 20-11 16,11 2-14-16,2 3-137 16,-12-3-14-16</inkml:trace>
  <inkml:trace contextRef="#ctx0" brushRef="#br0" timeOffset="172449.08">28130 1888 152 0,'0'0'140'15,"0"0"197"-15,0 0 540 16,0 0-336-16,0 0-541 15,0 0 0-15,-4-46 0 16,4 46 0-16,0 0 0 16,0 0 0-16,0 0 0 15,-2 9 0-15,2 10 0 16,0 6 0-16,0 7 0 16,0 1 0-16,0-2 0 15,10-6 0-15,3-8 0 16,-1-6 0-16,-2-5 0 0,-1-6 0 15,3 0 0-15,7-1 0 16,6-15 0-16,2-7 0 16,-2-2 0-16,-3-2 0 15,-5 2 0-15,-4 1 0 16,-4 4 0-16,-4 5 0 16,-2 3 0-16,-1 5 0 15,-2 3 0-15,0 4 0 16,0 0 0-16,0 0 0 15,0 0 0-15,0 13 0 16,0 8 0-16,1 6 0 16,5 2 0-16,0 3 0 15,2-4 0-15,2-2 0 0,-1-1 0 16,2-4 0-16,2-5 0 16,4 0-475-16,5-8-522 15,-1-5 647-15,-3-3 141 16</inkml:trace>
  <inkml:trace contextRef="#ctx0" brushRef="#br0" timeOffset="172913.58">28603 1828 182 0,'0'0'143'0,"0"0"124"16,0 0 171-16,0 0-165 15,0 0 7 1,0 0 38-16,64 36-172 0,-44-11-146 16,-1 2 0-16,-4 1 0 15,-8 2 0-15,-2-3 0 16,-5-1 0-16,0-1 0 16,-5-6 0-16,-6-5 0 15,3-5 0-15,2-7 0 16,6-2 0-16,0 0 0 15,0-4 0-15,0-14 0 16,0-8 0-16,9-9 0 0,10-1 0 16,7 0 0-16,2 7 0 15,-1 5 0-15,-3 6 0 16,0 8 0-16,-4 1 0 16,-1 8 0-16,-3 1 0 15,-1 0 0-15,1 5 0 16,-2 14 0-16,2 5 0 15,-7 3 0-15,-3-1 0 16,0 1 0-16,-6-2 0 16,0-5 0-16,3-4 0 15,0-7 0-15,7-7 0 16,10-2-1182-16,8-6 607 16</inkml:trace>
  <inkml:trace contextRef="#ctx0" brushRef="#br0" timeOffset="173277.89">29309 1885 93 0,'0'0'66'0,"0"0"-16"16,0 0 14-16,0 0 58 16,0 0 1-16,0 0-14 15,1 35-24-15,-1-34 0 16,0-1-23-16,0 0 73 15,0 0 105-15,0-2 215 16,0-9-97-16,0-5-358 16,0-1 0-16,0 2 0 15,0 3 0-15,0 2 0 0,0 6 0 16,0 4 0-16,0 0 0 16,-6 0 0-16,-4 6 0 15,-7 14 0-15,-2 8 0 16,0 5 0-16,7 0 0 15,6-5 0-15,6-5 0 16,3-5 0-16,28-1 0 16,14-3-431-16,12-3-255 15,4-3 103-15,-3-4 355 16</inkml:trace>
  <inkml:trace contextRef="#ctx0" brushRef="#br0" timeOffset="173810.11">29582 1460 219 0,'0'0'155'15,"0"0"360"-15,0 0 474 16,7-72-820-16,-4 67-169 16,-1 3 0-16,-2 2 0 15,1 0 0-15,1 11 0 16,-1 21 0-16,1 15 0 16,2 16 0-16,2 7 0 15,4 6 0-15,-2-3 0 16,1-3 0-16,-2-6 0 0,-1-11 0 15,-1-11 0-15,-2-9 0 16,0-13 0-16,0-7 0 16,-2-11 0-16,1 0 0 15,0-2 0-15,-2 0 0 16,0-10 0-16,0-12-535 16,-17-4-597-16,-13-4 841 15</inkml:trace>
  <inkml:trace contextRef="#ctx0" brushRef="#br0" timeOffset="174150.25">29393 1788 110 0,'0'0'68'0,"0"0"-43"16,152-13 6-16,-63 13 6 16,7 0-4-16,-2 0-1 15,-5 0 3-15,-7 0 24 16,-19 0 30-16,-23 0 32 15,-21 0 145-15,-14 0 160 16,-5 0 207-16,0 0-551 16,0 0-82-16,0 0 0 15,0 0 0-15,0 7 0 16,0 6 0-16,0 6 0 0,0 7 0 16,0 2 0-1,0 3 0-15,0 0 0 0,0-1 0 16,1-2 0-1,4-4 0-15,-2-6 0 0,-1-9 0 16,-1-6 0 0,3-3 0-16,2 0 0 0,0-23-232 15,-3-13-1059-15,-3-10 907 16</inkml:trace>
  <inkml:trace contextRef="#ctx0" brushRef="#br0" timeOffset="174363.75">30171 1547 71 0,'0'0'331'0,"0"0"368"0,0 0 247 16,0 0-946-16,0 0 0 15,0 0 0-15,8-9 0 16,-7 9 0-16,-1 0 0 16,2 0 0-16,-2-1 0 15,0 1 0-15,1 0 0 16,4 4 0-16,6 15-1280 15,9 8 847-15,7 3 235 16</inkml:trace>
  <inkml:trace contextRef="#ctx0" brushRef="#br0" timeOffset="174692.37">30826 1762 103 0,'0'0'259'0,"0"0"234"15,0 0 285-15,0 0-364 16,0 0-414-16,-88-53 0 16,55 53 0-16,0 16 0 15,4 5 0-15,2 8 0 16,6 4 0-16,9-1 0 16,6-1 0-16,6-3 0 15,0-6 0-15,18-5 0 16,4-7 0-16,5-5 0 15,1-5 0-15,-1 0 0 16,-3-3 0-16,-4-13 0 16,-4-2 0-16,-6-4 0 15,-3-4 0-15,-7-4 0 16,0 0 0-16,-13 0 0 0,-3 7 0 16,3 10 0-16,6 12-967 15,7 1 113-15</inkml:trace>
  <inkml:trace contextRef="#ctx0" brushRef="#br0" timeOffset="175107.8">31081 1667 412 0,'0'0'967'0,"0"0"-299"0,0 0-668 16,0 0 0-16,0 0 0 15,0 0 0-15,23 31 0 16,-16 12 0-16,5 8 0 16,-2 7 0-16,1 0 0 15,2-6 0-15,-2-5 0 16,-1-12 0-16,0-14 0 16,-2-13 0-16,3-8 0 15,6-9 0-15,10-20 0 16,9-12 0-16,4-9 0 15,-2 0 0-15,-3 2 0 16,-10 7 0-16,-6 13 0 0,-10 11 0 16,-2 11 0-16,-4 6 0 15,0 0 0-15,2 14 0 16,2 16 0-16,2 12 0 16,3 7 0-16,-5-2 0 15,-2-1 0-15,-5-7 0 16,0-5 0-16,-8-6 0 15,-23-8-1372-15,-15-6 815 16</inkml:trace>
  <inkml:trace contextRef="#ctx0" brushRef="#br0" timeOffset="176036.67">21446 4647 152 0,'0'0'78'15,"0"0"73"-15,0 0 44 16,0 0 220-16,0 0 144 16,0 0-109-16,2-12-403 15,38 7-47-15,27-4 0 16,27-1 0-16,21-1 0 16,0-2 0-16,-8 3 0 0,-20 2 0 15,-31 1 0 1,-23 4 0-16,-18 0 0 0,-10 3 0 15,-5 0 0-15,0 0 0 16,0 0 0-16,0 0 0 16,-5 0 0-16,-2 0 0 15,-2 0-892-15,3 0 131 16,6-3 461-16</inkml:trace>
  <inkml:trace contextRef="#ctx0" brushRef="#br0" timeOffset="176474.58">22403 4268 259 0,'0'0'263'15,"0"0"527"-15,0 0-55 16,0 0-735-16,0 0 0 15,0 0 0-15,0-31 0 16,14 51 0-16,10 9 0 16,9 4 0-16,3 3 0 15,3-3 0-15,1 1 0 16,2-3 0-16,-3-4 0 16,-6-4 0-16,-7-8 0 15,-6-5 0-15,-11-6 0 0,-5-2 0 16,-2-2 0-16,-2 1 0 15,0 0 0-15,0 0 0 16,0 5 0-16,-5 7 0 16,-9 5 0-16,-9 10 0 15,-6 5 0-15,-2 4 0 16,0-2 0-16,1-3 0 16,5-1 0-16,4-8 0 15,6-3 0-15,2-2 0 16,7-4-642-16,3-2-393 15,3-6 752-15</inkml:trace>
  <inkml:trace contextRef="#ctx0" brushRef="#br0" timeOffset="177263.43">23979 4312 152 0,'0'0'86'0,"0"0"22"15,0 0-49-15,0 0-4 16,0 0 80-16,0 0 28 15,5 25-2-15,-5-16-50 0,0-3-31 16,0-5 6 0,0-1-38-16,0 0-4 0,0 0 42 15,0 0 101 1,0-4 90-16,0-6-133 0,1 0-132 16,-1 3 11-16,2 3 7 15,-2 0-30-15,1 4 0 16,-1 0 0-16,2 0 0 15,-1 0 0-15,1 9-13 16,1 3 13-16,-1 1 0 16,-1-4 0-16,2 0 13 15,-1-2-13-15,2-5 0 16,-3-2 0-16,-1 0 0 0,2 0 0 16,-2 0 0-16,1-7 0 15,1-6 0-15,-1-7 0 16,1-1 0-16,-2 0 0 15,0 1 0-15,0 3 0 16,0 4 0-16,0 4 0 16,-5 5 0-16,-2 3 0 15,-5 1 0-15,-6 1 0 16,-6 15 0-16,-6 13 0 16,-1 8 0-16,1 10 0 15,6 5 0-15,7 4 0 16,8 1 0-16,7-5 0 15,2-5 0-15,15-10 0 16,13-7 0-16,17-10 0 0,12-10-874 16,10-10 143-16,8 0 447 15</inkml:trace>
  <inkml:trace contextRef="#ctx0" brushRef="#br0" timeOffset="177624.6">24469 4456 86 0,'0'0'86'0,"0"0"45"16,-21-83 69-16,6 69 216 15,0 4 276-15,3 6-256 16,2 4-436-16,-5 0 0 16,-3 8 0-16,-1 16 0 15,1 7 0-15,3 8 0 16,4 5 0-16,8 1 0 0,3-1 0 15,0-8 0-15,6-11 0 16,12-10 0-16,2-11 0 16,7-4 0-16,2-4 0 15,0-17 0-15,-3-4 0 16,-5-3 0-16,-9 1 0 16,-6-3 0-16,-6 2 0 15,0-2 0-15,-3 5 0 16,-10 5 0-16,-3 7 0 15,-1 8 0-15,4 5 0 16,10 0-1053-16,3 10 348 0,25 4 451 16</inkml:trace>
  <inkml:trace contextRef="#ctx0" brushRef="#br0" timeOffset="178140.41">24641 4384 146 0,'0'0'128'16,"0"0"205"-16,0 0 403 16,0 0-32-16,0 0-704 15,0 0 0-15,20-52 0 16,-15 52 0-16,2 18 0 0,1 7 0 16,1 9 0-16,-2 7 0 15,-4 2 0-15,0-1 0 16,-1-3 0-16,-1-10 0 15,1-9 0-15,-1-11 0 16,1-7 0-16,-1-2 0 16,5 0 0-16,3-17 0 15,5-7 0-15,3-7 0 16,3-4 0-16,-4-4 0 16,3 1 0-16,-2 2 0 15,-2 7 0-15,-2 7 0 16,-1 5 0-16,-3 6 0 15,0 5 0-15,0 6 0 16,3 0 0-16,0 0 0 0,3 10 0 16,0 8 0-16,1 5 0 15,-2 4 0-15,-4 1 0 16,-1 0 0-16,-3-1 0 16,-1 0 0-16,-2-5 0 15,-2-2 0-15,1-7 0 16,-1-6 0-16,1-4 0 15,-2-3 0-15,0 0 0 16,0 0 0-16,0 0 0 16,0-10-1330-16,0-5 860 15,0-1 227-15</inkml:trace>
  <inkml:trace contextRef="#ctx0" brushRef="#br0" timeOffset="178460.69">25303 4252 78 0,'0'0'122'0,"0"0"60"16,0 0 128-16,0 0 95 15,0 0-190-15,0 0-117 16,-72 7-29-16,56 15-69 16,1 5 11-16,4-1-11 15,8-3 0-15,3-3-16 0,3-3 16 16,20-2 5-1,5 0 189-15,2-2 144 0,-1 3-302 16,-3 1-36-16,-3 1 0 16,-6 2 0-1,-8 2 0-15,-7-2 0 0,-2 2 0 16,-8-4 0-16,-18-2 0 16,-9-5 0-16,-2-4 0 15,0-4 0-15,7-3-117 16,7 0-1276-16,9-14 960 15</inkml:trace>
  <inkml:trace contextRef="#ctx0" brushRef="#br0" timeOffset="178990.58">25536 4113 110 0,'0'0'74'15,"0"0"92"-15,0 0 85 16,7-92 382-16,-5 77 180 16,2 4-813-16,-3 4 0 15,2 5 0-15,-1 2 0 16,-2 0 0-16,1 0 0 15,-1 13 0-15,0 18 0 16,2 16 0-16,-2 12 0 16,5 7 0-16,4 5 0 15,7-1 0-15,6-5 0 16,4-6 0-16,-1-13 0 16,2-12 0-16,-3-11 0 15,-1-11 0-15,6-5 0 16,-2-7 0-16,0 0 0 0,-8 0 0 15,-11-9-346-15,-8-4-760 16,-6-4 698-16</inkml:trace>
  <inkml:trace contextRef="#ctx0" brushRef="#br0" timeOffset="179164.42">25464 4348 227 0,'0'0'114'16,"0"0"-8"-16,0 0-73 16,130-20-27-16,-38 20-6 15,10 0-66 1,-4 0-96-16,-20 0 15 0</inkml:trace>
  <inkml:trace contextRef="#ctx0" brushRef="#br0" timeOffset="179538.66">25983 4319 121 0,'0'0'129'0,"0"0"122"16,0 0 201-16,0 0 245 15,0 0-300-15,0 0-397 0,63-48 0 16,-35 61 0-16,-2 8 0 15,-4 6 0-15,-6 2 0 16,-7 4 0-16,-6 1 0 16,-3-7 0-16,0-8 0 15,0-9 0-15,0-10 0 16,0 0 0-16,6-5 0 16,5-17 0-16,2-7 0 15,5-7 0-15,0-1 0 16,0 0 0-16,-3 1 0 15,0 10 0-15,-3 7 0 16,1 11 0-16,-1 8 0 0,2 0 0 16,3 15-519-16,6 9-466 15,-1 1 686-15,4-4 139 16</inkml:trace>
  <inkml:trace contextRef="#ctx0" brushRef="#br0" timeOffset="180142.1">26571 4329 66 0,'0'0'90'0,"0"0"36"16,0 0 91-16,11-75 293 16,-11 61 182-16,0 6-346 15,0 3-346-15,0 4 0 16,-5 1 0-16,-10 3 0 16,-3 14 0-16,-4 11 0 15,2 3 0-15,6 3 0 16,4 0 0-16,6-3 0 0,4-3 0 15,0-5 0-15,0-8 0 16,0-5 0-16,11-6 0 16,6-4 0-16,6 0 0 15,2-17 0-15,2-3 0 16,-5-3 0-16,-4-3 0 16,-1 2 0-16,-8 2 0 15,-3 1 0-15,-2 2 0 16,0 5 0-16,-4 7 0 15,2 2 0-15,-2 5 0 0,0 0 0 16,0 3 0 0,0 14 0-16,0 3 0 0,0 4 0 15,0 1 0-15,1-2 0 16,7-3 0-16,3-4 0 16,2-5 0-16,2-6 0 15,6-5 0-15,-1 0 0 16,2-9 0-16,-3-8 0 15,-3-3 0-15,-2-3 0 16,-4-1 0-16,-1 1 0 16,0 1 0-16,-5 3 0 15,0 8 0-15,-4 6 0 16,1 2 0-16,1 3 0 0,-1 0 0 16,2 5 0-16,2 11 0 15,2 8 0-15,0 3 0 16,1 1 0-16,3 0 0 15,-1-8 0-15,-3-1 0 16,2-10 0-16,3-2 0 16,-1-7-678-16,-4 0-146 15,-5-8 485-15</inkml:trace>
  <inkml:trace contextRef="#ctx0" brushRef="#br0" timeOffset="180291.7">26881 4071 31 0,'0'0'190'16,"0"0"-3"-16,0 0-24 15,0 0-150-15,0 0-13 0,0 0-198 16,3-29-14-16</inkml:trace>
  <inkml:trace contextRef="#ctx0" brushRef="#br0" timeOffset="180700.61">27129 4193 129 0,'0'0'135'0,"0"0"135"0,0 0 115 16,0 0-60-16,0 0-8 15,0 0 169-15,34 78-486 16,-21-50 0-16,-5 4 0 0,-3-2 0 15,-4-2 0-15,-1-3 0 16,0-8 0-16,0-9 0 16,0-8 0-16,2 0 0 15,7-10 0-15,5-12 0 16,3-6 0-16,1-2 0 16,-2-1 0-16,-1 2 0 15,-3 8 0-15,-4 6 0 16,0 6 0-16,-1 7 0 15,-1 2 0-15,5 0 0 0,3 15 0 16,1 8 0-16,0 3 0 16,-5 4 0-16,0-3 0 15,-2-3 0-15,0-4 0 16,-2-9 0-16,1-4 0 16,0-5-689-16,2-2-57 15,6-6 439-15,0-16 128 16</inkml:trace>
  <inkml:trace contextRef="#ctx0" brushRef="#br0" timeOffset="181005.78">27690 3925 172 0,'0'0'159'0,"0"0"240"16,0-79 555-16,0 70-591 15,0 4-363-15,0 5 0 16,0 0 0-16,0 2 0 15,0 19 0-15,5 11 0 16,3 12 0-16,1 7 0 16,2 4 0-16,-3 4 0 15,-1 1 0-15,-1 3 0 16,-2-1 0 0,1-2 0-16,-1-7 0 0,-1-11 0 15,0-12 0-15,0-12 0 16,-3-9 0-16,0-6 0 15,0-3 0-15,0 0 0 16,-13-10 0-16,-16-12 0 0,-11-11-1416 16,-6-7 984-1</inkml:trace>
  <inkml:trace contextRef="#ctx0" brushRef="#br0" timeOffset="181121.48">27468 4222 44 0,'0'0'128'16,"0"0"-41"-16,130-20 13 15,-60 14-66-15,18 3-34 16,6-3-12-16,0 0-194 16</inkml:trace>
  <inkml:trace contextRef="#ctx0" brushRef="#br0" timeOffset="181771.33">29250 4514 222 0,'0'0'58'15,"0"0"73"-15,0 0-5 16,0 0-21-16,85 3 251 0,-31-3 114 16,2 0-135-16,-12-3-91 15,-17-3-244-15,-12 0 0 16,-10-3 0-16,-5-5 0 15,0-5 0-15,0-10 0 16,-8-10 0-16,-16-8 0 16,-7-10 0-16,-8-7 0 15,-4-8 0-15,0-11 0 16,4-2 0-16,7-6 0 16,10 2 0-16,16 6 0 15,6 8 0-15,3 11 0 16,19 14 0-16,8 11 0 15,3 12 0-15,6 7 0 16,0 14 0-16,4 6 0 0,-3 6-425 16,-2 25-495-1,-10 9 527-15,-18 11 214 0</inkml:trace>
  <inkml:trace contextRef="#ctx0" brushRef="#br0" timeOffset="181958.39">29110 4111 2 0,'0'0'163'0,"0"0"-102"16,0 0-56-16,102-19-5 0,-29 16-28 15,6 3-7 1,-3 0-15-16,-9 6-57 0</inkml:trace>
  <inkml:trace contextRef="#ctx0" brushRef="#br0" timeOffset="182389.09">29716 4099 146 0,'0'0'64'0,"0"0"75"16,0 0 83-16,0 0 271 15,0 0 161-15,0 0-325 16,-1-53-329-16,1 53 0 15,0 6 0-15,0 16 0 0,0 10 0 16,0 3 0-16,1 4 0 16,14-3 0-16,1-6 0 15,0-7 0-15,1-7 0 16,-2-6 0-16,6-10 0 16,3 0 0-16,0-4 0 15,-2-14 0-15,-2-5 0 16,-8-3 0-16,-2 0 0 15,-6-1 0-15,-1 4 0 16,-1 4 0-16,-2 6 0 16,0 6 0-16,0 4 0 15,0 3 0-15,0 0 0 16,0 0 0-16,0 12 0 0,3 10 0 16,2 6 0-1,2 2 0-15,-1-1 0 0,0 1 0 16,-2-2 0-16,2-2 0 15,0-5 0-15,4-5-442 16,3-8-532-16,3-8 621 16,2 0 218-16,0-15 1 15</inkml:trace>
  <inkml:trace contextRef="#ctx0" brushRef="#br0" timeOffset="182821.93">30155 4037 135 0,'0'0'84'15,"0"0"65"-15,0 0-19 16,0 0-59-16,0 0-67 16,0 0 18-16,39 45 126 15,-29-10 118-15,0 2 8 0,0 1 48 16,-2-1-55-16,-3-3-92 16,-4-5-175-16,-1-7 0 15,0-5 0-15,0-11 0 16,0-4 0-16,0-2 0 15,3-2 0-15,5-14 0 16,2-9 0-16,2-3 0 16,0-1 0-16,4-1 0 15,1 2 0-15,4 3 0 16,-1 5 0-16,-1 7 0 16,1 6 0-16,0 4 0 0,-1 3 0 15,2 0 0 1,0 5 0-16,-5 13 0 0,-1 3 0 15,-3 6 0-15,-3 1 0 16,0 2 0-16,-5-3 0 16,3-3 0-16,-1-3 0 15,3-6 0-15,5-10 0 16,3-5 0-16,2 0-535 16,0-15-255-16,-3-8 450 15,-5-9 133-15,-2-5 42 16</inkml:trace>
  <inkml:trace contextRef="#ctx0" brushRef="#br0" timeOffset="183172.99">30793 4144 114 0,'0'0'54'0,"0"0"11"16,0 0-6-16,0 0 54 16,0 0 37-16,0 0 56 15,35 29 51-15,-34-28-93 16,-1-1-34-16,0 0 130 15,0 0 29-15,0 0-103 16,0-10-186-16,0-2 0 16,0-3 0-16,0 4 0 15,-1 2 0-15,-4 4 0 16,-1 0 0-16,-3 5 0 16,-1 0 0-16,-2 0 0 0,-5 2 0 15,2 13 0-15,-1 7 0 16,-1 6 0-16,3 4 0 15,2 2 0-15,2 0 0 16,6-6 0 0,4-5 0-16,0-9 0 0,17-7 0 15,12-5 0-15,13-2-502 16,17 0-410-16,2-19 547 16,-3-7 154-16</inkml:trace>
  <inkml:trace contextRef="#ctx0" brushRef="#br0" timeOffset="183509.18">31150 3677 185 0,'0'0'121'16,"0"0"239"-16,0-73 431 15,0 61-201-15,0 8-590 16,0 4 0-16,0 0 0 15,0 14 0-15,4 22 0 16,-2 10 0-16,1 16 0 16,0 8 0-16,0 4 0 15,0 8 0-15,0 1 0 16,0-1 0-16,1-5 0 16,2-6 0-16,3-10 0 0,2-15 0 15,0-13 0 1,1-15 0-16,-4-9 0 0,-2-9 0 15,0 0 0-15,-6-9 0 16,0-13 0-16,-2-5-1241 16,-19-7 732-16,-8-1 315 15</inkml:trace>
  <inkml:trace contextRef="#ctx0" brushRef="#br0" timeOffset="183834.33">30928 4150 81 0,'0'0'44'0,"0"0"0"15,0 0-24-15,0 0-19 0,137-26 10 16,-75 26-7-16,4 0 7 16,-2 0 22-16,-7 0-3 15,-8 0 14-15,-9 0 21 16,-17-3 44-16,-10 0 38 16,-8 2 211-16,-5 1 35 15,0 0-93-15,0 0-134 16,1 3-160-16,5 14 22 15,3 9 59-15,0 6-22 16,2 5-65-16,0 2 0 16,0 1 0-16,-2-3 0 15,-3-5 0-15,0-7 0 16,-3-8 0-16,-2-8 0 16,-1-8 0-16,2-1 0 15,1-5-329-15,-3-20-740 0,0-17 649 16,0-13 212-16</inkml:trace>
  <inkml:trace contextRef="#ctx0" brushRef="#br0" timeOffset="184035.79">31627 3901 217 0,'0'0'261'16,"0"0"751"-16,0 0-455 15,0 0-557-15,0 0 0 16,0 0 0-16,2-16 0 15,-2 16 0-15,0 0 0 16,0 0 0-16,0 0 0 16,0 20 0-16,0 9-18 15,0 6-1427-15,0 2 1078 0,10-5 175 16</inkml:trace>
  <inkml:trace contextRef="#ctx0" brushRef="#br0" timeOffset="184381.4">31972 4123 239 0,'0'0'272'15,"0"0"586"-15,0 0-180 16,0 0-678-16,0 0 0 16,-79-49 0-16,45 59 0 0,-1 12 0 15,6 8 0 1,7 2 0-16,8 3 0 0,8-1 0 15,6-3 0-15,0-3 0 16,7-3 0-16,12-4 0 16,4-7 0-16,-1-7 0 15,4-6 0-15,-1-1 0 16,0-4 0-16,0-14 0 16,-6-6 0-16,-3-5 0 15,-7-3 0-15,-9-3 0 16,0-2 0-16,0 4 0 15,0 8 0-15,0 11 0 0,0 10 0 16,0 4 0-16,0 0-1582 16,8 8 1201-16</inkml:trace>
  <inkml:trace contextRef="#ctx0" brushRef="#br0" timeOffset="184787.84">32231 4035 164 0,'0'0'204'16,"0"0"875"-16,0 0-479 16,0 0-600-16,0 0 0 15,0 0 0-15,17-40 0 16,-12 70 0-16,5 16 0 16,0 10 0-16,1 2 0 15,0-3 0-15,-1-6 0 0,-1-10 0 16,-2-11 0-16,0-11 0 15,-1-10 0-15,4-7 0 16,7-1 0-16,11-21 0 16,8-9 0-16,6-10 0 15,0-7 0-15,-6-2 0 16,-2 6 0-16,-9 8 0 16,-8 13 0-16,-5 11 0 15,-9 8 0-15,-2 4 0 16,1 6 0-16,2 18 0 15,2 12 0-15,2 7 0 16,-3 4 0-16,-5-2 0 0,0-2 0 16,0-6 0-1,-8-5 0-15,-7-2 0 0,-1-9-464 16,-1-6-869-16</inkml:trace>
  <inkml:trace contextRef="#ctx0" brushRef="#br0" timeOffset="192850.48">1817 8745 86 0,'0'0'64'0,"0"0"34"15,0 0 16 1,0 0 25-16,0 0 108 0,0 0 146 15,0 0 116-15,0 0-112 16,-18-71-397-16,15 66 0 16,3 1 0-16,0 4 0 15,0 0 0-15,-3 0 0 16,3 0 0-16,0 0 0 16,-3 0 0-16,3 0 0 15,0 14 0-15,0 8 0 0,0 7 0 16,0 8 0-1,0 7 0-15,0 5 0 16,3 2 0-16,10 1 0 16,-2-5 0-16,1-7 0 0,-2-7 0 15,-4-9 0 1,-1-10 0-16,-2-8 0 0,0-5 0 16,-2-1 0-16,2 0 0 15,6-10 0-15,0-9 0 16,9-12 0-16,-2-5 0 15,5-4 0-15,-4-3 0 16,-1 4 0-16,-1 1 0 16,-5 5 0-16,-1 4 0 0,-3 6 0 15,-1 6 0 1,-2 5 0-16,1 7 0 0,-1 2 0 16,-3 3 0-16,3 0 0 15,-3 0 0-15,0 0 0 16,3 3 0-16,5 13 0 15,-1 7 0 1,2 3 0-16,-3 6 0 0,3 2 0 16,-3 3 0-16,6-1 0 15,-3 1 0-15,0-6 0 16,1-3 0-16,2-6 0 16,-1-7 0-16,0-6 0 15,-3-5 0-15,4-4 0 16,4 0 0-16,-2-10 0 15,8-8 0-15,-1-4 0 16,-3-3 0-16,1-3 0 0,-2-3 0 16,-1-3 0-16,-1-1 0 15,0 2 0-15,-1 4 0 16,-3 5 0-16,-5 4 0 16,-3 4 0-16,0 5 0 15,0 1 0-15,-3 3 0 16,2 4 0-16,-2 3 0 15,0 0 0-15,0 0 0 16,0 0 0-16,0 16 0 16,0 8 0-16,0 7 0 15,0 4 0-15,7 2 0 16,2-1 0-16,3-2 0 16,4-5 0-16,1-5 0 0,2-5 0 15,-2-5 0 1,4-5 0-16,-2-8 0 0,1-1 0 15,2-3 0-15,2-15 0 16,-2-4 0-16,-4-2 0 16,0-5 0-16,-5 1 0 15,-5 0 0-15,-1 1 0 16,-7 3 0-16,0 8 0 16,0 1 0-16,0 7 0 15,0 2 0-15,0 2 0 0,0 4 0 16,0 0 0-16,0 0 0 15,0 8 0-15,0 11 0 16,0 3 0-16,3 6 0 16,3 1 0-16,-1-1 0 15,-2-2 0-15,1-3 0 16,2-4 0-16,-3-6 0 16,0-4 0-16,0-6 0 15,0-2 0-15,0-1 0 16,3 0 0-16,3-6-689 15,-2-6-193-15,-4-8 575 16</inkml:trace>
  <inkml:trace contextRef="#ctx0" brushRef="#br0" timeOffset="193099.49">2775 8530 194 0,'0'0'154'16,"0"0"367"0,0 0 425-16,0 0-714 0,0 0-232 15,0 0 0-15,0-13 0 16,0 13 0-16,0 0 0 16,0 0 0-16,0 0 0 15,0 0 0-15,0 0 0 16,0 11-535-16,4 9-486 15,8 4 737-15</inkml:trace>
  <inkml:trace contextRef="#ctx0" brushRef="#br0" timeOffset="193666.25">3088 8769 221 0,'0'0'269'16,"0"0"558"-16,0 0-97 15,0 0-730-15,0 0 0 16,0 0 0-16,16-63 0 16,-16 63 0-16,3 0 0 0,0 12 0 15,3 12 0 1,-1 11 0-16,2 6 0 0,-1 2 0 15,-1 0 0-15,-2-7 0 16,-2-6 0-16,2-8 0 16,-1-7 0-16,-1-7 0 15,1-5 0-15,-2-3 0 16,1 0 0-16,5 0 0 16,0-14 0-16,3-10 0 15,3-7 0-15,4-7 0 0,2-1 0 16,-1 5 0-16,-1 6 0 15,-4 7 0-15,-3 9 0 16,1 4 0-16,-4 4 0 16,2 4 0-16,-2 0 0 15,4 0 0-15,5 12 0 16,-4 8 0-16,2 7 0 16,-4 3 0-16,0 6 0 15,-3 1 0-15,-3 2 0 16,-3-4 0-16,1-7 0 15,1-8 0-15,-2-9 0 16,1-8 0-16,-1-1 0 16,0-2 0-16,2 0 0 0,-2 0 0 15,6 0 0 1,7-5-442-16,8-20-816 0</inkml:trace>
  <inkml:trace contextRef="#ctx0" brushRef="#br0" timeOffset="194317.91">4109 8290 163 0,'0'0'107'0,"0"0"94"0,0 0 122 15,0 0 252-15,0 0-164 16,0 0-144-16,-20 3-267 15,-1 36 0-15,-6 18 0 16,1 15 0-16,4 13 0 16,6 8 0-16,13 6 0 15,3-5 0-15,12-2 0 16,15-8 0-16,3-7 0 16,1-11 0-16,-4-7 0 15,3-8 0-15,-3-5 0 0,-2-6 0 16,-3-9 0-16,-4-10 0 15,-7-8 0-15,-4-7 0 16,-4-6 0-16,-3 0 0 16,0 0 0-16,0 0 0 15,0 0 0 1,0-3 0-16,-3-7 0 0,-4-10 0 16,1-5 0-16,3-13-779 15,3-3-320-15</inkml:trace>
  <inkml:trace contextRef="#ctx0" brushRef="#br0" timeOffset="195350.95">4674 8496 91 0,'0'0'58'16,"0"0"23"0,0 0 36-16,0 0 33 0,0 0 144 15,0 0 173-15,-6-72 50 16,2 63-245-16,1 2-272 15,1 5 0-15,2 0 0 16,0 2 0-16,0 0 0 16,0 0 0-16,0 0 0 15,0 0 0-15,0 0 0 16,0 9 0-16,0 9 0 16,0 10 0-16,0 9 0 15,0 10 0-15,0 5 0 16,5 7 0-16,0 2 0 0,0-4 0 15,-1 2 0-15,1-7 0 16,-2-4 0-16,-2-5 0 16,1-4 0-16,-2-9 0 15,0-4 0-15,0-6 0 16,3-6 0-16,-3-6 0 16,0-4 0-16,0-2 0 15,0-2 0-15,0 0 0 16,3 0 0-16,-3 0 0 15,0 0 0-15,0 0 0 16,0 0 0-16,0 0 0 16,0 0 0-16,0 0 0 15,0 0 0-15,0 0 0 16,0 0 0-16,0 0 0 0,0 0 0 16,4 0 0-16,8 0 0 15,15 0 0-15,15 0 0 16,10-6 0-16,9 1 0 15,0-1 0-15,-1 0 0 16,-5 2 0-16,-16 2 0 16,-17 0 0-16,-14 2 0 15,-8 0 0-15,0 0 0 16,0 0 0-16,0 0 0 16,-3 0 0-16,-18 0 0 15,0 0 0-15,-7 0 0 16,7 0 0-16,3 3-579 15,4-3-410-15,4 0 679 0</inkml:trace>
  <inkml:trace contextRef="#ctx0" brushRef="#br0" timeOffset="195950.34">5321 8250 155 0,'0'0'106'0,"0"0"104"16,0 0 242-1,0 0 142-15,0 0-256 0,0 0-211 16,44 12-62-16,-3 29-65 16,4 12 0-16,-1 12 0 15,-6 11 0-15,-2 10 0 16,-11 6 0-16,-10 4 0 16,-10 3 0-16,-5-2 0 15,-6-4 0-15,-8-8 0 16,-2-9 0-16,5-10 0 15,0-16 0-15,2-13 0 16,3-15 0-16,1-8 0 16,2-9 0-16,3-5 0 0,-3 0 0 15,3 0 0 1,-4 0 0-16,1 0 0 0,-5 0 0 16,-1 0 0-16,-2 0 0 15,0 0-1195-15,0-13 541 16</inkml:trace>
  <inkml:trace contextRef="#ctx0" brushRef="#br0" timeOffset="198882.81">6818 8663 26 0,'0'0'81'0,"0"0"-20"16,0 0 17-16,0 0 18 15,0 0 9-15,0 0 30 16,0 0 71-16,-15 7 134 16,15-7 60-16,0 0-9 15,0 0-263-15,0 0-128 16,0 0 0-16,1 0 0 16,10 0 0-16,14 0 0 15,13-3 0-15,11-3 0 16,1-1 0-16,-3 2 0 15,-11 0 0-15,-10 4-244 16,-11 1-591-16,-7 0 313 16,-8 2 310-16,0 10 95 15</inkml:trace>
  <inkml:trace contextRef="#ctx0" brushRef="#br0" timeOffset="199113.44">6870 8904 85 0,'0'0'73'16,"0"0"27"-16,0 0 40 15,0 0 21-15,0 0 95 16,94 0 61-16,-64-3-86 0,-5 0 50 16,-8 2-18-1,-9-1-159-15,-6 1-98 16,-2 1-6-16,0 0-98 15,3 0-411-15,0 0-237 0,9 0 309 16</inkml:trace>
  <inkml:trace contextRef="#ctx0" brushRef="#br0" timeOffset="200014.4">8617 9082 106 0,'0'0'52'16,"0"0"30"-16,0 0 20 16,0 0 17-16,0 0 21 15,0 0 114-15,25 17 55 16,-17-15-16-16,2 2 122 15,5-3-240-15,2-1-175 16,8 0 0-16,0-6 0 16,1-6 0-16,-5-4 0 15,-5 4 0-15,-5-2 0 16,-7 0 0-16,0 1 0 16,-4-2 0-16,0-3 0 15,0-2 0-15,-4-6 0 16,-5-4 0-16,0-6 0 15,-1-3 0-15,2-4 0 0,-1-2 0 16,3-4 0-16,-4 0 0 16,5-1 0-16,1 2 0 15,1 3 0-15,3 6 0 16,0 4 0-16,0 6 0 16,7 2 0-16,5 3 0 15,2 3 0-15,-4 4 0 16,0 3 0-16,-2 4 0 15,0 3 0-15,0 4 0 16,3 3 0-16,-2 0-828 16,0 10 80-16,1 8 502 0,-10 6 107 15</inkml:trace>
  <inkml:trace contextRef="#ctx0" brushRef="#br0" timeOffset="200231.05">8540 8753 97 0,'0'0'105'0,"0"0"23"16,0 0 107-16,0 0 112 16,0 0-195-16,98-17-61 0,-49 11-59 15,3 1-32-15,5 1-157 16,7-1-302-16,9 0 140 15,3-5 110-15</inkml:trace>
  <inkml:trace contextRef="#ctx0" brushRef="#br0" timeOffset="200815.23">9733 8257 154 0,'0'0'116'15,"0"0"143"-15,0 0 441 16,0 0 36-16,0 0-654 16,0 0-82-16,-66-10 0 15,43 46 0-15,4 9 0 16,2 9 0-16,3 6 0 16,7 8 0-16,1 5 0 15,1 4 0-15,5 1 0 16,0-2 0-16,0-6 0 15,23-11 0-15,5-9 0 16,5-17 0-16,3-11 0 16,-2-12 0-16,-4-8 0 0,-8-2 0 15,-8 0 0-15,-7 0 0 16,0-4 0-16,-4-3 0 16,2-4-1407-1,-2-5 931-15</inkml:trace>
  <inkml:trace contextRef="#ctx0" brushRef="#br0" timeOffset="201663.16">10009 8583 224 0,'0'0'110'0,"0"0"95"16,0 0 105-16,0 0-18 16,0 0-2-16,0 0 2 15,11-23-85-15,-11 23-90 16,0 0-117-16,0 0 0 15,0 0 0-15,0-2 0 16,0-3 0-16,0-4 0 16,0-1 0-16,0-2 0 15,3 3 0-15,1-1 0 0,-3 0 0 16,1 2 0-16,-2-1 0 16,0 4 0-16,0 2 0 15,0 2 0-15,0 1 0 16,0 0 0-16,0 0 0 15,0 0 0-15,0 0 0 16,0 10 0-16,0 14 0 16,3 11 0-16,3 8 0 15,0 5 0-15,0 0 0 16,7-1 0-16,-1-9 0 0,3-9 0 16,0-8 0-1,4-12 0-15,-2-7 0 16,7-2 0-16,-2-3 0 15,0-14 0-15,-5-3 0 0,-5-3 0 16,0-2 0-16,-6-4 0 16,0-3 0-16,-2 2 0 15,-1-2 0-15,1 5 0 16,-4 9 0-16,0 9 0 16,0 3 0-16,0 6 0 15,0 0 0-15,2 6 0 16,1 14 0-16,3 11 0 15,2 4 0-15,3-2 0 16,1-4 0-16,2-4 0 16,2-9 0-16,2-5 0 0,0-6 0 15,3-5 0 1,-3 0 0-16,0-5 0 0,-5-12 0 16,-4-3 0-16,-5-4 0 15,-2-1 0-15,-2-3 0 16,0-4 0-16,0-3 0 15,-3 0 0-15,-9 2 0 16,0 5 0-16,3 7 0 16,-1 7 0-16,5 8 0 15,2 6 0-15,2 4 0 16,1 15-1617-16,0 5 1202 16</inkml:trace>
  <inkml:trace contextRef="#ctx0" brushRef="#br0" timeOffset="202139.09">10956 8789 241 0,'0'0'269'15,"0"0"504"-15,0 0-9 16,0 0-764-16,0 0 0 15,0 0 0-15,6-2 0 16,-4 2 0-16,-1-2 0 16,-1 2 0-16,0 0 0 15,0 0 0-15,0 0 0 0,0 2 0 16,0 6 0 0,-1 1 0-16,-4-5 0 0,2-1 0 15,2-3 0-15,-2 0 0 16,0 0 0-16,-1-1 0 15,-1-7 0-15,5 0 0 16,0 1 0-16,0-1 0 16,0 1 0-16,5 2 0 15,12 2 0-15,7 2 0 16,4 1 0-16,1 0 0 0,-5 1 0 16,-3 10 0-16,-8 6 0 15,-6 2 0 1,-7 7 0-16,-3 1 0 15,-19 1 0-15,-6-5 0 0,-2-5 0 16,6-7 0 0,6-6-397-16,11-5-839 0,7-3 912 15</inkml:trace>
  <inkml:trace contextRef="#ctx0" brushRef="#br0" timeOffset="202667.29">11401 8377 271 0,'0'0'319'16,"0"0"752"-16,0 0-685 0,0 0-386 16,0 0 0-16,0 0 0 15,2-45 0-15,1 59 0 16,4 19 0-16,-1 15 0 15,0 10 0-15,-2 8 0 16,-4-3 0-16,0-2 0 16,0-10 0-16,0-12 0 15,0-12 0-15,0-15 0 16,0-5 0-16,0-7 0 16,0 0 0-16,3 0 0 0,2-7 0 15,2-8 0-15,1-3 0 16,-1-2 0-16,8-2 0 15,3 1 0-15,4 0 0 16,5 4 0-16,0 4 0 16,-1 5 0-16,-3 6 0 15,1 2 0-15,-2 0 0 16,-3 7 0-16,-3 8 0 16,-4 3 0-16,-6 1 0 15,-6 5 0-15,0 2 0 16,0 3 0-16,-15 1 0 15,-10 1 0-15,-8-5 0 16,0-4 0-16,0-9 0 16,8-7 0-16,-2-6 0 15,0 0 0-15,-3-3 0 16,-3-7 0-16,-1-5-1327 16,7-7 740-16</inkml:trace>
  <inkml:trace contextRef="#ctx0" brushRef="#br0" timeOffset="203036.97">11908 8043 192 0,'0'0'208'16,"0"0"137"-16,90-11 331 15,-44 19-50-15,2 22-626 16,-2 14 0-16,0 13 0 16,-7 14 0-16,-9 12 0 15,-12 7 0-15,-9 5 0 16,-9-6 0-16,0-10 0 15,-2-15 0-15,-11-18 0 16,2-15 0-16,1-12 0 16,0-10 0-16,-1-5 0 0,5-1 0 15,-3-3-30-15,6 0-1542 16,3-16 1145-16</inkml:trace>
  <inkml:trace contextRef="#ctx0" brushRef="#br0" timeOffset="203662.81">13139 8582 16 0,'0'0'171'0,"0"0"-50"15,0 0 138-15,0 0 176 16,0 0 140-16,-85 0-129 16,85 0-422-16,0 0-24 15,0 0 0-15,3 0 0 16,31 0 0-16,25 0 0 0,22 0 0 16,13 0 0-16,-6 0 0 15,-19 0 0 1,-22-1 0-16,-22-1 0 15,-14 0 0-15,-9 1 0 0,-2 0 0 16,0 1 0-16,-7 0 0 16,-8 2 0-16,-9 13 0 15,-3-4-358-15,5-4-919 16,10-7 887-16</inkml:trace>
  <inkml:trace contextRef="#ctx0" brushRef="#br0" timeOffset="204580.5">14953 8140 19 0,'0'0'87'0,"0"0"-38"15,0 0 24-15,-21-89 4 16,18 71 71-16,-1 1 103 16,-2 2 367-16,-1 0-27 15,1 3-457-15,1 1-134 16,0 4 0-16,5 3 0 16,0 2 0-16,0 2 0 0,0 0 0 15,0 0 0-15,0 0 0 16,0 6 0-16,10 16 0 15,6 15 0-15,5 13 0 16,6 11 0-16,3 7 0 16,4 1 0-16,2 0 0 15,-2 0 0-15,0-1 0 16,-5-3 0-16,-4-6 0 16,-6-9 0-16,-5-15 0 15,-5-11 0-15,-6-11 0 16,0-9 0-16,-3-2 0 15,0-2 0-15,1 0 0 16,-1-10 0-16,0-9 0 16,0-3 0-16,0-4 0 0,-1-4 0 15,-12-2 0-15,-1 0 0 16,2 3 0-16,0 8 0 16,5 9 0-16,0 6 0 15,-4 6 0-15,-15 7 0 16,-14 18 0-16,-11 12 0 15,-6 4 0-15,1 0 0 16,4-2 0-16,7-5 0 16,9-8 0-16,11-8 0 0,10-10 0 15,9-5 0 1,4-1 0-16,2-2 0 0,-4 0 0 16,-1 0 0-16,2-5 0 15,3-8-637-15,8-6-443 16</inkml:trace>
  <inkml:trace contextRef="#ctx0" brushRef="#br0" timeOffset="205110.21">16059 8178 137 0,'0'0'132'0,"0"0"150"16,0 0 460-16,0 0 12 15,0 0-754-15,0 0 0 16,-33-54 0-16,33 54 0 15,0 0 0-15,22 5 0 16,13 15 0-16,11 7 0 16,3 4 0-16,-3 2 0 15,-7 3 0-15,-10-3 0 16,-9 0 0-16,-8-7 0 16,-6-6 0-16,-2-7 0 15,-3-6 0-15,1-4 0 0,-2-1 0 16,2-2 0-1,-2 0-774-15,0-3-120 0,0-15 568 16</inkml:trace>
  <inkml:trace contextRef="#ctx0" brushRef="#br0" timeOffset="205363.43">16353 8086 130 0,'0'0'84'0,"0"0"90"16,0 0 173-16,0 0 540 15,0 0-462-15,0 0-425 16,7-46 0-16,-13 67 0 16,-9 13 0-16,-6 10 0 0,-5 5 0 15,-7 3 0-15,-6 1 0 16,-3-1 0-16,3-5 0 16,8-12 0-16,9-11 0 15,11-13 0-15,8-6 0 16,3-5 0-16,0 0-363 15,9-15-707-15,7-5 603 16</inkml:trace>
  <inkml:trace contextRef="#ctx0" brushRef="#br0" timeOffset="205581">16238 8117 192 0,'0'0'170'0,"0"0"317"0,0 0 479 15,0 0-734-15,0 0-232 16,0 0 0-16,27 36 0 16,-20 5 0-16,2 3 0 15,-1 5 0-15,-1-1 0 16,1-2 0-16,-1-8 0 16,-3-9 0-16,-1-8 0 15,-3-5-59-15,0-11-1245 16,-22-5 847-16</inkml:trace>
  <inkml:trace contextRef="#ctx0" brushRef="#br0" timeOffset="205729.72">16005 8381 83 0,'0'0'185'0,"0"0"-25"15,134-35-53-15,-60 27-64 16,14 1-43-16,4 1-77 15,1 0-162-15,-1-4-6 16</inkml:trace>
  <inkml:trace contextRef="#ctx0" brushRef="#br0" timeOffset="207378.31">17664 7995 122 0,'0'0'78'0,"0"0"61"15,0 0 35 1,0 0 98-16,0 0 255 0,-82-60-183 15,52 60-110-15,-6 1-124 16,-5 19-63-16,2 5-47 16,8 7 0-16,7 6 0 15,10 3 0-15,8 5 0 16,6-4 0-16,2-2 0 16,19-8 0-16,10-7 0 15,9-10 0-15,5-10 0 16,0-5 0-16,-6-5 0 15,-5-17 0-15,-9-3 0 16,-8-5 0-16,-4-4 0 16,-5-2 0-16,-5-1 0 15,-2 0 0-15,-1 6 0 16,0 6 0-16,0 5 0 0,0 7 0 16,0 6 0-16,0 6 0 15,0 1 0-15,0 0 0 16,0 0 0-16,0 4 0 15,0 14 0-15,10 12 0 16,4 9 0-16,4 13 0 16,-3 5 0-16,-3 4 0 15,-5 1 0-15,-7-3 0 16,0-2 0-16,-16-1 0 16,-8-5 0-16,-2-6 0 15,-2-10 0-15,3-9 0 16,-2-9 0-16,-1-6 0 15,-5-7 0-15,-2-1 0 0,1-3 0 16,4 0-459 0,9 0-710-16,18-16 825 0</inkml:trace>
  <inkml:trace contextRef="#ctx0" brushRef="#br0" timeOffset="207701.44">18366 7885 78 0,'0'0'221'0,"0"0"72"16,0 0 494-16,0 0-119 15,0 0-668-15,0 0 0 16,-14-26 0-16,-2 59 0 15,-2 15 0-15,0 11 0 16,6 12 0-16,0 10 0 16,4 7 0-16,7-2 0 15,1-10 0-15,1-8 0 16,23-13 0-16,14-9 0 16,14-14 0-16,10-12 0 15,9-13-725-15,-6-7-161 16,-11 0 583-16</inkml:trace>
  <inkml:trace contextRef="#ctx0" brushRef="#br0" timeOffset="208359.43">18891 8138 199 0,'0'0'175'16,"0"0"323"-16,-6-84 439 16,4 66-699-16,2 7-238 15,0 2 0-15,0 6 0 0,0 3 0 16,0 0 0 0,0 0 0-16,0 0 0 0,0 0 0 15,0 9 0-15,0 15 0 16,0 14 0-16,0 9 0 15,0 3 0-15,6 2 0 16,3-5 0-16,0-8 0 16,0-10 0-16,-3-12 0 15,1-10 0-15,1-7 0 16,4 0 0-16,7-6 0 0,8-12 0 16,0-5 0-1,-3-5 0-15,0-4 0 0,-7-2 0 16,-3-1 0-16,-4 2 0 15,-7 6 0-15,0 8 0 16,-3 6 0-16,0 9 0 16,0 4 0-16,0 0 0 15,2 12 0-15,2 15 0 16,4 8 0-16,5 0 0 16,-1-2 0-16,2-8 0 15,0-5 0-15,3-8 0 16,2-8 0-16,0-4 0 15,1 0 0-15,-1-9 0 16,-2-9 0-16,-5-8 0 0,-3-4 0 16,-5-7 0-16,-1-4 0 15,-3 0 0 1,0 1 0-16,-10 6 0 0,-5 6 0 16,-3 8 0-16,3 8 0 15,2 4 0-15,-3 8 0 16,2 0 0-16,2 5 0 15,2 12-329-15,8 3-1070 16</inkml:trace>
  <inkml:trace contextRef="#ctx0" brushRef="#br0" timeOffset="208843.67">19821 8321 131 0,'0'0'211'0,"0"0"82"15,0 0 321-15,0 0-157 16,0 0-169-16,0 0-235 16,14-13-53-16,-14 13 0 15,0-1 0-15,0 0 0 16,0-1 0-16,0 1 0 15,0 1 0-15,0 0 0 16,0 0 0-16,-2 0 0 16,-1 0 0-16,-3 0 0 15,-1 0 0-15,3 3 0 16,1-2 0-16,1-1 0 16,2 0 0-16,0 0 0 0,0 0 0 15,0 0 0-15,0-7 0 16,0-1 0-16,0 2 0 15,0 2 0-15,6 1 0 16,3 3 0-16,1 0 0 16,3 0 0-16,0 0 0 15,-3 10 0-15,2 1 0 16,-6 3 0-16,-6 3 0 0,0 0 0 16,0 3 0-16,-12-2 0 15,-4 0 0-15,-3-2 0 16,2-6-358-16,5-6-1007 15</inkml:trace>
  <inkml:trace contextRef="#ctx0" brushRef="#br0" timeOffset="209444.48">20317 7875 151 0,'0'0'192'16,"0"0"235"-16,0 0 560 15,0 0-697-15,3-72-290 16,-3 71 0-16,0 1 0 16,0 0 0-16,1 0 0 15,4 17 0-15,1 11 0 16,4 13 0-16,1 4 0 15,1 7 0-15,-1 3 0 16,-2 3 0-16,-1 1 0 16,0-2 0-16,0-8 0 15,1-9 0-15,-1-15 0 16,-2-10 0-16,-2-9 0 16,-1-4 0-16,-3-2 0 15,2 0 0-15,1-5 0 16,0-10 0-16,1-7 0 0,2-2 0 15,3-7 0-15,0-2 0 16,5-2 0-16,3 5 0 16,1 7 0-16,2 8 0 15,0 6 0-15,0 8 0 16,1 1 0-16,-2 0 0 16,-4 12 0-16,0 3 0 15,-6 3 0-15,-3 3 0 16,-3 3 0-16,-3 2 0 15,0 2 0-15,-5-3 0 16,-15 1 0-16,-9-4 0 16,-3-4 0-16,-3-5 0 0,4-6 0 15,3-7 0 1,6 0 0-16,2 0 0 0,3-11 0 16,4-2-24-16,7-5-1444 15,6-6 1043-15</inkml:trace>
  <inkml:trace contextRef="#ctx0" brushRef="#br0" timeOffset="209744.57">20928 7661 299 0,'0'0'150'15,"0"0"243"-15,0 0 337 16,89 42-255 0,-45-1-475-16,-2 11 0 0,0 10 0 15,-8 10 0-15,-7 13 0 16,-14 4 0-16,-13 7 0 16,0-3 0-16,-26-9 0 15,-13-9 0-15,-6-13 0 16,3-13 0-16,2-15 0 15,5-9 0-15,4-11 0 16,-2-13-1274-16,-4-1 639 16</inkml:trace>
  <inkml:trace contextRef="#ctx0" brushRef="#br0" timeOffset="-197681.95">7204 11285 14 0,'0'0'52'15,"0"0"-10"-15,0 0 0 0,0 0-6 16,0 0 9 0,0 0-2-16,0 0 7 0,0 0 14 15,-46 0 30 1,40 0 31-16,0 1 91 0,3-1 107 15,0 0-1-15,1 0-10 16,2 0-45-16,0 0-267 16,0 0 0-16,0 0 0 15,0 0 0-15,0 0 0 16,0 0 0-16,0 0 0 16,0 0 0-16,0 0 0 15,0 0 0-15,0 0 0 16,0 0 0-16,0 0 0 0,2 0 0 15,15 0 0 1,5 0 0-16,8-5 0 0,1 0 0 16,2 2 0-1,-5 0 0-15,-1 1 0 0,-8 2 0 16,-5 0-24-16,-5 0-944 16,-6 10 359-16,-3 6 390 15,-5 7 103-15</inkml:trace>
  <inkml:trace contextRef="#ctx0" brushRef="#br0" timeOffset="-197430.98">7088 11568 139 0,'0'0'88'15,"0"0"45"-15,0 0 29 16,0 0-40-16,0 0 13 15,0 0 92-15,110-4-32 16,-71 1 9-16,-2-1 35 16,-8 2-62-16,-13 1-91 15,-10 1-80-15,-3 0-6 16,-3 0-127-16,0 0-306 16,0 0-156-16,0 0 219 15,0 0 140-15</inkml:trace>
  <inkml:trace contextRef="#ctx0" brushRef="#br0" timeOffset="-195779.83">9257 10803 97 0,'0'0'61'0,"0"0"26"16,0 0 25-16,0 0 29 16,0 0 117-16,0 0 168 15,0-65 25-15,0 57-37 16,0-1-414-16,0 1 0 15,0 1 0-15,0 2 0 16,0 3 0-16,0 0 0 16,0 2 0-16,0 0 0 15,0 0 0-15,0 0 0 16,0 3 0-16,0 15 0 16,1 11 0-16,2 9 0 15,-1 3 0-15,-2 6 0 16,0-2 0-16,0 1 0 15,0-2 0-15,0-1 0 16,0-3 0-16,0-5 0 16,0-7 0-16,0-6 0 0,0-9 0 15,0-8 0-15,0-3 0 16,0-2 0-16,0 0 0 16,0 0 0-16,0 0 0 15,0 0 0-15,0 0-42 16,-2-2-1530-16,-9 2 1186 15</inkml:trace>
  <inkml:trace contextRef="#ctx0" brushRef="#br0" timeOffset="-195394.46">8921 11499 128 0,'0'0'51'0,"0"0"30"16,0 0-1-16,0 0-5 0,0 0 36 15,0 0-53 1,72-26-58-16,-20 20 40 0,9-1 13 16,11 0 13-16,10-2 0 15,3 2-36-15,2 0-30 16,-13 1 0 0,-14 2-48-16,-21 1-18 0,-17 1-19 15,-13 2 1 1,-9 0-27-16,0 0 52 0,-3 0 7 15,-16 0-21-15,-8 8-58 16</inkml:trace>
  <inkml:trace contextRef="#ctx0" brushRef="#br0" timeOffset="-194764.48">9065 11891 120 0,'0'0'110'0,"0"0"25"16,0 0 84-16,40-75 62 16,-16 64 78-16,11 5-88 15,3 6-9-15,-2 0-43 16,-5 9-148-16,-3 15-71 15,-7 5 0-15,-6 9 0 16,-9 7 0-16,-6 2 0 16,-1 1 0-16,-19-2 0 15,-8-3 0-15,-9-5 0 0,-4-3 0 16,-5-4 0 0,-3-8 0-16,4-7 0 15,8-8 0-15,14-8 0 16,10 0 0-16,7-4 0 0,6-9 0 15,0-1 0 1,6 2 0-16,13 0 0 0,7 5 0 16,3 4 0-16,7 3 0 15,2 0 0-15,2 9 0 16,3 9 0-16,-4 3 0 16,3 3 0-16,-8 0 0 15,-4-2 0-15,-9-6 0 16,-9-5 0-16,0-8 0 15,-6-3-647-15,4 0-216 0,5-15 523 16</inkml:trace>
  <inkml:trace contextRef="#ctx0" brushRef="#br0" timeOffset="-194085.15">10233 11162 158 0,'0'0'114'0,"0"0"61"15,0 0 184 1,0 0 282-16,0 0-41 0,-12-75-600 16,10 71 0-16,2 4 0 15,0 0 0-15,-1 0 0 16,1 0 0-16,0 2 0 15,0 14 0-15,0 8 0 16,0 8 0-16,0 8 0 16,3 9 0-16,6-1 0 15,0 7 0-15,3-1 0 16,-3 0 0-16,-3-4 0 16,-3-4 0-16,1-8 0 15,-3-9 0-15,-1-7 0 16,2-10 0-16,-2-5 0 0,0-6 0 15,0-1 0 1,0 0 0-16,0 0 0 0,1-8 0 16,1-9 0-16,4-8 0 15,6-4-590-15,4 0-489 16,1 4 802-16</inkml:trace>
  <inkml:trace contextRef="#ctx0" brushRef="#br0" timeOffset="-193743.06">10515 11149 159 0,'0'0'130'16,"0"0"128"-16,0 0 359 0,0 0 201 15,0 0-753-15,0 0-65 16,0-68 0-16,0 68 0 15,0 4 0-15,0 19 0 16,0 12 0-16,0 9 0 16,6 8 0-16,0 2 0 15,-2-1 0-15,4-2 0 16,2-4 0-16,-4-2 0 0,0-5 0 16,0-8 0-16,-4-8 0 15,1-10 0-15,-3-8 0 16,0-5 0-16,0-1 0 15,0 0 0-15,0 0 0 16,0-6 0-16,0-9 0 16,0-6-1656-16</inkml:trace>
  <inkml:trace contextRef="#ctx0" brushRef="#br0" timeOffset="-192917.72">11043 11356 105 0,'0'0'96'0,"0"0"68"0,0 0 140 16,15-96 416-16,-12 69-62 16,-2 5-658-1,-1 3 0-15,0 7 0 0,0 5 0 16,0 6 0-16,0 1 0 15,0 0 0-15,0 9 0 16,0 18 0-16,0 11 0 16,2 9 0-16,1 2 0 15,6 0 0-15,0-3 0 16,0-5 0-16,2-8 0 16,0-7 0-16,0-10 0 15,-3-10 0-15,1-6 0 16,2 0 0-16,4-10 0 0,3-9 0 15,1-8 0 1,2-3 0-16,-6 1 0 0,-3-1 0 16,-3 2 0-16,-5 3 0 15,-1 6 0-15,-1 6 0 16,-2 8 0-16,0 5 0 16,0 0 0-16,0 0 0 15,0 0 0-15,0 2 0 16,0 14 0-16,1 10 0 15,2 6 0-15,2 6 0 16,2 3 0-16,0-3 0 16,4-2 0-16,4-11 0 15,0-7 0-15,1-6 0 16,2-11 0-16,3-1 0 0,1-1 0 16,1-18 0-16,1-6 0 15,-4-3 0-15,-3-5 0 16,-4-2 0-16,-1 0 0 15,-4 0 0-15,-1 5 0 16,-5 0 0-16,-2 6 0 16,0 3 0-16,0 4 0 15,-9 5 0-15,1 1 0 16,-2 4 0-16,-3 3 0 16,-1 1 0-16,-1 3 0 15,2 0 0-15,-5 0-983 0,4 0 168 16</inkml:trace>
  <inkml:trace contextRef="#ctx0" brushRef="#br0" timeOffset="-192500.83">10958 10971 141 0,'0'0'73'0,"0"0"77"16,0 0 26-16,0 0 156 16,0 0 59-16,0 0-137 15,58-17-82-15,9 12-17 16,15-1-5-16,-4-2-97 16,-11 1-53-16,-15-1 0 15,-22 6 0-15,-15 2 0 16,-11 0-71-16,-4 0-176 15,0 0-189-15,0 0-191 0,-5 5 358 16,-3 0 40-16</inkml:trace>
  <inkml:trace contextRef="#ctx0" brushRef="#br0" timeOffset="-191563.46">11975 11180 102 0,'0'0'63'15,"0"0"37"-15,0 0 24 16,0 0 80-16,0-86 233 16,0 70 166-16,-3 2-189 15,0 5-414-15,2 5 0 16,1 3 0-16,-2 1 0 16,2 0 0-16,0 0 0 15,0 0 0-15,0 1 0 16,0 9 0-16,0 5 0 0,0 6 0 15,0 1 0 1,0 3 0-16,0 7 0 0,0 2 0 16,0 5 0-16,5 2 0 15,-1 0 0-15,1 0 0 16,-2-3 0-16,1 0 0 16,1-4 0-16,-5-2 0 15,4-9 0-15,-2-5 0 16,-2-4 0-16,0-5 0 15,0-5 0-15,1-1 0 16,-1-3 0-16,0 0 0 16,0 0 0-16,0 0 0 15,0 0 0-15,0 0 0 16,0-5 0-16,8-13 0 16,4-7 0-16,12-1-942 15,2 6 71-15</inkml:trace>
  <inkml:trace contextRef="#ctx0" brushRef="#br0" timeOffset="-191178.34">12256 11164 82 0,'0'0'148'15,"0"0"51"-15,0 0 336 16,0-79 333-16,0 70-653 16,0 7-215-16,0 2 0 0,0 0 0 15,0 0 0-15,1 10 0 16,4 13 0-16,-1 7 0 16,-2 7 0-16,1 6 0 15,-3 4 0-15,0 0 0 16,0 3 0-16,0-4 0 15,0-2 0-15,0-9 0 16,0-7 0-16,0-8 0 16,0-8 0-16,0-9 0 15,0-3 0-15,0 0 0 0,0 0 0 16,0 0 0-16,0-3 0 16,9-17 0-16,1-10-464 15,-1-11-849 1</inkml:trace>
  <inkml:trace contextRef="#ctx0" brushRef="#br0" timeOffset="-190718.84">12487 10430 152 0,'0'0'127'15,"0"0"74"-15,0 0 408 16,0 0 169-16,0 0-598 16,0 0-180-16,64-37 0 15,-44 54 0-15,-1 8 0 16,-5 9 0-16,-8 7 0 15,-6 5 0-15,-9 6 0 16,-21 1 0-16,-3-10 0 16,6-7 0-16,9-15 0 15,9-11 0-15,9-6 0 16,0-4 0-16,7 0 0 16,31 0 0-16,15-1 0 15,10-8 0-15,-2 1 0 0,-14 1 0 16,-17 3 0-16,-13 2 0 15,-12 2 0-15,-5 0 0 16,0 0 0-16,0 0 0 16,0 10-36-16,-3 7-1096 15,-9 1 543-15,0 0 307 16</inkml:trace>
  <inkml:trace contextRef="#ctx0" brushRef="#br0" timeOffset="-190215.58">13341 11393 168 0,'0'0'123'16,"0"0"170"-16,0 0 255 15,0 0 198-15,0 0-577 16,0 0-169-16,146-82 0 16,-43 61 0-16,15 3 0 15,-11 4 0-15,-28 5 0 16,-28 6 0-16,-35 0 0 0,-16 3 0 15,0 0 0-15,-7 0 0 16,-14 10 0-16,0 5 0 16,-6 0 0-16,8 0 0 15,5 1-1467-15,1-6 985 16</inkml:trace>
  <inkml:trace contextRef="#ctx0" brushRef="#br0" timeOffset="-189198.27">15263 10882 165 0,'0'0'120'0,"0"0"87"16,0 0 183-16,0 0 300 15,0 0-215 1,0 0-475-16,0-40 0 0,0 40 0 16,0 0 0-16,0 0 0 15,8 11 0-15,7 14 0 16,7 13 0-16,2 11 0 16,-2 10 0-16,-3 4 0 15,0 4 0-15,1 0 0 16,2-3 0-16,5-10 0 15,-1-7 0-15,-2-8 0 16,-3-4 0-16,-6-6 0 0,-4-2 0 16,-4-6 0-16,-3-7 0 15,-2-6 0-15,-1-6 0 16,-1-2 0-16,0 0 0 16,2-6 0-16,-2-15 0 15,0-7 0-15,0-5 0 16,-3 0 0-16,-7 2 0 15,-4 3 0-15,1 8 0 16,-5 1 0-16,-3 5 0 16,0 3 0-16,1 4 0 15,1 6 0-15,1 1 0 16,-6 0 0-16,-4 15 0 0,-6 7 0 16,-4 5 0-1,-2 7 0-15,0 7 0 0,1 4 0 16,3 2 0-16,6-5 0 15,8-10 0-15,9-16 0 16,8-7 0-16,4-8 0 16,1-1 0-16,0 0 0 15,0-14 0-15,0-7 0 16,4-2-842-16,11 0-73 16,0 0 655-16</inkml:trace>
  <inkml:trace contextRef="#ctx0" brushRef="#br0" timeOffset="-188438.27">16282 10978 124 0,'0'0'103'0,"0"0"78"15,0 0 118-15,0 0 363 16,0 0 16-16,0 0-678 16,-31-39 0-16,31 39 0 15,0 0 0-15,0 0 0 16,0 3 0-16,12 12 0 16,12 6 0-16,7 8 0 15,4 0 0-15,2 3 0 0,1 3 0 16,-2-3 0-16,-4-1 0 15,-8-1 0-15,-3-3 0 16,-5-4 0-16,-7-4 0 16,-3-6 0-16,-3-8 0 15,-1-3 0-15,-2-2-157 16,0 0-291-16,0 0-224 16,0-9 230-16,0-7 234 15</inkml:trace>
  <inkml:trace contextRef="#ctx0" brushRef="#br0" timeOffset="-188084.7">16641 11008 118 0,'0'0'110'15,"0"0"70"-15,0 0 155 16,0 0 390-16,0 0-146 15,0 0-579-15,0-33 0 16,0 33 0-16,-3 9 0 16,-15 12 0-16,-8 9 0 15,-3 6 0-15,-3 4 0 0,-1 2 0 16,3-1 0-16,2-3 0 16,7-6 0-16,6-7 0 15,5-9 0 1,6-4 0-16,1-8 0 0,1-3 0 15,1 1 0-15,-1-2 0 16,2 1 0-16,-1 0 0 16,1-1 0-16,0 0-352 15,0 0-646-15,4-16 618 16,12-9 117-16</inkml:trace>
  <inkml:trace contextRef="#ctx0" brushRef="#br0" timeOffset="-187735.79">16457 10885 145 0,'0'0'108'16,"0"0"91"-16,0 0 184 16,0 0 283-16,0 0-144 15,0 0-498-15,-4-35-24 16,4 40 0-16,0 13 0 15,0 7 0-15,0 7 0 16,0 9 0-16,1 5 0 16,2 4 0-16,3 2 0 15,-2-1 0-15,1-2 0 16,1-3 0-16,-1-10 0 16,-1-6 0-16,-1-7 0 15,1-8 0-15,-2-5 0 0,1-3 0 16,-3-4 0-16,1-3 0 15,1 0 0-15,-2 0 0 16,0 0 0-16,0 0-851 16,-3 0 73-16,-15-6 491 15</inkml:trace>
  <inkml:trace contextRef="#ctx0" brushRef="#br0" timeOffset="-187487.48">16204 11279 121 0,'0'0'47'0,"0"0"51"16,117-36-11-16,-48 28-6 16,10 1 12-16,-6 2 20 15,-10 3 38-15,-13 0-33 16,-18 2-25-16,-14-1-48 15,-11 0-45-15,-7 1-17 16,0-2-225-16,0 1-59 16,0-3 49-16</inkml:trace>
  <inkml:trace contextRef="#ctx0" brushRef="#br0" timeOffset="-185749.3">17845 10910 88 0,'0'0'70'16,"0"0"37"-16,0 0 39 16,0 0 72-16,0 0 233 15,-2-71 97-15,1 65-129 16,-1 6-419-16,2 0 0 16,-1 0 0-16,1 0 0 15,0 4 0-15,0 14 0 16,0 9 0-16,0 10 0 15,3 4 0-15,12 3 0 0,1 0 0 16,8-1 0-16,0-6 0 16,2-8 0-16,0-7 0 15,0-11 0 1,0-9 0-16,3-2 0 0,-3-9 0 16,3-10 0-16,-2-9 0 15,-5 0 0-15,-6-5 0 16,-1-1 0-16,-6 0 0 15,-3-4 0-15,-3 2 0 16,-1 1 0-16,-2 2 0 16,0 4 0-16,0 5 0 15,0 8 0-15,0 6 0 0,0 7 0 16,0 3 0-16,0 0 0 16,0 0 0-16,0 14 0 15,0 9 0-15,0 8 0 16,4 6 0-16,3 6 0 15,0 7 0-15,-3 4 0 16,-1 2 0-16,-3 0 0 16,0-2 0-16,0-3 0 15,-12-7 0-15,-7-8 0 16,-2-4 0-16,1-5 0 16,-3-7 0-16,-3 0 0 15,-2-2 0-15,-3-3 0 16,-1-4 0-16,2-4 0 15,5-4 0-15,9-3 0 16,2 0 0-16,10 0-1221 0,4-2 676 16</inkml:trace>
  <inkml:trace contextRef="#ctx0" brushRef="#br0" timeOffset="-185352.27">18643 11315 71 0,'0'0'179'16,"0"0"25"-16,0 0 385 15,0 0 217-15,0 0-608 16,0 0-198-16,6-49 0 16,-6 49 0-16,0 3 0 15,0 15 0-15,0 9 0 16,0 7 0-16,0-1 0 16,0 3 0-16,0-4 0 15,0-5 0-15,1-6 0 16,4-8 0-16,1-4 0 15,1-7 0-15,8-2 0 0,0 0 0 16,3 0 0 0,0-15-735-16,-3-6-82 0,-5-9 533 15,-2-8 73 1</inkml:trace>
  <inkml:trace contextRef="#ctx0" brushRef="#br0" timeOffset="-185059.25">18677 10988 13 0,'0'0'272'0,"0"0"-51"0,0 0 374 16,0 0-29 0,0 0-186-16,0 0-380 0,4-4 0 15,-4 4 0-15,0 0 0 16,0 0 0-16,0 0 0 15,0 0 0-15,0-2 0 16,0-1 0-16,-1-1 0 16,-5-2 0-16,2-1 0 15,-2 2 0-15,4 1 0 16,2 4 0-16,0 0 0 16,8 2-1280-16,20 5 714 15</inkml:trace>
  <inkml:trace contextRef="#ctx0" brushRef="#br0" timeOffset="-184503.26">19729 10619 178 0,'0'0'136'15,"0"0"166"-15,0 0 390 16,0 0 47-16,0 0-739 16,0 0 0-16,-4-57 0 15,-5 74 0-15,-2 19 0 16,-7 21 0-16,2 11 0 15,-1 9 0-15,5 2 0 0,5-4 0 16,4-2 0-16,3-5 0 16,7-4 0-1,13-8 0-15,5-9 0 16,-1-8 0-16,-3-9 0 16,-5-9 0-16,-4-9 0 0,-7-6 0 15,-4-6 0-15,2 0 0 16,3 0 0-16,6-9 0 15,8-10 0-15,2-8-631 16,2-7-461-16</inkml:trace>
  <inkml:trace contextRef="#ctx0" brushRef="#br0" timeOffset="-183512.92">20239 10951 144 0,'0'0'106'0,"0"0"58"16,0 0 49-16,0 0 306 15,-1-83 110-15,1 66-357 16,0 2-272-16,0 3 0 0,0 2 0 16,0 3 0-1,0 4 0-15,0 1 0 0,0 2 0 16,0 0 0-16,0 0 0 15,0 0 0-15,0 0 0 16,0 8 0-16,0 12 0 16,4 10 0-16,2 8 0 15,5 3 0-15,-4 4 0 16,4-3 0-16,2-4 0 16,-1-4 0-16,1-9 0 15,-1-5 0-15,-3-9 0 16,0-7 0-16,-3-4 0 0,5 0 0 15,2-2 0-15,5-17 0 16,1-3 0 0,-2-5 0-16,-1-1 0 15,-4-3 0-15,0 1 0 16,-6 4 0-16,-2 0 0 0,-1 8 0 16,-1 5 0-16,0 5 0 15,-2 8 0-15,0 0 0 16,0 0 0-16,0 2 0 15,0 14 0-15,1 7 0 16,2 9 0-16,4-1 0 16,-2 1 0-16,2-1 0 15,1-3 0-15,-1-8 0 0,4-4 0 16,-4-8 0-16,7-6 0 16,6-2 0-16,3 0 0 15,5-2 0-15,-3-10 0 16,-5-5 0-16,-1-2 0 15,-4-2 0-15,-1-4 0 16,-5-3 0-16,-5-3 0 16,-2-3 0-16,-2 0 0 15,0 4 0-15,-6 3 0 16,-7 9 0-16,0 4 0 16,3 3 0-16,-5 4 0 15,1 2 0-15,-3 3 0 16,-3 2 0-16,1 0 0 15,-3 11-232-15,3 0-1165 16,3-8 1050-16</inkml:trace>
  <inkml:trace contextRef="#ctx0" brushRef="#br0" timeOffset="-183153.55">20177 10615 128 0,'0'0'57'16,"0"0"44"-16,0 0-12 15,0 0 9-15,0 0 39 16,0 0 26-16,55-8 21 16,12 1-147-16,19-1 62 15,7 2-69-15,-8 0 11 16,-15 4-36-16,-15 2 13 16,-23 0-18-16,-19 0-77 15,-10 0-181-15,-3 0 64 16,0 1-15-16,-4 5 59 0,-10-2-15 15</inkml:trace>
  <inkml:trace contextRef="#ctx0" brushRef="#br0" timeOffset="-182553.84">21191 11033 225 0,'0'0'122'16,"0"0"126"-16,0 0 95 15,0 0 67-15,0 0-119 16,0 0-81-16,0 0-36 15,0 0-150-15,0 0-24 0,0 0 0 16,0 0 0 0,0 0 0-16,0 0 0 0,0-4 0 15,0-4 0-15,0-2 0 16,8 1 0-16,2 5 0 16,-3 2 0-16,1 2 0 15,-3 0 0-15,-4 6 0 16,-1 7 0-16,0 0 0 15,0-2 0-15,0-2 0 16,-8-2 0-16,-1-1 0 16,-2-3 0-16,0-2 0 15,1-1 0-15,1 0 0 16,3 0 0-16,1 0 0 16,5-5 0-16,2-7-475 15,22-1-684-15,10-4 826 0</inkml:trace>
  <inkml:trace contextRef="#ctx0" brushRef="#br0" timeOffset="-181971.37">21415 10829 227 0,'0'0'156'0,"0"0"212"0,0 0 276 16,0 0-39-16,0 0-558 15,0 0-47-15,77-36 0 16,-51 43 0-16,4 13 0 16,-2 6 0-16,-5 7 0 15,-4 7 0-15,-9 6 0 16,-7 3 0-16,-3-2 0 15,0-4 0-15,-7-8 0 16,-1-10 0-16,4-13 0 16,2-8 0-16,2-4 0 15,0 0 0-15,0-18 0 0,6-8 0 16,11-6 0-16,2-4 0 16,3-1 0-16,0 2 0 15,-2-4 0-15,0 4 0 16,-7 2 0-16,-1 5 0 15,-5 4 0-15,-2 7 0 16,-2 7 0-16,-3 6 0 16,0 4 0-16,0 0 0 15,0 0 0-15,0 11 0 16,-3 14 0-16,-9 7 0 16,0 4 0-16,3 3 0 15,2-1 0-15,7-1 0 16,0-7 0-16,1-1 0 15,16-7 0-15,6-4 0 16,3-6 0-16,2-5 0 16,0-6 0-16,-1-1 0 0,-6 0-694 15,-6-4-255-15,-10-12 640 16</inkml:trace>
  <inkml:trace contextRef="#ctx0" brushRef="#br0" timeOffset="-181706.08">21336 10631 173 0,'0'0'93'16,"81"-14"99"-16,-19 7 47 15,7 1 107-15,-5 1-67 16,-8-1-73-16,-11 4-146 16,-12 0-60-16,-11 2-141 15,-9 0-304-15,-7 0-82 16,-5 8 280-16,-1 0 66 16</inkml:trace>
  <inkml:trace contextRef="#ctx0" brushRef="#br0" timeOffset="-181058.29">22689 10737 239 0,'0'0'189'0,"0"0"434"15,0 0 170-15,0 0-590 16,0 0-203-16,-2-74 0 0,2 74 0 16,0 0 0-16,0 0 0 15,0 2 0-15,0 18 0 16,0 12 0-16,0 14 0 16,0 5 0-16,0 6 0 15,-4 0 0-15,-3-3 0 16,2-3 0-16,5-8 0 15,0-5 0-15,0-10 0 16,5-6 0-16,6-10 0 16,-3-1 0-16,-4-6 0 0,0-4 0 15,-3-1 0 1,2 0 0-16,0 0 0 0,1-4-668 16,-4-15-284-16,0-7 651 15</inkml:trace>
  <inkml:trace contextRef="#ctx0" brushRef="#br0" timeOffset="-180860.25">22424 11043 157 0,'0'0'101'0,"0"0"35"16,0 0-33-16,84-35-57 15,-18 26-14-15,10-1-21 0,5 3-11 16,1 3-65-16,-6 0-119 16,-5 1 20-16</inkml:trace>
  <inkml:trace contextRef="#ctx0" brushRef="#br0" timeOffset="-180240.88">23450 10671 154 0,'0'0'113'0,"0"0"103"15,0 0 273-15,-15-74 319 16,13 64-541-16,1 3-267 15,1 5 0-15,0 0 0 16,0 2 0-16,0 0 0 16,0 0 0-16,0 7 0 15,0 14 0-15,0 12 0 16,1 10 0-16,2 8 0 16,1 5 0-16,-1 4 0 15,-3-4 0-15,1-2 0 16,1-7 0-16,-1-8 0 15,2-9 0-15,0-10 0 16,-2-10 0-16,1-8 0 0,-1-2 0 16,1 0 0-16,1-7 0 15,3-13 0-15,3-10 0 16,4-4 0-16,4-5 0 16,3 4 0-16,3 5 0 15,-1 8 0-15,1 5 0 16,0 7 0-16,3 4 0 15,1 6 0-15,1 0 0 16,1 0 0-16,0 13 0 16,-2 4 0-16,-3 4 0 0,-6 2 0 15,-8 2 0 1,-8 3 0-16,-2 2 0 0,-9 0 0 16,-23-1 0-16,-9-3 0 15,-4-4 0-15,-1-6 0 16,6-5 0-16,4-7 0 15,6-4 0-15,5 0 0 16,4-3-425-16,7-12-726 16,8-6 806-16</inkml:trace>
  <inkml:trace contextRef="#ctx0" brushRef="#br0" timeOffset="-179509.19">23995 10403 166 0,'0'0'105'16,"0"0"67"-1,0 0 136-15,0 0 234 0,0 0 66 16,0 0-462-16,13-50-146 16,9 61 0-16,13 15 0 15,5 13 0-15,0 8 0 16,-1 9 0-16,-6 9 0 15,-9 7 0-15,-7 2 0 16,-11 0 0-16,-6-2 0 16,0-6 0-16,-17-4 0 15,-3-8 0-15,-1-10 0 16,2-9 0-16,5-9 0 16,5-10 0-16,4-9 0 15,2-2 0-15,1-5 0 0,-2 0 0 16,1 0 0-16,-2 0 0 15,5-3-492-15,0-9-672 16,3-10 810-16</inkml:trace>
  <inkml:trace contextRef="#ctx0" brushRef="#br0" timeOffset="-179159.03">24854 10839 168 0,'0'0'140'15,"0"0"113"-15,0 0 336 16,0 0 41-16,0 0-363 15,104-64-267-15,-41 50 0 16,4 4 0-16,-10 3 0 16,-13 3 0-16,-18 2 0 15,-16 2 0-15,-10 0 0 16,0 0 0-16,0 0 0 16,0 0 0-16,-7 0 0 0,-2 6 0 15,-3 4-198-15,6-4-1029 16,6-5 786-16</inkml:trace>
  <inkml:trace contextRef="#ctx0" brushRef="#br0" timeOffset="-178821.37">25748 10465 377 0,'0'0'632'16,"0"0"406"0,0 0-1038-16,0 0 0 0,0 0 0 15,0 0 0-15,0 14 0 16,1 17 0-16,7 10 0 16,-1 2 0-16,-1 5 0 15,0 2 0-15,1-2 0 16,5-1 0-16,-3-4 0 15,0-8 0-15,-3-7 0 16,-3-6 0-16,1-9 0 16,-2-6 0-16,-1-5 0 0,2-2 0 15,-3 0 0 1,2 6 0-16,3 2 0 0,-2 1-284 16,1-5-1225-1</inkml:trace>
  <inkml:trace contextRef="#ctx0" brushRef="#br0" timeOffset="-167000.34">14230 10646 3 0,'0'0'67'15,"0"0"-28"1,0 0 8-16,0 0-7 0,0 0-3 15,0 0-3-15,0 0 2 16,0 0-4-16,-35 0-4 16,32 0 15-16,0 0 0 15,-1 0 35-15,0 0 9 16,-1 0-7-16,-1 0 14 16,-3 0 14-16,1 0-13 15,-2 0-60-15,4 0 23 0,2 0-1 16,4 0 70-16,0 0-37 15,0 0-22-15,0 0-37 16,0 0-3-16,0 0-28 16,0 0 0-16,0 0 0 15,0 0 5-15,0 0-5 16,0 0 0-16,0 0 5 16,4 0-5-16,14-4-27 15,12 0 27-15,7 0 0 16,4-1 22-16,3 1-22 15,0 0 0-15,-1 1 5 16,1 0 1-16,-3-1-6 16,-2-2-22-16,-6 2 22 15,-1-1 0-15,-6 0-5 16,-5 1 5-16,-8 0-6 0,-3 2-5 16,-4 0 11-16,-3 1-5 15,-1-1 5-15,-1 1 5 16,1-1 6-16,-1 1-11 15,-1 1 0-15,2-1 0 16,-2-1 0-16,0 2 0 16,0 0 0-16,0 0-11 15,0 0 11-15,0 0 0 16,0 0 0-16,0 0 11 16,6-1-5-16,3-1-6 15,4-1-27-15,3 1 27 16,1-1-16-16,-1 3 16 15,1-2-10-15,-1 2-1 16,-4-1-4-16,-2 1 15 0,-5 0-6 16,0-2 6-16,-5 2 0 15,0 0-5-15,1 0 5 16,-1 0 0-16,0 0 0 16,0 0 0-16,0 0-5 15,0 0-42-15,0 0-66 16,0 0-47-16,0 0-87 15,-11 0 25-15,-5 5 40 16,-6 2 0-16,1 0 41 16</inkml:trace>
  <inkml:trace contextRef="#ctx0" brushRef="#br0" timeOffset="-164627.9">14082 10734 30 0,'0'0'39'0,"0"0"1"15,0 0 3-15,0 0 7 0,0 0 10 16,0 0 14-16,2-20-3 16,-2 17-5-16,0-1 6 15,0 3 54-15,0-1 133 16,0 1-11-16,0 1-16 15,0-2-37-15,0 1-2 16,0 1 56-16,0-1-249 16,0-2 0-16,0 0 0 15,0-3 0-15,0 0 0 16,0 0 0-16,0-2 0 16,0-1 0-16,0 3 0 15,0 2 0-15,0 2 0 16,0 2 0-16,0 0 0 15,0 0 0-15,0 0 0 16,0 0 0-16,0 0 0 0,0 0 0 16,0 0 0-16,0 0 0 15,0 0 0-15,0 0 0 16,0 0 0-16,0 0 0 16,0 0 0-16,0 0 0 15,0 0 0-15,0 0 0 16,0 0 0-16,0 0 0 15,0 0 0-15,0 0 0 16,0 0 0-16,0 0 0 16,0 0 0-16,0 0 0 15,0 0 0-15,0 0 0 16,0 0 0-16,0 0 0 16,0 0 0-16,0 0 0 0,0 0 0 15,0 0 0 1,0 0 0-16,0 0 0 0,0 0 0 15,0 0 0-15,0 0 0 16,0 0 0-16,0 0 0 16,0 0 0-16,0 0 0 15,0 0 0-15,0 0 0 16,0 0 0-16,0 0 0 16,7 5 0-16,0 12 0 15,2 4 0-15,5 3 0 0,-1 3 0 16,5 1 0-1,0 0 0-15,4 2 0 0,2-2 0 16,-1-1 0-16,1 0 0 16,-2 1 0-16,2-2 0 15,4 3 0-15,1-2 0 16,1-1 0-16,3-2 0 16,-1-4 0-16,-2-3 0 15,-5-3 0-15,-1-1 0 16,-6-3 0-16,-5 0 0 15,2-2 0-15,-6-1 0 16,2 0 0-16,-3-1 0 16,-2 0 0-16,1 0 0 15,-3-2 0-15,-2-3 0 16,-1 0 0-16,-1 0 0 0,0-1 0 16,2 0 0-1,-2 0 0-15,0 0 0 0,1 0 0 16,-1 0 0-16,2 0 0 15,-2 0 0-15,0 0 0 16,1 0 0-16,-1 0 0 16,0 0 0-16,0 0 0 15,0 0 0-15,0 0 0 16,0 0 0-16,0 0 0 16,0 0 0-16,0 0 0 15,0 0 0-15,0 0 0 16,0 0 0-16,2 0 0 15,-2 0 0-15,0 0 0 16,0 0 0-16,0 0 0 0,0 0 0 16,0 0 0-16,0 0 0 15,0 0 0-15,0 2 0 16,0-2 0-16,0 3 0 16,0 4 0-16,0 3 0 15,-8 5 0-15,-3 5 0 16,-3 3 0-16,-4 3 0 15,-3 4 0-15,-3 3 0 16,0 3 0-16,-4 4 0 16,-1 3 0-16,-4 3 0 15,-2 0 0-15,-2 0 0 16,1-7 0-16,4-1 0 16,3-4 0-16,3 1 0 0,5 1 0 15,-3 1 0-15,2 2 0 16,-2 0 0-16,0-1 0 15,2-5 0-15,0-5 0 16,2-5 0-16,7-3 0 16,2-5 0-16,1-3 0 15,4-3 0-15,3-2 0 16,0-4 0-16,1-2 0 16,2 0 0-16,0 1 0 15,0-2 0-15,0 1 0 0,0-1 0 16,0 0 0-16,0 0 0 15,0 0 0-15,0 0 0 16,0 2 0-16,0-2 0 16,0 0 0-16,0 0 0 15,0 0 0-15,0 0 0 16,0 0 0-16,12 1 0 16,11 1 0-16,8-1 0 15,8-1 0-15,7 1 0 16,11 1 0-16,8 2 0 15,15 0 0-15,6 2 0 16,4 0 0-16,2-1 0 16,1-3 0-16,-5-2 0 15,-4 0 0-15,-13 0 0 16,-18 0 0-16,-17 0 0 0,-14 0 0 16,-12 0 0-16,-6 0 0 15,-1 0 0-15,2 0 0 16,-1-2 0-16,2 1 0 15,-6 1 0-15,1 0 0 16,2 0 0-16,2 0 0 16,-1 0 0-16,-1 0 0 15,-1 0 0-15,-2 0 0 16,0 0 0-16,0 0 0 16,0 0 0-16,0 0 0 15,0 0 0-15,0 0 0 16,0 0 0-16,0 0 0 15,0 0 0-15,0 0 0 16,0 0 0-16,0 0 0 0,0 0 0 16,0 0 0-16,0 0 0 15,0 0 0-15,1-4 0 16,1-3 0-16,1-5 0 16,1-4 0-16,-1-4 0 15,-1-5 0-15,-2-5 0 16,0-3 0-16,0 1 0 15,0 2 0-15,0 6 0 16,1 7 0-16,-1 8 0 16,2 3 0-16,-1 5 0 15,1 1 0-15,-2 0 0 16,1 0 0-16,-1 0 0 16,0 0 0-16,0 0 0 0,0 0 0 15,0 0 0-15,0 0 0 16,0 0 0-16,0 0 0 15,0 4 0-15,0 3 0 16,0-4-1454-16,-1-3 984 16</inkml:trace>
  <inkml:trace contextRef="#ctx0" brushRef="#br0" timeOffset="-163082.81">14692 10580 63 0,'0'0'28'15,"0"0"16"-15,0 0-14 16,0 0 8-16,0 0 9 15,0 0-12-15,0 0 2 16,-6-5-2-16,6 3 5 16,0 2-8-16,0-1-4 15,0 1 14-15,0-1 22 16,0 1 33-16,0 0 10 16,0-2 8-16,0 2 12 15,0 0-60-15,0 0-2 0,0 0-33 16,0 0-18-16,0 0 0 15,0 0-14-15,0 0 0 16,0 0 4-16,0 0 1 16,0 0-1-16,0 0-4 15,0 0 0-15,0 0 0 16,0 0-9-16,0 0 5 16,0 0 4-16,0 0 0 15,0 0 0-15,0 0 0 16,0 0 4-16,0 0-4 15,0 0-9-15,0 0 5 16,12-1-38-16,6 1 42 16,12-2-9-16,1 1 9 15,4-1 0-15,0 0-4 16,3-1 4-16,-4 0-23 0,-4 0-19 16,-6 0 4-16,-8 2 22 15,-7-1-4-15,-4 2 13 16,-4 0-1-16,1 0-7 15,-2 0 0-15,0 0 4 16,0 0 3-16,0 0 4 16,0 0 4-16,0 0 8 15,0 0 11-15,0 0 3 16,0 0 42-16,0 0 43 16,0 0 21-16,0 0 15 15,0 0 2-15,0 0-50 16,0-3-10-16,0 3 13 15,0 0 6-15,0 0-5 16,0 0-99-16,0 0 0 0,0 0 0 16,0 0 0-16,0 0 0 15,0 0 0-15,0 0 0 16,0 6 0-16,0 7 0 16,0 3 0-16,0 3 0 15,0 2 0-15,0 5 0 16,0 2 0-16,0 4 0 15,3 2 0-15,4 2 0 0,-1-3 0 16,-2-1 0 0,1-6 0-16,-2 0 0 0,0-5 0 15,-2-2 0-15,3-3 0 16,-3-5 0 0,2-2 0-16,-3-3 0 15,0-5 0-15,0 0 0 0,0-1 0 16,1 0 0-16,-1 0 0 15,0 0 0-15,0 0 0 16,0 0 0-16,0 0 0 16,0-7 0-16,0-4 0 15,0-2 0-15,0 4 0 16,0-1-1289-16,0 0 658 16</inkml:trace>
  <inkml:trace contextRef="#ctx0" brushRef="#br0" timeOffset="-154419.78">14246 12891 96 0,'0'0'62'15,"0"0"25"-15,0 0 10 16,0 0 28-16,0 0 39 16,0 0 147-16,0 0-14 15,0-44-13-15,0 44 8 16,0 0-60-16,0 0-232 15,0 0 0-15,0 0 0 16,0 0 0-16,0 0 0 16,0 0 0-16,-3 0 0 15,2 4 0-15,-1 6 0 0,1 1 0 16,-2 3 0 0,3 0 0-16,-2 4 0 0,1 4 0 15,1 2 0-15,0 1 0 16,0 2 0-16,0 0 0 15,0-1 0-15,0-3 0 16,0-5 0-16,0-3 0 16,0-6 0-16,0-3 0 15,0 0 0-15,0-4 0 16,1 3 0-16,5-3-329 16,1-2-425-16,6 0 224 15,-1-1 307-15,2-18 63 16</inkml:trace>
  <inkml:trace contextRef="#ctx0" brushRef="#br0" timeOffset="-153937.75">14337 12612 139 0,'0'0'41'0,"0"0"6"0,0 0-21 15,0 0 16-15,0 0 30 16,0 0-9-16,0 7 42 16,0-7 72-16,0 0 221 15,0 0 91-15,0 0-41 16,0 0-448-16,0 0 0 15,0-7 0-15,0 0 0 16,0-1 0-16,0-1 0 16,0 6 0-16,1 2 0 15,-1 1 0-15,0 0 0 16,0 0 0-16,0 0 0 16,0 0 0-16,0 0 0 15,0 3 0-15,0 1 0 16,-1 2 0-16,-5-3 0 15,2 0 0-15,1-1 0 0,0-2 0 16,3 0 0-16,0 0 0 16,0 0 0-16,0 0 0 15,0 0 0-15,0 0 0 16,0 2 0-16,0 7-813 16,10 5-162-16,10 3 733 15</inkml:trace>
  <inkml:trace contextRef="#ctx0" brushRef="#br0" timeOffset="-153654.22">14519 12861 80 0,'0'0'119'16,"0"0"10"-16,0 0 65 16,0 0-9-16,0 0-86 15,0 0-30-15,66-14 35 16,-42 11-24-16,1 3-59 16,-1 0-21-16,-3 0-4 0,-6 0-149 15,-6 6-188 1,-4 8 95-16,-5 2 99 0,0 7 10 15</inkml:trace>
  <inkml:trace contextRef="#ctx0" brushRef="#br0" timeOffset="-153470.1">14531 13055 78 0,'0'0'92'0,"0"0"3"16,0 0 14-16,0 0-29 15,0 0 8-15,0 0-25 16,92-1-6-16,-66 0-33 16,-2 1-24-16,1-2-55 0,1 2-172 15,-1-3 22-15</inkml:trace>
  <inkml:trace contextRef="#ctx0" brushRef="#br0" timeOffset="-153050.68">15062 12782 139 0,'0'0'186'16,"0"0"283"-16,0 0 376 15,9-73-437-15,-9 71-408 16,2 2 0-16,-2 0 0 15,0 0 0-15,0 0 0 0,1 2 0 16,2 8 0-16,0 4 0 16,1 4 0-16,0-2 0 15,-1 4 0-15,-2 4 0 16,-1 4 0-16,0 8 0 16,0 0 0-16,0 0 0 15,0-6 0-15,-1-5 0 16,1-7 0-16,0-5 0 15,0-2 0-15,0-4 0 16,0-3 0-16,0-1 0 16,0-3 0-16,0 0 0 15,0 0 0-15,0 0 0 0,0 0 0 16,0 0 0 0,0 0 0-16,0 0 0 0,1 0 0 15,5-4-611-15,3-11-594 16</inkml:trace>
  <inkml:trace contextRef="#ctx0" brushRef="#br0" timeOffset="-151463.22">14194 9797 34 0,'0'0'30'0,"0"0"-6"15,0 0 5-15,0 0 2 16,0 0 3-16,0 0 17 16,-8-30 15-16,8 26 27 15,-1 1 63-15,1 0 47 16,0 2 251-16,0 1 47 15,0 0-160-15,0 0-341 16,0 0 0-16,0 0 0 16,0 0 0-16,0 0 0 0,0 0 0 15,0 0 0-15,0 0 0 16,0 0 0-16,0 0 0 16,0 0 0-16,0 0 0 15,0 0 0-15,0 1 0 16,0 5 0-16,0 6 0 15,1 3 0-15,5 7 0 16,0 4 0-16,2 5 0 16,-2 3 0-1,1 3 0-15,-2 6 0 0,-1 2 0 16,-2-2 0-16,1-4 0 16,0-7 0-16,0-9 0 15,0-7 0-15,-2-8 0 16,-1-4 0-16,3-4 0 15,-3 3 0-15,1-3 0 0,-1 0 0 16,0 0 0-16,0 0 0 16,0 0 0-16,0 0 0 15,0 0 0-15,0 0 0 16,0 0 0-16,0 0 0 16,0 0 0-16,0 0 0 15,0 0 0-15,0 0 0 16,0 0 0-16,0 0 0 15,0 0 0-15,2 0 0 16,10 0 0-16,18 0 0 0,16 0 0 16,13-3 0-1,6 0 0-15,-10 1 0 0,-9 0 0 16,-13 1 0 0,-14-1 0-16,-11 2 0 0,-5 0 0 15,-3 0 0-15,0 0 0 16,0 0 0-16,0 0 0 15,0 0 0-15,0 0 0 16,0 0 0-16,0 0 0 16,-3 0 0-16,-5 0 0 15,-2 0 0-15,0 0-352 16,-1 0-969-16</inkml:trace>
  <inkml:trace contextRef="#ctx0" brushRef="#br0" timeOffset="-147791.42">14133 10092 3 0,'0'0'30'0,"0"0"5"16,0 0-15-16,0 0 2 16,0 0-2-16,0 0 0 15,0 0-3-15,-36 21 7 16,31-17 11-16,-2-1-2 15,0 2 7-15,-4 0 5 16,-2 4-17-16,2-1-16 16,1 2-4-16,-2 0-7 0,6-1 1 15,0 0-2 1,0-1 2-16,-1-2-3 16,4-3 2-16,0 0-1 15,1-2 2-15,1-1-1 0,1 0 14 16,0 0 38-16,0 0 30 15,0 0 19-15,0 0 12 16,0 0-16-16,0 0-25 16,0 0-2-16,0 0-25 15,0 0-12-15,0 0-4 16,0 0-17-16,0 0-4 16,0 0 5-16,0 0-14 15,0 0 0-15,0 0-5 16,0 0 5-16,0 0-13 15,0 0 13-15,0 0 0 0,0 0 9 16,0 0 5-16,0 0-5 16,0 0 9-16,0 0-9 15,0 0-9 1,0 0-41-16,0 0-323 0,0 2 134 16,0-2 64-16,0 0 22 15,0 0 34-15,0 0 5 16</inkml:trace>
  <inkml:trace contextRef="#ctx0" brushRef="#br0" timeOffset="-146656.99">13998 10208 81 0,'0'0'48'0,"0"0"0"0,0 0 3 15,0 0 3-15,0 0 35 16,0 0 27-16,3 0 66 15,-1 0 187-15,-1 0 14 16,2 0-58-16,-1 0-141 16,1 0-120-16,3 0-41 15,0 0-6-15,7 0-17 16,-2 0 13-16,2 0-13 16,-1 0 0-16,3-5 0 15,3-6 0-15,3-3 0 16,0-3 0-16,3 0 0 15,-2-4 0-15,-4 1 0 16,1 0 0-16,-4 2 0 16,-6-1 0-16,3-1 0 15,-3 0 0-15,-3 0 0 0,1-1 0 16,1 1 0-16,-2 0 0 16,3 2 0-16,-3 1 0 15,-2 2 0-15,1 1 0 16,-2-1 0-16,0 3 0 15,-2-3 0-15,2 2 0 16,-2-1 0-16,1 0 0 16,-1 1 0-16,-1 0 0 0,0 1 0 15,0 1 0 1,0 0 0-16,0 0 0 16,0-1 0-16,0 0 0 15,0-1 0-15,0 0 0 0,0 0 0 16,0 2 0-16,0 3 0 15,0 1 0-15,0 1 0 16,0 4 0-16,0-3 0 16,0 2 0-16,0 2 0 15,-3 0 0-15,-2-2 0 16,0 1 0-16,-1 1 0 16,-1 0 0-16,-2 1 0 15,-3 0 0-15,1 0 0 16,0 0 0-16,2 0 0 15,1 0 0-15,0 2 0 0,0 4 0 16,-1 0 0-16,1 4 0 16,1-1 0-16,-2 4 0 15,3 3 0 1,-2 3 0-16,1 2 0 0,0 5 0 16,2 0 0-1,1 3 0-15,2 0 0 0,2-3 0 16,0 1 0-16,0-3 0 15,0 0 0-15,0-2 0 16,0 0 0-16,0 0 0 16,0 0 0-16,2 3 0 15,2 0 0-15,-1 0 0 0,2 2 0 16,2-1 0-16,-1-4 0 16,1-2 0-16,1-2 0 15,1-2 0-15,0-2 0 16,1-3 0-16,2 2 0 15,0-2 0-15,0 0 0 16,-2-1 0-16,-1 0 0 16,-1-1 0-16,2 0 0 15,-2-3 0-15,-2 0 0 16,0-1 0-16,4-1 0 16,-1 0 0-16,6-1 0 15,6-1 0-15,3 1 0 16,5-3 0-16,4 0 0 15,2 0 0-15,1 0 0 16,-1-5 0-16,-2-1 0 16,-6-1 0-16,-6 1 0 15,-11 2 0-15,-5 3 0 0,-2 1 0 16,-3 0 0-16,0 0 0 16,0-2 0-16,0 1 0 15,-3 0 0-15,-8-5-408 16,-1 0-881-16,-4-4 942 15</inkml:trace>
  <inkml:trace contextRef="#ctx0" brushRef="#br0" timeOffset="-144161.58">14333 10190 76 0,'0'0'22'16,"0"0"13"-16,0 0-2 16,0 0 7-16,0 0 0 15,0 0 26-15,0 0 33 16,-21 9 38-16,21-9 45 15,0 0-30-15,0 0-62 16,0 2-44-16,0 0-46 0,0 3-35 16,0 2-3-1,6 1 35-15,10 0 6 0,10 1 5 16,5-3 15-16,3-2-5 16,-2-3-10-16,-4-1-8 15,2 0-4-15,-6 2 4 16,-5-2 0-16,-4 2-19 15,-5-1 12-15,-5 0-1 16,-4-1-37-16,1 1 5 16,-2-1 16-16,0 0 11 15,0 0 13-15,0 2 3 16,0-2 21-16,-3 1 6 16,-9 0 20-16,-3 1 19 15,-4 1-36-15,0 0-4 0,2 1 5 16,-1 0 21-1,7 0 0-15,2 1-1 0,2-2 37 16,4-1-76-16,3 0 6 16,0-2 26-16,0 0-4 15,0 0 39-15,0 0-3 16,15 0-6-16,9 0-62 16,2 0-11-16,2 0-245 15,-3 0-499-15,-3 0 286 16,-8 0 247-16</inkml:trace>
  <inkml:trace contextRef="#ctx0" brushRef="#br0" timeOffset="-141195.58">23720 7796 123 0,'0'0'26'0,"0"0"20"16,0 0-3 0,0 0-14-16,0 0-4 0,0 0 8 15,2 7-14-15,2-3 2 16,2 0 2-16,1-1 14 15,2-1 16-15,4-2 1 16,4 0 56-16,7 0 48 16,1-14-5-16,5-6-47 15,-2 0-24-15,-2-2-9 16,-1-4-4-16,-2 0-4 16,-3-3 13-16,-3-1 30 15,-4 0 31-15,-2-2-37 16,-2 0-5-16,-5 0-50 15,-1-4-1-15,0 0-29 16,-3-1 24-16,0 0-30 16,0 8-11-16,0 2 13 15,0 5-13-15,-4 6 0 0,-5 2 0 16,0 1 0-16,0 3 0 16,-1 4 0-16,-1 4 0 15,-7 2 0-15,-1 0 0 16,-5 2 0-16,0 13 0 15,2 2 0-15,2 3-18 16,1 7 6-16,2 3 12 16,1 4 0-16,4 4 0 0,3 4 0 15,6 4 0-15,3 0 0 16,0 4 12-16,5-3 6 16,12-1-18-1,7-4 0-15,5-8 0 16,0-2 0-16,1-7 0 15,0-3 0-15,-6-5 0 0,-5-4 0 16,-6-6 0-16,-6-5 0 16,-4 0 0-16,-3-2 0 15,0 0 0-15,6 0 0 16,4 0-192-16,8-9-854 16,0-7 471-16</inkml:trace>
  <inkml:trace contextRef="#ctx0" brushRef="#br0" timeOffset="-140825.04">24430 7509 107 0,'0'0'65'16,"0"0"12"0,0 0 32-16,0 0 5 0,0 0 54 15,0 0 4-15,-7 0-65 16,14 0-32-16,19 0-35 15,6 0-40-15,4 0 17 16,3 0-17-16,-6 0-4 16,-9 0-9-16,-3 0-230 15,-8 4-34-15,-9 4 72 16,-4 4 75-16,-3 3 40 16</inkml:trace>
  <inkml:trace contextRef="#ctx0" brushRef="#br0" timeOffset="-140636.54">24449 7699 65 0,'0'0'39'15,"0"0"42"-15,0 0 0 16,0 0 40-16,0 0 39 16,96 0 26-16,-74 0-33 15,-5 0-41-15,-5 0-80 16,-9 0-32-16,-2 0-47 15,1 0-312-15,1 0 37 16,1 0 139-16</inkml:trace>
  <inkml:trace contextRef="#ctx0" brushRef="#br0" timeOffset="-138794.16">25378 7406 6 0,'0'0'117'16,"0"0"-55"-16,0 0 24 16,0 0 42-16,0 0 63 15,0-84 225-15,0 70 52 0,0 2 69 16,0 2-501-1,1 3-36-15,1 5 0 16,-2 0 0-16,0 2 0 16,1 0 0-16,-1 0 0 0,0 0 0 15,3 14 0-15,0 12 0 16,4 8 0-16,-1 7 0 16,2 5 0-16,1 2 0 15,1 0 0-15,-1-3 0 16,2-3 0-16,-1-7 0 15,-1-3 0-15,-1-7 0 16,-2-8 0-16,-3-5 0 16,1-10 0-16,-3-2 0 0,4 0 0 15,4-6 0 1,6-15 0-16,6-9 0 0,4-9 0 16,3-4 0-16,-1-2 0 15,0 2 0-15,-9 5 0 16,-2 6 0-16,-5 5 0 15,-5 7 0-15,0 6 0 16,-5 5 0-16,1 5 0 16,-2 4 0-16,0 0 0 15,0 0 0-15,0 6 0 16,0 15 0-16,0 6 0 16,0 5 0-16,0 1 0 15,0-2 0-15,3-1 0 16,7-4 0-16,-1 0 0 15,1-2 0-15,0-2 0 0,-1-2 0 16,-2-3 0-16,-3-2 0 16,-1-8 0-16,-3-1 0 15,0-5 0-15,0-1 0 16,0 0 0-16,2 0 0 16,1 0 0-16,4 0 0 15,4-5 0-15,-1-6-1508 16,-1-2 1036-16</inkml:trace>
  <inkml:trace contextRef="#ctx0" brushRef="#br0" timeOffset="-138279.54">26003 7432 81 0,'0'0'180'0,"0"0"102"15,0 0 544-15,0 0-148 16,16-75-678-16,-16 74 0 16,1 1 0-16,-1 0 0 15,2 5 0-15,-2 15 0 16,2 10 0-16,1 5 0 16,3 2 0-16,2 1 0 15,3-3 0-15,-2-6 0 16,-1-10 0-16,2-6 0 15,-3-8 0-15,4-5 0 0,5 0 0 16,3 0 0-16,2-15 0 16,0-3 0-16,-6-5 0 15,-2-1 0-15,-3 1 0 16,-3-3 0-16,-1 3 0 16,-2 2 0-16,-2 5 0 15,-1 7 0-15,1 2 0 16,-2 5 0-16,0 2 0 15,0 0 0-15,0 0 0 16,0 7 0-16,0 12 0 16,0 8 0-16,0 5 0 0,0 0 0 15,0-1 0 1,0-3 0-16,0 0 0 0,0-6 0 16,10-4 0-16,11-3 0 15,7-8-226-15,8-5-946 16,2-2 777-16,-2-1 214 15</inkml:trace>
  <inkml:trace contextRef="#ctx0" brushRef="#br0" timeOffset="-137515.03">26513 7388 165 0,'0'0'151'16,"0"0"168"-16,0 0 477 0,0 0-180 15,0 0-616-15,0 0 0 16,3-2 0-16,0 27 0 16,0 7 0-16,3 4 0 15,1 2 0-15,-4-2 0 16,0 0 0-16,-3-4 0 16,0-5 0-16,0-9 0 15,0-6 0-15,0-8 0 16,0-4 0-16,0 0 0 15,0 0 0-15,2 0 0 16,2-13 0-16,2-7 0 16,2-4 0-16,0-5 0 15,2-2 0-15,-1-2 0 16,4 1 0-16,-1 6 0 16,1 5 0-16,-1 7 0 0,-3 7 0 15,3 6 0-15,0 1 0 16,2 0 0-16,3 15 0 15,1 5 0-15,-4 5 0 16,2 4 0-16,-4 3 0 16,-3 2 0-16,1 1 0 15,-5 0 0-15,-2-2 0 16,-3-7 0-16,0-6 0 16,0-8 0-16,0-9 0 15,1-3 0-15,1 0 0 0,2-3 0 16,1-14 0-1,1-6 0-15,3-5 0 0,-5-2 0 16,1 1 0 0,-1-1 0-16,2-1 0 0,4 1 0 15,1 0 0-15,7 1 0 16,-2 5 0-16,4 6 0 16,-5 8 0-16,-1 9 0 15,-1 1 0-15,0 0 0 16,-1 14 0-16,0 4 0 15,0 7 0-15,-3 2 0 16,-3 5 0-16,-3 4 0 16,-2-1 0-16,1-1 0 0,-2-6 0 15,0-4 0 1,0-7 0-16,0-7 0 0,0-5 0 16,0-3 0-16,0-2 0 15,0 0 0-15,0 0 0 16,1 0 0-16,-1-5-312 15,0-13-948-15,0-15 929 16</inkml:trace>
  <inkml:trace contextRef="#ctx0" brushRef="#br0" timeOffset="-136940.62">27127 7068 133 0,'0'0'114'16,"0"0"137"-16,8-83 406 16,-5 63 235-16,-1 6-892 15,-1 8 0-15,-1 5 0 16,0 1 0-16,0 0 0 16,0 18 0-16,0 16 0 15,0 14 0-15,0 9 0 16,2 5 0-16,6 5 0 15,1 1 0-15,-1-1 0 16,-2-4 0-16,-3-8 0 16,1-9 0-16,-1-9 0 15,0-12 0-15,2-9 0 16,-2-9 0-16,-2-4 0 16,1-3 0-16,-1 0 0 0,-1 0 0 15,3 0 0-15,0-11 0 16,4-9 0-16,2-4 0 15,4-5 0-15,1 2 0 16,1 4 0-16,5 4 0 16,-5 8 0-16,4 4 0 15,0 6 0-15,1 1 0 16,1 0 0-16,-2 0 0 16,-2 8 0-16,-1 7 0 15,-6 6 0-15,-5 1 0 0,-5 2 0 16,0 1 0-16,-6 4 0 15,-16-1 0-15,-5-3 0 16,-5-2 0 0,1-6 0-16,4-9 0 0,6-3 0 15,5-5 0-15,5 0 0 16,5-12 0-16,6-3-146 16,0-8-1215-16,14-3 966 15</inkml:trace>
  <inkml:trace contextRef="#ctx0" brushRef="#br0" timeOffset="-136532.45">27530 7579 92 0,'0'0'74'16,"0"0"0"-16,0 0 10 15,0 0 0-15,0 0 19 16,82 23 17-16,-59-23-13 15,1-7-22-15,-1-8 11 16,0-3-32-16,-4-5-13 16,-1-2-9-16,-6-3-17 15,-3 1 6-15,-5 3-22 16,-4 4 10-16,0 6 13 16,0 3 103-16,-10 4 61 15,-6 2-69-15,-5 4-71 16,-3 1-5-16,1 0-10 0,-3 17-18 15,-3 9-23-15,3 5 5 16,3 4 7-16,10 0 5 16,10 0-5-16,3-5 34 15,4-3 52-15,17-2-62 16,8-4-36-16,5-5 0 16,-2-3 0-16,-2-5-215 15,-4-2-494-15,-2-4 58 16,-7-2 387-16,-3 0 82 15</inkml:trace>
  <inkml:trace contextRef="#ctx0" brushRef="#br0" timeOffset="-136174.28">27897 7424 208 0,'0'0'185'0,"0"0"428"15,0 0 369-15,0 0-923 16,0 0-59-16,96-27 0 16,-65 47 0-16,1 6 0 15,-3 5 0-15,-2-1 0 16,-3 2 0-16,-9 1 0 16,-7 0 0-16,-7-3 0 15,-1-6 0-15,0-6 0 0,-3-11 0 16,0-7 0-16,3 0 0 15,-1-3 0-15,-1-16 0 16,2-5 0 0,0-5 0-16,0-3 0 0,2-4 0 15,11 5 0-15,2 7 0 16,1 5 0-16,-4 11 0 16,-4 4 0-16,-2 4 0 15,1 0-442-15,5 0-887 16</inkml:trace>
  <inkml:trace contextRef="#ctx0" brushRef="#br0" timeOffset="-135574.08">29360 7481 25 0,'0'0'218'15,"0"0"-43"-15,0 0 286 16,0 0 161-16,0 0-106 16,0 0-486-16,-25-41-30 15,3 58 0-15,-2 6 0 16,5 3 0-16,4 0 0 15,7 0 0-15,7-1 0 16,1 0 0-16,4 1 0 16,16-4 0-16,10-4 0 15,1-9 0-15,1-6 0 16,-1-3 0-16,-6-10 0 16,-2-12 0-16,-6-10 0 0,-6-4 0 15,-10-1 0 1,-1-4 0-16,-1 0 0 0,-18 2 0 15,-1 4 0-15,1 5 0 16,4 7 0-16,3 9 0 16,6 6 0-16,3 4 0 15,3 4 0-15,0 0 0 16,0 0-497-16,0 11-669 16,6 5 935-16</inkml:trace>
  <inkml:trace contextRef="#ctx0" brushRef="#br0" timeOffset="-135212.78">29743 7720 94 0,'0'0'97'16,"0"0"68"-16,0 0 35 15,0 0 170-15,0 0 47 16,92 11-138-16,-80-14-17 15,-2-8-99-15,-5-5-163 16,-3-6 0-16,-2-6 0 16,0-8 0-16,-5-7 0 0,-13-9 0 15,1-11 0-15,-2-4 0 16,3-2 0 0,4 1 0-16,6 3 0 0,6 7 0 15,0 7 0-15,0 3 0 16,14 8 0-16,3 10 0 15,5 7 0-15,1 12 0 16,1 11 0-16,-2 0 0 16,-8 25-24-16,-12 13-1287 15,-2 10 913-15,-30 7 231 16,-18 2 21-16</inkml:trace>
  <inkml:trace contextRef="#ctx0" brushRef="#br0" timeOffset="-135092.86">29537 7414 74 0,'0'0'60'0,"0"0"33"16,0 0 5-16,110 0-63 16,-62 0-35-16,1 0-2 15,-2 0-106-15,-3 0-48 16</inkml:trace>
  <inkml:trace contextRef="#ctx0" brushRef="#br0" timeOffset="-134251.08">30746 7480 113 0,'0'0'105'0,"0"0"37"0,0 0 53 16,0 0 192-16,0 0 97 16,0 0-26-16,-35-45-295 15,32 45-163-15,-6-2 0 16,-7 1 0-16,-4 1 0 16,-5 0 0-16,0 0 0 15,3 13 0-15,0 3 0 16,3 4 0-16,5 7 0 15,1 0 0-15,6 3 0 16,4-2 0-16,3-4 0 16,0-2 0-16,0-5 0 15,10-4 0-15,9-6 0 16,3-7 0-16,6 0 0 0,2-5 0 16,-5-17 0-16,0-5 0 15,-5-2 0-15,-2-5 0 16,-1-4 0-16,-4-3 0 15,-3-8 0-15,-1-2 0 16,-5 0 0-16,-1 1 0 16,-1 6 0-16,-1 1 0 15,-1 4 0-15,0 4 0 16,0 10 0-16,0 7 0 16,0 10 0-16,-1 4 0 15,-1 4 0-15,-1 0 0 16,0 12 0-16,2 17 0 15,-4 10 0-15,4 6 0 0,1 6 0 16,0 5 0-16,0 5 0 16,0 1 0-16,1-3 0 15,5-7 0-15,2-7 0 16,-2-12 0-16,3-5 0 16,-3-5 0-16,0-6 0 15,-2-7 0-15,2-5 0 16,0-4 0-16,6 1 0 15,9 1 0-15,5-2-1109 16,5-1 421-16,6 0 450 16</inkml:trace>
  <inkml:trace contextRef="#ctx0" brushRef="#br0" timeOffset="-133831.25">31165 7501 140 0,'0'0'113'15,"0"0"99"-15,0 0 329 16,0 0 256-16,0 0-553 16,0 0-244-16,-6-69 0 15,-4 70 0-15,-3 15 0 16,-7 9 0-16,1 2 0 16,2 4 0-16,-1 0 0 15,6-4 0-15,7-8 0 0,5-7 0 16,0-6 0-16,3-6 0 15,20 0 0-15,3-5 0 16,3-10 0-16,-2-3 0 16,-8-2 0-16,-1-1 0 15,-3 2 0-15,-5 4 0 16,-1 4 0-16,-6 5 0 16,-1 6 0-16,1 0 0 15,2 3 0-15,1 17 0 16,2 8 0-16,0 3 0 15,-4 1 0-15,1-2 0 16,-4-6 0-16,2-8 0 16,3-9 0-16,3-7-261 0,8 0-646 15,3-6 473 1,7-17 181-16,-1-8 80 0</inkml:trace>
  <inkml:trace contextRef="#ctx0" brushRef="#br0" timeOffset="-133543.83">31491 7179 87 0,'0'0'89'16,"0"0"62"-16,5-87 117 15,-5 72 464-15,0 6-12 16,0 8-720-16,0 1 0 16,0 0 0-16,0 16 0 15,1 14 0-15,4 14 0 16,2 5 0-16,4 6 0 15,1 5 0-15,-2 2 0 16,3 0 0-16,-2-1 0 0,1-5 0 16,0-10 0-16,-3-10 0 15,-1-11 0-15,-1-9 0 16,-3-10 0-16,-4-6 0 16,0 0-431-16,0-2-391 15,-4-16 399-15,-19-9 223 16,-3-6 49-16</inkml:trace>
  <inkml:trace contextRef="#ctx0" brushRef="#br0" timeOffset="-133330.95">31400 7408 13 0,'0'0'128'16,"0"0"-88"-16,0 0 6 16,103-22 2-16,-43 20-15 15,6-1-19-15,4 0-7 16,-7 2-1-16,-13-2 9 15,-17 3 2-15,-17-3 2 16,-11 3 17-16,-5 0 14 16,0 0-39-16,0 0-11 15,0 0-118-15,-3 10-14 16,3 3 25-16,0-1-7 16</inkml:trace>
  <inkml:trace contextRef="#ctx0" brushRef="#br0" timeOffset="-132969.96">31928 7429 27 0,'0'0'60'15,"0"0"7"-15,0 0 13 16,0 0 41-16,0 0 69 16,0 0 256-16,57-65 108 15,-55 61-52-15,-2 2-502 16,0 2 0-16,0 0 0 16,0 2 0-16,-12 16 0 15,-6 10 0-15,0 4 0 16,3 0 0-16,3-5 0 15,8-5 0-15,4-10 0 16,0-5 0-16,1-6 0 16,14-1 0-16,6 0 0 15,4-11 0-15,2-4 0 16,3-2 0-16,-6 1 0 0,-6 3 0 16,-3 5 0-16,-9 3 0 15,0 5 0-15,0 0 0 16,4 16 0-16,-1 11 0 15,-1 5 0-15,-2 4 0 16,-1-1 0-16,-2-1 0 16,3 0-513-16,7-1-412 15,3-6 596-15,2-3 133 16</inkml:trace>
  <inkml:trace contextRef="#ctx0" brushRef="#br0" timeOffset="-130744.71">14079 8008 2 0,'0'0'24'0,"0"0"10"0,0 0-10 16,0 0 4-16,0 0-3 16,0 0-4-16,-72-7 7 15,55 7 12-15,0 0-1 16,-1 0 21-16,6 2 4 16,2 1 23-16,4-3 49 15,3 2 69-15,0-1-24 16,3-1-42-16,0 0-57 15,0 2 2-15,0-2-44 16,0 1-20-16,24-1-20 16,21 0 0-16,19 0 42 15,13 0-16-15,1-1-26 16,-1-7 16-16,-5 1-6 0,-8 3-10 16,-15 0-5-16,-16 4-63 15,-18 0-92-15,-8 0-51 16,-7 0-44-16,0 0 73 15,0 1 77-15,-11 8 20 16,-16-1 15-16,-7-2-35 16,-7-2-5-16</inkml:trace>
  <inkml:trace contextRef="#ctx0" brushRef="#br0" timeOffset="-129744.68">14021 8086 81 0,'0'0'54'16,"0"0"18"-16,0 0 10 15,0 0 29-15,0 0 60 16,0 0 140-16,-45-55 119 16,43 50-75-16,-1 3 25 15,2-1-380-15,-1 1 0 16,0 2 0-16,2 0 0 15,-2 0 0-15,2 0 0 16,0 0 0-16,0 0 0 0,0 0 0 16,0 0 0-1,0 0 0-15,0 0 0 0,0 0 0 16,0 0 0 0,0 0 0-16,0 0 0 15,0 3 0-15,0 8 0 0,0 7 0 16,4 5 0-16,4 5 0 15,4 3 0-15,4 2 0 16,1 2 0-16,2-1 0 16,3 0 0-16,0 1 0 15,-2-1 0-15,-2-3 0 16,-4-7 0-16,-4-6 0 16,-3-5 0-16,-4-7 0 15,0-4 0-15,-3 0 0 16,2-2 0-16,-2 0 0 0,0 0 0 15,0 0 0-15,0 0 0 16,0 0 0-16,0 4 0 16,0 6 0-16,0 6 0 15,-8 7 0-15,-8 6 0 16,-6 5 0-16,-2 3 0 16,-6-2 0-16,-1 4 0 15,-1-1 0-15,2 1 0 16,-1-3 0-16,3-2 0 15,2-5 0-15,4-6 0 16,3-3 0-16,2-2 0 16,3-3 0-16,3-4 0 15,2-2 0-15,3-4 0 16,2-1 0-16,1-3 0 0,3-1 0 16,0 0 0-16,0 0 0 15,0 0 0-15,0 0 0 16,22 0 0-16,14 0 0 15,10 0 0-15,9 0 0 16,6 0 0-16,5 6 0 16,4-2 0-16,2-1 0 15,-1 1 0-15,-2-4 0 16,-8 0 0-16,-10 0 0 16,-11 0 0-16,-13 0 0 15,-10 0 0-15,-6 0 0 16,-3-3 0-16,-2-2 0 15,0-4 0-15,2-2 0 16,0-3 0-16,1-3 0 0,-1-3 0 16,0-3 0-16,0-2 0 15,-2-4 0-15,-3 2 0 16,0-3 0-16,-3 5 0 16,0 4 0-16,0 3 0 15,0 10 0-15,0 4 0 16,0 4 0-16,0 0 0 15,0 3 0-15,-7 19 0 16,-6 8-198-16,-7 5-1152 0,-4 2 998 16</inkml:trace>
  <inkml:trace contextRef="#ctx0" brushRef="#br0" timeOffset="-129194.39">14118 9233 142 0,'0'0'92'16,"0"0"81"-16,0 0 168 15,0 0 43-15,0 0-26 16,0 0-108-16,0-9-83 0,0 9-27 16,0 11-140-16,0 4 0 15,0 7 0-15,0 0 0 16,0 3 0-16,0-4 0 15,0 2 0-15,0-7 0 16,0-5 0-16,0-3 0 16,0-4 0-16,0-4 0 15,0 0 0-15,0 0-24 16,0 0-755-16,0 0 51 16,0-14 386-16</inkml:trace>
  <inkml:trace contextRef="#ctx0" brushRef="#br0" timeOffset="-128944.06">14148 9039 146 0,'0'0'121'0,"0"0"157"16,0 0 369-16,0 0 39 15,0 0-517-15,0 0-169 16,5-4 0-16,-5 4 0 15,0 0 0-15,0-2 0 16,0 0 0-16,0-3 0 16,0-2 0-16,0 2 0 15,0 1 0-15,0 1 0 16,0 3 0-16,13 0-642 16,2 3-496-16,2 8 882 15</inkml:trace>
  <inkml:trace contextRef="#ctx0" brushRef="#br0" timeOffset="-128747.59">14279 9211 170 0,'0'0'115'15,"0"0"209"-15,0 0 199 0,0 0-463 16,0 0-60-1,0 0-60-15,59-10-441 0,-43 14 209 16,-9 8 125-16,-7 5 72 16</inkml:trace>
  <inkml:trace contextRef="#ctx0" brushRef="#br0" timeOffset="-128563.43">14286 9378 58 0,'0'0'91'16,"0"0"3"-16,0 0 101 15,0 0 216-15,0 0 166 16,0 0 31-16,14-6-595 16,-2 3-13-16,1 2 0 15,6 0 0-15,3-1 0 16,3 2 0-16,-3 0-475 0,-3 0-576 16,-3 0 694-16</inkml:trace>
  <inkml:trace contextRef="#ctx0" brushRef="#br0" timeOffset="-128297.03">14682 9129 201 0,'0'0'203'16,"0"0"632"-16,0 0-27 15,0 0-808-15,0 0 0 0,0 0 0 16,4 13 0-1,-4 20 0-15,0 3 0 16,0 4 0-16,0-3 0 16,0-5 0-16,0-9 0 0,0-10 0 15,0-8 0-15,0-3 0 16,0-2 0-16,0 0 0 16,0 0 0-16,0-19-621 15,0-15-534-15</inkml:trace>
  <inkml:trace contextRef="#ctx0" brushRef="#br0" timeOffset="-127522.96">14285 7652 111 0,'0'0'52'16,"0"0"21"-16,0 0-4 0,0 0-2 16,0 0 3-16,0 0 33 15,-18 2 12-15,33-2 22 16,10-5 23-16,8-8-3 15,1-2-66-15,-1-2-28 16,-6-2-48-16,-7-4 5 16,-4-7 4-16,-1-3-19 15,1-10-5-15,-2-5 16 16,-3-6 10-16,-6-4-11 16,-5 2-9-16,0 6-1 15,-2 13 0-15,-14 8 0 16,-3 9 27-16,-8 9 65 15,-5 8-42-15,-3 3 18 16,-1 2-22-16,0 20-34 0,5 10-17 16,4 8 5-16,12 7 12 15,12 5-5-15,3 4 68 16,28 1 118-16,22-1-198 16,12-4 0-16,8-9 0 15,-4-6 0-15,-6-3 0 16,-8-8-883-16,-7-6 36 15,-3-11 554-15</inkml:trace>
  <inkml:trace contextRef="#ctx0" brushRef="#br0" timeOffset="-125698.33">32331 7596 198 0,'0'0'123'0,"0"0"138"15,0 0 362-15,0 0-65 16,0 0-274-16,0 0-284 16,0 0 0-16,0 0 0 15,2-5 0-15,-7 33 0 16,2 5 0-16,-1 5 0 16,4 2 0-16,0 5 0 15,0-1 0-15,0 0 0 0,0-6 0 16,0-6 0-1,0-8 0-15,0-9 0 0,0-8 0 16,0-4 0-16,0-3 0 16,0 0 0-16,3 0 0 15,0-3 0-15,0-7-24 16,-2-9-1214-16,-1-5 751 16,0-6 314-16</inkml:trace>
  <inkml:trace contextRef="#ctx0" brushRef="#br0" timeOffset="-125429.31">32309 7490 54 0,'0'0'89'0,"0"0"-16"0,0 0 11 16,0 0 36-16,49-76-14 16,-25 75-39-16,12 1-18 15,4 2 8-15,-1 16-3 16,-4 6-10-16,-15 2-9 15,-9 2-18-15,-11-1-17 16,0 1 6-16,-11-3 4 16,-16-2 17-16,-4-5 19 15,-3-5 75-15,2-4-75 16,6-7 36-16,5-2-59 16,4 0-23-16,4 0-82 15,9-11-441-15,4-5 166 16</inkml:trace>
  <inkml:trace contextRef="#ctx0" brushRef="#br0" timeOffset="-125081.42">32661 7489 117 0,'0'0'115'16,"0"0"-71"-16,0 0 24 15,0 0 25-15,0 0-24 16,0 0 20-16,-18 76-18 16,18-61-35-16,0 0 13 0,0-6 9 15,5-2 12-15,4-4 34 16,4-2 82-16,2-1-7 16,1 0 112-16,-2 0-17 15,-1-7-140-15,-7-4-134 16,-3 0 0-16,-3-1 0 15,0-3 0-15,0-1 0 16,-13 1 0-16,-5 1 0 16,0 3 0-16,3 4 0 15,4 4 0-15,1 3-794 16,7 0-109-16,3 0 585 16</inkml:trace>
  <inkml:trace contextRef="#ctx0" brushRef="#br0" timeOffset="-124854.36">32836 7525 109 0,'0'0'188'15,"0"0"207"-15,0 0 436 16,0 0-307-16,0 0-524 16,0 0 0-16,3 20 0 15,-3 7 0-15,0 3 0 16,-3 2 0-16,-2-1 0 15,4-5 0-15,-2-2 0 16,1-7 0-16,2-4-301 16,0-7-781-16,0-6 683 15,0-3 183-15</inkml:trace>
  <inkml:trace contextRef="#ctx0" brushRef="#br0" timeOffset="-124689.79">32804 7370 235 0,'0'0'304'16,"0"0"813"-16,0 0-726 15,0 0-391-15,0 0 0 16,0 0 0-16,11-27-1079 16,-7 40 460-16,4-1 395 15</inkml:trace>
  <inkml:trace contextRef="#ctx0" brushRef="#br0" timeOffset="-124293.98">32919 7406 126 0,'0'0'183'0,"0"0"63"16,2 0 225-16,-1 2-40 15,4 15-204-15,-2 9 136 16,0 6-363-16,-3 4 0 15,0 1 0-15,0-2 0 16,0-2 0-16,1-9 0 16,1-7 0-16,2-11 0 0,1-5 0 15,2-1 0-15,4-6 0 16,8-12 0-16,3-9 0 16,1-1 0-16,-5-3 0 15,-3 2 0-15,-4 9 0 16,-5 4 0-16,-1 5 0 15,-3 9 0-15,-1 2 0 16,1 0 0-16,-1 15 0 16,5 6 0-16,-2 7 0 15,2 3 0-15,0-2 0 16,2-1 0-16,2 0 0 16,-1-9 0-16,0-1 0 15,3-8-869-15,1-7 151 0,4-3 445 16</inkml:trace>
  <inkml:trace contextRef="#ctx0" brushRef="#br0" timeOffset="-124002.7">33356 7224 243 0,'0'0'258'0,"0"0"480"16,0 0 70-16,0 0-808 15,0 0 0-15,0 0 0 16,10 26 0-16,-10 16 0 16,0 6 0-16,0 5 0 15,0 3 0-15,0 2 0 0,0 0 0 16,0-3 0 0,0-6 0-16,0-7 0 0,0-11 0 15,0-11 0-15,0-8 0 16,1-8 0-16,5-4-65 15,-6 0-1068-15,0-16 649 16,-15-16 176-16</inkml:trace>
  <inkml:trace contextRef="#ctx0" brushRef="#br0" timeOffset="-123635.39">33288 7491 143 0,'0'0'40'0,"107"-23"2"15,-52 12-22-15,-1-1-13 16,-10-2-6-16,-3 0-1 16,-10 0 1-16,-9-3 0 15,-8 5 20-15,-3 1 64 16,-7 4 27-16,3 3 7 16,-5 3 9-16,-2 1-110 15,0 6-18-15,-18 17-67 16,-10 6 67-16,-2 7 4 15,2-4-4-15,8-2 5 16,13-5-5-16,7-4 14 16,25 1 56-16,21 0 330 0,7 1 343 15,0 1-603-15,-7-3-140 16,-13 2 0-16,-14-1 0 16,-13 0 0-16,-6 3 0 15,-13-3 0-15,-24 1 0 16,-13-4 0-16,-7-4 0 15,-6 2 0-15,2-9-318 16,-3-5-1113-16</inkml:trace>
  <inkml:trace contextRef="#ctx0" brushRef="#br0" timeOffset="-94397.39">7268 14837 57 0,'0'0'74'16,"0"0"-27"-16,0 0 29 15,0 0-5-15,0 0 9 16,0 0-7-16,-88-12 4 16,75 12 37-16,1 0 40 0,3 0 21 15,3 0-13-15,3 0-54 16,3 0-28-16,0 0-33 15,0 0-11-15,0 0-10 16,0 0 45-16,0 0-33 16,0 0-10-16,0 0 11 15,3 0 12-15,18 0-17 16,10-6-29-16,8 1 18 16,1 0-23-16,1 3-11 15,-4 2-113-15,-6 0-432 16,-5 6 79-16,-10 10 231 15,-5 3 99-15,-11 4 36 16</inkml:trace>
  <inkml:trace contextRef="#ctx0" brushRef="#br0" timeOffset="-94165.96">7188 15116 150 0,'0'0'77'0,"0"0"23"16,0 0-2-16,0 0-37 16,0 0-31-16,91-37-6 15,-47 29-5-15,1 2-9 16,-5 2-3-16,-8 2-7 0,-14 2-1 16,-12 0-34-1,-6 0-123-15,0 10 13 0,0 0 23 16</inkml:trace>
  <inkml:trace contextRef="#ctx0" brushRef="#br0" timeOffset="-88464.7">15363 10661 4 0,'0'0'9'0,"0"0"3"15,0 0-4-15,0 0 7 16,0 0 3-16,0 0-7 15,0 0 4-15,4-15 4 16,-4 15-2-16,0 0 0 16,0 0-3-16,0 0 0 0,0 0 11 15,0 0 1-15,0-2 1 16,0 2 1-16,0 0 8 16,0 0-2-16,0 0-3 15,0 0 4-15,0 0-5 16,0 0 4-16,0 0 3 15,0 0 8-15,0 0-7 16,0 0 3-16,-5 0 13 16,-4 2-26-16,-4 6 8 15,-1 3 12-15,-2 2-2 16,1 2-2-16,-3 2 17 0,0 3 20 16,-1 1 31-1,-2 2-4-15,1-3-13 0,3 0-17 16,0-1-8-1,4-2-32-15,1-2-16 0,0 1 0 16,3-1 0-16,0 4 6 16,-1-1 0-16,-1 2-11 15,0 1 28-15,-2 2-5 16,0 1 18-16,-2 1-18 16,-2 2 18-16,3-1 11 15,-2 0-10-15,2-2-59 16,3-1 0-16,1-2 0 0,1-2 0 15,1 2 0-15,4-1 0 16,1 3 0-16,0 0 0 16,1 3 0-16,1 5 0 15,-1 4 0-15,2-2 0 16,0 5 0-16,0 0 0 16,0 1 0-16,0-3 0 15,0-1 0-15,11-2 0 16,4-2 0-16,4 0 0 15,6-4 0-15,2 0 0 16,2-4 0-16,-4-3 0 16,1 1 0-16,-4-3 0 15,0 0 0-15,-4-3 0 16,2-2 0-16,-1-3 0 16,-1-3 0-16,0-1 0 15,-3-2 0-15,-5-2 0 0,-4 0 0 16,-3 1 0-16,-3-2 0 15,0 2 0-15,0-2 0 16,0 1 0-16,0-1 0 16,-3 0 0-16,-7 2 0 15,4-3-397-15,4-7-838 16,2-23 827-16</inkml:trace>
  <inkml:trace contextRef="#ctx0" brushRef="#br0" timeOffset="-85340.53">26050 10164 2 0,'0'0'21'16,"0"0"1"-16,0 0-4 16,0 0-3-16,0 0 7 15,0 0 2-15,0 0 1 16,-23-18 4-16,20 15-5 15,-1 0 10-15,1 0 9 16,2 1 8-16,1 0 26 16,0 1 8-16,0 1 67 15,0 0-2-15,0 0-45 16,0 0-36-16,3 1-46 16,18 16 8-16,8 9 157 0,10 13 23 15,3 10 41 1,0 11-70-16,0 6-37 0,-9 10-98 15,-10 4-47-15,-10 6 0 16,-13 3 0-16,0-4 0 16,-10-8 0-16,-9-7 0 15,-1-11 0-15,1-7 0 16,0-9 0-16,1-8 0 16,0-5 0-16,2-8 0 15,1-2 0-15,4-6 0 16,3-4 0-16,2-2 0 15,3-5 0-15,1 0 0 0,2-2 0 16,-1 2 0-16,-3-1 0 16,0 2 0-16,-4 0 0 15,3-4-1383-15,3 0 899 16</inkml:trace>
  <inkml:trace contextRef="#ctx0" brushRef="#br0" timeOffset="-83935.25">9318 13948 131 0,'0'0'78'0,"0"0"38"15,0 0 13-15,0 0 72 16,0 0 86-16,0 0 39 15,0-16-44-15,0 16-23 16,0 0-21-16,0 0-238 16,0 0 0-16,0 0 0 15,0 0 0-15,0 14 0 16,0 14 0-16,0 13 0 16,0 12 0-16,0 5 0 15,0 9 0-15,9-2 0 16,6-5 0-16,0-7 0 0,-3-6 0 15,-4-6 0-15,-6-7 0 16,0-8 0-16,-2-9 0 16,0-8 0-16,0-4 0 15,0-4 0-15,0-1 0 16,0 0 0-16,0 1 0 16,0 5 0-16,0 1-1124 15,0 6 417-15</inkml:trace>
  <inkml:trace contextRef="#ctx0" brushRef="#br0" timeOffset="-83513.38">8853 15005 92 0,'0'0'54'0,"0"0"15"0,0 0 24 16,0 0-10-16,0 0-9 15,0 0-29-15,-9-11 8 16,58 5-30-16,32-5-17 16,29-4 12-16,23-4 7 15,5-2-2-15,-8 0 3 16,-9 3-26-16,-18 1-7 16,-19 8-4-16,-23 6 9 15,-24 3-2-15,-19 0-16 16,-17 2-65-16,-1 15-10 15,-16 4-27-15,-15-2 24 16,-11 0-38-16</inkml:trace>
  <inkml:trace contextRef="#ctx0" brushRef="#br0" timeOffset="-82955.26">9293 15461 147 0,'0'0'111'15,"0"0"48"-15,21-97 134 16,-8 74 157-16,4 5-120 16,7 8-17-16,7 7-69 15,5 3-244-15,8 3 0 16,0 20 0-16,-5 5 0 16,-7 7 0-16,-11 4 0 15,-8 4 0-15,-11-2 0 16,-2 0 0-16,-12-3 0 15,-19-1 0-15,-11-3 0 0,-10-4 0 16,-11-3 0 0,-4-4 0-16,9-5 0 15,14-4 0-15,18-4 0 16,14-5 0-16,12-3 0 16,0-2 0-16,4 0 0 0,27 0 0 15,17 0 0-15,14 3 0 16,3-3 0-16,-2 0 0 15,-11 1 0-15,-15 4 0 16,-11 0 0-16,-14 3 0 16,-8-1 0-16,-4 1 0 15,0 1-215-15,0-2-691 16,-9-6 418-16,2-1 220 0</inkml:trace>
  <inkml:trace contextRef="#ctx0" brushRef="#br0" timeOffset="-82233.58">10644 14634 101 0,'0'0'88'0,"0"0"56"15,0 0 92-15,-5-71 309 16,2 58 162-16,3 4-481 16,-2 5-226-16,2 4 0 15,0 0 0-15,-1 0 0 16,-1 7 0-16,2 13 0 15,0 8 0-15,0 6 0 0,0 4 0 16,0 7 0-16,0 7 0 16,0 7 0-1,0 5 0-15,0-5 0 0,0-5 0 16,10-12 0-16,1-10 0 16,0-7 0-16,-5-13 0 15,-1-4 0-15,-3-8 0 16,-2 0 0-16,0 0 0 15,0 0 0-15,0 0 0 16,3-9 0-16,4-1 0 16,4-1-497-16,5-2-741 15,1-2 946-15</inkml:trace>
  <inkml:trace contextRef="#ctx0" brushRef="#br0" timeOffset="-81872.02">10895 14637 77 0,'0'0'138'0,"0"0"25"16,12-72 301-16,-10 59 372 16,-2 6-467-16,0 5-369 15,0 2 0-15,0 0 0 16,0 0 0-16,0 8 0 15,0 17 0-15,0 12 0 16,0 10 0-16,0 8 0 0,0 6 0 16,0 2 0-16,1-1 0 15,5-8 0-15,1-11 0 16,-2-10 0-16,1-10 0 16,-1-9 0-16,-4-7 0 15,2-5 0-15,-3-2 0 16,0 0 0-16,0 0 0 15,0 0 0-15,0 0 0 16,0 0 0-16,0-14 0 16,0-10-1584-16</inkml:trace>
  <inkml:trace contextRef="#ctx0" brushRef="#br0" timeOffset="-80708.11">11273 14816 40 0,'0'0'123'16,"0"0"7"-16,1-98 142 15,-1 67 466-15,0 4 6 16,0 7-744-16,0 7 0 16,0 7 0-16,0 6 0 15,0 0 0-15,0 22 0 16,0 15 0-16,0 17 0 15,3 12 0-15,15 3 0 16,0 0 0-16,6-9 0 16,0-10 0-16,1-10 0 0,-4-12 0 15,-3-11 0 1,-8-11 0-16,1-6 0 16,1 0 0-16,1-16 0 0,7-11 0 15,-1-10 0 1,-6-3 0-16,-5-3 0 0,2-2 0 15,-5 2 0-15,-2 9 0 16,-2 11 0-16,1 10 0 16,-2 9 0-16,0 4 0 15,0 0 0-15,3 6 0 16,1 16 0-16,5 10 0 16,0 7 0-16,2 2 0 15,2 2 0-15,0-2 0 16,2-3 0-16,-1-4 0 15,2-10 0-15,-1-7 0 0,0-10 0 16,0-7 0-16,4 0 0 16,1-20 0-16,2-10 0 15,0-8 0-15,-2-10 0 16,-5-5 0-16,-6-7 0 16,-5-1 0-16,-4 7 0 15,0 7 0-15,0 9 0 16,-7 11 0-16,-2 9 0 15,-3 6 0-15,7 7 0 16,-1 5 0-16,-1 0 0 16,-3 10 0-16,-2 8 0 15,-1 4 0-15,5-1-403 16,3-7-766-16,5-9 860 0</inkml:trace>
  <inkml:trace contextRef="#ctx0" brushRef="#br0" timeOffset="-80397.39">11273 14445 48 0,'0'0'119'0,"0"0"-26"16,0 0 34-16,0 0 4 16,0 0-57-16,0 0-50 15,136-31 4-15,-54 25 10 16,-2 1-28-16,-14-2-3 16,-18 2-4-16,-23 3-3 15,-12 0-8-15,-13 2-70 16,0 0-62-16,-7 11-80 15,-10 4 84-15</inkml:trace>
  <inkml:trace contextRef="#ctx0" brushRef="#br0" timeOffset="-79868.69">12491 14709 136 0,'0'0'80'0,"0"0"70"16,0 0 164-16,0-82 216 15,0 70 167-15,0 2-557 16,0 3-140-16,0 7 0 16,0 0 0-16,0 0 0 15,-1 3 0-15,1 16 0 16,0 11 0-16,0 9 0 15,0 8 0-15,0 5 0 16,1 4 0-16,7-2 0 16,1-4 0-16,-1-7 0 15,0-5 0-15,-3-4 0 16,-1-9 0-16,-1-5 0 0,0-7 0 16,-1-6 0-16,-1-5 0 15,1-2 0-15,-2 0 0 16,0 0 0-16,0 0 0 15,0-2 0-15,0-10 0 16,0-10 0-16,0-9-1376 16,0-4 802-16</inkml:trace>
  <inkml:trace contextRef="#ctx0" brushRef="#br0" timeOffset="-79537.58">12811 14586 243 0,'0'0'270'0,"0"0"718"15,0 0-442-15,0 0-546 16,0 0 0-16,0 0 0 16,4 3 0-16,-4 40 0 15,0 7 0-15,5 9 0 16,1 5 0-16,0 1 0 15,0-4 0-15,-3-9 0 16,0-8 0-16,-3-10 0 16,0-9 0-16,0-10 0 15,0-8 0-15,0-5 0 16,1-2 0-16,2 0 0 16,3 0 0-16,3-10 0 15,-3-6 0-15,3-9 0 16,-6-12-1507-16,-3-12 1031 0</inkml:trace>
  <inkml:trace contextRef="#ctx0" brushRef="#br0" timeOffset="-79207.28">12969 14027 123 0,'0'0'69'0,"0"0"37"16,103-25-9 0,-66 25 16-16,-10 21 37 0,-10 13-17 15,-14 12 127-15,-3 13 115 16,-20 4 14-16,-14 3-157 16,0-7-232-16,5-15 0 15,11-15 0-15,11-16 0 16,7-9 0-16,0-4 0 15,27 0 0-15,22-4 0 16,15-9 0-16,6 1 0 16,-4 5 0-16,-14 3 0 15,-10 4 0-15,-18 0 0 16,-10 8-1337-16,-14 4 826 0</inkml:trace>
  <inkml:trace contextRef="#ctx0" brushRef="#br0" timeOffset="-77707.43">14371 14787 84 0,'0'0'35'0,"0"0"25"16,0 0 20-16,0 0 2 16,0 0 12-16,0 0 21 15,0 0 57-15,0 0 29 16,0 0-23-16,0 0-11 16,0 0-46-16,0 1-15 15,0-1-24-15,0 0 25 16,0 0 47-16,0 0 55 15,0 0-209-15,0 0 0 0,0 0 0 16,0 0 0-16,17 0 0 16,17 0 0-16,18-7 0 15,16-1 0 1,6-7 0-16,2-2 0 0,2 1 0 16,-11-2 0-16,-9 2 0 15,-18 3 0-15,-13 3 0 16,-15 5 0-16,-7 2 0 15,-5 1 0-15,0 1 0 16,0 1 0-16,0 0 0 16,-5 0 0-16,-8 0 0 15,-7 4 0-15,-3 7-739 16,-2-3-240-16,-3-2 652 16</inkml:trace>
  <inkml:trace contextRef="#ctx0" brushRef="#br0" timeOffset="-72031.13">16039 13880 101 0,'0'0'41'16,"0"0"28"-16,0 0-25 15,0 0 7-15,0 0-1 16,0 0 16-16,0 0-19 15,0 0 6-15,-70-5 3 16,66 5 24-16,4 0 29 16,0 0-24-16,0 0-21 15,0 0 3-15,0 0-16 16,0 0-5-16,6 0-16 16,15 0-30-16,16 0 0 15,15 0 9-15,8 0 9 16,9-3-9-16,5 0-9 15,5-1 4-15,2 0 1 0,-5 2 0 16,-9 2-5 0,-15 0 0-16,-12 0 0 0,-17 0-10 15,-10 0-12-15,-10 0-17 16,-3 0-120-16,0 0 20 16,0 0-36-16,0 5 32 15,-10 2 71-15,-5 0-44 16,-6 3 4-16,-3-2 25 15</inkml:trace>
  <inkml:trace contextRef="#ctx0" brushRef="#br0" timeOffset="-70860.23">16068 13930 24 0,'0'0'52'16,"0"0"-6"-16,0 0-9 15,0 0 13-15,0 0 4 16,0 0 46-16,-45-56 6 16,42 47 47-16,0 1 54 15,2 2 53-15,-1 2-27 0,1 3 39 16,1 0 29 0,0 1-149-16,0 0-152 0,0 0 0 15,0 0 0-15,0 0 0 16,0 0 0-16,0 0 0 15,0 0 0-15,0 3 0 16,0 13 0-16,7 8 0 16,11 9 0-16,6 4 0 0,8 8 0 15,6 3 0-15,2 2 0 16,5-3 0-16,-3 0 0 16,-3-6 0-16,-3-4 0 15,-7-5 0 1,-3-3 0-16,-7-5 0 0,-6-3 0 15,-2-6 0-15,-5-2 0 16,-3-2 0-16,-2-6 0 16,-1-1 0-16,0-1 0 15,0-2 0-15,0 1 0 16,0-1 0-16,0 2 0 16,0 4 0-16,0 6 0 15,-10 3 0-15,-8 8 0 16,-6 8 0-16,-4 2 0 15,-5 7 0-15,-3 0 0 0,-4 6 0 16,-3 1 0-16,-2 5 0 16,0 1 0-16,5-1 0 15,2-5 0-15,7-5 0 16,4-10 0-16,8-9 0 16,5-3 0-16,5-4 0 15,2-4 0-15,3-4 0 16,-1-1 0-16,2-1 0 15,2-2 0-15,1-2 0 16,-2 0 0-16,1-1 0 16,1-1 0-16,0 0 0 15,0-1 0-15,0 0 0 16,0 0 0-16,10 1 0 16,17-1 0-16,7 2 0 0,9 0 0 15,4 0 0-15,5 1 0 16,7-1 0-16,12-2 0 15,8 0 0-15,6 0 0 16,3 0 0-16,-6 0 0 16,-10 0 0-16,-5 0 0 15,-6 0 0-15,-4 1 0 16,-8 2 0-16,-13-2-59 16,-13-1 42-16,-11 0-1 15,-4 0 18-15,-1 0 18 16,-1-4 22-16,-1-6-4 0,1-3-36 15,-2 1 0 1,-1-3 0-16,-3-2 0 16,2 1 0-16,0-1 0 15,-2 0 0-15,0-1 0 0,0 3 0 16,0 1 0 0,0 3 0-16,0 5 0 0,0 2 0 15,0 4 0-15,0 0 0 16,0 0 0-16,0 0 0 15,0 0 0-15,0 0 0 16,5 0 0-16,1 10 0 16,2 7-1244-16,-2 1 654 0</inkml:trace>
  <inkml:trace contextRef="#ctx0" brushRef="#br0" timeOffset="-70053.39">16296 16010 48 0,'0'0'135'0,"0"0"-34"16,0 0 82-16,0 0 132 16,0 0 142-1,0-72 61-15,0 72-228 0,0 0-290 16,0 0 0-16,0 0 0 16,0 9 0-16,0 9 0 15,0 9 0-15,0 4 0 16,0 5 0-16,0 3 0 15,0-4 0-15,0-3 0 16,3-6 0-16,-1-10 0 16,-1-5 0-16,1-7 0 0,-1-4 0 15,3 0 0 1,1 0 0-16,1-5 0 0,4-10 0 16,5-9-689-16,-4-5-287 15,-2-9 654-15</inkml:trace>
  <inkml:trace contextRef="#ctx0" brushRef="#br0" timeOffset="-69692.83">16324 15680 132 0,'0'0'75'0,"0"0"-17"16,0 0 38-1,0 0-50-15,0 0-14 0,0 0 94 16,0 0 47-16,0 1 91 16,0-1 37-16,0 0 40 15,0 2 62-15,0-2-403 16,0 0 0-16,0 0 0 16,0 0 0-16,0 0 0 15,-1-7 0-15,-2-4 0 16,3 0 0-16,-2 0 0 15,2 6 0-15,0 0 0 16,0 4 0-16,-1 1 0 16,1 0 0-16,0 0 0 15,0 4 0-15,0 16-524 16,4 5-415-16,4 5 601 16,0 1 125-16</inkml:trace>
  <inkml:trace contextRef="#ctx0" brushRef="#br0" timeOffset="-69424.7">16620 15887 149 0,'0'0'111'0,"0"0"101"16,0 0 261-16,0 0-8 16,0 0-89-16,0 0-191 15,39-10-109-15,-23 9-76 0,5 0 0 16,1 1 0-16,-4 0 0 16,-1 0-470-16,-8 4-359 15,-6 8 399-15,-3 6 245 16</inkml:trace>
  <inkml:trace contextRef="#ctx0" brushRef="#br0" timeOffset="-69257.78">16600 16116 157 0,'0'0'151'16,"0"0"80"-16,0 0 142 15,0 0-196-15,0 0-138 16,0 0-39-16,114-35-81 15,-74 29-388-15,2 0 150 16,1-2 89-16</inkml:trace>
  <inkml:trace contextRef="#ctx0" brushRef="#br0" timeOffset="-68975.61">17109 15794 215 0,'0'0'223'0,"0"0"428"16,0 0 260-16,0 0-864 16,0 0-47-16,0 0 0 15,12-6 0-15,-9 33 0 16,0 10 0-16,-3 10 0 16,0 4 0-16,0-2 0 15,0-4 0-15,0-11 0 16,0-10 0-16,0-10 0 15,2-10 0-15,1-2 0 16,-2-2 0-16,4 0 0 16,0-13 0-16,0-8 0 15,-2-13-1056-15,-3-8 136 16</inkml:trace>
  <inkml:trace contextRef="#ctx0" brushRef="#br0" timeOffset="-68021.36">16116 13430 73 0,'0'0'65'16,"0"0"0"-16,0 0 2 15,0 0-4-15,0 0-15 16,0 0 0-16,-14-1-14 15,14 1-3-15,3 0 1 0,16 0 13 16,11 0 50-16,12 0 62 16,10 0 38-16,1 0-53 15,-3-6-73-15,-9-3 0 16,-9-4-30-16,-5-4-23 16,-3-5 10-16,-5-1 0 15,-4-4-15-15,0-2-6 16,-4-3 0-16,-4 0 5 15,-4-3-15-15,-3-1 10 16,0-2 1-16,0 0-1 16,-1 0-5-16,-8 1 0 15,-2 5 0-15,-1 7 5 16,3 6 17-16,2 9-6 16,-2 6 11-16,-1 4 17 0,-7 1-44 15,-5 19-33-15,-7 10 28 16,-2 5 5-16,0 5 22 15,-1 2-17-15,2-2 22 16,8-2 7-16,9-4 5 16,6 1 0-16,7-3 58 15,0 4 12-15,14-1 13 16,16 2-92-16,10 1-30 16,9-3 0-16,4 0 0 15,2-5 0-15,2-5 0 16,-1-2-530-16,4-5-267 15,0-4 379-15,-4-4 227 0</inkml:trace>
  <inkml:trace contextRef="#ctx0" brushRef="#br0" timeOffset="-65563.61">17730 14103 119 0,'0'0'79'15,"0"0"15"-15,0 0 67 16,-17-80 147-16,14 71 155 0,3 3-3 16,0 3-97-1,0 1-363-15,0 2 0 0,0 0 0 16,0 5 0 0,0 16 0-16,0 13 0 0,8 14 0 15,8 11 0-15,6 7 0 16,1 0 0-16,2 2 0 15,4-2 0-15,-4-10 0 16,-1-5 0-16,-6-12 0 16,-3-6 0-16,-5-11 0 15,-4-7 0-15,-3-7 0 16,-1-5 0-16,-1-3 0 16,-1 0 0-16,0 0 0 15,0 0 0-15,0-5 0 16,0-14 0-16,0-8 0 15,0-4 0-15,-4 1 0 16,-4 5 0-16,-1 2 0 0,-4 6 0 16,-1 1 0-1,-3 5 0-15,-3 4 0 0,-2 6 0 16,-4 1 0-16,-3 7 0 16,-3 16 0-16,-1 9 0 15,1 7 0-15,0 7 0 16,2 0 0-16,2-4 0 15,6-9 0-15,8-12 0 16,7-10 0-16,4-6 0 16,3-5 0-16,0 0 0 15,0 0 0-15,0-5 0 0,0-6 0 16,0-3 0-16,0 3 0 16,22-6-1372-16,10-3 888 15</inkml:trace>
  <inkml:trace contextRef="#ctx0" brushRef="#br0" timeOffset="-62963.32">18318 14236 111 0,'0'0'76'0,"0"0"50"0,0 0 28 16,-2-84 124-16,0 69 182 15,1 5 8-15,-1 3-94 16,1 5-374 0,1 0 0-16,0 2 0 0,0 0 0 15,0 0 0-15,0 0 0 16,0 0 0-16,0 10 0 15,0 12 0-15,0 13 0 16,0 3 0-16,1 4 0 16,12 3 0-16,4-3 0 15,3-8 0-15,2-4 0 16,0-10 0-16,-2-7 0 0,-2-8 0 16,-3-5 0-16,3 0 0 15,-2-8 0-15,5-13 0 16,1-8 0-16,-3-3 0 15,-2-5 0-15,-1-2 0 16,-5-1 0-16,-2 2 0 16,-4 3 0-16,-2 5 0 15,-3 6 0-15,0 6 0 16,0 7 0-16,0 5 0 16,0 5 0-16,0 1 0 15,0 0 0-15,0 1 0 16,0 16 0-16,0 11 0 15,5 8 0-15,6 4 0 16,3 7 0-16,-1 2 0 16,-3 2 0-16,-4 0 0 0,-3-1 0 15,-3 3 0-15,0-2 0 16,-6-3 0-16,-10-3 0 16,-5-3 0-16,-3-5 0 15,3-5 0-15,-1-6 0 16,3-6 0-16,3-11 0 15,-1-2 0-15,-2-5 0 16,-1-2 0-16,-1 0 0 16,4 0 0-16,4-3 0 15,9-6-818-15,4-4 32 16,0-4 495-16</inkml:trace>
  <inkml:trace contextRef="#ctx0" brushRef="#br0" timeOffset="-62495.51">19083 14655 110 0,'0'0'116'16,"0"0"12"-16,0 0 138 15,0 0 348-15,0 0-4 16,0 0-407-16,0-50-203 15,0 50 0-15,0 0 0 16,0 6 0-16,0 9 0 16,0 6 0-16,0 2 0 15,0 4 0-15,0-1 0 16,0 2 0-16,0 1 0 0,3-4 0 16,4-4 0-16,3-4 0 15,1-6 0-15,-3-5 0 16,1-3 0-16,2-3 0 15,3 0 0-15,0 0 0 16,0-11-739-16,-6-7-179 16,-8-7 623-16</inkml:trace>
  <inkml:trace contextRef="#ctx0" brushRef="#br0" timeOffset="-62015.82">19114 14307 144 0,'0'0'105'0,"0"0"39"16,0 0 14-16,0 0-38 16,0 0 15-16,0 0 12 15,0-3-7-15,0 3 146 16,0 0-9-16,0 0 114 15,0 0-391-15,0 0 0 16,0 0 0-16,0 0 0 16,0 0 0-16,0-2 0 15,0 1 0-15,0 1 0 16,0 0 0-16,0 0 0 16,0 0 0-16,0 0 0 0,0 0 0 15,0 0 0 1,0 0 0-16,0 0 0 0,0 0 0 15,0 1 0-15,-1-1 0 16,-1 0 0-16,2 0 0 16,0 0 0-16,-2 0 0 15,2-1 0-15,0-6 0 16,0 2 0-16,0 2 0 16,0 1 0-16,0 2 0 15,0 0 0-15,0 0 0 16,-3 0 0-16,0 0 0 0,-2 2-1034 15,-1 2 207-15</inkml:trace>
  <inkml:trace contextRef="#ctx0" brushRef="#br0" timeOffset="-53385.48">20106 13926 81 0,'0'0'57'0,"0"0"16"16,0 0 17-16,0 0 12 15,0 0 30-15,0 0 53 16,0 0 55-16,0 0-36 15,-9-35-25-15,2 35-91 16,-3 10-62-16,-7 11 2 16,-1 10-18-16,-1 6 12 0,-1 7 22 15,-2 9 28-15,-2 7 64 16,1 8-21-16,1 1-23 16,5-1-34-16,9-2-45 15,8-9-13-15,0-5 0 16,11-3 0-16,11-2 0 15,5-4 0-15,4-1 0 16,3-3 0-16,2 0 0 16,0-5 0-16,-1-2 0 15,-6-7 0-15,-5-7 0 16,-9-5 0-16,-6-5 0 16,-5-3 0-16,-4-4 0 0,0-1 0 15,0 0 0-15,0 0 0 16,0 0 0-16,0 0 0 15,0-6-678-15,-6-9-276 16,-5-4 622-16</inkml:trace>
  <inkml:trace contextRef="#ctx0" brushRef="#br0" timeOffset="-52216.4">20720 14366 57 0,'0'0'42'0,"0"0"24"16,0 0 18-16,0 0 29 15,0 0 47-15,0-77 109 16,0 63 63-16,0 1 100 15,0 2 7-15,0-1-386 16,-2 2-53-16,0 3 0 16,2 1 0-16,0 4 0 15,-1 1 0-15,1 1 0 16,0 0 0-16,0 0 0 0,0 0 0 16,0 5 0-16,0 15 0 15,0 8 0-15,0 6 0 16,0 4 0-16,1 3 0 15,9 3 0-15,2-1 0 16,4 1 0-16,-2-6 0 16,0-5 0-16,1-8 0 15,-5-10 0-15,-3-4 0 16,-3-9 0-16,-1-2 0 16,5-3 0-16,3-19 0 15,1-8 0-15,3-5 0 16,-3-2 0-16,-3 2 0 15,-3 3 0-15,2 5 0 16,-5 4 0-16,0 4 0 0,-2 7 0 16,1 5 0-16,-2 6 0 15,0 1 0-15,3 0 0 16,-2 13 0-16,4 10 0 16,1 6 0-16,2 2 0 15,3-1 0-15,7 0 0 16,1-1 0-16,4-8 0 15,-1-6 0-15,-4-8 0 16,3-5 0-16,0-2 0 16,-2-8 0-16,0-12 0 15,-3-4 0-15,-3-8 0 16,-3 0 0-16,-5-3 0 16,-2 1 0-16,-3 0 0 15,0 4 0-15,0 5 0 16,-6 4 0-16,-2 3 0 0,1 5 0 15,-1 4 0-15,1 4 0 16,-2 2 0-16,-2 1 0 16,-2 2 0-16,1 0 0 15,0 0-1109-15,5 0 489 16,1 0 385-16</inkml:trace>
  <inkml:trace contextRef="#ctx0" brushRef="#br0" timeOffset="-51853.24">20771 13934 118 0,'0'0'41'16,"0"0"38"-16,0 0-14 16,0 0 15-16,0 0-10 15,0 0-13-15,0 0-8 16,8-11 19-16,43 6 7 0,27-2 82 16,20-6 27-1,11 4-35-15,-3-2 43 0,-10 1 63 16,-25 5-137-16,-23 0-66 15,-27 5-46 1,-18 0-6-16,-3 0-23 0,-20 8-374 16,-11 10 57-16,-5 1-221 15,0 0 287-15</inkml:trace>
  <inkml:trace contextRef="#ctx0" brushRef="#br0" timeOffset="-51117.61">21764 14523 112 0,'0'0'89'0,"0"0"-16"16,0 0 33-16,0 0-44 16,0 0-12-1,0 0 42-15,-12 42-18 0,8-35 35 16,-1-3 6-16,4-2-14 16,1-2 66-16,0 0 140 15,0 0 80-15,0-12-184 16,0-2-203-16,0 2 0 15,0 4 0-15,0 5 0 16,0 1 0-16,0 2 0 16,0 0 0-16,0 0 0 15,3 3 0-15,-2 3 0 16,1-1 0-16,-2 1 0 0,0-1 0 16,0 1 0-16,-3-1 0 15,-8 0 0-15,1-2 0 16,1-2 0-16,4-1 0 15,4 0 0-15,1 0 0 16,3 0-221 0,22-8-1106-16,11-8 973 0</inkml:trace>
  <inkml:trace contextRef="#ctx0" brushRef="#br0" timeOffset="-50354.5">22083 14330 70 0,'0'0'60'15,"0"0"6"-15,0 0 19 16,0 0 28-16,0 0 60 16,0 0 152-16,-9-72 81 15,12 66 19-15,8 2-143 16,7 4-240-16,1 0-42 0,7 0 0 15,-1 10 0-15,2 8 0 16,-1 4 0-16,-2 8 0 16,-4 6 0-16,-5 3 0 15,-6 3 0-15,-6 0 0 16,-3-3 0-16,0-2 0 16,-9-7 0-16,-9-3 0 15,1-8 0-15,6-8 0 16,4-7 0-16,6-4 0 15,1-3 0-15,0-15 0 0,0-7 0 16,1-5 0 0,16-1 0-16,4-3 0 0,1 2 0 15,2-2 0 1,0 0 0-16,-5 3 0 0,-1 0 0 16,-3 2 0-16,-2 2 0 15,-2 1 0-15,-3 2 0 16,-4 3 0-16,0 4 0 15,-1 5 0-15,-3 3 0 16,0 6 0-16,0 3 0 16,0 0 0-16,0 6 0 15,-4 13 0-15,-6 9 0 16,-1 6 0-16,3 6 0 0,1 3 0 16,3 1 0-16,4-1 0 15,0-6 0-15,6-2 0 16,11-7 0-1,7-7 0-15,1-4 0 0,1-7 0 16,0-5 0 0,-4-3 0-16,-7-2-794 0,-3-4-129 15,-8-16 614-15</inkml:trace>
  <inkml:trace contextRef="#ctx0" brushRef="#br0" timeOffset="-49908.32">22074 13994 82 0,'0'0'31'0,"0"0"18"16,0 0-1 0,0 0-1-16,0 0 18 0,-88 4 2 15,78-4 39-15,3 0 57 16,7 0 91-16,0 0-2 15,1 0 15-15,32 0-31 16,25-1-191-16,21-5-34 16,15-3-11-16,-3-1 0 15,-12 2 0-15,-18-1 0 16,-24 4 6-16,-20 1 0 16,-15 3-6-16,-2 1-34 15,-8 0-319-15,-16 1-331 16,-6 10 328-16,-4 0 122 15</inkml:trace>
  <inkml:trace contextRef="#ctx0" brushRef="#br0" timeOffset="-48620.68">23264 14230 92 0,'0'0'60'15,"0"0"15"-15,0 0 41 16,0-80 57-16,0 69 123 16,0 5 84-16,0 5 72 15,0 1-91-15,0 0-319 16,0 7-42-16,0 16 0 15,0 8 0-15,0 5 0 16,1 8 0-16,2 3 0 0,0 2 0 16,0 0 0-1,1-2 0-15,2-5 0 0,-1-5 0 16,5-5 0-16,-1-4 0 16,-1-9 0-16,1-3 0 15,-6-8 0-15,-1-3 0 16,-2 0 0-16,0-4 0 15,0 1 0-15,0-2-36 16,0 0-903-16,-13-9 277 16,-5-15 345-16</inkml:trace>
  <inkml:trace contextRef="#ctx0" brushRef="#br0" timeOffset="-48371.36">22975 14437 120 0,'0'0'76'16,"0"0"19"-16,0 0-9 15,0 0-36-15,0 0-12 16,142 0 83-16,-69-3-30 16,1-3-25-16,-5-1-18 15,-7-1-30-15,-14 1-15 16,-11-1-6-16,-9 3 0 15,-6 1-159-15,-4 1-71 0,-1 0 44 16,1 2 38-16</inkml:trace>
  <inkml:trace contextRef="#ctx0" brushRef="#br0" timeOffset="-47777.74">23990 14100 155 0,'0'0'101'0,"0"0"86"0,0 0 152 16,0 0 123-1,0 0 17-15,0 0-278 0,1-24-201 16,3 51 41-16,2 13-24 15,1 8 48-15,-1 5-65 16,1 1 0-16,-2 1 0 16,-2-2 0-16,0-1 0 15,-2-4 0-15,-1-4 0 16,0-8 0-16,0-7 0 16,0-12 0-16,0-9 0 15,0-5 0-15,0-3 0 16,0 0 0-16,0-17 0 15,0-7 0-15,2-9 0 16,8 0 0-16,5-5 0 0,3 4 0 16,4 3 0-16,2 5 0 15,5 8 0-15,4 5 0 16,-1 8 0-16,4 5 0 16,-5 0 0-16,-5 5 0 15,-4 12 0-15,-4 8 0 16,-7 2 0-16,-8 5 0 15,-3 6 0-15,-5 2 0 16,-16 3 0-16,-6-2 0 16,2-5 0-16,-4-7 0 15,0-8 0-15,-6-7 0 16,-6-6 0-16,-6-1 0 16,-5-7 0-16,6 0 0 15,7 0 0-15,11 0 0 0,14-8-950 16,11-7 246-16,3-9 457 15</inkml:trace>
  <inkml:trace contextRef="#ctx0" brushRef="#br0" timeOffset="-47412.17">24606 13865 146 0,'0'0'109'16,"0"0"29"-16,0 0 44 0,85-2-6 16,-43 33 137-16,6 12 28 15,-3 14 92-15,-10 13-224 16,-9 12-209-16,-12 8 0 15,-11-2 0-15,-3-4 0 16,0-2 0-16,-10-9 0 16,-2-15 0-16,-3-11 0 15,3-14 0-15,3-11 0 16,2-9 0-16,1-8 0 0,6-3 0 16,0-2 0-16,0 0 0 15,0 0 0-15,0-2-992 16,0-16 155-16</inkml:trace>
  <inkml:trace contextRef="#ctx0" brushRef="#br0" timeOffset="-42389.03">17287 10292 16 0,'0'0'29'16,"0"0"5"-16,0 0 2 16,0 0-7-16,0 0-9 15,0 0 16-15,0 0-5 16,-21-37 16-16,19 31 14 16,2 0 2-16,0 2 27 15,0 0 25-15,0 2 26 0,0 0 79 16,-1 2 95-1,1-2-15-15,0 1 1 0,0-1-138 16,0 2-163-16,0 0 0 16,0 0 0-16,0 0 0 15,0 0 0-15,0 0 0 16,0 0 0-16,-3 0 0 16,2 10 0-16,-2 5 0 15,-1 5 0-15,0 1 0 16,-1 6 0-16,1 1 0 15,2 3 0-15,1 1 0 16,1-2 0-16,0-1 0 16,0-1 0-16,0-1 0 15,0 0 0-15,0 0 0 16,1 0 0-16,-1 2 0 0,0 0 0 16,0 4 0-16,0 2 0 15,0 2 0-15,-7-1 0 16,-2 3 0-16,-1-6 0 15,-2-1 0-15,1-1 0 16,1-5 0-16,0-2 0 16,3-1 0-16,1-2 0 15,2-1 0-15,-2 0 0 16,-1 0 0-16,-2-1 0 16,-4 1 0-16,0-2 0 15,-2-1 0-15,-1-1 0 16,-1-1 0-16,1-2 0 15,-1-3 0-15,1-5 0 16,1-2 0-16,0-3 0 0,5 0 0 16,1 0 0-16,2 0 0 15,4-6 0-15,1-2 0 16,2-2 0-16,0 1 0 16,0-1 0-16,16 0 0 15,4 3 0-15,8 0 0 16,7 3 0-16,3 4 0 15,0 0 0-15,-3 0 0 16,0 11 0-16,-5 6 0 16,-5 7 0-16,-1 5 0 15,-8 7 0-15,-3 7 0 16,-6 8 0-16,-7 6 0 16,0 9 0-16,-2 2 0 15,-7 0 0-15,0-7 0 0,5-6 0 16,4-1 0-16,0-6 0 15,4-4 0-15,16-1 0 16,6-3 0-16,4-2 0 16,6-3 0-16,4-2 0 15,8-5 0-15,2-3 0 16,0-3 0-16,-5-5 0 16,-8-5 0-16,-10-1 0 15,-12-2 0-15,-8-3 0 16,-7-4 0-16,0 3 0 15,0-3 0-15,-1-2-689 0,-2-8-397 16</inkml:trace>
  <inkml:trace contextRef="#ctx0" brushRef="#br0" timeOffset="-40941.39">26741 9803 78 0,'0'0'67'16,"0"0"22"-16,0 0 5 16,0 0 31-16,0 0 80 15,0 0 175-15,0 0 34 16,-30-50 35-16,30 50-303 16,0 0-146-16,0 0 0 15,0 0 0-15,0 0 0 16,5 0 0-16,10 10 0 15,2 5 0-15,0 1 0 16,-2 4 0-16,-5 0 0 16,-2 4 0-16,-1 3 0 15,1 3 0-15,-2 5 0 16,-3 2 0-16,0 5 0 16,-3 0 0-16,0 2 0 15,0 1 0-15,0 1 0 0,-6 1 0 16,1 4 0-16,4-4 0 15,1 0 0-15,0-3 0 16,1-6 0-16,17-1 0 16,12-2 0-16,8-2 0 15,8 0 0-15,-2-3 0 16,1-2 0-16,-8-7 0 16,-4-7 0-16,-1-4 0 15,-3-5 0-15,-3-3 0 16,-1-2 0-16,-5 0 0 15,-4 0 0-15,-6 0 0 16,-3-2 0-16,-5 0 0 0,-2 2 0 16,0-3 0-16,0 0 0 15,-2 1 0-15,-14-1 0 16,-6 3 0-16,-8 0 0 16,-4 15 0-16,-2 10 0 15,-1 4 0-15,1 5 0 16,0 1 0-16,9 3 0 15,2 1 0-15,9 0 0 16,8-1 0-16,8 0 0 16,0 2 0-16,9 0 0 15,13 1 0-15,7 6 0 0,0 2 0 16,0 2 0 0,-4 4 0-16,-7 4 0 15,-6 3 0-15,-11 5 0 16,-1-3 0-16,-8-4 0 15,-18-3 0-15,-14-5 0 0,-8-3 0 16,-7-5 0-16,-5-10 0 16,2-6 0-16,3-8 0 15,4-6 0-15,1-1 0 16,0-6 0-16,5-4-30 16,1-3-1316-16,1 0 898 15</inkml:trace>
  <inkml:trace contextRef="#ctx0" brushRef="#br0" timeOffset="-20999.47">25771 13984 42 0,'0'0'47'0,"0"0"7"15,0 0-1 1,0 0 2-16,0 0 14 16,0 0 0-16,0 0 13 0,0 0 5 15,-1-44 37-15,1 41 73 16,0 0 25-16,0 3 25 16,0-1-40-16,0 1-16 15,-2 0-18-15,2 0-45 16,0 0-128-16,0 0 0 15,0 0 0-15,0 0 0 16,0 0 0-16,0 0 0 16,0 0 0-16,0 0 0 15,0 7 0-15,0 6 0 0,0 5 0 16,0 6 0-16,0 10 0 16,0 8 0-16,0 9 0 15,0 4 0-15,3 2 0 16,2-2 0-16,-1-6 0 15,-1-6 0-15,-1-6 0 16,-1-7 0-16,-1-5 0 16,0-6 0-16,2-5 0 15,-1-4 0-15,1-5 0 16,1-1 0-16,-2-3 0 16,1 0 0-16,-2-1 0 15,0 0 0-15,0 0 0 16,0 0 0-16,0 0 0 15,0 0 0-15,0 0 0 0,0 0 0 16,0 0-1045-16,0-8 297 16</inkml:trace>
  <inkml:trace contextRef="#ctx0" brushRef="#br0" timeOffset="-20686.05">25503 14320 91 0,'0'0'61'16,"0"0"3"-16,0 0-1 0,0 0-24 15,0 0-34-15,101-19 27 16,-35 13 11-16,4 2 0 15,0-1 7-15,-7-2-4 16,-11-1-1-16,-15 3 44 16,-14 1-20-16,-14 1-3 15,-8 3-20-15,-1 0-23 16,0 0-23-16,0 0-255 16,-1 0-72-16,-4 0 127 15</inkml:trace>
  <inkml:trace contextRef="#ctx0" brushRef="#br0" timeOffset="-19884.19">26831 13443 41 0,'0'0'30'0,"0"0"1"15,0 0 9 1,0 0-16-16,0 0 5 16,0 0 3-16,0 0-4 15,-54 7 10-15,54-7 17 0,0 0 22 16,0 0 17-16,21-2 18 15,10-8-97-15,17 0-15 16,10 1-4-16,8 4 4 16,-1 0 2-16,1 3-2 15,-3 2-13-15,-7 0 0 16,-6 0-8-16,-10 0-31 16,-12 0-1-16,-13 0 5 15,-9 0 8-15,-6 0 19 16,0 0-6-16,0 0-33 15,-15 0-3-15,-10 5 9 16,-11 2-10-16,-1 1-14 16</inkml:trace>
  <inkml:trace contextRef="#ctx0" brushRef="#br0" timeOffset="-18803.82">26796 13509 53 0,'0'0'34'15,"0"0"18"-15,0 0-22 0,0 0 11 16,0 0 4-16,0 0 21 16,-25-43-1-16,24 39 16 15,-2 1-27-15,1 3 49 16,1-1 24-16,-1 1 60 15,2 0 21-15,0 0-46 16,0 0-13-16,0 0-45 16,0 0 47-16,0-2 44 15,0 2-55-15,0 0-140 16,0 0 0-16,0 0 0 16,0 0 0-16,0 0 0 15,0 0 0-15,0 6 0 16,0 9 0-16,3 1 0 15,8 3 0-15,5 7 0 0,5 5 0 16,1 5 0 0,8 10 0-16,3 4 0 0,10 2 0 15,5 1 0-15,6-4 0 16,2-3 0-16,-4-4 0 16,-5-5 0-16,-8 1 0 15,-10-5 0-15,-6-4 0 16,-7-6 0-16,-5-3 0 15,-4-6 0-15,-2-4 0 16,-2-2 0-16,-1-4 0 16,-2-1 0-16,0 0 0 15,0 0 0-15,0-2 0 16,0 1 0-16,0 4 0 0,0 3 0 16,0 3 0-1,-11 5 0-15,-5 4 0 0,-3 5 0 16,-5 5 0-16,-4 3 0 15,-5 3 0-15,-4 2 0 16,-4 2 0-16,-3-3 0 16,4 0 0-16,-2-6 0 15,6-3 0-15,7-5 0 16,3-4 0-16,8-4 0 16,3-2 0-16,0-3 0 15,4 1 0-15,4-2 0 16,0-1 0-16,4-1 0 15,1 1 0-15,2-4 0 16,0 1 0-16,9 0 0 0,18-3 0 16,13 0 0-16,11-1 0 15,10-2 0 1,9 0 0-16,2 1 0 0,4 0 0 16,1 4 0-16,-3-3 0 15,-9-2-94-15,-8 2-50 16,-11-2 75-16,-8 0 41 15,-7 0 22-15,-10 0 6 16,-6 0 0-16,-8 0 12 16,0-2-1-16,-2-2 6 15,-2-3 12-15,0 1 11 0,-1-6 87 16,1-3-22-16,-3-3-105 16,0-4 0-16,1-1 0 15,-1 0 0-15,0-2 0 16,0 5 0-16,0 5 0 15,0 5 0-15,0 5 0 16,0 2 0-16,0 3 0 16,0 0 0-16,0 0 0 15,0 0 0-15,0 3 0 16,0 9 0-16,0 6 0 16,0 7-833-16,-1-2-13 15,-6 0 552-15</inkml:trace>
  <inkml:trace contextRef="#ctx0" brushRef="#br0" timeOffset="-17986.43">26811 15613 111 0,'0'0'56'0,"0"0"28"16,0 0 22-16,0 0 29 15,0 0 11-15,0 0 132 16,0-30-12-16,0 30-116 15,0 0-30-15,0 10-93 16,-1 8-21-16,-10 5 54 16,5 5-11-16,2 1 18 15,-1 4 12-15,4-1-4 16,1-2 29-16,0-2-47 16,0-4-33-16,0-5 5 15,0-6-29-15,0-6 5 16,1-4-5-16,4-3-5 15,5 0-82-15,5-5-132 0,2-11-241 16,-3-5-200-16,-4-7 330 16,-9-9 122-16</inkml:trace>
  <inkml:trace contextRef="#ctx0" brushRef="#br0" timeOffset="-17571.18">26790 15392 33 0,'0'0'132'0,"0"0"-50"0,0 0 55 15,0 0 19-15,0 0-36 16,0 0 43-16,0-3-52 16,0 3-36-16,0 0 39 15,0 0 85-15,0 0 90 16,0 0 100-16,0-2-342 15,0-6-47-15,0 1 0 16,0-6 0-16,0 3 0 16,0-3 0-16,0 0 0 15,2 2 0-15,1 1 0 16,-2 4 0-16,-1 2 0 16,0 2 0-16,0 2 0 15,0 0 0-15,0 0 0 16,0 9 0-16,-1 4 0 15,-5 0 0-15,0-2 0 0,0-4 0 16,3-3 0-16,3-2 0 16,0-2 0-1,0 1 0-15,0 1 0 16,15 4-1109-16,7 0 505 0,4-1 313 16</inkml:trace>
  <inkml:trace contextRef="#ctx0" brushRef="#br0" timeOffset="-17312.86">27144 15546 93 0,'0'0'154'0,"0"0"-21"15,0 0 133-15,0 0 11 16,0 0-149-16,0 0-78 16,0 0-28-16,49 0-22 15,-30 6 0-15,0 3-9 16,-6 6-96-16,-9 6-320 16,-4 2 162-16,-4 3 92 15</inkml:trace>
  <inkml:trace contextRef="#ctx0" brushRef="#br0" timeOffset="-17154.3">27114 15787 105 0,'0'0'93'0,"0"0"25"16,0 0-12-16,0 0-72 16,0 0-33-16,0 0-1 15,109-15-76-15,-72 12-104 16,4-4 2-16</inkml:trace>
  <inkml:trace contextRef="#ctx0" brushRef="#br0" timeOffset="-16867.07">27590 15460 123 0,'0'0'153'0,"0"0"146"16,0 0 515-16,0 0-156 15,0 0-658-15,0 0 0 16,17-49 0-16,-13 72 0 16,0 11 0-16,4 5 0 15,-2 4 0-15,3 2 0 16,-2 0 0-16,-2-1 0 16,-2-4 0-16,-3-5 0 0,0-8 0 15,0-9 0-15,0-6 0 16,1-6 0-16,-1-5 0 15,2-1 0-15,1 0 0 16,1 0 0-16,-4-18-1212 16,0-8 513-16</inkml:trace>
  <inkml:trace contextRef="#ctx0" brushRef="#br0" timeOffset="-15682.46">26881 13095 70 0,'0'0'35'0,"0"0"20"15,0 0 7-15,0 0 4 16,0 0 10-16,0 0-2 16,-50 30 30-16,50-21 36 15,0 2 112-15,0-5-63 16,0 0 0-16,11-5-11 15,12-1 50-15,8 0 36 16,9-7-199-16,1-9-65 16,-2-3 0-16,-2-5 0 15,-3-3 0-15,-7-4 0 0,0-7 0 16,-3-3 0-16,-2-6 0 16,-2-3 0-16,-2-4 0 15,-5 0 0-15,-3-6 0 16,-7 2 0-16,-3 2 0 15,0 2 0-15,-14 4 0 16,-6 7 0-16,-1 2 0 16,-1 6 0-16,1 8 0 15,-3 8 0-15,-1 15 0 16,-4 4 0-16,1 16 0 16,-3 18 0-16,2 11 0 15,0 10 0-15,0 11 0 16,7 9 0-16,2 0 0 15,16-2 0-15,4-8 0 0,13-7 0 16,29-3 0-16,6-4 0 16,6-6 0-16,-2-6 0 15,-6-9 0-15,-4-9 0 16,-8-5 0-16,-6-5 0 16,-5-3 0-16,-5-3-1017 15,-11-4 245-15</inkml:trace>
  <inkml:trace contextRef="#ctx0" brushRef="#br0" timeOffset="-11659.04">28458 13525 79 0,'0'0'47'15,"0"0"14"-15,0 0 3 16,0 0 25-16,0 0 9 16,-20-73 40-16,18 57 86 15,2 5 19-15,0 4 36 0,-1 3-62 16,1 4 7-16,-2 0-103 16,2 0-69-16,-1 0-17 15,1 0-6-15,-2 0-6 16,1 0 1-16,-1 5-24 15,1 12 0-15,1 7 0 16,0 9 0-16,7 6 0 16,12 11 0-16,7 9 0 15,0 4 0-15,3 2 0 16,-2-4 0-16,-2-5 0 16,-4-5 0-16,-6-1 0 15,-2-7 0-15,-2-2 0 16,-2-4 0-16,1-5 0 15,-2-4 0-15,-1-6 0 0,-2-5 0 16,-2-8 0-16,-1-4 0 16,-2-4 0-16,0-1 0 15,0 0 0-15,0 0 0 16,0-4 0-16,0-7 0 16,0-6 0-16,0-3 0 15,0-5 0-15,0-5 0 16,-4-5 0-16,-6-6 0 15,-5-3 0-15,-3 0 0 16,0 7 0-16,2 5 0 16,2 11 0-16,5 11 0 0,-3 7 0 15,-3 3 0 1,-3 6 0-16,-7 14 0 0,0 8 0 16,-4 6 0-1,-2 7 0-15,-2 5 0 0,-4 2 0 16,-2 0 0-16,0-7 0 15,7-8 0-15,6-11 0 16,10-9 0-16,8-7 0 16,7-6 0-16,-1 0 0 15,2-4 0-15,0-10 0 16,0-2 0-16,0 2 0 16,0 1 0-16,0 3 0 0,0 6 0 15,0 1-94 1,3 2-1294-16,2-4 962 0</inkml:trace>
  <inkml:trace contextRef="#ctx0" brushRef="#br0" timeOffset="29149.46">1748 9985 99 0,'0'0'47'16,"0"0"5"-16,0 0-9 15,0 0-3-15,0 0 18 16,0 0 4-16,-27 0 19 15,21 0 0-15,-1 1 20 16,1 0 29-16,0 1 18 16,0 1 15-16,3-2-24 15,-2-1 1-15,4 1 37 16,-3-1 19-16,4 0 41 16,0 0-184-16,0 0-53 0,0 0 0 15,0 0 0-15,0 0 0 16,0 0 0-16,0 0 0 15,0 0 0-15,0 0 0 16,0 0 0-16,0-1 0 16,0-5 0-16,0 1 0 15,0 1 0-15,0 0 0 16,0 1 0-16,4 0 0 16,-1 0 0-16,3 1 0 15,3 0 0-15,7 1 0 0,4-1 0 16,8 2 0-1,2 0 0-15,6 0 0 16,2 9 0-16,-2 5 0 16,-3 2 0-16,-3 6 0 0,3 3 0 15,-5 0 0-15,0 2 0 16,1-7 0-16,-5-4 0 16,0-6 0-16,-2-6 0 15,0-4 0-15,-2 0 0 16,1-10 0-16,1-9 0 15,1-2 0-15,-1-6 0 16,2 2 0-16,-1-2 0 16,-1 2 0-16,1 2 0 15,-2 5 0-15,-4 5 0 0,-1 9 0 16,3 4 0-16,2 0 0 16,6 10 0-16,3 7 0 15,0 5 0-15,0 3 0 16,-2 0 0-16,2-1 0 15,-5-3 0-15,-5-9 0 16,-4-3 0-16,-4-9 0 16,-2 0 0-16,1-2 0 15,1-14 0-15,7-5 0 16,-1-6 0-16,0 0 0 16,0 2 0-16,-2 4 0 15,2 5 0-15,0 7 0 16,0 6 0-16,4 3 0 0,1 0 0 15,4 10 0-15,1 6 0 16,2 2 0-16,1 0 0 16,2-2 0-16,3-5 0 15,-1-2 0-15,-2-8 0 16,-3-1 0-16,-4 0 0 16,-4-10 0-16,0-5 0 15,-5-2 0-15,-2 0 0 16,-5 2 0-16,0 2 0 15,-2 4 0-15,1 5 0 16,4 4 0-16,7 0 0 16,5 0 0-16,5 14 0 15,3 2 0-15,1 2 0 16,-1 0 0-16,3-2 0 16,-1-3 0-16,-3-5 0 0,-5-5 0 15,0-3 0-15,1 0 0 16,3-13 0-16,2-6 0 15,2-7 0-15,0-1 0 16,1-1 0-16,-3 1 0 16,-5 6 0-16,-1 3 0 15,-9 8 0-15,3 6 0 16,-3 4 0-16,3 0 0 16,1 10 0-16,3 7 0 15,-2 1 0-15,2 0 0 0,-1 0 0 16,1-3 0-1,-5-1 0-15,-1-5 0 16,-4-4 0-16,-6-4 0 16,0-1 0-16,9 0 0 0,-3-6 0 15,9-6 0-15,-1 1 0 16,1-1 0-16,-3 4 0 16,2 5 0-16,-1 1 0 15,1 2 0-15,5 0 0 16,5 3 0-16,4 7 0 15,2-3 0-15,6 0 0 16,4-4 0-16,1-3 0 16,-2 0 0-16,-6 0 0 0,-5-3 0 15,-4-7 0-15,-6-2 0 16,-3-2 0-16,1 1 0 16,2 2 0-16,3 4 0 15,0 6 0-15,1 1 0 16,3 0 0-16,-1 4 0 15,2 7 0-15,-7 0 0 16,0 0 0-16,-7-1 0 16,1-3 0-16,-2-3 0 15,1-4 0-15,4 0 0 16,2-2 0-16,0-13 0 16,5-1 0-16,-3-2 0 15,-2 2 0-15,0 5 0 16,-8 3 0-16,1 7 0 0,-6 1 0 15,-3 0 0-15,2 3 0 16,-4 9 0-16,3 2 0 16,6 2-481-16,4 0-731 15,8-5 887-15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9:01:40.70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1927 2125 200 0,'0'0'118'16,"0"0"5"-16,0 0 322 0,0 0 143 16,0 0-15-1,0 0-573-15,0 0 0 0,-49-55 0 16,49 55 0-16,0 0 0 15,0 0 0-15,0 0 0 16,0 0 0-16,0 4 0 16,9 11 0-16,6 8 0 15,-3 3 0-15,1 5 0 16,-1 5 0 0,-1 7 0-16,0 3 0 0,0 1 0 15,-2-1 0-15,0-3 0 16,-3-7 0-16,0-10 0 15,0-11 0-15,-3-9 0 16,4-6 0-16,2-4 0 16,15-27 0-16,19-17 0 0,23-19 0 15,31-15 0-15,10-1 0 16,1 4 0-16,-7 4 0 16,-17 9 0-16,-14 9 0 15,-18 11 0-15,-12 6 0 16,-17 13 0-16,-7 8 0 15,-10 8 0-15,-4 8 0 16,-2 3 0-16,0 0 0 16,0 0 0-16,0 0 0 15,0 13 0-15,0 7 0 16,0 5-1178-16,0 0 553 16</inkml:trace>
  <inkml:trace contextRef="#ctx0" brushRef="#br0" timeOffset="2733.58">2085 5245 70 0,'0'0'39'16,"0"0"-2"-16,0 0 6 16,0 0 25-16,0 0 28 15,-92-74 37-15,77 58 139 16,6 3 175-16,1 0 146 15,1 4-344-15,1 3-249 16,3 1 0-16,3 4 0 0,0 1 0 16,0 0 0-16,0 0 0 15,0 10 0-15,0 14 0 16,12 9 0-16,3 9 0 16,4 2 0-1,1 8 0-15,1 0 0 0,-1 4 0 16,-3 1 0-16,-4-5 0 15,-2-8 0-15,-2-11 0 16,-3-13 0-16,1-8 0 16,5-12 0-16,18-10 0 15,37-40 0-15,48-30 0 16,43-27 0-16,18-12 0 0,-7 7 0 16,-12 15 0-16,-32 18 0 15,-30 18 0-15,-31 21 0 16,-34 17 0-16,-21 15 0 15,-9 8 0-15,0 0 0 16,-6 5 0-16,-9 15 0 16,0 9 0-16,-4 6 0 15,7 2 0-15,-3-3-1322 16,-6-2 786-16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2:15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16181 5815 55 0,'0'0'106'16,"0"0"-34"0,0 0 38-16,0 0 63 0,0 0 54 15,0 0 85-15,0 0 49 16,-37-52-25-16,37 50-54 16,0 1-269-16,0 1-13 15,0-1 0-15,0-1 0 16,0 2 0-16,0-3 0 15,0 3 0-15,0 0 0 16,1 0 0-16,3 0 0 16,7 0 0-16,9 0 0 0,13 6 0 15,11 9 0 1,3 4 0-16,-3 7 0 16,-2 1 0-16,-4 4 0 0,-2-2 0 15,-4-7 0 1,-4-6 0-16,-5-11 0 0,-4-5 0 15,0 0 0-15,-1-14 0 16,5-11 0-16,0-8 0 16,2-2 0-16,0 0 0 15,0 2 0-15,2 3 0 16,1 5 0-16,5 4 0 16,3 6 0-16,3 4 0 15,1 9 0-15,-1 2 0 16,-6 2 0-16,-3 13 0 0,-4 4 0 15,-2 4 0-15,-3 0 0 16,-1-5 0-16,-2-5 0 16,-2-8 0-16,-2-5 0 15,2 0 0-15,3-5 0 16,4-12 0-16,2-3 0 16,3-1 0-16,1 0 0 15,0 2 0-15,0 6 0 16,-4 1 0-16,-1 5 0 15,-2 3 0-15,-2 1 0 16,-7 3 0-16,-4 0 0 16,-5 0 0-16,-4 0 0 15,0 0 0-15,0 0 0 16,0 0 0-16,0 0 0 0,0 0 0 16,0 0 0-16,0 0 0 15,0 0 0-15,0 0 0 16,0 0 0-16,0 0 0 15,-4 8-983-15,-6 3 320 16,-4 0 441-16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53:43.72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2819 1835 106 0,'0'0'83'15,"0"0"15"-15,0 0 69 16,0 0 99-16,0 0 78 15,0 0 82-15,0-36-9 16,0 28-277-16,0 0-140 16,0 5 0-16,0-2 0 15,0 3 0-15,0 1 0 16,0 1 0-16,0 0 0 16,0 0 0-16,0 0 0 0,0 0 0 15,0 0 0-15,0 0 0 16,0 4 0-16,0 9 0 15,0 7 0-15,6 5 0 16,2 8 0-16,-1 3 0 16,1 5 0-16,2 6 0 15,-1 4 0-15,-4 3 0 16,1 1 0-16,-5-7 0 16,3-8 0-16,-1-9 0 15,-1-11 0-15,1-10 0 16,0-6 0-16,-3-4 0 15,3 0 0-15,3 0 0 16,3-14 0-16,1-10 0 16,4-9 0-16,2-2 0 15,-1-1 0-15,0-1 0 0,-3 1 0 16,0 4 0-16,-5 1 0 16,1 4 0-16,-2 5 0 15,-3 2 0-15,0 5 0 16,1 3 0-16,-1 5 0 15,-3 4 0-15,0 3 0 16,0 0 0-16,0 0 0 16,3 0 0-16,-3 1 0 0,6 12 0 15,2 9 0-15,5 4 0 16,-1 7 0-16,3 5 0 16,-2 1 0-16,1 2 0 15,-1 1 0-15,-2-8 0 16,0-4 0-16,-3-7 0 15,1-10 0-15,-3-7 0 16,0-6 0-16,-2 0 0 16,2 0 0-16,5-12 0 15,5-11 0-15,4-4 0 16,-1-4 0-16,3-2 0 16,-5-1 0-16,2-2 0 15,-4 0 0-15,0 2 0 16,-6 1 0-16,3 5 0 15,-8 7 0-15,1 2 0 0,-4 8 0 16,-1 4 0-16,0 3 0 16,0 4 0-16,0 0 0 15,0 0 0-15,0 0 0 16,0 11 0-16,0 9 0 16,0 7 0-16,3 5 0 15,2 2 0-15,1 2 0 16,1-3 0-16,4 1 0 15,-1-4 0-15,2-4 0 16,-3-6 0-16,0-5 0 16,3 0 0-16,-5-7 0 15,-2 0 0-15,-1-5 0 16,-1-2 0-16,-3-1 0 16,2 0 0-16,-2 0 0 0,0 0 0 15,0 0 0-15,0 0 0 16,0 0 0-16,0 0 0 15,0 0 0-15,0 0 0 16,0 0 0-16,0 0 0 16,0 0 0-16,0 0 0 15,0 0 0-15,0 0 0 16,0 0 0-16,0 0 0 16,0 0 0-16,0 0 0 15,0 0 0-15,0 0 0 16,0 0 0-16,0 0 0 15,0 0 0-15,0 0 0 0,0 0 0 16,0 0 0-16,0 0 0 16,0 0 0-1,0 0 0-15,0 0 0 0,0 0 0 16,0 0 0-16,0 1 0 16,0-1 0-16,0 0-769 15,0 0-14-15,0-8 468 16</inkml:trace>
  <inkml:trace contextRef="#ctx0" brushRef="#br0" timeOffset="395.11">3658 1958 176 0,'0'0'134'0,"0"0"196"15,0 0 333-15,0 0 81 16,0 0-744-16,0 0 0 16,0-17 0-16,0 17 0 15,0 0 0-15,0 0 0 16,0 0 0-16,0 0 0 15,1 9 0-15,2 12 0 0,2 6 0 16,1 10 0-16,0-2 0 16,4-2 0-16,-4 0 0 15,0-7 0-15,-3-6 0 16,0-4 0-16,-1-5 0 16,-2-5 0-16,0-3 0 15,1-3 0-15,3 0 0 16,1-6-764-16,-2-18-201 15</inkml:trace>
  <inkml:trace contextRef="#ctx0" brushRef="#br0" timeOffset="715.55">3668 1672 315 0,'0'0'180'15,"0"0"642"-15,0 0-92 16,0 0-730-16,0 0 0 16,0 0 0-16,5 10 0 15,-5-3 0-15,0-1 0 16,0-3 0-16,0-3 0 16,0 0 0-16,0 0 0 0,0 0 0 15,0 0 0 1,0-6 0-16,0 1 0 0,0 0 0 15,0-1 0-15,0 3 0 16,0 3 0 0,0 0 0-16,3 3 0 0,7 19 0 15,8 7-1372-15,3 9 969 16,3 2 210-16</inkml:trace>
  <inkml:trace contextRef="#ctx0" brushRef="#br0" timeOffset="1284.11">3968 1942 252 0,'0'0'246'16,"0"0"1036"-16,0 0-1015 0,3-82-267 16,-1 72 0-16,1 5 0 15,-2 4 0-15,2 1 0 16,-1 0 0-16,-2 0 0 15,3 4 0-15,5 15 0 16,3 9 0-16,5 10 0 16,-2 6 0-16,-2 4 0 15,1-2 0-15,-2-1 0 16,-1-4 0-16,-1-5 0 16,-3-10 0-16,-3-7 0 15,0-9 0-15,-3-7 0 16,0-3 0-16,3 0 0 15,0-9 0-15,3-15 0 0,-2-12 0 16,4-10 0-16,1-7 0 16,1 0 0-16,2 3 0 15,-1 3 0-15,0 10 0 16,0 9 0-16,-5 8 0 16,2 9 0-16,-3 5 0 15,-2 6 0-15,2 0 0 16,2 0 0-16,4 14 0 15,4 9 0-15,-2 7 0 16,-1 6 0-16,0 6 0 16,-4 1 0-16,-1 1 0 15,-4-5 0-15,0-6 0 16,0-9 0-16,0-7 0 16,0-8 0-16,-3-6 0 0,1-3 0 15,-1 0 0-15,0 0 0 16,2 0 0-16,8-4 0 15,8-16-1168-15,6-8 349 16</inkml:trace>
  <inkml:trace contextRef="#ctx0" brushRef="#br0" timeOffset="1899.05">4963 1446 224 0,'0'0'146'15,"0"0"232"-15,0 0 284 16,0 0-25-16,0 0-637 16,0 0 0-16,-10-22 0 15,-5 60 0-15,-3 15 0 16,-1 13 0-16,2 13 0 16,4 9 0-16,5 6 0 15,5 1 0-15,3-5 0 16,3-5 0-16,18-10 0 15,3-10 0-15,6-10 0 0,-2-14 0 16,-1-7 0-16,-6-10 0 16,-4-7 0-16,-6-7 0 15,-5-5 0-15,-4-4 0 16,-2-1 0-16,0 0 0 16,0 0 0-16,0 0 0 15,0 0 0-15,0-12 0 16,0-9 0-16,9-9-267 15,7-5-1167-15</inkml:trace>
  <inkml:trace contextRef="#ctx0" brushRef="#br0" timeOffset="2645.7">5429 1785 187 0,'0'0'199'15,"0"0"394"-15,0-90 475 16,0 62-1068-16,0 5 0 16,0 6 0-16,0 4 0 15,0 6 0-15,0 4 0 16,0 3 0-16,0 0 0 16,0 0 0-16,0 0 0 15,0 14 0-15,0 13 0 16,0 11 0-16,0 9 0 15,0 3 0-15,0-2 0 16,0-1 0-16,0-3 0 16,3 1 0-16,4 0 0 0,-4-1 0 15,-3-2 0-15,0-5 0 16,0-5 0-16,0-7 0 16,0-6 0-16,0-8 0 15,0-5 0-15,0-4 0 16,0-2 0-16,-3 1 0 15,3-1 0-15,0 0 0 16,0 0 0-16,0 0 0 16,0 0 0-16,0 0 0 15,0 0 0-15,0 0 0 16,0 0 0-16,0 0 0 16,3 0 0-16,24 0 0 15,13 0 0-15,20 0 0 16,9 0 0-16,-4 0 0 15,-8-1 0-15,-15 1 0 16,-17-2 0-16,-10 2 0 0,-9 0 0 16,-6 0 0-16,0 0 0 15,0 0 0-15,0 0 0 16,-6 0 0-16,-9 0 0 16,0 0 0-16,-3 0 0 15,3 0 0-15,-1 0-267 16,7-11-1066-16,9-14 954 15</inkml:trace>
  <inkml:trace contextRef="#ctx0" brushRef="#br0" timeOffset="3098.99">6054 1407 137 0,'0'0'156'0,"0"0"101"15,0 0 211-15,0 0-281 16,0 0-187-16,87 64 174 16,-46-10 291-1,1 12-262-15,-6 9-203 0,0 10 0 16,-5 6 0-16,-4 4 0 16,-3 5 0-16,-8 5 0 15,-12 4 0-15,-4 2 0 16,0-5 0-16,-10-14 0 15,-3-17 0-15,-1-25 0 16,5-21 0-16,5-16 0 16,2-10 0-16,-1-3 0 0,0-2 0 15,-3-14 0-15,3-7 0 16,3-6-637-16,0-12-487 16</inkml:trace>
  <inkml:trace contextRef="#ctx0" brushRef="#br0" timeOffset="4394.01">7425 1780 124 0,'0'0'103'0,"0"0"30"0,0 0 116 16,0 0 133 0,0 0 128-16,0 0-127 0,-31-4-220 15,31 4-163 1,0-1 0-16,0 1 0 0,0-2 0 15,0 2 0-15,0 0 0 16,0-1 0-16,9 1 0 16,10 0 0-16,12 0 0 15,10-1 0-15,6-4 0 16,4 1 0-16,-3-1 0 16,-9 0 0-16,-9 4-475 15,-16 1-152-15,-12 0 142 16,-2 8 247-16,-21 9 152 0</inkml:trace>
  <inkml:trace contextRef="#ctx0" brushRef="#br0" timeOffset="4578.51">7373 2057 125 0,'0'0'48'0,"0"0"73"16,0 0 38-16,0 0-45 15,106-22-37-15,-57 10-55 16,2 2-22-16,-11 4 0 16,-13 2-11-16,-14 4-102 15,-13 0-73-15,-13 0 11 0</inkml:trace>
  <inkml:trace contextRef="#ctx0" brushRef="#br0" timeOffset="5815.85">9145 899 179 0,'0'0'134'0,"0"0"158"16,0 0 386-16,0 0 86 16,-16-72-764-16,16 68 0 0,0 2 0 15,0 1 0-15,0 1 0 16,0 0 0-16,0 0 0 16,0 0 0-16,0 4 0 15,0 13 0-15,0 7 0 16,0 10 0-16,0 8 0 15,4 7 0-15,11 6 0 16,4 1 0-16,-2-3 0 16,-1-2 0-16,-5-5 0 15,-5-5 0-15,-3-3 0 16,-3-6 0-16,0-7 0 16,0-5 0-16,0-9 0 15,0-4 0-15,0-6 0 16,0-1 0-16,0 0 0 15,0 0 0-15,0 0 0 0,0 0 0 16,0 0 0-16,-3 0 0 16,-5 0-1500-16,-1 16 1077 15</inkml:trace>
  <inkml:trace contextRef="#ctx0" brushRef="#br0" timeOffset="6169.67">8741 1813 135 0,'0'0'91'0,"0"0"43"16,0 0 46-16,0 0 50 15,0 0 30-15,0 0-32 16,-9 0-81-16,36-1-100 16,25-3-31-16,28-6 11 15,19-3 44-15,16-4 2 16,0 0-6-16,-2-3-16 16,-8 3-28-16,-16 3-23 0,-26 1-11 15,-25 8-1-15,-24 3-5 16,-14 2-45-16,0 0-148 15,-11 0-389 1,-15 12 143-16,-4 5 219 0</inkml:trace>
  <inkml:trace contextRef="#ctx0" brushRef="#br0" timeOffset="6797.01">9151 2255 5 0,'0'0'214'0,"0"0"-124"15,0 0 81-15,84-56-39 16,-53 55-60-16,6 1 8 15,-4 10 21-15,-6 17-43 0,-3 13 25 16,-11 9-38-16,-11 14-24 16,-2 9-21-16,-20 3 21 15,-17-4-21-15,-6-12 0 16,-2-13 0-16,2-13 21 16,4-13-21-16,9-12 27 15,6-6-22-15,5-2 41 16,4 0-14-16,7-4 2 0,5-5 61 15,3-1-17-15,0 0 3 16,17-2-48-16,19 4-33 16,13 1 0-16,15 6 16 15,5 1 22-15,5 0 19 16,-13 11 113-16,-11 3-37 16,-12 0-63-16,-16-2-52 15,-8-4-18-15,-8-4 0 16,-3-4 0-16,-3 0-99 15,0 0-165-15,0 0-297 16,0 0-44-16,0-18 246 16</inkml:trace>
  <inkml:trace contextRef="#ctx0" brushRef="#br0" timeOffset="7495.66">10264 1226 170 0,'0'0'91'0,"0"0"146"16,0 0 316-1,0 0 153-15,0 0-416 0,0 0-290 16,0-61 0-1,0 61 0-15,0 0 0 0,0 0 0 16,0 16 0-16,3 16 0 16,4 17 0-16,1 11 0 15,1 9 0-15,3 2 0 16,-3-5 0-16,0-8 0 16,0-6 0-16,0-7 0 15,-3-7 0-15,0-1 0 16,-2-7 0-16,-1-6 0 0,-1-8 0 15,-1-6 0-15,-1-6 0 16,0-4 0-16,0 0 0 16,0 0 0-16,0 0 0 15,0 0 0-15,0 0 0 16,0-5 0 0,0-5 0-16,3-3 0 0,6-2-1435 15,2-4 984-15</inkml:trace>
  <inkml:trace contextRef="#ctx0" brushRef="#br0" timeOffset="7878.64">10576 1303 213 0,'0'0'167'15,"0"0"395"-15,0 0 420 16,0 0-859-16,0-72-123 15,0 68 0-15,0 3 0 16,0 1 0-16,0 0 0 16,0 0 0-16,0 14 0 15,0 13 0-15,0 14 0 16,0 10 0-16,0 2 0 16,0 0 0-16,2-6 0 15,6-7 0-15,1-3 0 16,-1-5 0-16,2-1 0 15,-4 0 0-15,-1-4 0 16,-2-4 0-16,-2-7 0 16,2-6 0-16,-3-4 0 0,0-6 0 15,0 0 0-15,0 0 0 16,0 0 0-16,0 1 0 16,0 4 0-16,0 5 0 15,10 0-1332-15,7-3 820 16</inkml:trace>
  <inkml:trace contextRef="#ctx0" brushRef="#br0" timeOffset="8648.98">10988 1558 69 0,'0'0'140'15,"0"0"59"-15,0 0 399 16,0 0 367-16,0-82-889 16,0 66-76-16,0 2 0 15,0 3 0-15,0 4 0 16,0 3 0-16,0 4 0 0,0 0 0 15,0 0 0-15,0 0 0 16,0 18 0-16,0 13 0 16,3 10 0-16,4 8 0 15,1 5 0 1,0-4 0-16,0-3 0 0,3-9 0 16,-1-14 0-16,-1-11 0 15,-3-10 0-15,0-3 0 16,0 0 0-16,7-3 0 15,-1-13 0-15,3-6 0 16,-1-4 0-16,0-7 0 16,-2 0 0-16,-1 0 0 15,-1-2 0-15,-4 4 0 16,-1 5 0-16,-2 4 0 16,-2 5 0-16,1 6 0 0,-1 7 0 15,-1 4 0-15,0 0 0 16,0 0 0-16,2 11 0 15,3 13 0-15,1 8 0 16,4 7 0-16,0-1 0 16,3-3 0-16,1-4 0 15,1-6 0-15,-2-7 0 16,0-7 0-16,-2-6 0 16,3-3 0-16,-1-2 0 15,2-2 0-15,3-13 0 16,0-7 0-16,0-7 0 15,-4-6 0-15,-2-5 0 16,-6-1 0-16,-3 2 0 0,-3 3 0 16,0 9 0-16,0 8 0 15,-7 8 0-15,1 4 0 16,1 5 0-16,2 2 0 16,-2 0 0-16,-4 0 0 15,-5 0 0-15,-2 12 0 16,-5 3-203-16,9-1-1282 15,6-1 1136-15</inkml:trace>
  <inkml:trace contextRef="#ctx0" brushRef="#br0" timeOffset="9358.02">11831 1234 265 0,'0'0'226'0,"0"0"561"0,0 0-18 15,0 0-769-15,0 0 0 16,0 0 0-16,0-40 0 15,0 40 0-15,0 0 0 16,0 16 0-16,3 10 0 16,8 12 0-16,3 5 0 15,2 9 0-15,2 0 0 16,0 0 0-16,-4-1 0 16,-3-4 0-16,-5-1 0 15,-1-8 0-15,-2-4 0 16,-1-8 0-16,1-4 0 15,-3-8 0-15,0-6 0 16,0-4 0-16,0-4 0 16,0 0 0-16,0 0 0 0,0 0 0 15,0 0 0-15,0 0 0 16,0 0 0-16,7-12-1568 16,6-8 1160-16</inkml:trace>
  <inkml:trace contextRef="#ctx0" brushRef="#br0" timeOffset="9677.16">12174 1234 141 0,'0'0'287'0,"0"0"404"16,0 0 237-16,0 0-928 15,0 0 0-15,0 0 0 16,3-10 0-1,-3 45 0-15,0 16 0 0,0 15 0 16,0 4 0-16,0-1 0 16,0-4 0-16,4-7 0 15,1-7 0-15,1-6 0 16,0-7 0-16,-2-5 0 16,1-10 0-16,-2-6 0 15,-1-8 0-15,1-8 0 16,-3-1 0-16,2 0 0 0,1-3 0 15,-2-16 0-15,7-13 0 16,0-16-88-16,6-5-1575 16</inkml:trace>
  <inkml:trace contextRef="#ctx0" brushRef="#br0" timeOffset="10180.04">12339 812 210 0,'0'0'124'0,"0"0"217"15,0 0 292-15,0 0 106 16,0 0-739-16,0 0 0 16,50-74 0-16,-33 74 0 15,9 0 0-15,2 13 0 16,-2 14 0-16,-7 15 0 15,-13 11 0-15,-6 8 0 0,-12 5 0 16,-16-4 0 0,-4-9 0-16,1-13 0 0,15-15 0 15,7-16 0-15,9-6 0 16,0-3 0-16,3 0 0 16,30-8 0-16,19-9 0 15,16-5 0-15,3 1 0 16,-12 3 0-16,-17 7 0 15,-26 5 0-15,-14 6 0 16,-5 0-710-16,-31 3-243 16,-14 6 643-16</inkml:trace>
  <inkml:trace contextRef="#ctx0" brushRef="#br0" timeOffset="10693.44">10967 1188 57 0,'0'0'116'16,"0"0"-45"-16,0 0 30 15,0 0 23-15,0 0 73 16,0 0 128-16,-9 0 63 16,7 0 42-16,2 0-192 15,0 0-238-15,0 0 0 16,8 0 0-16,26-1 0 16,29-8 0-16,28-1 0 0,12-3 0 15,-8 2 0-15,-23 2 0 16,-32 5 0-16,-21 3 0 15,-17 1 0-15,-2 0 0 16,-12 14-30-16,-15 6-603 16,-10 1-224-16,-2-4 499 15</inkml:trace>
  <inkml:trace contextRef="#ctx0" brushRef="#br0" timeOffset="13505.71">13244 1644 80 0,'0'0'58'0,"0"0"-5"0,0 0 12 16,0 0 2-16,0 0 4 15,0 0 17-15,-10-5 8 16,7 5 87-16,0 0 16 16,1 0 42-16,2 0-47 15,0 0-88-15,0 0-46 16,0 0-5-16,0 0-27 16,0 0 23-16,28-5 23 15,24-2-17-15,20-2-51 16,17-1-6-16,-4 2 0 0,-11 0 23 15,-19 3 12-15,-15 1 17 16,-16 2 6-16,-11 1-35 16,-10 1 1-16,-3 0-24 15,0 0-36-15,0 0-62 16,0 0-29-16,-7 0-142 16,-8 6-134-16,-3 0-133 15,-3-4 223-15,6-2 61 16</inkml:trace>
  <inkml:trace contextRef="#ctx0" brushRef="#br0" timeOffset="14418.68">14915 999 19 0,'0'0'48'0,"0"0"-5"0,0 0 0 15,0 0 1 1,0 0 5-16,0 0 17 0,-68 3 5 16,62-2 32-16,0-1 6 15,2 2 63-15,1-2 21 16,3 0-30-16,0 0-23 16,0 0 18-16,0 0-62 15,0 0-41-15,4 0 29 16,19 0-84-16,18 0 0 15,18 0 0-15,14 0 17 16,7-3-17-16,1 1-6 16,-1-1 6-16,-8 1 0 15,-9-3 0-15,-14 4-6 16,-19-2-67-16,-14 3-36 16,-7 0 25-16,-9 0 16 0,0 0 29 15,0 0-99-15,-4 0-195 16,-16 0 59-16,-8 4 70 15,-12 6 69-15,-8-1 46 16,-4 1-13-16</inkml:trace>
  <inkml:trace contextRef="#ctx0" brushRef="#br0" timeOffset="15689.68">14733 1071 132 0,'0'0'61'0,"0"0"30"16,0 0 36-16,0 0 37 15,0 0 180-15,0 0 40 16,-2-38 76-16,2 35-176 15,0 0-284-15,0 3 0 16,0-1 0-16,0 1 0 16,0 0 0-16,0 0 0 15,0 0 0-15,0 0 0 0,0 0 0 16,0 0 0-16,0 0 0 16,0 0 0-16,0 0 0 15,0 0 0-15,0 0 0 16,0 0 0-16,0 0 0 15,2 0 0-15,2 0 0 16,-1 0 0-16,3 1 0 16,4 5 0-16,5 2 0 15,3 6 0-15,9 3 0 16,6 6 0-16,6 6 0 16,2 4 0-16,0 5 0 15,-5 4 0-15,-2 8 0 16,-3 0 0-16,-2 1 0 15,-4-1 0-15,-1-8 0 0,-2-8 0 16,-5-6 0-16,-3-8 0 16,-2-7 0-16,-6-7 0 15,-1-3 0-15,-2-1 0 16,-3-2 0-16,3 0 0 16,-3 0 0-16,0 0 0 15,0 0 0-15,0 0 0 16,0 0 0-16,0 0 0 15,0 0 0-15,0 0 0 16,0 0 0-16,0 1 0 16,0 6 0-16,0 3 0 15,0 4 0-15,0 6 0 16,-6 5 0-16,-3 10 0 16,-6 4 0-16,-4 7 0 15,-8 6 0-15,-6 5 0 16,-6 4 0-16,-4-2 0 0,0-1 0 15,2-5 0-15,7-7 0 16,4-7 0-16,5-6 0 16,7-8 0-16,3-5 0 15,2-5 0-15,4-3 0 16,1-4 0-16,5-2 0 16,-1-1 0-16,1 0 0 15,0-1 0-15,1-2 0 0,2-1 0 16,0 0 0-1,0-1 0-15,0 0 0 0,0 1 0 16,0 1 0 0,6 1 0-16,18 1 0 0,10 0 0 15,14 0 0-15,9-3 0 16,11-1 0-16,6 0 0 16,4 0 0-16,2 0 0 15,-4 0 0-15,-5 0 0 16,-3-4 0-16,-9 1 0 15,-5 2 0-15,-12-2 0 16,-12 2 0-16,-14 1 0 16,-9 0 0-16,-7 0 0 15,0 0 0-15,0 0 0 16,0-1 0-16,0 1 0 0,0 0 0 16,0-2 0-16,0 1 0 15,0-2 0-15,0 1 0 16,0-3 0-16,0 2 0 15,0-1 0-15,0 0 0 16,0-3 0-16,0 0 0 16,0-2 0-16,0 1 0 15,0 0 0-15,0 3 0 16,0 2 0-16,0 1 0 16,0 2 0-16,0 0 0 15,0 0 0-15,0 0 0 16,0 0 0-16,0 0 0 15,0 0 0-15,0 0 0 0,0 0 0 16,0 3-82-16,-1 7-1433 16,-14 0 1195-16</inkml:trace>
  <inkml:trace contextRef="#ctx0" brushRef="#br0" timeOffset="16309.03">14998 3016 130 0,'0'0'74'0,"0"0"79"15,0 0 66-15,0 0 252 16,0 0 160-16,0 0-262 15,0 0-369-15,0-31 0 16,0 31 0-16,0 0 0 0,0 0 0 16,0 5 0-16,0 18 0 15,0 9 0 1,0 9 0-16,0 1 0 0,0 0 0 16,0-6 0-16,5-8 0 15,2-10 0-15,3-9 0 16,2-9 0-16,8 0 0 15,2-13 0-15,2-10-128 16,-5-6-1000-16,-8-9 587 16</inkml:trace>
  <inkml:trace contextRef="#ctx0" brushRef="#br0" timeOffset="16608.79">15020 2699 241 0,'0'0'139'0,"0"0"105"0,0 0 260 16,0 0-153-16,0 0-21 15,0 0-92-15,0-3-238 16,0 3 0-16,0 0 0 16,0 0 0-16,0 0 0 15,0 0 0-15,0 0 0 16,-1 0 0-16,1-2 0 15,0-4 0-15,-2-1 0 16,1 1 0-16,-2 1 0 16,3 3 0-16,0 2 0 15,0 0 0-15,0 0 0 16,0 13 0-16,4 8-946 0,8 5 150 16,5 2 547-1</inkml:trace>
  <inkml:trace contextRef="#ctx0" brushRef="#br0" timeOffset="16824.52">15213 2909 41 0,'0'0'239'15,"0"0"-54"-15,0 0 348 16,0 0-157-16,0 0-122 15,85-15-119-15,-60 15-129 16,-4 0-6-16,-3 1-263 16,-6 12-381-16,-10 5 164 0,-2 6 280 15,-14 6 45-15</inkml:trace>
  <inkml:trace contextRef="#ctx0" brushRef="#br0" timeOffset="17012.95">15225 3162 117 0,'0'0'112'16,"0"0"21"-16,0 0 53 15,0 0-50-15,0 0 45 0,89-12-86 16,-68 11-79-16,-2 1-16 16,-2 0-8-16,-1-1-187 15,1-1-48-15,2-3 6 16,5-4 78-16</inkml:trace>
  <inkml:trace contextRef="#ctx0" brushRef="#br0" timeOffset="17390.43">15730 2899 115 0,'0'0'166'16,"0"0"131"-16,0 0 437 0,0 0 1 16,0 0-735-16,0 0 0 15,-3-42 0-15,3 42 0 16,0 0 0-16,0 5 0 16,0 14 0-16,0 10 0 15,0 10 0-15,0 3 0 16,2 0 0-16,-1-2 0 15,1-4 0-15,1-8 0 16,-1-6 0-16,1-5 0 16,0-5 0-16,-3-7 0 15,1-2 0-15,-1-3 0 16,0 0 0-16,0 0 0 16,0 0 0-16,0 0 0 15,0 0 0-15,-4 0 0 16,-6-8-874-16,-3-18-84 0</inkml:trace>
  <inkml:trace contextRef="#ctx0" brushRef="#br0" timeOffset="18354.14">14797 771 145 0,'0'0'72'0,"0"0"-2"15,0 0 64-15,0 0-26 16,0 0-23-16,0 0-19 15,2 0-31-15,17 0-30 16,10 0 33-16,7 0 79 16,0-4 21-16,-2-10-28 15,-5-4 40-15,-2-3 24 16,-2-8-33-16,-1 0-28 0,-2-5-34 16,-2-4-50-16,-3 3-23 15,-5-2 5-15,-1 2 30 16,-8-1-36-16,-3 1 36 15,0 1-18-15,-2 2-17 16,-11-2 23-16,1 4-29 16,-3 3 0-16,2 9 29 15,-1 7-18-15,2 8 25 16,-1 3-36-16,-8 2-76 16,-4 21 12-16,-5 11 24 15,1 7 11-15,8 4 6 0,4-1 11 16,10 0 12-1,7-2 6-15,0-1 6 0,11 2-7 16,16-4 7-16,7-7 22 16,8-5 13-1,9-7-18-15,4-2-29 0,-2-6-81 16,-2 0-547-16,-5-3-128 16,-11-5 447-16</inkml:trace>
  <inkml:trace contextRef="#ctx0" brushRef="#br0" timeOffset="24885.78">16266 1180 97 0,'0'0'63'0,"0"0"28"0,0 0 18 15,0 0 68 1,0 0 158-16,0-78 141 0,0 72 152 15,0 4-557-15,0 0-71 16,0 2 0-16,0 0 0 16,0 0 0-16,0 0 0 15,0 0 0-15,0 0 0 16,0 0 0-16,0 0 0 16,0 0 0-16,5 14 0 15,6 10 0-15,6 10 0 16,7 7 0-16,6 13 0 15,1 7 0-15,2 8 0 16,-5 4 0-16,-4-5 0 16,-3-7 0-16,-5-4 0 0,0-5 0 15,-3-4 0-15,-4-5 0 16,1-8 0-16,-6-9 0 16,3-8 0-16,-4-8 0 15,-2-8 0-15,1-2 0 16,-1 0 0-16,-1-1 0 15,0-12 0-15,0-4 0 16,0-3 0-16,0-1 0 16,0-3 0-16,-1 3 0 15,-4-2 0-15,-1 2 0 16,-4 0 0-16,1 3 0 0,-2-1 0 16,0 8 0-1,1 3 0-15,3 3 0 16,1 3 0-16,-3 2 0 15,2 0 0-15,-1 0 0 0,-4 0 0 16,2 4 0-16,-4 10 0 16,-5 11 0-16,-2 4 0 15,-3 10 0-15,-3 2 0 16,0 3 0-16,4-3 0 16,2-8 0-16,6-9 0 15,4-9 0-15,6-8 0 16,3-4 0-16,2-3 0 15,0 0 0-15,0 0 0 16,0 0 0-16,0 0 0 0,0 0 0 16,0 0 0-16,0 0 0 15,-2 0 0-15,2 0 0 16,0 0 0-16,-1-3 0 16,1-6 0-16,0-2 0 15,0-6 0-15,0-1-887 16,10-2-46-16</inkml:trace>
  <inkml:trace contextRef="#ctx0" brushRef="#br0" timeOffset="26351.26">17057 1287 130 0,'0'0'81'0,"0"0"42"16,0 0 70-16,0 0 214 15,0 0 75-15,0 0 102 16,0 0-537-16,-3-31-47 16,3 31 0-16,0 0 0 15,0 0 0-15,0 0 0 16,0 0 0-16,0 9 0 15,0 11 0-15,0 10 0 16,7 8 0-16,10 5 0 16,1 2 0-16,2-6 0 0,4-7 0 15,-1-9 0-15,2-6 0 16,1-7 0-16,-3-6 0 16,-1-4 0-16,-2 0 0 15,-1-2 0-15,1-13 0 16,-1-6 0-16,-1-6 0 15,-4-4 0-15,-4-4 0 16,-3-4 0-16,-4 3 0 16,-3 0 0-16,0 10 0 15,0 5 0-15,0 7 0 16,0 5 0-16,0 5 0 16,0 3 0-16,0 1 0 15,0 0 0-15,0 0 0 0,0 13 0 16,0 13 0-1,5 16 0-15,0 5 0 0,2 10 0 16,-1 3 0-16,-3 1 0 16,0 4 0-16,-3-2 0 15,0 2 0-15,-4-3 0 16,-10-2 0-16,-5-5 0 16,-4-4 0-16,-4-8 0 15,-1-5 0-15,0-7 0 16,2-10 0-16,6-7 0 15,2-6 0-15,0-7 0 16,1-1 0-16,-4 0 0 0,2-10 0 16,1-7 0-16,5-3 0 15,7-2 0-15,6-4-605 16,0 1-343-16,21 1 626 16</inkml:trace>
  <inkml:trace contextRef="#ctx0" brushRef="#br0" timeOffset="26834.91">17811 1891 162 0,'0'0'108'16,"0"0"97"-16,0 0 219 15,0 0 156-15,0 0-12 16,0 0-568-16,0-27 0 15,0 27 0-15,0 0 0 16,0 0 0-16,0 7 0 16,0 10 0-16,0 7 0 0,0 1 0 15,0 3 0-15,3-1 0 16,2-3 0-16,1-1 0 16,-3-5 0-16,0-4 0 15,2-5 0-15,-2-6 0 16,1-1 0-16,2-2 0 15,2 0 0-15,1 0 0 16,1-5 0-16,2-10-358 16,-3-4-325-16,-3-10 146 15,-1-7 302-15,-3-11 78 16</inkml:trace>
  <inkml:trace contextRef="#ctx0" brushRef="#br0" timeOffset="27185.91">17837 1498 113 0,'0'0'62'0,"0"0"-10"16,0 0 21-16,0 0 44 16,0 0 37-16,0 0 98 15,-6 27 48-15,6-27 19 16,0 0 117-16,-1 0-267 15,1 0-169-15,0 0 0 16,0-5 0-16,0-1 0 0,0-1 0 16,0 4 0-16,0 1 0 15,0 1 0-15,0 1 0 16,0 0 0-16,0 0 0 16,0 0 0-16,-2 0 0 15,-1 0 0-15,0 4 0 16,-1 5 0-16,-2 2 0 15,3 3 0-15,1 0-335 16,2 2-717-16,0-4 691 16,12-4 199-16</inkml:trace>
  <inkml:trace contextRef="#ctx0" brushRef="#br0" timeOffset="28602.44">18982 862 103 0,'0'0'63'0,"0"0"32"16,0 0 62-16,0 0 76 15,0 0 150-15,0 0-22 16,0-17-83-16,-12 37-153 15,-8 14-125-15,-4 12 0 16,-4 12 97-16,-1 8 55 16,6 5-152-16,8 8 0 0,12 5 0 15,3 4 0 1,21-3 0-16,15-9 0 0,8-14 0 16,0-11 0-16,-2-9 0 15,-4-10 0-15,-8-8 0 16,-7-6 0-16,-10-7 0 15,-6-7 0-15,-5-2 0 16,-2-2 0-16,1 0 0 0,-1 0 0 16,0-6 0-1,0-6 0-15,0-6-53 0,-3-6-818 16,-6-2 127-16,3-3 475 16</inkml:trace>
  <inkml:trace contextRef="#ctx0" brushRef="#br0" timeOffset="38225.99">19575 1287 8 0,'0'0'103'16,"0"0"-43"-16,0 0 38 15,0 0 40-15,3-79 71 16,-3 72 154-16,0 0 79 16,0 1 32-16,0 3-322 15,0 0-152-15,0 2 0 16,0 0 0-16,0 1 0 15,0 0 0-15,0 0 0 16,0 0 0-16,3 19 0 16,2 15 0-16,1 13 0 0,3 8 0 15,0 1 0-15,-3-1 0 16,3-7 0-16,1-11 0 16,-1-9 0-16,1-11 0 15,-2-10 0-15,2-7 0 16,2 0 0-16,3-10 0 15,3-12 0-15,1-8 0 16,0-6 0-16,-3 0 0 16,-1-1 0-16,-5 2 0 15,-1 8 0-15,-4 7 0 16,-2 12 0-16,-3 5 0 16,0 3 0-16,0 0 0 15,1 14 0-15,2 10 0 0,3 4 0 16,0 3 0-1,1-1 0-15,1-5 0 0,5-4 0 16,2-1 0-16,8-8 0 16,5-5 0-16,2-7 0 15,1 0 0-15,-4-4 0 16,-3-13 0-16,-5-6 0 16,-3-4 0-16,-3-2 0 0,-7-4 0 15,-6 0 0 1,0 1 0-16,0 2 0 0,-9 5 0 15,-2 6 0-15,-1 4 0 16,2 5 0-16,1 2 0 16,0 1 0-16,0 1 0 15,-2 1 0-15,0-1-579 16,-1-5-467-16,-1-6 760 16</inkml:trace>
  <inkml:trace contextRef="#ctx0" brushRef="#br0" timeOffset="38583.04">19564 919 101 0,'0'0'64'16,"0"0"5"-16,0 0 22 15,0 0-24-15,0 0-17 16,0 0-19-16,-33 0 1 16,47 0 11-16,19 0-5 15,17-7-31-15,12-2 3 16,3-2 3-16,-10 3 11 15,-15 4 20-15,-18 0-11 0,-9 2-20 16,-13 2-10 0,0 0-3-16,0 0-106 0,-11 9-118 15,-9 4 108-15,-4 0-41 16</inkml:trace>
  <inkml:trace contextRef="#ctx0" brushRef="#br0" timeOffset="40148.58">19586 986 63 0,'0'0'45'0,"0"0"3"16,0 0-2-16,0 0-3 16,0 0-9-16,0 0 18 0,-15-14 5 15,15 11-35-15,0 3 28 16,0-1-13-16,0 1-5 15,0 0 0-15,0 0 14 16,0 0-18-16,-1 0 6 16,1 0 12-16,0 0-13 15,0 0 10-15,0 0 15 16,0 0 9-16,0 0-19 16,0 0 6-16,0 0-8 15,0 0-17-15,5 0-21 16,16-5 5-16,15 1 23 15,16-2-26-15,8-1-1 16,-2 1 4-16,-3 0-8 16,-7 2 18-16,-6-2-23 0,-13 3 0 15,-9 1 14-15,-10 0-14 16,-8 2 5-16,-2 0-5 16,0 0-28-16,0 0-72 15,0 0-122-15,-12 6 25 16,0 6 45-16,-4 2-45 15,1-3 19-15</inkml:trace>
  <inkml:trace contextRef="#ctx0" brushRef="#br0" timeOffset="40780.54">20627 1525 45 0,'0'0'147'0,"0"0"-87"16,0 0 76-16,0 0-13 15,0 0-14 1,0 0 35-16,6-8-2 0,-6 8-35 16,0 0-36-16,0 0-9 15,-4 0-30-15,-1 0 29 16,-2 0 22-16,-1 0 63 15,-1-2-26-15,0-3 32 16,2-4-2-16,4-1 7 16,0-1-157-16,3 0 0 15,0 0 0-15,0 2 0 16,0 5 0-16,0 0 0 16,0 4 0-16,0 0 0 0,0 0 0 15,0 0 0-15,0 0 0 16,0 5 0-16,0 7 0 15,0-3 0-15,0 1 0 16,-2-2 0 0,-1-2 0-16,0-2 0 0,0-2 0 15,2-2 0-15,-1 0 0 16,1 0 0-16,1 0 0 16,0 0 0-16,0 0 0 15,-2-5 0-15,-3-4 0 16,0-4 0-16,5-2 0 15,0-1-928-15,9 1 57 16</inkml:trace>
  <inkml:trace contextRef="#ctx0" brushRef="#br0" timeOffset="41527.92">20928 1223 142 0,'0'0'75'0,"0"0"45"15,0 0 77-15,0 0 144 16,0 0 33-1,0 0-68-15,11-38-126 0,-4 38-117 16,8 2-52-16,5 12 6 16,4 4 18-16,1 4 46 15,-3 6 0-15,-4 4-57 16,-1 4-24-16,-8 4 0 16,-5-2 0-16,-4-1 0 15,0-8 0-15,0-2 0 16,-1-5 0-16,-5-8 0 0,1-7 0 15,2-5 0-15,3-2 0 16,0 0 0-16,0 0 0 16,0 0 0-16,0-2 0 15,0-12 0-15,6-8 0 16,6-2 0-16,6-5 0 16,4-1 0-16,1-3 0 15,2-2 0-15,-1 1 0 16,-2 2 0-16,-4 4 0 15,-1 4 0-15,-7 2 0 16,-2 5 0-16,-1 2 0 16,-6 4 0-16,1 4 0 15,-2 3 0-15,0 2 0 16,0 2 0-16,0 0 0 16,0 0 0-16,-6 13 0 0,-6 8 0 15,-3 11 0-15,0 4 0 16,5 3 0-16,0 2 0 15,5-2 0-15,4-2 0 16,1-4 0-16,0-7 0 16,0-6 0-16,0-4 0 15,6-6 0-15,-1-2 0 16,3-1 0-16,1-1 0 16,1 0 0-16,4-1 0 15,-1-2 0-15,0 1-616 16,0-4-133-16,-2 0 424 15,-3 0 130-15</inkml:trace>
  <inkml:trace contextRef="#ctx0" brushRef="#br0" timeOffset="42373.92">20804 939 57 0,'0'0'35'16,"0"0"12"-16,0 0 21 16,0 0-7-16,0 0 18 15,0 0 21-15,-11 1 37 16,11-1 43-16,0 0 47 16,7 0-125-16,20 0-72 15,19 0 11-15,14-6 19 16,9-2 33-16,-2-1-15 15,-9 1-42-15,-9 2 23 16,-10 3-15-16,-14 0-23 16,-13 3 18-16,-6 0-22 0,-6 0 11 15,0 0-28-15,0 0-11 16,0 0-105-16,0 0-307 16,-3 0-24-16,-7 10 213 15,-5-3 9-15</inkml:trace>
  <inkml:trace contextRef="#ctx0" brushRef="#br0" timeOffset="44561.68">21934 1189 68 0,'0'0'61'15,"0"0"7"-15,0 0 22 16,0 0 42-16,0 0 52 15,0 0 162-15,0 0 84 16,2-17-46-16,-2 15-100 0,0 0-284 16,0 2 0-1,0 0 0-15,0 0 0 0,0 0 0 16,-2 0 0-16,1 0 0 16,-1 0 0-16,2 0 0 15,0 0 0-15,0 0 0 16,0 0 0-16,0 0 0 15,0 0 0-15,0 0 0 16,0 0 0-16,0 0 0 16,0 0 0-16,0 0 0 15,0 0 0-15,0 0 0 16,0 0 0-16,0 0 0 16,0 6 0-16,0 8 0 15,0 5 0-15,0 4 0 16,0 9 0-16,0 5 0 0,3 10 0 15,7 1 0-15,-1 3 0 16,2-2 0-16,1-1 0 16,-5-3 0-16,-2-4 0 15,-4-4 0-15,-1-10 0 16,0-9 0-16,2-8 0 16,-2-7 0-16,0-3 0 15,0 0 0-15,0 0 0 16,0 0 0-16,0 0 0 15,0 0 0-15,0 0 0 16,0 0 0-16,-2 0-232 16,-5-3-1120-16,-2-10 1030 15</inkml:trace>
  <inkml:trace contextRef="#ctx0" brushRef="#br0" timeOffset="44929.98">21771 1541 67 0,'0'0'142'0,"0"0"-69"16,0 0 52-16,0 0-6 15,0 0 10-15,0 0 61 16,-1-7 12-16,5 5-20 15,22-2-103-15,16 0-50 0,16-2 50 16,8 0 28 0,-5 1 3-16,-12-1 78 0,-13 2-9 15,-10 1-132-15,-9 0-47 16,-5 2 0-16,-6 1 0 16,-3 0 0-16,-3 0 0 15,0 0 0-15,0 0 0 16,0 0 0-16,0 0 0 15,0 0 0-15,14 0 0 16,11 1-906-16,15 6 211 16,11-7 430-16</inkml:trace>
  <inkml:trace contextRef="#ctx0" brushRef="#br0" timeOffset="45582.09">22781 1240 117 0,'0'0'118'0,"0"0"111"16,0 0 366-16,0 0 172 16,0 0-546-16,0 0-221 15,2-55 0-15,-2 55 0 16,0 0 0-16,0 0 0 0,0 0 0 15,0 0 0-15,0 0 0 16,1 16 0-16,4 10 0 16,3 17 0-16,2 9 0 15,-3 6 0-15,4 0 0 16,-2-4 0-16,0-4 0 16,0-8 0-16,-5-8 0 15,2-7 0-15,-3-9 0 16,0-6 0-16,-2-7 0 15,1-5 0-15,-2 0 0 16,1 0 0-16,1 0 0 16,1-5 0-16,3-11 0 15,0-4 0-15,2-5 0 16,0 0 0-16,1-1 0 0,2 2 0 16,4 2 0-16,-2 0 0 15,6 4 0-15,1 4 0 16,-1 4 0-16,4 8 0 15,0 2 0-15,3 0 0 16,-2 11 0-16,-2 8 0 16,-1 7 0-16,-11 4 0 15,-5 0 0-15,-5 6 0 16,0-2 0-16,-17-2 0 16,-3-5 0-16,-1-8 0 15,1-6 0-15,-4-7 0 16,-2-3 0-16,-7-3 0 15,-3 0 0-15,-2 0 0 16,0 0 0-16,10 0 0 16,7-4 0-16,7-6 0 0,13-7-744 15,1-9-159-15,15-9 592 16</inkml:trace>
  <inkml:trace contextRef="#ctx0" brushRef="#br0" timeOffset="46086.32">23359 978 160 0,'0'0'141'0,"0"0"29"16,0 0 141-16,0 0-21 15,0 0-113-15,104 25 124 16,-62 5 50-16,1 5-205 0,2 5-146 15,-3 9 0-15,1 13 0 16,-9 11 0-16,-7 9 0 16,-13 3 0-16,-13-5 0 15,-1-9 0-15,-3-5 0 16,-15-14 0-16,1-12 0 16,1-12 0-16,5-12 0 15,5-9 0-15,3-3 0 16,1-4 0-16,1 0 0 15,1 0 0-15,0 0 0 16,0 0 0-16,-2 0 0 16,1 0 0-16,-2-3 0 0,-2-8 0 15,5-9-1350 1,0-9 856-16</inkml:trace>
  <inkml:trace contextRef="#ctx0" brushRef="#br0" timeOffset="48065.21">24650 1187 61 0,'0'0'67'0,"0"0"19"16,0 0 46-16,0 0 52 15,0 0 195-15,0 0 164 16,0 0 10-16,-9-42-511 16,7 36-42-16,0-2 0 15,1 3 0-15,-1 0 0 16,1 4 0-16,-1 1 0 16,2 0 0-16,0 0 0 0,0 0 0 15,0 0 0-15,0 0 0 16,0 0 0-1,0 0 0-15,0 0 0 16,0 0 0-16,0 0 0 0,0 0 0 16,0 0 0-16,0 0 0 15,0 4 0-15,0 11 0 16,0 4 0-16,0 8 0 16,6 5 0-16,-1 8 0 15,1 5 0-15,0 5 0 16,-3-1 0-16,0-3 0 15,-2-3 0-15,2-6 0 16,0-6 0-16,0-8 0 16,0 2 0-16,0-7 0 15,0-1 0-15,-1-3 0 0,-1-4 0 16,2-2 0-16,-1-4 0 16,-2-1 0-16,0-3 0 15,0 0 0 1,0 0 0-16,0 0 0 0,0 0 0 15,0-3 0 1,0-7 0-16,-6 1 0 0,-2-1-215 16,-1 1-1078-16,-4 1 916 15</inkml:trace>
  <inkml:trace contextRef="#ctx0" brushRef="#br0" timeOffset="48806.28">24452 1476 91 0,'0'0'63'0,"0"0"0"16,0 0 23-16,0 0-1 16,0 0 18-16,0 0 39 15,-56 2 45-15,54-2 15 16,2 2-28-16,0-2 19 15,0 0-16-15,0 0-8 16,18 0-37-16,24 0-115 0,18 0-6 16,13 0 13-1,6 0-1-15,-7 0-12 0,-8 0 24 16,-11-2-35-16,-15 2 0 16,-16 0 17-16,-11-1-11 15,-10 1 0-15,-1 0 6 16,0 0 6-16,0 0-18 15,0 0 0-15,0-1-128 16,-9 1-296-16,-2-5-479 16,1-4 493-16</inkml:trace>
  <inkml:trace contextRef="#ctx0" brushRef="#br0" timeOffset="49553.25">25894 920 71 0,'0'0'40'0,"0"0"7"16,0 0 24-16,0 0 7 16,0 0 15-16,0 0 26 15,-42 0 6-15,41 0 66 16,1 0 0-16,0 0-44 16,0 0-42-16,0 0-51 15,0 0 9-15,8 0-22 16,19 0-41-16,15 0 11 15,22 0-11-15,17-7 10 16,2 1 7-16,5 0-12 0,-6 2 11 16,-13 1-5-1,-15 0-11-15,-20 2 0 0,-17-2 0 16,-9 2 0-16,-8 1 17 16,0 0-17-16,0 0 0 15,0 0-66-15,0 0-69 16,-8 0-90-16,-12 0-90 15,-8 0 2-15,-8 0 134 16,-6 4 61-16,2 3 22 16</inkml:trace>
  <inkml:trace contextRef="#ctx0" brushRef="#br0" timeOffset="50860.16">25835 962 81 0,'0'0'49'0,"0"0"14"15,0 0 10-15,0 0 17 16,0 0 21-16,0 0 91 0,-9-21 127 16,8 19 104-1,1 0 49-15,0 2-348 0,0 0-134 16,0 0 0-16,0 0 0 15,0 0 0-15,0 0 0 16,0 0 0-16,0 0 0 16,0 0 0-16,0 0 0 15,0 0 0-15,0 0 0 16,0 0 0-16,0 0 0 16,0 0 0-16,0 0 0 0,0 0 0 15,0 0 0-15,0 0 0 16,4 3 0-16,6 8 0 15,2 8 0-15,7 6 0 16,2 6 0-16,3 7 0 16,3 6 0-1,2 5 0-15,1 3 0 0,0 1 0 16,-2-5 0-16,-1-3 0 16,0-8 0-16,-3-4 0 15,-6-7 0-15,0-7 0 16,-6-5 0-16,-2-4 0 15,-6-6 0-15,-1-2 0 16,-1-1 0-16,-1-1 0 16,-1 0 0-16,0 1 0 15,0 1 0-15,0-2 0 0,0 3 0 16,0 4 0-16,0 4 0 16,0 5 0-16,-6 6 0 15,-5 5 0-15,-7 7 0 16,-6 8 0-16,-8 7 0 15,-5 7 0-15,0-1 0 16,-3-1 0-16,5-7 0 16,3-1 0-16,2-7 0 15,3-3 0-15,2-6 0 16,6-5 0-16,3-3 0 16,4-5 0-16,8-7 0 15,1-5 0-15,3-2 0 16,0-3 0-16,-2 0 0 15,2 0 0-15,0 0 0 0,0 0 0 16,0 0 0-16,0 2 0 16,0-1 0-16,0 0 0 15,0 2 0-15,3 1 0 16,12 0 0-16,9-2 0 16,12-1 0-16,11-1 0 15,12 0 0-15,9 0 0 16,9 0 0-16,6-2 0 15,0-4 0-15,-8 0 0 16,-11 2 0-16,-12-1 0 16,-11 2 0-16,-10-1 0 15,-5 1 0-15,-9 0 0 16,-8 2 0-16,-3 1 0 16,-1 0 0-16,-4-2 0 0,-1 2 0 15,0 0 0-15,0-1 0 16,0 1 0-16,0 0 0 15,0 0 0-15,0 0 0 16,0 0 0-16,0-2 0 16,0 1 0-16,0-3 0 15,0-5 0-15,0-3 0 16,2-3 0-16,-1-2 0 16,1-2 0-16,-2-5 0 0,0-1 0 15,0 3 0-15,0-2 0 16,0 4 0-16,-3 4 0 15,1 7 0 1,1 3 0-16,1 6 0 0,0 0 0 16,0 0 0-16,0 0 0 15,0 0 0-15,-3 13 0 16,-2 3 0-16,-1 6 0 16,-4 2-1322-16,-7 0 837 15</inkml:trace>
  <inkml:trace contextRef="#ctx0" brushRef="#br0" timeOffset="51570.94">26006 2871 89 0,'0'0'103'15,"0"0"27"-15,0 0 75 16,0 0 210-16,0 0 155 15,0 0-59-15,1-33-487 16,-1 33-24-16,0 7 0 16,0 14 0-16,0 8 0 15,0 7 0-15,-1 2 0 16,-2 1 0-16,3-2 0 16,0-4 0-16,0-2 0 0,0-7 0 15,4-2 0 1,6-7 0-16,0-3 0 0,3-6 0 15,0-6 0-15,8 0 0 16,0-15-546 0,2-8-210-16,-9-4 374 15,-8-9 172-15</inkml:trace>
  <inkml:trace contextRef="#ctx0" brushRef="#br0" timeOffset="51926.25">26049 2675 27 0,'0'0'172'0,"0"0"-49"16,0 0 69-16,0 0 100 16,0 0-89-16,0 0-128 15,-5 3-36-15,4 10 160 16,-1-2 67-16,-2-3-68 15,3-2-8-15,1-5-119 16,0-1-71-16,0 0 0 16,0 0 0-16,0-1 0 15,0-12 0-15,-3-1 0 16,0-1 0-16,1 4 0 16,1 2 0-16,-1 3 0 15,2 6 0-15,0-3 0 16,0 3 0-16,0 0 0 15,0 0 0-15,0 13-397 0,5 6-740 16,8 0 839-16,2 1 104 16</inkml:trace>
  <inkml:trace contextRef="#ctx0" brushRef="#br0" timeOffset="52198.42">26328 2869 164 0,'0'0'149'0,"0"0"99"16,0 0 267-1,0 0-30-15,0 0-220 0,0 0-167 16,53-9-80-16,-28 6-7 15,0 1-11-15,-3 2-52 16,-4 0-294-16,-9 0-191 16,-3 2 32-16,-6 11 270 15,0 4 103-15</inkml:trace>
  <inkml:trace contextRef="#ctx0" brushRef="#br0" timeOffset="52365.25">26334 3053 55 0,'0'0'113'16,"0"0"-16"0,0 0 58-16,0 0 24 15,0 0 87-15,0 0-72 0,72 0-143 16,-41 0-51-16,3-4-385 16,-3-2-19-16,-5-5 157 15</inkml:trace>
  <inkml:trace contextRef="#ctx0" brushRef="#br0" timeOffset="52687.95">26738 2750 235 0,'0'0'271'0,"0"0"735"15,0 0-471-15,0 0-535 16,0 0 0-16,0 0 0 15,5-27 0-15,-4 32 0 16,-1 17 0-16,2 9 0 16,-2 7 0-16,2 5 0 15,-2 2 0-15,0-1 0 16,0-1 0-16,0-5 0 16,0-7 0-16,0-7 0 15,0-10 0-15,0-8 0 16,0-4 0-16,0-2 0 15,0 0 0-15,0 0 0 0,0-9 0 16,0-14 0-16,0-13-1004 16,-8-14 125-16</inkml:trace>
  <inkml:trace contextRef="#ctx0" brushRef="#br0" timeOffset="53724.18">25842 473 57 0,'0'0'122'0,"0"0"-71"16,0 0 42-16,0 0-8 16,0 0-30-16,0 0 0 15,14 4 7-15,-2 2 13 16,8-1 102-16,2 1 114 0,5-4-82 15,7 1-89-15,6-3-11 16,1 0-20-16,-4 0-44 16,-2-5-5-16,-9-12 0 15,0-4 0-15,-1-2-11 16,-5-7-1-16,-3-1 24 16,-3-4-5-16,-2-6 16 15,-6-4-50-15,-2 0-13 16,-2 4 0-16,-2 3 0 15,0 8 0-15,0 6 0 16,-5 4 0-16,-5 6 0 0,-2 4 0 16,1 5 0-1,-5 2 0-15,-2 3 0 16,-9 0 0-16,-6 18 0 0,-1 9 0 16,-2 10 0-16,5 7 0 15,4 6 0-15,9 2 0 16,11 2 0-16,7-9 0 15,1-2 0-15,23-8 0 16,9-5 0-16,4-2 0 16,5-7 0-16,4-2 0 15,-2-4 0-15,-1-4 0 16,-4-5-579-16,-7-3-424 16,-9-3 661-16</inkml:trace>
  <inkml:trace contextRef="#ctx0" brushRef="#br0" timeOffset="57070.38">27516 1127 75 0,'0'0'35'0,"0"0"9"16,0 0 14 0,0 0 9-16,0 0 43 0,0 0 77 15,-25-39 149-15,22 32 168 16,-1-2 45-16,1 2-467 16,2 1-82-16,-1 1 0 15,1 2 0-15,1 0 0 16,0 3 0-16,0 0 0 15,0 0 0-15,0 0 0 16,0 0 0-16,0 0 0 16,0 0 0-16,0 0 0 0,0 0 0 15,0 0 0 1,0 0 0-16,0 4 0 16,3 9 0-16,7 7 0 15,4 7 0-15,5 8 0 0,2 5 0 16,4 7 0-16,2 7 0 15,-3 5 0-15,-2 2 0 16,-2 0 0-16,-4-6 0 16,-4-6 0-16,-1-2 0 15,-3-7 0-15,1-4 0 16,-3-11 0-16,-1-9 0 16,1-11 0-16,-5-3 0 0,-1-2 0 15,0 0 0-15,0 0 0 16,0-3 0-16,0-11 0 15,0-6 0-15,0-5 0 16,0-2 0-16,-5-1 0 16,-5 1 0-16,1 3 0 15,-2 3 0-15,-1 3 0 16,-1 3 0-16,0 5 0 16,0 3 0-16,-2 4 0 15,0 3 0-15,-3 0 0 16,-2 2 0-16,-5 12 0 15,-2 7 0-15,-2 4 0 16,-1 8 0-16,0 4 0 16,0 2 0-16,3-2 0 15,4-8 0-15,4-6 0 0,8-10 0 16,5-5 0-16,3-3 0 16,1-4 0-16,1 1 0 15,1-2 0-15,0 0 0 16,0 0 0-16,0 0 0 15,0 0 0-15,0 0 0 16,0 0 0-16,0 0 0 16,-5 0 0-16,-8 0-157 15,-5-10-1261-15</inkml:trace>
  <inkml:trace contextRef="#ctx0" brushRef="#br0" timeOffset="75577.48">4738 5421 43 0,'0'0'69'16,"0"0"-10"-16,0 0 15 16,0 0 29-16,0 0 41 15,0 0 58-15,0 0 83 16,0-5-40-16,0 0 21 15,0 1 7-15,0 0-83 16,-5 0-96-16,-2 1-94 16,-2 0 0-16,-3 0 0 15,-4 2 0-15,-4-1 0 0,-2 2 0 16,-2 0 0-16,-1 0 0 16,-2 0 0-16,0 0 0 15,-3 3 0-15,2 7 0 16,-2 1 0-16,-6 5 0 15,2 2 0-15,-2 3 0 16,5 5 0-16,4 2 0 16,4 2 0-16,7 1 0 15,4-2 0-15,9-1 0 16,3-5 0-16,0 1 0 16,21-6 0-16,6-1 0 15,12-7 0-15,4-8 0 16,5-2 0-16,1-2 0 0,0-19 0 15,-1-7 0-15,-5-7 0 16,-4-2 0-16,-9-1 0 16,-9 1 0-16,-6 2 0 15,-6-3 0-15,-6-3 0 16,-2-3 0-16,-1-3 0 16,0 0 0-16,0 1 0 15,0 3 0-15,0 4 0 16,0 5 0-16,0 3 0 15,-9 6 0-15,-3 3 0 0,-1 2 0 16,2 3 0 0,1 0 0-16,-2 3 0 0,3 0 0 15,4 4 0-15,-1 0 0 16,-1 2 0-16,3 3 0 16,-1 1 0-16,2 3 0 15,3 1 0-15,0-2 0 16,0 2 0-16,0 0 0 15,0 0 0-15,0 0 0 16,0 0 0-16,0 0 0 16,0 0 0-16,2 6 0 15,8 11-1507-15,-1 1 1111 16</inkml:trace>
  <inkml:trace contextRef="#ctx0" brushRef="#br0" timeOffset="77306.19">4672 5008 30 0,'0'0'42'0,"0"0"-7"16,0 0 1-16,0 0-3 16,0 0 4-16,0 0-11 15,0 0 7-15,0 0-4 16,0 0 10-16,0 0-5 16,0 0 20-16,0 0 5 15,0 0 32-15,0 0 35 16,0 0 62-16,0 0 34 15,0-2-9-15,-1-1-39 0,-1 0-109 16,1 0 42-16,-3-2-34 16,1-1 30-16,-2 2 24 15,2-3-56-15,0 0-71 16,0 0 0-16,0-1 0 16,-3-2 0-16,-1 1 0 15,1 1 0-15,0 2 0 16,-2-2 0-16,5 1 0 15,-4 1 0-15,-1-1 0 16,-1 0 0-16,-1 0 0 16,-5 0 0-16,0 0 0 15,-4 1 0-15,1 0 0 16,3-1 0-16,0 0 0 16,3 3 0-16,1-1 0 0,0-1 0 15,0 0 0-15,-1-1 0 16,-3 0 0-16,0-4 0 15,-1 1 0-15,1-1 0 16,-1-2 0-16,2 0 0 16,1 0 0-16,4 2 0 15,1 1 0-15,1 4 0 16,1-1 0-16,0 4 0 16,3 0 0-16,3 3 0 15,0 0 0-15,0 0 0 16,0 0 0-16,0 0 0 15,0 0 0-15,0 1 0 16,0 13-626-16,6 3-327 16,10-3 619-16</inkml:trace>
  <inkml:trace contextRef="#ctx0" brushRef="#br0" timeOffset="78657.57">5048 4860 54 0,'0'0'57'0,"0"0"1"15,0 0 18-15,0 0 13 0,0 0 48 16,0-74 23-16,0 65 154 15,0 2 39-15,0 1 89 16,0 0-135-16,0 3-307 16,0 0 0-16,0 3 0 15,0 0 0-15,0 0 0 16,0 0 0-16,0 0 0 16,0 0 0-16,0 0 0 15,0 0 0-15,0 0 0 16,0 2 0-16,0 8 0 15,0 5 0-15,0 5 0 16,0 5 0-16,0 9 0 0,0 7 0 16,0 6 0-1,0 4 0-15,0 1 0 0,0-2 0 16,0-1 0-16,2-3 0 16,4-4 0-16,0-1 0 15,1-1 0-15,1 1 0 16,-2 1 0-16,-5 2 0 15,-1 3 0-15,0 0 0 16,0-1 0-16,0-4 0 16,0-7 0-16,3-7 0 15,-1-7 0-15,1-8 0 16,-3-7 0-16,1-5 0 0,-1-1 0 16,0 0 0-16,0 0 0 15,0 0 0-15,0 0 0 16,0 0 0-16,0 0 0 15,0 0 0 1,0 0 0-16,0 0 0 16,0 0 0-16,0 0 0 0,0 0 0 15,0 0 0-15,0 0 0 16,0 0 0-16,0 2 0 16,0-2 0-16,0 0 0 15,0 0 0-15,0 0 0 16,0 0 0-16,0 0 0 15,0 0 0-15,0 0 0 16,0 3 0-16,0-3 0 16,0 0 0-16,-1 0 0 0,1 0 0 15,0 0 0-15,0 0 0 16,0 0 0-16,0 0 0 16,0 0 0-16,11 0 0 15,21 0 0-15,13 0 0 16,17 0 0-16,7 0 0 15,-1 0 0-15,-8 0 0 16,-7 0 0-16,-15 0 0 16,-11 0 0-16,-12 0 0 15,-9 1 0-15,-3-1 0 16,-3 0 0-16,0 0 0 16,0 0 0-16,0 0 0 0,-9 0 0 15,-9 0 0-15,2 0 0 16,-10 0-600-16,1 0-500 15,-3 0 793-15</inkml:trace>
  <inkml:trace contextRef="#ctx0" brushRef="#br0" timeOffset="79446.45">4064 6310 63 0,'0'0'24'16,"0"0"19"-16,0 0-9 15,0 0 15-15,-84 0 1 16,63 0 13-16,-6 0 11 16,-1 0 36-16,0 5 35 15,-5 0 96-15,0 1 64 16,3-1 11-16,5 0-53 15,7-3-14-15,9 1-231 16,3-1-18-16,3-1 0 16,3-1 0-16,0 0 0 0,0 0 0 15,0 0 0-15,0 0 0 16,12 0 0-16,21 0 0 16,31-3 0-16,36-7 0 15,34 2 0-15,27 1 0 16,15 1 0-16,11-1 0 15,4 0 0-15,0-1 0 16,1-1 0-16,1-2 0 16,-4 2 0-16,-4 0 0 15,-4 1 0-15,-14-1 0 16,-24 0 0-16,-25 2 0 16,-42-1 0-16,-33 2 0 0,-23 2 0 15,-16 2 0-15,-4 1 0 16,0 1 0-16,0 0 0 15,0-3 0-15,-9 1 0 16,-13 0 0-16,-8 1 0 16,-7 1 0-16,-4 0-1202 15,-2 5 595-15</inkml:trace>
  <inkml:trace contextRef="#ctx0" brushRef="#br0" timeOffset="81772.7">4804 6993 53 0,'0'0'32'0,"0"0"10"16,0 0-3-16,0 0 9 15,0 0 8-15,0 0 29 16,0 0 14-16,4 0 25 0,-4 0 95 16,0 0 10-16,0 0-16 15,0 0 54-15,0 0 2 16,0 0 3-16,0 0-272 15,0-4 0-15,-1-1 0 16,-7-1 0-16,-5 0 0 16,2-1 0-16,-4 3 0 15,-7 1 0-15,1 1 0 16,-4 2 0-16,2 0 0 16,1 0 0-16,0 0 0 15,-2 6 0-15,6 6 0 16,-3 2 0-16,6 2 0 15,-3 4 0-15,-1 1 0 16,5 4 0-16,1-2 0 16,1 2 0-16,6 1 0 0,3 1 0 15,3 0 0-15,0-5 0 16,0-1 0-16,12-6 0 16,4-6 0-16,-2-3 0 15,7-6 0-15,4 0 0 16,5-8 0-16,1-12 0 15,5-5 0-15,1-8 0 16,-4-3 0-16,-6-10 0 16,-2-1 0-16,-11-5 0 15,-1 0 0-15,-8 3 0 16,-5-1 0-16,0 1 0 16,0-1 0-16,-8 6 0 0,-7 2 0 15,-1 8 0-15,-5 2 0 16,2 5 0-16,-4 2 0 15,4 6 0-15,3 1 0 16,2 7 0-16,8 5 0 16,1 3 0-16,2 3 0 15,3 0 0-15,0 0 0 16,0 0 0-16,0 0 0 16,0 0 0-16,0 0 0 15,0 0 0-15,0 2 0 16,6 15-1363-16,13 4 981 15,3 0 172-15</inkml:trace>
  <inkml:trace contextRef="#ctx0" brushRef="#br0" timeOffset="86036.98">5166 6922 19 0,'0'0'72'16,"0"0"-13"-16,0 0 25 15,0 0 32-15,0 0 25 16,0 0 88-16,2-27 165 16,-2 15-7-16,0-1 100 0,0 1-428 15,0 0-59 1,0 4 0-16,0 3 0 0,0 0 0 15,0 2 0-15,0 1 0 16,0 2 0-16,0 0 0 16,0 0 0-16,0 0 0 15,0 0 0-15,0 0 0 16,0 0 0-16,0 5 0 16,0 7 0-16,0 7 0 15,0 10 0-15,0 7 0 16,0 7 0-16,0 4 0 15,0 3 0-15,0-2 0 16,0-4 0-16,4-5 0 0,1-4 0 16,-1-4 0-16,5-8 0 15,-3-6 0-15,0-7 0 16,0-6 0-16,-3-4 0 16,5 0 0-16,3-3 0 15,1-13 0-15,6-8 0 16,-1-2 0-16,-1-7 0 15,1-1 0-15,-1 2 0 16,-4-1 0-16,1 3 0 16,-4 3 0-16,-3 3 0 15,0 2 0-15,0 7 0 16,-3 4 0-16,-2 4 0 0,-1 4 0 16,2 3 0-16,-2 0 0 15,0 0 0-15,0 7 0 16,3 17 0-16,0 11 0 15,3 5 0-15,2 1 0 16,2 0 0-16,-1-3 0 16,3-6 0-16,1-4 0 15,1-6 0-15,-1-10 0 16,2-6 0-16,4-6 0 16,5 0 0-16,4-10 0 15,2-10 0-15,-4-5 0 16,-1-5 0-16,-4-3 0 15,-7-6 0-15,-6-3 0 16,-6-2 0-16,-2 0 0 16,0 5 0-16,-9 5 0 0,-6 4 0 15,-1 7 0-15,-1 1 0 16,-1 7 0-16,3 2 0 16,1 3 0-16,3 4 0 15,3 2 0-15,1 3 0 16,0 1 0-16,-2 0 0 15,-6 4-1429-15,-3-3 860 16</inkml:trace>
  <inkml:trace contextRef="#ctx0" brushRef="#br0" timeOffset="88403.69">7452 5970 111 0,'0'0'49'0,"0"0"19"16,0 0 2-16,0 0 3 15,0 0 20-15,0 0 29 16,0 0 53-16,-15-13 66 15,14 12-70-15,-1 1 40 16,1 0-50-16,1 0-22 16,0 0-25-16,-2 0-22 0,2 0-34 15,0 0-1-15,0 0-15 16,0 0-42-16,0 0 0 16,0 0 0-16,0 0 0 15,0-2 0-15,0 1 0 16,0-2 0-16,0 2 0 15,12-3 0-15,9-2 0 16,9 2 0-16,3 0 0 16,-2 1 0-16,0 3 0 15,-4 0 0-15,-3 0 0 0,-3 0 0 16,-6 3-312 0,-4 4-120-16,-3 2-9 0,-5 3 152 15,0-1 133-15,-3 0 23 16,0-1 24-16,0-1 35 15,0 2-7-15</inkml:trace>
  <inkml:trace contextRef="#ctx0" brushRef="#br0" timeOffset="88729.83">7510 6245 68 0,'0'0'33'0,"0"0"13"0,0 0 10 16,0 0 1-1,0 0 17-15,0 0 0 0,0 11 19 16,0-11 22 0,0 1-1-16,12-1-38 0,12 1 7 15,9 2 62-15,6-2-42 16,2 2 4-16,-2-1-24 15,-6-1-21-15,-6 3-25 16,-12-3-32-16,-7 1-5 16,-6 0 0-16,-2-2-10 15,0 2-177-15,-3 1-182 16,-10 3 12-16,-2-3 91 0,-3-3 50 16</inkml:trace>
  <inkml:trace contextRef="#ctx0" brushRef="#br0" timeOffset="97265.86">9269 5823 69 0,'0'0'28'16,"0"0"19"-16,0 0 9 15,0 0 14-15,0 0 32 16,0-73 85-16,0 63 288 16,0 0 85-16,0 2-107 15,0-1-453-15,0 3 0 0,0 1 0 16,0 3 0-16,0 1 0 15,0 1 0-15,0 0 0 16,0 0 0-16,0 0 0 16,0 16 0-16,0 9 0 15,3 16 0-15,3 10 0 16,-1 8 0-16,-1 3 0 16,-1 1 0-16,0-6 0 15,-3 3 0-15,1-2 0 16,1-1 0-16,-1-2 0 15,1-2 0-15,-2-9 0 16,0-5 0-16,1-10 0 16,-1-9 0-16,2-10 0 15,-1-6 0-15,1-4 0 0,-2 0 0 16,0 0 0-16,0 0 0 16,0-9 0-16,0-6 0 15,0-3 0-15,0-3 0 16,0-8-1000-16,0-4 130 15</inkml:trace>
  <inkml:trace contextRef="#ctx0" brushRef="#br0" timeOffset="97880.75">9658 5826 100 0,'0'0'72'16,"0"0"39"-16,0 0 19 0,0 0 84 16,0-73 135-16,0 60 170 15,0 3-20-15,0 2-446 16,-1 3-53-16,1 4 0 16,-3 1 0-16,3 0 0 15,0 0 0-15,0 0 0 16,0 0 0-16,-1 0 0 15,-2 9 0-15,-2 12 0 16,-1 11 0-16,3 12 0 16,-2 8 0-16,1 9 0 15,-2 4 0-15,3-2 0 16,2 3 0-16,-1-4 0 16,2-6 0-16,0-6 0 15,0-7 0-15,0-8 0 0,0-7 0 16,3-7 0-16,0-5 0 15,1-6 0-15,-2-6 0 16,-2-2 0-16,0-2 0 16,0 0 0-16,0 0 0 15,0 0 0-15,0 0 0 16,0 0 0-16,0 0 0 16,0 0 0-16,0-6 0 15,6-3-616-15,5 0-555 16</inkml:trace>
  <inkml:trace contextRef="#ctx0" brushRef="#br0" timeOffset="98685.93">10139 6075 199 0,'0'0'171'0,"0"0"382"16,0 0 316-16,0 0-614 0,10-78-255 15,-10 67 0 1,0 1 0-16,0 0 0 0,0 1 0 15,0 5 0-15,0 3 0 16,3 1 0-16,-3 0 0 16,0 0 0-16,0 0 0 15,0 0 0-15,2 13 0 16,1 8 0-16,1 11 0 16,2 5 0-16,-1 8 0 15,2 4 0-15,-3 4 0 16,1-3 0-16,-2-5 0 15,0-8 0-15,3-10 0 16,2-9 0-16,-1-5 0 0,-3-8 0 16,5-5 0-16,6 0 0 15,6-5 0-15,9-15 0 16,-2-5 0-16,-1-6 0 16,-6-4 0-16,-7-1 0 15,-1 2 0-15,-6 4 0 16,-4 1 0-16,2 6 0 15,-5 4 0-15,0 6 0 16,0 6 0-16,0 5 0 16,0 2 0-16,0 0 0 15,0 9 0-15,0 14 0 16,0 7 0-16,0 8 0 16,0-2 0-16,6 1 0 15,4-5 0-15,1-7 0 0,5-5 0 16,4-8 0-16,5-8 0 15,5-4 0-15,-2-1 0 16,2-18 0-16,-9-4 0 16,1-3 0-16,-6-5 0 15,-5-3 0-15,-6-1 0 16,-5-2 0-16,0-1 0 16,-5-2 0-16,-9 4 0 15,-6 2 0-15,-1 7 0 16,3 7 0-16,-1 8 0 15,6 7 0-15,-1 5 0 16,6 2 0-16,8 19 0 16,0-2-1471-16,27-3 1032 0</inkml:trace>
  <inkml:trace contextRef="#ctx0" brushRef="#br0" timeOffset="99351.79">11061 5791 171 0,'0'0'130'16,"0"0"140"-16,0 0 369 0,0 0 198 16,0 0-837-16,0 0 0 15,15-59 0-15,-15 59 0 16,1 0 0-16,-1 0 0 16,2 0 0-16,1 20 0 15,-2 12 0-15,2 13 0 16,-1 8 0-16,-1 4 0 15,-1-2 0-15,2-2 0 16,1-1 0-16,3-5 0 16,4-1 0-16,1-3 0 15,-2-3 0-15,1-4 0 16,-4-3 0-16,-2-5 0 16,-1-3 0-16,-1-5 0 15,1-5 0-15,-3-6 0 0,3-3 0 16,-3-4 0-16,0-2 0 15,4 0 0-15,-4 0 0 16,0 0 0-16,0-3 0 16,0-5 0-16,0-7 0 15,0-1 0-15,3-3 0 16,11-6-324-16,6-5-1022 16,9-6 1030-16</inkml:trace>
  <inkml:trace contextRef="#ctx0" brushRef="#br0" timeOffset="99791.17">11501 5755 167 0,'0'0'145'15,"0"0"119"-15,0 0 472 16,0 0-1-16,3-73-735 16,-3 69 0-16,0 3 0 15,0 1 0-15,0 0 0 0,0 0 0 16,0 1 0-16,0 18 0 16,0 11 0-16,0 15 0 15,0 12 0-15,7 4 0 16,1 2 0-1,-2 0 0-15,0-6 0 0,0-3 0 16,-2-5 0-16,-1-5 0 16,0-7 0-16,0-6 0 15,-1-8 0-15,1-6 0 16,-3-7 0-16,1-4 0 16,-1-6 0-16,0 0 0 15,0 0 0-15,0 0 0 16,-1 0 0-16,-26-17 0 0,-7-15-1549 15,-20-13 1058-15</inkml:trace>
  <inkml:trace contextRef="#ctx0" brushRef="#br0" timeOffset="100369.24">9984 5438 95 0,'0'0'62'15,"0"0"26"-15,0 0 14 16,0 0 16-16,0 0 66 0,0 0 180 16,-44 0 168-1,43 0-30-15,1 0-502 0,0 0 0 16,0 0 0-16,0 0 0 16,16 0 0-16,32-4 0 15,24-3 0-15,25-3 0 16,8-3 0-16,-3-2 0 15,-8-1 0-15,-24 3 0 16,-24 3 0-16,-26 7 0 16,-13-1 0-16,-7 4 0 15,0 0 0-15,-13 0 0 16,-8 13 0-16,-11 4 0 16,-3 6 0-16,2-4-958 0,-1-10 13 15</inkml:trace>
  <inkml:trace contextRef="#ctx0" brushRef="#br0" timeOffset="127783.61">13030 5952 30 0,'0'0'98'15,"0"0"-54"-15,0 0 34 16,0 0-20-16,0 0 24 0,0 0 14 16,0 0 36-16,-28 0 3 15,19 0 24-15,1 0 13 16,0 0-7-16,3 0-56 15,1 0 12-15,-1 0-50 16,5 0 12-16,-3 0-21 16,-2 0 6-16,1 0-5 15,-2 1 12-15,3 0-28 16,2 2-7-16,-1-3-17 16,2 0-5-16,0 2 0 15,0-2-18-15,0 0 0 16,5 0 0-16,22 0-36 0,17 0 36 15,16 0 36-15,8 0-36 16,3 0 0 0,-6 0 0-16,-2 0 0 0,-11-3 0 15,-11-1 0-15,-16 1 0 16,-13 0 0-16,-8 2 0 16,-4-1 0-16,0 2 0 15,0-1 0-15,-1 1 0 16,-11 0-59-16,-3 0-493 15,-1 0-368-15,0 0 600 16</inkml:trace>
  <inkml:trace contextRef="#ctx0" brushRef="#br0" timeOffset="130980.97">14949 5263 93 0,'0'0'48'0,"0"0"20"15,0 0 1-15,0 0 37 16,0 0 2-16,0 0 14 16,-24 0 34-16,21 0 38 15,-4 0 6-15,2 0-6 16,1 0-57-16,2 0-27 15,2 0-42-15,0 0-46 16,0 0-5-16,0 0-6 16,24 0-11-16,13 0 0 0,17 0 6 15,8 0 11 1,7-2-11-16,9-5 11 0,10 1-11 16,12-3-6-16,1 1 23 15,-1 2-12 1,-13 2-11-16,-25 3 0 0,-21-1-29 15,-22 2 24-15,-11 0-24 16,-7 0 1-16,-1 0-23 16,0 0-5-16,0 0-181 15,-9 0-214-15,-13 0 112 16,-13 3 105-16,-7 4 56 16,-8 0 43-16</inkml:trace>
  <inkml:trace contextRef="#ctx0" brushRef="#br0" timeOffset="132206.87">15020 5290 117 0,'0'0'44'0,"0"0"25"16,0 0 14 0,0 0 4-16,0 0 64 0,0 0 110 15,-8-38 137-15,8 34 87 16,0-2-133-16,0 5-352 15,0-1 0-15,0 2 0 16,-2 0 0-16,2 0 0 16,-1 0 0-16,1 0 0 15,0 0 0-15,0 0 0 16,0 0 0-16,0 0 0 16,0 8 0-16,0 5 0 15,4 7 0-15,9 4 0 0,3 6 0 16,3 6 0-1,4 5 0-15,6 4 0 0,4 4 0 16,3 4 0-16,1-4 0 16,2-1 0-16,-2-5 0 15,-4-5 0-15,-7-4 0 16,-6-2 0-16,-4-3 0 16,-4-3 0-16,-2-3 0 15,-3-6 0-15,-3-6 0 16,-2-5 0-16,-2-6 0 15,0 0 0-15,0 0 0 16,0 0 0-16,0 1 0 16,0-1 0-16,0 0 0 0,0 3 0 15,0 2 0-15,0 6 0 16,0 2 0-16,0 5 0 16,0 1 0-16,-2 4 0 15,-9 5 0-15,-3 3 0 16,-5 7 0-16,-6 4 0 15,-4 5 0-15,-4 2 0 16,-3 2 0-16,2-1 0 16,1-7 0-16,2-2 0 15,2-7 0-15,4-6 0 16,2-1 0-16,0-4 0 16,-3-1 0-16,1 0 0 15,0-1 0-15,2-2 0 16,2-2 0-16,6-3 0 0,5-5 0 15,4-5 0-15,3-1 0 16,0-3 0-16,3 0 0 16,0 0 0-16,0 0 0 15,0 0 0-15,0 0 0 16,0 0 0-16,0 1 0 16,8 1 0-16,9 1 0 15,8-3 0-15,4 0 0 16,10 0 0-16,6 0 0 15,14 0 0-15,17 0 0 16,13 0 0-16,7 0 0 16,1 0 0-16,-3 0 0 15,-7 0 0-15,-12 0 0 16,-14 0 0-16,-16 0 0 16,-11 0 0-16,-13 0 0 0,-5 0 0 15,-5 0 0-15,-4 0 0 16,2 0 0-16,-3-6 0 15,-2-3 0-15,2-3 0 16,0-3 0-16,2-4 0 16,-2-2 0-16,0-2 0 15,-2 1 0-15,1-1 0 16,-2 3 0-16,-2 2 0 16,1 5 0-16,-2 2 0 15,0 6 0-15,0 0 0 0,2 4 0 16,-2 1 0-1,0 0 0-15,0 0 0 0,0 0 0 16,0 0 0 0,0 1 0-16,0 13 0 0,0 7-111 15,-14 2-1371-15,-9 0 1093 16</inkml:trace>
  <inkml:trace contextRef="#ctx0" brushRef="#br0" timeOffset="132794.94">15126 7459 130 0,'0'0'92'0,"0"0"54"16,0 0 102-16,0 0 337 15,0 0 17-15,0 0-358 16,-13-46-244-16,11 46 0 15,2 0 0-15,-3 2 0 16,-1 15 0-16,0 8 0 16,-1 7 0-16,2 1 0 15,2 1 0-15,-2-1 0 0,3-2 0 16,0-6 0 0,0-4 0-16,0-4 0 0,3-5 0 15,3-6 0-15,5-3 0 16,3-3 0-16,4 0 0 15,3-3-307-15,0-15-882 16,-4-7 799-16</inkml:trace>
  <inkml:trace contextRef="#ctx0" brushRef="#br0" timeOffset="133136.03">15110 7093 267 0,'0'0'177'16,"0"0"351"-16,0 0 178 15,0 0-337-15,0 0-369 16,0 0 0-16,1-3 0 16,-1 3 0-16,0 0 0 15,0 0 0-15,0 0 0 16,0 0 0-16,0-1 0 15,0-5 0-15,-1-5 0 16,-1-3 0-16,1-1 0 16,-2 2 0-16,3 3 0 0,0 4 0 15,0 5 0-15,0-1 0 16,0 2 0-16,0 0 0 16,0 6 0-16,0 15 0 15,15 9-414-15,2 4-741 16,0 0 824-16</inkml:trace>
  <inkml:trace contextRef="#ctx0" brushRef="#br0" timeOffset="133412.18">15520 7370 63 0,'0'0'196'16,"0"0"-26"-16,0 0 240 15,0 0 104-15,0 0-69 16,0 0-196-16,70 4-249 16,-41-4 0-16,5 0 0 15,-3 0 0-15,-5 4 0 16,-9 4-403-16,-10 6-534 15,-7 4 544-15,0 4 217 16</inkml:trace>
  <inkml:trace contextRef="#ctx0" brushRef="#br0" timeOffset="133572.34">15578 7607 205 0,'0'0'180'0,"0"0"324"16,0 0 184-16,0 0-300 15,0 0-306-15,0 0-82 16,84 0-24-16,-51 0-547 16,-2 0-259-16,-7 0 487 15,-2-7 155-15</inkml:trace>
  <inkml:trace contextRef="#ctx0" brushRef="#br0" timeOffset="133873.87">15969 7271 229 0,'0'0'244'0,"0"0"502"15,0 0 82-15,0 0-828 16,0 0 0-16,0 0 0 16,18-42 0-16,-15 59 0 15,2 9 0-15,0 10 0 16,1 9 0-16,1 3 0 15,-4 2 0-15,-2-4 0 16,1-5 0-16,-2-9 0 16,0-6 0-16,0-11 0 0,0-6 0 15,0-7 0-15,0-2 0 16,0 0 0-16,0-3 0 16,0-14 0-16,0-10 0 15,0-9-1537-15</inkml:trace>
  <inkml:trace contextRef="#ctx0" brushRef="#br0" timeOffset="134964.26">15010 4787 93 0,'0'0'35'16,"0"0"19"-16,0 0 28 15,0 0-16-15,0 0 8 16,0 0 0-16,3 48 15 16,12-40 24-16,3-6 33 0,6-2 62 15,9 0-8-15,5-5-18 16,6-19 46-16,2-8-74 16,-1-5-80-16,-5-3-4 15,-7 2 35-15,-8 0-105 16,-4 0 0-16,-9-2 0 15,-2-2 0-15,-2-2 0 16,-7-4 0-16,-1 2 0 16,0-1 0-16,0 3 0 15,-6 4 0-15,-7 4 0 16,1 5 0-16,-3 2 0 16,0 7 0-16,-1 4 0 15,-1 5 0-15,-1 5 0 16,-1 5 0-16,-3 3 0 0,-5 0 0 15,-2 14 0-15,3 7 0 16,0 8 0-16,7 7 0 16,1 8 0-16,9 5 0 15,9 4 0-15,0 1 0 16,25 0 0-16,19-4 0 16,11-5 0-16,4-2 0 15,-1-1 0-15,-6-5 0 16,-11-1 0-16,-7-7 0 15,-5-5 0-15,-7-4 0 16,-5-5 0-16,-5-7 0 16,-5-4 0-16,-6-2 0 15,2 0-94-15,-3 2-1217 16,0-2 859-16</inkml:trace>
  <inkml:trace contextRef="#ctx0" brushRef="#br0" timeOffset="136644.29">16799 5400 128 0,'0'0'91'16,"0"0"76"-16,0 0 133 15,0 0 351-15,0 0 23 16,0 0-638-16,-21-55-36 16,19 52 0-16,1 2 0 0,1 1 0 15,0 0 0-15,0 0 0 16,0 0 0-16,0 0 0 16,0 0 0-16,0 0 0 15,0 0 0-15,0 0 0 16,0 0 0-16,0 4 0 15,1 9 0-15,11 8 0 16,5 7 0-16,1 7 0 16,3 7 0-16,-2 5 0 15,0 4 0-15,1 5 0 16,-2-2 0-16,3 4 0 16,-4 1 0-16,0 0 0 15,-4 0 0-15,-2-8 0 16,-4-6 0-16,3-8 0 0,-5-11 0 15,0-12 0-15,-2-9 0 16,0-3 0-16,-2-2 0 16,1 0 0-16,-1-3 0 15,-1-8 0-15,0-3 0 16,0 0 0-16,0-4 0 16,0-2 0-16,-6-7 0 15,-5 0 0-15,-3-3 0 16,2 2 0-16,-3 4 0 15,3 5 0-15,-1 6 0 16,-4 3 0-16,-1 0 0 0,-1 3 0 16,-4 3 0-1,1 4 0-15,-2 0 0 16,0 4 0-16,-6 19 0 16,-1 14 0-16,-5 13 0 0,-4 5 0 15,0 3 0-15,2-2 0 16,5-5 0-16,8-13 0 15,9-13 0-15,8-12 0 16,5-7 0-16,3-3 0 16,-1-2 0-16,1 1 0 15,0-2 0-15,0 0 0 16,0 0 0-16,0 0 0 16,0 0 0-16,0 0 0 15,0-9 0-15,1-5 0 0,22-6 0 16,6-2-1627-16</inkml:trace>
  <inkml:trace contextRef="#ctx0" brushRef="#br0" timeOffset="137827.91">17460 5659 111 0,'0'0'82'0,"0"0"68"15,0 0 36-15,0 0 215 16,0 0 164-16,0 0-13 16,1-70-552-16,-1 69 0 15,0 1 0-15,0 0 0 16,0 0 0-16,0 0 0 16,0 0 0-16,0 0 0 15,0 15 0-15,0 6 0 0,6 4 0 16,6 3 0-16,2 1 0 15,5 5 0 1,2 1 0-16,4 1 0 16,1-2 0-16,-1-5 0 0,-1-5 0 15,-5-8 0-15,-4-8 0 16,-1-7 0-16,3-1 0 16,5-5 0-16,4-19 0 15,4-9 0-15,-5-3 0 16,-2-3 0-16,-10 5 0 15,-5 2 0-15,-4 3 0 16,-4 2 0-16,0 4 0 0,0 3 0 16,0 5 0-16,-6 4 0 15,3 5 0-15,2 5 0 16,-1 1 0-16,-1 0 0 16,-1 1 0-16,-2 14 0 15,0 7 0-15,0 2 0 16,5 5 0-16,1 4 0 15,0 4 0-15,0 5 0 16,3 6 0-16,2 4 0 16,0 0 0-16,-5-1 0 15,0-7 0-15,0-5 0 16,0-5 0-16,-12-6 0 16,1-5 0-16,-2-4 0 15,-3-5 0-15,-2-4 0 16,1-2 0-16,-2-4 0 0,5-3 0 15,0-1 0 1,3 0 0-16,4 0 0 0,0-5 0 16,7-4 0-16,0 2-1168 15,14 1 490-15</inkml:trace>
  <inkml:trace contextRef="#ctx0" brushRef="#br0" timeOffset="138228.87">18295 6104 158 0,'0'0'151'15,"0"0"175"-15,0 0 439 16,0 0-118-16,0 0-647 16,0 0 0-16,2-32 0 15,-2 32 0-15,0 0 0 16,0 16 0-16,-2 7 0 16,-7 8 0-16,5 3 0 0,-2 0 0 15,6-2 0-15,0-2 0 16,0-5 0-16,0-4 0 15,0-5 0-15,4-2 0 16,2-5 0 0,-1-3 0-16,-4-2 0 0,2-4 0 15,0 0 0-15,5 0 0 16,5-9 0-16,2-15-1302 16,1-15 812-16</inkml:trace>
  <inkml:trace contextRef="#ctx0" brushRef="#br0" timeOffset="138527.17">18289 5729 260 0,'0'0'266'0,"0"0"413"16,0 0-35-16,0 0-446 15,0 0-198-15,0 0 0 16,0 31 0-16,0-26 0 15,0-5 0-15,0 0 0 16,0 0 0-16,0 0 0 16,0 0 0-16,0-10 0 15,0-2 0-15,-6-1 0 16,2 3 0-16,0-1 0 16,1 5 0-16,1 5 0 15,2 1 0-15,0 0 0 16,0 14 0-16,9 2-1412 0,16-1 922 15</inkml:trace>
  <inkml:trace contextRef="#ctx0" brushRef="#br0" timeOffset="141379.81">18786 6016 74 0,'0'0'40'0,"0"0"17"15,0 0 23 1,0 0 25-16,0 0 0 0,0 0 136 16,0 0 189-16,0 18 94 15,0-18-133-15,0 0-391 16,0 0 0-16,0 0 0 15,0 0 0-15,0 0 0 16,0 0 0-16,0 0 0 16,0 0 0-16,0 0 0 15,-1 0 0-15,-4 0 0 0,-1-6 0 16,0 1 0-16,3 2 0 16,3-1-508-16,0-2-475 15,10-1 622-15</inkml:trace>
  <inkml:trace contextRef="#ctx0" brushRef="#br0" timeOffset="142505.43">19104 5673 152 0,'0'0'82'16,"0"0"56"-16,0 0 40 16,0 0 184-16,0 0 79 15,0 0-31-15,-3-24-168 16,18 24-200-16,6 8-42 15,6 8 0-15,1 0 0 16,-1 5 0-16,-3 4 0 0,-2 3 0 16,-3 6 0-1,-2 7 0-15,-7 2 0 0,-7 4 0 16,-3-1 0-16,0-3 0 16,-18-4 0-16,-3-5 0 15,2-10 0-15,4-10 0 16,9-8 0-16,2-6 0 15,4 0 0-15,0 0 0 16,0-7 0-16,0-13 0 16,0-7 0-16,16-6 0 15,6-4 0-15,8-7 0 16,5-7 0-16,2 1 0 16,2 0 0-16,-5 9 0 15,-5 9 0-15,-7 10 0 16,-12 5 0-16,-1 6 0 0,-6 1 0 15,-1 6 0 1,-2 1 0-16,0 3 0 0,0 0 0 16,0 0 0-16,0 0 0 15,-11 11 0-15,-8 13 0 16,-4 6 0-16,3 2 0 16,9 2 0-16,10 3 0 15,1 0 0-15,7 0 0 16,17 0 0-16,3-3 0 15,1-5 0-15,0-5 0 0,-5-8 0 16,-4-1 0 0,-6-7 0-16,-5-2 0 0,-5-4 0 15,-1-2 0-15,-2 0 0 16,0 0 0-16,0 0 0 16,0-9 0-16,0-10 0 15,-11-2-1135-15,-7-7 454 16</inkml:trace>
  <inkml:trace contextRef="#ctx0" brushRef="#br0" timeOffset="143525.72">18905 5282 116 0,'0'0'50'0,"0"0"31"16,0 0 5-1,0 0 8-15,0 0 9 0,0 0-34 16,135-1-22-16,-53-4 107 15,-3-1 29-15,-2-4 39 16,-9 3-32-16,-9 2 14 16,-14 0 12-16,-18 3-107 15,-14 0-39-15,-11 2-64 16,-2 0 5-16,0 0-11 16,0 0-40-16,-8 0-275 15,-13 2 106-15,-2 6-281 16,-4 2 70-16,6-4 154 15,0-4 81-15</inkml:trace>
  <inkml:trace contextRef="#ctx0" brushRef="#br0" timeOffset="169779.51">21800 5853 29 0,'0'0'34'0,"0"0"-8"16,0 0 2-16,0 0-6 15,0 0 12-15,0 0 9 16,0 0 5-16,0 0 7 16,-16 0 20-16,14 0 6 15,1 0-3-15,-2 0-17 16,-2 0-20-16,-3 1-10 15,0 2-5-15,2 0 5 16,0 0 17-16,1-1 13 16,2-1 51-16,2-1-33 15,1 1 10-15,0-1-2 0,0 0 21 16,0 0-14-16,0 0-20 16,0 0 8-16,0 0-9 15,0 0-11-15,0 0-22 16,0 0-35-16,0 0 30 15,0 0-35-15,0 0 0 16,0 0 0-16,0 0 6 16,0 0 5-16,0 0-11 15,3 0-6-15,12 0 6 16,7 0 12-16,6 0-6 0,5 0-1 16,2 0-5-1,3 0 0-15,2 1 0 0,2 1 0 16,4-2-5-16,1 0-7 15,3 0 12-15,5 0-11 16,4 0-35-16,2 0-5 16,4-2 17-16,-3 0-39 15,-7 1 34-15,-3-3 12 16,-4-2 16-16,-3 0 11 16,1-2 0-16,2-1 0 15,4-1 0-15,5 2 0 16,-2-1-5-16,0 2 16 15,2 1-11-15,-1 2 5 16,1 1-5-16,1 3 6 16,-2-3-17-16,-1 3 11 0,-3-3-17 15,2-1-4-15,-2 1-12 16,6 1-9-16,8-1 32 16,7 1-32-16,5-2-8 15,2 2 50-15,-1-2-20 16,-3 1 0-16,-6-2 5 15,-4 0 1-15,-6 1-6 16,-4-2-30-16,-1 3 0 16,2 1 20-16,3 2 30 15,-2 0 0-15,-1 0 0 16,-3 0 0-16,-4-1-13 16,-2-3 9-16,1-1 4 15,5 0 0-15,1-1-8 16,5 2 8-16,3 0 0 0,-5-1-5 15,-3 3 1-15,-3-1 4 16,-6-1 9-16,2 1-1 16,-2 1-16-16,5 1 12 15,4 0-8-15,3-1 4 16,-4 2 0-16,-3-2 8 16,-7 2-4-16,-9-2-4 15,-7 2 0-15,-4-1 21 16,0-1-21-16,3 1-8 15,3 0 8-15,1 1 0 16,-1 0 8-16,-8 0-8 0,-8 0-21 16,-10 0 21-1,-2 0 8-15,-2 0 81 16,0 0 6-16,0 0 26 0,0 0-31 16,0 0-63-16,0 0-27 15,0 0-11-15,0 0-191 16,-6 0-303-16,-9 0 97 15,-8-3 170-15</inkml:trace>
  <inkml:trace contextRef="#ctx0" brushRef="#br0" timeOffset="170712.59">27229 5511 25 0,'0'0'48'15,"0"0"-5"-15,0 0-3 16,0 0 22-16,0 0 15 15,0 0 39-15,0 0 31 16,22-77 92-16,-22 70 114 16,0 3 3-16,0 2 45 15,0 2-261-15,0 0-140 0,0 0 0 16,0 0 0-16,0 0 0 16,0 0 0-16,0 6 0 15,0 8 0-15,0 6 0 16,0 3 0-16,2 2 0 15,1 4 0-15,0 0 0 16,1 1 0-16,1-3 0 16,1 2 0-16,-2-1 0 15,1-2 0-15,-4-1 0 16,2-3 0-16,-1-2 0 0,-1-5 0 16,1-5 0-16,-2-3 0 15,1-5 0-15,-1-2 0 16,2 0 0-16,-2 0 0 15,0 0 0-15,1 0 0 16,1-6 0-16,3-10 0 16,0-4 0-16,1-3-352 15,0-3-816-15,-1 1 823 16</inkml:trace>
  <inkml:trace contextRef="#ctx0" brushRef="#br0" timeOffset="171980.48">27400 5175 76 0,'0'0'59'0,"0"0"16"15,0 0 8-15,0 0 31 16,0 0 9-16,-10-80 80 0,3 69 58 15,-2 2-11 1,0 1-63-16,-3 0 88 0,-2 1-45 16,-3-2-119-16,-7 3-111 15,0 1 0-15,-2 1 0 16,3-1 0-16,3 4 0 16,2 1 0-16,-1 0 0 15,1 0 0-15,-5 0 0 16,0 0 0-16,-3 6 0 15,1-2 0-15,4 4 0 16,-3 2 0-16,-1 0 0 16,-2 3 0-16,2 1 0 15,1 3 0-15,1 1 0 16,3 2 0-16,1 2 0 16,0 2 0-16,3 2 0 0,-2 3 0 15,2 2 0-15,0 4 0 16,2 1 0-16,3 5 0 15,2 2 0-15,2 4 0 16,-1 0 0-16,4-5 0 16,1-3 0-16,1-3 0 15,1-5 0-15,1-3 0 16,0 2 0-16,0 1 0 0,10 1 0 16,7 5 0-1,-2-1 0-15,1-1 0 0,1 0 0 16,2 0 0-16,0-1 0 15,4-2 0-15,4-2 0 16,2-6 0-16,3-3 0 16,4-4 0-16,-1-2 0 15,-2-3 0-15,1-2 0 16,-1-3 0-16,0-3 0 16,3-4 0-16,3 0 0 15,7 0 0-15,2-13 0 16,2-2 0-16,-1 0 0 15,-7-4 0-15,-7 2 0 16,-5-1 0-16,-2-2 0 16,-1 0 0-16,2-1 0 0,1-1 0 15,2-1 0-15,-3-1 0 16,-2-3 0-16,-2-4 0 16,-5-1 0-16,-2-1 0 15,-6 1 0-15,-3 4 0 16,0-2 0-16,-6 1 0 15,0 4 0-15,0-2 0 16,0 2 0-16,0-3 0 16,1 3 0-16,1 0 0 15,-1 1 0-15,-2 3 0 16,-2 0 0-16,0 1 0 16,0 2 0-16,0-1 0 15,0 0 0-15,-3 2 0 16,-3-1 0-16,1 1 0 0,-1 0 0 15,2 1 0 1,-2 1 0-16,-3-2 0 0,2 3 0 16,-4-2 0-16,-1 1 0 15,2 1 0-15,-2-2 0 16,0 1 0-16,1-1 0 16,-1 0 0-16,1 0 0 15,-2 2 0-15,2-1 0 16,-1 3 0-16,-3 0 0 15,-6 1 0-15,-6 1 0 16,-1 2 0-16,-4 1 0 16,4 1 0-16,3 1 0 15,2 2 0-15,1 0 0 16,-5-3 0-16,-7 2 0 16,-14-3-1168-16,-12 1 545 0</inkml:trace>
  <inkml:trace contextRef="#ctx0" brushRef="#br0" timeOffset="178811.96">4905 9886 92 0,'0'0'69'0,"0"0"19"16,0 0 10-16,0 0 11 15,0 0 40-15,0 0 63 16,0 0 47-16,-6-48 8 15,0 44-82-15,0 1-57 0,-7-2-78 16,2 3-4 0,-5-1-23-16,-2 0 0 0,2 3 74 15,-4 0 8-15,-1 0-58 16,-4 0-47-16,0 0 0 16,-5 0 0-16,3 7 0 15,4 3 0-15,1 1 0 16,3 4 0-16,4 0 0 15,-3 4 0-15,3 4 0 16,2 1 0-16,1 2 0 0,1-2 0 16,4 3 0-1,4-3 0-15,0 2 0 16,3 1 0-16,0-3 0 16,13-1 0-16,4-5 0 0,2-5 0 15,8-8 0-15,1-5 0 16,6 0 0-1,2-1 0-15,3-13 0 0,3-6 0 16,-2-1 0-16,-1-3 0 16,0-1 0-16,-6-2 0 15,-11 0 0-15,-3 1 0 16,-10 0 0-16,-4-2 0 16,-5-2 0-16,0-2 0 15,0-6 0-15,0 1 0 16,0-3 0-16,-5 1 0 0,-1 1 0 15,0 3 0 1,-2 3 0-16,0 3 0 0,-1 3 0 16,1 2 0-16,-2 3 0 15,1 1 0 1,0 2 0-16,-1 1 0 16,4 4 0-16,1 4 0 0,2 3 0 15,0 3 0-15,3 3 0 16,-1 0 0-16,1 0 0 15,0 0 0-15,0 0 0 16,0 0 0-16,7 7-1238 16,17 4 683-16,6 2 314 15</inkml:trace>
  <inkml:trace contextRef="#ctx0" brushRef="#br0" timeOffset="180363.8">4981 9508 24 0,'0'0'55'16,"0"0"-12"-16,0 0-3 16,0 0-12-16,0 0 13 15,0 0-12-15,0-12-2 16,-3 11 1-16,0-2-14 15,-4 1 4-15,2 2 0 16,-1-1 4-16,2 0 6 0,-1 1 3 16,1-3 9-16,-2 0 30 15,0 0 9-15,0-1 21 16,0 0 7-16,3-2-23 16,-4 2 20-16,1-1 30 15,1-1-25-15,-1 1-50 16,0 0 14-16,-1 0 28 15,1 0-30-15,3-3-4 16,-2 2 35-16,-1-2 65 16,2-2-69-16,-3 0-62 15,-1-2-36-15,2 1 0 16,0 0 0-16,0 0 0 16,-3-1 0-16,2 0 0 15,-1 0 0-15,-1 1 0 16,2 0 0-16,-2 0 0 0,0-3 0 15,-3 2 0-15,-3-1 0 16,2 2 0-16,-1 1 0 16,-2 1 0-16,1-1 0 15,0 1 0-15,0 2 0 16,-1-1 0-16,4-1 0 16,-2 2 0-16,2 1 0 15,3 1 0-15,0 3 0 16,5-2 0-16,-5 1 0 15,6 0 0-15,-3 0 0 16,3 1 0-16,-2-1 0 16,1 0 0-16,1 1 0 15,2 0 0-15,1 2 0 16,0 0 0-16,0 0 0 0,13 0-502 16,14 8-722-16,1 6 1027 15</inkml:trace>
  <inkml:trace contextRef="#ctx0" brushRef="#br0" timeOffset="181775.99">5307 9160 43 0,'0'0'61'16,"0"0"-7"-16,0 0 20 16,0 0 17-16,0 0-3 15,0 0 91-15,1-33 133 16,-1 31 165-16,0 2-87 0,0 0-112 15,0 0-278-15,0 0 0 16,0 0 0-16,0 0 0 16,0 0 0-16,0 12 0 15,0 8 0-15,0 5 0 16,0 6 0-16,0 6 0 16,0 1 0-16,0 3 0 15,0 2 0-15,0 1 0 16,6 5 0-16,-2 1 0 15,-1 0 0-15,-3 0 0 16,0-5 0-16,0-5 0 16,0-7 0-16,0-3 0 15,0-6 0-15,0-4 0 16,0-6 0-16,0-1 0 16,0-2 0-16,0 0 0 0,0-1 0 15,0-1 0-15,0 1 0 16,0-2 0-16,0-1 0 15,0-1 0-15,-1-2 0 16,-1-3 0-16,2 0 0 16,0 1 0-16,-1 1 0 15,-1 1 0-15,-2 5 0 16,1 1 0-16,0-2 0 16,0 2 0-16,3-5 0 15,0-1 0-15,0-2 0 0,0 0 0 16,0-2 0-16,0 1 0 15,0-1 0-15,0 0 0 16,0 0 0 0,0 0 0-16,-3 2 0 0,3 0 0 15,0 3 0 1,0-1 0-16,-3-2 0 0,3 1 0 16,0-1 0-16,0-1 0 15,-3 0 0-15,3 2 0 16,0 1 0-16,-3 1 0 15,1 2 0-15,-1 1 0 16,-2 4 0-16,3-1 0 16,-1 1 0-16,2-3 0 15,1-1 0-15,-2-2 0 0,2-2 0 16,-1 0 0-16,-1-1 0 16,1 3 0-16,-1-5 0 15,1 2 0-15,1 0 0 16,0-3 0-16,0 2 0 15,0-2 0-15,0 0 0 16,0 0 0-16,0 0 0 16,-2 0 0-16,2 0 0 15,0 0 0-15,0 0 0 16,0 0 0-16,5 0 0 16,17 0 0-16,12 0 0 15,10 1 0-15,3 1 0 16,5-2 0-16,4 0 0 0,5 0 0 15,0 0 0-15,-9 0 0 16,-11 0 0-16,-13-1 0 16,-13-1 0-16,-8 0 0 15,-5 2 0-15,-2 0 0 16,0 0 0-16,0 0 0 16,0 0 0-16,0 0 0 15,-6 0 0-15,-9 0 0 16,-6 0-1068-16,-6 0 457 15,-4 4 331-15</inkml:trace>
  <inkml:trace contextRef="#ctx0" brushRef="#br0" timeOffset="182452.69">4216 10674 34 0,'0'0'41'15,"0"0"-4"-15,0 0 4 16,0 0 15-16,-84 6 2 0,72-3 13 16,-4 1 1-16,4 1 0 15,0 2-14-15,2 0-23 16,2-3-1-16,5-1-19 16,0-2 1-16,3-1 24 15,0 0 125-15,0 0 131 16,0 0-105-16,24 0-97 15,33 0-94-15,40-10 26 16,43-5-10-16,31-3-16 16,16-2-21-16,7-3-52 15,9 0 26-15,-3 1 23 16,-6 0 24-16,-14-1 0 16,-20 2 0-16,-20 3-15 15,-24 0-20-15,-20 6-26 16,-26 5-109-16,-25 2 23 0,-23 4 54 15,-20 1-29-15,-2 0 55 16,-20 0 22-16,-14 2 8 16,-12 12-95-16,-6-2-4 15,-5 7-7-15</inkml:trace>
  <inkml:trace contextRef="#ctx0" brushRef="#br0" timeOffset="183213.6">5008 11410 141 0,'0'0'86'16,"0"0"49"-16,0 0 89 15,0 0 249-15,0 0-15 16,-33-78 54-16,26 70-494 16,-4 1-18-16,-2 1 0 15,-8 4 0-15,-3 2 0 16,-4 0 0-16,1 1 0 15,-3 14 0-15,-1 8 0 16,1 4 0-16,0 3 0 0,6 5 0 16,5-3 0-1,7-1 0-15,5-4 0 0,7-4 0 16,0-5 0-16,4-7 0 16,20-4 0-16,16-7 0 15,5 0 0-15,4-9 0 16,-3-12 0-16,-4-5 0 15,-5-7 0-15,-7 0 0 16,-6-4 0-16,-9-2 0 16,-3-6 0-16,-10-4 0 15,-2-2 0-15,0-6 0 16,-14 0 0-16,-4 1 0 16,-6 8 0-16,0 4 0 15,-7 6 0-15,1 6 0 16,-3 3 0-16,2 5 0 0,1 7 0 15,11 3 0-15,5 6 0 16,6 3 0-16,6 4 0 16,2 1 0-16,0 0 0 15,2 23-76-15,15 9-1273 16,1 5 951-16</inkml:trace>
  <inkml:trace contextRef="#ctx0" brushRef="#br0" timeOffset="184446.55">5332 10976 110 0,'0'0'79'16,"0"0"13"-16,0 0 45 15,0 0 67-15,0 0 258 16,0 0 82-16,0-54-125 0,0 52-419 16,0 2 0-1,0 0 0-15,0 0 0 0,0 0 0 16,0 0 0-16,0 0 0 16,0 0 0-16,0 0 0 15,0 0 0-15,0 0 0 16,0 0 0-16,0 0 0 15,0 0 0-15,0 0 0 16,0 0 0-16,0 0 0 16,0 0 0-16,0 0 0 15,0 0 0-15,0 0 0 16,0 0 0-16,0 0 0 16,0 0 0-16,0 0 0 15,0 0 0-15,0 0 0 16,0 0 0-16,0 0 0 15,0 0 0-15,0 0 0 0,0 0 0 16,0 3 0-16,0 5 0 16,0 7 0-16,0 6 0 15,0 8 0-15,0 5 0 16,0 9 0-16,0 5 0 16,0 1 0-16,0 2 0 15,1 0 0-15,-1-5 0 16,0-5 0-16,0-8 0 15,0-8 0-15,2-5 0 16,-1-2 0-16,1-2 0 16,-2-5 0-16,0-1 0 15,0-5 0-15,0-3 0 16,0-2 0-16,0 0 0 16,0 0 0-16,0 0 0 15,0 0 0-15,0 0 0 0,0 0 0 16,0-7 0-16,0-7 0 15,0-7 0-15,0-2 0 16,10-4 0-16,5-2 0 16,6 0 0-16,6 1 0 15,1 5 0-15,3 5 0 16,1 6 0-16,-4 2 0 16,3 8 0-16,-3 2 0 15,0 0 0-15,2 0 0 16,0 14 0-16,-2 5 0 15,-1 3 0-15,-7 4 0 16,-9 2 0-16,-6 3 0 16,-5 3 0-16,0 0 0 0,-11-1 0 15,-10-1 0-15,-10-4 0 16,-2-5 0-16,-6-4 0 16,2-8 0-16,2-6 0 15,7-5 0-15,4 0 0 16,5-1 0-16,2-8 0 15,1 0 0-15,1 2 0 16,2 0 0-16,4 3 0 0,-3 4-658 16,0 0-397-1,3 0 735-15</inkml:trace>
  <inkml:trace contextRef="#ctx0" brushRef="#br0" timeOffset="186635.14">8016 9923 66 0,'0'0'84'16,"0"0"-25"-16,0 0 38 15,0 0-22-15,0 0 58 16,0 0 73-16,0 0 65 0,-57-5-4 16,54 4 14-1,2-1-74-15,1 1 29 0,0 1-171 16,0-2-65-16,0 2 0 16,0 0 0-16,0 0 0 15,0 0 0-15,0-1 0 16,3 0 0-16,13-3 0 15,11-1 0-15,6 1 0 16,1 1 0-16,6 2 0 16,2 0 0-16,0 1 0 15,-9 0 0-15,-8 0-425 16,-7 0-74-16,-8 5-19 16,-7 6 293-16,-3 4 98 15,0 6 49-15,-16 2 1 16,-8 4-17-16</inkml:trace>
  <inkml:trace contextRef="#ctx0" brushRef="#br0" timeOffset="186871.56">7971 10186 44 0,'0'0'60'16,"0"0"-12"-16,0 0 9 15,0 0-13-15,0 0 16 16,0 0 3-16,36 7 51 15,0-7 111-15,10 0 119 16,3-3-125-16,3-6-45 16,-10 1-65-16,-10 0-71 15,-13 5-38-15,-13 2-11 16,-5 1-65-16,-1 0-272 0,0 0-215 16,0 0 240-16,-3 6 157 15</inkml:trace>
  <inkml:trace contextRef="#ctx0" brushRef="#br0" timeOffset="205051.62">9939 9190 16 0,'0'0'57'0,"0"0"-16"16,0 0 0-16,0 0 8 16,0 0-2-16,0 0 14 15,0 0 8-15,0 0 25 16,-70 13 30-16,64-13 35 16,0 0 32-16,1 0-8 15,4 0 17-15,-1 0-53 16,-1 3-43-16,-4-1-48 15,1 1-22-15,0 1-12 16,0-2-22-16,6-1 0 0,0 1 0 16,0-2 0-16,0 0 6 15,0 0 5-15,0 0 12 16,22 0-23-16,14 0 0 16,14-5 5-16,12-2 7 15,8 0-1-15,6 0-11 16,8-1-6-16,5-2-22 15,4 2-45-15,-4-2-33 16,-5 1 35-16,-10 2-3 16,-15 2 6-16,-14 2-1 15,-17 3 15-15,-12-2-14 16,-8 2 27-16,-7 0-17 16,-1 0 41-16,0 0 13 15,0 0-92-15,0 0-49 16,-3 0-2-16,-13 2 49 0,-5 6-9 15,-9 4-5-15,-7 0 21 16,-2 3-2-16,-4-1-23 16</inkml:trace>
  <inkml:trace contextRef="#ctx0" brushRef="#br0" timeOffset="206263.98">9869 9310 78 0,'0'0'52'0,"0"0"20"0,0 0 2 16,0 0 27-1,-14-82 44-15,13 67 91 0,-1 1 111 16,1 3 38-16,-1 2 32 15,-1 5-277-15,2 3-140 16,1 1 0-16,0 0 0 16,0 0 0-16,0 0 0 15,0 0 0-15,0 0 0 16,0 5 0-16,0 15 0 16,0 6 0-16,0 7 0 15,15 3 0-15,9 6 0 16,7 3 0-16,9 4 0 15,5 3 0-15,1 4 0 16,0-4 0-16,-1 1 0 0,-2-3 0 16,-5-5 0-16,-4-4 0 15,-4-5 0-15,-6-6 0 16,-5-6 0-16,-4-6 0 16,-4-4 0-16,-5-5 0 15,-2-4 0-15,-1 0 0 16,-3-4 0-16,0 1 0 15,0 0 0-15,0 4 0 16,0 3 0-16,0 8 0 16,-10 5 0-16,-5 5 0 15,-6 4 0-15,-4 5 0 16,-5 1 0-16,-2 6 0 16,-2 0 0-16,-2 4 0 15,-3 0 0-15,1 2 0 16,0-2 0-16,6-9 0 0,5-7 0 15,4-8 0-15,4-5 0 16,8-7 0-16,3-5 0 16,5-2 0-16,3-4 0 15,0 0 0-15,0 0 0 16,0 0 0-16,0 0 0 16,0 0 0-16,0 0 0 15,0 0 0-15,0 0 0 16,10 4 0-16,9-1 0 15,13-2 0-15,14-1 0 0,13 0 0 16,13-1 0 0,13-8 0-16,5 2 0 15,2 2 0-15,-1-1 0 16,-7 2 0-16,-10-2 0 16,-17 0 0-16,-14 1 0 15,-13-1 0-15,-9 1 0 0,-9 2 0 16,-1-3 0-16,-7 3 0 15,-1 0 0-15,-2 0 0 16,-1 2 0-16,2 1 0 16,-2-4 0-16,0 1 0 15,0-1 0-15,0-1 0 16,0 1 0-16,0-1 0 0,0-1 0 16,0-1 0-1,0-4 0-15,0-3 0 0,0-1 0 16,0 0 0-16,0 1 0 15,0 1 0-15,0 4 0 16,0 2 0 0,0 2 0-16,0 4 0 0,0 1 0 15,0 0 0-15,0 0 0 16,0 0 0-16,0 0 0 16,1 9 0-16,1 11 0 15,-1 5-1121-15,-1 5 463 16,0 0 397-16</inkml:trace>
  <inkml:trace contextRef="#ctx0" brushRef="#br0" timeOffset="206880.26">10216 11269 63 0,'0'0'73'0,"0"0"10"15,0 0 36-15,0 0 44 0,0 0 148 16,0 0 185-16,-1-52-12 16,-1 52-229-16,2 0-255 15,-1 0 0-15,-5 13 0 16,3 13 0-16,-3 5 0 15,3 1 0-15,0 1 0 16,3 0 0-16,0-1 0 16,0-1 0-16,3-3 0 15,5-4 0-15,0-5 0 16,-2-9 0-16,-1-6 0 16,-1-4 0-16,4 0 0 15,8-12-59-15,2-8-1087 0,0-5 579 16</inkml:trace>
  <inkml:trace contextRef="#ctx0" brushRef="#br0" timeOffset="207277.12">10260 10992 144 0,'0'0'73'16,"0"0"45"-1,0 0 7-15,0 0 14 0,0 0 71 16,0 0 49-16,0 0 52 16,0 0-6-16,0 0 58 15,0 0-363-15,0 0 0 16,0 0 0-16,0-3 0 15,0-7 0-15,0-2 0 16,-2 0 0-16,1 3 0 16,1 2 0-16,-2 4 0 15,2 0 0-15,-1 3 0 16,1 0 0-16,0 0 0 16,-2 0 0-16,1 0 0 15,1 0 0-15,0 4 0 16,0 13 0-16,0 7-1221 0,6 0 696 15,7 2 317-15</inkml:trace>
  <inkml:trace contextRef="#ctx0" brushRef="#br0" timeOffset="207561.74">10431 11181 109 0,'0'0'141'15,"0"0"85"-15,0 0 341 16,0 0 102-16,0 0-334 16,0 0-335-16,20-15 0 15,-6 7 0-15,3 3 0 16,4 2 0-16,1 3 0 15,-2 0 0-15,1 0 0 16,-2 3-105-16,-4 10-831 16,-6 4 351-16,-9 4 338 15</inkml:trace>
  <inkml:trace contextRef="#ctx0" brushRef="#br0" timeOffset="207760.84">10442 11403 214 0,'0'0'147'0,"0"0"141"15,0 0 23-15,0 0-84 16,0 0-45-16,113-17-72 16,-76 12-110-16,1 3-432 15,-5 1-129-15,-4-1 285 16,-3 2 70-16</inkml:trace>
  <inkml:trace contextRef="#ctx0" brushRef="#br0" timeOffset="208096.25">10973 11112 145 0,'0'0'199'0,"0"0"322"16,0 0 527-16,0 0-914 16,0 0-134-16,0 0 0 15,10-45 0-15,-10 45 0 16,2 14 0-16,2 8 0 16,1 4 0-16,1 2 0 15,0 4 0-15,1-3 0 16,-3-1 0-16,-2-2 0 0,1-8 0 15,-3-4 0 1,0-7 0-16,0-4 0 0,3-2 0 16,0-1 0-16,0 0 0 15,0 0 0-15,0 0 0 16,0 0-1102-16,0-22 436 16</inkml:trace>
  <inkml:trace contextRef="#ctx0" brushRef="#br0" timeOffset="208993.61">9979 8533 24 0,'0'0'94'16,"0"0"-49"-16,0 0 28 15,0 0 6-15,0 0-14 16,0 0 37-16,-42 63 13 15,42-56 58-15,12 0 14 16,15-5 52-16,11-2 209 16,11 0-133-16,3-8-227 15,2-9-88-15,1-9 0 16,0-7 0-16,-7-5 0 16,-2-4 0-16,-9-3 0 15,-8-4 0-15,-10-4 0 16,-10-10 0-16,-6-8 0 0,-3-1 0 15,0 6 0-15,-5 6 0 16,-12 7 0-16,-3 7 0 16,-5 5 0-16,-5 7 0 15,2 9 0-15,-1 6 0 16,3 10 0-16,-1 7 0 16,0 2 0-16,4 8 0 15,1 21 0-15,3 10 0 16,5 12 0-16,5 11 0 15,9 12 0-15,0 15 0 0,17 0 0 16,16-1 0-16,11-9 0 16,7-13 0-16,3-9 0 15,1-11 0 1,-4-10 0-16,-4-13 0 0,-6-7 0 16,-3-6-946-16,-12-6 110 15</inkml:trace>
  <inkml:trace contextRef="#ctx0" brushRef="#br0" timeOffset="210192.27">11569 9317 84 0,'0'0'58'0,"0"0"22"16,0 0 31-16,-17-89 72 16,14 75 239-16,1 5 174 0,1 3-83 15,1 2-513 1,0 4 0-16,-2 0 0 16,2 0 0-16,0 0 0 15,0 0 0-15,0 0 0 0,0 15 0 16,0 9 0-16,2 14 0 15,10 7 0-15,2 10 0 16,3 6 0-16,4 8 0 16,1 4 0-16,1 3 0 15,1 1 0-15,-4-10 0 16,-3-7 0-16,1-10 0 16,-5-13 0-16,-3-11 0 15,-5-12 0-15,-2-9 0 0,0-5 0 16,-1 0 0-16,-2 0 0 15,0 0 0-15,0 0 0 16,0-12 0-16,-5-5 0 16,-7-4 0-16,-6-5 0 15,-1-4 0 1,1-7 0-16,-3-2 0 0,4 3 0 16,3 9 0-1,3 10 0-15,4 11 0 0,-8 6 0 16,-4 0 0-16,-6 6 0 15,-3 15 0-15,0 6 0 16,4 8 0-16,0 9 0 0,-1 7 0 16,1 1 0-1,0 0 0-15,2-6 0 0,7-9 0 16,0-10 0-16,7-9 0 16,4-11 0-16,2-7 0 15,1 0 0-15,-1-6 0 16,-1-10 0-16,-1-2 0 15,1 3 0-15,3 4 0 16,0 6 0-16,0 1-436 16,0-1-745-16,12 0 816 15</inkml:trace>
  <inkml:trace contextRef="#ctx0" brushRef="#br0" timeOffset="211545.79">12063 9521 89 0,'0'0'74'0,"0"0"37"15,0 0 82-15,2-86 179 16,-2 69 231-16,0 2 2 15,0 7-605-15,0 5 0 0,0 3 0 16,0 0 0 0,0 8 0-16,-3 18 0 0,-3 9 0 15,5 9 0-15,1 6 0 16,0-1 0-16,11 0 0 16,9-7 0-1,8-9 0-15,8-12 0 0,3-10 0 16,4-11 0-16,5 0 0 15,-3-24 0-15,1-8 0 16,-11-8 0-16,-8-2 0 16,-9 0 0-16,-9 1 0 15,-7 3 0-15,-2 5 0 16,0 9 0-16,0 8 0 16,-9 7 0-16,7 8 0 15,-2 1 0-15,-2 7 0 0,1 21 0 16,1 11 0-16,4 13 0 15,0 9 0 1,9 4 0-16,3 4 0 0,1-2 0 16,-7-4 0-16,-4-4 0 15,-2-5 0-15,-5-7 0 16,-14-8 0-16,-5-8 0 16,-3-10 0-16,-3-6 0 15,0-11 0-15,-1-4 0 16,3-2 0-16,2-13 0 15,7-4 0-15,12 2 0 16,7 2-928-16,23 2 44 16</inkml:trace>
  <inkml:trace contextRef="#ctx0" brushRef="#br0" timeOffset="211827.6">12877 9967 236 0,'0'0'363'0,"0"0"893"16,0 0-1064-16,0 0-192 16,0 0 0-16,0 0 0 0,0 7 0 15,0 26 0 1,-2 11 0-16,-4 1 0 15,1-1 0-15,-2-9 0 16,4-9 0-16,3-15 0 0,0-10 0 16,0-1-24-16,9-12-1127 15,3-21 444-15</inkml:trace>
  <inkml:trace contextRef="#ctx0" brushRef="#br0" timeOffset="211977.75">12896 9557 410 0,'0'0'1195'0,"0"0"-753"16,0-89-442-16,0 81 0 0,0 8 0 15,0 3 0-15,9 29 0 16,-2 20 0-16,-7 6-1455 16</inkml:trace>
  <inkml:trace contextRef="#ctx0" brushRef="#br0" timeOffset="-205375.68">9051 10031 6 0,'0'0'89'0,"0"0"-31"16,0 0 6-16,0 0 4 15,0 0 12-15,0 0 1 16,0 0-9-16,0 0 11 16,-19-10 0-16,17 10-6 15,1 0-3-15,-2 0-7 0,-2 0-9 16,-1 0 20-1,2 0-6-15,-2 0 19 0,2 0-34 16,2 0 22 0,1 0-11-16,-1 0 17 15,2 2-58-15,-3-2 22 0,3 0-43 16,0 0 27-16,0 0-22 16,0 0 6-16,0 0-6 15,0 0 18-15,0 0-1 16,0 0 23-16,0 0-5 15,0 0 0-15,8 0 23 16,12 0-40-16,10 0 17 16,6 0-23-16,3 0-5 15,-1 0-18-15,0 0 5 0,-1 0 8 16,2 0-13-16,-3 0 0 16,1-3 0-16,-11 0 0 15,-9 2 0-15,-9-1 0 16,-5 1 0-16,-3 1 0 15,0 0 0-15,0 0 0 16,0 0 0-16,0 0 0 16,0 0 0-16,0 0 0 15,0 0 0-15,0 0 0 16,-3 0 0-16,-3 0-140 16,-5 0-598-16,-5 4 32 15,1-1 412-15</inkml:trace>
  <inkml:trace contextRef="#ctx0" brushRef="#br0" timeOffset="-199507.97">14697 9934 96 0,'0'0'36'0,"0"0"6"0,0 0 8 15,0 0 5-15,0 0 11 16,0 0 11-16,0 0 22 16,0 0 46-16,-32 6 51 15,28-4 18-15,-2 0-7 16,1-1-43-16,1 2-34 16,1-3-34-16,2 0-12 15,-1 0 31-15,2 0 30 16,0 2-115-16,0-2-30 15,0 0 0-15,0 0 0 16,0 0 0-16,0 0 0 16,0 0 0-16,0 0 0 15,0 0 0-15,3 0 0 0,12 0 0 16,10 0 0-16,13 0 0 16,11-3 0-16,12-4 0 15,9 2 0-15,6-2 0 16,6-1 0-16,5 0 0 15,-1 1 0-15,1-1 0 16,4 1 0-16,10-1 0 16,10 0 0-16,19-1 0 15,20-2 0-15,22 1 0 16,19-2 0-16,19 1 0 16,26 0 0-16,16-2 0 15,18-2 0-15,12-1 0 16,6-3 0-16,3 1 0 15,-2 1 0-15,-4 0 0 16,-6 1 0-16,-1 1 0 0,-4 1 0 16,2 1 0-16,2-2 0 15,-1 0 0-15,-2 2 0 16,-2 0 0-16,-8 2 0 16,-11-1 0-16,-5 1 0 15,-10 2 0-15,-6-4 0 16,-1-1-18-16,-3-2-40 15,-1-1-12-15,-3 0 30 16,-10 1 0-16,-8 3-1 16,-8-1-33-16,-14 2 1 0,-11 1 6 15,-11 1 24-15,-8-1 15 16,-7 1 7-16,-6 0 15 16,-4 0-62-16,-8 3 5 15,-9-1 24-15,-14 0-1 16,-23 1 21-16,-21 0 14 15,-19 0 5-15,-15 0 5 16,-8 1 5-16,-2-2 4 16,0 0 1-16,2 1-15 15,5 1 0-15,0 5 0 16,4 1-5-16,-3 0 0 16,-5 0-5-16,-3 0 10 15,-2 0-5-15,3 0 5 16,10 0 10-16,14 0-5 0,7 0 15 15,9-3-20-15,1 2-10 16,-6-2 5-16,-7 1 5 16,-9 1 0-16,-11-1 0 15,-4 2 0-15,-5-2 0 16,2-1 0-16,3 1 15 16,1-3 24-16,4 0 3 15,1 2-27-15,-2-1 27 16,-7 1-11-16,-5 2 18 15,-8-1 28-15,-5 1 13 16,-2 1-28-16,-1-1-5 16,0 1-11-16,0 0-29 15,0 0-11-15,0 0-6 16,0 0-278-16,0 0-182 16,0 0-128-16,0 0 306 0,-1 0 92 15</inkml:trace>
  <inkml:trace contextRef="#ctx0" brushRef="#br0" timeOffset="-198975.4">26926 9072 87 0,'0'0'73'16,"0"0"27"-16,0 0 44 15,0 0 61-15,0 0 241 16,0 0 149-16,-12-64-198 15,12 56-397-15,0 2 0 16,0 2 0-16,0 4 0 16,0 0 0-16,0 0 0 0,0 0 0 15,0 0 0-15,0 0 0 16,0 0 0 0,0 14 0-16,0 7 0 0,8 4 0 15,3 5 0-15,2 3 0 16,-1 3 0-1,-1 1 0-15,-2 1 0 0,-4-4 0 16,-1-4 0-16,-2-7 0 16,-2-8 0-16,0-7 0 15,0-5 0-15,0-3 0 16,0 0 0-16,0 0 0 16,0-1 0-16,0-9 0 15,0-5 0-15,0 3 0 0,0 1 0 16,0-1-1355-16,7 0 882 15</inkml:trace>
  <inkml:trace contextRef="#ctx0" brushRef="#br0" timeOffset="-198621.8">27181 9008 150 0,'0'0'143'16,"0"0"197"-16,0 0 443 16,0 0-152-16,0 0-631 15,0 0 0-15,18-55 0 16,-18 55 0-16,0 0 0 16,3 0 0-16,-1 16 0 0,2 8 0 15,2 7 0-15,-2 3 0 16,1 3 0-16,0-1 0 15,-1-1 0-15,1-4 0 16,0-4 0-16,-2-4 0 16,0-7 0-16,0-8 0 15,-3-4 0-15,0-3 0 16,0-1 0-16,0 0 0 16,0 0 0-16,0 0 0 15,0 0-1423-15,0-13 961 16</inkml:trace>
  <inkml:trace contextRef="#ctx0" brushRef="#br0" timeOffset="-197981.89">27326 8687 163 0,'0'0'89'15,"0"0"35"-15,0 0 8 16,-54-88 82-16,33 74 58 16,-2 4 61-16,-6 3-44 0,-4 4-21 15,1 1-105-15,-7 2-163 16,-4 0 0-16,-4 0 0 16,-3 0 0-16,0 5 0 15,1 8 0-15,4 3 0 16,1 7 0-16,3 6 0 15,2 3 0-15,1 6 0 16,2 7 0-16,2 6 0 16,2 6 0-16,5 4 0 15,7 1 0-15,8 3 0 16,4 6 0-16,5 1 0 16,3 3 0-16,0-3 0 15,17-6 0-15,14-4 0 16,15-4 0-16,8-10 0 0,4-10 0 15,5-13 0-15,8-9 0 16,8-9 0-16,11-3 0 16,-1-4 0-16,-4 0 0 15,-11 0 0-15,-12-5 0 16,-10-14 0-16,-8-5 0 16,-6-8 0-16,-5-7 0 15,-3-12 0-15,-5-9 0 16,-7-9 0-16,-4-7 0 15,-8-1 0-15,-6 6 0 16,0 8 0-16,-2 7 0 16,-13 4 0-16,-6 1 0 15,-6-1 0-15,-2 0 0 16,-3-2 0-16,-1-1 0 16,4 4 0-16,-1 8 0 0,3 10 0 15,-3 18 0-15,-7 13-1045 16,-18 2 258-16</inkml:trace>
  <inkml:trace contextRef="#ctx0" brushRef="#br0" timeOffset="-176616.7">10172 13352 72 0,'0'0'54'15,"0"0"1"-15,0 0 11 16,0 0 10-16,0 0 15 16,0 0 0-16,0 0 22 15,-83 0 60-15,76 0 0 16,3 0-18-16,2 0-50 15,2 0-26-15,0 0-8 0,0 0-40 16,0 0-5-16,0 0-26 16,0 0 0-16,3 0-31 15,21 1 31-15,10 3 42 16,17-2 17-16,15-1-26 16,7-1-33-16,9 2 11 15,0 0 16-15,-12 2-11 16,-6-2-16-16,-16 1 0 15,-14 0 0-15,-13-2-11 16,-8 1 11-16,-8-2-27 16,-5 0 27-16,0 0 5 15,0 0-5-15,0 1-43 16,0 2-80-16,-9 1-129 16,-10 0-91-16,-7 3 47 0,-2-3 96 15,-3 1 56 1,1-4-10-16</inkml:trace>
  <inkml:trace contextRef="#ctx0" brushRef="#br0" timeOffset="-176056.96">10185 13384 66 0,'0'0'56'0,"0"0"12"16,0 0 12-16,0 0-2 15,0 0 19-15,0 0 46 16,-40-31 86-16,40 30 127 15,0 1-39-15,0 0-67 16,0 0-54-16,0 0-85 16,-3 0-111-16,3 0 0 15,0 0 0-15,0 0 0 16,0 0 0-16,0 0 0 0,0 2 0 16,3 12 0-16,12 3 0 15,7 9 0-15,6 8 0 16,7 8 0-1,2 9 0-15,2 4 0 0,-3 4 0 16,-2-1 0 0,-4-4 0-16,-2-9 0 0,-2-11 0 15,-7-11 0-15,-6-9 0 16,-5-6 0-16,1-5 0 16,-8-3 0-16,-1 0 0 15,0 0 0-15,0 0 0 16,0-5 0-16,0-3 0 15,0-2 0-15,0-1 0 16,0 0 0-16,0-3-704 0,0-3-210 16,0-6 623-16</inkml:trace>
  <inkml:trace contextRef="#ctx0" brushRef="#br0" timeOffset="-175687.77">10816 13360 104 0,'0'0'83'0,"0"0"46"16,0 0 28 0,0 0 92-16,0 0 1 15,0 0-99-15,-13-4-137 16,-10 32 161-16,-3 9-56 0,-7 8-27 15,-5 4-16-15,-2 2-36 16,-2 3-23-16,2-3-17 16,9-3 5-16,4-6-22 15,9-11 34-15,8-7-17 16,2-7 45-16,5-7 6 16,1-5 30-16,1-3-29 15,1-1-6-15,0-1 18 0,0 0-17 16,0 0-47-1,0 0 0-15,0 0 0 0,0 0 0 16,0 0-363 0,3 0-611-16,11 0 501 0</inkml:trace>
  <inkml:trace contextRef="#ctx0" brushRef="#br0" timeOffset="-174991.98">11113 13916 121 0,'0'0'27'0,"0"0"47"15,0 0-20-15,0 0 17 16,79 29 0-16,-55-26 17 16,-2-1-8-16,-5-2 41 15,-1 0 11-15,-2 0 47 16,-1-9 91-16,-2-5-13 15,2-4-62-15,-6-3-34 16,-1-4-28-16,-4-6-120 16,-2-8-13-16,0-2 0 15,-6-5 0-15,-9-1 0 16,-3 1 0-16,2-2 0 16,-1 1 0-16,1 2 0 0,4 1 0 15,0 2 0 1,5 5 0-16,2 6 0 0,2 5 0 15,3 1 0-15,0 5 0 16,0 1 0-16,2 2 0 16,8 0 0-16,5 1 0 15,0 2 0-15,9 2 0 16,4 2 0-16,2 6 0 16,0 4 0-16,-2 0-855 15,-6 11 109-15,-13 8 471 0</inkml:trace>
  <inkml:trace contextRef="#ctx0" brushRef="#br0" timeOffset="-174793.95">11001 13600 159 0,'0'0'81'16,"0"0"19"-16,0 0 200 15,0 0-131-15,0 0-136 16,140-25-6-16,-74 22-27 16,6 3-66-16,2 0-254 0,-4 0 80 15,-7 0 69-15</inkml:trace>
  <inkml:trace contextRef="#ctx0" brushRef="#br0" timeOffset="-174306.7">12286 13505 90 0,'0'0'38'0,"0"0"19"15,0 0 17-15,0 0 15 16,0 0 23-16,0 0 44 16,-32-7 77-16,32 5-35 0,12-1-76 15,14 0-77 1,4-2-35-16,1 3-10 0,-3 1 0 15,-4-1 0-15,-4 2-42 16,-4 0-241-16,-4 0-71 16,0 5 102-16,-6 8 107 15</inkml:trace>
  <inkml:trace contextRef="#ctx0" brushRef="#br0" timeOffset="-173765.34">12277 13776 42 0,'0'0'57'0,"0"0"-6"16,0 0 12-16,0 0-6 16,0 0 11-16,0 0-1 15,-11 0 11-15,11 0-8 16,0 0-7-16,0 0-19 16,0 0-18-16,9 0-10 15,17-1-8-15,12-3 4 16,4-1 6-16,2 0-5 0,-6-1 25 15,-5 2 13 1,-9 0-7-16,-11 3-4 0,-8-1 28 16,-4 2-32-16,-1 0-15 15,0 0-21-15,0 0-125 16,-9 4-245-16,-7 5 134 16,-2-7 26-16</inkml:trace>
  <inkml:trace contextRef="#ctx0" brushRef="#br0" timeOffset="-172508.04">13831 13260 71 0,'0'0'62'0,"0"0"-4"16,0 0 21-16,0-78 15 15,0 64 29-15,-1 4 56 16,-1 3 108-16,2 4-1 0,-1 2 9 16,1 1 3-16,0 0-83 15,0 0-215-15,0 0 0 16,0 0 0-16,0 4 0 16,1 9 0-16,13 2 0 15,4 4 0-15,2 2 0 16,2 3 0-16,1 3 0 15,4 4 0-15,0 4 0 16,1 6 0-16,1 5 0 16,-1 4 0-16,-5 1 0 15,-3-3 0-15,-2-5 0 16,-4-5 0-16,-1-5 0 16,-1-8 0-16,-1-6 0 15,-3-3 0-15,-2-11 0 0,-1-1 0 16,-4-2 0-16,1-2 0 15,-2 0 0-15,0 0 0 16,1 0 0-16,-1-6 0 16,0-10 0-16,0-1 0 15,0-5 0-15,0-1 0 16,0 1 0-16,-9 1 0 16,-4 1 0-16,3 3 0 15,-7 1 0-15,4 0 0 0,-2-1 0 16,0 2 0-16,3 4 0 15,0 5 0-15,8 3 0 16,-4 3 0-16,-4 0 0 16,-1 3 0-16,-5 11 0 15,-2 6 0-15,0 3 0 16,-4 4 0-16,-2 4 0 16,-4 3 0-16,-1 5 0 15,0-2 0-15,1-1 0 16,4-6 0-16,7-7 0 15,7-9 0-15,4-8 0 16,3-4 0-16,5-2 0 16,0 0 0-16,0 0 0 15,0 0 0-15,-2 0 0 16,1 0 0-16,-1 0-71 0,2 0-791 16,0 0 171-16,2-8 423 15</inkml:trace>
  <inkml:trace contextRef="#ctx0" brushRef="#br0" timeOffset="-170132.99">15013 13212 135 0,'0'0'75'15,"0"0"49"-15,0 0 29 16,0 0 70-16,0 0-21 0,0 0-138 16,-10-3-42-16,26 26 140 15,5 3 15-15,9 4 36 16,10 3-17-16,2 0-41 15,-3 2-62-15,-7-5-58 16,-8-3-17-16,-9-4-18 16,-8-9 0-16,-3-6-53 15,-4-4-184-15,0-4-46 16,0 0-119-16,0-13-50 16,0-10 104-16,0-6 175 15</inkml:trace>
  <inkml:trace contextRef="#ctx0" brushRef="#br0" timeOffset="-169894.09">15344 13145 90 0,'0'0'74'15,"0"0"31"-15,0 0 45 16,0 0 13-16,0 0-103 16,0 0-36-16,-39 55 139 15,7-8-1-15,-9 6-12 16,-5 1 41-16,1-1-28 15,2-4-47-15,9-9-66 16,7-14-16-16,12-9-28 16,9-8-6-16,6-9-195 15,0 0-188-15,15-9 86 0,12-11-136 16,6-4 239-16,-5-6 65 16</inkml:trace>
  <inkml:trace contextRef="#ctx0" brushRef="#br0" timeOffset="-169612.85">15188 13260 4 0,'0'0'68'16,"0"0"-33"-16,0 0 24 16,0 0-1-16,0 0-36 15,0 0-20-15,6 30 49 16,-8 8-8-16,-16 4-10 16,-6 4-14-16,-6-2-13 15,1-6-6-15,3-10-6 0,4-10-41 16,4-11-8-16,5-7 46 15,1 0 9-15,2-7 5 16,2-12 27-16,3-2 25 16,5-3 7-16,0 0 56 15,18 3 16-15,18 2-48 16,16 6-58-16,9 6-25 16,5 5-5-16,0 2-116 15,-7 0-160-15,-1 0 72 16,-4 0-20-16</inkml:trace>
  <inkml:trace contextRef="#ctx0" brushRef="#br0" timeOffset="-168783.87">16248 13126 57 0,'0'0'30'0,"0"0"17"16,-112 6-8-16,80-6 15 16,11 0-1-16,12 0 21 15,7 0 14-15,2 0-6 16,3 0-5-16,32-4-1 16,20-5-61-16,21-1-10 15,17-1-5-15,2 1 2 16,-2 1 1-16,-10 1-3 15,-16 3-8-15,-18 4-62 16,-19 0-33-16,-15 1 4 16,-13 0 6-16,-2 1-5 15,-15 11 48-15,-20 0 13 16,-14-1-40-16</inkml:trace>
  <inkml:trace contextRef="#ctx0" brushRef="#br0" timeOffset="-168444.27">16213 13158 40 0,'0'0'49'16,"0"0"16"-16,0 0 4 15,0 0 13-15,0 0 46 16,0 0 38-16,-39-43 161 16,37 40 64-16,2 1 10 15,0 2-72-15,0 0-329 16,0 0 0-16,0 16 0 15,11 5 0-15,13 7 0 16,5 4 0-16,7 1 0 0,4 4 0 16,-2 0 0-1,-2 2 0-15,-2-1 0 0,-4-2 0 16,-3-5 0-16,-4-6 0 16,-6-6 0-16,-5-7 0 15,-8-7 0-15,-1-2 0 16,-3-3 0-16,2 0 0 15,-1 0 0-15,4-8-324 16,1-10-931-16,4-9 942 16</inkml:trace>
  <inkml:trace contextRef="#ctx0" brushRef="#br0" timeOffset="-168112.06">16750 13116 93 0,'0'0'84'0,"0"0"33"16,0 0 111-16,0 0 169 16,0 0 84-16,0 0-293 15,6-18-188-15,-22 53 169 16,-4 10 50-16,-6 6-148 16,-2 4-71-16,-2 1 0 15,2-2 0-15,1-5 0 0,4-5 0 16,3-9 0-1,6-6 0-15,1-8 0 0,5-8 0 16,4-3 0-16,1-8 0 16,1-1 0-16,2-1 0 15,0 0 0-15,0 0 0 16,0-3 0-16,0-9 0 16,0 0 0-16,5 0 0 15,8 1-975-15,7 1 235 16,5-2 481-16</inkml:trace>
  <inkml:trace contextRef="#ctx0" brushRef="#br0" timeOffset="-167283.43">17567 13120 103 0,'0'0'71'0,"0"0"26"15,0 0 34-15,-6-74 30 16,-4 58 96-16,-3 5 42 0,2 1 18 16,-3 5 45-16,1 4-126 15,-4 1-223-15,-3 1-13 16,-6 17 0-16,-3 7 0 16,0 6 0-16,1 7 0 15,4 1 0-15,3 1 0 16,9-3 0-16,8-5 0 15,4-5 0-15,4-6 0 16,19-4 0-16,6-7 0 16,7-7 0-16,3-3 0 0,-2 0 0 15,-2-15 0-15,-6-5 0 16,0-7 0-16,-7 2 0 16,-4-2 0-16,-5 0 0 15,-5 0 0-15,-5 1 0 16,-3 3 0-16,0 0 0 15,0 1 0-15,0 8 0 16,0 5 0-16,0 3 0 16,0 6 0-16,0 0 0 15,0 0 0-15,1 14 0 16,10 10 0-16,2 6 0 16,-2 5 0-16,-4 5 0 15,-1 5 0-15,-6 6 0 0,0 4 0 16,0 2 0-1,0 1 0-15,-13 0 0 0,-4-1 0 16,-4-4 0-16,-2-1 0 16,-4-3 0-16,-1-10 0 15,-4-9 0-15,-1-8 0 16,4-9 0-16,2-12 0 16,4-1 0-16,4-8 0 15,7-16 0-15,7-6 0 16,5-5 0-16,2 1 0 15,20 0 0-15,13 5 0 16,12 0 0-16,13 3 0 16,7 6 0-16,2 6 0 15,-5 4-552-15,-12 3-463 16,-14-1 692-16</inkml:trace>
  <inkml:trace contextRef="#ctx0" brushRef="#br0" timeOffset="-158133.83">10358 15484 41 0,'0'0'22'16,"0"0"6"-16,0 0 10 16,0 0-8-16,0 0 18 15,0 0 7-15,-79 0 12 16,66 0 10-16,1 0 14 16,-3 0-15-16,6 0 26 15,0 0 8-15,1 0-20 16,1 3-8-16,3-1-13 15,2 0-2-15,1 0-10 16,1-1-25-16,0-1-9 16,0 0-9-16,0 0-14 15,0 1-5-15,0-1-36 0,1 2-4 16,14-1 1 0,16 1 44-16,16-2 44 0,15 0-8 15,13 0-13 1,1-3-23-16,4-1 0 0,-2-1-14 15,-8 1-9-15,-18 1 1 16,-19 2 4-16,-17-1 1 16,-11 2 13-16,-5 0-109 15,0 0-37-15,-11 0-69 16,-14 6 110-16,-9 8-22 16,-9-1-15-16,-4-2 27 15</inkml:trace>
  <inkml:trace contextRef="#ctx0" brushRef="#br0" timeOffset="-157477.99">10212 15586 74 0,'0'0'38'0,"0"0"17"16,0 0 8-16,0 0 15 16,0 0 18-16,0 0 27 0,-39-63 49 15,36 56 63-15,2 2 18 16,-1 1-4-16,1 1-108 16,-1 3-12-16,1 0-32 15,-1 0-22-15,1 0-46 16,-1 0-17-16,2 0-12 15,0 0-6-15,0 0 6 16,0 0 6-16,0 0-1 16,0 0-5-16,0 0 24 15,0 0 10-15,0 0 7 16,0 0-17-16,0 0-24 16,0 0 0-16,0 0 0 15,0 0 0-15,0 0 0 16,0 0 0-16,0 0 0 15,0 0 0-15,0 0 0 0,0 0 0 16,0 0 0-16,0 0 0 16,0 0 0-16,0 0 0 15,3 8 0-15,9 11 0 16,9 7 0-16,13 8 0 16,11 4 0-16,4 3 0 15,5 0 0-15,4-4 0 16,-4-5 0-16,-5-2 0 15,-6-6 0-15,-8-1 0 16,-11-4 0-16,-8-5 0 16,-5-3 0-16,-7-5 0 15,-1-3 0-15,-3-3 0 0,0 0 0 16,0 0 0 0,0 0 0-16,0-3 0 0,-9-8 0 15,0 1 0-15,4 0-541 16,4 1-502-16,1-3 745 15</inkml:trace>
  <inkml:trace contextRef="#ctx0" brushRef="#br0" timeOffset="-157146.81">10882 15483 95 0,'0'0'89'15,"0"0"32"-15,0 0 84 16,0 0 177-16,0 0 34 16,0 0-196-16,-6-26-203 15,-11 57 4-15,-8 12 63 16,-3 7 23-16,-4 5 43 16,1 4-63-16,3-3-34 15,-1-3-53-15,7-9 0 16,4-6 0-16,3-7 0 15,6-11 0-15,5-8 0 16,1-9 0-16,3-3 0 16,0 0 0-16,0 0 0 0,0-2 0 15,0-14 0-15,18-2-192 16,12-7-981-16,11 4 699 16</inkml:trace>
  <inkml:trace contextRef="#ctx0" brushRef="#br0" timeOffset="-156600.68">11531 16010 169 0,'0'0'39'0,"0"0"-22"15,0 0 57-15,0 0-13 16,0 0 21-16,0 0 6 15,52 59 4-15,-24-53 8 16,1-3-7-16,-3-3 15 0,-2 0 7 16,-3-6 25-16,-4-14 56 15,-4-3 24-15,-3-7-39 16,-5-7 32-16,-4-5-154 16,-1-5-59-1,0-1 0-15,-7-5 0 0,-6-1 0 16,1 1 0-16,-2-1 0 15,5 3 0-15,0 4 0 16,2 7 0-16,4 3 0 16,3 6 0-16,0 5 0 15,0 6 0-15,2 4 0 16,11 2 0-16,2 4 0 16,6 1 0-16,2 5 0 0,3 4 0 15,-7 0-616 1,-2 15-291-16,-14 11 605 0,-3 4 160 15</inkml:trace>
  <inkml:trace contextRef="#ctx0" brushRef="#br0" timeOffset="-156432.89">11455 15701 13 0,'0'0'207'16,"0"0"-151"-16,0 0 99 15,80-14-60-15,-23 8-46 16,7 4-36-16,8 2-13 16,-2 0-184-16,0-2-39 0</inkml:trace>
  <inkml:trace contextRef="#ctx0" brushRef="#br0" timeOffset="-155733.42">12657 15638 154 0,'0'0'66'0,"0"0"46"16,0 0 32-16,0 0 9 16,0 0 67-16,0 0-51 15,39-4-165-15,3 1-4 16,4-2-13-16,0 4 6 16,-7 1-153-16,-11 0-129 15,-8 3 65-15,-14 9 68 16,-6 4 47-16</inkml:trace>
  <inkml:trace contextRef="#ctx0" brushRef="#br0" timeOffset="-155585.25">12662 15875 158 0,'0'0'24'0,"0"0"57"15,0 0 20-15,80-21-84 16,-36 14-5-16,2 3-12 15,-1-2-66-15,1-3-99 16</inkml:trace>
  <inkml:trace contextRef="#ctx0" brushRef="#br0" timeOffset="-154037.8">12663 15752 102 0,'0'0'33'16,"0"0"-5"-16,0 0 42 16,0 0 15-16,0 0 15 0,0 0 58 15,-30 0 63-15,30 0 12 16,0-1-10-16,0-2-34 16,2-1-20-16,23-6-119 15,11 1-50-15,13-2-45 16,5 3 45-16,-8 3 12 15,-5 1-12-15,-6 0 0 16,-9 0-12-16,-2 1 12 0,-10 1 17 16,-5 1-6-1,-7 1-11-15,-2 0-5 0,0 0 5 16,0 0 22 0,-5 0 6-16,-18 0 1 0,-12 0-29 15,-14 6 0-15,-3 4 0 16,-2-1 11-16,0 1 12 15,5-2 28-15,7 0-5 16,13-3 18-16,13-3 52 16,12-1-98-16,4-1-18 15,0 0 0-15,9 0 0 16,36 0 0-16,23-8 0 16,18-4 0-16,8-2 0 15,-2 5 0-15,-5 1 0 16,-12 4 0-16,-19 4 0 0,-24 0 0 15,-23 0 0-15,-9 0 0 16,-9 0 0-16,-26 10 0 16,-16 4 0-16,-15 1 0 15,-8-2 0-15,-2-1 0 16,-3-4 0-16,4-2 0 16,8-2 0-16,19-3 0 15,23-1 0-15,17 0 0 16,8 0 0-16,2 0 0 15,31 0 0-15,22 0 0 16,21 0 0-16,12-9 0 16,2-1 0-16,-10 0 0 0,-11 0 0 15,-21 3 0 1,-20 2 0-16,-21 5 0 0,-8 0 0 16,-39 5 0-16,-20 10 0 15,-13 2 0-15,-9 0 0 16,7-3 0-16,15-4 0 15,23-6 0-15,21-4 0 16,16 0 0-16,11 0 0 16,34-4 0-16,24-7 0 15,24-3-924-15,4-3 79 16</inkml:trace>
  <inkml:trace contextRef="#ctx0" brushRef="#br0" timeOffset="-153084.68">14258 15232 140 0,'0'0'69'0,"0"0"56"15,0 0 33-15,-33-85 129 16,32 74 144-16,-1 5 9 16,2 4-43-16,0 2-397 15,0 0 0-15,0 5 0 16,0 17 0-16,6 16 0 0,15 13 0 16,7 10 0-16,7 6 0 15,5-2 0-15,5-1 0 16,4-5 0-16,0-4 0 15,-7-5 0-15,-9-9 0 16,-11-6 0-16,-7-11 0 16,-6-9 0-16,-6-8 0 15,-2-6 0-15,-1-1 0 16,0 0 0-16,0-16 0 16,0-11 0-16,-14-6 0 15,-3-2 0-15,-4 1 0 16,1 7 0-16,0 8 0 0,1 8 0 15,2 6 0-15,-5 5 0 16,-5 0 0-16,-9 16 0 16,-7 9 0-16,-3 7 0 15,0 2 0-15,4 3 0 16,4-5 0-16,7-2 0 16,7-7 0-16,9-8 0 15,5-6 0-15,7-6 0 16,1-3 0-16,2 0 0 15,0-3-30-15,8-11-1290 16,19-9 822-16</inkml:trace>
  <inkml:trace contextRef="#ctx0" brushRef="#br0" timeOffset="-152632.72">15280 15336 219 0,'0'0'102'0,"0"0"150"16,0 0 298-16,0 0 33 15,0 0-260-15,0 0-305 16,34 0-18-16,6 29 0 15,2 4 0-15,-3 2 0 16,-3 0 0-16,-4 1 0 16,-6-6 0-16,-2-3 0 15,-8-4 0-15,-4-8-175 16,-4-9-617-16,-5-4 195 0,0-2 355 16,-3-7 156-16,0-17-6 15</inkml:trace>
  <inkml:trace contextRef="#ctx0" brushRef="#br0" timeOffset="-152235.72">15628 15338 87 0,'0'0'55'0,"0"0"25"16,35-83 46-16,-27 69 55 15,-7 6 216-15,-1 7 211 16,0 1-223-16,0 15-385 16,-3 16 5-16,-13 14 7 15,-9 9 99-15,-6 3-111 16,-7 0 0-16,-1-8 0 15,3-9 0-15,5-12 0 0,6-11 0 16,7-11 0 0,4-6 0-16,4-2 0 0,0-19-24 15,4-6-190-15,4 0 49 16,2 2-37-16,0 5 155 16,5 6 15-16,8 3 17 15,-1 5-21-15,-3 2 2 16,-4 4 0-16,-4 0-5 15,-1 1-61-15,0 12 59 16,-9 3 41-16,-11-1 12 0,-4 2 62 16,2-4 113-16,7-3 21 15,8-5-47-15,7-3-58 16,12-2-63 0,34 0-22-16,21 0-18 0,26-5-6 15,9-6-727 1,-1 0 80-16,-9-5 334 0</inkml:trace>
  <inkml:trace contextRef="#ctx0" brushRef="#br0" timeOffset="-151851.99">16415 15230 141 0,'0'0'58'16,"0"0"44"-16,0 0 42 15,-85-14 88-15,85 14 223 16,11-3-135-16,37-3 14 16,27 1-196-16,22-3-51 15,10 3-51-15,1 0-36 16,-12 2 0-16,-15 1 0 0,-23 2-232 16,-28 0-414-16,-23 0 52 15,-7 4 319-15,-30 9 191 16,-19 0 9-16,-12-2-29 15</inkml:trace>
  <inkml:trace contextRef="#ctx0" brushRef="#br0" timeOffset="-151568.33">16574 15238 17 0,'0'0'51'0,"0"0"-3"16,0 0 9-16,-85-26 35 16,79 18 66-16,1 0 113 0,2 4 279 15,2 2 44-15,-1 2-385 16,2 0-209-1,0 2 0-15,0 18 0 0,0 9 0 16,12 11 0-16,12 4 0 16,9 3 0-16,6-1 0 15,2-4 0-15,0-4 0 16,-6-4 0-16,-5-6 0 16,-4-5 0-16,-11-11 0 15,-5-6 0-15,-6-5 0 16,-2-1 0-16,1 0 0 15,3-1 0-15,4-14 0 16,5-8-1307-16,4-8 815 0,7-7 244 16</inkml:trace>
  <inkml:trace contextRef="#ctx0" brushRef="#br0" timeOffset="-151306.03">17036 15207 192 0,'0'0'101'0,"0"0"136"15,0 0 334-15,0 0 57 16,0 0-310-16,0 0-318 16,-1 47 0-16,-23 5 0 15,-11 8 0-15,-10 3 0 16,-4-1 0-16,1-6 0 16,7-8 0-16,10-10 0 15,8-11 0-15,8-11 0 16,8-6 0-16,2-8 0 0,5-2 0 15,0 0 0-15,0 0 0 16,5 0 0-16,20-8-897 16,14-16 5-16</inkml:trace>
  <inkml:trace contextRef="#ctx0" brushRef="#br0" timeOffset="-150476.72">17781 15204 155 0,'0'0'102'0,"0"0"75"15,-11-79 145-15,-7 58 100 16,-3 4-1-16,-7 7-61 16,-3 8-272-16,-4 2-88 15,-2 8 0-15,1 20 0 16,2 12 0-16,3 9 0 15,8 3 0-15,11 2 0 16,11-8 0-16,1-4 0 0,16-11 0 16,14-9 0-1,3-9 0-15,2-10 0 0,3-3 0 16,-2-6 0 0,-2-15 0-16,-4-6 0 0,-5-5 0 15,-6-6 0 1,-5 1 0-16,-6-2 0 0,-7 5 0 15,-1 2 0-15,0 7 0 16,0 7 0-16,0 8 0 16,0 5 0-16,-1 5 0 15,1 0 0-15,0 23 0 16,1 12 0-16,12 13 0 16,-1 11 0-16,5 3 0 15,-5 5 0-15,-2 0 0 0,2-3 0 16,-6-3 0-16,-3-7 0 15,-3-7 0-15,0-7 0 16,-3-6 0-16,-12-6 0 16,-6-5 0-16,-4-5 0 15,-8-6 0-15,-1-4 0 16,-1-6 0-16,6-2 0 16,6 0 0-16,10-14 0 15,13-7 0-15,3-5-600 16,33-7-468-16,12-7 789 15</inkml:trace>
  <inkml:trace contextRef="#ctx0" brushRef="#br0" timeOffset="-150185.49">18515 15357 165 0,'0'0'124'0,"0"0"154"16,0 0 244-16,0 0-39 16,0 0-200-16,0 0-121 15,95-24-132-15,-50 20-30 16,-2 4 0-16,-7 0 0 0,-11 0-76 15,-10 3-772 1,-15 10 151-16,0 6 445 16,-28 1 78-16</inkml:trace>
  <inkml:trace contextRef="#ctx0" brushRef="#br0" timeOffset="-150035.89">18412 15601 110 0,'0'0'54'0,"0"0"138"15,0 0 146-15,0 0 187 16,109-22-156-16,-65 15-228 16,0 1-141-16,-3 3 0 15,-3 1-565-15,-4 0-121 0,0-5 369 16</inkml:trace>
  <inkml:trace contextRef="#ctx0" brushRef="#br0" timeOffset="-149549.72">19363 15158 139 0,'0'0'78'16,"0"0"68"-16,0-76 124 15,0 53 202 1,0 3 17-16,-8 6-36 16,2 5-453-16,-5 7 0 0,-5 2 0 15,-5 0 0-15,-9 22 0 16,-5 8 0-16,3 11 0 16,2 6 0-16,6 1 0 15,8 1 0-15,10-1 0 16,6-2 0-16,0-2 0 15,21-4 0-15,4-8 0 16,5-6 0-16,2-8 0 16,1-7 0-16,3-8 0 15,2-3 0-15,-4-3 0 16,2-15 0-16,-3-7 0 0,-8-5 0 16,-6-4 0-16,-8-3 0 15,-11-6 0-15,0-2 0 16,-18 0 0-16,-15 5 0 15,-7 7 0-15,1 10 0 16,2 10 0-16,-1 11 0 16,0 2-94-16,-1 0-1462 15</inkml:trace>
  <inkml:trace contextRef="#ctx0" brushRef="#br0" timeOffset="-132973.45">23653 11709 58 0,'0'0'37'0,"0"0"11"16,0 0 1-16,0 0 16 16,0 0 16-16,0 0-1 15,0 0 10-15,-36-40 11 16,20 35 2-16,-4 1-9 16,-2 3 2-16,-5 1-38 15,-6 0 16-15,-6 0-11 16,-7 10 4-16,-3 7 77 15,-2 3-36-15,6 3 4 16,5-1-18-16,10 5-38 16,9 2-45-16,7 1-5 15,7 4 0-15,7-1-12 16,10-1 0-16,24-4 6 0,12-5 12 16,7-7 5-16,2-8 5 15,-2-7-22-15,-1-1 6 16,-1-3-12-16,-2-17 12 15,-5-7 5-15,-6-7 7 16,-6-4-1-16,-11-6 17 16,-4 0-5-16,-9-4 29 15,-8 0 76-15,0 1-134 16,-9-6 0-16,-12 0 0 16,-7-4 0-16,-2 2 0 15,-4 5 0-15,-2 1 0 16,3 8 0-16,2 2 0 0,4 5 0 15,5 4 0 1,3 5 0-16,3 6 0 0,6 8 0 16,4 3 0-1,3 5 0-15,1 1 0 0,2 2 0 16,-2 0 0-16,-2 0 0 16,0 2 0-16,1 10 0 15,1 6 0-15,2 4 0 16,0 6-1075-16,9 1 413 15,6 0 411-15</inkml:trace>
  <inkml:trace contextRef="#ctx0" brushRef="#br0" timeOffset="-131959.46">23974 11273 80 0,'0'0'52'0,"0"0"13"0,0 0 8 16,0 0 19 0,0 0 28-16,11-76 100 0,-11 66 87 15,0 2 37-15,0 1 66 16,0 4-126-16,0 1-284 15,0 1 0-15,0 1 0 16,0 0 0-16,0 0 0 16,0 0 0-16,0 0 0 15,0 0 0-15,0 6 0 16,0 12 0-16,2 10 0 16,-1 10 0-16,2 10 0 15,2 10 0-15,-2 10 0 16,0 3 0-16,0 3 0 15,1-2 0-15,-1-5 0 16,0-5 0-16,0-3 0 0,-1-5 0 16,-2-7 0-16,0-7 0 15,0-5 0-15,0-11 0 16,0-8 0-16,0-9 0 16,0-4 0-16,0-3 0 15,0 0 0-15,0 0 0 16,1 0 0-16,-1 0 0 15,0 0 0-15,0 0 0 0,0 0 0 16,0 0 0 0,0 0 0-16,0 0 0 0,0 0 0 15,-1 0 0-15,-5 0 0 16,0 0 0-16,0 0 0 16,3 0 0-16,2 0 0 15,1 0 0-15,0 0 0 16,0 0 0-16,0 0 0 15,23 0 0-15,19-2 0 16,18-2 0-16,13-3 0 16,3-2 0-16,-2 2 0 15,-8-1 0-15,-13 0 0 16,-16 4 0-16,-19 2 0 16,-11 1 0-16,-7 1 0 15,0 0 0-15,0 0 0 0,-13 0 0 16,-4 0-678-16,-5 9-185 15,-7 1 571-15,-6 1 81 16</inkml:trace>
  <inkml:trace contextRef="#ctx0" brushRef="#br0" timeOffset="-131445.29">22962 12623 117 0,'0'0'53'16,"0"0"27"-16,0 0 13 15,0 0-25-15,-81-30 24 16,64 30 21-16,5 0 29 16,1 0 16-16,5 0 10 15,6 0-51-15,8 0-30 16,35-5-58-16,39-1 12 0,40-6 1 15,27-1 32 1,22-4-3-16,9-2-33 0,1 0-38 16,2-1 5-16,-8 0 12 15,-4 4-17-15,-19-1 34 16,-20 3-34-16,-20 1 0 16,-29 3-11-16,-22 4 11 15,-25 2-12-15,-21 4 1 16,-15 0-99-16,0 0-146 15,-24 0-157-15,-11 16 177 16,-12 3-17-16,-5 3 77 16</inkml:trace>
  <inkml:trace contextRef="#ctx0" brushRef="#br0" timeOffset="-130800.04">23838 13393 108 0,'0'0'62'0,"0"0"24"16,0 0 2-16,0 0 19 16,0 0 20-16,-39-78 95 15,20 70 33-15,-5 2-22 16,-10 6-9-16,-7 0-47 15,-9 2-57-15,-5 14-34 16,3 5-22-16,5 5-23 16,11 5-7-16,9 2-21 15,12 3-13-15,12 0-18 16,3-2-6-16,12-1 13 16,21-5-1-16,10-10-46 0,5-9-11 15,4-9-6-15,2-4 58 16,-6-19 17-16,-1-5 6 15,-5-9 5-15,-4-5 12 16,-7-8 23-16,-6-5 76 16,-9-5-46-16,-11-4-76 15,-5-3 0-15,-3-4 0 16,-21 2 0-16,-7 1 0 16,-5 8 0-16,-3 6 0 15,8 14 0-15,10 9 0 16,8 15 0-16,8 10 0 0,5 6 0 15,0 11 0-15,0 20 0 16,12 12 0-16,14 5-1064 16,8 2 415-16,6-5 417 15</inkml:trace>
  <inkml:trace contextRef="#ctx0" brushRef="#br0" timeOffset="-130150.58">24181 13284 202 0,'0'0'125'0,"0"0"96"16,0 0 400-16,0-87 215 15,0 67-794-15,-1 4-42 16,-3 6 0-16,3 4 0 16,-1 4 0-16,1 2 0 15,1 0 0-15,0 12 0 16,0 17 0-16,0 9 0 16,4 4 0-16,13 2 0 15,4-2 0-15,1-5 0 16,0-6 0-16,-2-10 0 0,-4-7 0 15,-4-9 0-15,0-5 0 16,-1 0 0-16,2-19 0 16,2-4 0-16,-1-4 0 15,-3-6 0-15,-5 2 0 16,-1 0 0-16,-4 2 0 16,-1 9 0-16,2 7 0 15,-2 6 0-15,0 7 0 16,0 0 0-16,1 7 0 15,4 16 0-15,5 9 0 16,1 2 0-16,5-3 0 16,1-4 0-16,0-8 0 15,3-6 0-15,1-8 0 0,1-5 0 16,-1 0 0 0,0-5 0-16,-2-15 0 0,-5-2 0 15,-1-5 0-15,-6-4 0 16,-2 0 0-16,-5 1 0 15,0 2 0-15,0 3 0 16,-5 5 0-16,-9 5 0 16,-4 7 0-16,-3 5 0 15,3 3 0-15,8 0 0 16,10 0-1262-16,10-4 643 16</inkml:trace>
  <inkml:trace contextRef="#ctx0" brushRef="#br0" timeOffset="-129566.15">26064 12237 114 0,'0'0'60'0,"0"0"43"16,0 0 40 0,0 0 36-16,0 0 108 0,0 0 19 15,-3-4 30-15,34-5 8 16,14-1-169-16,3 0-175 16,-1 2 0-16,-8 2 0 15,-6 3 0-15,-9 3 0 16,-8 0 0-16,-2 0 0 15,-7 10-436-15,-5 9-405 16,-2 3 448-16,-17 5 193 16,-14 0 35-16</inkml:trace>
  <inkml:trace contextRef="#ctx0" brushRef="#br0" timeOffset="-129406.58">26108 12472 195 0,'0'0'45'0,"0"0"128"15,0 0 60-15,0 0-64 16,0 0 46-16,120-1-31 16,-77 0-95-16,3 1-89 15,1 0-79-15,-1 0-510 16,-3-3 205-16</inkml:trace>
  <inkml:trace contextRef="#ctx0" brushRef="#br0" timeOffset="-128931.3">27465 12048 95 0,'0'0'97'0,"0"0"38"15,4-78 145-15,-4 57 286 0,0 2 145 16,0 4-548 0,-4 4-163-16,-2 4 0 0,-2 4 0 15,-4 3 0-15,-5 2 0 16,-8 20 0-16,-3 13 0 16,1 9 0-16,5 10 0 15,5 0 0-15,9 3 0 16,8-3 0-16,0-6 0 15,10-7 0-15,16-10 0 16,11-10 0-16,8-12 0 16,7-9 0-16,1 0 0 15,-3-16 0-15,-4-14 0 16,-9-7 0-16,-7-3 0 16,-10-6 0-16,-12 0 0 15,-8-2 0-15,-10 1 0 16,-24 3 0-16,-10 5 0 0,-5 7 0 15,1 7 0-15,1 13 0 16,5 12 0-16,0 3 0 16,2 23-1034-16,1 7 281 15</inkml:trace>
  <inkml:trace contextRef="#ctx0" brushRef="#br0" timeOffset="-127848.2">22013 15441 61 0,'0'0'49'16,"0"0"6"-16,0 0 10 15,0 0 4-15,0 0 28 16,0 0 34-16,-33 0 139 15,33 0 125-15,0-4 41 16,0-1-17-16,17-5-419 16,14-1 0-16,15-2 0 15,11 2 0-15,4 2 0 16,-5 3 0-16,-10 3 0 16,-12 3 0-16,-13 0-186 15,-11 8-552-15,-10 7 186 0,0 4 320 16,-13 2 78-1,-17 2 42-15</inkml:trace>
  <inkml:trace contextRef="#ctx0" brushRef="#br0" timeOffset="-127638.28">22015 15676 11 0,'0'0'109'15,"0"0"-22"-15,0 0 34 16,0 0-2-16,0 0-10 15,119-3-19-15,-76 3-9 16,-1 0-17-16,-3 0-29 16,-5 0-29-16,-9 0-6 0,-6 0-97 15,-6 0-79-15,-3-3 35 16,-2-8 11-16,-5-9 0 16,-2-6-27-16</inkml:trace>
  <inkml:trace contextRef="#ctx0" brushRef="#br0" timeOffset="-127281.63">22284 15193 65 0,'0'0'90'0,"0"0"18"16,0 0 70 0,-17-77 145-16,15 74 171 15,2 3-102-15,-1 0-307 16,1 12-63-16,0 10 1 0,0 7 75 15,16 4 18-15,18 1-63 16,7 2-53-16,7 0 0 16,1 1 0-16,-3 0 0 15,-9-1 0-15,-7-3 0 16,-10-3 0-16,-6-2 0 16,-9-2 0-16,-5-4 0 15,0 1 0-15,-5-2 0 16,-15 2 0-16,-7 0 0 15,-11 0 0-15,-3 1 0 16,-8 0 0-16,2-1 0 16,1-3 0-16,9-1 0 15,5-1 0-15,10 2-933 16,10-4 211-16,6-2 448 0</inkml:trace>
  <inkml:trace contextRef="#ctx0" brushRef="#br0" timeOffset="-124515.34">23181 15223 3 0,'0'0'41'16,"0"0"-6"-16,0 0-1 16,0 0-2-16,0-76-2 15,5 59 12-15,-1-2 1 16,-1 1 24-16,-3 0 31 16,0 0 35-16,0 2 141 15,0 3 63-15,0 7-21 16,0 2-9-16,0 4-52 15,-1 0-255-15,-1 0 0 16,-2 21 0-16,-2 11 0 16,0 15 0-16,0 11 0 0,3 9 0 15,3 5 0-15,0-3 0 16,18 1 0-16,9-11 0 16,1-6 0-16,-1-4 0 15,-5-10 0-15,-4-9 0 16,-9-9 0-16,-3-8 0 15,-4-7 0-15,-2-6 0 16,0 0 0-16,0-2 0 16,0-14 0-16,0-2 0 15,0-4 0-15,0-1 0 16,0 2 0-16,3 1-954 16,11-1 195-16,2 1 514 15</inkml:trace>
  <inkml:trace contextRef="#ctx0" brushRef="#br0" timeOffset="-123983.8">23462 15187 84 0,'0'0'52'15,"0"0"21"1,0 0 3-16,0 0 39 0,0-77 28 15,0 66 131-15,0-1 41 16,0 6 70-16,0 0 51 16,1 1-342-16,-1 5-94 15,0 0 0-15,0 0 0 16,2 17 0-16,-2 17 0 0,0 14 0 16,0 13 0-1,0 4 0-15,0 2 0 0,3-3 0 16,4-3 0-16,4-8 0 15,-1-7 0-15,1-9 0 16,-1-8 0-16,-3-11 0 16,-1-9 0-16,-2-7 0 15,-3-2 0-15,4 0 0 16,5-2 0-16,3-11 0 16,7-3 0-16,-2 2 0 15,4 3-621-15,2 1-388 16,1-1 701-16</inkml:trace>
  <inkml:trace contextRef="#ctx0" brushRef="#br0" timeOffset="-123328.91">24012 15378 119 0,'0'0'124'0,"0"0"66"16,0-83 263-16,0 63 146 16,-3 8-37-16,-2 6-562 15,3 3 0-15,-1 3 0 16,3 0 0-16,-1 1 0 16,-1 17 0-16,2 13 0 15,0 8 0-15,0 6 0 16,0 4 0-16,9 2 0 0,3-5 0 15,-3-6 0-15,0-9 0 16,-2-11 0-16,-1-11 0 16,0-9 0-16,5 0 0 15,5-11 0-15,5-13 0 16,1-9 0-16,-1-1 0 16,-3-3 0-16,-6 3 0 15,-3 2 0-15,-4 2 0 16,-1 6 0-16,-3 7 0 15,-1 8 0-15,0 5 0 16,0 4 0-16,0 7 0 16,2 19 0-16,2 11 0 15,2 5 0-15,5 2 0 0,2-5 0 16,1-3 0 0,-1-10 0-16,-1-6 0 0,0-10 0 15,4-10 0-15,7 0 0 16,6-12 0-16,4-14 0 15,0-7 0-15,-6-2 0 16,-9-3 0-16,-5-1 0 16,-10 2 0-16,-3 2 0 15,0 2 0-15,-6 4 0 16,-13 3 0-16,-2 6 0 16,3 3 0-16,-1 4 0 15,1 6 0-15,1 4 0 0,0 3 0 16,3 0 0-16,4 4-704 15,1 4-190-15,4-4 627 16,5-4 85-16</inkml:trace>
  <inkml:trace contextRef="#ctx0" brushRef="#br0" timeOffset="-123026.02">23887 14997 143 0,'0'0'102'0,"0"0"71"16,0 0 33-16,0 0-24 16,0 0-89-16,112-18-20 15,-27 10 2-15,6-1-17 16,1-1 1-16,-10-1-13 15,-14 2 17-15,-25 3 7 16,-21 3-70-16,-22 3 10 16,-7 0-10-16,-33 13-134 15,-8 7-226-15,-4 1-60 16,11-1 162-16</inkml:trace>
  <inkml:trace contextRef="#ctx0" brushRef="#br0" timeOffset="-122533.55">25063 15062 143 0,'0'0'80'0,"0"0"103"16,-2-73 193-16,-4 60 185 15,-1 5 84-15,4 3-586 16,0 5-59-16,0 6 0 15,-2 19 0-15,2 13 0 16,3 11 0-16,0 7 0 16,2 7 0-16,10 0 0 15,3 1 0-15,-3-2 0 16,1-4 0-16,-6-7 0 0,-2-6 0 16,-2-9 0-1,0-11 0-15,0-10 0 0,0-8 0 16,-1-7 0-1,6 0 0-15,3-6 0 16,2-9 0-16,4-6 0 0,-5-2 0 16,-5 2 0-16,-4 0 0 15,0 2-1079-15,1 0 336 16</inkml:trace>
  <inkml:trace contextRef="#ctx0" brushRef="#br0" timeOffset="-122247.97">25346 15069 63 0,'0'0'159'0,"0"0"44"0,0 0 366 15,18-75 212-15,-15 75-509 16,3 14-272-16,6 20 0 16,4 15 0-16,-2 11 0 15,-2 9 0-15,-9 4 0 16,-3-2 0-16,0-6 0 15,0-10 0-15,0-13 0 16,0-9 0-16,0-12 0 16,0-12 0-16,0-4 0 15,0-5 0-15,0 0 0 16,3 0 0-16,1 0 0 16,7 0 0-16,6-11-967 15,9-8 64-15</inkml:trace>
  <inkml:trace contextRef="#ctx0" brushRef="#br0" timeOffset="-121970.56">25922 15345 174 0,'0'0'102'15,"0"0"55"-15,0 0 2 16,0 0 55-16,119-7 99 0,-60 5 53 16,2-2-116-1,-10-3-55-15,-14 1-78 16,-15 0-117-16,-14 2 0 16,-8 4 0-16,0 0 0 0,-15 0 0 15,-12 0-140-15,-8 4-851 16,1 3 418-16,10-6 324 15</inkml:trace>
  <inkml:trace contextRef="#ctx0" brushRef="#br0" timeOffset="-121317.39">27081 14523 86 0,'0'0'53'0,"0"0"30"0,0 0 7 15,0 0 6 1,0 0 22-16,0 0 7 0,-7-10-9 16,57 4 26-16,24 1-33 15,15-2 23-15,4-1-81 16,-2 0 16-16,-9-2-18 16,-12 2-34-16,-15 2 11 15,-19 2-21-15,-15 1-10 16,-14 3 5-16,-7 0-119 15,-1 0-288-15,-26 10 36 16,-14 4 188-16,-11 0 45 0</inkml:trace>
  <inkml:trace contextRef="#ctx0" brushRef="#br0" timeOffset="-120515.2">27089 14532 121 0,'0'0'84'0,"0"0"44"16,0 0 44-16,-11-79 143 16,10 66 218-16,-2 3-77 15,1 6-218-15,1 2-238 16,1 2 0-16,-2 0 0 0,-1 10 0 16,0 11 0-16,3 7 0 15,0 8 0-15,0 3 0 16,18 7 0-16,11 2 0 15,8 9 0-15,6 4 0 16,4-2 0-16,0-2 0 16,0-7 0-16,-3-10 0 15,-2-5 0-15,-2-7 0 16,-6-6 0-16,-5-7 0 16,-8-7 0-16,-6-4 0 15,-9-2 0-15,-5-2 0 16,-1 0 0-16,0 0 0 15,0 0 0-15,0 0 0 16,0 4 0-16,-1 6 0 16,-14 4 0-16,-5 9 0 0,-8 6 0 15,-3 8 0-15,-5 6 0 16,-6 5 0-16,-3 1 0 16,-2 1 0-16,2-4 0 15,3-2 0-15,5-8 0 16,6-5 0-16,6-9 0 15,6-7 0-15,5-5 0 16,4-3 0-16,6-4 0 16,-1-2 0-16,5-1 0 15,0 0 0-15,0 0 0 16,0 1 0-16,0 2 0 16,6 1 0-16,20 1 0 15,14 1 0-15,18-4 0 16,18-1 0-16,11 1 0 0,7 1 0 15,0-2 0 1,-9 1 0-16,-9-2 0 0,-18 0 0 16,-15 0 0-16,-11-3 0 15,-9-10 0-15,-4-5 0 16,-2-4 0-16,-1-4 0 16,-2-2 0-16,-3-3 0 15,-5-2 0-15,-2-1 0 16,-4 2 0-16,0 5 0 15,0 7 0-15,0 10 0 16,0 8 0-16,0 2 0 0,-2 0 0 16,-3 16 0-1,3 9 0-15,-1 9 0 16,0 2-754-16,-7-1-157 16,-10 1 610-16</inkml:trace>
  <inkml:trace contextRef="#ctx0" brushRef="#br0" timeOffset="-120091.31">27223 16422 211 0,'0'0'145'15,"0"0"150"-15,0 0 352 16,0 0-21-16,0 0-503 15,0 0-123-15,-8-22 0 16,8 22 0-16,0 4 0 16,0 14 0-16,0 5 0 15,0 2 0-15,0 0 0 0,0 0 0 16,0-3 0-16,0-3 0 16,6-6 0-16,4-4 0 15,4-6 0-15,1-3-71 16,3 0-777-16,-3-14 161 15,-3-11 411-15</inkml:trace>
  <inkml:trace contextRef="#ctx0" brushRef="#br0" timeOffset="-119864.93">27331 16088 177 0,'0'0'116'0,"0"0"92"0,0 0 317 15,0 0 167-15,0 0-363 16,0 0-329-16,-5-14 0 16,5 14 0-16,0 0 0 15,0 0 0-15,0 0 0 16,0 0 0-16,0 0 0 16,0 0-238-16,0 5-995 15,12 8 866-15,4 2 161 16</inkml:trace>
  <inkml:trace contextRef="#ctx0" brushRef="#br0" timeOffset="-119605.08">27516 16323 231 0,'0'0'98'0,"0"0"283"15,0 0 246-15,0 0-155 16,0 0-234-16,0 0-238 16,-6-3 0-16,6 3 0 15,14-1 0-15,9 0 0 16,8 0 0-16,3 1 0 16,-5 0 0-16,-7 0 0 15,-3 0-391-15,-6 1-585 0,-10 4 579 16,-3 2 189-16</inkml:trace>
  <inkml:trace contextRef="#ctx0" brushRef="#br0" timeOffset="-119367.73">27504 16487 132 0,'0'0'64'0,"0"0"81"16,0 0 22-16,0 0 35 15,0 0 14-15,0 0-83 16,47-17-133-16,-21 15 0 0,4-1-217 16,-1-1-141-16,3-5 126 15,-2-3 55-15</inkml:trace>
  <inkml:trace contextRef="#ctx0" brushRef="#br0" timeOffset="-119119.39">27938 16145 232 0,'0'0'159'0,"0"0"399"0,0 0 394 15,0 0-806-15,0 0-146 16,0 0 0-1,27-18 0-15,-23 53 0 16,1 8 0-16,-4 2 0 0,-1 0 0 16,0-4 0-16,0-7 0 15,0-10 0-15,0-12 0 16,0-6 0-16,0-4 0 16,0-2 0-16,0 0 0 15,3-5-568-15,-3-20-612 16</inkml:trace>
  <inkml:trace contextRef="#ctx0" brushRef="#br0" timeOffset="-118372.27">27104 14166 107 0,'0'0'70'16,"0"0"26"-16,0 0 37 15,0 0 60-15,0 0 67 16,0 0 4-16,12-30-153 0,18 17-37 16,10-2-3-16,3-3 7 15,3-8 4-15,-4-4-33 16,-6-3-21-16,-6-7-22 15,-3-3 22-15,-5-10-11 16,-1-9-17-16,-2-12 0 16,-3-7-23-16,-5-2-27 15,-8 5-128-15,-3 9 74 16,-8 13 65-16,-23 13 39 16,-9 12-5-16,-3 13 5 15,-2 9 5-15,0 9-5 16,3 9 0-16,2 24 0 0,4 17 5 15,10 11 0 1,17 7 0-16,9 2 0 0,29 2 39 16,31-3 61-16,13-4 14 15,9-8-81-15,2-13-38 16,-5-5-11-16,-2-5-269 16,-5 2-298-16,-9-4 214 15,-13 0 147-15</inkml:trace>
  <inkml:trace contextRef="#ctx0" brushRef="#br0" timeOffset="-117373.18">28796 14568 123 0,'0'0'53'0,"-10"-82"38"15,2 46 20-15,2 6 80 16,3 10 170-16,0 9 140 16,3 8-60-16,0 3-266 0,0 0-175 15,0 21 0 1,0 13 0-16,7 14 0 15,11 13 0-15,3 10 0 0,0 16 0 16,7 7 0 0,4 2 0-16,0-6 0 0,1-9 0 15,-6-16 0-15,-8-15 0 16,-8-13 0-16,-7-14 0 16,-4-10 0-16,2-11 0 15,-2-2 0-15,0-1 0 16,0-20 0-16,0-10 0 15,0-13 0-15,-9-7 0 16,-2-6 0-16,-5-4 0 0,-1 4 0 16,0 12 0-16,-1 16 0 15,0 15 0-15,-4 14 0 16,-7 4 0-16,-4 23 0 16,-2 7 0-16,-3 9 0 15,1 1 0-15,-2 0 0 16,0-1 0-16,0-5 0 15,4-6 0-15,6-7 0 16,7-10 0-16,11-5 0 16,4-7 0-16,4-1 0 15,3-2 0-15,0 0 0 16,0 0 0-16,0-8 0 0,0-6 0 16,12 0-386-1,11-3-788-15,8-5 826 0</inkml:trace>
  <inkml:trace contextRef="#ctx0" brushRef="#br0" timeOffset="-116089.53">29338 14852 85 0,'0'0'65'16,"0"0"28"-16,0 0 40 16,0-86 52-16,0 70 170 15,0 6 92-15,0 3 34 16,0 5-278-16,0 2-203 15,0 0 0-15,0 0 0 16,0 9 0-16,0 15 0 16,0 9 0-16,13 9 0 15,6 3 0-15,5 0 0 16,3-3 0-16,3-4 0 0,1-5 0 16,0-9 0-16,2-8 0 15,-1-10 0-15,-1-6 0 16,-1-2 0-16,-4-19 0 15,0-10 0-15,-7-8 0 16,-5-2 0-16,-7-6 0 16,-4-1 0-16,-3 4 0 15,0 9 0-15,0 9 0 16,0 12 0-16,0 10 0 16,0 4 0-16,0 0 0 15,0 11 0-15,0 13 0 16,0 12 0-16,0 4 0 15,3 7 0-15,-2 1 0 16,-1 1 0-16,0 5 0 0,-10 1 0 16,-10 0 0-16,-5-3 0 15,-5-4 0-15,-3-10 0 16,2-6 0-16,3-13 0 16,4-8 0-16,9-5 0 15,2-5 0-15,5-1 0 16,5 0 0-16,3 0-369 15,8 0-767-15,20 0 745 16</inkml:trace>
  <inkml:trace contextRef="#ctx0" brushRef="#br0" timeOffset="-115820.68">30068 15227 163 0,'0'0'100'16,"0"0"66"-16,0 0 202 16,0 0-19-16,0 0-256 15,0 0 16-15,0 45 312 16,0-17-143-16,0 1-278 16,0-4 0-16,0-2 0 0,0-6 0 15,3-4 0-15,6-7 0 16,3-3 0-16,3-3-497 15,0 0-398-15,0-4 504 16,-6-19 127-16</inkml:trace>
  <inkml:trace contextRef="#ctx0" brushRef="#br0" timeOffset="-115640.16">30114 14984 131 0,'0'0'162'0,"0"0"209"15,0 0 598-15,0 0-555 0,0 0-414 16,0 0 0 0,-23-59 0-16,21 59 0 0,2 11 0 15,0 7-24 1,0 3-1266-16,3-3 831 0,12-2 242 16</inkml:trace>
  <inkml:trace contextRef="#ctx0" brushRef="#br0" timeOffset="-115251.2">30431 15104 93 0,'0'0'140'0,"0"0"-8"15,0 0 251 1,0 0 201-16,0 0 3 0,0 0-459 16,9-8-128-16,-9 8 0 15,0 0 0-15,0 0 0 16,0 0 0-16,0 0 0 16,0 0 0-16,0 0 0 15,0 0 0-15,0 0 0 16,0 0 0-16,0 0 0 15,0 0 0-15,0 0 0 16,0 0 0-16,0 0 0 0,0 0 0 16,0 0 0-1,0-2 0-15,-2-2 0 0,-2 0 0 16,1 1 0-16,0-1 0 16,0-2 0-16,1-2-992 15,-1-6 167-15</inkml:trace>
  <inkml:trace contextRef="#ctx0" brushRef="#br0" timeOffset="-114605.03">30646 14652 195 0,'0'0'97'0,"0"0"113"16,0 0 147-16,0 0 8 15,110-32 33-15,-70 38-78 16,2 9-215-16,-5 5-105 16,-10 3 0-16,-4 4 0 15,-7 6 0-15,-10 9 0 16,-6 5 0-16,0 4 0 15,-18 1 0-15,-7 0 0 16,-2-8 0-16,0-8 0 16,6-14 0-16,12-11 0 15,4-8 0-15,5-3 0 16,0-3 0-16,11-15 0 0,11-7 0 16,7-6 0-16,2-5 0 15,3-7 0-15,5-5 0 16,-1-5 0-16,-2 1 0 15,-5 4 0-15,-6 9 0 16,-7 6 0-16,-8 9 0 16,-3 7 0-16,-6 8 0 15,1 4 0-15,-2 5 0 16,0 1 0-16,-3 21 0 16,-14 12 0-16,-2 12 0 15,3 9 0-15,8 1 0 16,8 3 0-16,0-9 0 15,16-6 0-15,8-7 0 16,-1-6 0-16,2-7 0 0,0-7 0 16,-4-5 0-16,-4-6 0 15,-6-4 0-15,-5-2 0 16,-3 0 0-16,-3 0 0 16,0 0 0-16,0 0 0 15,0 0 0-15,-12-5-431 16,-10-15-780-16,-8-10 894 15</inkml:trace>
  <inkml:trace contextRef="#ctx0" brushRef="#br0" timeOffset="-113370.98">32240 14657 126 0,'0'0'36'16,"0"0"44"-16,0 0-15 15,0 0 12-15,-83-16 18 16,74 16 31-16,7 0 101 15,2 0 13-15,0-1 98 16,0 0-8-16,20-1-76 16,14 1-201-16,12 1-53 15,7 0 0-15,-5 0 0 16,-9 0 0-16,-10 0-18 0,-14 5-679 16,-11 9-68-16,-4 5 485 15,-12 2 131-15</inkml:trace>
  <inkml:trace contextRef="#ctx0" brushRef="#br0" timeOffset="-113188.31">32151 14884 109 0,'0'0'71'0,"0"0"80"16,0 0 31-16,85-7 17 0,-40 4-2 15,7-1-123-15,-3 0-74 16,0 2-67-16,-7 0-267 15,-3-4 94-15,-2-3 49 16</inkml:trace>
  <inkml:trace contextRef="#ctx0" brushRef="#br0" timeOffset="-112788.09">33024 14426 130 0,'0'0'102'0,"0"0"81"16,0-82 222-16,0 68 217 15,0 5-17-15,-3 9-605 16,-9 0 0-16,-9 7 0 16,-10 18 0-16,-8 15 0 15,-2 12 0-15,3 12 0 16,5 9 0-16,8 8 0 15,13 3 0-15,12 1 0 16,1-10 0-16,30-14 0 16,11-20 0-16,10-19 0 15,5-17 0-15,0-5 0 16,-4-25 0-16,-3-11 0 16,-3-13 0-16,-9-6 0 15,-8-1 0-15,-17-3 0 0,-13 1 0 16,-3 0 0-16,-30 4 0 15,-7 7 0-15,-3 13 0 16,-1 12 0-16,2 16 0 16,-2 6 0-16,-2 13-301 15,-7 12-982-15,-5 1 950 16</inkml:trace>
  <inkml:trace contextRef="#ctx0" brushRef="#br0" timeOffset="-111956.14">21654 17373 86 0,'0'0'54'0,"0"0"18"15,0 0 15-15,0 0 12 16,0 0 50-16,0 0 65 16,7-10 19-16,9 6-17 15,14 0-104-15,17-2-76 16,12 4 42-16,11-2-40 16,-3 2-38-16,-9 1 0 15,-14-1-206-15,-16 2-207 16,-14 0 93-16,-9 0 116 15,-5 7 84-15,-1 6 42 16,-18 2-52-16</inkml:trace>
  <inkml:trace contextRef="#ctx0" brushRef="#br0" timeOffset="-111738.72">21688 17619 138 0,'0'0'45'15,"0"0"58"-15,0 0 57 16,0 0-41-16,0 0 98 16,125 0 27-16,-65 0-74 15,4 1-83-15,-7-1-62 16,-8 2-25-16,-15-1-167 16,-10-1-282-16,-10 0 162 0,-10 0 104 15,-4-11 50 1</inkml:trace>
  <inkml:trace contextRef="#ctx0" brushRef="#br0" timeOffset="-111391.95">22018 17080 97 0,'0'0'117'0,"0"0"3"16,0 0 64-16,0 0 18 15,0 0-146-15,0 0-15 0,10 28 197 16,15 10 39-16,13 6-15 16,11 1-41-16,9 0-7 15,5 0-196-15,1-1-18 16,-1 0 0-16,-10 1 0 16,-11 3 0-16,-12-1 0 15,-16-2 0-15,-12-3 0 16,-2-1 0-16,-10-6 0 15,-17-4 0-15,-6-4 0 16,-10-8 0-16,-5-3 0 16,-1-6 0-16,3-3 0 15,7-3 0-15,11 1 0 16,7-2-950-16,7 1 246 16,8-4 450-16</inkml:trace>
  <inkml:trace contextRef="#ctx0" brushRef="#br0" timeOffset="-110289.49">23805 17385 105 0,'0'0'70'0,"0"0"47"15,0 0 45-15,-2-81 207 16,-1 65 224-16,2 5 38 16,-1 7-631-16,2 4 0 15,0 0 0-15,0 21 0 16,0 15 0-16,5 13 0 15,4 12 0-15,3 11 0 0,1 4 0 16,1 6 0 0,2 1 0-16,-2-6 0 15,-3-2 0-15,0-11 0 16,0-9 0-16,0-16 0 0,-2-12 0 16,-1-13 0-1,-5-8 0-15,1-6 0 0,-2 0 0 16,-1-7 0-16,2-9 0 15,-1-4 0-15,-1 1 0 16,2-5 0-16,5-2 0 16,5-2 0-16,4 3-290 15,2-5-962-15,-1-2 908 16</inkml:trace>
  <inkml:trace contextRef="#ctx0" brushRef="#br0" timeOffset="-109942.45">24166 17376 126 0,'0'0'72'0,"0"0"38"16,14-76 69-16,-13 64 193 16,1 9 195-16,-1 3-34 15,1 2-445-15,1 19-88 16,1 14 0-16,-1 15 0 15,0 11 0-15,0 9 0 16,1 8 0-16,2 1 0 0,0-7 0 16,2-9 0-1,-4-9 0-15,2-13 0 0,0-7 0 16,0-13 0-16,1-8 0 16,-2-5 0-16,-2-4 0 15,0-1 0-15,-3-3 0 16,1 0 0-16,4 0 0 15,3 0 0-15,9-6 0 16,4-8-1038-16,5 5 242 16</inkml:trace>
  <inkml:trace contextRef="#ctx0" brushRef="#br0" timeOffset="-109293.52">24766 17705 186 0,'0'0'138'16,"0"0"143"-16,1-103 353 15,1 75 174-15,-2 7-808 16,0 4 0-16,0 6 0 16,1 9 0-16,-1 2 0 15,2 0 0-15,-1 12 0 16,5 12 0-16,2 12 0 15,-1 4 0-15,2 3 0 0,1 3 0 16,3 0 0 0,0-7 0-16,0-3 0 0,1-9 0 15,1-7 0-15,-5-7 0 16,2-9 0-16,-2-4 0 16,1 0 0-16,2-10 0 15,-2-10 0-15,-1-7 0 16,-2-6 0-16,-5-5 0 15,0-2 0-15,-2 4 0 16,1 7 0-16,-2 7 0 16,1 12 0-16,-1 4 0 15,0 6 0-15,2 0 0 16,1 16 0-16,1 8 0 16,2 4 0-16,1 6 0 0,3 2 0 15,2 0 0-15,4-3 0 16,5-4 0-16,0-6 0 15,1-9 0-15,0-9 0 16,-2-5 0-16,-1-1 0 16,-1-20 0-16,-3-7 0 15,0-6 0-15,-3-7 0 16,-3-3 0-16,-5-2 0 16,-4-4 0-16,0 4 0 15,-1 0 0-15,-13 7 0 16,-3 9 0-16,0 6 0 15,2 13 0-15,2 10 0 0,-1 1 0 16,2 9 0-16,6 18-47 16,6 2-1276-16,0-6 893 15,14-1 206-15</inkml:trace>
  <inkml:trace contextRef="#ctx0" brushRef="#br0" timeOffset="-108870.05">25780 17414 109 0,'0'0'80'0,"0"0"37"16,0 0 87-16,0 0 284 16,-10-77 203-16,7 71-333 15,1 3-358-15,-2 3 0 16,3 5 0-16,-1 20 0 16,-2 11 0-16,-1 17 0 15,0 10 0-15,2 9 0 16,3 6 0-16,0-2 0 15,0-3 0-15,0-6 0 16,8-11 0-16,4-8 0 16,1-14 0-16,-1-13 0 15,-3-11 0-15,-4-8 0 16,1-2 0-16,3-4 0 0,4-12 0 16,4-7 0-16,2-7 0 15,1-3-744-15,2-7-299 16</inkml:trace>
  <inkml:trace contextRef="#ctx0" brushRef="#br0" timeOffset="-108607.77">26076 17461 118 0,'0'0'103'0,"0"0"62"16,0 0 231-16,0 0 243 0,0 0-251 15,0 0-174-15,64 38-190 16,-52 18-24-16,-5 11 0 15,-7 4 0-15,0 6 0 16,-6-9 0-16,-10-3 0 16,-3-10 0-16,5-13 0 15,2-12 0-15,6-12 0 16,2-10 0-16,1-4 0 16,1-4 0-16,-6 0 0 15,-6-19 0-15,-5-18-1457 16,-10-16 1001-16</inkml:trace>
  <inkml:trace contextRef="#ctx0" brushRef="#br0" timeOffset="-108174.91">24390 16981 139 0,'0'0'76'15,"0"0"30"-15,0 0-2 16,107-40 24-16,-12 30 75 16,22 3 59-16,4 1-70 15,-9 1-13-15,-23 3 65 16,-29-1-68-16,-27 3-113 15,-23 0-45-15,-10 0-18 0,-3 0-18 16,-20 3-315 0,-7 9-204-16,0 2-15 15,7-1 304-15</inkml:trace>
  <inkml:trace contextRef="#ctx0" brushRef="#br0" timeOffset="-107375.23">27629 17468 58 0,'0'0'81'16,"0"0"-27"-16,0 0 58 15,0 0 19-15,0 0 86 16,0 0 136-16,-9 0 126 15,13-3-51-15,19-4-294 16,11-2-134-16,16 2 0 0,9 1 0 16,4 3 0-1,-8 3 0-15,-18 0 0 0,-17 1-312 16,-20 18-743-16,-11 4 741 16,-23 6 120-16,-11-3 35 15</inkml:trace>
  <inkml:trace contextRef="#ctx0" brushRef="#br0" timeOffset="-107222.49">27632 17719 119 0,'0'0'117'15,"0"0"153"-15,0 0 347 16,127-11 63-16,-77 4-436 16,-5 1-244-16,-3 4 0 0,-11 2 0 15,-7 0 0-15,-7 0-391 16,-8 0-700-16,-2 0 690 15</inkml:trace>
  <inkml:trace contextRef="#ctx0" brushRef="#br0" timeOffset="-106628.42">29012 16848 88 0,'0'0'55'16,"0"0"-3"-16,0 0 32 15,0 0 1-15,0 0-12 16,88-25-52-16,-2 17 31 0,19 2 24 15,11 2 9 1,-1 0 2-16,-9-1-30 0,-12 0-33 16,-24 0-18-1,-21 2-12-15,-23 2-1 0,-17 1-121 16,-9 0-34-16,-12 0-14 16,-28 8 40-16,-14 1 4 15</inkml:trace>
  <inkml:trace contextRef="#ctx0" brushRef="#br0" timeOffset="-105890.95">29046 16870 121 0,'0'0'67'0,"0"0"26"0,0 0 21 15,0 0 56-15,0 0 71 16,0 0 76-16,-22-69 94 15,21 67-136-15,-1 2-37 16,2 0-238-16,-2 0 0 16,2 16 0-16,0 6 0 15,4 9 0-15,16 7 0 16,7 4 0-16,9 7 0 16,4 3 0-16,6 7 0 15,8 3 0-15,2-1 0 16,5-5 0-16,-2-9 0 15,-4-7 0-15,-7-6 0 16,-14-9 0-16,-8-7 0 16,-13-6 0-16,-7-5 0 0,-3-4 0 15,-3-1 0-15,0-2 0 16,0 3 0-16,0 7 0 16,-12 8 0-16,-15 9 0 15,-7 8 0-15,-6 3 0 16,-8 4 0-16,0 3 0 15,1-2 0-15,2 1 0 16,2-5 0-16,5-2 0 16,5-2 0-16,5-4 0 15,6-4 0-15,5-6 0 16,4-4 0-16,5-9 0 16,7-2 0-16,1-3 0 15,0-3 0-15,4 0 0 0,26 0 0 16,18-10 0-1,17-4 0-15,12 1 0 0,9 2 0 16,7 4 0-16,4 3 0 16,0 1 0-16,-8-1 0 15,-10 4 0-15,-16-3 0 16,-18-4 0-16,-14-1 0 16,-12 0 0-16,-5-3 0 15,-4 0 0-15,-2-3 0 16,-2-2 0-16,-2-1 0 15,-2 3 0-15,-2-3 0 16,0 4 0-16,0 4 0 0,0 5 0 16,0 2 0-1,0 2 0-15,-5 0 0 0,-4 9 0 16,-7 13-851-16,-5 5-15 16,-8 3 601-16</inkml:trace>
  <inkml:trace contextRef="#ctx0" brushRef="#br0" timeOffset="-105440.71">29349 18605 112 0,'0'0'61'0,"0"0"38"15,0 0 35-15,0 0 52 16,0 0 175-16,0 0 18 15,19-33-10-15,-17 33-70 16,-2 0-252-16,0 0-47 16,0 0 0-16,0 7 0 0,0 12 0 15,0 6 0-15,0 4 0 16,0-3 0-16,0-1 0 16,0-7 0-16,0-5 0 15,0-6 0-15,0-4 0 16,1-3 0-16,7 0 0 15,2 0-140-15,1 0-518 16,-5-10-115-16,-5-9 496 16</inkml:trace>
  <inkml:trace contextRef="#ctx0" brushRef="#br0" timeOffset="-105194.84">29382 18279 144 0,'0'0'139'16,"0"0"6"-16,0 0 316 16,0 0 283-16,0 0-330 15,0 0-414-15,1-14 0 16,-1 10 0-16,0-2 0 16,2-4 0-16,1-5 0 15,2 1 0-15,0 4 0 16,-2 3 0-16,-1 4 0 0,1 3 0 15,3 0-408-15,6 14-866 16,4 9 1060-16</inkml:trace>
  <inkml:trace contextRef="#ctx0" brushRef="#br0" timeOffset="-104996.38">29655 18421 89 0,'0'0'55'16,"0"0"38"-16,0 0-3 15,0 0-15-15,0 0-5 16,0 0-37-16,42 0-33 16,-29 3-34-16,-2 7-92 0,-5 3-31 15,-6 0-26-15</inkml:trace>
  <inkml:trace contextRef="#ctx0" brushRef="#br0" timeOffset="-104770.98">29601 18626 108 0,'0'0'93'15,"0"0"34"-15,0 0 92 16,0 0 232-16,0 0 101 15,0 0-55-15,-4 0-497 16,11 0 0-16,8-8 0 16,2 2 0-16,2 3 0 0,-2 0 0 15,-4 2 0-15,-3 1-784 16,0-2 31-16,1-4 449 16</inkml:trace>
  <inkml:trace contextRef="#ctx0" brushRef="#br0" timeOffset="-104475.23">30059 18316 126 0,'0'0'242'0,"0"0"396"0,0 0 350 16,0 0-935-1,0 0-53-15,0 0 0 16,18-40 0-16,-17 42 0 15,2 16 0-15,2 8 0 0,0 3 0 16,1 5 0-16,0 2 0 16,1-6 0-16,-3 2 0 15,1-7 0-15,-2-4 0 16,0-6 0-16,-2-9 0 16,-1 0 0-16,0-6 0 15,0 0 0-15,0 0 0 16,-10-9-1083-16,-5-28 397 0</inkml:trace>
  <inkml:trace contextRef="#ctx0" brushRef="#br0" timeOffset="-103760.29">29156 16493 137 0,'0'0'66'16,"0"0"47"-16,0 0-21 0,0 0-13 15,0 0-15-15,0 0 25 16,114-93-7-16,-71 65-46 16,-2-1-18-16,-9-2-3 15,-5-1 9-15,-9-2-13 16,-6-5-8-16,-3-3 0 15,-2-5 20-15,-2-7-23 16,-2-3-6-16,-3 1 2 16,0 5 4-16,0 10-6 15,-15 10-4-15,-13 10 10 16,-11 8-3-16,-6 7-6 16,-4 6 7-16,2 3-19 15,4 21 9-15,6 9 12 16,9 9-3-16,13 13 3 15,15 13 12-15,6 8 52 0,31 5 132 16,15-2 41-16,8-6 9 16,5-4-34-16,1-8-132 15,4-9-45-15,-1-8-35 16,-6-11-166-16,-7-4-523 16,-10-9 140-16,-11-9 255 15</inkml:trace>
  <inkml:trace contextRef="#ctx0" brushRef="#br0" timeOffset="-102813.89">30595 16769 160 0,'0'0'74'15,"0"0"60"-15,-27-100 38 16,20 74 214-16,1 5 62 15,3 5 33-15,3 8-289 16,-2 6-192-16,2 2 0 16,0 1 0-16,0 25 0 15,5 13 0-15,11 16 0 16,4 14 0-16,2 7 0 16,5 8 0-16,1 5 0 15,3-2 0-15,1-7 0 16,-1-10 0-16,-3-17 0 15,-8-15 0-15,-7-11 0 0,-8-9 0 16,-2-10 0 0,-2-7 0-16,-1-1 0 0,0 0 0 15,0 0 0-15,0-14 0 16,0-10 0-16,0-6 0 16,-4-4 0-16,-9 0 0 15,-3 5 0-15,-3 5 0 16,-2 8 0-16,-4 8 0 0,-7 8 0 15,-1 0 0 1,-3 13 0-16,1 8 0 0,2 4 0 16,7 5 0-16,3 2 0 15,2 2 0-15,3 0 0 16,2-7 0 0,3-4 0-16,2-4 0 0,2-6 0 15,4-8 0-15,2-2 0 16,3-3 0-16,0 0 0 15,0 0 0-15,0 2 0 16,0 1-1009-16,0-3 309 16,0 0 429-16</inkml:trace>
  <inkml:trace contextRef="#ctx0" brushRef="#br0" timeOffset="-101940.08">31136 17063 195 0,'0'0'119'0,"0"0"120"16,0 0 134-16,0 0 132 15,0 0-75-15,0 0-244 16,-9-37-186-16,9 65 0 16,0 13 0-16,14 9 0 15,5 2 0-15,2-4 0 16,3-6 0-16,0-11 0 0,-3-12 0 15,-2-9 0 1,4-10 0-16,0 0 0 0,4-17 0 16,-3-13 0-1,-3-3 0-15,-5-9 0 0,-8-2 0 16,-4 3 0 0,-4 3 0-16,0 6 0 0,0 12 0 15,0 10 0-15,0 6 0 16,0 4 0-16,0 4 0 15,8 20 0-15,4 11 0 16,-2 9 0-16,2 4 0 16,-5 2 0-16,-7-3 0 15,0 0 0-15,-7-3 0 16,-12-3 0-16,-5-7 0 16,-4-3 0-16,-2-3 0 0,-3-5 0 15,2-6 0-15,1-5 0 16,8-7 0-16,6-1 0 15,9-4 0-15,4 0 0 16,3 0-425-16,7 0-588 16,20-5 597-16</inkml:trace>
  <inkml:trace contextRef="#ctx0" brushRef="#br0" timeOffset="-101691.74">31799 17425 209 0,'0'0'177'0,"0"0"213"15,0 0 68-15,0 0-245 16,0 0-88-16,0 0 350 16,0 58-475-16,0-35 0 15,0 0 0-15,0-7 0 16,0-3 0-16,0-3 0 15,0-6-36-15,0 2-712 16,6-6 1-16,-2 0 435 16</inkml:trace>
  <inkml:trace contextRef="#ctx0" brushRef="#br0" timeOffset="-101510.23">31814 17173 334 0,'0'0'562'0,"0"0"589"16,0 0-1151-16,0 0 0 16,0 0 0-16,0 0 0 15,-5-50 0-15,5 60 0 16,0 13 0-16,0 6-152 16,9 0-1213-16,3-3 1004 15</inkml:trace>
  <inkml:trace contextRef="#ctx0" brushRef="#br0" timeOffset="-101195.54">32126 17442 113 0,'0'0'194'15,"0"0"242"-15,0 0 567 16,0 0-702-16,0 0-301 15,0 0 0-15,14-19 0 16,-14 19 0-16,0 0 0 16,0 2 0-16,0 6 0 15,0-7 0-15,0 1 0 16,0-2 0-16,0 0 0 16,0 0 0-16,0 0 0 0,0 0 0 15,0 0 0-15,0 0 0 16,0 0 0-16,0 0 0 15,-1-6 0-15,-3-8-1499 16,4-5 1041-16</inkml:trace>
  <inkml:trace contextRef="#ctx0" brushRef="#br0" timeOffset="-100560.79">32379 17098 119 0,'0'0'97'0,"0"0"49"0,0 0 154 16,0 0 161-16,82-25 49 15,-53 25-114-15,2 13-378 16,-1 5-18-16,-2 4 0 15,-7 7 0-15,-9 3 0 16,-8 5 0-16,-4 0 0 16,0-1 0-16,-20 1 0 15,-5-6 0-15,-1-3 0 16,0-8 0-16,7-9 0 16,10-2 0-16,6-9 0 15,3 0 0-15,0 0 0 16,5 0 0-16,12-16 0 15,8-7 0-15,3-4 0 0,3-5 0 16,1-5 0-16,0-7 0 16,0-6 0-16,-2 1 0 15,-4 3 0-15,-6 12 0 16,-8 11 0-16,-5 11 0 16,-6 4 0-16,-1 6 0 15,0 2 0-15,0 0 0 16,-8 16 0-16,-9 8 0 0,-4 8 0 15,2 11 0 1,5 0 0-16,8 4 0 0,6-3 0 16,0-5 0-16,23-5 0 15,4-3 0-15,3-5 0 16,-2-5 0-16,-6-6 0 16,-6-4 0-16,-5-4 0 15,-6-4 0-15,-4-1 0 16,-1-2 0-16,0 0 0 15,0 0 0-15,0 1 0 16,-7 3 0-16,-17 3-272 16,-8-2-928-16,-5-5 784 15</inkml:trace>
  <inkml:trace contextRef="#ctx0" brushRef="#br0" timeOffset="-92301.54">1781 13605 95 0,'0'0'43'0,"0"0"27"15,0 0-2-15,0 0 10 16,0 0 17-16,0 0 17 16,0 0 39-16,0 0 71 15,3-36-6-15,-3 36 44 16,-3-3-169-16,1 1-4 15,-4-3 48-15,-5 2-60 0,-6-1-29 16,-2 3-41-16,-8 1 18 16,2 0-23-16,-2 0 18 15,1 0 22-15,1 1-22 16,-2 9 5-16,-3 4-18 16,-1 6 13-16,3 4-18 15,-1 8 6-15,4 6-12 16,5 7 6-16,7 2 0 15,7 1 6-15,6-4-6 16,2-7-18-16,20-7 18 16,9-1 0-16,4-9 12 15,-1-8-12-15,-1-5 11 0,-2-7-11 16,-1 0 6 0,6-21 12-16,5-10 0 0,1-10-18 15,3-9 0-15,4-8 0 16,-7-2 0-16,-5 1 0 15,-14 5 0-15,-13 8 0 16,-10 1 0-16,0 2 0 16,-3 2 0-16,-12 2 0 15,2 2 0-15,-8 3 0 16,2 5 0-16,-1 3 0 16,-1 4 0-16,2 6 0 15,1 4 0-15,3 4 0 0,0 4 0 16,2 4 0-16,4 0 0 15,3 0 0-15,1 4 0 16,5 10-519-16,3 3-491 16,21-2 700-16,12-3 109 15</inkml:trace>
  <inkml:trace contextRef="#ctx0" brushRef="#br0" timeOffset="-91617.41">2163 13312 135 0,'0'0'69'0,"0"0"55"15,0 0 67-15,0-79 224 16,0 69 146-16,0 6-9 16,0 3-552-16,0 1 0 15,0 0 0-15,0 0 0 16,0 0 0-16,0 0 0 15,0 5 0-15,0 9 0 0,0 7 0 16,0 6 0-16,3 7 0 16,3 9 0-16,-5 6 0 15,-1 8 0-15,0 0 0 16,0 0 0-16,0-1 0 16,0-3 0-16,0 0 0 15,-4-5 0-15,-5-7 0 16,3-8 0-16,3-8 0 15,0-7 0-15,3-6 0 16,0-7 0-16,0-1 0 16,0-1 0-16,0-3 0 15,0 0 0-15,0 0 0 0,0 0 0 16,0 0 0 0,0 0 0-16,0 0 0 0,0 0 0 15,15 0 0-15,15 0 0 16,7 0 0-16,6 0 0 15,2 0 0-15,0-1 0 16,-2-4 0-16,-4 1 0 16,-9 0 0-16,-5 1 0 15,-10 1 0-15,-12 2 0 16,-3 0 0-16,0 0 0 16,0 0 0-16,-3 0 0 15,-16 0-933-15,-11 0 211 0,-9 7 460 16</inkml:trace>
  <inkml:trace contextRef="#ctx0" brushRef="#br0" timeOffset="-90920.04">1086 14507 141 0,'0'0'59'0,"0"0"19"0,0 0 48 16,0 0 21-16,0 0 55 16,0 0 96-16,-61-4-66 15,50 4 2-15,5 0 29 16,0 0 4-16,6 0-267 16,-4 0 0-16,4 0 0 15,0 0 0-15,0 0 0 16,0 0 0-16,18 0 0 15,22 0 0-15,31 0 0 16,34 0 0-16,28-6 0 16,13-4 0-16,9-1 0 15,12 0 0-15,9 1 0 16,18-2 0-16,0-4 0 16,-9-3 0-16,-28 2 0 0,-35 1 0 15,-37 3 0-15,-27 3 0 16,-29 6 0-16,-16 1 0 15,-13 3 0-15,-3 0 0 16,-24 0-255-16,-7 10-539 16,-5 3 239-16,-1-2 330 15,4-1 11-15</inkml:trace>
  <inkml:trace contextRef="#ctx0" brushRef="#br0" timeOffset="-86635.89">1975 15144 168 0,'0'0'69'15,"0"0"24"-15,0 0 44 16,0 0 5-16,0 0 13 15,0 0 83-15,0 0-130 16,-70-53 6-16,40 53-45 0,-3 0-14 16,-1 10-8-16,-5 9-21 15,5 8 0-15,6 7-16 16,3 5 12-16,5 2-22 16,5-2-5-16,9-1-17 15,6-4 22-15,0-8-5 16,10-5 0-16,8-8 5 15,6-8 26-15,7-5-26 16,4 0 33-16,7-18-11 16,7-9 0-16,0-8-6 15,-9-6 11-15,-10-3 7 16,-12-2 17-16,-11-3 137 16,-4-1-2-16,-3 2-186 0,0-3 0 15,-7 3 0 1,-11 4 0-16,-1 1 0 0,-4 9 0 15,2 6 0-15,-1 8 0 16,5 4 0-16,3 7 0 16,5 3 0-16,1 4 0 15,8 2 0-15,0 0 0 16,6 16-386-16,19 9-586 16,8 3 572-16,8-1 224 0</inkml:trace>
  <inkml:trace contextRef="#ctx0" brushRef="#br0" timeOffset="-85936.21">2345 14788 166 0,'0'0'66'0,"0"0"41"15,-24-72 97-15,17 54 229 16,1 8 136-16,1 4-80 15,2 5-476-15,3 1-13 16,-3 0 0-16,3 6 0 16,0 15 0-16,-4 14 0 15,-2 16 0-15,4 14 0 16,1 7 0-16,-1 5 0 16,2-2 0-16,0-6 0 15,0-7 0-15,3-10 0 16,5-6 0-16,-4-11 0 15,2-8 0-15,-6-10 0 0,0-10 0 16,3-4 0-16,0-3 0 16,2-3 0-16,-1-16 0 15,5-9 0-15,0-7 0 16,3-6 0-16,4-2 0 16,1 1 0-16,8 4 0 15,2 7 0-15,3 7 0 16,6 6 0-16,3 8 0 15,2 7 0-15,1 3 0 16,-6 2 0-16,-5 14 0 0,-10 7 0 16,-6 4 0-1,-6 1 0-15,-9 6 0 0,0 3 0 16,-21 2 0 0,-10 1 0-16,-13-3 0 0,-8-4 0 15,-3-7 0-15,3-7 0 16,7-6 0-16,3-8 0 15,11-5 0-15,2 0 0 16,6 0-140-16,5-7-1003 16,9-9 642-16</inkml:trace>
  <inkml:trace contextRef="#ctx0" brushRef="#br0" timeOffset="-85271.48">4095 14100 73 0,'0'0'84'16,"0"0"-11"-16,0 0 44 16,0 0 34-16,0 0 139 15,0 0 151-15,-58 0-136 16,58 0-36-16,6 0-43 15,25-3-208-15,15 0-18 16,14 2 0-16,-2 1 0 0,-1 0 0 16,-11 1-169-16,-13 13-595 15,-17 7 140-15,-16 6 375 16,-5 3 101 0</inkml:trace>
  <inkml:trace contextRef="#ctx0" brushRef="#br0" timeOffset="-85102.88">4135 14406 27 0,'0'0'133'16,"0"0"4"-16,0 0 39 15,0 0 145-15,0 0 40 16,0 0-132-16,54-23-139 16,-26 17-63-16,5 4-27 0,3 0-122 15,7 2-571 1,5-2 298-16,1 0 188 0</inkml:trace>
  <inkml:trace contextRef="#ctx0" brushRef="#br0" timeOffset="-84650.63">5351 13714 150 0,'0'0'112'16,"0"0"61"-16,0 0 180 0,0 0 264 16,0 0-265-16,0 0-167 15,-101-31-104-15,62 75-57 16,-1 11-24-16,1 10 0 15,7 4 0-15,10 5 0 16,13-4 0-16,9-3 0 16,3-8 0-16,21-13 0 15,10-10 0-15,4-11 0 16,5-11 0-16,3-11 0 16,2-3 0-16,-2-10 0 15,-7-19 0-15,-6-6 0 16,-5-11 0-16,-7-7 0 15,-9 0 0-15,-12-2 0 0,0 4 0 16,-14 5 0 0,-14 6 0-16,-2 6 0 0,0 10 0 15,-1 12 0-15,-2 12-530 16,-4 0-484-16,-6 12 680 16</inkml:trace>
  <inkml:trace contextRef="#ctx0" brushRef="#br0" timeOffset="-83480.21">580 16614 121 0,'0'0'34'0,"0"0"28"16,0 0 3-16,0 0-3 0,0 0-6 15,0 0-17-15,-36-7 2 16,36 7 9-16,-3 0 23 15,3 0 18-15,0 1 18 16,0-1-47-16,0 2-1 16,0-2-30-16,24 1-20 15,15 1 64-15,6-1-46 16,2-1-25-16,-8 0-4 16,-3 2-187-16,-2 2-116 15,-7 3 101-15,-8 3 63 16,-11 0 28-16,-8 0-13 15</inkml:trace>
  <inkml:trace contextRef="#ctx0" brushRef="#br0" timeOffset="-83242.84">600 16954 138 0,'0'0'81'15,"0"0"25"-15,0 0-14 16,0 0-42-16,0 0-22 16,89-8 4-16,-52 8-17 15,-3 0-6-15,-2 0-9 16,-4 0-21-16,-4 0-76 16,0 0-7-16,0 0 21 15,-2 0-6-15,-7 0 1 16</inkml:trace>
  <inkml:trace contextRef="#ctx0" brushRef="#br0" timeOffset="-82869.26">796 16495 126 0,'0'0'115'0,"0"0"13"15,0 0 108-15,0 0 153 16,0 0-51-16,0 0-142 0,-7-43-163 16,7 43-33-16,13 16-66 15,16 6 66-15,8 6 44 16,6 3 0-16,2 1-28 16,1 3-10-16,-4-4-6 15,-2 1 11 1,-11-2-11-16,-13-3 6 0,-10-1 11 15,-6 0 5-15,0 4-5 16,-3 0-6-16,-18 4 12 16,-6-1 5-16,-7-1-5 15,-5-1-11-15,2-1-12 16,-2-2 0-16,5-2-147 16,7-4-405-16,9-2-14 15,2-2 284-15,8-5 68 16</inkml:trace>
  <inkml:trace contextRef="#ctx0" brushRef="#br0" timeOffset="-81689.75">1963 16885 121 0,'0'0'39'0,"0"0"39"15,0 0 42-15,0 0 4 16,0 0 98-16,0 0 125 15,0 0 44-15,0 0-115 16,0 0-87-16,0 0-108 16,0 0-22-16,18 0-59 15,28 0 0-15,26 0 0 16,11 0 0-16,-2 0 0 16,-8-3 0-16,-21-1 0 15,-18 0 0-15,-17 0 0 16,-11 3 0-16,-6 1 0 15,0 0 0-15,-15 0 0 16,-9 0-358-16,-6 1-698 16,2-1 678-16</inkml:trace>
  <inkml:trace contextRef="#ctx0" brushRef="#br0" timeOffset="-81105.83">3225 16433 93 0,'0'0'46'0,"0"0"25"16,0 0-17-16,0 0 3 16,0 0-4-16,0 0-22 15,-6-16 2-15,6 13 16 16,3-2 35-16,20 0 31 15,18-4-74-15,20 0-23 16,14-2-5-16,12 1-4 16,2 1-6-16,-8 2-3 15,-10 3 0-15,-17 1-17 16,-25 3-87-16,-15 0-19 0,-14 0-13 16,0 3 23-16,-28 9 77 15,-14 3-38-15,-13-1-7 16,-2-1-5-16</inkml:trace>
  <inkml:trace contextRef="#ctx0" brushRef="#br0" timeOffset="-80305.14">3255 16463 87 0,'0'0'57'0,"0"0"33"16,0 0 34-16,0 0 37 15,-79-79 169-15,65 60 179 0,1 0 63 16,4 3-455-16,0 6-117 15,6 5 0-15,-1 2 0 16,4 3 0 0,-3 0 0-16,3 0 0 0,0 0 0 15,0 13 0-15,0 7 0 16,7 5 0-16,11 5 0 16,6 1 0-16,9 3 0 15,4 2 0-15,8 4 0 16,0 2 0-16,2 3 0 15,0-1 0-15,-3-4 0 16,-5-7 0-16,-6-8 0 0,-6-4 0 16,-9-10 0-1,-8-1 0-15,-4-7 0 0,-3-3 0 16,-3 0 0 0,2 0 0-16,-2 0 0 15,0 0 0-15,0 0 0 0,0 0 0 16,0 8 0-16,-5 10 0 15,-16 6 0-15,-13 12 0 16,-8 4 0-16,-7 6 0 16,-2 7 0-16,-3 4 0 15,2-2 0-15,6-2 0 16,6-7 0-16,4-9 0 16,8-5 0-16,4-5 0 15,7-7 0-15,7-4 0 16,1-6 0-16,6-4 0 0,3-2 0 15,0-1 0-15,19 0 0 16,16 1 0-16,11-3 0 16,12 1 0-16,5 2 0 15,7 0 0-15,0 5 0 16,2 0 0-16,-1 0 0 16,1 1 0-16,-2-1 0 15,-1 0 0-15,-5-2 0 16,-12-1 0-16,-9-2 0 15,-17 0 0-15,-13-2 0 16,-10-2 0-16,0 0 0 16,0 0 0-16,0-12 0 15,0-6 0-15,2-5 0 16,0-3 0-16,-2-7 0 0,0-2 0 16,-1 0 0-16,-2 5 0 15,0 5 0-15,0 8 0 16,0 7 0-16,1 4 0 15,1 6 0-15,1 3 0 16,3 16 0-16,0 4-869 16,1 4 5-16,-7 0 619 15</inkml:trace>
  <inkml:trace contextRef="#ctx0" brushRef="#br0" timeOffset="-79740.41">3306 18051 26 0,'0'0'199'0,"0"0"-66"15,0 0 118-15,0 0 309 16,0 0 230-16,0 0-702 16,-24-61-88-16,24 61 0 15,-3 0 0-15,0 0 0 16,0 10 0-16,-3 10 0 0,3 7 0 15,-3 0 0-15,4 2 0 16,-1-2 0-16,3-4 0 16,0-5 0-16,0-6 0 15,0-5 0-15,0-5 0 16,0-2 0-16,5 0 0 16,1 0 0-16,3 0-678 15,3-13-245-15,-2-11 633 16</inkml:trace>
  <inkml:trace contextRef="#ctx0" brushRef="#br0" timeOffset="-79510.59">3361 17751 235 0,'0'0'141'15,"0"0"169"-15,0 0 451 16,0 0-174-16,0 0-574 15,0 0-13-15,-6-2 0 16,6 2 0-16,0 0 0 16,0 0 0-16,0 0 0 15,0 0 0-15,0 0 0 16,0 0-169-16,9 0-987 16,7 7 661-16,1 7 290 15</inkml:trace>
  <inkml:trace contextRef="#ctx0" brushRef="#br0" timeOffset="-79086.58">3574 18074 215 0,'0'0'205'15,"0"0"230"-15,0 0 211 16,0 0-228-16,0 0-290 15,0 0-128-15,-9-11 0 16,9 11 0-16,0 0 0 0,8 0 0 16,11 0 0-16,9 0 0 15,5 0 0-15,0 0 0 16,-5 0 0-16,-8 0-152 16,-5 3-193-16,-8 3-133 15,-4 2 68-15,-3-2 211 16,0 1 76-16,0 1 54 15,-6-1 41-15,-8-2 16 16,-3 2 10-16,-4-3 2 16,-1 3 1-16,2 2 1 15,1 0-2-15,4 1 0 16,3 0 0-16,6-3 0 16,2-1-2-16,4-2 2 15,0-4 0-15,0 0 7 16,0 1 5-16,0 2-9 0,0 3-2 15,10-2-1-15,5 2-99 16</inkml:trace>
  <inkml:trace contextRef="#ctx0" brushRef="#br0" timeOffset="-78839.73">3626 18327 83 0,'0'0'113'0,"0"0"22"15,0 0 116 1,0 0 231-16,0 0-198 0,0 0-66 16,44-22-140-16,-22 18-66 15,2 2-24-15,-3 2-158 16,0 0-525-16,-5 0 274 15,-2-4 192-15</inkml:trace>
  <inkml:trace contextRef="#ctx0" brushRef="#br0" timeOffset="-78521.13">4126 17958 268 0,'0'0'442'0,"0"0"824"0,0 0-1195 16,0 0-71-16,0 0 0 16,0 0 0-16,14-67 0 15,-14 70 0-15,0 15 0 16,0 8 0-16,0 5 0 16,0 1 0-16,4-1 0 15,-1 2 0-15,0-5 0 16,2-1 0-16,-5-2 0 15,3-5 0-15,-2-8 0 16,-1-3 0-16,0-8 0 0,0-1 0 16,0 0 0-16,0 0 0 15,0 0 0-15,0 0 0 16,0-27-937-16,-12-19-65 16</inkml:trace>
  <inkml:trace contextRef="#ctx0" brushRef="#br0" timeOffset="-77765.11">3209 15922 13 0,'0'0'137'16,"0"0"-117"-16,0 0 74 15,0 0-9-15,0 0-1 16,0 0 56-16,61 70 107 16,-22-63 115-16,7 0-21 15,6-1-101-15,-7-3-113 16,-3-3-58-16,-11 0-5 16,-7-8-40-16,1-11-24 15,-1-8 0-15,-2-7 0 16,-2-6 0-16,2-3 0 15,-5-8 0-15,1-4 0 16,-8-4 0-16,-7-2 0 16,-3 3 0-16,-1 7 0 0,-16 8 0 15,-2 11 0-15,1 10 0 16,0 7 0-16,-1 9 0 16,-4 6 0-16,-2 1 0 15,-8 25 0-15,0 13 0 16,8 13 0-16,4 15 0 15,15 7 0-15,6 5 0 16,6 2 0-16,24-7 0 0,6-6 0 16,7-10 0-16,6-12 0 15,8-10 0-15,9-10 0 16,6-11-386-16,0-5-722 16,-6-9 749-16</inkml:trace>
  <inkml:trace contextRef="#ctx0" brushRef="#br0" timeOffset="-76790.29">4650 16254 177 0,'0'0'103'0,"0"0"56"15,0 0 129-15,0-84 224 16,-3 76 75-16,3 6-366 16,0 0-221-16,0 2 0 15,0 0 0-15,0 20 0 16,0 13 0-16,3 15 0 15,12 10 0-15,7 8 0 16,8 6 0-16,3 1 0 16,3-3 0-16,-1-5 0 0,-7-8 0 15,-8-9 0-15,-5-11 0 16,-4-13 0-16,-7-10 0 16,-2-10 0-16,-1-4 0 15,-1 0 0-15,0-11 0 16,0-14 0-16,0-13 0 15,-12-5 0-15,-7-2 0 16,-3 5 0-16,-1 9 0 16,1 13 0-16,-1 8 0 15,4 10 0-15,-7 0 0 16,-3 10 0-16,-4 17 0 16,-5 6 0-16,-3 8 0 15,-1 6 0-15,-4 0 0 16,4-3 0-16,9-10 0 0,8-9 0 15,11-13 0-15,7-7 0 16,7-5 0-16,0 0 0 16,6 0 0-16,22-10-397 15,14-9-892-15,6-5 1013 16</inkml:trace>
  <inkml:trace contextRef="#ctx0" brushRef="#br0" timeOffset="-75976.06">5341 16448 146 0,'0'0'78'16,"0"0"43"-16,-18-79 107 16,10 56 137-16,1 7 149 15,1 6-59-15,6 7-315 16,0 3-140-16,0 0 0 15,-3 0 0-15,3 15 0 16,-3 13 0-16,3 9 0 0,0 0 0 16,0 4 0-1,18-4 0-15,4-2 0 0,5-8 0 16,3-5 0-16,-2-10 0 16,2-7 0-16,0-5 0 15,1-9 0-15,-4-15 0 16,-3-8 0-16,-6-5 0 15,-3-4 0-15,-5-1 0 16,-4 4 0-16,-1 4 0 16,-5 10 0-16,0 10 0 15,0 7 0-15,0 7 0 16,0 0 0-16,0 6 0 16,7 17 0-16,-4 12 0 15,2 7 0-15,1 4 0 16,-2 6 0-16,2 3 0 0,-4 2 0 15,-2-4 0-15,0-3 0 16,-5-5 0-16,-10-4 0 16,-3-6 0-16,0-4 0 15,-4-4 0-15,3-5 0 16,-1-2 0-16,1-4 0 16,5-6 0-16,4-4 0 15,7-5 0-15,3-1-255 16,0 0-786-16,19-7 566 15</inkml:trace>
  <inkml:trace contextRef="#ctx0" brushRef="#br0" timeOffset="-75715.4">5896 16762 266 0,'0'0'233'0,"0"0"373"16,0 0-322-16,0 0-268 16,0 0 394-16,0 76-178 15,0-44-232-15,0 2 0 16,0-8 0-16,4-5 0 0,-1-5 0 16,2-6 0-1,-2-3 0-15,1-4 0 0,4-3-76 16,5 0-1089-16,-1-4 660 15,3-18 273-15</inkml:trace>
  <inkml:trace contextRef="#ctx0" brushRef="#br0" timeOffset="-75485.02">5909 16401 259 0,'0'0'243'15,"0"0"707"-15,0 0-355 16,0 0-595-16,0 0 0 0,0 0 0 16,-6-22 0-16,6 22 0 15,0 0 0-15,0-4 0 16,0 4 0-16,0 0 0 16,0-2 0-16,5 2 0 15,13 0 0-15,12 0-1508 16,16 0 1139-16</inkml:trace>
  <inkml:trace contextRef="#ctx0" brushRef="#br0" timeOffset="-75209.86">6605 16209 218 0,'0'0'96'15,"0"0"166"-15,0 0 226 16,0 0-51-16,0 0-8 16,0 0-312-16,62-28-117 15,-35 28 0-15,1 0 0 16,-7 10-530-16,-12 11-356 15,-9 7 529-15,-10 6 192 0</inkml:trace>
  <inkml:trace contextRef="#ctx0" brushRef="#br0" timeOffset="-75056.63">6491 16537 159 0,'0'0'136'0,"0"0"108"16,0 0 113-16,89-33-152 15,-48 28-174-15,2 0-31 16,3 2-438-16,-4-2 63 16,1-7 132-16</inkml:trace>
  <inkml:trace contextRef="#ctx0" brushRef="#br0" timeOffset="-74707.22">7267 15916 167 0,'0'0'105'0,"3"-83"141"16,-3 60 414-16,0 10 121 15,-12 13-693-15,-15 3-88 16,-4 30 0-16,-11 21 0 16,5 18 0-16,7 12 0 15,6-2 0-15,12-9 0 16,12-11 0-16,0-11 0 15,28-12 0-15,8-14 0 16,13-14 0-16,8-11 0 16,4-11 0-16,-1-18 0 0,-11-10 0 15,-10-2 0 1,-15-5 0-16,-15-2 0 0,-9-1 0 16,-11 0 0-16,-20 1 0 15,-5 8 0-15,-1 8 0 16,1 12 0-16,-1 12 0 15,4 8-261-15,0 0-1108 16,3 12 1002-16</inkml:trace>
  <inkml:trace contextRef="#ctx0" brushRef="#br0" timeOffset="-68512.58">7607 17729 44 0,'0'0'45'16,"0"0"-5"-16,0 0-4 15,0 0 23-15,0 0-2 16,0 0 11-16,0 0 9 16,-73-23 24-16,64 22 27 15,6 1-16-15,2 0 44 16,1 0-53-16,0 0 3 16,0 0-4-16,0-1 17 15,0 1 7-15,16-5 62 16,5 1-52-16,16 2-113 0,5-3-11 15,3 1-1 1,-1 1-5-16,-3 0-12 0,-7 1-5 16,-10 2-250-16,-12 0-294 15,-5 0 89-15,-7 4 282 16,0 7 57-16,-10 2 19 16,-11-1-23-16</inkml:trace>
  <inkml:trace contextRef="#ctx0" brushRef="#br0" timeOffset="-68306.69">7583 17931 147 0,'0'0'75'16,"0"0"30"-16,0 0 14 16,0 0 8-16,96-5 45 15,-56 5 17-15,-3 0-85 16,-1 0-49-16,-9 0-47 15,-9 0-8-15,-8 0-122 16,-8 0-215-16,-2 0 92 16,0 0 83-16,0-4 48 15</inkml:trace>
  <inkml:trace contextRef="#ctx0" brushRef="#br0" timeOffset="-67879.81">7777 17470 109 0,'0'0'83'0,"0"0"44"15,0 0 29-15,0 0 7 16,0 0 28-16,0 0-44 16,0-8 14-16,0 11-69 15,0 8 42-15,3 5 209 16,12 5-177-16,7 6 9 15,8 1-175-15,6 5 0 16,0 1 0-16,-2-4 0 16,1 2 0-16,-4-3 0 15,0-1 0-15,-2-5 0 0,-7-1 0 16,-6-6 0-16,-4-1 0 16,-4-2 0-16,-4 0 0 15,-2 0 0-15,-2 1 0 16,0 2 0-16,-8 3 0 15,-7-1 0-15,-4 2 0 16,-2 0 0-16,-2-1 0 16,-3 1 0-16,-3-1 0 15,1-2 0-15,3-3 0 16,4 1 0-16,7-4-59 16,2 2-886-16,5-4 310 15,6-2 373-15</inkml:trace>
  <inkml:trace contextRef="#ctx0" brushRef="#br0" timeOffset="-66242.59">9264 17080 57 0,'0'0'35'15,"0"0"19"-15,0 0-3 16,-97-3 4-16,81 3 16 15,7 0 1-15,3 0 4 16,3 0 43-16,-1 0 58 16,4 0 99-16,0 0 29 15,0 0-76-15,0 0-94 16,4 0 14-16,26-4-68 0,18-2-70 16,21-1 30-1,11-1-35-15,3 2 17 16,-5 0-23-16,-2 1 0 15,-4-1-18-15,-2 0 13 0,-7 2-53 16,-14 2 6-16,-16 0-92 16,-20 0-57-16,-7 2 61 15,-6 0-73-15,0 0-83 16,0 2 64-16,-16 7 121 16,-5 2-16-16,-7 0-15 15,-8 2 24-15,-6-2-2 16</inkml:trace>
  <inkml:trace contextRef="#ctx0" brushRef="#br0" timeOffset="-65428.42">9287 17097 78 0,'0'0'53'0,"0"0"17"15,0 0 18-15,0 0 13 16,0 0 41-16,-43-80 87 15,40 72 111-15,3 5 60 16,0 1-23-16,0 0-208 16,0 2-169-16,0 0 0 15,0 0 0-15,0 0 0 16,0 0 0-16,0 0 0 16,0 13 0-16,7 9 0 0,8 13 0 15,3 6 0-15,7 9 0 16,10 4 0-16,6-1 0 15,7 0 0-15,1-6 0 16,-2 0 0-16,-4-6 0 16,-7-4 0-16,-5-3 0 15,-6-10 0-15,-5-3 0 16,-1-7 0-16,-7-3 0 16,-5-6 0-16,-2-3 0 15,-5-2 0-15,0 2 0 16,0-1 0-16,0 3 0 15,0 5 0-15,-12 5 0 16,-6 8 0-16,-10 4 0 16,-8 6 0-16,-9 6 0 15,-4 7 0-15,-6-1 0 0,-3 3 0 16,1-2 0-16,2-1 0 16,13-6 0-16,6-4 0 15,9-11 0-15,11-4 0 16,9-4 0-16,2-10 0 15,5-1 0-15,0-4 0 16,0 0 0-16,11 0 0 16,20 0 0-16,23-3 0 15,16-3 0-15,10-1 0 16,5 6 0-16,0 1 0 16,-3 0 0-16,0 3 0 15,-7 5 0-15,-12 1 0 16,-14-2 0-16,-18-3 0 0,-12-4 0 15,-8 0 0-15,-5 0 0 16,-1-11 0-16,1-6 0 16,1-5 0-16,-3 1 0 15,4-4 0-15,-1-2 0 16,2-2 0-16,0-1 0 16,-1 1 0-16,-4 4 0 15,1 9 0-15,-4 6 0 16,-1 7 0-16,0 3 0 15,0 3 0-15,-3 19 0 16,-9 9 0-16,-4 8-1317 16,-5 4 844-16,-9 4 249 0</inkml:trace>
  <inkml:trace contextRef="#ctx0" brushRef="#br0" timeOffset="-65009.7">9303 18751 133 0,'0'0'103'16,"0"0"54"-16,0 0 154 16,0 0 131-16,0 0 79 15,0 0-154-15,8-47-354 16,-8 47-13-16,0 0 0 16,0 2 0-16,0 13 0 15,0-1 0-15,0 9 0 16,0-4 0-16,0 1 0 15,0 0 0-15,0-9 0 16,0-2 0-16,0-2 0 16,0-3 0-16,0 1 0 15,3-5 0-15,-3 0-475 16,4 0-291-16,-4 0 391 0,5 0 174 16,-1-16 96-16</inkml:trace>
  <inkml:trace contextRef="#ctx0" brushRef="#br0" timeOffset="-64803.07">9371 18447 135 0,'0'0'92'0,"0"0"87"16,0 0 142-16,0 0 235 16,0 0 85-16,0 0-518 15,1-26-123-15,-1 22 0 0,3 2 0 16,-1 0 0-16,0 0 0 15,-2 2 0-15,0 0 0 16,3 0-808 0,0 5-2-16,5 9 551 0,4-3 89 15</inkml:trace>
  <inkml:trace contextRef="#ctx0" brushRef="#br0" timeOffset="-64501.46">9545 18676 159 0,'0'0'105'16,"0"0"122"-1,0 0 239-15,0 0-135 16,0 0-58-16,0 0-139 0,37-24-117 16,-25 24-17-16,5 0-17 15,-1 0-226-15,-7 0-313 16,2 9 158-16,-8 4 187 16,-3 0 106-16,0 3 34 0,-3 2-7 15</inkml:trace>
  <inkml:trace contextRef="#ctx0" brushRef="#br0" timeOffset="-64370.7">9564 18834 29 0,'0'0'49'0,"0"0"5"16,0 0 31-16,0 0 32 15,0 0 20-15,0 0-45 16,33 0-92-16,-7-3-4 16,5 0-195-16,12-2-32 15</inkml:trace>
  <inkml:trace contextRef="#ctx0" brushRef="#br0" timeOffset="-64093.39">9927 18542 185 0,'0'0'266'15,"0"0"595"-15,0 0-126 16,0 0-735-16,0 0 0 15,0 0 0-15,13 34 0 16,-8-5 0-16,-4 8 0 16,-1 2 0-16,0 1 0 15,0-3 0-15,0-8 0 16,0-8 0-16,0-6 0 16,0-9 0-16,0-1 0 0,0-5 0 15,0 0 0-15,0 0 0 16,0 0 0-16,5 0-1045 15,1-26 363-15</inkml:trace>
  <inkml:trace contextRef="#ctx0" brushRef="#br0" timeOffset="-63131.55">9212 16618 50 0,'0'0'40'0,"0"0"3"16,0 0 10-16,0 0-9 16,0 0 2-16,0 0 12 15,76 43 25-15,-35-43-3 16,1 0 3-16,2-7 29 0,-5-11 38 16,0-7 51-16,-3-5-84 15,-3-4-58-15,-5-8-20 16,-3-2 6-16,-4-8-26 15,-6-1 2-15,-5-5-1 16,-5 0 1-16,-5 2-10 16,0 3 36-16,-5 3 12 15,-14 6-5-15,-5 6 24 16,-4 9 7-16,-3 17 18 16,-5 12-5-16,-3 12-69 15,1 30-12-15,0 15 0 16,11 11 1-16,0 13 16 15,8 3-21-15,10 2-13 16,9-2 0-16,1-9 0 16,29-9 0-16,12-9 0 0,7-8 0 15,9-13 0-15,3-8 0 16,5-9 0-16,1-8-828 16,-1-5-2-16,-11-6 530 15</inkml:trace>
  <inkml:trace contextRef="#ctx0" brushRef="#br0" timeOffset="-62213">10891 17242 147 0,'0'0'70'0,"0"0"36"15,3-100 23 1,-3 73 83-16,0 5 118 15,0 8 133-15,0 5-65 0,-2 5-206 16,1 2-192-16,1 2 0 16,0 0 0-16,0 15 0 15,0 14 0-15,0 15 0 16,4 1 0-16,7 7 0 16,3 3 0-16,0 6 0 15,2 3 0-15,1 0 0 16,-1 1 0-16,-1-7 0 15,1-4 0-15,-5-9 0 16,4-9 0-16,-6-11 0 16,-2-11 0-16,-4-11 0 0,-3-3 0 15,0 0 0 1,0-1 0-16,0-17 0 0,0-5 0 16,-7-2 0-16,-8 3 0 15,0 3 0-15,-6 4 0 16,-4 6 0-16,-1 6 0 15,-9 3 0-15,-4 0 0 16,-3 12 0-16,-1 11 0 16,6 4 0-16,2-1 0 15,4 1 0-15,4-8 0 16,9-2 0-16,3-7 0 16,8-7 0-16,4-2 0 0,1-1 0 15,2 0 0 1,0 0 0-16,2 0-318 0,23 0-731 15,11-4 580-15,9-11 305 16</inkml:trace>
  <inkml:trace contextRef="#ctx0" brushRef="#br0" timeOffset="-61564.45">11559 17437 150 0,'0'0'100'16,"0"0"72"-16,0 0 212 15,0 0 338-15,0 0-203 16,0 0-519-16,0-70 0 16,-4 76 0-16,1 14 0 15,0 11 0-15,3 4 0 16,0 5 0-16,6-3 0 0,13-1 0 16,6-3 0-1,1-8 0-15,-2-5 0 0,-2-9 0 16,3-7 0-16,4-4 0 15,0 0 0-15,3-15 0 16,-4-9 0-16,-7-3 0 16,-6-3 0-16,-7-1 0 15,-5 3 0-15,-3 8 0 16,0 6 0-16,0 8 0 16,0 5 0-16,0 1 0 15,0 9 0-15,6 16 0 16,1 10 0-16,3 5 0 15,1 4 0-15,-5 2 0 0,-2 2 0 16,-4 0 0 0,0-1 0-16,-12-3 0 0,-7-2 0 15,-8-4 0-15,-3-4 0 16,-3-3 0-16,2-7 0 16,4-7 0-16,5-4 0 15,10-7 0-15,5-6 0 16,7 0 0-16,0 0 0 15,0 0 0-15,0-2-105 16,8-13-1046-16,15-4 587 16</inkml:trace>
  <inkml:trace contextRef="#ctx0" brushRef="#br0" timeOffset="-61249.29">12419 17860 167 0,'0'0'124'0,"0"0"120"15,0 0 371-15,0 0-70 16,0 0-193-16,0 0-352 15,0-1 0-15,0 21 0 16,-8 2 0-16,-1 6 0 16,-3 1 0-16,5-2 0 15,-1-4 0-15,4-1 0 0,1-5 0 16,1-4 0-16,-2-3-163 16,4-3-753-16,0-4 365 15,0-3 309-15</inkml:trace>
  <inkml:trace contextRef="#ctx0" brushRef="#br0" timeOffset="-61023.9">12381 17553 296 0,'0'0'292'15,"0"0"708"-15,0 0-541 0,0 0-459 16,0 0 0-16,0 0 0 15,-10-15 0-15,10 15 0 16,0 0 0-16,0 0 0 16,0 0 0-16,0 0 0 15,0 0 0-15,1 0 0 16,10 10-1029-16,3-3 275 16</inkml:trace>
  <inkml:trace contextRef="#ctx0" brushRef="#br0" timeOffset="-60777.56">13015 17470 277 0,'0'0'161'0,"0"0"224"15,0 0 85-15,0 0-113 16,90-41-261-16,-58 41-85 16,0 0-11-16,-8 5-185 15,-5 10-518-15,-10 5 280 16,-9 4 222-16,0 3 81 16</inkml:trace>
  <inkml:trace contextRef="#ctx0" brushRef="#br0" timeOffset="-60636.42">12968 17737 87 0,'0'0'76'0,"0"0"96"16,0 0 210-16,0 0 209 15,0 0-283-15,83-18-246 16,-38 14-62-16,4 0-370 16,-1-2-409-16,-2-4 426 15</inkml:trace>
  <inkml:trace contextRef="#ctx0" brushRef="#br0" timeOffset="-60164.61">13964 17287 179 0,'0'0'165'0,"0"0"160"15,0 0 485-15,0 0-242 16,20-75-568-16,-20 71 0 16,0 4 0-16,0 0 0 15,-8 0 0-15,-7 0 0 16,-7 11 0-16,-10 15 0 0,1 10 0 16,-3 10 0-1,7 10 0-15,0-1 0 0,8 6 0 16,8-7 0-16,11-5 0 15,0-7 0-15,25-8 0 16,17-6 0-16,15-7 0 16,7-7 0-16,5-8 0 15,-9-6 0-15,-10-3 0 16,-14-18 0-16,-6-11 0 16,-9-9 0-16,-5-7 0 15,-8-6 0-15,-7-6 0 16,-1 1 0-16,0 3 0 15,-12 11 0-15,-10 11 0 16,-9 13 0-16,-11 13 0 16,-9 8 0-16,-6 8 0 0,-1 12-1491 15,4 0 1006-15</inkml:trace>
  <inkml:trace contextRef="#ctx0" brushRef="#br0" timeOffset="11968.37">334 4486 27 0,'0'0'27'0,"0"0"1"16,0 0 11-16,0 0-2 16,0 0 17-16,0 0-1 15,0 0 29-15,0 0 13 16,-21 20 49-16,21-20 46 15,0 0 32-15,0 0-24 16,0 0 1-16,0 0-49 16,0 0-34-16,0 0-14 15,0 0 36-15,0 0 8 0,0 0-146 16,0 0 0-16,0 0 0 16,0 0 0-1,0 0 0-15,0 0 0 0,0 0 0 16,0-10 0-16,0-7 0 15,-3-7 0-15,3-7 0 16,-3-8 0-16,3-5 0 16,-3-5 0-16,0 0 0 15,0-3 0-15,0-2 0 16,3 1 0-16,-3-2 0 16,3-5 0-16,0 3 0 15,0-3 0-15,12-1 0 16,0 4 0-16,3 2 0 15,-3 8 0-15,1 7 0 16,-4 8 0-16,5-1 0 0,-1 2 0 16,-1 2 0-16,3-2 0 15,1 0 0-15,5-2 0 16,4 2 0-16,1-1 0 16,8 1 0-16,-1-1 0 15,1 3 0-15,7-2 0 16,-4-2 0-16,9-1 0 15,8-5 0-15,3 0 0 16,4-1 0-16,7 2 0 16,-7 3 0-16,-8 5 0 15,-7 6 0-15,-10 5 0 16,-8 2 0-16,-1 2 0 16,-4 1 0-16,2-1 0 15,-1 1 0-15,1 0 0 16,2-2 0-16,-2 2 0 0,5-2 0 15,-6 2 0-15,1 2 0 16,-4 1 0-16,-6 3 0 16,0-1 0-16,-3-2 0 15,1-1 0-15,4-5 0 16,2-4 0-16,5-1 0 16,-3 1 0-16,-6 7 0 15,-6 5 0-15,-6 7 0 16,-3 2 0-16,0 0 0 15,0 0 0-15,0 0 0 0,0 0 0 16,0 0 0-16,-2 0 0 16,1 0 0-16,-4 6 0 15,-8 3 0-15,-5 3-1262 16,-12 1 701-16</inkml:trace>
  <inkml:trace contextRef="#ctx0" brushRef="#br0" timeOffset="12852.53">1199 2376 125 0,'0'0'50'15,"0"0"32"-15,0 0 73 16,0 0 115-16,0 0 212 15,0 0 89-15,-58-27-259 16,55 23-312-16,0 2 0 0,3 2 0 16,0 0 0-16,0 0 0 15,0 0 0-15,0 0 0 16,0 0 0-16,0 0 0 16,0-2 0-16,0 2 0 15,0 0 0-15,0-2 0 16,3 2 0-16,12 0 0 15,7 0 0-15,11 0 0 16,10 0 0-16,5 4 0 16,4-3 0-16,0-1 0 15,-4 0 0-15,-3 0 0 16,-9 0 0-16,-8 0 0 16,-7 0 0-16,-6 0 0 15,-3 0 0-15,-4 2 0 16,-4 0 0-16,-1-2 0 0,-2 0 0 15,-1 0 0-15,0 0 0 16,0 0 0-16,0 0 0 16,0 0 0-16,0 0 0 15,0 0 0-15,0 0 0 16,0 0 0-16,0 1 0 16,0 1 0-16,0 4 0 15,0 9 0-15,0 12 0 0,0 11 0 16,0 14 0-1,0 13 0-15,0 7 0 0,0 5 0 16,0 1 0-16,0-6 0 16,0-7 0-16,0-9 0 15,3-6 0 1,2-11 0-16,-1-8 0 0,1-6 0 16,-2-9 0-16,0-7 0 15,-3-5 0-15,4-4 0 16,-4 0 0-16,0 0 0 15,0 0 0-15,0 0 0 16,0 0 0-16,0 0 0 16,0 0 0-16,0-2 0 15,0-6 0-15,0-5 0 0,-7-2 0 16,-4 1-631-16,1 1-553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05:47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28560 5732 73 0,'0'0'55'0,"0"0"-2"15,0 0 19-15,0 0 22 16,0 0 38-16,0 0 27 16,0 0 29-16,-24-47 24 15,21 46 77-15,3 1-28 16,0 0-46-16,0-2-7 16,0 2-172-16,0 0-36 15,0 0 0-15,0 0 0 16,0 0 0-16,0 0 0 15,0 0 0-15,0 0 0 16,0 0 0-16,0 0 0 0,0 0 0 16,0 4 0-16,0 9 0 15,0 4 0-15,7-1 0 16,-2 5 0-16,-1 0 0 16,1 2 0-16,1 0 0 15,3 2 0-15,-3 0 0 16,1-1 0-16,-1-3 0 15,-1-1 0-15,0-3 0 16,0-4 0-16,-4-4 0 16,3-3 0-16,-3-3 0 0,1-3 0 15,-1 0 0-15,4 0 0 16,8-9 0-16,13-12 0 16,18-9 0-16,17-9 0 15,11 0 0-15,7-1 0 16,0 2 0-16,-3 3 0 15,-9 6 0-15,-9 3 0 16,-13 6 0-16,-10 4 0 16,-12 7 0-16,-11 6 0 15,-9 1 0-15,-3 2 0 16,0 0 0-16,0 0 0 16,0 0 0-16,0 0 0 15,0 0 0-15,0 0 0 0,0 0 0 16,0 0 0-16,0 0 0 15,0 0 0-15,0 0 0 16,0 0 0-16,0 0 0 16,0 0 0-16,0 0-30 15,0 0 7-15,0 0-6 16,0 0 6-16,0 0-6 16,0 0-63-16,0 0-40 15,0 0-83-15,0 0-158 16,0 0-44-16,0 0 109 15,-1 0 161-15,-8 0 42 16</inkml:trace>
  <inkml:trace contextRef="#ctx0" brushRef="#br0" timeOffset="3515.2">28321 9215 105 0,'0'0'60'16,"0"0"27"-16,0 0 30 15,0 0 43-15,0 0 49 16,0 0 79-16,0 0 39 16,-6-38 9-16,6 38-31 0,0-1-252 15,0 1-53 1,0 0 0-16,0 0 0 0,0 0 0 15,0 0 0-15,0 0 0 16,0 0 0-16,0 7 0 16,6 10 0-16,5 7 0 15,4 6 0-15,-1 3 0 16,0 0 0-16,1-2 0 16,-5-3 0-16,-1-4 0 15,0-8 0-15,-4-6 0 16,-1-6 0-16,-1-4 0 15,10 0 0-15,13-18 0 16,17-18 0-16,17-9 0 16,8-7 0-16,3 0 0 0,-3 7 0 15,-9 8 0-15,-13 8 0 16,-12 9 0-16,-12 4 0 16,-8 5 0-16,-7 2 0 15,-4 6 0-15,-3 3 0 16,0 0 0-16,0 0-284 15,0 0-570-15,-3 16 297 16,-13 3 390-16,-13 1 14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9:00:13.14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5691 1791 6 0,'0'0'17'0,"0"0"9"15,0 0 0 1,0 0-11-16,0 0 8 0,0 0-5 16,0 0 6-16,-6-34 5 15,5 28-2-15,1 3 19 16,-3 0 8-16,2 2 18 15,1 1 23-15,0-2 49 16,0 1 73-16,0 1 49 16,0 0 18-16,0-2 73 15,0 2-80-15,0 0-253 16,0 0-24-16,0 0 0 16,0 0 0-16,0 0 0 15,0 0 0-15,0 0 0 16,0 0 0-16,0 0 0 0,0 0 0 15,0 0 0 1,0 0 0-16,0 0 0 0,0 9 0 16,0 12 0-16,4 11 0 15,3 7 0-15,2 8 0 16,-1 2 0-16,-1 0 0 16,2-2 0-16,-1-3 0 15,1-5 0-15,-1-3 0 16,0-5 0-16,-5-1 0 15,0-3 0-15,-3-3 0 16,0-4 0-16,0-5 0 16,0-6 0-16,0-3 0 15,0-5 0-15,0-1 0 16,0 0 0-16,0 0 0 16,0 0 0-16,0 0 0 15,0 0 0-15,0 0 0 16,0 0 0-16,0 0 0 0,0-10 0 15,0-8 0-15,0-6-1589 16,0-6 1134-16</inkml:trace>
  <inkml:trace contextRef="#ctx0" brushRef="#br0" timeOffset="520.76">5964 1766 80 0,'0'0'121'0,"0"0"7"0,0 0 135 15,0 0 277 1,0 0 126-16,0 0-417 0,0-56-249 16,0 56 0-16,0 0 0 15,0 0 0-15,0 0 0 16,0 0 0-16,0 18 0 15,0 12 0-15,0 14 0 16,0 8 0-16,0 10 0 16,3 4 0-16,2 1 0 15,1-4 0-15,0-6 0 16,1-11 0-16,1-10 0 16,-1-9 0-16,-2-7 0 15,-1-8 0-15,-1-8 0 16,-1-3 0-16,0-1 0 15,0 0 0-15,-1 0 0 16,4-5 0-16,1-5 0 0,9-2 0 16,-2 1-1491-16,-8 4 1025 15</inkml:trace>
  <inkml:trace contextRef="#ctx0" brushRef="#br0" timeOffset="1535.66">6640 1881 152 0,'0'0'94'15,"0"0"94"-15,0 0 187 16,0 0 221-16,0 0 46 15,0 0-642-15,-4-72 0 16,4 69 0-16,0 0 0 16,0 3 0-16,0 0 0 0,0 0 0 15,0 0 0 1,0 0 0-16,0 0 0 0,0 0 0 16,0 17 0-16,0 11 0 15,0 15 0-15,4 7 0 16,5 5 0-16,-1 1 0 15,1-9 0-15,1-8 0 16,2-10 0-16,0-9 0 16,-3-9 0-16,-2-7 0 15,-4-4 0-15,5 0 0 16,-1-1 0-16,7-16 0 16,3-5 0-16,0-8 0 15,2-4 0-15,-2-1 0 16,-1-1 0-16,-4 4 0 15,-2 5 0-15,-5 7 0 0,-5 3 0 16,3 6 0-16,-3 4 0 16,0 4 0-16,0 3 0 15,0 0 0-15,0 0 0 16,0 9 0-16,0 14 0 16,3 13 0-16,8 5 0 15,0 2 0-15,4-6 0 16,5-3 0-16,-2-8 0 15,1-7 0-15,-1-8 0 16,-5-6 0-16,2-5 0 16,-1 0 0-16,1-13 0 15,1-8 0-15,3-6 0 16,-4-3 0-16,-4-2 0 16,1 0 0-16,-8 0 0 0,-2 1 0 15,-2 1 0 1,0 3 0-16,0 4 0 0,-5 5 0 15,-4 7 0-15,0 4 0 16,0 1 0-16,0 6 0 16,-1 0 0-16,-2 0 0 15,3 0-1398-15,0 0 893 16</inkml:trace>
  <inkml:trace contextRef="#ctx0" brushRef="#br0" timeOffset="2002.94">6537 1538 64 0,'0'0'113'16,"0"0"-43"-16,0 0 83 15,0 0 65-15,0 0 128 16,0 0 53-16,-9 0-27 15,9 0-142-15,0 0-148 16,5 0-82-16,20 0 0 16,20-1 0-16,16-1 0 15,9-2 0-15,-3 0 0 16,-15-1 0-16,-13 0 0 16,-19 0 0-16,-8 3 0 15,-9 2 0-15,-3 0 0 16,0 0 0-16,0 0 0 15,-2 0-374-15,-7 4-305 16,0 4 212-16,0 0 163 0</inkml:trace>
  <inkml:trace contextRef="#ctx0" brushRef="#br0" timeOffset="2683.69">7574 1703 160 0,'0'0'90'16,"0"0"127"-16,0 0 269 15,0 0 301-15,0 0-480 16,0 0-307-16,0-30 0 15,0 30 0-15,0 4 0 16,0 24 0-16,-6 12 0 16,0 13 0-16,2 1 0 15,4-1 0-15,0-8 0 16,0-6 0-16,12-5 0 0,-2-3 0 16,2-2 0-16,-3 0 0 15,-3-2 0-15,0-2 0 16,-3-4 0-16,0-5 0 15,-1-7 0-15,0-4 0 16,0-5 0-16,-2 0 0 16,0 0 0-16,0 0 0 15,0 0 0-15,0 0 0 16,0 0 0-16,4 0-764 16,7-3-308-16</inkml:trace>
  <inkml:trace contextRef="#ctx0" brushRef="#br0" timeOffset="3018.32">7913 1666 298 0,'0'0'299'0,"0"0"902"16,0 0-952-16,0 0-249 15,0 0 0-15,0 0 0 16,0-6 0-16,0 53 0 16,4 22 0-16,1 15 0 15,-2 7 0-15,4 0 0 0,-4-8 0 16,-1-10 0 0,-1-16 0-16,1-14 0 0,-1-15 0 15,2-16 0 1,-3-7 0-16,2-5 0 0,-2 0 0 15,0 0 0-15,1-12 0 16,1-4 0-16,-1-1 0 16,2-3-725-16,0 1-391 15</inkml:trace>
  <inkml:trace contextRef="#ctx0" brushRef="#br0" timeOffset="3662.46">9170 1936 183 0,'0'0'80'0,"0"0"103"16,0 0 194-16,0 0 174 15,0 0-18-15,0 0-393 16,0-3-140-16,5-3 0 15,12-2 0-15,11-3 0 16,18-2 0-16,9 5 0 16,-2 6 0-16,-12 2-779 15,-21 17-111-15,-20 14 639 0</inkml:trace>
  <inkml:trace contextRef="#ctx0" brushRef="#br0" timeOffset="3808.27">9212 2214 145 0,'0'0'119'0,"0"0"107"16,0 0 275-16,93-19-123 15,-47 9-142-15,11 2-236 16,8 0-195-16,-1-4-591 16,-4 0 340-16</inkml:trace>
  <inkml:trace contextRef="#ctx0" brushRef="#br0" timeOffset="6080.67">11204 1221 111 0,'0'0'34'15,"0"0"32"-15,0 0 14 16,0 0 40-16,0 0 87 0,0 0 213 15,0 0-37 1,-77-19-6-16,72 18-128 0,2 1-249 16,3 0 0-16,0 0 0 15,0 0 0-15,0 0 0 16,19 0 0-16,25 0 0 16,23 0 0-16,22 0 0 15,10 0 0-15,-1-4 0 16,-2 2 0-16,-4-1 0 15,-11 0 0-15,-7 2 0 16,-23 0 0-16,-16-1 0 16,-19 2 0-16,-12-1 0 15,-4 1 0-15,0 0 0 16,0 0-111-16,-1 0-286 16,-16 0-193-16,-11 0 105 0,-14 0 207 15,-4 0 92-15</inkml:trace>
  <inkml:trace contextRef="#ctx0" brushRef="#br0" timeOffset="6931.83">11198 1224 174 0,'0'0'67'0,"0"0"82"16,0 0 153-16,0 0 343 15,-9-71 35-15,8 63-650 16,1 4-30-16,0 3 0 16,0 0 0-16,0 1 0 15,0 0 0-15,0 0 0 16,0 0 0-16,0 0 0 15,0 5 0-15,0 14 0 16,6 7 0-16,13 9 0 16,9 8 0-16,10 6 0 15,9 9 0-15,6 4 0 16,5 4 0-16,3-2 0 16,-4-7 0-16,-7-8 0 15,-6-8 0-15,-11-6 0 16,-7-7 0-16,-6-6 0 15,-8-10 0-15,-5-3 0 0,-3-7 0 16,-4-2 0-16,0 2 0 16,0 0 0-16,0 4 0 15,0 5 0-15,0 9 0 16,-16 10 0-16,-6 8 0 16,-5 8 0-16,-6 5 0 15,-4 4 0-15,-5 5 0 16,-4-1 0-16,-1 3 0 15,-5-2 0-15,2-5 0 16,5-5 0-16,7-10 0 0,13-10 0 16,6-9 0-16,13-8 0 15,3-4 0-15,3-2 0 16,0-1 0-16,3-1 0 16,18 4 0-16,10 0 0 15,11-3 0-15,13 0 0 16,11-1 0-16,10-4 0 15,1 0 0-15,8-1 0 16,0 0 0-16,-7 0 0 16,-11 0 0-16,-15 0 0 15,-17 0 0-15,-13 0 0 16,-7-2 0-16,-5-5 0 16,-2-6 0-16,1-6 0 0,3-9 0 15,-2-9 0-15,2-5 0 16,0-3 0-16,-3 1 0 15,-1 3 0-15,-1 7 0 16,-1 9 0-16,-3 10 0 16,-2 8 0-16,1 7 0 15,-1 0 0-15,5 16 0 16,6 18-82-16,-1 10-1206 16,-11 2 794-16</inkml:trace>
  <inkml:trace contextRef="#ctx0" brushRef="#br0" timeOffset="7397.91">11580 3272 169 0,'0'0'137'0,"0"0"133"15,0 0 332-15,0 0 168 16,0 0-671-16,0 0-99 16,0-16 0-16,0 19 0 15,0 13 0-15,0 7 0 16,0 6 0-16,0 4 0 16,0-2 0-16,0-2 0 15,0-6 0-15,0-7 0 16,0-7 0-16,5-6 0 0,2-3 0 15,6 0 0-15,4-3 0 16,5-14-397-16,-3-7-633 16,-3-9 649-16,-10-9 142 15</inkml:trace>
  <inkml:trace contextRef="#ctx0" brushRef="#br0" timeOffset="7713.74">11637 2936 286 0,'0'0'224'0,"0"0"569"15,0 0-73-15,0 0-696 16,0 0-24-16,0 0 0 16,-2-3 0-16,2 3 0 0,0 0 0 15,0 0 0-15,0 0 0 16,0 0 0-16,0 0 0 15,0 0 0-15,0 0 0 16,0 0 0-16,0 0 0 16,0-2 0-16,0-1 0 15,0 3 0-15,0 0 0 16,0 0 0-16,-1 0 0 16,-1 7 0-16,2 13-803 15,0 3 0-15,0 2 527 16</inkml:trace>
  <inkml:trace contextRef="#ctx0" brushRef="#br0" timeOffset="7952.34">11923 3262 219 0,'0'0'152'16,"0"0"349"-16,0 0 106 16,0 0-260-16,0 0-162 15,0 0-162-15,84-11-23 16,-59 11-11-16,-5 0-134 0,-4 0-489 16,-7 8-35-16,-9 7 359 15,0 2 161 1</inkml:trace>
  <inkml:trace contextRef="#ctx0" brushRef="#br0" timeOffset="8107.18">11908 3441 59 0,'0'0'87'16,"0"0"60"-16,0 0 58 16,0 0 88-16,90-17 9 15,-52 12-235-15,4 2-67 16,0 0-311-16,-9-1-169 0,-9-4 216 15</inkml:trace>
  <inkml:trace contextRef="#ctx0" brushRef="#br0" timeOffset="8378.29">12336 2991 228 0,'0'0'228'15,"0"0"648"-15,0 0-161 16,0 0-715-16,0 0 0 16,0 0 0-16,42 85 0 15,-34-31 0-15,-4 2 0 16,-4-1 0-16,0-7 0 16,0-9 0-16,0-7 0 0,0-11 0 15,0-10 0-15,0-8 0 16,0-3 0-16,0 0 0 15,-6-13-128-15,-4-15-1207 16,-10-17 934-16</inkml:trace>
  <inkml:trace contextRef="#ctx0" brushRef="#br0" timeOffset="9099.89">11265 820 111 0,'0'0'35'0,"0"0"31"16,0 0 2-16,0 0 15 16,0 0-5-16,0 0 57 15,-4 56 42-15,23-56 121 16,11 0 61-16,6 0 92 0,10-7-265 15,-3-10-186 1,2-7 0-16,-3-4 0 0,-5-7 0 16,-4-6 0-16,-6-7 0 15,-6-6 0-15,-11-5 0 16,-7-7 0-16,-3-3 0 16,0 5 0-16,-12 6 0 15,-7 14 0-15,-1 13 0 16,0 13 0-16,3 11 0 15,1 7 0-15,-7 7 0 16,-2 25 0-16,1 19 0 16,3 15 0-16,14 9 0 15,7 3 0-15,7-3 0 16,23-3 0-16,10-6 0 16,8-4 0-16,9-6 0 0,5-3 0 15,10-6 0-15,10-3-874 16,2-6 83-16,-2-9 492 15</inkml:trace>
  <inkml:trace contextRef="#ctx0" brushRef="#br0" timeOffset="11198.79">13224 1462 168 0,'0'0'43'0,"0"0"57"15,0 0 41-15,-18-78 84 16,14 64 203-16,2 4 111 16,1 5-136-16,-2 2-403 15,3 3 0-15,0 0 0 0,-3 0 0 16,3 0 0-16,0 0 0 15,-3 0 0-15,3 0 0 16,0 0 0-16,0 0 0 16,0 0 0-16,0 0 0 15,0 0 0-15,0 0 0 16,0 0 0-16,0 0 0 16,0 0 0-16,0 0 0 15,0 0 0-15,3 4 0 16,12 14 0-16,1 9 0 15,8 10 0-15,1 2 0 16,-1 4 0-16,-4-1 0 16,1-1 0-16,-2 2 0 0,-1 1 0 15,1 3 0 1,-2-1 0-16,1-1 0 0,-2-2 0 16,0-6 0-16,2-7 0 15,-4-4 0-15,0-7 0 16,-3-4 0-16,-5-4 0 15,0-4 0-15,-3-1 0 16,1-3 0-16,-2-1 0 16,-1-2 0-16,-1 0 0 15,0 0 0-15,2 0 0 0,-2 0 0 16,0 0 0-16,0 0 0 16,0-5 0-1,0-12 0-15,0-8 0 0,-9-9 0 16,-4-4 0-16,-4 1 0 15,4 4 0 1,-1 7 0-16,1 6 0 0,2 6 0 16,-2 2 0-16,3 5 0 15,-1 5 0-15,-4 2 0 16,-4 0 0-16,-10 12 0 16,-8 15 0-16,-6 10 0 15,-8 7 0-15,0-1 0 16,5-3 0-16,10-8 0 0,13-9 0 15,9-8 0-15,6-9 0 16,7-5 0-16,1-1 0 16,0 0 0-16,0 0 0 15,0 0 0-15,0 0 0 16,0 0 0-16,4 0 0 16,13-7-341-16,7-6-960 15,7-8 974 1</inkml:trace>
  <inkml:trace contextRef="#ctx0" brushRef="#br0" timeOffset="13512.88">14036 1521 101 0,'0'0'81'16,"0"0"11"-16,0 0 72 15,0 0 108-15,0 0 164 16,0-77 40-16,0 72-51 15,0 2-425-15,0 3 0 16,0 0 0-16,0 0 0 16,0 0 0-16,0 0 0 15,0 0 0-15,0 0 0 0,0 3 0 16,0 9 0-16,0 6 0 16,0 5 0-16,4 7 0 15,5 6 0-15,0 2 0 16,6 0 0-16,3-3 0 15,-2-5 0-15,5-4 0 16,0-7 0-16,3-3 0 0,0-5 0 16,-2-4 0-1,-4-4 0-15,-2-3 0 0,-2 0 0 16,-2-3 0-16,0-13 0 16,3-7 0-1,-2-4 0-15,1-10 0 16,-1-1 0-16,-4-2 0 0,0 5 0 15,-3 4 0-15,-5 8 0 16,1 6 0-16,-2 7 0 16,0 6 0-16,0 2 0 15,0 2 0-15,0 0 0 16,0 0 0-16,0 0 0 16,0 10 0-16,0 12 0 15,0 10 0-15,0 9 0 16,3 2 0-16,0 4 0 15,0 4 0-15,-2 3 0 0,-1 1 0 16,0-2 0-16,0 0 0 16,0-6 0-16,-10-3 0 15,-5-6 0-15,-3-2 0 16,-3-6 0-16,0-6 0 16,3-8 0-16,2-5 0 15,5-5 0-15,4-3 0 16,0-3 0-16,-1 0 0 15,-1-2 0-15,-1-10 0 16,4-2-30-16,6-4-1270 16,0-4 804-16</inkml:trace>
  <inkml:trace contextRef="#ctx0" brushRef="#br0" timeOffset="14028.08">14801 1950 136 0,'0'0'90'15,"0"0"61"-15,0 0 99 16,0 0 224-16,0 0 75 15,0 0-152-15,3-33-397 16,-3 33 0-16,0 0 0 16,0 0 0-16,0 2 0 15,0 10 0-15,0 10 0 0,0 5 0 16,0 0 0-16,0 3 0 16,0-2 0-16,8-2 0 15,1-4 0-15,2-3 0 16,-2-6 0-16,-1-5 0 15,-2-2 0-15,1-3 0 16,1-3 0-16,2 0-238 16,5 0-726-16,-1-17 483 15,-5-13 260-15</inkml:trace>
  <inkml:trace contextRef="#ctx0" brushRef="#br0" timeOffset="14410.46">14818 1642 191 0,'0'0'66'0,"0"0"96"16,0 0 57-16,0 0 2 15,0 0-71-15,0 0-18 16,0-1-34-16,0 1 11 15,-2 4 33-15,-1-1 103 16,2 0 67-16,1-2-312 16,-2-1 0-16,2 0 0 15,-2 0 0-15,1 0 0 16,1 0 0-16,0 0 0 0,0 0 0 16,0 0 0-1,0 0 0-15,0 0 0 0,0 0 0 16,0 0 0-16,0 0 0 15,0 0 0-15,0 0 0 16,-2 0 0-16,-4 5 0 16,-2 8 0-16,0 6-1378 15,5-3 910-15</inkml:trace>
  <inkml:trace contextRef="#ctx0" brushRef="#br0" timeOffset="15429.43">15310 1765 47 0,'0'0'97'0,"0"0"-80"0,0 0 50 16,0 0-2-16,0 0 3 16,0 0 8-16,0 15 16 15,0-7 25 1,0 0 19-16,0-1 8 0,0-1 2 16,0-3-54-16,0-3 32 15,0 0 30-15,0 0 43 16,0 0 117-16,0 0-220 15,0 0-94-15,0 0 0 16,0 0 0-16,0 0 0 16,0 0 0-16,0 0 0 15,0-4 0-15,0-1 0 0,0-2-637 16,9-3-425-16</inkml:trace>
  <inkml:trace contextRef="#ctx0" brushRef="#br0" timeOffset="16194.5">15623 1508 189 0,'0'0'80'0,"0"0"80"15,0 0 49-15,0 0 136 16,0 0 25-16,0 0-79 16,0 0-149-16,40-23-56 15,-10 39-16-15,4 7 35 16,4 6-105-16,-2 1 0 0,-5 4 0 16,-4 0 0-1,-8 1 0-15,-7 2 0 0,-7-1 0 16,-5 0 0-16,0-1 0 15,-2-5 0-15,-10-5 0 16,2-9 0-16,4-9 0 16,3-5 0-16,3-2 0 15,0 0 0-15,0-1 0 16,0-16 0-16,1-8 0 16,9-9 0-16,6-4 0 15,4-5 0-15,5 1 0 0,1-1 0 16,1 6 0-1,-1 1 0-15,-7 6 0 0,-4 1 0 16,-4 6 0 0,-4 3 0-16,-3 8 0 0,-2 9 0 15,-2 3 0 1,0 0 0-16,0 0 0 0,0 14 0 16,-5 13 0-16,-5 7 0 15,2 4 0-15,2-4 0 16,6-1 0-16,0-4 0 15,0-1 0-15,16-1 0 16,3-2 0-16,0 0 0 16,-1-4 0-16,0-3 0 15,-5-4 0-15,1-3 0 0,-4-1 0 16,-1-1-892-16,-2-6 206 16,-1-3 414-16,-4-7 87 15</inkml:trace>
  <inkml:trace contextRef="#ctx0" brushRef="#br0" timeOffset="16645.66">15581 1214 26 0,'0'0'54'15,"0"0"-9"-15,0 0 13 16,0 0 14-16,0 0 0 15,0 0 0-15,-53 2 24 16,51-2 60-16,2 0 82 16,0 0 74-16,0 0 4 15,9 0-127-15,33 0-28 16,24-6-80-16,20-3-6 16,5 0-51-16,-9-1-24 15,-15 2 0-15,-20 2 0 0,-16 2 0 16,-16 3 0-16,-12 0 0 15,-3 1 0-15,0 0 0 16,0 0-94-16,-17 5-899 16,-6 6 395-16,-9-1 386 15</inkml:trace>
  <inkml:trace contextRef="#ctx0" brushRef="#br0" timeOffset="19400.86">19492 1613 130 0,'0'0'40'0,"0"0"38"15,0 0 10-15,0 0 10 16,0 0 35-16,0 0 64 16,-64 0 128-16,57 0-87 15,2 0-42-15,3 0-41 0,1 0-76 16,1 0-33-16,0 0-5 16,0 0-41-16,16 2 0 15,18-2-35-15,20 0 35 16,19 0 58-16,21 0-30 15,13-5-10-15,6-5-18 16,0 0 11-16,-8 0-11 16,-7-1 6-16,-10 0 6 15,-6-1 17-15,-13 3-29 16,-19 0 0-16,-18 2 23 16,-17 4 12-16,-8 2-17 15,-7 1-18-15,0 0 0 16,0 0 0-16,0 0 0 15,0 0 0-15,-5 0 0 16,-6 0 0-16,-5 0-192 0,-9 1-591 16,-5 3 128-16,-5-4 380 15</inkml:trace>
  <inkml:trace contextRef="#ctx0" brushRef="#br0" timeOffset="22274.62">22771 1291 78 0,'0'0'69'0,"0"0"17"15,0 0 60-15,0 0 124 16,0 0 291-16,0 0 124 16,0 0-533-16,-1-49-152 15,-1 48 0-15,1 1 0 16,1 0 0-16,-2 0 0 16,2 0 0-16,0 0 0 15,0 0 0-15,0 0 0 16,0 0 0-16,0 0 0 15,0 8 0-15,-1 7 0 16,-1 9 0-16,2 4 0 16,0 2 0-16,0 1 0 15,0 1 0-15,8 1 0 0,0-2 0 16,0-4 0-16,0-6 0 16,-4-4 0-16,1-6 0 15,-4-3 0-15,2-6 0 16,-2-2 0-16,-1 0 0 15,0 0 0-15,0 0 0 16,0 0 0-16,5-2 0 16,4-9 0-16,9-1-1253 15,-2-1 672-15</inkml:trace>
  <inkml:trace contextRef="#ctx0" brushRef="#br0" timeOffset="22667.12">23066 1265 114 0,'0'0'73'0,"0"0"74"16,0 0 61-16,0 0 188 16,0 0 140-16,0 0 13 15,4-28-525-15,-4 28-24 16,0 0 0-16,0 0 0 15,0 0 0-15,0 5 0 16,0 10 0-16,0 6 0 0,0 3 0 16,0 4 0-16,1 1 0 15,-1 1 0-15,2 0 0 16,-1-2 0-16,1-2 0 16,1-4 0-16,-2-3 0 15,2-6 0-15,-3-5 0 16,1-2 0-16,-1-5 0 15,0-1 0-15,0 0 0 16,0 0 0-16,0 0 0 16,0-1 0-16,3-6 0 15,0-3-975-15,2-7 239 16,4-3 489-16</inkml:trace>
  <inkml:trace contextRef="#ctx0" brushRef="#br0" timeOffset="22957.08">23256 1231 140 0,'0'0'82'0,"0"0"91"15,0 0 162-15,0 0 247 16,0 0 77-16,0 0-583 16,21-29-76-16,-20 47 0 15,4 8 0-15,-2 8 0 16,0 3 0-16,-3 3 0 15,0 1 0-15,0-4 0 16,0-5 0-16,0-5 0 16,0-9 0-16,0-10 0 15,0-4 0-15,1-4 0 16,-1 0 0-16,3 0 0 0,0 0 0 16,3-9-363-16,0-9-822 15,2-10 853-15</inkml:trace>
  <inkml:trace contextRef="#ctx0" brushRef="#br0" timeOffset="24055.02">23423 990 103 0,'0'0'64'16,"0"0"29"-16,0 0 21 15,-34-86-4-15,22 68 98 16,0-1 34-16,-3 3 117 16,-2 2-58-16,0 1-103 15,-3 2 44-15,4 2-229 16,-5 3-13-16,1 2 0 16,-3 1 0-16,-3 2 0 15,1 1 0-15,-2 0 0 16,0 0 0-16,2 0 0 15,-2 0 0-15,-1 4 0 16,1 6 0-16,0 0 0 0,2 0 0 16,2 0 0-16,-1 1 0 15,0 2 0-15,-2 2 0 16,-1 3 0 0,-1 4 0-16,-1-1 0 0,3 2 0 15,1 0 0-15,1-1 0 16,4 2 0-16,2-1 0 15,1 0 0-15,2 2 0 16,-1 2 0-16,2 2 0 16,-2 2 0-16,3-1 0 15,-2 5 0-15,1 0 0 16,5 1 0-16,1 6 0 16,1-2 0-16,4 5 0 0,3 2 0 15,0-3 0-15,0 1 0 16,0-1 0-16,7-2 0 15,2-1 0-15,2 0 0 16,1-1 0-16,2-1 0 16,-1-4 0-16,3-4 0 15,1-1 0-15,4-3 0 16,1 0 0-16,2-2 0 16,3-5 0-16,6-3 0 15,7-3 0-15,3-5 0 16,2-1 0-16,3-3 0 15,-3-1 0-15,-5-3 0 16,-1-1 0-16,-2 0 0 16,6 0 0-16,4-5 0 0,8-11 0 15,4-6 0 1,2-2 0-16,-2 0 0 0,-8 2 0 16,-8 0 0-16,-14 4 0 15,-5 0 0-15,-6-2 0 16,-1 0 0-16,-2-4 0 15,2-5 0-15,2-5 0 16,-2 0 0-16,-2 0 0 16,-1 4 0-16,-5 2 0 15,-5 2 0-15,-2-3 0 0,-2-2 0 16,0-3 0 0,0-4 0-16,0-1 0 15,-2-1 0-15,-1 5 0 0,-1 4 0 16,-1 5 0-16,1 4 0 15,-4 1 0-15,2 1 0 16,-3-1 0-16,-1-1 0 16,-2 0 0-16,1 0 0 15,1-3 0-15,-2 3 0 16,3 1 0-16,2 3 0 16,-2 0 0-16,3 6 0 15,-2 0 0-15,1 2 0 16,-2 2 0-16,-2 0 0 15,2 2 0-15,-2-1 0 16,-1 2 0-16,1-1 0 0,-2-1 0 16,-1 1 0-16,-2-1 0 15,-2-1 0-15,-6 3 0 16,-6-4-1141-16,-4-5 462 16</inkml:trace>
  <inkml:trace contextRef="#ctx0" brushRef="#br0" timeOffset="28151.59">7122 4758 52 0,'0'0'9'0,"0"0"3"15,0 0 1-15,0 0-3 16,0 0 2-16,0 0-11 16,0 0 6-16,-64 0 0 15,52 0 3-15,4 0 6 16,-3 0-2-16,0 0 10 15,-2 0 12-15,2 0 9 16,1 0 38-16,0 0 22 16,2 0 53-16,2 0 154 15,1 0 25-15,2 0-45 16,0 0-112-16,2 0-48 0,1 0-57 16,0 0-52-16,0 0-23 15,0 0-12-15,15 0-11 16,22 0 23-16,23-1 58 15,20-4-29-15,13 0-29 16,4-1 0-16,0 0 12 16,-6 1-24-16,-11 0-5 15,-11 3-41-15,-12-1 58 16,-14 0 17-16,-16 2-17 16,-11-1 0-16,-11 2 0 0,-5 0 12 15,0 0 5 1,0 0-17-16,-7 0-35 15,-10 4-109-15,-2 3-115 16,-8 2-236-16,0 1 47 16,-7-2 185-16,-7 1 95 0,-7 0 48 15</inkml:trace>
  <inkml:trace contextRef="#ctx0" brushRef="#br0" timeOffset="29158.6">7149 4831 135 0,'0'0'35'0,"0"0"54"15,0 0 14-15,0 0 57 16,0 0 115-16,-55-72 147 16,46 60 9-16,0-1-34 15,-3 0-397-15,3 5 0 16,0-2 0-16,3 3 0 15,-1 3 0-15,4 1 0 16,1 3 0-16,1 0 0 16,1 0 0-16,-2 0 0 15,2 0 0-15,-1 0 0 16,1 0 0-16,-2 0 0 16,2 0 0-16,0 0 0 15,0 0 0-15,0 0 0 16,0 0 0-16,0 0 0 0,0 7 0 15,11 10 0-15,2 5 0 16,7 10 0-16,6 8 0 16,7 10 0-16,12 6 0 15,3 10 0-15,5 0 0 16,-1 1 0-16,-5-2 0 16,-1-10 0-16,-10-10 0 15,-6-9 0-15,-8-13 0 16,-10-9 0-16,-3-6 0 15,-3-6 0-15,-5-2 0 16,1 0 0-16,-1 0 0 16,1 0 0-16,-2 0 0 15,0 0 0-15,0 0 0 16,0 0 0-16,0 2 0 0,0 6 0 16,0 8 0-16,-2 9 0 15,-12 9 0-15,-5 9 0 16,-3 4 0-16,-6 6 0 15,-5 2 0-15,-3 1 0 16,-7 2 0-16,-3 5 0 16,-5-1 0-16,0-3 0 15,5-9 0-15,9-8 0 16,8-15 0-16,12-10 0 16,6-8 0-16,8-7 0 15,3-2 0-15,0 0 0 16,0 0 0-16,0 0 0 15,0 0 0-15,0 1 0 16,11 3 0-16,12 0 0 16,13 1 0-16,19-4 0 0,19-1 0 15,20 0 0-15,13 0 0 16,-1 0 0-16,1 0 0 16,-11 0 0-16,-10 0 0 15,-11 0 0-15,-6 2 0 16,-10 2 0-16,-7-4 0 15,-10 0 0-15,-10 0 0 16,-10 0 0-16,-9-7 0 0,-4-3 0 16,-4-3 0-1,-5-4 0-15,0-4 0 0,0-6 0 16,0-7 0-16,0-3 0 16,-3-1 0-16,1 3 0 15,-1 6 0-15,0 9 0 16,3 7 0-16,-3 7 0 15,3 6 0-15,0 0 0 16,0 0 0-16,-4 10 0 16,4 17 0-16,0 8 0 15,0 2-1013-15,0-3 193 16</inkml:trace>
  <inkml:trace contextRef="#ctx0" brushRef="#br0" timeOffset="31283.7">7395 6810 0 0,'0'0'40'0,"0"0"-10"16,0 0-1-16,0 0-1 16,0 0-8-16,0 0-4 15,0 0-2-15,0-4 0 16,0 4-4-16,0 0 4 15,0 0 4-15,0 0 14 16,0-2 30-16,0 1 15 16,0-3 21-16,0-2 10 15,2-1-41-15,-2-2 71 16,1 2 11-16,1-1 69 16,-2-1 10-16,1 1 35 15,-1 2 69-15,0 2-290 0,0 0-42 16,0 2 0-16,0 2 0 15,0 0 0-15,0 0 0 16,0 0 0-16,0 0 0 16,0 0 0-16,0 13 0 15,0 9 0-15,0 13 0 16,0 6 0-16,3 5 0 16,3 3 0-16,0 0 0 15,0-8 0-15,-3-8 0 16,2-12 0-16,-1-10 0 15,-1-6 0-15,1-5 0 16,2 0 0-16,6 0 0 0,8-3 0 16,-1-8-828-1,-4-9-17-15,-7-8 570 0</inkml:trace>
  <inkml:trace contextRef="#ctx0" brushRef="#br0" timeOffset="31674.66">7519 6518 222 0,'0'0'39'0,"0"0"55"15,0 0 70 1,0 0-28-16,0 0 61 0,0 0 165 15,-3 0-102-15,0 0 23 16,3 0 7-16,-3 3-290 16,3-3 0-16,0 0 0 15,-2 0 0-15,-2 0 0 16,-2-9 0-16,0-1 0 16,2-1 0-16,1 3 0 15,1 0 0-15,2 4 0 16,0 1 0-16,0 3 0 15,0 0 0-15,0 0 0 16,0 0 0-16,0 0 0 16,0 10 0-16,9 10-497 15,12 4-529-15,-2 0 709 16,-4-2 110-16</inkml:trace>
  <inkml:trace contextRef="#ctx0" brushRef="#br0" timeOffset="32188.28">7755 6823 159 0,'0'0'69'15,"0"0"107"-15,0 0 71 16,0 0 70-16,0 0 8 15,0 0-68-15,43-17-134 16,-18 14-56-16,4 3-67 16,2 0 0-16,-1 0-39 15,-5 0-350-15,-7 8-254 16,-8 8 331-16,-10 3 149 16,-7 3 23-16</inkml:trace>
  <inkml:trace contextRef="#ctx0" brushRef="#br0" timeOffset="32339.31">7729 7092 72 0,'0'0'159'15,"0"0"-25"-15,0 0 252 16,0 0 131-16,0 0-290 16,0 0-227-16,63-22-53 15,-32 22-497-15,2 0 61 16,-3 0 238-16</inkml:trace>
  <inkml:trace contextRef="#ctx0" brushRef="#br0" timeOffset="32677.51">8295 6745 275 0,'0'0'212'0,"0"0"579"15,0 0-22-15,0 0-769 16,0 0 0-16,0 0 0 16,-15-45 0-16,15 58 0 15,0 8 0-15,0 9 0 16,0 6 0-16,0 0 0 16,0 7 0-16,0 0 0 0,0 0 0 15,0-4 0-15,0-8 0 16,0-8 0-16,0-9 0 15,0-8 0-15,0-3 0 16,0-3 0-16,1 0 0 16,2 0 0-16,2 0 0 15,1-10 0-15,6-14 0 16,-3-13-1131-16,-3-9 412 16</inkml:trace>
  <inkml:trace contextRef="#ctx0" brushRef="#br0" timeOffset="33766.53">7262 4380 125 0,'0'0'37'0,"0"0"8"16,0 0 24-16,0 0 10 16,0 0-9-16,0 0 78 15,63 0 128-15,-21 0 16 16,4 0 52-16,-3-7-145 15,-2-7-51-15,-3-4 67 16,-3-7-215-16,-1-5 0 0,-1-6 0 16,-5-7 0-16,-4-3 0 15,-6-4 0-15,-5-9 0 16,-7-2 0-16,-6-1 0 16,0 0 0-16,-14 9 0 15,-11 8 0-15,-3 7 0 16,-5 7 0-16,-1 10 0 15,-3 5 0-15,-2 10 0 16,3 6 0-16,-4 7 0 16,-2 24 0-16,2 15 0 15,-1 14 0-15,6 15 0 16,11 10 0-16,12 4 0 16,12-2 0-16,10-5 0 15,31-8 0-15,15-6 0 0,13-5 0 16,16-11 0-16,7-9 0 15,4-6 0-15,1-9-36 16,-6-3-1041-16,-5-9 431 16,-15-5 369-16</inkml:trace>
  <inkml:trace contextRef="#ctx0" brushRef="#br0" timeOffset="34951.71">9261 4886 86 0,'0'0'54'0,"0"0"16"15,0 0 1 1,0 0 40-16,-32-76 39 15,23 64 140-15,6 1 112 0,1 3 59 16,1 0-109-16,1 1-352 16,0 4 0-16,0 1 0 15,0 2 0-15,0 0 0 16,0 0 0-16,0 2 0 16,0 15 0-16,3 10 0 15,13 9 0-15,2 8 0 16,11 8 0-16,0 9 0 15,6 8 0-15,0 6 0 16,0 0 0-16,-3-1 0 16,-2-5 0-16,-7-8 0 15,1-7 0-15,-7-12 0 16,-4-9 0-16,-2-9 0 0,-6-9 0 16,-2-9 0-1,-2-4 0-15,1-2 0 0,-2 0 0 16,0-9 0-16,0-12 0 15,0-11 0-15,0-7 0 16,-5-9 0-16,-6-5 0 16,-6 5 0-16,5 8 0 15,-1 13 0-15,-5 13 0 16,3 8 0-16,-12 6 0 16,-4 1 0-16,-4 22 0 0,-4 7 0 15,1 5 0-15,1 8 0 16,-4 1 0-16,2 2 0 15,2-1 0-15,6-7 0 16,7-8 0-16,6-9 0 16,7-10 0-1,7-6 0-15,0-3 0 0,4-2 0 16,-2 0 0-16,2 0 0 16,0-3 0-16,10-7-992 15,20-5 180-15</inkml:trace>
  <inkml:trace contextRef="#ctx0" brushRef="#br0" timeOffset="36401.94">10536 5200 105 0,'0'0'45'0,"0"0"22"15,0 0 16-15,0 0 24 16,0 0 61-16,0 0 136 16,4-48 46-16,-4 44-40 15,0-1 6-15,0-1-124 16,0 1-192-16,0-2 0 15,0 2 0-15,0-1 0 16,0 0 0-16,0 3 0 16,0 2 0-16,-1-1 0 15,1 2 0-15,0 0 0 16,-2 0 0-16,2 0 0 16,0 0 0-16,0 0 0 15,0 0 0-15,0 0 0 0,0 0 0 16,0 3 0-1,0 13 0-15,0 5 0 0,0 7 0 16,0 4 0-16,0 1 0 16,0 2 0-16,8 2 0 15,8-1 0-15,9-3 0 16,7-5 0-16,5-5 0 16,5-6 0-16,-5-9 0 15,-3-5 0-15,-7-3 0 16,2-5 0-16,-1-13 0 15,0-9 0-15,-4-5 0 16,-3-2 0-16,-6-2 0 16,-3 3 0-16,-6-1 0 0,-2 5 0 15,-4 2 0 1,0 1 0-16,0 6 0 0,0 6 0 16,0 6 0-16,0 5 0 15,0 3 0-15,0 0 0 16,0 9 0-16,0 15 0 15,0 9 0-15,0 10 0 16,0 4 0-16,0 4 0 16,0 3 0-16,0 4 0 15,0 5 0-15,0 1 0 16,-12 1 0-16,-4-3 0 16,-2-2 0-16,-3-7 0 0,-3-5 0 15,-2-9 0-15,-1-10 0 16,0-9 0-16,-1-10 0 15,3-8 0-15,3-2 0 16,3 0 0-16,7-11 0 16,6-7-637-1,6-6-267-15,3-5 583 0</inkml:trace>
  <inkml:trace contextRef="#ctx0" brushRef="#br0" timeOffset="36815.11">11234 5745 135 0,'0'0'86'15,"0"0"77"-15,0 0 155 16,0 0 292-16,0 0 49 16,0 0-583-16,3-59-76 15,-3 58 0-15,0 1 0 16,0 0 0-16,0 0 0 16,0 0 0-16,0 0 0 15,0 7 0-15,0 14 0 0,0 11 0 16,0 2 0-1,0 9 0-15,0 0 0 0,6-8 0 16,1-1 0-16,2-12 0 16,0-7 0-16,-1-6 0 15,1-5 0-15,2-4 0 16,3 0-278-16,-1-1-809 16,1-22 659-16,-8-15 194 15</inkml:trace>
  <inkml:trace contextRef="#ctx0" brushRef="#br0" timeOffset="37099.89">11306 5385 182 0,'0'0'172'0,"0"0"37"16,0 0 196-16,0 0 436 15,0 0-603-15,0 0-238 16,0 67 0-16,0-63 0 15,0-2 0-15,0-2 0 16,0 0 0-16,0 0 0 16,-5-8 0-16,0-6 0 15,-5-2 0-15,3 0 0 16,1 4 0-16,3 2 0 16,1 6 0-16,2 4 0 0,0 0 0 15,0 2 0-15,17 8-1700 16,10 0 1447-16</inkml:trace>
  <inkml:trace contextRef="#ctx0" brushRef="#br0" timeOffset="37685.4">12668 5012 136 0,'0'0'94'0,"0"0"36"16,0 0 132-16,0 0 200 15,0 0 15-15,0 0-15 16,-3 4-438-16,3-4-24 15,0 0 0-15,17 0 0 0,12 0 0 16,8-2 0 0,2-3 0-16,-5 5 0 0,-8 0-105 15,-9 0-948 1,-12 19 519-16,-5 5 340 16,-12 3 37-16</inkml:trace>
  <inkml:trace contextRef="#ctx0" brushRef="#br0" timeOffset="37851.25">12668 5297 170 0,'0'0'139'15,"0"0"134"-15,0 0 268 16,0 0-295-16,0 0-43 16,85 0-18-16,-39 0-116 0,0 0-69 15,3-4-243-15,-4 0-481 16,-7-4 221-16,-4-2 276 15</inkml:trace>
  <inkml:trace contextRef="#ctx0" brushRef="#br0" timeOffset="38299.51">13636 4878 127 0,'0'0'131'0,"0"0"125"16,1-81 408-16,-1 62 175 15,0 5-809-15,0 8-30 0,-4 2 0 16,1 4 0-16,-7 0 0 16,-7 10 0-16,-7 18 0 15,-4 11 0-15,0 11 0 16,2 6 0-16,10 9 0 15,4 0 0-15,10-1 0 16,2-10 0-16,18-8 0 16,20-11 0-16,9-11 0 15,6-9 0-15,2-7 0 16,-8-8 0-16,-6 0 0 16,-10-13 0-16,-9-7 0 15,-7-6 0-15,-3-3 0 0,-9-5 0 16,-3-5 0-16,-3-4 0 15,-19-3 0-15,-8 3 0 16,-4 0 0-16,-2 8 0 16,-1 7 0-16,1 11 0 15,-3 9-1244-15,-4 8 689 16,-6 0 315-16</inkml:trace>
  <inkml:trace contextRef="#ctx0" brushRef="#br0" timeOffset="40695.58">18009 4884 18 0,'0'0'63'0,"-99"1"-33"16,41 0 12-16,-3-1-2 16,0 1-6-16,4-1 6 15,10 0-1-15,12 0 10 16,11 0 23-16,12 0 31 15,6 0 18-15,3 0-5 16,2 0-8-16,1 0 0 0,0 0-57 16,0 0-9-1,0 0-29-15,0 0-13 0,0 0 0 16,3 0-9-16,23 0 9 16,24 0 4-16,30 0 49 15,27-9-26-15,25-6 1 16,15-1-24-16,8-2 39 15,2-2-43-15,-7 0 0 16,-2-1-15-16,-2-2-8 16,4-1-94-16,18-2-48 15,18-7 66-15,23 0 58 16,13-2-5-16,-2 4 35 0,-13 4 11 16,-25 5 13-1,-19 8 49-15,-23 1 37 0,-15 2-27 16,-9-1-49-1,-8 3-23-15,-2 1 0 0,-3-2-12 16,-9 5 12-16,-15-2 0 16,-21 4 0-16,-22 0 0 15,-21 1 0-15,-11 2 80 16,-4 0 214-16,0-3-92 16,0 3-107-16,0 0-22 15,0 0-50-15,0 0-6 16,0 0-17-16,0 0 0 15,0 0-6-15,0 0-28 16,0 0 12-16,0 0 5 16,0 0-6-16,0 0 12 0,0 0 5 15,0 0 6-15,0 0-154 16,2 0-314-16,1 0 17 16,4 0 158-16,1 0 100 15</inkml:trace>
  <inkml:trace contextRef="#ctx0" brushRef="#br0" timeOffset="41430.61">22740 4234 138 0,'0'0'86'16,"0"0"71"-16,0 0 106 15,0 0 248-15,0 0 137 16,0 0-404-16,0 0-244 16,3-63 0-16,-3 61 0 0,0 2 0 15,0 0 0-15,2 0 0 16,0 0 0-1,-2 0 0-15,2 0 0 0,-2 2 0 16,1 14 0-16,2 4 0 16,-1 12 0-16,-2 2 0 15,0 1 0-15,0-1 0 16,0-3 0-16,0-2 0 16,0-4 0-16,0-4 0 15,1-3 0-15,-1-4 0 16,2-3 0-16,-1-5 0 15,-1-3 0-15,2-3 0 0,-1 0 0 16,1 0 0 0,-1 0 0-16,1-6 0 0,1-9 0 15,4-7 0-15,-3 2 0 16,1 4-1247-16,-1 2 678 16</inkml:trace>
  <inkml:trace contextRef="#ctx0" brushRef="#br0" timeOffset="41900.06">22920 4217 255 0,'0'0'98'0,"0"0"340"0,0 0 272 15,0 0-164-15,0 0-546 16,0 0 0-16,0-54 0 15,0 54 0-15,0 0 0 16,0 0 0-16,0 0 0 16,0 0 0-16,0 10 0 15,0 9 0-15,0 9 0 16,3 8 0-16,9 0 0 16,0 1 0-16,6-3 0 15,0-5 0-15,3-3 0 16,0-8 0-16,-5-6 0 15,-1-5 0-15,-8-5 0 16,0-2 0-16,-3 0 0 16,5-1 0-16,4-19 0 15,5-8 0-15,2-5 0 0,0-5 0 16,0 3 0-16,-4 2 0 16,-4 7 0-16,-4 6 0 15,-7 6 0-15,-1 3 0 16,0 4 0-16,0 3 0 15,0 1 0-15,-3 3 0 16,-7 0 0-16,-1 0 0 16,-3 5-842-16,1 6-20 15,6-2 608-15</inkml:trace>
  <inkml:trace contextRef="#ctx0" brushRef="#br0" timeOffset="42598.36">23355 3845 89 0,'0'0'51'16,"-20"-79"0"-16,2 44 19 16,-4 5 17-16,-1 8 32 15,-5 6 41-15,-6 6 65 16,-6 6-9-16,-7 4-1 15,-5 0-13-15,-2 0-59 0,-1 10 15 16,-2 1-54-16,1 3-29 16,2 0 7-16,0 2-82 15,6 4 0-15,1 2 0 16,3 3 0-16,4 7 0 16,2 3 0-16,3 6 0 15,4 5 0-15,0 5 0 16,2 1 0-16,4 2 0 15,7-2 0-15,5 0 0 16,7 1 0-16,6 1 0 16,0 3 0-16,13 0 0 15,11-1 0-15,7-2 0 16,11-1 0-16,4-1 0 16,12-2 0-16,8-3 0 0,10-6 0 15,0-8 0-15,0-7 0 16,-9-8 0-16,-10-5 0 15,-12-9 0-15,-2-1 0 16,-1-3 0-16,3-3 0 16,8-14 0-16,7-9 0 15,1-10 0-15,0-10 0 16,-7-4 0-16,-9-1 0 16,-7 3 0-16,-8 3 0 15,-9 3 0-15,-1-2 0 16,-10-3 0-16,-2-2 0 15,-7-5 0-15,-1-3 0 16,0-3 0-16,-1 2 0 16,-14 3 0-16,-9 7 0 15,-4 8 0-15,-8 5 0 0,-5 4 0 16,-5 5 0-16,-2 3 0 16,-2 4 0-16,2 4 0 15,5 5 0-15,4 5-828 16,1 2-26-16,-5-2 578 15</inkml:trace>
  <inkml:trace contextRef="#ctx0" brushRef="#br0" timeOffset="74299.92">25494 1267 106 0,'0'0'75'0,"0"0"15"16,0 0 104-16,0 0 200 16,0 0 168-16,-52-83 64 15,46 66-626-15,3 0 0 16,0 2 0-16,0 4 0 16,3 2 0-16,-2 2 0 15,2 1 0-15,0 3 0 16,0 0 0-16,0 3 0 15,0 0 0-15,8 0 0 16,10 0 0-16,6 9 0 16,-2 7 0-16,0 7 0 15,-5 5 0-15,0 3 0 16,-1 5 0-16,0 1 0 0,0-1 0 16,1-1 0-16,-5 1 0 15,2-1 0-15,-6-4 0 16,-2-4 0-16,0-9 0 15,-3-8 0-15,3-9 0 16,9-1 0-16,21-17 0 16,29-18 0-16,32-16 0 15,21-6 0-15,12-4 0 16,4-4 0-16,-2 1 0 16,-4 3 0-16,-10 1 0 15,-13 6 0-15,-19 8 0 16,-16 4 0-16,-19 10 0 15,-19 9 0-15,-14 10 0 16,-13 9 0-16,-5 4 0 0,-9 8 0 16,-26 17 0-16,-20 8 0 15,-18 5 0-15,-12 0-1165 16,2 0 575-16,6-7 385 16</inkml:trace>
  <inkml:trace contextRef="#ctx0" brushRef="#br0" timeOffset="74694.88">26301 1072 131 0,'0'0'84'0,"0"0"39"0,-36-82 203 16,29 58 426-16,1 4-121 16,6 5-631-1,0 7 0-15,0 2 0 0,0 6 0 16,0 0 0-16,0 0 0 15,0 24 0-15,10 15 0 16,5 21 0-16,1 13 0 16,-2 10 0-16,-1 2 0 15,-1-4 0-15,5-11 0 16,2-17 0-16,3-16 0 16,1-17 0-16,10-20 0 15,19-4 0-15,24-30 0 0,12-10 0 16,3-4 0-16,-15 5 0 15,-12 1 0-15,-11 10 0 16,-16 4 0-16,-10 7 0 16,-10 5 0-16,-8 6 0 15,-2 4 0-15,-4 6 0 16,-3 0 0-16,0 0 0 16,-6 16-846-16,-35-2-138 15</inkml:trace>
  <inkml:trace contextRef="#ctx0" brushRef="#br0" timeOffset="76568.02">25749 4106 205 0,'0'0'113'16,"0"0"124"-16,0 0 305 15,0 0 147-15,0 0-428 16,0 0-261-16,0 0 0 16,-11-49 0-16,11 49 0 15,0 0 0-15,0 5 0 16,6 15 0-16,8 5 0 0,8 9 0 16,5 9 0-16,6 3 0 15,4 8 0-15,3 4 0 16,-2 2 0-16,-1-1 0 15,-5-3 0-15,-7-6 0 16,-9-6 0-16,-4-12 0 16,-3-11 0-16,-4-12 0 15,4-9 0-15,13-11 0 16,20-22 0-16,15-16 0 16,18-12 0-16,3-5 0 0,3-5 0 15,-1 2 0 1,-5 5 0-16,-6 6 0 15,-10 7 0-15,-8 6 0 16,-11 8 0-16,-10 6 0 0,-8 7 0 16,-10 10 0-16,-5 7 0 15,-7 7 0-15,0 3 0 16,-30 23-391-16,-14 9-509 16,-14 3 468-16,-6-4 240 15</inkml:trace>
  <inkml:trace contextRef="#ctx0" brushRef="#br0" timeOffset="76934.23">26441 4131 156 0,'0'0'93'0,"0"0"27"16,0 0 244-16,0 0 355 16,0 0-124-16,0 0-595 15,-15-62 0-15,15 96 0 16,0 20 0-16,2 18 0 15,5 12 0-15,2 5 0 16,-4-7 0-16,1-13 0 16,3-15 0-16,10-16 0 15,12-19 0-15,20-15 0 16,18-6 0-16,17-30 0 16,11-10 0-16,5-9 0 15,-8 0 0-15,-9-2 0 0,-11 3 0 16,-11 2 0-16,-8 2 0 15,-12 7 0-15,-11 8 0 16,-17 8 0-16,-8 10 0 16,-5 6 0-16,-2 7 0 15,0 0 0-15,-27 7 0 16,-13 17 0-16,-14 5-1358 16,-6-2 854-16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06:55.43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 9549 14 0,'0'0'62'15,"0"0"-8"-15,0 0 6 16,0 0 10-16,0 0 11 15,0 0 21-15,0 0 16 16,4-48 25-16,-4 39 8 16,0 2 53-16,-3 0 25 15,2 1-27-15,-1 2-19 16,2 0-70-16,0 3 25 16,-1 1-15-16,1 0-123 15,0 0 0-15,0 0 0 0,0 0 0 16,0 0 0-16,0 0 0 15,0 0 0-15,0 8 0 16,0 10 0-16,0 8 0 16,6 2 0-16,-1 3 0 15,0 3 0-15,1 1 0 16,0 1 0-16,0-2 0 16,1 0 0-16,-1-2 0 15,0-4 0-15,0-6 0 16,-1-3 0-16,-2-6 0 15,4-8 0-15,-7-3 0 16,3-2 0-16,0 0 0 16,2-2 0-16,1-12 0 0,3-7 0 15,4-4 0-15,-1-3 0 16,4-3 0-16,1 2 0 16,1 0 0-16,-3 1 0 15,1 4 0-15,-1 4 0 16,-2 0 0-16,-2 1 0 15,-1 2 0-15,-4 1 0 16,2 7 0-16,-5 2 0 16,0 6 0-16,-3 1 0 15,0 0 0-15,0 0 0 16,0 0 0-16,0 0 0 16,1 11 0-16,2 8 0 0,2 7 0 15,0 3 0-15,0 4 0 16,-2 1 0-16,3 3 0 15,0-2 0-15,3-4 0 16,-2-3 0-16,2-5 0 16,-1-5 0-16,2-5 0 15,-1-6 0-15,-3-4 0 16,0-3 0-16,6 0 0 16,0-12 0-16,10-7 0 15,-1-6 0-15,-1 1 0 16,-1-2 0-16,-1-1 0 15,-2-3 0-15,-5-2 0 16,2 2 0-16,-5 4 0 16,-2 0 0-16,-3 6 0 15,-2 6 0-15,1 1 0 0,-2 7 0 16,0 3 0-16,0 1 0 16,0 2 0-16,0 0 0 15,0 0 0-15,0 0 0 16,0 2 0-16,0 11 0 15,0 3 0-15,0 7 0 16,0 2 0-16,0 2 0 16,0-1 0-16,0 3 0 15,0-2 0-15,7 0 0 16,2-2 0-16,0 0 0 16,6-7 0-16,-2-5 0 15,2-3 0-15,0-4-24 0,3-4 6 16,-3-2 18-16,4 0 12 15,-2-6 0-15,2-8 6 16,-4-2-18-16,-3-1 0 16,-3-4 0-16,0 1 0 15,0-4 0-15,-5 1 0 16,1 4 0-16,-4 3 0 16,-1 2 0-16,0 6 0 15,0 3 0-15,0 3 0 16,0 2 0-16,0 0 0 15,0 0 0-15,0 0 0 16,0 0 0-16,0 0 0 16,0 0 0-16,0 0 0 0,0 0 0 15,0 0 0-15,0 0 0 16,0 0 0-16,0 0 0 16,0 0 0-16,0 0 0 15,0 0 0-15,0 0 0 16,0 0 0-16,0 0 0 15,0 0 0-15,0 0 0 16,0 0 0-16,0 0 0 16,0 0 0-16,0 0 0 15,0 0 0-15,0 0 0 16,0 0 0-16,0 0 0 16,0-2 0-16,0-1 0 0,0-2 0 15,0-2 0-15,0 0 0 16,0-3 0-16,0 2 0 15,0 2 0-15,0-1 0 16,0 3 0-16,0 1 0 16,0 1 0-16,0 2 0 15,0 0 0-15,0 0 0 16,0 0 0-16,0 0 0 16,0 0 0-16,0 0 0 15,0 0 0-15,0 10 0 16,2 5 0-16,4 4 0 15,0 2 0-15,1 1 0 16,2 3 0-16,-3 0 0 16,0 0 0-16,0-2 0 15,-2-1 0-15,1-4 0 0,-2-4 0 16,3-4 0-16,-3-5 0 16,0-4 0-16,0-1-53 15,6 0-369-15,1-4-137 16,1-11 29-16,2-7 217 15</inkml:trace>
  <inkml:trace contextRef="#ctx0" brushRef="#br0" timeOffset="350.06">2858 9336 89 0,'0'0'63'16,"0"0"16"-16,0 0-23 15,0 0-31-15,0 0-13 16,0 0 36-16,0 17 6 16,0-14 34-16,0-3 16 15,0 0 45-15,0 0 276 16,0 0 163-16,0-11-321 15,-3-1-267-15,0-4 0 0,-1 4 0 16,4 0 0 0,-3 7 0-16,3 2 0 0,-3 3 0 15,3 0 0 1,0 5-764-16,0 18-13 0,0 8 539 16,10 6 110-16,-4 2-12 15</inkml:trace>
  <inkml:trace contextRef="#ctx0" brushRef="#br0" timeOffset="983.25">3015 9622 72 0,'0'0'77'15,"0"0"21"-15,0 0 61 16,0 0 84-16,0 0 117 16,15-78 67-16,-12 73-8 15,1 4-227-15,-4 1-192 16,0 0 0-16,3 0 0 16,3 4 0-16,2 9 0 15,1 4 0-15,-1 5 0 16,-3 1 0-16,1 2 0 15,-6 3 0-15,3 3 0 16,-3 1 0-16,0 0 0 16,0-3 0-16,0-6 0 15,0-8 0-15,0-5 0 0,-3-8 0 16,3-2 0-16,0 0 0 16,0 0 0-16,0-6 0 15,0-8 0-15,0-3 0 16,0-5 0-16,0-6 0 15,0-3 0-15,11-5 0 16,5 3 0-16,3 1 0 16,2 4 0-16,0 6 0 15,-2 8 0-15,-4 6 0 16,-4 4 0-16,2 4 0 16,-1 0 0-16,1 0 0 15,-2 8 0-15,3 6 0 0,-1 5 0 16,-3 8 0-1,2 3 0-15,-6 4 0 0,-1 3 0 16,-1-5 0-16,-2-3 0 16,1-5 0-16,-2-8 0 15,-1-1 0-15,0-9 0 16,0-1 0-16,0-5 0 16,2 0-459-16,-2 0-260 15,0 0 229-15,1-11 244 16</inkml:trace>
  <inkml:trace contextRef="#ctx0" brushRef="#br0" timeOffset="1717.37">4007 9210 69 0,'0'0'62'0,"0"0"16"0,0 0 27 16,0 0 41-1,0 0 34-15,0 0 25 0,0-45-101 16,0 46-104-16,0 16-26 16,-6 10 26-16,-5 10 86 15,0 8 6-15,0 3 3 16,-2 7 26-16,4 0-75 15,1 1 17-15,2 1-4 16,3 1-16-16,3 1-21 16,0-1 0-16,0-4-17 15,15-6 12-15,6-6-12 16,4-6 1-16,3-3 17 16,0-6 16-16,5-5 40 15,-3-2 30-15,-4-6 7 16,-3-4-40-16,-7-4-76 15,-7-3 0-15,-6-3 0 0,0 0 0 16,-3 0 0-16,3 0 0 16,-3 0 0-16,0-5 0 15,0-3 0-15,0 2 0 16,0 0-175-16,-6-1-888 16,-3 0 515-16,0-1 312 15</inkml:trace>
  <inkml:trace contextRef="#ctx0" brushRef="#br0" timeOffset="2580.01">4553 9387 25 0,'0'0'63'15,"0"0"-3"-15,0 0 22 16,0-88 25-16,3 71 62 16,-3 3 110-16,0 4 105 15,0 3-8-15,0 4-20 16,0 3-210-16,3 0-146 16,-3 0 0-16,0 0 0 15,0 12 0-15,3 7 0 16,-3 7 0-16,3 2 0 15,-3 3 0-15,0 1 0 16,0 4 0-16,0 0 0 16,3 1 0-16,3 1 0 15,-2 0 0-15,1-2 0 0,-1-6 0 16,-1-3 0-16,-3-4 0 16,0-7 0-16,0-4 0 15,0-4 0-15,0-1 0 16,0-2 0-16,0-1 0 15,0-1 0-15,0-2 0 16,0 1 0-16,0-1 0 16,0-1 0-16,0 0 0 15,0 0 0-15,0 0 0 16,-1 1 0-16,-1-1 0 16,-1 3 0-16,0-3 0 15,2 2 0-15,-1-1 0 16,1 1 0-16,-1-1 0 15,2-1 0-15,0 0 0 0,0 0 0 16,0 0 0-16,0 0 0 16,5 0 0-16,13 0 0 15,16 0-18-15,8 0-46 16,4-4-11-16,0 2 57 16,-2-2 7-16,-10 1-1 15,-7 3 1-15,-11 0 11 16,-10 0 0-16,-4 0-52 15,-2 0-11-15,0 0 18 16,0 0-45-16,-3 0 3 16,-9 0-14-16,0 2-26 0,-2 3-144 15,1-3-69-15,-1-1 84 16,3-1 72-16,5 0 44 16</inkml:trace>
  <inkml:trace contextRef="#ctx0" brushRef="#br0" timeOffset="3090.51">5133 9182 58 0,'0'0'70'15,"0"0"18"-15,0 0 16 16,0 0 44-16,0 0 35 16,0 0-8-16,-13-31-56 15,13 31-58-15,0 3-61 16,12 14 3-16,6 6 64 15,9 10 120-15,1 5 73 16,6 8-77-16,-2 6 1 0,-4 4-27 16,-4 1-157-1,-9 5 0-15,-5-3 0 0,-7 1 0 16,-3-4 0-16,0-2 0 16,-16-4 0-16,-1-6 0 15,-2-8 0-15,1-5 0 16,3-9 0-16,3-5 0 15,2-8 0-15,4-4 0 16,0-4 0-16,3-1 0 16,-3 0 0-16,-1 0 0 15,-4-1 0-15,3-5 0 16,2 0 0-16,-1 5-699 16,4 1-210-16,3-1 594 15</inkml:trace>
  <inkml:trace contextRef="#ctx0" brushRef="#br0" timeOffset="5642.34">6142 9498 32 0,'0'0'63'0,"0"0"-8"16,0 0 3-16,0 0-4 16,0 0 4-16,0 0 4 15,0 0 10-15,-12 0-12 16,9 1-13-16,3 1-1 15,0-2-9-15,0 0-1 0,0 0 1 16,0 0-14 0,0 0 16-16,0 0-12 0,11 0-27 15,8 0 14-15,3 0 1 16,4 0-8-16,-1-2-7 16,-1 2-7-16,0 0-37 15,-2 0-137-15,-4 0 25 16,1 0 7-16,-4 0 51 15,-6 6 28-15,-6 1 3 16</inkml:trace>
  <inkml:trace contextRef="#ctx0" brushRef="#br0" timeOffset="5949.29">6124 9766 16 0,'0'0'54'0,"0"0"-20"16,0 0 8-16,0 0-11 16,0 0-2-16,103-9-4 15,-78 8-2-15,-1 1-9 16,-4-1 0-16,-4 1 1 15,-2 0 1-15,-6 0-4 16,-3 0 0-16,-4 0-6 16,-1 0-6-16,0 0-5 15,0 0-48-15,0 0-24 0,-1 0-27 16</inkml:trace>
  <inkml:trace contextRef="#ctx0" brushRef="#br0" timeOffset="7303.11">6190 9532 38 0,'0'0'36'0,"0"0"5"16,0 0-6-16,0 0-7 0,0 0-7 15,0 0-1-15,-23-8 2 16,19 8 3-16,-1 0-5 16,1 0 3-16,-1 0 1 15,1 0 3-15,-3 0 19 16,2 0 11-16,2 0-10 15,3 0-7-15,0 0 0 16,0 0 5-16,0 0-14 16,0 0-15-16,0 0-16 15,0 0-5-15,3 0-17 16,15 0 22-16,7 0 0 16,9 0 37-16,2-2-4 0,-1-1-18 15,-7 0 1-15,-4 2-8 16,-6-2-5-16,-5 3-3 15,-2 0-14-15,-5 0-45 16,-3 0-114-16,-2 0 12 16,-1 7 47-16,0 6 26 15,-3 4 8-15</inkml:trace>
  <inkml:trace contextRef="#ctx0" brushRef="#br0" timeOffset="7877.55">6155 9801 45 0,'0'0'41'16,"0"0"7"-16,0 0-9 15,0 0 0-15,0 0 7 16,0 0 3-16,-6 0 5 0,6 0 10 16,0 0 5-1,0 0-15-15,0 0-7 0,0 0-11 16,0 0-23-16,0 2-6 15,0-2-7-15,0 0-11 16,0 0 2-16,0 0 0 16,2 0 9-16,5 0 18 15,1 0 8-15,5 0 25 16,8 0-10-16,8 0-8 16,5 0 2-16,0-2-16 15,0 1-15-15,-4 0 12 16,-4 1-12-16,-4-2-1 15,-4 2 0-15,-8 0 18 16,-5 0-5-16,-2 0-5 16,-3 0-4-16,0 0 1 0,0 0 3 15,0 0 0-15,0 0-3 16,0 0-8-16,0 0-23 16,0 0-67-16,-3 0-76 15,-6 0-12-15,-9 0-30 16,-2 0 81-16,-2 0-26 15</inkml:trace>
  <inkml:trace contextRef="#ctx0" brushRef="#br0" timeOffset="9594.11">8104 8846 53 0,'0'0'58'16,"0"0"-1"-16,0 0 6 15,0 0 13-15,0 0 39 0,0 0 39 16,0-35 37 0,0 34 68-16,0 1 8 0,0 0 23 15,0 0-52-15,0 0-106 16,0 0-38-16,0 0-94 16,0 0 0-16,0 4 0 15,0 11 0-15,0 6 0 16,0 4 0-16,0 7 0 15,0-1 0-15,0 3 0 16,0 2 0-16,0 2 0 16,0 4 0-16,0 2 0 15,4 5 0-15,-2-3 0 16,1-2 0-16,-3-5 0 16,4-10 0-16,-4-4 0 15,3-6 0-15,-1-3 0 16,-1-5 0-16,-1-3 0 0,0-4 0 15,0-1 0-15,0-3 0 16,0 0 0-16,0 0 0 16,0 0 0-16,0 0 0 15,0-6 0-15,-6-3 0 16,-3-2 0-16,2 7-937 16,-1 4 164-16,-5 0 517 15</inkml:trace>
  <inkml:trace contextRef="#ctx0" brushRef="#br0" timeOffset="10101.84">7707 9817 26 0,'0'0'37'0,"0"0"-3"15,0 0 0-15,0 0 1 0,0 0 1 16,0 0-2-16,-81 4 4 15,70-4 3-15,3 2-3 16,2-2 3-16,6 1-9 16,0 0-11-16,0-1-12 15,0 1-9-15,0-1-10 16,22 2-17-16,14-1 27 16,22-1 16-16,17 0 5 15,16 0-13-15,14-6-8 16,6-3 4-16,-6 1-4 15,-11 2 0-15,-20 0-21 0,-20 4 15 16,-20 0 4 0,-14 1 0-16,-13 1 2 0,-7-2 0 15,0 2 0-15,0 0-8 16,-16 0-41-16,-9 2-10 16,-7 9-31-16,-1 1 4 15,-1 1-20-15</inkml:trace>
  <inkml:trace contextRef="#ctx0" brushRef="#br0" timeOffset="11280.7">7998 10206 114 0,'0'0'75'15,"0"0"7"-15,0 0 1 16,0 0-18-16,0 0-27 0,0 0-23 16,3-7-15-1,-3 7-7-15,0 0 5 0,0 2 2 16,0-1 9-16,0-1-3 16,0 0 18-16,0 0 19 15,0-4 76-15,0-8-79 16,0 2-4-16,0 1-18 15,0 3 39-15,0 5 44 16,0 1-19-16,0 0-37 16,0 0-45-16,0 0-30 15,0 0-23-15,0 4 31 16,0 5 22-16,0-1 7 0,0 1-7 16,0 0 8-16,0-3-8 15,0-3 7-15,-2-3 27 16,1 0-15-16,-2 0 40 15,-1 0 6-15,2-6-6 16,1-6-31-16,1 0 6 16,0 2 11-16,0 2-40 15,0 3 19-15,1 1 13 16,3 3-32-16,-1 1-5 16,2 0-62-16,-2 0 58 15,3 0 4-15,-3 5-25 16,0 7 20-16,0 2 10 15,-3 1 0-15,0 1 15 16,0-3-16-16,-5-5 6 16,-1-2 26-16,2-5-20 0,-1-1 20 15,1 0 49-15,-3-4 53 16,-1-7-59-16,5-3-56 16,0-4 5-16,3 0-28 15,0-2 6-15,0-3-6 16,12-1 0-16,4 5-12 15,1 1 12-15,8 5 6 16,-1 3 11-16,4 5 6 16,1 2 0-16,-3 3-5 15,-3 0-13-15,2 6-5 16,-2 10 0-16,-3 8 0 16,0 7 23-16,-2 7 18 0,-8 3-30 15,-5 3 36 1,-5 6-42-16,-2 4 19 0,-17 2 10 15,-11-4-21-15,-6-5-13 16,-10-11 0-16,-3-9-42 16,4-10-4-16,3-10-58 15,7-6-11-15,6-1 64 16,7 0 6-16,4-8 23 16,9-2 11-16,6-1 11 15,3-1 0-15,0-2-17 16,6 1-22-16,13 2 29 15,4 3 10-15,8 5 10 16,2 3 12-16,4 0-22 16,0 13 11-16,-1 8-5 15,0 3 16-15,-3 0-5 16,-5-2 39-16,-4-2-10 0,-5-6 34 16,-8-3-34-16,-5-6 6 15,-3-5-46-15,-3 0 11 16,0 0 0-16,0 0-17 15,0 0-201-15,-9-9-387 16,-6-9-162-16,0-10 436 16</inkml:trace>
  <inkml:trace contextRef="#ctx0" brushRef="#br0" timeOffset="11976.44">9062 9398 22 0,'0'0'69'0,"0"0"19"0,0 0 11 15,0 0 58-15,0 0 97 16,0 0 141-16,0-44-43 15,0 44-82-15,0 0-144 16,0 13-114-16,0 10 5 16,0 13 23-16,0 6 30 15,0 8 6-15,0 4-76 16,0 2 0-16,0 2 0 16,0-6 0-16,0-5 0 15,3-6 0-15,4-6 0 16,-1-7 0-16,-3-7 0 15,3-7 0-15,-6-6 0 16,0-5 0-16,3-3 0 0,-3 0 0 16,2 0 0-1,-2 0 0-15,0 0 0 0,0-1 0 16,0-8 0-16,0-2 0 16,0 0-846-16,0-3 83 15,0-1 494-15</inkml:trace>
  <inkml:trace contextRef="#ctx0" brushRef="#br0" timeOffset="12381.6">9274 9406 74 0,'0'0'68'16,"0"0"24"-16,0 0 43 15,0 0 71-15,0 0 118 16,0 0 26-16,0-46-60 16,0 46-140-16,0 0-110 15,3 9-40-15,3 10 0 16,1 6 109-16,2 6 47 16,0 4-103-16,1 7-53 15,-1 1 0-15,-1 3 0 16,-1-1 0-16,-1-1 0 15,0-5 0-15,-3-2 0 16,0-4 0-16,-3-3 0 16,0-5 0-16,0-5 0 0,0-6 0 15,0-5 0-15,0-5 0 16,0-4 0-16,0 0 0 16,0 0 0-16,0 0 0 15,0 0-18-15,3 0-611 16,6-3-178-16,4-3 431 15,4-1 170-15</inkml:trace>
  <inkml:trace contextRef="#ctx0" brushRef="#br0" timeOffset="13110.25">9775 9604 111 0,'0'0'88'16,"0"0"51"-16,0 0 86 15,4-76 203-15,-4 60 120 16,3 3-40-16,-3 4-508 16,0 4 0-16,0 4 0 15,0 1 0-15,0 0 0 16,0 0 0-16,0 10 0 15,0 12 0-15,0 11 0 16,0 8 0-16,2 4 0 16,2 1 0-16,2-5 0 15,0-6 0-15,2-7 0 0,0-12 0 16,-3-7 0 0,3-7 0-16,-1-2 0 0,8 0 0 15,3-11 0-15,4-8 0 16,-1-3 0-16,-3-2 0 15,-5-1 0-15,-4-2 0 16,-4 0 0-16,-2 3 0 16,-3 4 0-16,0 7 0 15,0 3 0-15,0 7 0 16,0 3 0-16,0 0 0 0,0 0 0 16,0 0 0-1,4 6 0-15,-1 11 0 0,3 6 0 16,0 8 0-16,3 4 0 15,0-2 0-15,0-2 0 16,2-5 0-16,0-5 0 16,0-8 0-16,-2-7 0 15,3-6 0-15,0 0 0 16,4-3 0-16,2-11 0 16,0-4 0-16,-3-3 0 15,0-5 0-15,-3 0 0 16,-5-5 0-16,0-4 0 15,-5-1 0-15,-2 2 0 16,0 6 0-16,0 7 0 0,-6 4 0 16,-3 6 0-16,0 1 0 15,-4 6 0-15,2 0 0 16,-4 4 0-16,-1 0 0 16,-3 0-374-16,4 11-566 15,0-1 491-15,6-6 261 16</inkml:trace>
  <inkml:trace contextRef="#ctx0" brushRef="#br0" timeOffset="13502.03">9742 9313 68 0,'0'0'48'16,"0"0"29"-16,0 0-16 15,0 0-3-15,0 0-2 16,0 0-7-16,30-16-48 15,22 11 11-15,12 0 14 0,-1-3 5 16,-13 3 22-16,-12-1 4 16,-14 2 12-16,-12 0 8 15,-6 2-11 1,-6 1-3-16,0 1-29 0,0 0-21 16,0 0-13-16,-5 0-122 15,-5 10-112-15,-7 6 39 16,4 1 36-16,-3-3 7 15</inkml:trace>
  <inkml:trace contextRef="#ctx0" brushRef="#br0" timeOffset="14229.44">10527 9472 62 0,'0'0'64'15,"0"0"13"-15,0 0 25 16,0 0 84-16,0 0 120 16,0 0 209-16,-15-54 51 0,15 51-397 15,0 3-169-15,0 0 0 16,0 0 0-16,0 0 0 15,0 0 0-15,0 3 0 16,0 15 0-16,0 9 0 16,3 8 0-16,7 7 0 15,-2 5 0-15,-2 1 0 16,-3-2 0-16,-2-5 0 16,1-3 0-16,2-8 0 15,0-2 0-15,-1-4 0 16,2-4 0-16,-2-4 0 15,-1-5 0-15,-1-3 0 0,1-5 0 16,-2-3 0-16,1 0 0 16,-1 0 0-16,2-6 0 15,-2-6 0-15,0-7 0 16,0 0 0-16,0 3-146 16,4 2-1038-16,6 1 720 15,1-2 274-15</inkml:trace>
  <inkml:trace contextRef="#ctx0" brushRef="#br0" timeOffset="14640.38">10758 9515 68 0,'0'0'67'0,"0"0"32"0,0 0 53 16,0 0 91-16,0 0 166 15,0 0 81-15,15-64-13 16,-15 63-435-16,1 0-42 16,-1 1 0-16,0 0 0 15,0 0 0-15,0 0 0 16,0 0 0-16,0 15 0 16,0 8 0-16,0 6 0 15,0 10 0-15,2 3 0 16,-1 3 0-16,2 0 0 15,-1-1 0-15,1-6 0 16,0-4 0-16,0-5 0 0,1-5 0 16,-4-4 0-1,3-6 0-15,0-5 0 0,-3-5 0 16,2-2 0-16,-1-2 0 16,-1 0 0-16,0 0 0 15,0-2 0-15,0-14 0 16,0-3 0-16,0-7-1131 15,3-2 506-15,5 0 399 16</inkml:trace>
  <inkml:trace contextRef="#ctx0" brushRef="#br0" timeOffset="15212.28">10968 8952 53 0,'0'0'57'0,"0"0"18"16,0 0 2-16,0 0 35 15,0 0 27-15,0 0-14 16,27-69-7-16,0 69-25 16,6 0 3-16,1 5-3 15,1 11 10-15,-4 7-30 16,-6 4-14-16,-9 6-24 15,-11 5-21-15,-5 6 33 16,-10 2-21-16,-16 3 5 16,-4-7-15-16,-1-8 16 15,6-10-5-15,8-13-5 16,8-5 16-16,8-6 29 0,1 0 28 16,0 0 83-1,10 0-108-15,25 0 6 0,17 0-76 16,11 0 0-16,-1 0 0 15,-8 0 0-15,-15-3 0 16,-17 3 0-16,-13 0 0 16,-9 0 0-16,0 0 0 15,-6 0-261-15,-15 7-306 16,-4 4-17-16,-5 0 204 16,3 2 176-16</inkml:trace>
  <inkml:trace contextRef="#ctx0" brushRef="#br0" timeOffset="16105.74">11605 9666 47 0,'0'0'44'16,"0"0"12"-16,0 0-8 15,0 0 12-15,0 0 1 16,0 0 1-16,-9 4 33 16,9-4-7-16,0 0-11 15,12 0 15-15,17 0-25 16,11 0 66-16,17-7 17 16,5 0-57-16,4 0 56 15,-3 0-29-15,-5 0-50 16,-11 1 57-16,-9-1-31 15,-11 3 41-15,-12 1-38 16,-5 0-23-16,-7 3-76 0,-3-1 0 16,0 1 0-16,0 0 0 15,0 0 0-15,-2 0 0 16,-6 0-278-16,-4 0-238 16,-3 7-84-16,-2 3 237 15,1-3 190-15</inkml:trace>
  <inkml:trace contextRef="#ctx0" brushRef="#br0" timeOffset="17725.14">13076 8918 44 0,'0'0'48'16,"0"0"9"-16,0 0-12 16,0 0-1-16,0 0 7 15,0 0 3-15,-47 1 4 16,41 1 9-16,-2 1 2 15,1-1-22-15,-1 1-7 16,4 0 33-16,1-2-25 0,3 1-29 16,0-2 11-16,0 0-12 15,0 0-18-15,15 0-18 16,23 0 18-16,18 0 0 16,14 0 18-16,5 0 2 15,0-8-20-15,0 0-29 16,-3 0 29-16,-8 1 12 15,-12 1-12-15,-16 2 0 16,-17 3 2-16,-10 1-2 16,-7 0 3-16,-2 0-3 15,0 0-47-15,0 2-95 16,-6 7-33-16,-9 2 115 16,-6 0-36-16,-4 2 16 15,-7-3-19-15</inkml:trace>
  <inkml:trace contextRef="#ctx0" brushRef="#br0" timeOffset="19191.46">12942 9025 31 0,'0'0'29'0,"0"0"-9"15,0 0-1-15,0 0 12 16,0 0-2-16,0 0 6 16,6-24 8-16,-6 20 9 15,0 0 18-15,3-3 23 16,0-2 26-16,0-1 40 0,0-1 23 16,0 1 16-1,0 2 0-15,-3 2 33 0,2 3-18 16,-1 1-12-16,-1 1-107 15,0 1-94-15,0 0 0 16,0 0 0-16,0 0 0 16,0 0 0-16,0 0 0 15,0 0 0-15,0 0 0 16,0 0 0-16,0 0 0 16,0 0 0-16,0 1 0 15,2 10 0-15,5 3 0 16,5 6 0-16,3 2 0 15,4 5 0-15,6 2 0 16,4 7 0-16,4 0 0 16,1 7 0-16,5 2 0 0,1 0 0 15,-1-3 0-15,-5-3 0 16,-1-8 0-16,-6-6 0 16,-6-2 0-16,-5-8 0 15,-4-2 0-15,-2-5 0 16,-4-2 0-16,-4-3 0 15,1-2 0-15,-3-1 0 16,0 0 0-16,0 0 0 16,0 0 0-16,0 0 0 15,0 0 0-15,0 0 0 16,0 2 0-16,0-1 0 16,0 6 0-16,-6 4 0 0,-9 9 0 15,-3 4 0 1,-4 8 0-16,-2 5 0 0,-3 5 0 15,-1 1 0-15,1-1 0 16,-3 1 0-16,-4-1 0 16,-2 2 0-16,-3-2 0 15,-1 0 0-15,0-1 0 16,4-3 0-16,5-4 0 16,8-6 0-16,7-7 0 15,5-6 0-15,4-7 0 16,4-3-42-16,3-2 25 15,0-1 11-15,0-2 0 0,0 2 6 16,0-1 0-16,0 1-5 16,0-1-7-16,0-1 12 15,0 0-11-15,0 0-1 16,0 0 12-16,0 0 6 16,0 0-6-16,0 0 0 15,3 0-23-15,13 0 17 16,6 0 6-16,11 0 35 15,6-4-35-15,10-2 17 16,5 2-11-16,9 1-6 16,1 0 0-16,1 2-41 15,0 1 12-15,-1 0 6 16,-3 0-11-16,0 0 16 0,-8 0-10 16,-9 1 22-1,-11 3-23-15,-9 1 23 0,-8-2-11 16,-5-1 17-16,-5 0-11 15,-2-1 11-15,-2 1 0 16,-1-1 0-16,1-1-6 16,-2 0 6-16,1 0 12 15,-1 0-12-15,0 0 5 16,0 0 12-16,0 0 18 16,0 0 57-16,0 0 71 15,0-1-163-15,0-8 0 16,0-1 0-16,0-3 0 15,0-3 0-15,0-3 0 16,0-5 0-16,0-1 0 0,0-1 0 16,0 1 0-1,0 2 0-15,-1 6 0 0,1 0 0 16,0 7 0-16,0 4 0 16,0 4 0-16,0 2 0 15,0 0 0-15,0 0 0 16,0 0 0-16,0 0 0 15,0 0 0-15,0 0 0 16,0 0 0-16,0 0 0 16,0 0 0-16,0 0 0 15,-3 0-464-15,-5 0-598 16,-5-3 702-16</inkml:trace>
  <inkml:trace contextRef="#ctx0" brushRef="#br0" timeOffset="20490.29">13438 8925 13 0,'0'0'31'0,"0"0"-7"16,0 0-6-16,0 0-5 16,0 0 2-16,0 0-1 15,-3 0 1-15,3 0 1 16,0-1-1-16,0-1 3 16,0 2-9-16,4 0-5 0,11-1-2 15,7 1 6 1,9-2-4-16,5 1 2 0,2 1-2 15,-1-1-3-15,-1 1 2 16,-3 0-3-16,-8-2 1 16,-7 2 0-16,-11-1 2 15,-4 1-1-15,-3 0 1 16,0 0 1-16,0 0 2 16,0 0 2-16,0 0 1 15,0 0 4-15,0 0 1 16,0 0 19-16,0-1 18 15,0 1 17-15,0 0 4 0,0 0 16 16,0 0 18-16,0 0 21 16,0 0-1-16,0 0-1 15,0 0-36-15,0 0 51 16,0 0 28-16,0 0-42 16,0 0 44-16,0 0 3 15,0 0-85-15,0 0-88 16,0 0 0-16,0 0 0 15,0 0 0-15,0 0 0 16,0 0 0-16,0 0 0 16,0 4 0-16,0 6 0 15,0 7 0-15,0 3 0 16,0 3 0-16,3 4 0 0,-1 1 0 16,3 2 0-1,-1 1 0-15,-3-2 0 0,-1-4 0 16,2-6 0-16,-1-7 0 15,-1-8 0-15,2-3 0 16,-2-1 0-16,0 0 0 16,0 0 0-16,0 0 0 15,0 0 0-15,0-8 0 16,0-3 0-16,0-2 0 16,0 3 0-16,1 6 0 15,1 4 0-15,-2 2-1205 16,0 15 511-16</inkml:trace>
  <inkml:trace contextRef="#ctx0" brushRef="#br0" timeOffset="28834.84">13318 10721 12 0,'0'0'17'0,"0"0"13"16,0 0-5-16,0 0 15 15,0 0 0-15,0 0 3 16,0 0 15-16,0 0 34 15,7-18 22-15,-7 16 44 16,0 2 30-16,0 0-7 16,0 0-10-16,0 0-32 15,0 0-99-15,0 0-40 16,0 13-5-16,0 7 5 16,0 4 46-16,-1 1-35 0,1-1 20 15,0-1-5-15,0 0-9 16,0-5 10-16,0-3-22 15,1 0-5-15,4-4-5 16,-2-3 5-16,-1-3 0 16,-2-2 0-16,1-3-59 15,-1 0-130-15,2 0-130 16,4 0 12-16,4-3 23 16,-1-10 103-16</inkml:trace>
  <inkml:trace contextRef="#ctx0" brushRef="#br0" timeOffset="29318.54">13336 10476 50 0,'0'0'37'0,"0"0"4"15,0 0-12-15,0 0-10 16,0 0-1-16,0 0 17 16,0 5-3-16,0-2-3 15,0-3 4-15,0 0 11 16,0 0 25-16,0 0 30 16,0 0 19-16,0 0 20 15,0 0-13-15,0 0-39 0,0 0-79 16,0 0-7-16,0 0-30 15,0 0 0-15,3 0-27 16,2 6 27-16,-2 3 30 16,0 0 7-16,-1 1-7 15,-2 3 6-15,0-3 1 16,0-2 17-16,0-4-4 16,-4-2 30-16,-2-2 71 15,0 0 94-15,-2-7 112 16,2-8-203-16,1-1-32 0,2-2-69 15,3 2-23-15,0 2-29 16,0 7-80-16,0 3-236 16,1 4-201-16,19 4 71 15,2 8 277-15,6 10 54 16</inkml:trace>
  <inkml:trace contextRef="#ctx0" brushRef="#br0" timeOffset="29700.85">13675 10728 96 0,'0'0'63'16,"0"0"22"-16,0 0-1 15,0 0 35-15,0 0 18 16,0 0 32-16,-2-11 12 16,2 10-5-16,0-1-37 15,0 1-40-15,0-2-99 16,11-1 5-16,5-2 0 15,6 2-5-15,-2 0-10 0,-1 3 10 16,-2-3-21-16,-4 4-8 16,-1 0-297-16,-3 0-13 15,0 0 45-15,-6 9 151 16,-3 6 41-16</inkml:trace>
  <inkml:trace contextRef="#ctx0" brushRef="#br0" timeOffset="29957.03">13681 10888 56 0,'0'0'57'16,"0"0"12"-16,0 0-7 16,0 0 1-16,0 0-5 15,0 0 13-15,105 0-4 0,-80 0-14 16,-5 0 0-16,-2 0 9 15,-7 0 2-15,-2 0-17 16,-5 0-6-16,0 0-12 16,-2 1-22-16,-2-1 6 15,0 0-13-15,1 0-168 16,2 0-110-16,2 0 85 16,1-3 53-16</inkml:trace>
  <inkml:trace contextRef="#ctx0" brushRef="#br0" timeOffset="30283.07">14091 10601 106 0,'0'0'94'16,"0"0"56"-16,0 0 101 15,0 0 112-15,0 0 26 16,0 0-81-16,6-10-91 15,-3 13-124-15,3 14-17 16,0 7-76-16,0 6 0 16,1 4 0-16,-2 4 0 15,-1 0 0-15,-1 1 0 0,-1-7 0 16,-1-4 0 0,1-9 0-16,-1-6 0 0,1-7 0 15,-2-6 0-15,0 0 0 16,0 0 0-16,0 0 0 15,0-4 0-15,-5-6-749 16,-4-3-206-16,0-1 674 16</inkml:trace>
  <inkml:trace contextRef="#ctx0" brushRef="#br0" timeOffset="32553.1">13182 8465 14 0,'0'0'37'0,"0"0"2"16,0 0-2-16,0 0-11 16,0 0 2-16,0 0-3 15,-15 27-1-15,15-26 7 16,0-1 11-16,0 0 18 16,0 0 2-16,0 0-18 15,6 0 24-15,11 0 37 0,11-6 38 16,2-9-36-16,3-3-16 15,-2-2-23-15,-2-3-5 16,-4 1-27-16,-7-2 48 16,-5-4-40-16,-2-3-5 15,-1-6-13-15,-4-3 0 16,0-5-16-16,-1-1 0 16,-2 0-4-16,-2 5 4 15,-1 3 6-15,0 3 5 16,0 6-16-16,0-3-5 15,-9 4 43-15,0 2 6 16,1 2-16-16,-3 2 11 16,2 8-27-16,0 4 6 0,0 3-18 15,1 4 12-15,-2 3-11 16,-9 0-6-16,-4 0 0 16,1 3 11-16,-4 7-5 15,6 3-6-15,-3 2 5 16,2 7 7-16,-1 2-12 15,3 7-17-15,2 3 17 16,2 3-12-16,8 6 29 16,4 0-17-16,3 3 6 15,3 0 17-15,22 1 17 16,9-5-17-16,10-1 11 16,3-4 6-16,1-3 1 0,-8-6 17 15,-7-6-29 1,-8-3 18-16,-8-7-47 0,-5-5 0 15,-6-2 0-15,-3-5 0 16,0 0-146-16,1 0-167 16,10 0-220-16,1 1-85 15,5 1 357-15</inkml:trace>
  <inkml:trace contextRef="#ctx0" brushRef="#br0" timeOffset="39710.87">14785 9080 12 0,'0'0'73'16,"0"0"-2"-16,0 0 5 16,0 0 29-16,0 0 53 15,0 0 31-15,0 0 106 16,-27-59-30-16,27 56 30 15,0 2-48-15,0-1-68 16,0 2-97-16,0 0-82 16,0 0 0-16,0 0 0 15,0 0 0-15,0 0 0 16,0 0 0-16,0 0 0 16,0 0 0-16,0 13 0 0,6 5 0 15,7 8 0-15,4 9 0 16,4 9 0-16,2 6 0 15,3 6 0-15,-5 1 0 16,0 3 0-16,-4-1 0 16,-5 2 0-16,-3-4 0 15,2-4 0-15,-4-8 0 16,-1-10 0-16,2-7 0 16,-4-8 0-16,0-6 0 15,-2-5 0-15,-1-4 0 16,-1-5 0-16,0 0 0 15,0 0 0-15,0 0 0 0,0-13 0 16,-8-8 0 0,-1-5 0-16,-3-4 0 0,0-1 0 15,0 3 0-15,1 2 0 16,0 4 0-16,0 3 0 16,2 0 0-16,0 2 0 15,2 1 0-15,1 3 0 16,3 6 0-16,0 6 0 15,0 1 0-15,-3 0 0 16,-5 0-209-16,-2 11 44 16,-8 5 103-16,-3 4-21 15,-4 1 23-15,0 5 28 16,-1 4 27-16,4 3-37 16,-1-1-10-16,3-3 27 15,5-6-4-15,4-7 4 16,7-6 16-16,2-6 4 15,1-3 5-15,2-1 5 0,1 0 4 16,1 0 16-16,-2 0 4 16,-1 0 17-16,-1-1-46 15,-2-6-36-15,1 0-189 16,5 0-275-16,0-2 186 16,9 1 121-16</inkml:trace>
  <inkml:trace contextRef="#ctx0" brushRef="#br0" timeOffset="40368.05">15253 9666 64 0,'0'0'57'0,"0"0"0"15,0 0 5-15,0 0 23 16,0 0 46-16,0 0 23 16,-4-26-16-16,4 26-34 15,0 0-54-15,0 11-50 16,0 7 10-16,0 6 54 15,0 2 19-15,0 1 36 16,3 0-24-16,3-1-41 16,1-6-18-16,-1 0-4 15,0-3-32-15,0-2 0 16,0-5 0-16,1-5 0 0,-4-4-122 16,5-1-83-1,4-2-81-15,3-18 44 0,-2-10-19 16,-4-10 84-16</inkml:trace>
  <inkml:trace contextRef="#ctx0" brushRef="#br0" timeOffset="40984.37">15214 9372 48 0,'0'0'60'0,"0"0"-1"16,0 0-6-16,0 0-20 15,0 0-14-15,0 0-5 16,0-3-2-16,0 3 5 16,0 2 18-16,-1-1-11 15,-1-1 6-15,2 0 11 16,0 0 24-16,0 0 32 15,0 0 31-15,0 0-4 16,0 0-23-16,0 0-48 16,0 0-19-16,0 0-34 15,0 0-9-15,0 2-20 16,3 2 14-16,0 3 15 16,-1 3 24-16,-2-3 1 0,0 1 16 15,0-3-20-15,0-1 38 16,0-1-9-16,0-3 19 15,0 0 37-15,0 0 104 16,-3 0 17-16,0 0-6 16,-2-9-221-16,1-6 0 15,4 0 0-15,0 1 0 16,0 6 0-16,0 0 0 16,7 2 0-16,4 3 0 15,1 3 0-15,-2 0 0 16,-1 0-47-16,-4 0 12 15,-4 9-29-15,-1-1 24 0,0-1 28 16,0 0-5 0,0 0 17-16,-6-1 23 0,-1-2-6 15,-1-1-17-15,1-3-40 16,-1 0-103-16,4 0-209 16,-1 0-140-16,5-2 50 15,0-4 232-15,5-5 24 16</inkml:trace>
  <inkml:trace contextRef="#ctx0" brushRef="#br0" timeOffset="42282.61">16398 8732 39 0,'0'0'39'16,"0"0"2"-16,0 0-3 15,0 0 2-15,0 0-1 16,0 0 2-16,0 0 3 0,0-20 2 15,-5 27-17-15,-10 13 4 16,-7 11 60-16,-5 7-8 16,-3 11 15-16,-1 11-19 15,1 9-7-15,0 7 6 16,9 10-31-16,8 1-6 16,8 2-26-16,5-5 12 15,5-11 19-15,15-5 2 16,6-7 21-16,2-11-12 15,-1-7 2-15,2-11-20 16,-1-10-9-16,-3-4 21 16,-4-8 51-16,-6-5 49 15,-3-2 31-15,-5-1-73 16,-4 0-111-16,-1-2 0 16,-2 2 0-16,0-1 0 0,0 0 0 15,0 1 0-15,0 0 0 16,0-2 0-16,0 0 0 15,0 0-290-15,-9-2-488 16,-6-14 144-16,0-5 390 16</inkml:trace>
  <inkml:trace contextRef="#ctx0" brushRef="#br0" timeOffset="43578.27">16772 9090 37 0,'0'0'41'16,"0"0"8"-16,0 0 3 0,0 0 8 15,0 0 19-15,0 0 39 16,-26-75 38-16,20 63 91 16,1 2 51-16,2 3 50 15,1 1-7-15,1 5-120 16,1 1-221-16,0 0 0 16,-2 0 0-16,2 0 0 15,-1 0 0-15,-1 15 0 16,2 9 0-16,-1 10 0 15,1 4 0-15,0 4 0 16,0 2 0-16,1 0 0 16,11-4 0-16,5-7 0 0,-2-7 0 15,4-6 0-15,-1-9 0 16,-2-7 0-16,5-4 0 16,6 0 0-16,1-17 0 15,-1-7 0-15,-3-6 0 16,-5-2 0-16,-5-2 0 15,-2-2 0-15,-6 0 0 16,-3 2 0-16,-2 3 0 16,-1 3 0-16,0 2 0 15,0 3 0-15,0 4 0 16,0 7 0-16,0 4 0 16,0 6 0-16,-1 2 0 15,1 0 0-15,0 0 0 0,0 4 0 16,0 12 0-16,0 5 0 15,0 2 0-15,0 7 0 16,9 2 0-16,6 2 0 16,-2 8 0-16,0 2 0 15,-2 6 0-15,-5 2 0 16,-5-4 0-16,-1-1 0 16,0-3 0-16,-10-5 0 15,-8-3 0-15,-3-4 0 16,-3-7 0-16,-4-5 0 15,-3-4 0-15,-2-7 0 16,-2-3 0-16,4-5 0 0,4-1 0 16,6 0-175-16,9 0-202 15,6-5-146-15,5-5 61 16,1-3 199-16,9 2 86 16</inkml:trace>
  <inkml:trace contextRef="#ctx0" brushRef="#br0" timeOffset="43999.2">17312 9499 94 0,'0'0'78'0,"0"0"26"15,0 0 42-15,0 0 76 16,0 0 110-16,0 0 61 16,0-63-56-16,0 62-49 15,0 1-235-15,0 0-53 16,0 0 0-16,0 10 0 15,0 12 0-15,0 5 0 16,0 4 0-16,0 2 0 16,0 2 0-16,0-3 0 0,0-2 0 15,0-6 0-15,5-8 0 16,3-4 0-16,1-7 0 16,5-5-226-16,4 0-206 15,2-5-51-15,2-12 41 16,-5-6 210-16,-9-4 91 15</inkml:trace>
  <inkml:trace contextRef="#ctx0" brushRef="#br0" timeOffset="44428.34">17328 9137 84 0,'0'0'66'0,"0"0"29"16,0 0 7-16,0 0-5 16,0 0-38-16,0 0-30 15,-4-12-16-15,1 15 35 16,2 3 66-16,-1-3 5 16,1-3 34-16,1 0 37 15,0 0 57-15,0 0-2 16,0 0-51-16,0 0-73 0,0 0-74 15,0 0-47 1,0 0-70-16,0 1-22 0,1 6 6 16,2 2 80-16,0-2-11 15,-3 0 17-15,0-3 0 16,0-1 0-16,0-3 0 16,0 0 34-16,0 0-28 15,0 0 46-15,0 0-24 16,-4 0 30-16,-4-4-6 15,4-2-52-15,2 1-34 16,2 0-82-16,0 1-311 16,0 2-220-16,18 1 190 15,8 1 260-15</inkml:trace>
  <inkml:trace contextRef="#ctx0" brushRef="#br0" timeOffset="45183.41">18115 8719 25 0,'0'0'48'0,"0"0"5"16,0 0-3-16,0 0 1 16,0 0 3-16,0 0-1 15,0-17-17-15,-9 34-26 16,-6 9 62-16,-3 4 21 16,-3 9-9-16,-1 4 2 15,2 7 8-15,1 3-11 16,5 5-3-16,4 6-34 15,7 3 29-15,3 2-31 16,0 0-3-16,15-9-18 0,6-8 15 16,4-7-9-16,2-7 11 15,-2-2 0-15,2-5 7 16,-5-2 0-16,-3-7 17 16,-2-4-25-16,-3-4-1 15,-2-4 7-15,-5-3 11 16,-2-3-39-16,-1-2-17 15,-4-2 11-15,0 0 0 16,0 0-11-16,0 0-56 16,0 0-132-16,0-4-248 15,-4-12-219-15,-2-8 406 16</inkml:trace>
  <inkml:trace contextRef="#ctx0" brushRef="#br0" timeOffset="46557.77">18619 9086 58 0,'0'0'55'16,"0"0"10"-16,0 0 12 15,0 0 48-15,0 0 83 16,0-73 113-16,0 67 78 16,0 5-23-16,0-1-89 0,0 2-211 15,0 0-76 1,0 0 0-16,0 7 0 0,0 11 0 15,0 9 0-15,1 6 0 16,2 7 0-16,2 8 0 16,1 3 0-16,2 0 0 15,2-6 0-15,0-9 0 16,2-9 0-16,3-11 0 16,-1-7 0-16,-1-8 0 15,2-1 0-15,3-3 0 16,0-15 0-16,3-6 0 15,-2-4 0-15,-4-5 0 0,0-3 0 16,-5-5 0-16,-2 3 0 16,-2 7 0-16,-2 8 0 15,-3 9 0-15,-1 8 0 16,0 5 0-16,0 1 0 16,0 0 0-16,0 0 0 15,0 0 0-15,0 8 0 16,0 6 0-16,0 7 0 15,0 1 0-15,0 2 0 16,5 1 0-16,1-1 0 16,5 0 0-16,0-1 0 15,1-5 0-15,-1-1 0 16,2-3 0-16,-2-4 0 16,2-3 0-16,-1-4 0 15,0-3 0-15,6 0 0 0,-3-6 0 16,0-10 0-16,-2-4 0 15,1-6 0-15,-5-2 0 16,0-2 0-16,-1-2 0 16,-3 1 0-16,-4 3 0 15,-1 1 0-15,0 3 0 16,0 3 0-16,-7 1 0 16,-6 3 0-16,-1 0 0 15,2 0 0-15,2 5 0 16,2 0 0-16,2 7 0 15,1 2 0-15,-2 3 0 16,-3 0 0-16,-5 0-267 0,0 3-449 16,-1 7 134-16,1-2 332 15,0-4 89-15</inkml:trace>
  <inkml:trace contextRef="#ctx0" brushRef="#br0" timeOffset="47013.75">18485 8826 22 0,'0'0'31'0,"0"0"1"16,0 0-1-16,0 0-2 16,0 0-5-16,0 0 2 15,-45 6-3-15,45-6-4 16,0 0 3-16,9 0-19 15,22 0 2-15,21 0 2 0,20 0-4 16,12-5 0-16,3-3-2 16,0-1-1-16,-9 0 1 15,-17 2 3-15,-21 2-2 16,-17 4 17-16,-17 1 2 16,-6 0 6-16,0 0-18 15,0 0-9-15,-6 4-15 16,-8 5-14-16,-4 5-20 15,-1-2-37-15,1 1-16 16</inkml:trace>
  <inkml:trace contextRef="#ctx0" brushRef="#br0" timeOffset="47573.65">19465 9358 30 0,'0'0'68'0,"0"0"-5"15,0 0 4-15,0 0-6 16,0 0 2-16,0 0-7 0,4-1-3 16,-4 1-9-16,0 0 12 15,0 0-3-15,0-3-1 16,0 0 30-16,0-1 19 16,0-3-51-16,0 1 19 15,0 1 18-15,0 0 18 16,0 2-2-16,0 2-13 15,0 1 9-15,0 0-99 16,0 0-10-16,0 0-37 16,0 8 47-16,0 1 0 15,0 1 21-15,0 0-11 16,0-2 16-16,0 1 17 16,-6-4 56-16,-4-1 59 15,-2-2 43-15,2-2-107 0,2 0-94 16,-1 0 0-16,6 0 0 15,2-6 0-15,-1-2 0 16,1-2 0-16,1-1 0 16,0 1 0-16,4 1-739 15,19 2-83-15,3 2 521 16,10-1 131-16</inkml:trace>
  <inkml:trace contextRef="#ctx0" brushRef="#br0" timeOffset="48296.4">19693 9043 78 0,'0'0'61'15,"0"0"22"-15,0 0 9 16,0 0 47-16,0 0 37 15,0 0 24-15,-3-29-3 16,18 25-31-16,5 4 0 16,8 0-23-16,3 0 40 15,5 3-41-15,-2 10-38 16,1 9-52-16,-6 2-17 0,-5 10-5 16,-9 7-30-1,-7 5 0-15,-8 5 0 0,0-2 0 16,-3-2 0-16,-11-9 0 15,-2-8 0-15,2-9 0 16,1-8 0-16,7-10 0 16,2-3 0-16,1 0 0 15,0 0 0-15,-1-10 0 16,4-9 0-16,0-1 0 16,0-5 0-16,13-6 0 15,10-3 0-15,6-4 0 16,1-2 0-16,-2 4-18 15,0 2-69-15,-4 4 35 16,0 5 46-16,-3 2 0 0,-3 3 6 16,-3 3 17-1,-3 2-11-15,-4 4 0 0,-3 1 46 16,-3 4 36-16,-2 4-88 16,0 0 0-16,0 2 0 15,0 0 0-15,0 0 0 16,-12 0 0-16,-2 9 0 15,-2 6 0-15,2 4 0 16,4 7 0-16,0 5 0 16,2 4 0-16,4 7 0 15,2-1 0-15,2 2 0 16,0-7 0-16,8-4 0 16,9-7 0-16,0-4 0 15,2-3 0-15,-2-6 0 0,-4-4 0 16,-2-3 0-16,-7-4 0 15,-2 1 0-15,-2-2 0 16,0 1-425-16,0-1-274 16,-6 0 126-16,-10 0 324 15</inkml:trace>
  <inkml:trace contextRef="#ctx0" brushRef="#br0" timeOffset="48807.64">20493 9516 71 0,'0'0'67'0,"0"0"20"15,0 0 24-15,0 0 83 16,0 0 138-16,0 0 89 15,3-56 19-15,-3 56-116 16,0 0-324-16,0 0 0 16,0 0 0-16,0 8 0 15,0 8 0-15,0 6 0 16,0 3 0-16,0 1 0 16,3 1 0-16,3-1 0 15,0-4 0-15,0-3 0 16,0-4 0-16,1-5 0 15,-2-6 0-15,4-4 0 16,5 0 0-16,3-9-215 0,2-11-520 16,-10-3 140-16,-7-10 297 15,-2-2 96-15</inkml:trace>
  <inkml:trace contextRef="#ctx0" brushRef="#br0" timeOffset="49109.82">20502 9215 57 0,'0'0'123'15,"0"0"2"-15,0 0 86 16,0 0 49-16,0 0 15 16,0 0-97-16,0-5-85 15,0 15-52-15,0 1 207 16,0-2-38-16,-2-2 16 0,1-4-226 15,-2-3 0-15,3 0 0 16,0 0 0-16,0 0 0 16,0 0 0-16,0-10 0 15,0 1 0-15,0-1 0 16,-3 2 0-16,3 2 0 16,-1 4 0-16,-1 2-1121 15,-1-6 492-15,-2-4 398 16</inkml:trace>
  <inkml:trace contextRef="#ctx0" brushRef="#br0" timeOffset="49727.17">19710 8764 28 0,'0'0'35'0,"0"0"-4"0,0 0 4 15,0 0 2 1,0 0 2-16,0 0-2 0,-85 14 5 16,80-13 11-16,1 1 14 15,4-2 15-15,0 0-20 16,0 0-5-16,0 0 24 16,3 0-14-16,25 0-59 15,21 0 4-15,23-4 47 16,14-8-22-16,2 1-24 15,-13 2 1-15,-15 2-14 16,-18 2 10-16,-19 1 10 16,-12 2-4-16,-8 1 14 15,-3 1 24-15,0 0-54 16,0 0-13-16,0 0-203 16,-8 0-59-16,-4 12 61 15,-5-3 60-15,-3 1 6 16</inkml:trace>
  <inkml:trace contextRef="#ctx0" brushRef="#br0" timeOffset="53007.01">21352 9003 33 0,'0'0'74'0,"0"0"9"15,0 0 3-15,0 0 46 16,0 0 42-16,0 0 76 15,0-74 28-15,0 69 17 16,0 2 6-16,0 3-59 16,0 0-143-16,0 0-99 15,0 0 0-15,0 0 0 16,-1 0 0-16,-1 8 0 16,1 7 0-16,1 7 0 15,0 4 0-15,0 1 0 16,0 4 0-16,0 4 0 15,0 2 0-15,0 5 0 16,0 0 0-16,0-1 0 16,3-3 0-16,0-3 0 0,0-5 0 15,1-6 0-15,-1-3 0 16,-1-6 0-16,-1-6 0 16,-1-6 0-16,0 0 0 15,0-3-272-15,0 0-124 16,0 0-53-16,-3-3-14 15,-10-9 192-15</inkml:trace>
  <inkml:trace contextRef="#ctx0" brushRef="#br0" timeOffset="53309.25">21102 9233 71 0,'0'0'32'15,"0"0"11"-15,134-22-14 16,-72 17 1-16,2-1-2 16,-2 0-3-16,-10 1-1 15,-7 1 12-15,-15 0 3 16,-14 0-6-16,-7 4-3 15,-8 0-8-15,-1-1 1 16,0 1-23-16,0 0-9 0,0 0-71 16,0 0-4-1,0 0 0-15,0 0-24 0</inkml:trace>
  <inkml:trace contextRef="#ctx0" brushRef="#br0" timeOffset="53990.6">22060 8970 48 0,'0'0'61'0,"0"0"15"16,0 0 4-16,0 0 50 15,0-75 65-15,0 63 111 16,0 3 86-16,0 5 21 16,0 3-67-16,0 1-346 15,0 0 0-15,0 0 0 16,0 14 0-16,0 7 0 16,8 13 0-16,0 5 0 15,1 8 0-15,-2 6 0 16,0 4 0-16,0-1 0 15,-3-1 0-15,2-4 0 0,-1-7 0 16,-1-5 0-16,-2-12 0 16,0-11 0-16,-2-6 0 15,0-7 0-15,2-3 0 16,-2 0 0-16,1-7 0 16,1-11 0-16,-2-5 0 15,0-7 0-15,1-1 0 16,1-2 0-16,2 0 0 15,4 3-30-15,4 5-39 16,1 1-12-16,5 5-46 16,0 5 3-16,3 4 9 15,1 4 14-15,2 6 18 16,3 0 34-16,-3 0 20 0,-2 13 19 16,-5 4-5-16,-2 4 11 15,-6 6 4-15,-3 3 9 16,-6 2-4-16,0 1 29 15,0-4 11-15,-12-2-11 16,-5-6 8-16,-2-4-11 16,-4-6 27-16,-3-6 35 15,-4-5-38-15,-2 0-27 16,-2 0-28-16,3-10-78 16,2-2-200-16,6 4-178 15,8-3 46-15,7-3 199 16,8-6 39-16</inkml:trace>
  <inkml:trace contextRef="#ctx0" brushRef="#br0" timeOffset="54583.32">22544 8645 84 0,'0'0'59'0,"0"0"24"16,0 0-12-16,0 0-3 15,0 0-2-15,106-11 5 0,-52 35 9 16,1 10 30-16,3 10 10 16,-6 12 6-16,-5 6 20 15,-11 11-20-15,-11 6-9 16,-13 1-28-16,-8 3 7 16,-4-4-25-16,-1-6-43 15,-14-13 34-15,4-15-40 16,0-14-5-16,2-12 51 15,3-6 7-15,1-6-29 16,0-5-17-16,1-2 6 16,-2 0 11-16,-3 0-46 15,0-8-52-15,-2-1-291 16,6-3-339-16,5-1 142 16,5-7 307-16</inkml:trace>
  <inkml:trace contextRef="#ctx0" brushRef="#br0" timeOffset="55426.53">23856 9065 50 0,'0'0'43'0,"0"0"8"16,0 0-5-16,0 0 2 16,0 0 8-16,0 0 6 15,-6 0 24-15,3 0-4 16,1 0 4-16,2 0 8 15,0 0-19-15,0 0 18 16,12 0-12-16,22-3-55 16,17-1 8-16,16-2 0 15,0 2-17-15,-8-1 29 16,-14 1-1-16,-11 2-4 16,-12-3-3-16,-10 2 21 15,-5 2 11-15,-7-1 19 0,0 2 20 16,0 0-65-16,0 0-44 15,-1-1-39-15,-15 1-122 16,-5 0-172-16,-3 0-127 16,-2 0 166-16,6 0 148 15,6 0 10-15</inkml:trace>
  <inkml:trace contextRef="#ctx0" brushRef="#br0" timeOffset="55944.52">24618 8866 53 0,'0'0'52'16,"0"0"1"-16,0 0 11 15,0 0 21-15,0 0 53 16,0 0 81-16,9-55 123 0,-9 51 73 16,0 1 2-16,0 3-208 15,0 0-209-15,0 0 0 16,0 0 0-16,0 0 0 15,0 6 0-15,3 10 0 16,0 9 0-16,3 8 0 16,0 5 0-16,0 3 0 15,4 3 0-15,-1 1 0 16,0-3 0-16,3 1 0 16,-3-4 0-16,-1-4 0 15,-2-6 0-15,-2-6 0 16,-3-14 0-16,1-5 0 15,-2-4 0-15,1 0 0 0,-1 0 0 16,0-11 0-16,0-7 0 16,0-5 0-16,0 0 0 15,-6 4-508-15,-1 1-488 16,1-1 620-16</inkml:trace>
  <inkml:trace contextRef="#ctx0" brushRef="#br0" timeOffset="56855.18">24887 8472 74 0,'0'0'52'0,"0"0"9"16,0 0-10-16,0 0 0 15,0 0-4-15,0 0-23 16,49-15 7-16,-25 29 34 16,6 2 8-16,7 1 38 15,6 7 34-15,6 5-11 16,4 3-2-16,-1 5-28 15,-2 6-10-15,-6 6-21 0,-5 7 5 16,-11 9 39-16,-12 7-12 16,-13 6 2-16,-3 3-21 15,-13 4-23-15,-11-3 1 16,-4-8-12-16,-2-7-29 16,0-9 7-16,0-9-30 15,0-6 0-15,4-6 0 16,0-5 0-16,4-8 0 15,7-8 0-15,4-9 0 16,6-2 0-16,2-4 0 16,1-1 0-16,2 0 0 15,0 0 0-15,0 0 0 0,0 0 0 16,-3-8 0-16,-1-1-595 16,2 0-217-16,0-4 439 15,-1-5 174-15</inkml:trace>
  <inkml:trace contextRef="#ctx0" brushRef="#br1" timeOffset="66573.28">7480 11146 5 0,'0'0'55'0,"0"0"-19"15,0 0 4-15,0 0-3 0,0 0-1 16,0 0 4-16,-16-3 11 15,16 3 20-15,0-1 15 16,0 1-1-16,0 0-9 16,0-1 8-16,0 1 5 15,0 0-11-15,0 0-38 16,0 0-15-16,0 0 1 16,0 0-10-16,0 0 6 15,0 0-22-15,0 0-7 16,0 0-1-16,13 0 16 0,2 0-8 15,6 0 11 1,1 5-7-16,1 5 3 0,2 3-7 16,-1 1-4-16,3 1 4 15,-2-1 0-15,-2-1 0 16,-1-3 0-16,0-4 0 16,2-4 9-16,-1-2-1 15,2 0-8-15,0-4 33 16,-1-9-33-16,-3-1 21 15,2-4-12-15,-3 0 3 16,4-2-12-16,-4 1 27 16,-1 5 0-16,3-1 10 15,-5 4-24-15,2 4 1 16,-2 1-14-16,2 6 0 16,3 0-14-16,-2 0-4 0,4 1-5 15,-2 10 9-15,0 1 1 16,-1 1 13-16,2-2-18 15,-1-2 18-15,-1-1-9 16,1-4 4-16,2-3 5 16,1-1 9-16,-2 0-4 15,2-1-1-15,-2-10 10 16,2-3-1-16,-1-2-8 16,-2-2-5-16,2-1 9 15,0 1 9-15,1 2-18 16,-5 3 14-16,2 3-14 15,-3 4-9-15,1 5 0 16,1 1-9-16,3 0-1 16,-3 3 10-16,3 7 5 0,1-1-5 15,-1 2-13-15,-1 0 14 16,0-2-13-16,-1-3 12 16,-1-3 5-16,-4-3 4 15,2 0 9-15,2-2 7 16,-2-11-7-16,5-2 3 15,1-3 1-15,-1 1-13 16,-3 3 0-16,0 2 14 16,-4 5-5-16,-1 1-9 15,-1 6 0-15,1 0-14 16,-2 0 5-16,7 5-12 16,-1 6 8-16,6 3 5 15,1-1-9-15,7 0 17 0,3-3 4 16,1-2 5-16,2-4-5 15,-4-4-4-15,-4 0 0 16,-3 0 12-16,-4-6-7 16,1-9 16-16,-4 0-17 15,2 1 5-15,-5 1 0 16,-1 3 0-16,0 4-9 16,-3 3 0-16,6 3-22 15,0 0 22-15,4 3-26 16,2 8 5-16,1 2 8 15,1 2 5-15,2-3 0 16,0-1-1-16,2-2-3 0,-3-6 3 16,3-3 9-16,-2 0 5 15,-4-1 3-15,3-11 0 16,-3-2 9-16,1-2-17 16,-2 1 13-16,-1 0-5 15,0 3-8-15,-1 4-4 16,-4 5 4-16,2 3 0 15,-1 0-9-15,-2 1-7 16,5 12-1-16,3 3 13 16,4 6 4-16,4-1-9 15,2 1 5-15,1-5-14 16,0-5-16-16,-2-7 3 16,-5-5 31-16,-3 0 0 0,1-15 12 15,-4-8 10 1,2-6 48-16,-3 0-11 0,0 3-25 15,-2 1-20-15,3 5-1 16,-5 10-13-16,2 8-4 16,2 2-28-16,-2 0 15 15,1 12-8-15,-1 5 21 16,0 1-21-16,-2 0 20 16,4-1-7-16,0-1 4 15,1-6-27-15,2-6 20 16,-3-4 15-16,1 0 4 15,-4-6 0-15,3-12 18 16,-3-2 2-16,1-1 26 16,2-2 6-16,0 4 3 0,-3 3-32 15,3 6-7-15,-2 6-20 16,2 4 0-16,-3 0-15 16,1 5 1-16,-3 8 1 15,-2 0-6-15,-2-3 19 16,-2-2 0-16,-2-2 5 15,5-3-1-15,-1-3 10 16,0 0-14-16,0 0-9 16,0 0-64-16,-3-9-115 15,0-1-105-15,-3 2 53 16,-5-2 53-16,1-3 41 16</inkml:trace>
  <inkml:trace contextRef="#ctx0" brushRef="#br1" timeOffset="80293.64">16687 10340 8 0,'0'0'14'0,"0"0"12"16,0 0 1-16,0 0-3 15,0 0 11-15,0 0 3 0,-3 4 2 16,3-4 5-16,0 0-4 16,0 0 2-16,0 0-1 15,0 0-5-15,0 0 0 16,0 0 11-16,0 0 25 15,0 0 66-15,0 0 78 16,0 0-19-16,0 0-32 16,1-1-48-16,1 1-77 15,-1 0-8-15,1 0-33 16,-1 0-16-16,1 0-16 16,4 0-10-16,7 3 16 15,2 7 26-15,8 4 0 16,2-1 10-16,3 1-10 0,6 0 11 15,5-1-11 1,5-4 10-16,0 1 1 0,-2-4-6 16,-6-5-10-16,0-1 5 15,-5 0 0-15,0-10 10 16,2-6 0-16,0-7 1 16,1 0 10-16,-1-2-10 15,0 1 16-15,-2 2 6 16,-1 3-6-16,0 6-10 15,3 6-17-15,4 6 11 16,2 1-22-16,6 6 5 16,0 11 6-16,2 8-16 15,4-3 32-15,-3-1-16 16,-2-3 0-16,-6-6 11 0,-5-3-11 16,-7-9 6-1,0 0 5-15,0 0 0 0,1-14 12 16,1-3 5-16,-1-5 6 15,1 2 5-15,0-2 36 16,-4 4 11-16,1 2-74 16,-2 5 17-16,-1 5-23 15,1 6-6-15,5 0-18 16,1 4-22-16,2 9 34 16,-2 6-29-16,-4-4 24 15,-6 1 11-15,-3-5-29 16,-4-4 12-16,-4-3-29 15,2-4 12-15,7 0 28 0,4-4-5 16,7-8-17-16,0-5 0 16,-2 0 0-16,-1 2 0 15,-5 1 11-15,-4 4 17 16,-2 3-5-16,-4 3 5 16,3 4-16-16,0 0-1 15,3 0-32-15,3 11 22 16,0 3-15-16,3-1 21 15,2-3 1-15,3-2 9 16,-1-7 11-16,2-1 0 16,-2 0 11-16,2-7-6 15,-2-8-5-15,1-2 36 0,-2-1-25 16,0 1-6-16,-2 5-5 16,0 3 16-16,2 6-11 15,-2 3-5-15,1 0-21 16,4 13-16-16,3 8 37 15,2 2 0-15,3-1 0 16,0 0 6-16,0-5-6 16,-1-5 0-16,0-4-11 15,-2-5 1-15,-3-3 10 16,-2 0-5-16,0-9 5 16,-3-7 0-16,0-3-6 15,-3 1 12-15,0 0-6 16,-4 5 5-16,0 6-10 15,1 7 5-15,1 0-11 16,6 6-4-16,2 13-11 0,3 3 17 16,0 1-1-16,0-4 10 15,-2-4 0-15,-1-4 0 16,-2-6 0-16,0-5 0 16,2 0 14-16,2-2-4 15,1-12 0-15,-2-4 1 16,0-1-1-16,-2 2-5 15,-7 1 0-15,0 4 11 16,-4 7-16-16,-1 4 0 16,1 1 0-16,0 0-10 15,6 14-11-15,2 3 21 16,4 3 0-16,3-3 0 16,0-2 5-16,1-4-5 0,-2-4-16 15,-1-6 16-15,-3-1 37 16,1 0-32-16,2-1 11 15,-3-10-16-15,3 0 0 16,1 0-11-16,-4 0 11 16,0 5-26-16,-2 0 26 15,-4 3-10-15,-4 3 10 16,1 0-5-16,0 0-1 16,3 9 1-16,5 3-15 15,2 4 20-15,4-2 0 16,-1-2 0-16,-1-2 0 15,-3-3 5-15,1-7-5 0,-4 0 10 16,-1 0-5-16,1-5 11 16,2-7-1-16,0 0-15 15,1-1 11 1,2 1-6-16,-2 3 0 0,-2 4-5 16,-4 3-10-16,1 2 5 15,-4 0 5-15,-1 2-11 16,3 7 6-16,1 3 5 15,5 4 0-15,3-2-5 16,4 3 5-16,2-2 5 16,-2-5-5-16,1-3 0 15,-2-6 5-15,-2-1 0 0,-1-4 1 16,-2-13 14 0,0-5-14-16,-1-2 4 0,3 2-10 15,-3 0-16-15,1 4 11 16,-5 6 0-16,-1 3 5 15,-3 9 0-15,-1 0-21 16,5 0 16-16,-3 17-21 16,3-1 21-16,1 3 5 15,3 1 0-15,1-4-5 16,3-2 5-16,4-4 0 16,-1-5 0-16,0-5 0 15,1 0 5-15,-1 0 5 16,-3 0-10-16,-1-5 0 15,-3-4 11-15,3 1-1 16,-2-2-10-16,1 1 0 0,-1 1 0 16,-1 1 0-16,-1 3 10 15,1 3-10-15,0 1 0 16,3 1 6-16,3 16-22 16,3 3 16-16,4 3-16 15,0-1 16-15,0-4 16 16,-2-7-11-16,-4-7 0 15,-1-4 6-15,-2-4 25 16,1-15-30-16,-1-4-6 16,0-4 20-16,1 2-20 15,-1 1-5-15,-3 1 5 16,-2 3 0-16,-1 7 0 0,-5 2 16 16,-1 9 11-16,2 2-27 15,-2 1-17-15,4 18-19 16,2 6 31-16,2 0-27 15,-1 0 6-15,4-4-20 16,0-5 42-16,0-7 4 16,1-6 0-16,1-3 4 15,2-5 16-15,-1-13-9 16,0-3-11-16,-2 0 0 16,-1 1 0-16,0 1 15 15,-4 2-15-15,1 3 0 16,-1 5 11-16,2 2 15 15,1 5-21-15,2 2-5 0,0 0 0 16,2 11-11 0,0 6-4-16,-3 2 4 0,-2-2 11 15,-4-3-5-15,0-4 5 16,1-7 5-16,6-3 1 16,5 0 25-16,3-12-21 15,3-6 22-15,1-2 27 16,-4 2-15-16,-5 4-12 15,-4 3-15-15,-5 3 11 16,-1 4 17-16,-3 1-45 16,5 3 17-16,2 0-12 15,3 0 7-15,7 6-24 0,5 5 1 16,2 3 11-16,2-1 0 16,-2-3 11-16,-3-5-11 15,-5-5 0-15,0 0 23 16,-1 0 5-16,6-11-11 15,1-2-5-15,1 1-6 16,-1-1-1-16,-6 5-10 16,-4 1 10-16,-8 2-5 15,-3 2 18-15,-3 1-1 16,0-1 75-16,2 3-5 16,-2 0-87-16,5 0 11 15,1 0-11-15,1 0-5 16,-7 0-24-16,-4 0-144 15,-11 4-135-15,-4 7-259 16,0 4 157-16,-13-3 202 0,-11-6 80 16,-9-6 15-16</inkml:trace>
  <inkml:trace contextRef="#ctx0" brushRef="#br0" timeOffset="95702.03">7817 12544 49 0,'0'0'32'0,"0"0"15"0,0 0-2 16,0 0 2-16,0 0 11 16,0 0 22-16,0-56 41 15,0 52 38-15,-1-3 78 16,-1 2 61-16,2 1-66 16,0 3-32-16,0 1-87 15,0 0-28-15,-1 0-79 16,-1 1-6-16,1 15-97 15,-1 4 97-15,-2 6 0 16,3 3 28-16,-2-1-16 16,3 4-7-16,0 2 7 15,0 2-1-15,0 3-11 16,0 2 6-16,0-1 0 16,0 1-6-16,0-5 6 0,0-2-6 15,3-4 5-15,4-5 1 16,-3-5-6-16,-1-5 0 15,0-5 6-15,-1-3-6 16,-2-4 0-16,0-1-23 16,1-1 6-16,-1-1-153 15,2 0-108-15,1 0-246 16,-2 0 35-16,-1 0 284 16</inkml:trace>
  <inkml:trace contextRef="#ctx0" brushRef="#br0" timeOffset="96334.65">7495 13490 10 0,'0'0'27'15,"0"0"3"-15,0 0-6 16,-85 1-3-16,72-1-1 15,4 0-2-15,1 0 2 0,5 0-1 16,3 0 5-16,0 0-3 16,0 0 0-16,3 0-10 15,27-1-9-15,18-4 1 16,21-1 0-16,14 0-1 16,5 1-1-16,3 2-1 15,-8-2 1-15,-5 3 0 16,-9-3 1-16,-1 0-2 15,-12-3 1-15,-15 4-1 16,-17 0 0-16,-13 2 1 16,-8 1-1-16,-3 1 0 15,0 0-1-15,0 0-29 16,-8 1-31-16,-13 11 5 16,-10-1-38-16</inkml:trace>
  <inkml:trace contextRef="#ctx0" brushRef="#br0" timeOffset="97319.63">7867 13815 14 0,'0'0'67'0,"0"0"-51"0,0 0 24 15,0 0-24 1,0 0-4-16,0 0 12 0,0 18-8 16,0-15 1-16,0-3-3 15,0 0 4-15,0 0 20 16,0 0 37-16,0 0 55 16,1-3-28-16,-1-1-72 15,0 4-4-15,0 0-6 16,0 0-20-16,0 0-17 15,0 0-6-15,0 0 8 16,0 3 15-16,0 5 0 16,0 2 2-16,0-1 7 0,0 0 2 15,0-2-9 1,-4-3 5-16,-1-3 6 16,4-1-6-16,-4 0 24 0,1 0 18 15,1-11-42-15,1-4 17 16,2 1-6-16,0 0-15 15,0 4-3-15,2 3 9 16,2 3-9-16,4 4-3 16,1 0-9-16,1 0 0 15,-4 0 12-15,2 1-3 16,-2 9-3-16,-2 0 6 16,-4 3 3-16,0-2 3 15,0 0-6-15,0-3 18 16,-3-1-6-16,0-4-1 15,0-3 12-15,0 0 3 0,0 0 41 16,-3-10-18-16,3-5-27 16,1-2 16-16,2-4-17 15,0-3-9-15,0 0-7 16,11 0-5-16,8 3 0 16,-1 4-9-16,5 6-16 15,-3 6-17-15,3 5 35 16,-1 0-5-16,1 5 1 15,0 11 4-15,-6 7 3 16,-1 4 4-16,-4 5 0 16,-7 8 4-16,-5 3-1 15,0 6 12-15,-14 3-15 16,-11 0 8-16,0-1-8 16,-5-6-19-16,3-10 12 0,0-9 3 15,5-10-8-15,-2-5-22 16,-3-5 4-16,-1-1-46 15,-2-1 17-15,3-4 8 16,9 0 33-16,6 0 18 16,9 0 5-16,3 0 15 15,0-7 8-15,5-1-28 16,14 0-35-16,12 5 14 16,2 3 14-16,5 0 7 15,-4 0-2-15,3 12 2 16,-3-1 30-16,-2 2-13 0,-3 0 38 15,-3-2-28 1,-8-3-1-16,-5-1-2 0,-2-1-24 16,-5-5-17-16,-3-1-133 15,4 0-108-15,0 0 51 16,1-13 65-16</inkml:trace>
  <inkml:trace contextRef="#ctx0" brushRef="#br0" timeOffset="103469.79">9536 13234 54 0,'0'0'43'0,"0"0"31"16,0 0 11 0,0 0 17-16,-21-72 66 0,18 64 49 15,2 2 91-15,-1 4 20 16,2 2-18-16,0 0-28 16,0 0-206-16,0 0-76 15,0 2 0-15,0 18 0 16,0 6 0-16,0 10 0 15,0 5 0-15,0 4 0 16,6 1 0-16,2-1 0 16,-1-6 0-16,3-8 0 15,-2-8 0-15,-2-9 0 0,0-7 0 16,-2-6 0-16,4-1 0 16,2-4 0-16,5-18 0 15,5-6 0-15,-1-7 0 16,-2 0 0-16,-1-1 0 15,-4-1 0-15,0 5 0 16,-3 1 0-16,-3 9 0 16,-3 4 0-16,0 8 0 15,-2 5 0-15,-1 5 0 16,0 0 0-16,3 0 0 16,0 16 0-16,1 7 0 15,4 5 0-15,3 1 0 16,2-2 0-16,2 0 0 15,6-4 0-15,1-2 0 16,-2-4 0-16,0-7 0 0,-2-6 0 16,-1-4 0-16,0 0 0 15,0-5 0-15,2-14 0 16,-2-9 0-16,4 0 0 16,-7-5 0-16,-3-3 0 15,-2-1 0-15,-7 2 0 16,-2-1 0-16,0 4 0 15,-5 4 0-15,-7 2 0 16,-4 3 0-16,1 7 0 16,0 5 0-16,3 4 0 15,-1 5 0-15,-4 2 0 16,2 0-13-16,0 14-797 0,2 4 92 16,10-1 438-16,3-6 126 15</inkml:trace>
  <inkml:trace contextRef="#ctx0" brushRef="#br0" timeOffset="103931.69">9884 12583 58 0,'0'0'36'15,"0"0"6"-15,0 0-7 16,0 0-1-16,0 0-4 16,0 0-3-16,-18-13 0 15,48 10-16-15,20 0 10 0,22-2 28 16,13-4-22-16,0-1-16 16,-3-1-5-16,-7-1-3 15,-13 2-1-15,-14 0-1 16,-12 1-1-16,-18 5-13 15,-12 2-20-15,-6 2-14 16,0 0-10-16,-8 3-22 16,-14 9 28-16,-9 2-9 15,-5-2-20-15</inkml:trace>
  <inkml:trace contextRef="#ctx0" brushRef="#br0" timeOffset="104265.2">10224 12556 43 0,'0'0'60'15,"0"0"8"-15,0 0 6 0,0 0 20 16,0 0 70-16,0 0 115 16,-6-52 108-16,6 50 55 15,0 2-59-15,0 0-330 16,0 6-53-16,0 21 0 16,6 14 0-16,0 8 0 15,-3 5 0-15,3-1 0 16,0-3 0-16,1-3 0 15,4 1 0-15,-1-8 0 16,-1-3 0-16,0-7 0 16,-3-4 0-16,1-7 0 15,-5-5 0-15,-1-6 0 16,-1-5 0-16,0-2 0 0,0-1 0 16,0 0 0-1,0 0 0-15,0 0 0 0,0 3 0 16,0 4 0-16,0 7-928 15,0 7 50-15,0 7 661 16</inkml:trace>
  <inkml:trace contextRef="#ctx0" brushRef="#br0" timeOffset="104930.39">10694 13470 57 0,'0'0'67'16,"0"0"6"-16,0 0-5 15,0 0 0-15,0 0 10 16,0 0 17-16,1-18-8 15,-1 16 0-15,0 0 9 16,0-3 20-16,0 0-29 16,0-1-19-16,0-3 22 15,0 1-3-15,0 1-3 0,0 1-8 16,0 4 14-16,0 0-25 16,2 2-10-16,-2 0-50 15,0 0-5-15,0 0-11 16,0 0-43-16,3 0 15 15,-3 7 39-15,0 3 6 16,0-2 10-16,0 1 12 16,-3-3-1-16,-3-2 0 15,0-4 7-15,-2 0 0 16,-2 0 22-16,1 0-4 16,0-9-6-16,1-1-29 15,3-1-6-15,5 0 1 16,0 1-1-16,0 2-11 15,0-1-23-15,11 4-5 0,3 0-18 16,1 3 11-16,0 2 7 16,-2 0 11-16,-2 0 11 15,-4 8 6-15,-4 2 6 16,-1 1 5-16,-2-1 35 16,0-3 17-16,0-1 35 15,-5-2 0-15,-4-3-62 16,-4-1-36-16,2 0 0 15,-2 0 0-15,0 0 0 16,2 0 0-16,5-1 0 16,6-3-535-16,1-3-297 0,31-7 381 15</inkml:trace>
  <inkml:trace contextRef="#ctx0" brushRef="#br0" timeOffset="105812.07">11196 13218 18 0,'0'0'60'0,"0"0"-1"15,0 0 9-15,0 0 17 16,0 0 54-16,0 0 83 16,-7-81 149-16,7 70 49 15,0 1 28-15,0 3-291 16,0 4-157-16,0 2 0 15,0 1 0-15,0 0 0 16,0 0 0-16,0 0 0 16,0 4 0-16,0 10 0 15,3 6 0-15,6 5 0 0,-3 4 0 16,2 3 0-16,1 1 0 16,-2 3 0-16,0-1 0 15,1-2 0 1,-2-3 0-16,1-7 0 0,-2-4 0 15,-1-9 0-15,-1-8 0 16,0-2 0-16,3 0 0 16,7-5 0-16,3-15 0 15,6-5 0-15,-1-5 0 16,-2-1 0-16,-1 0 0 16,-1-2 0-16,-4 1 0 15,-4 4 0-15,-2 4 0 16,-2 4 0-16,1 6 0 15,-6 5 0-15,0 7 0 16,0 2 0-16,0 0 0 0,0 0 0 16,0 0 0-16,0 12 0 15,0 8 0-15,1 4 0 16,4 2 0-16,2 3 0 16,2 2 0-16,4 0 0 15,1-4 0-15,-1-4 0 16,-1-8 0-16,-1-5 0 15,-1-6 0-15,1-4 0 16,2 0 0-16,4-1 0 16,2-12 0-16,-4-3 0 15,1-6 0-15,-4-2 0 16,-3-5 0-16,-2-9 0 0,-5-1 0 16,-2-6 0-16,0 2 0 15,-2 0 0-15,-11 6 0 16,0 5 0-16,-2 6 0 15,0 8 0-15,0 7 0 16,3 8 0-16,0 3 0 16,0 1-209-16,3 19-878 15,6 3 618-15,3-2 283 16</inkml:trace>
  <inkml:trace contextRef="#ctx0" brushRef="#br0" timeOffset="110509.72">8427 16504 67 0,'0'0'53'0,"0"0"12"16,0 0 3-16,0 0 21 15,0 0 6-15,0 0 35 16,-3-47-20-16,9 46-31 16,16 1-32-16,9 0-33 15,12 0 11-15,9 1-2 16,-4 14 14-16,-2 6-9 0,-7 4 10 15,-2 5-4 1,-8 6 2-16,-7 3 2 0,-8 3-4 16,-8 3-7-16,-6 0-9 15,0 2 9-15,-14-4-8 16,-5-3-10-16,-4-5 0 16,5-8-4-16,2-7 10 15,4-10-15-15,6-10 5 16,4 0 59-16,1 0 33 15,1-13 216-15,0-10-216 16,0-3-86-16,14-8-11 16,11-4-17-16,6-3 6 15,4-5 11-15,-1 3-6 16,3 0 6-16,-3 3 0 16,-1 3-6-16,-2 5 6 0,-4-1 0 15,-6 6 17-15,-3 5-17 16,-7 4 23-16,-4 3-23 15,-1 3 23-15,-6 6 6 16,0 3 29-16,0 0 23 16,0 3-51-16,0 0-30 15,0 0 0-15,-9 0 0 16,-7 16 0-16,-7 7 0 16,0 6 0-16,4 5 0 15,5 3-13-15,8-2-10 16,6 0 0-16,0-5 11 15,22-1 1-15,12-6 11 16,7 0 0-16,2-5 46 16,-4-4-10-16,-8-3-36 0,-9-5 0 15,-5-1 0-15,-11-4 0 16,0-1 0-16,-6 0 0 16,0 0 0-16,0 0 0 15,0 0 0-15,-3 0 0 16,-11-12-715-16,-6-5-135 15,-3-8 532-15</inkml:trace>
  <inkml:trace contextRef="#ctx0" brushRef="#br0" timeOffset="113498.93">8595 16206 3 0,'0'0'51'16,"0"0"-18"-16,0 0 5 0,0 0-2 15,0 0-5 1,0 0-2-16,0 0 15 0,-29 0 1 16,22 1 8-16,1 3 20 15,1-3 5-15,0 0 13 16,2 1-4-16,1-2 15 15,1 0 13-15,1 0-6 16,0 0 33-16,0 0-24 16,-2 0-12-16,-1 2 27 15,3-2-22-15,0 0-10 16,0 0-9-16,0 0-52 16,0 0-11-16,16 0-29 0,25 0-29 15,23-8-29 1,18 1 58-16,5 2-5 15,-7-1 10-15,-8-1-5 16,-16 4 0-16,-13-1 0 0,-17 1 12 16,-13 1-12-16,-8 2 6 15,-5 0-6-15,0 0 23 16,0 0-23-16,0 0-35 16,-3 0-51-16,-12 0-82 15,-3 0-158-15,-7 0-223 16,1 0 181-16,6 0 176 15</inkml:trace>
  <inkml:trace contextRef="#ctx0" brushRef="#br0" timeOffset="114497.02">9633 16690 18 0,'0'0'46'15,"0"0"0"-15,0 0 1 16,0 0-6-16,0 0-1 16,0 0 11-16,-13 6 11 15,13-6 17-15,0 0 18 16,0 0 20-16,-3 0 74 16,1-9-4-16,-1-1-99 15,3 1 36-15,0 2-65 16,0 1 11-16,0 3-17 15,0 3 43-15,0 0-91 0,0 0-5 16,0 0-43-16,0 0-15 16,0 0 21-16,0 7 37 15,0 2 0 1,0 2 16-16,0 2-6 0,-3 1 11 16,-6-4 0-16,-1-3 0 15,1-3 6-15,3-2 1 16,3-2-12-16,0 0 39 15,-2 0 12-15,3-9-50 16,-1-1 11-16,3-1-28 16,0 2-17-16,0-1 12 15,0 5-29-15,5 0-5 0,3 4 0 16,-1 1-10-16,1 0 11 16,4 0 21-16,-5 0 6 15,-1 4 22-15,-1 5-32 16,-2-1 42-16,-3 1-10 15,0-1 16-15,0 1 1 16,0-6 4-16,0 0 1 16,-3-2 46-16,1-1-17 15,-1 0 65-15,-1 0 53 16,-2-6-180-16,-2-2 0 16,4-2 0-16,1 1 0 15,3-4-267-15,0 3-335 0,22-1-142 16,13 3 448-16</inkml:trace>
  <inkml:trace contextRef="#ctx0" brushRef="#br0" timeOffset="115252.8">10003 16583 8 0,'0'0'76'0,"0"0"-19"15,0 0 16-15,0 0 11 0,0 0 53 16,-5-79 10-16,16 74 80 15,3 1 11-15,3 4-36 16,6 0-41-16,3 5-48 16,3 13-8-16,-2 6 19 15,0 6-61-15,-8 5 35 16,-2 6-23-16,-9 3-16 16,-6 1-59-16,-2 0 0 15,-5-3 0-15,-17-2 0 16,1-9 0-16,0-7 0 15,8-10 0-15,5-9 0 0,5-5 0 16,3 0 0-16,0-7 0 16,0-12 0-16,0-6 0 15,3-8 0-15,14-5 0 16,5-3 0-16,2-3 0 16,1 0 0-16,-2 6 0 15,-1 2 0-15,-1 4 0 16,-4 5 0-16,-3 1 0 15,-5 6 0-15,-1 5 0 16,-1 5 0-16,-4 4 0 16,-1 3 0-16,-2 3 0 15,0 0 0-15,0 0 0 0,0 3 0 16,-6 11 0-16,-8 6 0 16,-2 3 0-16,0 6 0 15,0 2 0-15,3 3 0 16,7 3 0-16,6 0 0 15,0-3 0-15,0-2 0 16,18-5 0-16,3-6 0 16,6-6 0-16,1-3 0 15,-1-4 0-15,0-4 0 16,-6-2 0-16,1-2 0 16,-4 0 0-16,-4 0 0 15,-4-3 0-15,-3-7-71 16,-4-3-661-16,-3-7 18 15,0-8 358-15</inkml:trace>
  <inkml:trace contextRef="#ctx0" brushRef="#br0" timeOffset="116100.02">9891 16226 27 0,'0'0'41'0,"0"0"-5"0,0 0-2 16,0 0-6-1,0 0 1-15,0 0 0 0,-73 25 6 16,67-24 8-16,-1 1 6 16,4 0 23-16,0-2-5 15,3 0-4-15,0 0 0 16,0 0 13-16,0 0 26 16,4 0-7-16,22 0-68 15,14-7-27-15,15-1-17 16,11 1 17-16,-2 2 0 15,-6-1 3-15,-6 0 1 16,-6 1-4-16,-8-1 0 16,-6 1 13-16,-3 1-6 15,-8-2 5-15,-3 2-1 0,-5 1-3 16,-4 0 7-16,-6 2-8 16,0 1 16-16,-3 0-3 15,0 0 1-15,0 0-5 16,0 0 1-16,0 0-13 15,-15 0 13-15,-3 0-9 16,-7 1 6-16,-8 5-1 16,-1-1-8-16,-7 1-1 15,-6 0 1-15,-5-1-5 16,2-1 0-16,6 1 9 16,6-4-9-16,10 0 9 15,11-1 5-15,6 0 18 16,3 0 41-16,5 0 13 15,3 0 35-15,0 0 5 0,0 0-58 16,0 0-12-16,6 0-33 16,18 0-23-16,15-2-23 15,11-4 6-15,7 3-50 16,-3 0-205-16,-5 3-136 16,-4 0-57-16,-7-1 168 15,-13-9 111-15</inkml:trace>
  <inkml:trace contextRef="#ctx0" brushRef="#br0" timeOffset="122760.16">11124 16501 35 0,'0'0'34'0,"0"0"-3"16,0 0 3-16,0 0-8 16,0 0 5-16,0 0-3 15,0 0 0-15,-60 24 0 16,58-22 8-16,2-2 1 16,0 0 1-16,0 0-13 0,0 0-9 15,0 0 8 1,0 0 1-16,0 0 4 0,0 0 1 15,0 0 6-15,0 0 3 16,0 0-3-16,0 0 25 16,0 0-15-16,0 0-11 15,0 0-14-15,0 0-7 16,0 0-11-16,0 0-3 16,0 0 0-16,0 0 0 15,0 0 0-15,0 0 0 16,0 0-3-16,0 0 0 15,0 0 3-15,0 0-5 16,0 0-4-16,0 0 6 16,0 0 3-16,0 0 9 15,0 0-4-15,0 0 1 16,0 0-6-16,0 0 3 16,0 0 0-16,0 0 10 0,0 0-10 15,0 0 11-15,0 0-11 16,0 0 10-16,2 0 1 15,1 0-7-15,9 0-7 16,7-5-24-16,13 0 24 16,11-2 10-16,0 1-10 15,2 1 0-15,-8 1-7 16,-4 2 4-16,-8 2 0 16,-11 0-75-16,-5 0-49 15,-2 0-10-15,-4 0-20 0,-3 2 54 16,0 8 30-1,0 2 11-15,-8 2-5 0</inkml:trace>
  <inkml:trace contextRef="#ctx0" brushRef="#br0" timeOffset="123060.22">11146 16707 23 0,'0'0'36'15,"0"0"2"-15,0 0 2 16,0 0-10-16,0 0 4 16,0 0 3-16,-5 5-2 15,25-5-2-15,17 0 5 16,8 0 19-16,4 0-27 0,-1 0 7 16,-4 0 6-16,-6 0 1 15,-11 0-6-15,-9 0 2 16,-10 0-18-16,-8 0-19 15,0 0 1-15,0 0-4 16,-1 0-31-16,-14 0-20 16,0 1-69-16,-6 2-51 15,2-3 48-15,4 0-43 16</inkml:trace>
  <inkml:trace contextRef="#ctx0" brushRef="#br0" timeOffset="124671.42">12143 16425 19 0,'0'0'30'15,"0"0"-1"-15,0 0-6 16,0 0 7-16,0 0-4 16,0 0 4-16,-6 0-2 15,6 0 10-15,-2 0 10 16,2 0 9-16,0 0 6 16,0 0 0-16,0 0 1 0,0 0-11 15,5-7-3-15,8 0-37 16,2 1 5-16,6 1-3 15,2 2 3-15,2 3-3 16,1 0 13-16,1 0-4 16,-3 5 17-16,0 10 5 15,-5 1-3-15,1 7-6 16,-4 4 8-16,-3 5-13 16,-3 7-15-16,-6 1 8 15,-4 2 4-15,0-2-16 0,-9-3-13 16,-9-3 9-1,-1-5 22-15,-4-6-8 0,3-4 5 16,6-10 29-16,5-5-47 16,6-2 5-16,3-2 45 15,0 0 76-15,0-6 69 16,0-9-34-16,0-7-171 16,15-3 0-16,7-6-11 15,8-3 11-15,4-1 11 16,5-3-11-16,0 1-11 15,1 3 11-15,-7 3 5 16,-3 3-5-16,-7 3 6 16,-6-1-6-16,-6 5 23 0,-1-2 6 15,-5 7-29 1,-2 0 23-16,-3 6 0 0,0 2 0 16,0 6 48-16,0 2-71 15,0 0 0-15,0 0 0 16,-6 5 0-16,-11 12 0 15,-1 4 0-15,-4 4 0 16,3 5 0-16,4 2 0 16,3 2-13-16,12 1 13 15,0-1-5-15,6 0-1 16,13-6-12-16,7-1 18 16,-3-7 0-16,-3-6 0 15,-4-4-5-15,-4-7-1 16,1-2-6-16,0-1 12 0,1 0 35 15,0-1-35-15,-5-8-69 16,3-1-356-16,-8-3-292 16,-2-4 230-16,-2-5 281 15</inkml:trace>
  <inkml:trace contextRef="#ctx0" brushRef="#br0" timeOffset="125429.15">12542 15852 45 0,'0'0'43'0,"0"0"4"16,0 0-11-16,0 0-1 16,0 0 2-16,0 0 0 15,-22-7 4-15,46 1-6 0,20-3-7 16,15-3-10-1,8 1 19-15,0-1 4 0,-3 3 6 16,-6-1-21-16,-7 4-8 16,-12 1-9-16,-11-1-9 15,-13 4 2-15,-9 1-2 16,-6 1-2-16,0 0-22 16,0 5-109-16,-15 6 75 15,-6 3-2-15,-5-1-3 16,-2-1 3-16,0-3 13 15,0-2 11-15,1-3 22 16,6-2 8-16,3-2 6 16,5 0 4-16,4 0 8 15,4 0 23-15,2-5 6 16,0 0 17-16,3 0 16 0,0 1 45 16,0 1 49-16,0 3 45 15,0 0 130-15,0 0-53 16,0 0-87-16,0 4-181 15,0 15-5-15,0 9 85 16,0 7 60-16,0 4-57 16,6 0-105-16,3 1 0 15,0-5 0-15,2-3 0 16,-2-2 0-16,-2-6 0 16,-1-3 0-16,0-6 0 15,-3-6 0-15,-2-6 0 16,2 0 0-16,-1-3 0 0,-2 0 0 15,0 0 0-15,0 0 0 16,0 0 0-16,0 0 0 16,0 1-318-16,3 8-812 15,6 3 670-15</inkml:trace>
  <inkml:trace contextRef="#ctx0" brushRef="#br0" timeOffset="126188.98">13424 16687 45 0,'0'0'56'0,"0"0"17"16,0 0 6-16,0 0 22 15,0 0 36-15,0 0 14 16,-6-22 7-16,6 22-28 16,-2 0-1-16,2 0-38 15,-1 0-12-15,-1 0-35 0,0 0-29 16,-4 0 24-16,0 0-3 15,-2-2-36-15,1-2 0 16,-2-1 42-16,7-4-11 16,-1 0 45-16,3-2 40 15,0 2-26-15,0 1-5 16,0 2-10-16,3 2-63 16,2 2 28-16,4 2-28 15,-5 0-1-15,2 0-11 16,0 0 0-16,-1 1-5 15,0 9 5-15,-3 1 11 16,-2 2 1-16,0 0-7 16,0-1 13-16,0-1 35 15,-6-3-53-15,-1-4 0 0,1-4 0 16,0 0 0-16,0 0 0 16,-3 0 0-16,4-6 0 15,1-4 0-15,2-1 0 16,2 0 0-16,0-2 0 15,0 1 0-15,6 0 0 16,6 4 0-16,2 2 0 16,-1 4 0-16,-1 2-18 15,-1 0-17-15,-4 0 29 16,0 9-17-16,-4 2 17 16,-3 1-23-16,0-1 29 15,0 1 0-15,-1-4 0 16,-6-2 6-16,-1-1 6 0,4-2-1 15,-1-3 24-15,-1 0-18 16,-3 0-17-16,2-2-167 16,2-5-324-16,5-2-178 15,0-4 264-15,22-7 188 16</inkml:trace>
  <inkml:trace contextRef="#ctx0" brushRef="#br0" timeOffset="127936.86">13675 16390 18 0,'0'0'40'16,"0"0"-4"-16,0 0 8 16,0 0 3-16,0 0 12 15,0 0 13-15,-49-20 30 16,49 20 10-16,0 0 9 16,0 0 37-16,0 0-18 15,0 0-17-15,0 0-3 0,0-1-4 16,10-1-24-1,15 1-56-15,8-2 150 0,12 3-68 16,1 0-49 0,-1 0 12-16,-2 0-29 0,-4 12-18 15,-8 3-5-15,-4 3-29 16,-6 6 0-16,-5 3 6 16,-4 4 6-16,-7 4-6 15,-5 2-6-15,0 3 18 16,-6 2-18-16,-12-1 0 15,-8-4 0-15,1-7 0 16,3-6 0-16,7-10 0 16,5-9 0-16,5-4 0 0,5-1 0 15,-3 0 0 1,2-4 0-16,1-10 0 0,0-3 0 16,0-6 0-16,3 1 0 15,11-8 0-15,6-2 0 16,5-4 0-16,5 1 0 15,3 1 0-15,1 2 0 16,2 3 0-16,-2 3 0 16,-3 0 0-16,-3 1 0 15,-5-2 0-15,0 2 0 16,-4 0 0-16,-4 3 0 16,-3 3 0-16,-2 3 0 15,-4 3 0-15,-3 6 0 16,-1 2 0-16,-2 3 0 0,0 2 0 15,0 0 0-15,0 0 0 16,0 0 0-16,0 0 0 16,0 0 0-16,0 0 0 15,-2 0 0-15,-8 11 0 16,-5 8 0-16,-3 6 0 16,-3 6 0-16,0 5 0 15,3 3 0-15,1 2 0 16,6-2 0-16,5 0 0 15,4-2 0-15,2-4 0 16,2-2 0-16,15-5 0 16,5 0 0-16,6-3 0 15,3-7 0-15,1-1 0 16,-2-4 0-16,-4-4 0 16,-4-1 0-16,-6-4 0 0,-6-2 0 15,-3 0 0-15,-3 0 0 16,-3 0 0-16,-1 0 0 15,0 0 0-15,0 0 0 16,0 0 0-16,0 0 0 16,0 0 0-16,-9 0-562 15,-6 0-481-15,-8 0 731 16</inkml:trace>
  <inkml:trace contextRef="#ctx0" brushRef="#br0" timeOffset="130485.49">7771 15841 19 0,'0'0'30'0,"0"0"-5"16,0 0-1-16,0 0 8 0,0 0-2 15,0-72 3-15,0 64 12 16,0-1 18-16,0 2 21 16,-3-2 11-16,2 2 22 15,-1 0-25-15,1 0 16 16,1 1 29-16,-2 2 22 16,2 1-28-16,0 2 24 15,0 1-11-15,0 0-28 16,0 0-26-16,-1 0-33 15,1 0-57-15,0 0 0 16,0 0-6-16,0 1-28 16,0 8-6-16,0 2 40 15,0 3 23-15,0 1-23 16,3 0 6-16,0 2 11 16,0 0-17-16,0 3 0 0,1 5 23 15,0 7-12-15,-1 10 1 16,-1 4-7-16,1 2 13 15,-3 4-7-15,0-2 1 16,3 2-1-16,-3 0-5 16,3 3 23-16,-3 3-12 15,0 1 29-15,0 2 6 16,0 2-10-16,0-1-42 16,0 2 0-16,-3 1 0 15,-3-2 0-15,0 1 0 0,-1-2 0 16,4 1 0-1,3-2 0-15,0 0 0 0,0-5 0 16,0-4 0-16,0-6 0 16,0-6 0-16,0-3 0 15,0-5 0-15,0-5 0 16,0-3 0-16,0-2 0 16,0-4 0-16,0-3 0 15,0-1 0-15,3 1 0 16,1-1 0-16,-1 0 0 15,-2-1 0-15,2-1 0 16,-1-2 0-16,1-2 0 16,-3-2 0-16,0-2 0 0,0-2 0 15,3-2 0 1,-3 0 0-16,0 0 0 0,0 0 0 16,0-8 0-16,3-20 0 15,3-18-1087-15,1-17 420 16</inkml:trace>
  <inkml:trace contextRef="#ctx0" brushRef="#br0" timeOffset="131034.66">7722 15632 10 0,'0'0'35'0,"0"0"2"15,0 0-10-15,0 0-2 16,0 0-13-16,0 0-6 16,-36 0-2-16,26 7 2 15,4-1 2-15,0 1 6 16,1-3-1-16,2 0-4 16,-1-1-5-16,4 0-3 15,0 0 0-15,0 0-1 0,0 0-1 16,0 1-16-16,0 1-23 15,13 2 16-15,5 2 0 16,6-1-5-16,6 0-19 16</inkml:trace>
  <inkml:trace contextRef="#ctx0" brushRef="#br0" timeOffset="134618.26">7844 15754 18 0,'0'0'13'0,"0"0"2"0,0 0 0 16,0 0-2-16,0 0-3 16,0 0-3-16,-36 0 1 15,32 0 4-15,-2 0 1 16,0 0 0-16,0 0-2 16,-2 0 2-16,1 0 0 15,3 0-1-15,-1 0 1 16,2 0 1-16,2 0-1 0,1 0 1 15,0 0 2-15,0 0 4 16,0 0 3-16,0 0-1 16,0 0 5-16,0 0 5 15,0 0 7-15,0 0 9 16,-2 0 14-16,2 0 6 16,-3-3-1-16,2-2-27 15,-4 1-6-15,5-2 4 16,-4 2 3-16,-1 0-9 15,2 0-22-15,-1 2 3 16,-2-2-13-16,0 1 0 16,-1 2 7-16,2-1 0 15,2 1 9-15,0 1-2 0,3 0 15 16,0 0-10 0,0 0-11-16,0 0-4 0,0 0-1 15,0 0-3-15,0 0 15 16,0 0-3-16,0 0 0 15,0 0 42-15,0 0-3 16,0 0-24-16,0 0-27 16,11 0 0-16,3 0 19 15,3 0 8-15,7 0-13 16,-2 0 5-16,5 3-9 16,-2-1 0-16,6 0-1 15,5-1 6-15,5-1 0 0,5 0-10 16,5 0-5-16,4 0 10 15,3 3-5-15,-1-3-5 16,-5 2-15-16,0-1 15 16,3 0-5-16,2-1 0 15,12 0 0-15,8 0 5 16,4 0 0-16,4 0 0 16,0 0-5-16,-6 0 5 15,-2 0 5-15,-8 0-5 16,-6 0 5-16,-8 0-5 15,3 0 5-15,5 0-5 16,4 0 15-16,5 0-15 16,-1 0-15-16,-5 0 10 15,-8-1-15-15,-4-2 20 0,-5-1-5 16,3 0 5-16,-4-2 0 16,1-1 0-16,5 1 5 15,3 2-5-15,7 0-5 16,4 0 5-16,-2 1 0 15,0 0 0-15,-8-1 10 16,-6-1-10-16,-4 0 5 16,1 1-10-16,5-1 15 15,9 0-10-15,8 2 5 16,4 2 0-16,2-1-5 16,-4 2-10-16,-4 0-15 15,-5-1 21-15,-7-1 4 16,-8-2 0-16,-4 0 4 0,-1 0 6 15,3-2-10 1,5 0-5-16,5 1 5 0,2-1 0 16,5 2 0-16,1 0 0 15,-1 0 5-15,-6-1 0 16,-3 1 5-16,-2-1-10 16,3-1 20-16,8-1-15 15,8 1-5-15,3 0 0 16,-1-1-15-16,1 2 10 15,-2 0-5-15,-2 1-5 16,-8 0 15-16,-6 0 0 16,-5-1 0-16,-1 1 0 15,0-1 5-15,1-1-10 0,6 1 10 16,3 0-10 0,5 1 15-16,1 1-25 0,1-1 30 15,-1 4-10-15,1-1 0 16,-1-1-5-16,3 1-10 15,0-2 10-15,-3 0-10 16,0 1-19-16,-2-2 10 16,-7 0 19-16,-8 0 0 15,-9 1-5-15,-7 0 1 16,-3-1 4-16,4-1 0 16,8 3-5-16,6 0-4 15,12 1 9-15,14 1-5 0,6 0 1 16,4 0-14-1,-5 0 8-15,-10 0-12 0,-13 0 17 16,-14 0 5-16,-7 0 0 16,-3-2-4-16,1-2-14 15,8 2 14-15,-3-1 4 16,0 1-4-16,4 2-25 16,-6 0 20-16,-3 0 1 15,-5 0-13-15,-10 0 13 16,-4 0 3-16,1 0-2 15,1-1 7-15,2-3 0 16,2 2 0-16,3 1 0 16,-2 1-42-16,-2 0-10 0,-10 0 12 15,-5 0 23 1,-5 0 7-16,0 0 4 0,0 0 6 16,0 0 0-16,0 0 16 15,0 0 1-15,0 0 0 16,0 0-4-16,0 0 19 15,0 0 10-15,0 0 12 16,0 0-12-16,0 0-30 16,0 0-12-16,0 0-12 15,0 7 12-15,0 5 38 16,0 4 2-16,0 2-3 16,0-1-14-16,0 3 20 15,0 3-3-15,0 1-1 16,0 0 13-16,0 3 0 15,1 0 18-15,1 2-21 0,-2 1-27 16,0 1 0-16,1 2 1 16,-1 5-12-16,0 6-11 15,2 3 11-15,-2 1-5 16,1 0 0-16,1-3-1 16,1 0 1-16,1-2 0 15,2-3 5-15,0 3 6 16,2-1 5-16,-1 1-10 15,0-1-7-15,-1 0 1 16,2-1 0-16,-2-1-6 16,1-1 5-16,-1-1-5 15,-1-1 6-15,-4-1 0 16,1 3 11-16,-1-3-11 0,-1 4 5 16,0 1-5-16,0 0-6 15,0 2 0-15,0-2 23 16,0 2-23-16,0-1 0 15,0 0 0-15,0-2 0 16,0-2 6-16,0-5-6 16,0-5 11-16,0-3-5 15,0-5 6-15,0-2 5 16,0-2-6-16,0-2 1 16,0-3-6-16,0 1-6 15,0-6 6-15,0 4-6 0,0-6 0 16,0 2 5-1,0-3-5-15,0 1 6 0,0 0-6 16,0 0 0-16,0 2 12 16,0 0-12-16,0 0-6 15,0 2 6-15,0-1 0 16,0 0 0-16,0 0 0 16,0 2 0-16,0-1 0 15,0 3 0-15,2-1 0 16,2 3 12-16,-1-3-18 15,3-1 6-15,-3-1-12 16,-2-1 12-16,1 1 0 16,-1-3-6-16,-1-1 6 0,2-1 0 15,-2-1-5 1,0 0 5-16,0-2 5 0,0 0-5 16,0 0 0-16,0 0-11 15,0 0 17-15,0 0-12 16,0 0-6-16,0 0 12 15,0 0 0-15,0 0 12 16,0 0 5-16,0 0 6 16,-5 0-17-16,-6 0-6 15,-6 0 0-15,-4 0-6 16,-2 0 1-16,-6 0 10 16,0 0-10-16,-4 0-13 15,-3 0 18-15,0 0 0 16,-6 0 0-16,-6 0 0 0,-4-2 29 15,-2 2-23-15,-8 0 0 16,-11 0-6-16,-10 0 5 16,-3 0-5-16,-5 0-23 15,2 2 23-15,1-1-17 16,-2-1 11-16,2 0 6 16,6 0 0-16,4 0 18 15,4 0-7-15,-1 0-11 16,-1 0 0-16,2 0 0 15,-4 0 0-15,-3 0 6 16,-1 0 29-16,-3 3-35 16,0 0-6-16,2-2-6 15,-1 1 6-15,-4 0-5 16,-3 1 11-16,-3 0 0 16,-5 1 0-16,0 2 0 0,-1-2 11 15,1 2-5-15,5-2-6 16,3-1 35-16,2 0-29 15,4 0-6-15,5-2-6 16,3 1 0-16,-1-2 6 16,-1 1-11-16,-4-1 11 15,-2 0 5-15,1 0 13 16,-1 0-7-16,3 0 2 16,6 0-13-16,7 2 0 15,4-1 0-15,0 3 0 0,-1 0 0 16,-3 2 0-16,-1 0 0 15,-2-1 0-15,-1 2 0 16,1-1 0-16,-2-2 0 16,4 0 0-16,1-1-13 15,2 0 13-15,4-3 0 16,0 0 0-16,2 0 0 16,-1 0 13-16,-3 0-13 15,3 0 0-15,-2 0 0 16,1 0 0-16,4 0 0 15,-4 0 0-15,6 0 0 16,0 0 0-16,2 0 0 16,2 0 0-16,-4 0 0 15,1 0 0-15,-6 0 0 16,-5 0 0-16,4 0 0 0,1 0 0 16,-1 0 0-16,6 0 0 15,2 0 0-15,0 2 0 16,4 0 0-16,0-2 0 15,-1 0 0-15,1 0 0 16,0 0 0-16,1 0 0 16,2 0 0-16,2-2 0 15,3 0 0-15,4-1 0 16,-3 0 0-16,8 2 0 16,-1-1 0-16,2 2 0 15,1 0 0-15,3 0 0 16,-2-1 0-16,-3 1 0 0,1-3 0 15,5 2 0-15,2 0 0 16,1 1 0-16,1-2 0 16,0 0 0-16,3 2 0 15,3-1 0-15,2 1 0 16,4 0 0-16,4 0 0 16,-2 0 0-16,3 0 0 15,1 0 0-15,3 0 0 16,1 0 0-16,1 0 0 15,1 0 0-15,0 0 0 16,0 0 0-16,0 0 0 16,0 0 0-16,0 0 0 15,0 0 0-15,0 0 0 0,0-3 0 16,0 3 0 0,0 0 0-16,0 0 0 0,0 0-272 15,0 0-444-15,1 0 54 16,7 0 411-16</inkml:trace>
  <inkml:trace contextRef="#ctx0" brushRef="#br0" timeOffset="143043.71">18711 12984 19 0,'0'0'18'0,"0"0"19"15,0 0-10-15,0 0 1 16,0 0-4-16,0 0 5 16,0 0-3-16,0 0-4 15,-8 0-2-15,8 0-4 16,0 0 3-16,0 0 3 15,0 0 0-15,0 0 3 16,0 0 4-16,0 0 2 16,0 0-2-16,0 0 3 15,0 0-2-15,0 0-8 16,0 0-1-16,0 0 4 16,0 0-3-16,0 0-5 0,0 0 4 15,0 0 8-15,0 0 16 16,0 0-7-16,0 0-1 15,0 0-10-15,0 0-10 16,0 0 2-16,0 0-12 16,0 0 0-16,0 0 6 15,0 0-10-15,0 0 14 16,0 0-10-16,0 0 3 16,1 0-7-16,2 0 1 15,0 0-4-15,0 0-4 16,-2 0 4-16,4 0 0 15,7 0 4-15,9 0 18 16,4 5 95-16,3 3-92 16,-2 5-21-16,-2 4 31 15,-2 2 6-15,-3 0-28 0,-5 2-13 16,-2 2 23 0,-3 1-23-16,-5 2-4 0,-1 3 4 15,-3-1 4-15,0 1 5 16,0-3 10-16,-4-2-4 15,-6-3 9-15,0-3-24 16,0-2 15-16,1-4-10 16,0-4 24-16,3-2-29 15,2-2 10-15,1-4 11 16,-1 0-1-16,4 0-4 16,0 0 15-16,0 0 1 15,0 0 21-15,0 0-3 0,0-4 38 16,0-10-88-16,0-5 0 15,2-3 0-15,10-4 0 16,4-4 0-16,4 0 0 16,2 2 0-16,4-2-5 15,-1 0-12-15,-2 3 5 16,0 3 7-16,-2 3 5 16,-6 4 17-16,-2 6-6 15,-4-1-5-15,-2 4 10 16,-4 1 13-16,0-1-13 15,-1 6 18-15,-2-1-11 16,0 3 6-16,0 0-18 16,0 0-11-16,0 0-17 0,-4 0-57 15,-5 0 46-15,-3 7 22 16,-4 6 6-16,4 3-33 16,-2 3 27-16,5 4 0 15,2 2-22-15,2 4 28 16,4 3-5-16,1 1-12 15,0-2 6-15,0 2 11 16,7-8-10-16,5-4-7 16,1-5 34-16,0-1-17 15,-3-3 5-15,-1-1 0 16,-3-5 17-16,0 0-16 16,-3-6-1-16,-1 3 23 0,-2-3-16 15,0 0 16-15,0 0-6 16,0 0 12-16,0 0-34 15,0 0-84-15,0 0-196 16,0 0-219-16,1-3 17 16,12-11 216-16</inkml:trace>
  <inkml:trace contextRef="#ctx0" brushRef="#br0" timeOffset="143462.54">19520 13143 33 0,'0'0'50'0,"0"0"-9"15,0 0 0-15,0 0 5 16,0 0 2-16,0 0 11 0,-16-9 11 16,16 8-1-1,1-2-20-15,16-1-20 0,8-2-22 16,11-2-1-16,6 2 5 15,1 0-1-15,-6-1-10 16,-10 2 2-16,-12 3-4 16,-7 2-88-16,-6 0-29 15,-2 0 19-15,0 9 46 16,-8 8 4-16,-14 4-10 16,-6 4-16-16</inkml:trace>
  <inkml:trace contextRef="#ctx0" brushRef="#br0" timeOffset="143611.14">19562 13285 10 0,'0'0'34'0,"0"0"14"0,0 0-13 15,0 0-2-15,92 0-6 16,-71 0 0-16,-6 0-16 16,0 0-8-16,-3 0-3 15,0 0-30-15,0-2-46 16</inkml:trace>
  <inkml:trace contextRef="#ctx0" brushRef="#br0" timeOffset="145146.19">20206 11661 33 0,'0'0'41'0,"0"0"-5"16,0 0-2-1,0 0-3-15,0-81 6 0,0 70 1 16,0 4 14-16,0 5 20 15,0 1 4-15,0 1 0 16,0 0-9-16,0 0-27 16,0 0 4-16,0 0-9 15,-1 0-14-15,-1 0-9 16,2 0-12-16,-1 9 0 16,1 2 0-16,0 6 25 15,0 2 2-15,-3 1 11 16,1 2 9-16,-1 3-13 15,2-1 14-15,-1 2-14 16,1 3 11-16,1 2-24 16,0 3-1-16,0 4-7 0,0-1 0 15,0 3 0-15,0 1 1 16,3-1-5-16,1 2 9 16,1-1-9-16,-2 2 0 15,2-1 1-15,-2 4 3 16,1 1-13-16,3 5 5 15,-1 2-5-15,0 5 9 16,2 7-4-16,-5 4-5 16,1 3 25-16,-3 6-25 15,-1-1 19-15,4 3-19 16,0-1 5-16,4 2 10 16,2 1-5-16,3-1-5 15,1-3-5-15,-1 0 5 16,-2-3-1-16,-2 2 6 0,-2 1-10 15,-1 4 0-15,-3 0 5 16,0 1-5-16,2-4 5 16,-2-5-5-16,3 0 0 15,-1-2-5-15,0 0 5 16,-1-2 0-16,-1-4 5 16,0-1-5-16,-1-2 0 15,0 0 0-15,1-1 0 16,1 0 0-16,2-3 5 15,-2 2-10-15,2 2 10 16,-3-1-10-16,2-4 10 0,-4-3-5 16,1-6 0-1,1 0 6-15,-3 1-6 0,1-1 0 16,2 1 0-16,-2 2 0 16,1 0 0-16,0-2 0 15,-1-5 0-15,1-2 0 16,-1-4 5-16,2-2-5 15,0-3 0-15,0-2 0 16,2 0 5-16,-2 1-5 16,1 1 0-16,-1 2 0 15,0-2-5-15,0 2 5 16,0-3 0-16,0-3 5 0,2-4-5 16,-2-3 0-1,-2-2-5-15,2-2 5 0,0 0 0 16,-2 0 0-16,1-2 5 15,-1-1-10-15,1-3 10 16,-2 0-5-16,1-4 0 16,-1 0 0-16,2-3 0 15,-2-1 0-15,0-2 0 16,0-1 0-16,0-1 0 16,0 0 0-16,0-2-5 15,0 0 10-15,0 0 0 16,0 0 0-16,1 0 11 15,1 0 10-15,-1 0 16 0,1 0 1 16,1 0 28 0,0 0-4-16,1 0-17 0,8 0-33 15,5-5-11-15,5-1 5 16,2-1-5-16,-2 0-6 16,2 0-29-16,3-2-38 15,1 0-5-15,4-3-26 16,4-1-115-16,-4 0-62 15,-2 4-69-15,-8-1 58 16,-11-3 109-16</inkml:trace>
  <inkml:trace contextRef="#ctx0" brushRef="#br0" timeOffset="146086.76">20251 11639 14 0,'0'0'27'16,"0"0"13"-16,0 0-5 0,0 0-4 15,0 0-9 1,0 0 8-16,0 0-4 0,79-2-1 15,-50-2 2-15,-4 0-2 16,-4-2 3-16,-8 3-6 16,-5 1-9-16,-4 2-10 15,-4 0-3-15,0 0-34 16,0 5-70-16,0 5 28 16,0 0-34-16</inkml:trace>
  <inkml:trace contextRef="#ctx0" brushRef="#br0" timeOffset="146842.84">20920 11967 14 0,'0'0'78'15,"0"0"-14"-15,0 0 14 16,0 0 13-16,0 0 11 16,17-76-18-16,-6 75-2 15,2 1-33-15,7 0-25 16,2 15 14-16,0 6 19 16,-3 6-1-16,-6 5-1 15,-9 1-31-15,-4 4-4 16,0-2-20-16,-16-1 0 15,-4-3 7-15,1-7 23 0,5-9-19 16,6-8 1 0,6-5 3-16,2-2 7 0,0-3 88 15,7-14-9-15,13-6-101 16,8-5-10-16,8-4 1 16,4 1 9-16,-4-2 0 15,0 2 0-15,-5 2-23 16,-5 5 19-16,-7 2 8 15,-5 7 15-15,-5 4-15 16,-6 4 10-16,-2 4 1 16,-1 3 29-16,0 0-44 15,0 2-68-15,-9 13-32 16,-3 4 100-16,-3 4 0 16,5-1 27-16,1-1 9 15,5-2 25-15,2 1 8 16,2 0 7-16,0 1 2 0,0 1 15 15,0 0-38-15,0-1-32 16,2-2-1-16,-1-7-16 16,1-4-1-16,2-5-5 15,2-1-39-15,3-2-98 16,8 0-104-16,3 0-144 16,1 0-151-16,-7 0 308 15</inkml:trace>
  <inkml:trace contextRef="#ctx0" brushRef="#br0" timeOffset="147134.37">21534 12272 38 0,'0'0'135'15,"0"0"19"-15,0 0 221 16,0 0 142-16,0 0 90 15,0 0-386-15,26-38-221 16,-23 41 0-16,0 13 0 16,3 8 0-16,2 2 0 15,-2 1 0-15,-3 0 0 16,0-2 0-16,1-6 0 0,-1-3 0 16,0-4 0-16,1-4 0 15,-4-1 0-15,0 0 0 16,0 2-798-16,0 1 27 15,-10 2 465-15</inkml:trace>
  <inkml:trace contextRef="#ctx0" brushRef="#br0" timeOffset="147841.73">21127 13155 71 0,'0'0'44'0,"0"0"28"15,0 0 5-15,0 0 40 16,0 0 26-16,0 0-18 16,24-59-31-16,7 58-22 0,6 1-25 15,-2 0 3 1,-5 15 40-16,-10 7-70 0,-7 4-16 15,-9 4 4-15,-4 4 5 16,0-1-13-16,-6 2 4 16,-8-7 25-16,-2-4-20 15,3-7-1-15,4-7 0 16,4-7-8-16,5-3 27 16,0 0 37-16,0-10 62 15,2-9-85-15,14-8-41 16,8-2-10-16,6-4-21 15,4 1-3-15,0 2-25 16,-2 6 26-16,-9 6 29 0,-9 7 4 16,-5 4 4-1,-6 5 5-15,-3 2 10 16,0 0-19-16,0 0 0 16,0 3-55-16,-9 10-55 0,-9 6 110 15,-6 4 42-15,0 3 21 16,5-1-3-16,6 0-16 15,7-1-14-15,4-1-11 16,2-4-9-16,0 1 11 16,8-4-21-16,7-2 10 15,1 0-5-15,2-1-5 16,-2-1-144-16,0 1-233 16,0-2-108-16,1-4 282 15</inkml:trace>
  <inkml:trace contextRef="#ctx0" brushRef="#br0" timeOffset="148145.31">21698 13380 65 0,'0'0'88'15,"0"0"0"-15,0 0 7 16,0 0-53-16,0 0-19 15,0 0 17-15,21 35 32 16,-21-12 18-16,-1 1 37 16,-13-1-12-16,0-4 4 0,4-5-32 15,6-8-49-15,4-5-8 16,0-1 38-16,7 0 98 16,20 0-13-16,6-1-76 15,2-5-66-15,-6 3-11 16,-9 2-66-16,-8 1-444 15,-8 0 14-15,-4 0 202 16,0 8 123-16</inkml:trace>
  <inkml:trace contextRef="#ctx0" brushRef="#br0" timeOffset="148973.93">21181 14324 56 0,'0'0'57'16,"0"0"8"-16,0 0 6 0,0 0 16 16,0 0 37-1,0 0-25-15,40-31-29 0,-10 31-13 16,4 0 18-16,-1 4 6 15,-5 13-4-15,-7 6-17 16,-9 2-30-16,-6 3 4 16,-6 3-26-16,0-1 30 15,0 0-26-15,-13-4-12 16,-2-3 18-16,3-8-9 16,3-5 9-16,4-7 9 15,5-3-4-15,0 0 39 16,0-5 75-16,6-11-26 15,12-11-111-15,12-4 0 16,6-3-21-16,3-1 21 16,-4 1 0-16,-3 5 10 0,-5 2-20 15,-9 7 20-15,-5 6-10 16,-7 5 6-16,-3 7-1 16,-3 2 23-16,0 0-28 15,0 0 0-15,0 0-60 16,-6 7-45-16,-10 9-1 15,-5 10 106-15,-2 2 20 16,8 1-15-16,4 1 10 16,9-1-10-16,2-1-5 15,2-1-5-15,18-3-5 16,7-3-151-16,4-2-177 16,2 1-22-16,-1-6 140 15,-6-1 76-15</inkml:trace>
  <inkml:trace contextRef="#ctx0" brushRef="#br0" timeOffset="149425.28">21795 14523 55 0,'0'0'64'0,"0"0"-3"15,0 0 15-15,0 0 2 16,0 0-4-16,0 0-3 0,83-53-36 16,-73 56-15-1,-4 11-11-15,-5 5-7 16,-1 4 0-16,0-1-2 0,-16 2 0 16,-4-1-7-16,-3-1 7 15,3-6 11-15,8-8-9 16,8-5-2-16,4-3 0 15,0 0 22-15,1 0 4 16,11-3 0-16,5-1-26 16,1 1-3-16,2 2 3 15,1 1 18-15,-3 0 4 16,0 0 6-16,-4 5 13 16,-4 8-7-16,-6-1-13 0,-4 3 8 15,0-1-14-15,-7-1 22 16,-14 0-10-16,-1 0 22 15,-3-1 0-15,0-4-49 16,0-2-22-16,3 0-228 16,0-2-125-16,5-1 169 15</inkml:trace>
  <inkml:trace contextRef="#ctx0" brushRef="#br0" timeOffset="149745.31">21638 15145 83 0,'0'0'85'16,"0"0"39"-16,0 0 87 15,0 0 106-15,0 0 55 16,0 0-90-16,0-9-282 16,2 9-58-16,4 2-235 15,2 10-263-15,1 6 276 0,-2 4 138 16,-7 4 2-16</inkml:trace>
  <inkml:trace contextRef="#ctx0" brushRef="#br0" timeOffset="149903.15">21715 15491 132 0,'0'0'72'15,"0"0"19"-15,0 0 187 16,0 0-72-16,0 0-168 15,0 0-38-15,9 6-193 16,-2 4-146-16,-5 2 175 16</inkml:trace>
  <inkml:trace contextRef="#ctx0" brushRef="#br0" timeOffset="150040.78">21696 15827 149 0,'0'0'11'16,"0"0"-9"-16,0 0-2 16,0 0-45-16</inkml:trace>
  <inkml:trace contextRef="#ctx0" brushRef="#br0" timeOffset="150627.22">21483 16111 37 0,'0'0'116'0,"0"0"-68"16,0 0 36-16,0 0 14 15,0 0 16-15,0 0 1 16,12-44-28-16,6 42-30 15,9 2-7-15,9 0 6 16,1 2 1-16,1 9-8 16,-9 5-49-16,-6 5 0 0,-10 1-15 15,-8 2-4-15,-5 3-19 16,0-2 14-16,-6-1 24 16,-9-2 17-16,0-7-7 15,7-6-3-15,4-6 3 16,4-3-7-16,0 0 4 15,0 0-3-15,7-11 8 16,11-8-12-16,3-8-83 16,8-4 79-16,1-5 8 15,2-3-1-15,0-2 7 16,-4 3-3-16,-4 7-4 16,-9 7 14-16,-3 10 0 15,-9 6 27-15,-2 4 2 16,-1 4 37-16,0 0-75 0,0 0-8 15,-4 9-88-15,-11 11 21 16,0 8 67-16,-3 3 3 16,1 2 16-16,4-1-15 15,4-1-4-15,3-6-4 16,6 1-3-16,0-5 3 16,14 0-15-16,12 0-46 15,10 2-66-15,6-1-101 16,-2 1 9-16,-4-6 72 15</inkml:trace>
  <inkml:trace contextRef="#ctx0" brushRef="#br0" timeOffset="151311.29">22183 16298 112 0,'0'0'49'0,"0"0"-7"16,0 0 48-16,0 0-14 16,0 0-35-16,0 0 12 15,79-41 5-15,-65 41 13 16,1 0-21-16,-5 0 5 0,-4 0 9 16,-3 0-28-16,1 2-24 15,-1 3-9-15,-1 3-3 16,-1-3 11-16,1 4-8 15,-2 2 6-15,0 3-5 16,0 2-4-16,0 4 0 16,0-1 13-16,0 1-13 15,-3-4 3-15,-2-3 17 16,0-2-9-16,2-3-5 16,1 0-2-16,2-4 2 15,0 1-6-15,-1-4 4 16,1 2 2-16,0-2-6 15,0-1 0-15,0 0 4 16,0 0 10-16,0 0 5 16,0 0 4-16,0 0 14 0,0 0 18 15,0 0 31-15,0-1 62 16,0-12 66-16,4-7-121 16,9-5-93-16,1 0-6 15,1 0-5-15,-2 5 0 16,0 6 11-16,0 3-11 15,-1 3 6-15,5 0-1 16,0 2-4-16,4 1-7 16,-2 4 1-16,-2 1 16 15,0 0 0-15,-3 0 5 16,2 14-5-16,-1 5 44 16,0 6 0-16,-1 2 12 0,-3 2 6 15,-2 0-5 1,-2-4 7-16,-1-4-24 0,-3-7-17 15,1-5 0-15,-4-8-17 16,0-1-6-16,0 0-69 16,0 0-243-16,0-13-213 15,-7-15-169-15,-6-21 404 16</inkml:trace>
  <inkml:trace contextRef="#ctx0" brushRef="#br0" timeOffset="153033.1">22132 11711 14 0,'0'0'24'0,"0"0"12"16,0 0-15-16,0 0 0 15,0 0-6-15,0 0-2 16,-61-7 5-16,58 7 6 16,3 0 4-16,0 0-2 15,18-5-3-15,23-2-16 16,20 0-4-16,18-2 3 0,6 4-4 15,0 1-2 1,-11 1 0-16,-6 3 0 0,-18 0 1 16,-14 0 0-16,-14 0 0 15,-10 0-1-15,-7 0 0 16,-3 0-1-16,-1 0 0 16,-1 0 0-16,3 0 1 15,1 7 10-15,-2 0 10 16,1 1 4-16,0 5 12 15,0 2 6-15,0 3 10 16,1 5-4-16,2 7 2 16,1 6-1-16,-2 7-3 15,1 3 0-15,-1 3 14 0,1 3 5 16,1 2-12-16,2 1 3 16,3 3-15-16,1-2-11 15,-1 3-21-15,0 1 20 16,-1-2-21-16,-2 2-8 15,-2 2 0-15,2 5 13 16,-2 0-5-16,-1 1-8 16,4 1 13-16,0 0-13 15,0 3 4-15,2 6 4 16,2 1 10-16,-2 1-18 16,-1-2 9-16,1-1-5 15,-1 0 5-15,1-4-9 0,0 2 0 16,0 3 5-16,4 2-5 15,2 0 9-15,0 0-14 16,0-2 10-16,-3-6-5 16,1 0 14-16,-5 1-14 15,-5-3 0-15,-2-2 0 16,-2-2 9-16,-2-1-5 16,2 0-4-16,0-1 0 15,1 0 0-15,0 0 5 16,-2 1-5-16,2 1 0 15,0-1 0-15,2 0-5 16,0-6 10-16,2-4-10 16,-1-3 5-16,0 1 0 0,-2-2 0 15,1-1 0-15,-2 1 0 16,0 0 0-16,3-3-9 16,-2-2 9-16,1-1 0 15,-2-4 0-15,1-3 0 16,2 0 0-16,1-2 0 15,-1-3 0-15,0 2-4 16,2-4-10-16,-3-2 14 16,2-3 0-16,-3-5-5 15,-1-3 5-15,0-4 5 16,-1-1 4-16,-1-5-9 16,2-1 0-16,-1-1 5 0,-1-1-5 15,1-4-5 1,-2 2 1-16,0-2 4 0,0 2-5 15,0 1 10-15,0-1-1 16,0-1 1-16,1 3-5 16,1-2 0-16,-1 1-9 15,-1-1 9-15,0-1 0 16,0-2 4-16,0 0 5 16,0 0 0-16,0 0-9 15,0 0 37-15,0 0 12 16,0 0-14-16,0 0-30 15,-6 6-10-15,-7-1 14 16,-6 3 16-16,-7 0-4 0,-1-1-21 16,2 0 0-1,-2 1 0-15,0-6 0 0,0 1 0 16,1 2 0-16,2 0 0 16,6 2 0-16,3-1-10 15,9-3 5-15,3-3-21 16,3 0-42-16,0 0-76 15,0 0-92-15,12 0-90 16,13 0 16-16,4-3 125 16</inkml:trace>
  <inkml:trace contextRef="#ctx0" brushRef="#br0" timeOffset="157295.13">25321 13145 51 0,'0'0'47'16,"0"0"3"-16,0 0-3 15,0 0-6-15,0 0-1 16,0 0-11-16,0 0-7 16,0 0-5-16,34 0-1 15,-11 0 4-15,0 5 22 16,3 2 18-16,-2 0-3 16,1 1-6-16,-1 4-1 15,-2 1-24-15,-5 2-12 0,-4 5-2 16,-6 3-5-16,-3 7-4 15,-4 1 2 1,0 3-2-16,-2 0 4 0,-10-4-2 16,-1-4 6-16,2-4-6 15,4-9-5-15,-1-6 0 16,7-5 7-16,1-2 6 16,0 0 35-16,0-7 103 15,0-12 97-15,0-7-239 16,10-6-9-16,10 0-4 15,5-6-14-15,6 3-1 16,2 0 19-16,-3 3-13 16,-3 1 13-16,-2 3 4 0,-5 4-4 15,-2 1 0 1,-2 3 9-16,-4 3-9 0,-3 4 5 16,-3 2-1-16,-3 5 6 15,-3 5 47-15,0 1-8 16,0 0-35-16,0 0-14 15,-6 4-34-15,-12 16-30 16,-8 7 64-16,3 2 0 16,-1 5 0-16,10-5 5 15,10 1-10-15,4-4 10 16,4-1 0-16,19-3 24 16,3-3-14-16,2-2 0 15,-3-3 10-15,-6-5-21 0,-4-4 6 16,-5-1 16-1,-5-3-26-15,-2-1-16 0,-1 0-28 16,1 0-189-16,1 0-128 16,1-13 7-16,0-7 140 15</inkml:trace>
  <inkml:trace contextRef="#ctx0" brushRef="#br0" timeOffset="157778.22">25839 12679 17 0,'0'0'35'0,"0"0"-2"16,0 0-4-16,0 0-4 15,0 0-3-15,0 0 2 16,-20 12 0-16,53-12-3 16,18-1 6-16,17-6-12 15,7-2-5-15,-2 2 5 16,-9 0-2-16,-15 0-2 16,-14 1-6-16,-16 3-5 15,-12 2-3-15,-5 1-23 16,-2 0-23-16,-2 0-14 15,-17 4 13-15,-5 5 1 16,-4-1-1-16,1-2 14 16</inkml:trace>
  <inkml:trace contextRef="#ctx0" brushRef="#br0" timeOffset="158033.54">26118 12674 19 0,'0'0'35'0,"0"0"7"0,0 0 4 16,0 0 4-16,0 0 10 15,0 0 9-15,-20-4 14 16,19 4 10-16,-1 3-15 15,1 14-35-15,-1 7 115 16,1 5 45-16,1 6-22 16,0 2-14-16,0 3 40 15,0 0-57-15,0-2-8 16,0-6-38-16,0-5 13 16,0-7-117-16,0-5 0 15,0-8 0-15,0-4 0 16,0-3 0-16,0 0 0 15,0 0 0-15,0 0 0 0,0 4-530 16,0 6-360 0,0 4 457-16</inkml:trace>
  <inkml:trace contextRef="#ctx0" brushRef="#br0" timeOffset="158566.6">26401 13432 80 0,'0'0'65'15,"0"0"7"-15,0 0-6 16,0 0 1-16,0 0 10 15,0 0 4-15,3-5-14 16,-3 5-2-16,0 0-3 16,0 0-11-16,0 0 5 15,0 0-33-15,0-2 0 16,0 2 1-16,0-2 3 16,0 1-3-16,0-2 40 15,2-1 26-15,2 3-37 0,-3-2-53 16,1 3 0-16,-2 0-9 15,0 0 9-15,0 0-18 16,0 0-12-16,0 0 1 16,0 1-16-16,0 6 45 15,-7 2 16-15,-5-2-8 16,1-2-4-16,-2-3 13 16,5-2 0-16,2 0 8 15,2 0 28-15,1-3 84 16,3-7-15-16,0-1 12 15,0-2-57-15,0 2-77 0,9 2-39 16,4 3-43 0,5 3-160-16,0 3-253 0,6 0 144 15,0 0 133-15,2 0 58 16</inkml:trace>
  <inkml:trace contextRef="#ctx0" brushRef="#br0" timeOffset="159224.14">26731 13120 87 0,'0'0'68'0,"0"0"14"15,0 0 22-15,0 0 6 16,0 0 44-16,89-34 103 15,-62 34 22-15,3 0-4 16,-2 6 15-16,-4 8-60 16,-1 6-119-16,-3 2-111 15,-8 8 0-15,-1 6 0 16,-11 4 0-16,0 6 0 16,-15 1 0-16,-12 2 0 15,0-9 0-15,5-8 0 16,5-16 0-16,11-9 0 15,6-7 0-15,0 0 0 16,0-12 0-16,0-11 0 0,6-8 0 16,15-4 0-1,7-2 0-15,2-1 0 0,2 0 0 16,-1 1 0-16,-3 2 0 16,-4-1 0-16,-1 7 0 15,-6 1 0-15,-4 6 0 16,-6 4 0-16,-2 7 0 15,-4 4 0-15,-1 4 0 16,0 3 0-16,0 2 0 16,-12 18 0-16,-10 12 0 15,-2 8 0-15,-2 0 0 16,7 3 0-16,8-3 0 16,11-5 0-16,0-5 0 15,10-3 0-15,12-7 0 0,5-2 0 16,-1-7 0-16,0-1 0 15,-4-4 0-15,-4-4 0 16,-7-1 0-16,-5-1 0 16,-5 0 0-16,-1 0 0 15,0 0 0-15,0 0 0 16,0 0 0-16,-9 0-699 16,-10 0-67-16,-8 0 398 15,-2 0 245-15</inkml:trace>
  <inkml:trace contextRef="#ctx0" brushRef="#br0" timeOffset="161431.64">27605 11309 75 0,'0'0'55'16,"0"0"5"-16,0 0-10 0,0 0 21 15,0 0 10-15,0 0 11 16,0 0-33-16,48-24-33 15,-20 28-2-15,3 12 32 16,2 7 17-16,-5 5-7 16,-2 8-9-16,-8 3-3 15,-5 5-44-15,-7 2 19 16,-6-2-25-16,0 1 7 16,-6-2 0-16,-12-4-3 15,-1-5-1-15,1-7-7 16,5-9 12-16,5-9 3 15,7-7-3-15,1-2 17 16,0-2 106-16,1-21 233 0,18-9-341 16,13-7-27-1,7-4-11-15,7-2 0 0,0-4 11 16,-4 1 0-16,-2 4 6 16,-6 1 5-16,-5 8-6 15,-4 5 17-15,-7 7-10 16,-6 8 10-16,-5 7 23 15,-5 3 23-15,-2 5 12 16,0 0-45-16,0 0-35 16,-11 7-58-16,-11 16 7 15,-5 11 39-15,1 4 12 16,9 5-17-16,4-3 6 16,7 0 11-16,4-3 6 15,2-6 11-15,0-2 0 0,0-5 6 16,0-4-18-16,8-2 7 15,2-6-12-15,5 0-12 16,6-1 7-16,5-2-280 16,7-2-296-16,6-3 51 15,-4-2 294-15</inkml:trace>
  <inkml:trace contextRef="#ctx0" brushRef="#br0" timeOffset="161619.28">28438 11653 128 0,'0'0'92'0,"0"0"157"15,0 0 239-15,0 0 2 0,0 0-214 16,0 0-224-16,7-11-52 16,-7 11-91-16,0 0-359 15,0 0-135-15,0 2 255 16,3 0 157-16</inkml:trace>
  <inkml:trace contextRef="#ctx0" brushRef="#br0" timeOffset="162126.37">28581 11351 39 0,'0'0'102'0,"0"0"11"0,0 0 77 16,70-81 30-16,-46 79-22 15,4 2-17-15,0 0-42 16,1 17-28-16,-6 8-9 16,-4 7-18-16,-9 6-2 15,-10 6-21-15,0 3-27 16,-15-1 5-16,-12-2-5 16,-1-7-11-16,3-12 0 15,6-9-18-15,10-9 1 16,7-7 0-16,2 0 34 15,0-9 87-15,0-14-75 16,11-9-52-16,8-2-35 0,6-3-17 16,2-2 12-16,1 0 11 15,0-3 0-15,2 2-5 16,-5 4-1-16,-5 8 30 16,-5 6 5-16,-5 7 0 15,-5 6 5-15,-2 4 24 16,-3 5-12-16,0 0 29 15,0 0-46-15,-3 13-74 16,-12 11 5-16,-3 10 69 16,1 5 0-16,6 2 12 15,6 2-12-15,5-4 5 16,5-7-5-16,16-1-22 16,5-9 22-16,4-3-23 15,3-3-292-15,0-3-183 0,3-1 76 16,-2-4 194-16,-2-5 87 15</inkml:trace>
  <inkml:trace contextRef="#ctx0" brushRef="#br0" timeOffset="163335.29">29518 11166 93 0,'0'0'41'15,"0"0"30"-15,0 0 13 16,0 0 10-16,0 0 10 16,0 0-35-16,-14 8-11 15,20 17 12-15,20 11 195 16,11 7 39-16,10 3-2 16,2 9-105-16,1 0-71 0,-2-2-51 15,-10-4-23-15,-2-12-10 16,-7-5-42-16,-7-9 0 15,-7-8 0-15,-7-5 0 16,-3-6 0-16,-3-2 0 16,-2-2-47-16,0 0-269 15,0 0-163-15,-7 0 9 16,-10-4 141-16,-7-14 126 16,5-9 72-16</inkml:trace>
  <inkml:trace contextRef="#ctx0" brushRef="#br0" timeOffset="163619.54">29965 11142 6 0,'0'0'88'16,"0"0"-22"-16,0 0 21 16,0 0-28-16,0 0-47 15,0 0 0-15,-31 79 58 16,-3-35 31-16,-7 5 20 15,-5 6 74-15,-3 1-10 16,1 2-46-16,4-7-27 16,3-10-43-16,10-10 19 15,13-11-88-15,7-10 16 16,8-6-16-16,3-4-21 16,0 0-62-16,0 0-230 15,-1 4-121-15,-4 0 141 0,-2-1 130 16</inkml:trace>
  <inkml:trace contextRef="#ctx0" brushRef="#br0" timeOffset="165989.84">27160 11030 16 0,'0'0'48'16,"0"0"1"-16,0 0-4 15,0 0 4-15,0 0 2 16,0 0 4-16,-1-43-10 16,1 47-25-16,0 16-13 0,-2 8 61 15,-1 8 9-15,-1 10 24 16,0 7 13-16,2 9-24 15,-1 13 13-15,2 10 2 16,-2 5-7-16,-2 4-25 16,4 0-29-16,-1-7-4 15,2-5-6-15,0-7-18 16,0-11-16-16,0-10 26 16,3-11-16-16,5-11-5 15,-4-8 16-15,2-10-5 16,-3-5-11-16,-3-5 6 15,1-1 21-15,-1-3-11 16,0 0-15-16,0 0 10 0,2 0 22 16,1 0 1-1,1 0 6-15,7 0-45 0,14 0-23 16,17 0 1-16,18 0 0 16,19-1 22-16,12-1-38 15,12 1-22-15,18 1-4 16,13 0 28-16,9 0-6 15,12 0-56-15,6 0 19 16,8 0 29-16,11 0-46 16,4 0 25-16,-2 0 22 15,-13 0 35-15,-19 0 14 16,-17 0 17-16,-17 0-17 16,-13 0 0-16,-14 0-6 15,-12 0 6-15,-8 0 3 0,-11 0-3 16,-11 0 0-16,-11 0 0 15,-11 0 0-15,-12 1 0 16,-7-1 3-16,-6 0 1 16,0 0 9-16,1 0 23 15,-1 0 45-15,5 0-18 16,0-1 17-16,3-11-57 16,-2-3 4-16,0 1-2 15,-1-5 24-15,-2 1 1 16,-2-4-4-16,-1-3-9 15,0-4-27-15,0-6 22 0,0-8-32 16,0-6-11 0,0-9 11-16,0-5 0 15,0-8 0-15,0-5 0 16,0-7 0-16,0-2-31 0,3 2-16 16,4 7 26-16,4 6 21 15,2 7-5-15,-1 2 5 16,2 9-10-16,0 7-6 15,-3 9 11-15,-1 9 5 16,-2 8-10-16,-5 6 10 16,-2 5 0-16,-1 5 5 15,0 1-5-15,0 2 0 16,0 0-5-16,0 0 5 16,0 0-73-16,0 0 63 0,0 0-32 15,0 0 19-15,0 0 5 16,0 0 4-16,-6 0 14 15,-10 0 0-15,-5 0 0 16,-8 3 0-16,-2 4-4 16,-10-2 8-16,-9 0 10 15,-7 1-14-15,-7 1-5 16,-5-1 1-16,-2-1-10 16,-2 1 5-16,-4 1-41 15,-10 1 29-15,-7-1 21 16,-6 3-5-16,-8-2-7 15,-3 3 8-15,-6 1-27 16,-3 0 8-16,-1-1-33 0,4-2 46 16,4-1-6-16,3-3 5 15,4 1 11-15,1-2 14 16,2 3-14-16,3 2-7 16,3 1-10-16,6 1 17 15,3 2-6-15,2 1-1 16,8-2 7-16,5-1 3 15,7-3 7-15,5-1-10 16,6-1 4-16,7-2-4 16,5-1 3-16,4 0-3 15,6-2 3-15,5 0-3 16,4-1 0-16,8 0 14 16,1 0-14-16,6 0 0 15,1 0-14-15,2 0 21 0,-2 0-7 16,-1 0 0-1,-1 0 10-15,-1 0-16 0,2 0 6 16,3 0 0-16,1 0-4 16,4 0 8-16,1 0-8 15,0 0 11-15,0 0-7 16,0 0 7-16,0 0-1 16,0 0-12-16,7 0-31 15,23 0-247-15,13 0 0 16,5-2 103-16</inkml:trace>
  <inkml:trace contextRef="#ctx0" brushRef="#br0" timeOffset="193327.36">3124 1835 12 0,'0'0'68'16,"0"0"-42"-16,0 0 25 15,0 0 6-15,0 0 0 16,0 0 11-16,0 0 40 16,-42-22 3-16,39 19-9 15,0 1 20-15,3 2 22 0,-3-2 6 16,3 2-66-16,0 0 14 15,0 0-34-15,0 0-23 16,0 0 64-16,0-1 32 16,0 1-36-16,0 0-61 15,0 0 0-15,0 0-40 16,0 0 29-16,0 0-29 16,0 0-17-16,0 0 17 15,0 0-6-15,0 0 0 16,0 0-28-16,0 0 5 15,0 7-50-15,6 7 29 16,3 5 50-16,4 6 0 16,-2 1-6-16,-2 3 6 15,1 2-5-15,-2-2-1 16,-2 1 6-16,0-1 0 16,-2-4-5-16,2-5-6 0,-3-6 11 15,0-7 0-15,-3-4 5 16,3-3-5-16,0 0 6 15,-3 0 16-15,9-1 17 16,9-15 29-16,13-7 46 16,11-10-16-16,13-5-92 15,2 0 23-15,-1 0-24 16,-3 3-5-16,2-1 6 16,-9 6-6-16,-7 1 0 15,-8 5-11-15,-4 3 11 16,-9 5 0-16,-6 4-18 15,-3 3-11-15,-6 4-69 16,-3 2-27-16,0 3-74 16,0 0-143-16,0 0-144 0,-9 3 162 15,-12 9 177-15,-10 2 9 16</inkml:trace>
  <inkml:trace contextRef="#ctx0" brushRef="#br0" timeOffset="193793.31">3400 1813 60 0,'0'0'81'0,"0"0"-24"15,0 0 57-15,0 0 80 16,0 0 30-16,0 0 55 15,-5-30 10-15,5 30-92 16,0 0-87-16,-1 0-54 16,1 8-56-16,0 7-33 15,0 7 33-15,10 10 50 16,4 4-33-16,-1 6 6 16,2 5 5-16,0 1-11 15,-2-1-11-15,-1-6-6 16,-4-6 6-16,2-13 17 0,-2-9-18 15,-4-10 30-15,2-3 57 16,4 0 25-16,13-21-117 16,20-14 0-16,17-11 0 15,10-4 0-15,-1 4 0 16,-10 6 0-16,-11 5 0 16,-14 9 0-16,-10 9 0 15,-10 4 0 1,-8 8 0-16,-5 3 0 0,-1 2 0 15,0 0-71-15,0 0-850 16,-1 17 220-16,-19 6 503 16</inkml:trace>
  <inkml:trace contextRef="#ctx0" brushRef="#br0" timeOffset="194902.86">3853 5611 18 0,'0'0'79'0,"0"0"-12"0,0 0 14 15,0 0 32-15,0 0 59 16,0 0 89-16,0-16 98 15,0 14 57-15,0 2-115 16,0 0-121-16,0 0-180 16,0 0 0-16,0 0 0 15,0 5 0-15,0 7 0 16,0 5 0-16,8 6 0 16,2 5 0-16,2 3 0 15,-3 5 0-15,3 3 0 0,-3 2 0 16,3-3 0-16,0-6 0 15,-3-7 0-15,-3-13 0 16,-3-6 0-16,4-5 0 16,-7-1 0-16,9 0 0 15,10-11 0-15,13-15 0 16,10-10 0-16,4-5 0 16,0-2 0-16,-4 3 0 15,-2 4 0-15,-7 5 0 16,-9 10 0-16,-9 7-324 15,-9 10-465-15,-6 4 251 16,0 0 331-16,-14 0 54 16</inkml:trace>
  <inkml:trace contextRef="#ctx0" brushRef="#br0" timeOffset="195255.86">4137 5666 28 0,'0'0'115'16,"0"0"-40"-16,0 0 78 16,0 0 54-16,0 0-60 15,0 0-78-15,10-2-40 16,-1 24 86-16,0 7 52 16,1 5-9-16,-2 5-26 0,-2 5-42 15,5 2-30 1,-1-6-17-16,-1-11-3 0,-2-13-12 15,5-12 39-15,11-4 25 16,18-22 140-16,17-12-232 16,13-10 0-16,-3 0 0 15,-8 5 0-15,-14 7 0 16,-10 5 0-16,-13 7 0 16,-9 7 0-16,-9 6 0 15,-5 6 0-15,0 1-65 16,0 0-1015-16,-11 0 451 15,-14 4 403-15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11:18.41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16045 7035 102 0,'0'0'47'0,"0"0"23"15,0 0-11-15,0 0-7 16,0 0-3-16,0 0-6 15,0 0 4-15,0 0 16 16,0 0 8-16,-16 0-23 16,15 0 5-16,1 0 16 15,0 0-3-15,0 0-3 16,0 0-5-16,0 0-9 0,0 0-11 16,0 0-30-1,0 0 1-15,0-1-9 0,1 0-17 16,12-2-17-16,14-3-3 15,12-5 37-15,12 2 7 16,0 2-7-16,-2 1-38 16,-12 6-38-16,-9 0-23 15,-8 0-16-15,-10 0-29 16,-7 0 12-16,0 0 41 16,-3 0 18-16,0 6-1 15,-3 4 7-15</inkml:trace>
  <inkml:trace contextRef="#ctx0" brushRef="#br0" timeOffset="261.57">16054 7256 48 0,'0'0'45'0,"0"0"12"16,0 0-3-16,0 0-20 15,0 0 27-15,103 0 8 16,-53 0-20-16,-3-3-2 16,-9 2 5-16,-10 1-7 15,-14 0-30-15,-7 0-15 16,-7 0-5-16,0 0-63 16,0 0-36-16,-11 1 1 0,-7 4 33 15,-7 1-33-15</inkml:trace>
  <inkml:trace contextRef="#ctx0" brushRef="#br0" timeOffset="4893.45">17947 6572 15 0,'0'0'36'0,"0"0"-2"15,0 0 7-15,0 0 0 16,0 0 0-16,0 0-7 16,0 0 3-16,-4 3 0 15,4-3-1-15,0 0 6 16,0 2-6-16,0-1-9 15,-2-1-9-15,1 0-3 16,-2 1-3-16,3-1 5 16,0 0-2-16,0 0 7 15,0 0 4-15,0 0 2 16,0 0 4-16,0 0 10 16,0 0-1-16,9 0-31 0,14-2-10 15,18-5-18-15,19-3 11 16,10 3-4-16,6 0-35 15,-1 0 11-15,-8 0 1 16,-4 0 3-16,-13 0 21 16,-11 1 10-16,-14 2 0 15,-14 2 0-15,-6-1 0 16,-5 2-19-16,0 1-34 16,-8 0-74-16,-16 0 39 15,-7 4 23-15,-10 5 1 16,-1 1 6-16</inkml:trace>
  <inkml:trace contextRef="#ctx0" brushRef="#br0" timeOffset="6061.1">17960 6607 7 0,'0'0'47'15,"0"0"-4"-15,0 0 3 16,0 0 0-16,0 0 7 16,0 0 11-16,-2-19 27 15,2 19 39-15,0 0 27 16,0-3 61-16,0 3 3 16,0 0-7-16,0 0-23 15,0 0-13-15,0 0-6 0,0 0-74 16,0 0-27-16,0 0-71 15,0 0 0-15,0 0 0 16,0 0 0-16,0 0 0 16,0 0 0-16,0 3 0 15,0 7 0-15,8 10-24 16,8 7 24-16,6 5 6 16,4 5 12-16,4 1-18 15,4 0 0-15,-3 0 0 16,0-3 0-16,-5-1 0 15,-2-3 0-15,-7-5 0 16,-4-6 0-16,-3-6 0 16,-1-6 0-16,-3-5 0 0,-3-1 0 15,-2-2 0-15,-1 0 0 16,0 0 0-16,0 0 0 16,0 1 0-1,0 0 0-15,0 2 0 0,0 5 0 16,-3 3-18-16,-7 8 12 15,-8 7 6-15,-4 0 0 16,-9 7-6-16,-4 1 0 16,-5-1 0-16,-1 3-28 15,1 0-24-15,3 2 12 16,4-5-12-16,6-4 24 16,5-4-6-16,5-4 23 0,3-4 11 15,2-2 0-15,1-2-5 16,2-1 11-16,3-3 0 15,2-3 0-15,2 1-11 16,2-4-6-16,0-2-22 16,0-1 16-16,0 0-21 15,8 2-11-15,13-2 6 16,7 1 49-16,9-1 28 16,9 0-23-16,10 0 6 15,15 0 0-15,7-7-6 16,5-5-5-16,-5 1-32 15,-5 0-6-15,-9-1 22 16,-7 5 1-16,-9 2 15 16,-7 1 0-16,-11 1 0 15,-9 2 0-15,-6-1-6 0,-6 1 12 16,-3 1 4-16,0 0-10 16,1 0 0-16,-2 0-5 15,-1 0 5-15,1 0 0 16,-2 0 5-16,0-2 5 15,-1 2 11-15,-2 0 28 16,1 0-5-16,-1 0 11 16,0 0 13-16,0 0-29 15,0-1 1-15,0 0 23 16,0-1 12-16,0-3 40 16,2-2-73-16,0-6-42 15,1-5 0-15,-1-3 0 16,-2-4 0-16,0-3 0 0,0-2 0 15,0 2 0-15,0 3 0 16,0 8 0-16,0 5 0 16,0 7 0-16,0 4 0 15,0 1 0-15,0 0 0 16,0 0 0-16,0 0 0 16,0 0 0-16,0 3 0 15,0 3 0-15,0 0 0 16,0-2 0-16,0 3 0 15,0 0-562-15,-2 3-71 0,-5 4 227 16,-1-1 194 0,1-2 72-16</inkml:trace>
  <inkml:trace contextRef="#ctx0" brushRef="#br0" timeOffset="7367.71">18052 8115 58 0,'0'0'55'0,"0"0"21"16,0 0-1-16,0 0 18 15,0 0 33-15,0 0 11 0,0-15 49 16,0 15-1-16,0 0-75 16,0 0-74-16,0 4-36 15,0 13-18-15,-3 7 18 16,0 5 18-16,2-3-18 15,1 0 4-15,0-3-4 16,0-3-9-16,0-4 9 16,0-5 0-16,0-4-22 15,3-4-54-15,7-3-99 16,6 0-42-16,7-9 12 16,-1-13 1-16,-5-6 65 15</inkml:trace>
  <inkml:trace contextRef="#ctx0" brushRef="#br0" timeOffset="7688.71">18076 7839 52 0,'0'0'59'0,"0"0"-13"15,0 0 4-15,0 0-5 16,0 0-5-16,0 0 39 15,0 1 13-15,0 1 0 16,0-2 75-16,0 0 56 16,0 0 125-16,0 0 116 0,0-2-174 15,0-7-290-15,0 2 0 16,0-1 0-16,0 2 0 16,0 2 0-16,0 2 0 15,0 2 0-15,0 0 0 16,-2 0 0-16,2 0 0 15,0 0-261-15,0 10-686 16,0 10 468-16,6 4 301 16,5-1 46-16</inkml:trace>
  <inkml:trace contextRef="#ctx0" brushRef="#br0" timeOffset="7929.29">18353 7994 93 0,'0'0'90'0,"0"0"13"16,0 0 58-16,0 0-1 16,0 0-57-16,0 0-34 15,72-27-36-15,-42 21-33 16,0 2-6-16,-3 4-131 15,-10 0-87-15,-8 0 36 16,-9 14 66-16,0 7 9 16</inkml:trace>
  <inkml:trace contextRef="#ctx0" brushRef="#br0" timeOffset="8152.7">18398 8154 46 0,'0'0'55'15,"0"0"14"-15,0 0 0 16,0 0-11-16,0 0 25 16,0 0-5-16,67 0 14 15,-36 0 0-15,1 0-42 16,-6 0-9-16,-6-3-31 16,-2-2-2-16,-7 1-8 15,-4 1-47-15,-2 0-112 0,0 0-32 16,0-3 61-16,1-1 13 15</inkml:trace>
  <inkml:trace contextRef="#ctx0" brushRef="#br0" timeOffset="8522.91">18859 7889 33 0,'0'0'95'16,"0"0"-3"-16,0 0 53 0,0 0 100 15,0 0 167-15,0 0 127 16,9-28-89-16,-9 28-414 16,0 0-36-16,0 0 0 15,1 9 0-15,3 10 0 16,0 7 0-16,2 4 0 15,-3 2 0-15,2 2 0 16,0 1 0-16,-2 0 0 16,0-4 0-16,-1-5 0 15,-1-10 0-15,-1-7 0 16,2-6 0-16,-2-3 0 16,0 0 0-16,0-2 0 0,0-16 0 15,0-10-363-15,-2-10-786 16,-15-3 730-16</inkml:trace>
  <inkml:trace contextRef="#ctx0" brushRef="#br0" timeOffset="11380.87">17966 6141 8 0,'0'0'36'15,"0"0"-1"-15,0 0-9 0,0 0-1 16,0 0-2-16,0 0-2 16,-20 41 1-16,20-41-5 15,1 0-1-15,13 0 18 16,5-6 11-16,1-8 1 15,5-5 3-15,4-3-10 16,2-3 1-16,3-6 2 16,1-5-19-16,0 0-5 15,-5-5 1-15,-7 1-11 16,-9 0 9-16,-5 0 7 0,-6 5 12 16,-1-2-3-1,-2 3 3-15,0 3-10 0,0 0 10 16,-8 3-16-16,-2 1 2 15,-3 4 11-15,-1 7-12 16,-2 3-18-16,-2 3 32 16,-3 5-12-16,-3 3-20 15,-1 2-3-15,-1 0-7 16,1 15-27-16,1 9 34 16,3 4-13-16,6 6-4 15,4 4 7-15,8 3-4 16,3 2 1-16,20 3 10 15,22 4 3-15,15-2 53 0,7-3-17 16,-3-6-6 0,-9-9-19-16,-14-6-11 0,-15-6 4 15,-12-6-8-15,-6-4-49 16,-5-2-53-16,0 0-119 16,0-4-4-16,0 1 111 15,-16-3 16-15</inkml:trace>
  <inkml:trace contextRef="#ctx0" brushRef="#br0" timeOffset="12532.22">19168 6735 51 0,'0'0'39'0,"0"0"24"16,0 0 6-16,9-90 33 15,-9 73 65-15,0 3 80 16,0 6 116-16,0 0-43 16,0 5-1-16,0 2-65 15,0 1-201-15,0 0-53 16,0 0 0-16,0 0 0 15,0 13 0-15,9 14 0 16,10 12 0-16,4 8 0 16,5 5 0-16,0 4 0 15,-2 4 0-15,-4-1 0 16,-5-3 0-16,-6-5 0 16,-3-10 0-16,-5-9 0 0,-3-8 0 15,0-10 0-15,0-7 0 16,0-4 0-16,0-3 0 15,0 0 0-15,0-5 0 16,0-14 0-16,-8-6 0 16,-3-5 0-16,-1-5 0 15,-1 4-76-15,2 4-92 16,2 8 66-16,3 9-16 16,0 4 90-16,0 5-21 15,-2 1 17-15,-1 0-37 16,-4 4 33-16,-3 10-11 15,-5 4 3-15,-1 6-29 16,-1 2 46-16,-1-1 27 16,2-2-23-16,4-2 18 15,1-4 5-15,5-6 0 0,4-2 5 16,2-7 0-16,4-2-1 16,2 0-4-16,0 0-18 15,0 0-145-15,0 0-95 16,0 0-46-16,8 0 132 15,23 0 8-15</inkml:trace>
  <inkml:trace contextRef="#ctx0" brushRef="#br0" timeOffset="12862.39">19766 7228 148 0,'0'0'93'15,"0"0"83"-15,0 0 71 16,0 0 161-16,0 0 15 16,0 0-74-16,2-36-146 15,-2 36-203-15,0 3 0 16,0 12 0-16,0 8 0 15,0 7 0-15,1-1 0 16,1 1 0-16,1-5 0 16,0-7 0-16,0-3 0 0,1-9-30 15,3-2-371-15,6-4-168 16,0 0 77-16,3-12 244 16,-2-12 82-16</inkml:trace>
  <inkml:trace contextRef="#ctx0" brushRef="#br0" timeOffset="13126.68">19847 6888 71 0,'0'0'81'0,"0"0"-10"16,0 0 7-16,0 0 9 0,0 0 152 15,0 0 132-15,-27 36 126 16,23-33-62-16,2-3-318 15,1 0-117-15,-1 0 0 16,-2-7 0-16,-4-7 0 16,-3-4 0-16,1 2 0 15,1 3 0-15,3 6 0 16,2 4 0-16,4 3 0 16,0 0-408-16,16 3-793 15,22 7 892-15</inkml:trace>
  <inkml:trace contextRef="#ctx0" brushRef="#br0" timeOffset="13888.42">20466 6556 139 0,'0'0'109'0,"0"0"97"16,0 0 146-16,0 0 258 16,0 0 8-16,0 0-605 15,0-50-13-15,0 50 0 16,-3 17 0-16,0 16 0 16,3 8 0-16,0 5 0 15,0 1 0-15,16-3 0 16,5-6 0-16,2-6 0 15,4-5 0-15,1-10 0 16,-1-9 0-16,3-8 0 16,-1 0 0-16,1-14 0 0,0-13 0 15,-2-5 0-15,-5-6 0 16,-2-3 0-16,-7 3 0 16,-4 1 0-16,-4 6 0 15,-2 4 0-15,-4 6 0 16,0 7 0-16,0 4 0 15,0 6 0-15,0 3 0 16,0 1 0-16,0 0 0 16,0 0 0-16,0 11 0 15,3 9 0-15,4 6 0 16,-1 7 0-16,3 2 0 16,1 5 0-16,-3 2 0 0,-4 0 0 15,-3 3 0-15,0 3 0 16,-10 2 0-16,-10-1 0 15,-7-2 0-15,-1-9 0 16,-2-6 0-16,2-10 0 16,1-10 0-16,3-5 0 15,7-7 0-15,1 0 0 16,7 0 0-16,2-2-391 16,2-3-218-16,5-1 99 15,0 1 227-15,21 0 112 16</inkml:trace>
  <inkml:trace contextRef="#ctx0" brushRef="#br0" timeOffset="14229.51">21237 7033 156 0,'0'0'107'0,"0"0"113"16,0 0 112-16,0 0 121 16,0 0 19-16,0 0-165 15,2-47-307-15,-2 47 0 16,0 7 0-16,0 15 0 0,0 10 0 16,0 5 0-16,0 3 0 15,0-3 0-15,0-2 0 16,0-6 0-16,0-8 0 15,0-9 0-15,3-6 0 16,1-5 0-16,5-1 0 16,0 0 0-16,5-1-238 15,-2-10-357-15,1-4-63 16,-4-10 333-16,-3-7 141 16</inkml:trace>
  <inkml:trace contextRef="#ctx0" brushRef="#br0" timeOffset="14523.69">21273 6739 127 0,'0'0'82'16,"0"0"40"-16,0 0 50 16,0 0-20-16,0 0 10 15,0 0 15-15,-3 6 161 16,3-5-9-16,0-1-42 15,0 0-188-15,0 0-99 16,0 0 0-16,0 0 0 16,-2-3 0-16,1-4 0 15,-5-1 0-15,3 0 0 16,-1 2 0-16,-4 2 0 16,-1 0 0-16,-2 4 0 0,-3 0-175 15,5 9-1044-15,9 10 789 16,9-2 230-16</inkml:trace>
  <inkml:trace contextRef="#ctx0" brushRef="#br0" timeOffset="15741.73">22043 6766 71 0,'0'0'59'0,"0"0"15"15,0 0 15-15,0 0 63 16,0-78 63-16,0 60 108 16,0 4 21-16,0 4 2 15,0 3-124-15,0 4-70 16,0 3-152-16,0 0 0 16,0 0 0-16,0 0 0 0,0 5 0 15,0 13 0-15,0 7 0 16,7 9 0-16,4 2 0 15,2 7 0-15,-1-1 0 16,3 1 0-16,-4-3 0 16,-2-3 0-16,1-8 0 15,-4-10 0-15,-2-11 0 16,-1-5 0-16,1-3 0 16,2 0 0-16,5-11 0 15,3-8 0-15,5-10 0 16,2-2 0-16,2-4 0 15,-1-2 0-15,0 1 0 16,-5 2 0-16,-3 4 0 16,-5 7 0-16,-1 3 0 15,-5 5 0-15,0 8 0 0,-3 4 0 16,2 3 0-16,-2 0 0 16,0 0 0-16,0 18 0 15,4 7 0-15,-1 6 0 16,3 3 0-16,1-2 0 15,2-2 0-15,5-5 0 16,-1-6 0-16,2-7 0 16,0-6 0-16,3-6 0 15,5 0 0-15,3-5 0 16,4-11 0-16,-3-4 0 0,-3-3 0 16,-5 0 0-16,-7-3 0 15,-4-1 0-15,-7-1 0 16,-1-1 0-16,0 0 0 15,-9 2 0-15,-9 0 0 16,0 5 0-16,-3 4 0 16,0 6 0-16,0 2 0 15,1 4 0-15,-3 5-47 16,4 1-553-16,0 0-154 16,5 4 375-16,4 9 199 15</inkml:trace>
  <inkml:trace contextRef="#ctx0" brushRef="#br0" timeOffset="17034.04">21886 6485 9 0,'0'0'74'0,"0"0"-31"16,0 0 10-16,0 0 1 16,0 0 5-16,0 0-1 15,-38 0 20-15,38 0 8 16,16-7 16-16,26-3-102 15,22-1 0-15,19 1 0 16,7 2 0-16,-7 2 8 16,-8 0 3-16,-17 2-4 15,-16 1 2-15,-18 1-7 16,-15 1 3-16,-6 1-3 0,-3 0-2 16,0 0-14-16,-4 0-69 15,-13 0-37-15,-5 0 33 16,-2 7-14-16,6-1-4 15,8-2-20-15</inkml:trace>
  <inkml:trace contextRef="#ctx0" brushRef="#br0" timeOffset="17492.48">22998 6925 116 0,'0'0'72'16,"0"0"25"-16,0 0 15 15,0 0-4-15,0 0-29 16,0 0-45-16,16-18-34 15,-16 24 0-15,0 2 15 0,0-1 1 16,-1-4 39-16,-2-1-11 16,3-2 28-16,0 0 61 15,0 0 110-15,0-2 35 16,0-5-12-16,0 0-249 16,0 3 52-16,0 2-46 15,0 2 23-15,0 0 7 16,0 0-53-16,0 0-24 15,0 0 7-15,0 0-6 16,0 0 0-16,0 3 6 16,-3 0 17-16,-2-2 17 15,1 1-17-15,1-2-29 16,1 0-164-16,2 0-305 16,0-9-38-16,17-6 140 0</inkml:trace>
  <inkml:trace contextRef="#ctx0" brushRef="#br0" timeOffset="18069.24">23213 6625 146 0,'0'0'87'16,"0"0"58"-16,0 0-7 15,0 0-16-15,80-3 46 16,-43 10 32-16,1 10 13 16,-7 7-43-16,-7 6-20 15,-9 8-56-15,-10 6 8 0,-5 3-28 16,0 6-34-16,-17-2 12 16,-1-10-40-16,5-12-12 15,4-15-23-15,7-11-29 16,2-3 52-16,0-7 34 15,0-15 36-15,9-7-70 16,11-6-35-16,7-3-57 16,5-3-22-16,7 0 12 15,-2 1 9-15,-2 7 44 16,-10 3 13-16,-8 6 15 0,-4 8 21 16,-9 5 16-1,-1 7-6-15,-3 2 21 0,0 2 18 16,0 0-49-16,-3 7-70 15,-11 15 3-15,-5 5 67 16,2 5 5-16,3-1 0 16,5 2 73-16,6-3-7 15,3-1 0-15,0 1 8 16,10-5-34-16,7 1 7 16,1-1-1-16,0-3 13 15,-3-2-18-15,-5-6-23 16,-4-3-11-16,-3-2 17 15,0-5-29-15,-3-1-35 16,5-3-331-16,-2 0-413 16,0 0 289-16,0 0 262 0</inkml:trace>
  <inkml:trace contextRef="#ctx0" brushRef="#br0" timeOffset="18366.41">23901 6915 159 0,'0'0'132'0,"0"0"178"15,0 0 165-15,0 0-99 16,0 0-82-16,0 0 7 16,50 56-301-16,-42-36 0 0,-2 2 0 15,-3-2 0 1,-3-2 0-16,0 2 0 0,0-3 0 15,0-2 0-15,0-4 0 16,0-3 0-16,0-6 0 16,0-2 0-16,0 0 0 15,0-10 0-15,4-9-255 16,2-8-658-16,-5-10 340 16,-1-6 327-16</inkml:trace>
  <inkml:trace contextRef="#ctx0" brushRef="#br0" timeOffset="18592.96">23982 6714 161 0,'0'0'94'16,"0"0"124"-16,0 0 171 15,0 0 123-15,0 0-100 16,0 0-193-16,0 1-177 15,0-1-42-15,0 0 0 16,0 0 0-16,0 0 0 16,0 0-117-16,-8 0-599 15,-6-1 26-15,-2-5 380 16,1-2 162-16</inkml:trace>
  <inkml:trace contextRef="#ctx0" brushRef="#br0" timeOffset="19394.14">23122 6321 25 0,'0'0'35'0,"0"0"8"16,0 0 1-16,0 0 0 15,0 0-9-15,0 0 2 16,-30 5-1-16,30-5-2 16,0 0 33-16,18 0 30 15,25 0-43-15,23-3 87 16,20-7 6-16,14-1-52 15,0 1-7-15,-7-1-72 16,-16 2 10-16,-27 2-10 16,-25 3 5-16,-16 1 15 15,-9 3 51-15,0 0 11 16,0 0-67-16,-2 0-31 16,-11 0-31-16,-5 0-57 0,-3 0-133 15,-4 9-174-15,-2-1 77 16,-6-4 137-16</inkml:trace>
  <inkml:trace contextRef="#ctx0" brushRef="#br0" timeOffset="22786.25">14658 10466 46 0,'0'0'48'15,"0"0"15"-15,0 0-5 16,0 0 19-16,0-72 28 16,0 64 12-16,0 0-22 15,3 1-5-15,15 3-4 16,10 4-74-16,9 0 3 15,8 9-4-15,6 11-8 16,1 3 16-16,2 7-19 16,0 1 10-16,-2 0-10 15,-7-4 0-15,-8-4 10 16,-6-8-6-16,-7-6 2 0,-5-7-6 16,4-2 14-1,4-4 6-15,10-16 73 0,2-5-27 16,3-5 21-16,-2-2 11 15,-3 2-29-15,-1 3 19 16,-3 6-30-16,-3 9-14 16,-1 6-44-16,3 6-6 15,2 3-10-15,5 17 16 16,2 2-33-16,1 2 18 16,-1-1 4-16,0-3-36 15,0-7-15-15,-2-3 8 16,-1-6 35-16,-1-4 19 15,1 0 4-15,1-9-4 16,2-9-4-16,-2-4 4 0,0 1 9 16,-2 0-4-16,-2 4 15 15,-1 3-15-15,-5 5-5 16,-1 8-5-16,0 1 0 16,0 0-15-16,1 7 11 15,-2 7-11-15,1 2 10 16,-3-1-27-16,0 1-4 15,1-5 5-15,2-4 7 16,-1-7 29-16,2 0 8 16,-3 0 9-16,0-13-4 15,-1 2-4-15,-4-3 28 16,0 2 4-16,-6 1-18 16,1 3-13-16,-5 4-5 15,2 4-10-15,-1 0-24 16,3 0-163-16,4 8-214 0,1 1 131 15,-5-3 99-15</inkml:trace>
  <inkml:trace contextRef="#ctx0" brushRef="#br0" timeOffset="28396.97">25014 6581 50 0,'0'0'33'16,"0"0"5"-16,0 0-1 15,0 0 0-15,0 0 3 16,0 0 4-16,0 0 11 16,0 0 10-16,0-6 5 15,0 5-5-15,0-1-4 16,0 1 28-16,0-2-3 16,0-2-7-16,0-1 63 15,0-2-44-15,0-2-68 0,0 2 38 16,0-1 18-16,0 2 4 15,-2 3-27-15,1 2 28 16,1 1-3-16,0 1-43 16,-2 0 17-16,2 0-22 15,0 0-12-15,0 0-28 16,0 0 18-16,0 0-18 16,0 0-6-16,0 0 6 15,0 1-40-15,0 8 6 16,-1 9 0-16,-1 3 34 15,2 5 17-15,0 2 11 16,0 1-11-16,0 1 35 16,0 3-6-16,6 0 11 15,0-1-5-15,0 0-5 16,-2-3 0-16,-1 1-47 0,-1-3 0 16,-2-2 0-16,0-2 0 15,0-5 0-15,1-2 0 16,-1-6 0-16,2-2 0 15,1-4 0-15,-3 1 0 16,1-3 0-16,1 3 0 16,-1-3 0-16,-1 3 0 15,0-5 0-15,0 1 0 16,0-1 0-16,0 0 0 16,0 0-82-16,0 0-338 15,0 0-87-15,0 0 57 16,0-7 122-16,0-1 172 0</inkml:trace>
  <inkml:trace contextRef="#ctx0" brushRef="#br0" timeOffset="28848.47">24797 6868 27 0,'0'0'36'0,"0"0"-2"16,0 0 4-16,0 0-2 0,0 0 1 16,-86-9 5-16,78 9 3 15,4-1 7-15,-1 1 5 16,5 0 14-16,0 0 21 15,0-2-17-15,0 2-28 16,11-5-32-16,33 0-9 16,23-1 22-16,21 1-13 15,2 3-10-15,-11-3-5 16,-12 2 0-16,-11 0 0 16,-18 1 9-16,-11-1 12 15,-14 1 33-15,-7 0 49 0,-6 2-26 16,0 0 15-16,0 0-33 15,0 0-40-15,0 0-19 16,0 0-10-16,0 0-100 16,0 0-130-16,0 0-12 15,-4 1-2-15,-6 7 129 16,-2-2 24-16</inkml:trace>
  <inkml:trace contextRef="#ctx0" brushRef="#br0" timeOffset="36582.56">26213 6284 29 0,'0'0'37'0,"0"0"-8"16,0 0 5-16,0 0-4 16,0 0-1-16,0 0-4 0,0 0 0 15,-45 8 10-15,66-8 0 16,25-4-10-16,25-6-10 16,21-1-4-16,10 1 1 15,2 1-3-15,-9 2-6 16,-14 1 1-16,-20 4-4 15,-24 2-1-15,-20 0-7 16,-12 0-55-16,-5 0-21 16,-14 8 9-16,-22 5 21 15,-12-2-32-15</inkml:trace>
  <inkml:trace contextRef="#ctx0" brushRef="#br0" timeOffset="37345.42">26229 6315 63 0,'0'0'57'0,"0"0"9"15,0 0-4-15,0 0 29 16,0 0 21-16,0 0 38 16,-31-44 28-16,29 41 7 15,2 3 1-15,0 0-48 16,0 0-47-16,-1 0-60 15,1 0-31-15,0 0-10 16,0 9-21-16,0 7 15 16,0 7 16-16,10 4 31 15,16 7-15-15,11 2 0 16,10 5-6-16,6 0 11 16,2-3-21-16,0-4 0 0,-5-6 27 15,-9-5-27-15,-8-5 5 16,-7-5-5-16,-13-5 16 15,-5-2-5-15,-4-3-11 16,-4-1 0-16,0 3-5 16,0 5-6-16,-1 7 11 15,-19 11 0-15,-13 7 44 16,-11 6-33-16,-7 6-6 16,-7 5 0-16,-5 4 1 15,-1 2-6-15,6-4-22 0,6-7 17 16,14-9-17-1,10-10 0-15,10-9 0 0,11-4 1 16,3-8-5-16,4-2-11 16,0 0-10-16,13-2-22 15,24-2-49-15,15-1 114 16,21 0 4-16,14 0 0 16,14 0-57-16,4 0-6 15,3 0 35-15,-6 0-25 16,-11 0 20-16,-13 0 10 15,-17 0-1-15,-18 0 8 16,-18 0 9-16,-13-3 7 0,-4-1 17 16,-5-3-11-16,-2 0 31 15,1-3-20 1,-2-5 9-16,0-3 5 0,0-7 2 16,0-1 51-16,0-6-36 15,0 1 50-15,0 3 73 16,-2 2 2-16,-4 8 47 15,2 6-29-15,1 6-138 16,1 3-53-16,2 3 0 16,-1 0-53-16,-4 20-588 15,-3 9 67-15,-8 7 162 16,-6 4 205-16</inkml:trace>
  <inkml:trace contextRef="#ctx0" brushRef="#br0" timeOffset="37843.25">26400 7899 71 0,'0'0'63'0,"0"0"20"16,0 0 25-16,0 0 89 15,0 0 104-15,0 0 159 16,7-20-65-16,-7 20-172 16,0 0-205-16,0 10-18 15,0 8-41-15,0 8 41 0,-3 0 41 16,0 3-18-16,2-5-12 15,1-5-11-15,0-7-98 16,0-4-174-16,0-8-129 16,13 0-33-16,0-4 177 15,2-16 40-15,-6-4 76 16</inkml:trace>
  <inkml:trace contextRef="#ctx0" brushRef="#br0" timeOffset="38140.74">26398 7701 14 0,'0'0'91'0,"0"0"-32"15,0 0 22-15,0 0 28 0,0 0 50 16,0 0 113-16,-8-4 162 16,8 3 42-16,0 0-124 15,-1-3-352-15,-1-2 0 16,-1-4 0-16,0-3 0 15,-1 2 0-15,3-1 0 16,1 7 0-16,0 2 0 16,0 3 0-16,0 0 0 15,0 0 0-15,0 0 0 16,0 0 0-16,0 0 0 16,0 5 0-16,0 10 0 15,0 6-928-15,1 2 245 16,14-1 412-16</inkml:trace>
  <inkml:trace contextRef="#ctx0" brushRef="#br0" timeOffset="38365.14">26720 7796 61 0,'0'0'121'16,"0"0"-25"-16,0 0 77 16,0 0 3-16,0 0-50 15,97 0-62-15,-64 0-64 16,-5 0-92-16,-10 0-173 0,-10 7 44 16,-8 10 84-16</inkml:trace>
  <inkml:trace contextRef="#ctx0" brushRef="#br0" timeOffset="38527.71">26748 8025 143 0,'0'0'94'0,"0"0"88"16,0 0 0-16,0 0-48 15,114-22-84-15,-66 18-50 0,4 1-93 16,-1 1-232-1,-4-6 121-15</inkml:trace>
  <inkml:trace contextRef="#ctx0" brushRef="#br0" timeOffset="38793.4">27287 7721 137 0,'0'0'141'16,"0"0"157"-16,0 0 132 15,0 0-10-15,0 0-145 16,0 0-92-16,27 27-20 16,-22 4-163-16,-1 4 0 0,-4 2 0 15,2-2 0 1,-2-5 0-16,0-4 0 0,0-11 0 16,0-5 0-16,0-5 0 15,0-3 0-15,0-2 0 16,0 0-341-16,-3-10-483 15,-7-19 234-15,-6-18 364 16</inkml:trace>
  <inkml:trace contextRef="#ctx0" brushRef="#br0" timeOffset="39775.93">26420 6000 74 0,'0'0'35'16,"0"0"6"-16,0 0-13 16,0 0 0-16,0 0-1 0,96-47 1 15,-54 28-7 1,4-7 12-16,-6-2 3 0,-5-3 5 16,-9-2 1-16,-5-2-13 15,-7-1-10-15,-1-3 4 16,-4-1-12-16,0-3 0 15,-3-2-1-15,0-2-2 16,-3 2-6-16,-3 1 6 16,0 2-4-16,-2 4 4 15,-14 3 15-15,-4 5-10 16,-3 4 24-16,-1 8 0 16,-1 7 24-16,2 5-32 15,4 6-20-15,-4 6-9 16,4 22-18-16,-2 11 3 0,0 8 15 15,5 6 0 1,-1 2 2-16,8-3 20 0,9-1-1 16,5-5 8-16,35-2 19 15,20-4 10-15,12-5 28 16,8-4-52-16,-10-5-9 16,-15-3-25-16,-17-3-9 15,-19 3-235-15,-19 0-61 16,0-3 54-16,-21 0 125 15</inkml:trace>
  <inkml:trace contextRef="#ctx0" brushRef="#br0" timeOffset="40867.61">27750 6235 51 0,'0'0'92'0,"0"0"-15"15,0 0 50-15,0 0 39 16,0 0 61-16,0 0 71 16,-15-52-126-16,15 54-143 15,0 18-29-15,9 16 0 16,13 16 104-16,2 11 27 15,4 7 62-15,5 6-80 16,-1 0-55-16,-1-1-41 16,-3-6 23-16,-1-5-28 0,-5-8-6 15,-2-9 0-15,-8-12-6 16,-5-12 5-16,-2-11-10 16,-4-9 10-16,1-3 7 15,-2-3 46-15,0-15-5 16,0-8-53-16,0-6 0 15,0-5 0-15,-3-5 0 16,-3 1-24-16,-3 5-28 16,1 6 34-16,-1 11 7 15,2 8 5-15,1 7 6 16,-3 4-29-16,-7 0-11 16,-11 11-41-16,-6 15 24 15,-6 9 17-15,-1 4-27 0,-3 2 11 16,2 2 40-1,5-5 0-15,8-7 16 0,9-10-6 16,10-8-5-16,4-9 6 16,5-4 5-16,0 0 22 15,0 0-22-15,0 0-22 16,17-8-335-16,11 3-216 16,11 2 256-16,7 3 165 15</inkml:trace>
  <inkml:trace contextRef="#ctx0" brushRef="#br0" timeOffset="41193.51">28423 7002 108 0,'0'0'97'0,"0"0"42"16,0 0 109-16,0 0 76 16,0 0 68-16,0 0-61 15,4-28-172-15,-4 36-159 16,0 16 17-16,0 4 6 16,0 8 23-16,0-3 0 15,0-2-11-15,0-4-35 16,0-4 35-16,0-9-35 0,2-6-12 15,2-8-247-15,6 0-177 16,2-18 12-16,-1-11-64 16,-2-13 280-16</inkml:trace>
  <inkml:trace contextRef="#ctx0" brushRef="#br0" timeOffset="41446.33">28475 6628 49 0,'0'0'85'16,"0"0"6"-16,0 0 14 16,0 0 14-16,0 0 8 0,0 0 19 15,0 6 138-15,-2-1 42 16,-2-1-30-16,3-2-11 16,-1-2-151-16,2 0-134 15,0 0 0-15,-2 0 0 16,-2-5 0-16,-2-3 0 15,-3-2 0-15,2 5 0 16,4 0 0-16,3 5-513 16,1 0-473-16,29 0 582 15</inkml:trace>
  <inkml:trace contextRef="#ctx0" brushRef="#br0" timeOffset="42397">29095 6436 56 0,'0'0'56'0,"0"0"11"15,0 0 7-15,0 0 29 16,0 0 46-16,-40-78 35 16,39 76 50-16,1 2 39 15,0 0-64-15,0 0-119 16,0 0-90-16,0 11-64 15,0 14-30-15,7 12 94 16,10 2 6-16,8 5 4 16,6-3-10-16,4-5-119 0,2-7-22 15,0-11-29-15,-3-8 102 16,-1-9 19-16,-3-1 7 16,-6-8 18-16,1-14 22 15,-5-6 2-15,-4-4 20 16,-2-4-14-16,-8-2-6 15,-3-1 15-15,-3 4-9 16,0 5 9-16,0 11 20 16,0 6 36-16,0 7 25 15,0 6-18-15,0 0-78 16,0 0-21-16,0 16-85 16,0 12 62-16,10 9 41 15,3 8 3-15,0 4 0 0,0 5 6 16,-7 3 42-16,-5 2-2 15,-1-3-22-15,-3-1 10 16,-19-1 7-16,-5-6-9 16,-4-3 4-16,1-8-17 15,-1-9 8-15,1-10 3 16,0-9 4-16,6-7-5 16,2-2-29-16,5-2-83 15,8-10-227-15,9-5-33 16,0 0 43-16,19 2 124 15</inkml:trace>
  <inkml:trace contextRef="#ctx0" brushRef="#br0" timeOffset="42693.18">29877 7003 51 0,'0'0'90'15,"0"0"-8"-15,0 0 42 16,0 0 37-16,0 0 0 16,0 0 52-16,9-8-61 15,-9 8-54-15,0 8-61 16,0 7 52-16,0 7 1 16,0 1-43-16,0-2 5 15,-3-2-31-15,0-4-4 16,2-4-7-16,1-6-10 0,0-5-16 15,0 0-210-15,0 0-135 16,0-14 49-16,0-10 1 16,0-11 138-16</inkml:trace>
  <inkml:trace contextRef="#ctx0" brushRef="#br0" timeOffset="42902.63">29879 6595 146 0,'0'0'103'0,"0"0"120"16,0 0 180-16,0 0 132 0,0 0-136 15,0 0-161-15,-8-11-238 16,8 11 0-16,0 0 0 16,0 0 0-16,0 0-152 15,0 0-499-15,0 0-69 16,0 0 415-16,0 7 145 15</inkml:trace>
  <inkml:trace contextRef="#ctx0" brushRef="#br0" timeOffset="43434.78">30350 6281 75 0,'0'0'60'0,"0"0"27"15,0 0 47-15,0 0 77 16,0 0 167-16,-6-72 56 16,6 72-61-16,0 0-149 15,0 0-166-15,0 11-58 16,0 19-110-16,0 16 110 15,2 16 58-15,2 7 7 16,-4 7-65-16,0 0 0 16,0-3 0-16,0-11 0 15,0-14 0-15,0-17 0 0,0-15-24 16,0-10-46-16,0-6-57 16,0 0 104-16,0-12 18 15,11-12 5-15,2-6-12 16,6-4-45-16,7-3 1 15,2 4-51-15,8 5-106 16,3 8 118-16,0 8 61 16,2 11-3-16,-2 1 32 15,-5 7-17-15,-5 14 22 16,-14 2 32-16,-7 2-10 16,-8 1 47-16,0-4-4 15,-20-1 18-15,-13-3-19 16,-12-3 2-16,-7-5-61 15,-5-5-5-15,-4-3-293 16,-5-2-235-16,-1 0 133 0,-4-3 187 16</inkml:trace>
  <inkml:trace contextRef="#ctx0" brushRef="#br0" timeOffset="54039.55">27615 8815 46 0,'0'0'62'0,"0"0"-38"16,0 0 16-16,0 0-2 15,0 0-5-15,0 0-12 16,0 0-3-16,0 0-6 16,-7 3 5-16,26-3 2 15,13 0 31-15,15 0 23 16,16 0-21-16,9 0-18 15,4 0-18-15,6 0 7 16,-8 0-19-16,-8 0 11 0,-17 0 4 16,-16 1 27-1,-15-1 22-15,-13 0-19 0,-5 0 1 16,0 0 40-16,0 0 21 16,0 0-4-16,0 0-62 15,-3 0-45-15,-8 0-13 16,-7 0-130-16,-7-1-305 15,0-7 158-15,2-4 113 16</inkml:trace>
  <inkml:trace contextRef="#ctx0" brushRef="#br0" timeOffset="55359.75">28954 8348 27 0,'0'0'24'15,"0"0"10"-15,0 0 11 16,0 0-8-16,0 0 2 16,0 0 3-16,-11 0 1 15,11 0-3-15,2 0-6 16,26 0-9-16,20-6-14 16,22 1-1-16,11-3-1 0,5 3-4 15,-1 2 1-15,-3 1-1 16,-9 0-2-1,-15-1-3-15,-17 2 3 0,-21-3-3 16,-12 4-6-16,-6 0 6 16,-2 0 0-16,0 0-44 15,-14 0-43-15,-16 2 34 16,-13 7 0-16,-6-1-12 16,-3-3 7-16</inkml:trace>
  <inkml:trace contextRef="#ctx0" brushRef="#br0" timeOffset="56301.03">29006 8407 19 0,'0'0'35'0,"0"0"15"16,0 0-7-16,0 0 5 15,0 0-9-15,0 0 24 16,-5-28 22-16,5 25 44 16,0 1 72-16,0-1 63 15,0 0-71-15,-1 1 139 16,1 1-12-16,0 1-94 0,0 0-226 16,0 0 0-16,0 0 0 15,0 0 0 1,0 0 0-16,0 11 0 0,1 9 0 15,14 11 0-15,9 7 0 16,6 5 0-16,3 6 0 16,1 1 0-16,-1-1 0 15,-3-4 0-15,-3-6 0 16,-4-8 0-16,-3-7 0 16,-4-8 0-16,-7-6 0 15,-2-5 0-15,-3-4 0 16,-4 1 0-16,0 0 0 15,0-2 0-15,0 1 0 16,0-1 0-16,0 3 0 16,0 5 0-16,-4 6 0 0,-12 9 0 15,-9 8 0-15,-6 5 0 16,-5 4 0-16,-5-1 0 16,-2 1 0-16,0 0 0 15,0-1 0-15,1 2 0 16,5-2 0-16,2-3 0 15,7-5 0-15,7-9 0 16,8-6 0-16,7-6 0 16,2-6 0-16,4-3 0 15,0-1 0-15,0 0-13 16,0 0-27-16,0 0 28 16,22 0-46-16,11 0 58 15,13 0 0-15,12 0 0 0,4 0-5 16,7 0-1-1,9 0-12-15,2 0-10 0,1 0-30 16,-2-2 24-16,-10-2-6 16,-8-1 17-16,-15-1-5 15,-12 0 5-15,-10 3-10 16,-10 0 33-16,-5 0 0 16,-2-3 16-16,-1 1-16 15,-1-4 29-15,1 1-29 16,-2-2 11-16,-1-4 6 15,0-2 5-15,-3-4 1 16,0-2 40-16,0-2 23 0,0 0 42 16,0-2-104-1,-4 4-24-15,1 4 0 0,0 1 0 16,1 7 0-16,1 4 0 16,1 3 0-16,0 2 0 15,0 1 0-15,0 0 0 16,0 14-249-16,-2 12-531 15,-2 10 226-15,-7 7 296 16,-10 6 105-16</inkml:trace>
  <inkml:trace contextRef="#ctx0" brushRef="#br0" timeOffset="56853.18">29064 9948 63 0,'0'0'76'16,"0"0"2"-16,0 0 28 15,0 0 65-15,0 0 39 0,0 0 12 16,8-20-43 0,-8 20-88-16,0 9-29 0,0 5-47 15,0 7 169 1,0 6-75-16,0 4-59 0,0 1-27 15,0 2-12-15,0-2-11 16,1-4-17-16,4-8-88 16,-1-7-145-16,1-9-109 15,3-4 15-15,0-7 136 16,1-18 74-16,-3-10 10 16</inkml:trace>
  <inkml:trace contextRef="#ctx0" brushRef="#br0" timeOffset="57155.15">29127 9755 95 0,'0'0'44'16,"0"0"28"-16,0 0-2 16,0 0 2-16,0 0 46 15,0 0 33-15,-5-2 102 16,5 2 116-16,0 0 71 15,0 0-77-15,0-4-363 16,-1-5 0-16,-5-2 0 16,1-3 0-16,1 5 0 15,-1 0 0-15,4 6 0 16,-1 2 0-16,1 1 0 16,1 0 0-16,0 0 0 0,0 0 0 15,0 17-249 1,0 9-653-16,-2 10 316 0,-1 0 394 15</inkml:trace>
  <inkml:trace contextRef="#ctx0" brushRef="#br0" timeOffset="57364.37">29272 9940 80 0,'0'0'78'0,"0"0"22"16,0 0 81-16,0 0-23 16,0 0-43-16,104-32-69 0,-77 32-46 15,-2 0 0-15,-5 0-165 16,-4 6-69-16,-12 10 84 16,-4 4 47-16</inkml:trace>
  <inkml:trace contextRef="#ctx0" brushRef="#br0" timeOffset="57535.81">29286 10144 58 0,'0'0'55'0,"0"0"25"0,0 0 26 16,0 0 24 0,0 0 6-16,0 0-46 15,91-1-41-15,-56 1-49 16,2-1-66-16,1-5-153 0,-2-2 33 15,-7-5 58-15</inkml:trace>
  <inkml:trace contextRef="#ctx0" brushRef="#br0" timeOffset="57789.24">29686 9901 76 0,'0'0'59'15,"0"0"32"-15,0 0 76 16,0 0 152-16,0 0 252 15,0 0-56-15,6-45-266 16,-4 45-249-16,1 12 0 0,3 10 0 16,-1 8 0-1,-2 2 0-15,1 2 0 0,-3 0 0 16,-1-4 0-16,0-7 0 16,0-7 0-16,0-6 0 15,0-7 0-15,0-3 0 16,0 0 0-16,0-10-464 15,-9-17-514-15,-3-17 579 16</inkml:trace>
  <inkml:trace contextRef="#ctx0" brushRef="#br0" timeOffset="58621.68">29194 8058 74 0,'0'0'38'15,"0"0"16"-15,0 0-2 0,0 0-17 16,0 0 9-1,0 0 6-15,110-63-8 0,-66 40-5 16,-4 0 8-16,-6-2 5 16,-2-2 21-16,-7 0-17 15,-1-3-3-15,-5-1-15 16,-2-4-24-16,-3-1 4 16,-5-3-4-16,-1-1 3 15,-5 2-12-15,-3 2 3 16,0 4 9-16,0 3-15 15,-8 4 8-15,-8 3 14 16,-2 5-2-16,-6 4 10 16,-6 9-20-16,-2 4-10 0,-3 6-3 15,-1 19-21-15,11 8-2 16,6 3 19 0,10 4-15-16,9-2 19 0,0 0 3 15,9-4 9-15,15-3 14 16,7-4 10-16,9-3 38 15,5-2 40-15,1 0-11 16,0-5-45-16,-10 1-40 16,-3-2-10-16,-9-4-5 15,-5-4-10-15,-5-1-46 16,-4-2-160-16,-1-1-110 16,-3-3 51-16,-3 1 113 15,-3-2 36-15</inkml:trace>
  <inkml:trace contextRef="#ctx0" brushRef="#br0" timeOffset="60220.49">30623 8361 55 0,'0'0'43'0,"0"0"34"0,0 0 0 16,0 0 29-16,0 0 87 16,0 0 65-16,-21-69 125 15,21 66 13-15,0 3-42 16,0 0-249-16,0 0-105 16,0 0 0-16,0 4 0 15,2 23 0-15,13 14 0 16,10 19 0-16,5 12 0 15,3 10 0-15,0 3 0 16,-4-9 0-16,-2-8 0 0,-5-8 0 16,-5-11 0-1,-1-15 0-15,-5-9 0 0,-7-13 0 16,0-7 0-16,-4-5 0 16,1 0 0-16,1-12 0 15,-2-11 0-15,0-6 0 16,0-2 0-16,0 0 0 15,0 1 0-15,-8 7 0 16,-1 2 0-16,-3 6 0 16,-3 4 0-16,-4 4 0 15,-2 5 0-15,-11 2 0 16,-8 4 0-16,-5 17-71 0,-4 8-56 16,3 3 18-1,5-1 2-15,5-1 46 0,9-6 23 16,7-7 27-16,7-5 5 15,5-6-5-15,5-3 6 16,2-2-91-16,1-1-70 16,0 0-97-16,-3 0-21 15,0 0 34-15,-2 0 57 16,-5 0 40-16</inkml:trace>
  <inkml:trace contextRef="#ctx0" brushRef="#br0" timeOffset="62418.54">31204 8925 67 0,'0'0'48'0,"0"0"21"16,0 0-18-16,0 0 32 15,0 0 24-15,0 0 13 16,0 0-7-16,1-12-28 15,-1 12-13-15,0 0-22 16,0 0-16-16,0 2-3 16,0 8-8-16,-1 5 7 15,-1 5 25-15,-1 0-9 16,3-1-29-16,0-3-13 0,0-3 5 16,0-4-4-16,0-4-5 15,0-5-14-15,3 0-93 16,9 0-214-16,0-4 59 15,0-12 61-15,-7-6 37 16</inkml:trace>
  <inkml:trace contextRef="#ctx0" brushRef="#br0" timeOffset="62852.15">31185 8644 94 0,'0'0'72'0,"0"0"-14"16,0 0 30-16,0 0 28 15,0 0 14-15,0 0 34 16,-4 5 23-16,3-5 32 0,-1 0 27 16,2 0 2-16,-1 0 54 15,1 0-179-15,0 0-123 16,0 0 0-16,0 0 0 15,0 0 0-15,0 0 0 16,0 0 0-16,0 0 0 16,0 0 0-16,0 5 0 15,0 2 0-15,0 3 0 16,0 0 0-16,0-3 0 16,-3-2 0-16,0-2 0 15,1-3 0-15,1 0 0 0,1 0 0 16,0 0 0-16,0 0 0 15,-2-7 0-15,1-10 0 16,-2-4 0-16,0 2 0 16,3 1 0-16,-2 8 0 15,2 6-18-15,0 4-993 16,-1 0 361-16,1 0 399 16</inkml:trace>
  <inkml:trace contextRef="#ctx0" brushRef="#br0" timeOffset="100618.75">20230 5520 76 0,'0'0'58'0,"0"0"12"16,0 0 16-16,0 0 43 16,0 0 8-16,0 0 52 15,0 0 0-15,-6-35 64 16,5 32-9-16,1 3 37 15,-2 0 7-15,1 0-241 16,1 0-47-16,-3 0 0 16,3 0 0-16,0 0 0 15,0 0 0-15,0 7 0 16,0 7 0-16,15 8 0 16,4 3 0-16,2 6 0 15,3-1 0-15,-2 2 0 0,-1-4 0 16,-3-1 0-16,-4-8 0 15,-3-4 0-15,-5-5 0 16,-1-7 0-16,-2-3 0 16,0 0 0-16,6 0 0 15,9-15 0-15,19-15 0 16,28-13 0-16,31-14 0 16,23-5 0-16,17-4 0 15,2 9 0-15,-14 5 0 16,-19 13 0-16,-31 9 0 15,-28 9 0-15,-21 8 0 16,-18 6 0-16,-5 4 0 0,-2 3 0 16,0 0 0-1,0 0 0-15,-13 0 0 0,-10 9 0 16,-7 8 0-16,-6 1-374 16,-1-2-690-16,-2-9 638 15</inkml:trace>
  <inkml:trace contextRef="#ctx0" brushRef="#br1" timeOffset="90815.04">6257 16552 22 0,'0'0'45'0,"0"0"-2"16,0 0 3-16,0 0-3 16,0 0 10-16,0 0 16 15,0 0 11-15,-61-27 3 16,50 24 6-16,-2-1-16 15,5 4 1-15,-1 0-30 16,0 0-11-16,1 0-10 16,0 0-8-16,5 0-5 15,0 0 7-15,3 0 7 16,0 2-11-16,0 0 0 16,0-2-13-16,25 3 4 15,17 0 6-15,22-3 43 0,17 0-34 16,8 0 9-16,4-1-28 15,-6-6 12 1,-7-1 9-16,0 3-8 0,-11-1-5 16,-9 2-4-16,-14 1-4 15,-16 0-12-15,-12 3 12 16,-12 0 0-16,-5 0 0 16,-1 0 0-16,0 0 21 15,0-1 0-15,0-1 29 16,-1 0-41-16,-11-3-9 15,-3 1-109-15,1-1-217 0,4-2-20 16,9-6 166 0,1 2 14-16</inkml:trace>
  <inkml:trace contextRef="#ctx0" brushRef="#br1" timeOffset="91302.1">7067 16157 82 0,'0'0'58'0,"0"0"18"16,0 0 12-16,0 0 71 16,0 0 13-16,0 0 10 15,-36-41-31-15,35 41-60 0,1 0-70 16,0 0-8-16,0 3-9 15,3 9 18-15,16 2 28 16,14 5 44-16,9 1 48 16,8 0 8-16,4 1-72 15,1 1-72-15,-2 3 5 16,-9 0-11-16,-5 1 28 16,-6 0-22-16,-6-2-6 15,-5-4 5-15,-5-4-21 16,-6 0 32-16,-3-5-16 15,-5 1 0-15,-3-1 6 16,0 2 5-16,0 2 18 16,-16 5 11-16,-6 3 0 15,-6 3-6-15,-6 2-5 0,-5 1 6 16,-1-2-18-16,1-5 6 16,3-4-5-16,8-2-13 15,4-6 7-15,10-6-12 16,3-1-6-16,3 0-320 15,4-3-258-15,-1 0-54 16,5 0 386-16</inkml:trace>
  <inkml:trace contextRef="#ctx0" brushRef="#br1" timeOffset="114240.65">25825 15491 41 0,'0'0'34'0,"0"0"8"16,0 0-1-16,0 0 14 0,0 0 14 16,0 0 18-16,0 0 39 15,-6-42 14-15,6 37 10 16,-1 4-16-16,1 1-6 15,-2 0-38-15,1 0-90 16,-2 0-14-16,-2 14-37 16,-2 9 51-16,-4 4 60 15,-2 8 37-15,-3 2 11 16,-1 3 12-16,-2 3-43 16,2 0-6-16,-2 6-37 15,1 1-29-15,-3 3 35 0,0 3-40 16,3-4 0-16,-1-8 0 15,4-14 17-15,8-10-17 16,2-12 11-16,5-8 12 16,0 0 40-16,0-15 186 15,0-14-249-15,9-16 0 16,7-9 0-16,5-2 0 16,0-1 0-16,2 1 0 15,-3 2 0-15,1 5 0 16,2 1 0-16,-1 7 0 15,2 5 0-15,-3 7 0 16,-3 5 0-16,-3 4 0 0,-4 3 0 16,-3 5 0-16,-3 2 0 15,-2 3 0-15,-2 4 0 16,-1 3 0-16,0 0 0 16,0 0 0-16,2 0 0 15,2 4 0-15,6 13 0 16,1 8 0-16,5 5 0 15,-1 4 0-15,3 5 0 16,2 0 0-16,2 2 0 16,3 0 0-16,2-5 0 15,0-1 0-15,-1-2 0 16,-3-2 0-16,-2-3 0 16,-6-4 0-16,-3-5 0 15,-6-6 0-15,-2-7 0 16,-2-2 0-16,-1-4 0 0,-1 0 0 15,0 0 0-15,0 0 0 16,0 0 0-16,0 0 0 16,0 0 0-16,0 0-152 15,-7 0-783-15,-9 0 409 16,-4 0 293-16,-1-3 81 16</inkml:trace>
  <inkml:trace contextRef="#ctx0" brushRef="#br1" timeOffset="114534.86">25652 15794 43 0,'0'0'43'15,"0"0"10"-15,0 0 7 16,0 0-6-16,0 0 3 15,0 0-4-15,12-6-28 16,36 2-3-16,16-3 19 16,6 0-6-16,-1-2-13 15,-16-3-14-15,-10 4-5 16,-14 1 7-16,-16 2-5 16,-8 2 4-16,-5 3 4 15,0-1-13-15,-11 1-42 0,-12 0-142 16,-4 0 43-1,0-3 9-15</inkml:trace>
  <inkml:trace contextRef="#ctx0" brushRef="#br1" timeOffset="115135.26">26036 15025 59 0,'0'0'56'16,"0"0"3"-16,0 0 18 15,0 0 21-15,0 0 56 16,-25-77 58-16,25 65 79 16,6-1-9-16,20 3-118 15,7 4-66-15,9 0-37 0,-1 6-5 16,-4 0-17-16,-11 0-5 15,-8 10 1-15,-6 7-35 16,-5 3 0-16,-5 11 17 16,-2 2-17-16,-7 7 17 15,-15-2 29-15,-1-5-6 16,-1-8 18-16,7-8-23 16,7-10 24-16,5-4-59 15,5-3 0-15,0 0 0 16,0 0 0-16,12 0 0 15,24-2 0-15,13-9 0 16,10 0 0-16,-3-2 0 16,-18 5 0-16,-13 2 0 0,-16 3 0 15,-6 3 0 1,-3 0 0-16,0 0 0 0,-5 6 0 16,-5 11-963-16,-5 5 276 15,-1 4 442-15</inkml:trace>
  <inkml:trace contextRef="#ctx0" brushRef="#br1" timeOffset="117530.86">26880 15580 34 0,'0'0'40'0,"0"0"-3"15,0 0 3-15,0 0-8 0,0 0-8 16,0 0 4 0,-5 1 5-16,5-1 7 0,0 0 8 15,0 0 11 1,0 0-6-16,0 0-7 0,0 0-10 16,0 0-19-16,2 0 11 15,-2 0-14-15,1 0 8 16,5 0 18-16,6 0 9 15,8 0-16-15,10-5-19 16,2-1-5-16,4 2-9 16,3-2 0-16,1 0 0 15,-1 1 3-15,-6-1-3 16,-8 2-6-16,-7 1-11 16,-6 1-90-16,-7 2-66 15,-4 0 17-15,-1 0 55 0,0 9 31 16,0 7 9-1,-14 1-27-15</inkml:trace>
  <inkml:trace contextRef="#ctx0" brushRef="#br1" timeOffset="117801.14">27016 15724 10 0,'0'0'29'0,"0"0"2"15,0 0 0-15,0 0 3 16,0 0-4-16,0 0-11 0,62 0 11 16,-16 0 1-16,2-2-14 15,-2-2 2-15,-5 1-1 16,-8 2-1-16,-13-2-3 16,-9 1-1-16,-8 1-6 15,-3 1-3-15,0 0-4 16,0 0-2-16,-9 0-46 15,-5 0-13-15,-6 6 6 16,-1-5-39-16</inkml:trace>
  <inkml:trace contextRef="#ctx0" brushRef="#br1" timeOffset="118768.9">28448 15382 59 0,'0'0'41'16,"0"0"15"-16,0 0-11 16,0 0 9-16,0 0 13 15,0 0 23-15,0-45 57 16,0 45 11-16,0 0 116 0,0 0 13 16,0 0-91-1,0 0-98-15,0 0-37 0,0 1-61 16,-6 13-34-16,-4 9 34 15,-4 10 23-15,-5 4 5 16,1 9 28-16,-6 5-33 16,-3 6 28-16,-3-2 18 15,-3-1 12-15,4-1-29 16,0-9 13-16,8-6-65 16,9-12 0-16,5-9 0 15,5-10 0-15,2-7 0 16,0 0 0-16,0 0 0 15,0-2 0-15,5-16 0 16,8-10 0-16,7-10 0 16,5-6 0-16,-1-3 0 0,1 0 0 15,2 0 0-15,-1 4 0 16,-3 0 0-16,0 4 0 16,-4-1 0-16,-3 5 0 15,-3 2 0-15,-6 8 0 16,-1 6 0-16,-2 8 0 15,-2 6 0-15,-1 3 0 16,-1 2 0-16,0 0 0 16,2 3 0-16,1 17 0 15,6 8 0-15,6 7 0 16,1 6 0-16,8 2 0 16,3 0 0-16,3 3 0 15,-2-4 0-15,-1-4 0 0,-5-4 0 16,-4-8 0-1,-3-3 0-15,-3-6 0 0,-3-3 0 16,-4-6 0-16,-2-3 0 16,-2-4 0-16,-1-1 0 15,0 0 0-15,0 0 0 16,0 0 0-16,0 0 0 16,0 0 0-16,-6 0-318 15,-15 0-572-15,-4-4 331 16,-5-6 377-16</inkml:trace>
  <inkml:trace contextRef="#ctx0" brushRef="#br1" timeOffset="119001.74">28169 15726 68 0,'0'0'71'15,"0"0"7"-15,0 0-9 16,0 0 6-16,84-35-44 16,-18 25-10-16,5 2-6 15,-4-2 11-15,-12 1-15 0,-12 0-11 16,-8 0-1 0,-11 2-93-16,-5-4-39 15,-7-5-1-15</inkml:trace>
  <inkml:trace contextRef="#ctx0" brushRef="#br1" timeOffset="119381.76">28612 14859 78 0,'0'0'51'16,"0"0"24"-16,0 0-16 16,0 0-16-16,0 0-18 15,0 0-14-15,115 0 12 16,-34 0 2-16,4-9-7 15,-4-1 0-15,-13-1-5 16,-13 0-7-16,-15 2 0 16,-13 4-6-16,-13 3-7 0,-9 2-57 15,-5 0-18 1,0 0 24-16,-24 3-5 16,-8 5 9-16,-8 1 11 15,1-2 0-15,4-3 6 16</inkml:trace>
  <inkml:trace contextRef="#ctx0" brushRef="#br1" timeOffset="119668.67">28954 14837 0 0,'0'0'32'0,"0"0"10"16,0 0 16-16,0 0 8 16,0 0 6-16,0 0 27 15,-14 0 51-15,14 0 6 16,0 3 14-16,0 11-66 16,0 9-51-16,0 8 392 15,0 7-129-15,6 4-68 16,2 7-212-16,-1 0-36 15,2 1 0-15,0-4 0 0,0-4 0 16,4-5 0-16,1-6 0 16,-2-8 0-16,-3-8 0 15,-3-6 0-15,-3-5 0 16,-2-4 0-16,-1 0 0 16,0 0 0-16,0 0 0 15,0 0 0-15,0 0 0 16,0 0 0-16,0 0-134 15,2 0-1159-15,2 9 791 16</inkml:trace>
  <inkml:trace contextRef="#ctx0" brushRef="#br1" timeOffset="120112.87">29455 15652 83 0,'0'0'87'0,"0"0"44"15,0 0 67-15,0 0 10 16,0 0 27-16,0 0-122 16,0 5-49-16,0-5-5 15,0 0 85-15,0 0 150 16,0 0 124-16,0 0-405 15,0 0-13-15,0 0 0 16,0-3 0-16,0-1 0 16,0 4 0-16,0 0 0 15,0 0 0-15,0 0 0 0,0 0 0 16,0 0 0-16,0 2 0 16,-3 6 0-16,-4 1 0 15,-3-1 0-15,-3-2 0 16,0-2 0-16,-3-3 0 15,3-1 0-15,4 0 0 16,-1 0 0-16,7-5 0 16,0-6 0-16,3-1 0 15,0 1 0-15,15 1 0 16,19 4-1247-16,11 1 710 0,13 0 355 16</inkml:trace>
  <inkml:trace contextRef="#ctx0" brushRef="#br1" timeOffset="120759.67">30133 15320 82 0,'0'0'90'16,"0"0"37"-16,13-76 137 15,-12 61 232-15,1 6 248 16,-2 5-500-16,0 2-244 15,0 2 0-15,0 0 0 0,0 6 0 16,0 15 0-16,-12 14 0 16,-8 12 0-16,-5 7 0 15,-3 5 0-15,-5 5 0 16,-1-1 0-16,-1-1 0 16,2-8 0-16,10-14 0 15,7-14 0-15,9-12 0 16,6-11 0-16,1-3 0 15,0 0 0-15,0-1 0 16,3-18 0-16,12-8 0 16,7-8 0-16,2-7 0 15,7-5 0-15,2-5 0 16,-1 0 0-16,-3-1 0 16,-3 3 0-16,-7 4 0 0,-2 4 0 15,-4 8 0-15,-4 9 0 16,-3 9 0-16,-3 8 0 15,1 5 0-15,-4 3 0 16,0 0 0-16,1 0 0 16,6 13 0-16,2 11 0 15,7 8 0-15,0 7 0 16,5 4 0-16,1 7 0 16,-2 2 0-16,-1 0 0 15,0-4 0-15,-5-3 0 16,-2-7 0-16,0-5 0 15,-6-11 0-15,0-7 0 16,0-7 0-16,-1-6 0 16,-1-2 0-16,-3 0 0 15,2 0 0-15,-3 0 0 0,0 0 0 16,0 0 0-16,0 0 0 16,-10 0-846-16,-21-7-6 15,-11-1 621-15</inkml:trace>
  <inkml:trace contextRef="#ctx0" brushRef="#br1" timeOffset="120895.55">29961 15632 37 0,'0'0'98'16,"0"0"-25"-16,0 0 2 16,117-38-46-16,-45 33-14 15,9 3-12-15,1 1-3 0,-8-2-135 16</inkml:trace>
  <inkml:trace contextRef="#ctx0" brushRef="#br1" timeOffset="124280.96">24975 14588 16 0,'0'0'33'15,"0"0"12"-15,0 0-7 16,0 0 8-16,0 0 6 16,0 0 23-16,-38-45 27 15,37 45 21-15,-1 0-11 16,2 0-9-16,-1 1-33 16,-1 13-65-16,0 4 98 15,0 7 58-15,1 0 18 16,1 6 43-16,0 4-6 15,0 7-39-15,0 8-8 0,0 8-169 16,0 4 0 0,0 0 0-16,0 0 0 0,5-2 0 15,3 3 0-15,1 2 0 16,-3 2 0-16,-2 2 0 16,-2 4 0-16,-2 2 0 15,0 1 0-15,0 4 0 16,0 6 0-16,0 6 0 15,0 7 0-15,4 1 0 16,4-2 0-16,1-4 0 16,1-7 0-16,0-2 0 15,1-8 0-15,1-4 0 16,-2-10 0-16,4-6 0 16,-1-7 0-16,-1-8 0 0,0-3 0 15,-5-10 0-15,1-5 0 16,-3-8 0-16,-2-8 0 15,0-5 0-15,-2-2 0 16,-1-1 0-16,0 0 0 16,0 0 0-16,0 0 0 15,2 0 0-15,-2 0 0 16,0 0 0-16,2 0 0 16,1 0 0-16,0 0 0 15,-1 0 0-15,4 0 0 16,9 0 0-16,12 0 0 15,16 0 0-15,12-7 0 16,3-3 0-16,8-1 0 16,1-2 0-16,8 0 0 15,5 1 0-15,10 0 0 0,4-1 0 16,3-2 0-16,7 3 0 16,9-1 0-16,7 1 0 15,4-1 0-15,-4-1 0 16,-10 2 0-16,-13 0 0 15,-11-1 0-15,-4 0 0 16,6-1 0-16,11-1 0 16,14 1 0-16,15-1 0 15,13 2 0-15,11 4 0 16,9 0 0-16,4 0 0 16,13 0 0-16,7 1 0 15,15-2 0-15,10 0 0 0,5 0 0 16,-2 0 0-16,-10 0 0 15,-22 2 0 1,-26-1 0-16,-21 1 0 0,-29 0 0 16,-17-1 0-16,-20 0 0 15,-14 0 0-15,-10 1 0 16,-5 0 0-16,-4-1 0 16,1 2 0-16,0 2 0 15,-2-1 0-15,0 3 0 16,-2 2 0-16,-4-2 0 15,2 2 0-15,3-3 0 0,1 0 0 16,8-1 0 0,4 1 0-16,3 1 0 0,2 2 0 15,-3 1 0-15,-2 0 0 16,-4 0 0-16,1 0 0 16,-2 0 0-16,-5 0 0 15,0 0 0-15,-1 0 0 16,-2-10 0-16,2 4 0 15,-5 0 0-15,-6-1 0 16,-9 3 0-16,-11 1 0 16,-2 3 0-16,-2 0 0 15,0-1 0-15,0 1 0 16,0-5 0-16,0-2 0 16,0-4 0-16,0-3 0 15,0-1 0-15,0-2 0 0,0-2 0 16,-2-3 0-16,-8-1 0 15,-1-5 0-15,1-5 0 16,-3-6 0-16,2-4 0 16,2-13 0-16,0-3 0 15,2-5 0-15,1-2 0 16,-3 1 0-16,-1 1 0 16,3-3 0-16,3-1 0 15,1 3 0-15,1 3 0 16,2 3 0-16,0 3 0 15,-1 1 0-15,-2-1 0 16,-6 3 0-16,2 3 0 16,-2 3 0-16,1 4 0 0,-1 3 0 15,3-1 0-15,0-1 0 16,2 2 0-16,1 2 0 16,1 3 0-16,1 3 0 15,-1 4 0-15,2 2 0 16,0 2 0-16,0 3 0 15,0 3 0-15,0 1 0 16,0 1 0-16,0 1 0 16,0 2 0-16,0 1 0 15,5 2 0-15,-2 0 0 16,0 1 0-16,0 2 0 0,-2 2 0 16,1 2 0-16,-2 1 0 15,1 2 0 1,-1 0 0-16,0 0 0 0,0 0 0 15,0 0 0 1,0 0 0-16,0 0 0 0,0 0 0 16,0 0 0-16,0 0 0 15,0 0 0-15,0 0 0 16,0 0 0-16,0 0 0 16,0 0 0-16,-1 0 0 15,-11 0 0-15,-3 0 0 16,-3 5 0-16,-3-2 0 15,0 4 0-15,-1-2 0 0,-5 1 0 16,-5-1 0 0,-6 0 0-16,-7-2 0 0,-12 1 0 15,-7-3 0-15,-1-1 0 16,-1 2 0-16,3-2 0 16,5 0 0-16,0 0 0 15,-2 0 0-15,-4 0 0 16,-6 0 0-16,-9 0 0 15,-9 0 0-15,-3 0 0 16,0 0 0-16,2 0 0 16,6 0 0-16,1 5 0 15,6 2 0-15,0 0 0 16,7 1 0-16,2-3 0 16,1-1 0-16,-5-1 0 0,-1-2 0 15,-2-1 0-15,-4 0 0 16,2 0 0-16,-3 0 0 15,3 0 0-15,-2 0 0 16,5 0 0-16,5 0 0 16,-1 0 0-16,0 0 0 15,-2 0 0-15,-2 0 0 16,6 0 0-16,-1 0 0 16,1 0 0-16,-4 0 0 15,2 0 0-15,-3 0 0 16,2 3 0-16,-4-1 0 15,-3 3 0-15,-4-2 0 16,-3 3 0-16,2-3 0 16,-2 3 0-16,-1-2 0 15,-1-3 0-15,4 1 0 0,4 0 0 16,6 0 0-16,7 2 0 16,-1 3 0-16,-1-1 0 15,3-1 0-15,4 1 0 16,8-5 0-16,0 0 0 15,-2-1 0-15,-5 2 0 16,-6-2 0-16,0 3 0 16,4-1 0-16,4 3 0 15,10-1 0-15,10 1 0 16,0 1 0-16,0-1 0 0,-2-1 0 16,-10 1 0-16,-4-3 0 15,-2 4 0-15,3-2 0 16,6 0 0-16,6 2 0 15,7-3 0-15,1 1 0 16,6-1 0-16,-3-1 0 16,-1 4 0-16,-4-1 0 15,-5-3 0-15,-3 2 0 16,2-4 0-16,7 0 0 16,7 0 0-16,9 0 0 15,1 0 0-15,5 0 0 16,1 0 0-16,-5 0 0 15,0 0 0-15,-7 0 0 0,-4 0 0 16,1 0 0 0,1 0 0-16,6 0 0 0,7-1 0 15,4 1 0-15,6 0 0 16,-1 0 0-16,2 0 0 16,0-2 0-16,-4 2 0 15,-2 0 0-15,-2 0 0 16,-1 0 0-16,3 0 0 15,5 0 0-15,-1 0 0 16,1 0 0-16,1 0 0 16,0 0 0-16,0 0 0 15,0 0 0-15,0 0 0 16,0 0 0-16,0 0 0 16,0-1 0-16,0 1 0 0,0 0 0 15,0 0 0-15,19 0 0 16,22 0-979-16,11 0 184 15</inkml:trace>
  <inkml:trace contextRef="#ctx0" brushRef="#br1" timeOffset="68843.81">5842 3456 32 0,'0'0'41'0,"0"0"-6"0,0 0 6 16,0 0 3-16,0 0 6 15,0 0 12-15,0 0 15 16,-3-10 10-16,3 10 20 16,0 0 19-16,0 0 21 15,-2 0-2-15,0 0-11 16,2 0-48-16,-2 0-12 15,2 0 33-15,0 0-45 16,0 0-7-16,0 0-1 16,0 0 24-16,0 0-38 15,0 0-23-15,0 8 17 16,0 5-29-16,0 5 41 16,0 8 40-16,0 5-45 0,0 4 11 15,0 2-12-15,0-1-16 16,0 1-6-16,2-2-18 15,6 4 0-15,-3-2 0 16,1 4 0-16,-3 4 0 16,-3 0 0-16,0 1 0 15,0 2 0-15,5 0 0 16,-1-1 0-16,3 2 0 16,-1-2 0-16,2 2 0 15,-5-1 0-15,0 0 0 16,-3 0 0-16,0 0 0 15,0-1 0-15,0-1 0 16,3 0 0-16,-3 1 0 16,4 7 0-16,-1 3 0 0,0 7 0 15,-1 1 0-15,-2 0 0 16,0 1 0-16,0 1 0 16,-5 3 0-16,-2 2 0 15,4 0 0-15,3 1 0 16,-3 3 0-16,0 0 0 15,0 4 0-15,0-1 0 16,1 3 0-16,1 4 0 16,1 0 0-16,0 3 0 15,0-2 0-15,-2-3 0 16,1-4 0-16,-1-1 0 0,1-3 0 16,-1-6 0-1,2-3 0-15,0-7 0 0,0-3 0 16,2-3 0-16,2-2 0 15,-1-3 0-15,0-1 0 16,-3-3 0-16,0 1 0 16,0-2 0-16,0 1 0 15,2-7 0-15,1-3 0 16,0-3 0-16,0 1 0 16,0-1 0-16,-3 2 0 15,4-2 0-15,-4 2 0 16,0 0 0-16,0-4 0 15,0-3 0-15,0-6 0 0,0 0 0 16,0-1 0 0,3 2 0-16,0 3 0 0,-3 1 0 15,0 1 0-15,0 0 0 16,0-4 0-16,0 0 0 16,0-4 0-16,0-2 0 15,0-1 0-15,0 1 0 16,0 3 0-16,0 0 0 15,0 1 0-15,-6 0 0 16,-1-2 0-16,4-4 0 16,0-3 0-16,1-7 0 15,1-2 0-15,1-2 0 16,0-1 0-16,0 0 0 16,0 0 0-16,0 0 0 0,0 0 0 15,0 0 0-15,0 0 0 16,0 0 0-16,0 0 0 15,0 0 0-15,0 0 0 16,0 0 0-16,0 0 0 16,9 0 0-16,9 0 0 15,5 0 0-15,9-6 0 16,1 1 0-16,1-3 0 16,8-2 0-16,-1 4 0 15,0 0 0-15,-4 1 0 16,-4 0 0-16,-2 1 0 15,-1 4 0-15,-3-1 0 16,4 1 0-16,-2 0 0 16,-1 0 0-16,3 0 0 0,2 0 0 15,3 0 0-15,3 2 0 16,7 3 0-16,9-4 0 16,9-1 0-16,11 0 0 15,7 0 0-15,4 0 0 16,-2 0 0-16,3 0 0 15,1 0 0-15,6 0 0 16,7 0 0-16,11 2 0 16,13-2 0-16,14 0 0 15,13 0 0-15,11-8 0 16,7-6 0-16,6 2 0 0,0-1 0 16,-4 3 0-16,-7 0 0 15,1 2 0-15,5-4 0 16,6 0 0-16,15-4 0 15,2-2 0-15,6 0 0 16,0-1 0-16,0 1 0 16,-2 0 0-16,-4-2 0 15,3 1 0-15,-3-3 0 16,4-2 0-16,10-1 0 16,2-2 0-16,11-2 0 15,3 2 0-15,-2-2 0 16,-10 3 0-16,-3 2 0 15,-11 4 0-15,-9-2 0 16,-4 2 0-16,-10 0 0 16,0 0 0-16,-7-3 0 0,-1 0 0 15,-4 2 0-15,-12 0 0 16,-8 3 0-16,-16 1 0 16,-11 4 0-16,-8 0 0 15,-7 1 0-15,-4-1 0 16,-8-1 0-16,-8-1 0 15,-8 3 0-15,-21 2 0 16,-16 3 0-16,-15 3 0 16,-13 3 0-16,-8 1 0 15,0 0 0-15,0 0 0 16,0 0 0-16,0 0 0 16,0-1 0-16,0 1 0 0,0-2 0 15,0 2 0-15,0 0 0 16,0-2 0-16,0 0 0 15,0-5 0-15,0-2 0 16,1-3 0-16,1-3 0 16,-2-2 0-16,0-1 0 15,0-6 0-15,0-1 0 16,0-5 0-16,0-2 0 16,-6-8 0-16,-2-6 0 15,0-6 0-15,1-7 0 16,-2-7 0-16,0-4 0 15,2-6 0-15,-2-3 0 16,0-1 0-16,1 0 0 16,1-1 0-16,0-2 0 15,2 0 0-15,-1 0 0 0,2 0 0 16,-3 2 0-16,3-1 0 16,-2-1 0-16,2 1 0 15,-2 1 0-15,1 1 0 16,-1 1 0-16,-1 4 0 15,1-2 0-15,-2 4 0 16,2-2 0-16,0-2 0 16,1 2 0-16,2 2 0 15,0 5 0-15,1 3 0 16,1 5 0-16,-2 3 0 0,0 3 0 16,-2 4 0-16,-1 2 0 15,-1 0 0 1,2 0 0-16,1 0 0 15,4 0 0-15,0-3 0 0,0 3 0 16,0 2 0-16,0 0 0 16,0 6 0-16,0-3 0 15,0 1 0-15,0 0 0 16,0 1 0-16,0 1 0 16,0 3 0-16,0 4 0 15,0 1 0-15,0 4 0 16,0 2 0-16,0 2 0 15,0 2 0-15,1 3 0 0,1 3 0 16,-2 3 0-16,0 4 0 16,0 1 0-16,0 1 0 15,0 3 0-15,1 1 0 16,-1 0 0-16,2 3 0 16,-2-1 0-16,0 1 0 15,0 0 0-15,0 0 0 16,0 0 0-16,0 0 0 15,0 0 0-15,0 0 0 16,0 0 0-16,0 0 0 16,0 0 0-16,0 0 0 15,0 0 0-15,0 0 0 16,0 0 0-16,0 0 0 16,-2 0 0-16,-7 4 0 0,-3 4 0 15,-4 1 0-15,-2-2 0 16,3 0 0-16,-1 1 0 15,1-1 0-15,-5 0 0 16,-1 0 0-16,-3 0 0 16,-4 0 0-16,-2-2 0 15,-2 2 0-15,-4-1 0 16,-3-2 0-16,2-1 0 16,1 0 0-16,-3 0 0 15,3 0 0-15,-5 1 0 16,-4 2 0-16,-3 1 0 15,-4 3 0-15,-5 1 0 16,-6-2 0-16,-1 3 0 16,0-4 0-16,3-1 0 15,7 0 0-15,7-2 0 0,3-1 0 16,4 0 0-16,-3 1 0 16,-1-1 0-16,-5-2 0 15,-2 3 0-15,-2-2 0 16,-2 1 0-16,1 1 0 15,-1 1 0-15,2 1 0 16,1 0 0-16,2-1 0 16,0-2 0-16,-2 0 0 15,-3-1 0-15,4-2 0 16,-4-1 0-16,-2 0 0 0,-4 0 0 16,-5 0 0-1,-2 0 0-15,-5 0 0 16,1 0 0-16,-3 0 0 0,-2 0 0 15,-1-1 0-15,-2-3 0 16,1-2 0-16,-1-2 0 16,-1 1 0-16,-7-2 0 15,0 4 0-15,-2 2 0 16,-5 0 0-16,1 0 0 16,1-1 0-16,4-3 0 15,6 1 0-15,7-2 0 16,5-1 0-16,3-2 0 15,1-2 0-15,-4 2 0 16,2 0 0-16,-4 1 0 16,-1 0 0-16,-1 3 0 0,3-2 0 15,2 2 0-15,5-1 0 16,2-1 0-16,3 1 0 16,-1-2 0-16,1 2 0 15,-2-1 0-15,-2 1 0 16,-1 1 0-16,-3-2 0 15,-1 1 0-15,-1-1 0 16,7-1 0-16,4 0 0 16,6 0 0-16,4-2 0 15,3 1 0-15,-2 1 0 16,1 1 0-16,-1 4 0 16,-1-3 0-16,4 3 0 0,-1 0 0 15,1 2 0-15,-3-3 0 16,0 3 0-16,-4 0 0 15,-3 0 0-15,1 3 0 16,0-1 0-16,2 1 0 16,-1 0 0-16,0 0 0 15,-2 0 0-15,-2 0 0 16,1 0 0-16,-4 0 0 16,-1 0 0-16,1 0 0 15,1-7 0-15,-4 0 0 16,5 0 0-16,-2 1 0 0,0 1 0 15,5 2 0 1,4 0 0-16,2 0 0 16,0 1 0-16,-2 0 0 15,-1 0 0-15,-2 2 0 0,-4 0 0 16,1 0 0-16,2 0 0 16,1 0 0-16,-2 6 0 15,-1 3 0-15,6-1 0 16,6-1 0-16,4-1 0 15,10-2 0-15,2-1 0 16,-1-1 0-16,3 3 0 16,-6-1 0-16,-2 0 0 15,-2 1 0-15,-4 0 0 16,-1 2 0-16,-4 0 0 0,3-1 0 16,0 1 0-16,5-4 0 15,4 3 0-15,4-2 0 16,-1 0 0-16,1 2 0 15,-1 1 0-15,-2 0 0 16,0 2 0-16,-3 1 0 16,-4 0 0-16,1 1 0 15,0-2 0-15,3 1 0 16,2-4 0-16,7 1 0 16,-1-2 0-16,3 0 0 15,-2 1 0-15,-3 1 0 16,0 0 0-16,-1 2 0 15,-2-2 0-15,8-1 0 0,1-1 0 16,1 0 0 0,1-1 0-16,1 0 0 0,0-1 0 15,0 0 0-15,2 1 0 16,1 0 0-16,2 1 0 16,2-1 0-16,-2-1 0 15,7-1 0-15,-3 1 0 16,0 0 0-16,0-2 0 15,-4 3 0-15,1-2 0 16,-3 1 0-16,1-2 0 16,-2 2 0-16,4 0 0 15,-3-1 0-15,-1 3 0 16,5-1 0-16,-2-1 0 16,1 0 0-16,4 1 0 0,0-3 0 15,2 2 0-15,1-1 0 16,1 0 0-16,2-2 0 15,1 0 0-15,1 0 0 16,-2 1 0-16,-1-1 0 16,-1 0 0-16,-2 1 0 15,0 0 0-15,3 1 0 16,-3-1 0-16,0 1 0 16,-3 1 0-16,-3 1 0 15,2-2 0-15,-2 3 0 16,0-2 0-16,3 1 0 15,2-1 0-15,2-2 0 16,2-1 0-16,3 1 0 16,3-1 0-16,0 0 0 15,0 0 0-15,0 0 0 0,0 0 0 16,0 1 0-16,0-1 0 16,-4 0 0-16,4 2 0 15,0-2 0-15,-3 0 0 16,1 0 0-16,1 0 0 15,-1 2 0-15,2-2 0 16,0 0 0-16,0 0 0 16,0 0 0-16,0 0 0 15,0 0-823-15,18-2-100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5:48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1214 13484 75 0,'0'0'21'0,"0"0"18"0,0 0-4 16,0 0-10-16,0 0-9 15,0 0 0-15,0 0-6 16,0 3 5-16,0-3 1 15,0 0 6-15,0 0 2 16,0 0-11-16,0 0 8 16,0 0 14-16,0 0 1 15,0 0-9-15,0 0-5 16,0 0-14-16,0-3-2 16,0-6 10-16,3-8 4 15,4-9 2-15,4-10-22 16,7-7 0-16,-2-5 5 0,5-2 17 15,1 3-22-15,-5 3 6 16,2 3 13-16,-2 3-12 16,-1 1-3-16,5-1 11 15,-3-6 0-15,6-1 10 16,-6-4 1-16,6-1 0 16,-2 0-6-16,2 1 8 15,-3 5-16-15,4 1 27 16,-1 3-16-16,0 1 10 15,-3 1 28-15,4 3-30 16,2-1-24-16,1 0 20 16,1 2 0-16,-1-1-23 15,-1-1 0-15,-2 2-4 16,-1 1 12-16,0 0-3 16,-2 3 12-16,2-5 4 0,0 2 5 15,3-7-12-15,6 0-4 16,4 0 13-16,0-5-27 15,4 4-4-15,-1-3 4 16,-3 1 9-16,-1 2-4 16,3-1-1-16,-3-2 1 15,8-2-1-15,3-4-4 16,3 3 0-16,1 0 14 16,-2 3 1-16,-4 4-5 15,-8 8-5-15,-7 5 4 16,0 2-14-16,-2-2 5 15,5-4 0-15,6-7 10 0,13-4 0 16,8-1-10-16,-8 5 5 16,-6 6-5-16,-13 7 10 15,-13 11-20-15,-7 3-5 16,-4 2 15-16,3 0 10 16,0-2-10-16,0-1-5 15,6-1 5-15,-5 2 0 16,-1 3 0-16,-6 2 0 15,-3 4 5-15,-3 0-5 16,3 1 10-16,-3 1 39 16,0-2 8-16,0 2 11 0,0 0 20 15,0 0-45-15,0 0-26 16,0 0-17-16,0 0-17 16,-9 5-103-16,-7 3-216 15,-4 0-121-15,1 2 106 16,1-3 198-16,3-4 2 15</inkml:trace>
  <inkml:trace contextRef="#ctx0" brushRef="#br0" timeOffset="627.8">2879 10846 89 0,'0'0'46'16,"0"0"28"-16,0 0 37 16,0 0 63-16,0 0 59 15,0 0 91-15,-51-17 30 16,50 17-53-16,1 0-7 16,-2 0-247-16,2 0-47 15,0 0 0-15,0 0 0 16,0 0 0-16,0 0 0 15,0 0 0-15,0 0 0 16,12 0 0-16,12 0 0 16,12 0 0-16,10 0 0 15,2 0 0-15,9-3 0 16,-4-1 0-16,-3-1 0 16,-6 4 0-16,-8-1 0 0,-6 2 0 15,-12 0 0-15,-6 0 0 16,-8 0 0-16,-2 0 0 15,-2 0 0-15,0 0 0 16,0 0 0-16,0 0 0 16,0 0 0-16,0 0 0 15,0 0 0-15,0 6 0 16,0 5 0-16,0 11 0 16,-2 7 0-16,-2 11 0 15,1 0 0-15,1 3 0 16,2-4 0-16,0-3 0 15,0-9 0-15,0-6 0 16,0-7 0-16,0-4 0 16,0-4 0-16,0 0 0 0,2-4 0 15,-2-1 0-15,0-1 0 16,0 0 0-16,0 0 0 16,0 0 0-16,0 0 0 15,0 0 0-15,0 0 0 16,-5 0-71-16,-8 0-1043 15,-4 0 512-15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10:47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4117 1872 54 0,'0'0'4'0,"0"0"11"15,0 0 4-15,0 0-12 16,0 0 6-16,0 0 4 16,0 0-4-16,0-22 0 0,0 22 7 15,0 0 7 1,0 0 11-16,0 0 15 0,0 0 18 16,0 0 23-16,0 0 9 15,0 0 22-15,0 0 21 16,0 0 20-16,0 0-14 15,0 0 15-15,2 0 17 16,-2 0-46-16,0 0-8 16,0 0 25-16,0 0-45 15,0 0-97-15,0 0-13 16,0 0 0-16,0 0 0 16,0 0 0-16,0 0 0 0,0 0 0 15,0 0 0-15,0 0 0 16,0 0 0-16,0 0 0 15,0 0 0-15,0 0 0 16,0 0 0-16,0 0 0 16,0 0 0-16,0 0 0 15,0 0 0-15,0 0 0 16,0 0 0-16,0 0 0 16,0-2 0-16,0 2 0 15,0 0 0-15,0 0-475 16,0 0-385-16,0 0 381 15</inkml:trace>
  <inkml:trace contextRef="#ctx0" brushRef="#br1" timeOffset="4136.21">4116 1877 22 0,'0'0'38'0,"0"0"-14"15,0 0 13-15,0 0-14 16,0 0 10-16,0 0 3 15,-12-17 6-15,12 17 0 16,0-2 3-16,0 2 3 16,0 0 1-16,0 0-1 15,0 0-8-15,0 0-2 0,0 0 19 16,0 0 13 0,0 0 20-16,0 0 3 0,0-1 30 15,0 1 25-15,0 0-1 16,0-2-19-16,0 2-21 15,0 0-52-15,0 0 1 16,0 0-39-16,0 0-6 16,0 0 17-16,0 0-28 15,0 0 0-15,0 0 0 16,0 0-11-16,0 0 0 16,0 2-29-16,0 8 12 15,0 6 28-15,0 8 0 16,0 0 6-16,0 5 11 15,0 5-34-15,0-2 17 16,0 2 0-16,0 1 0 16,0 1-6-16,0-3 17 0,0-3-11 15,0-2 0-15,0-5 0 16,0-5-11-16,0-4 11 16,0-4 0-16,0-4 11 15,0-1-5-15,0-5-6 16,0 3 0-16,0-1 0 15,0 1 6-15,0 1-6 16,0 3 0-16,0-1 0 16,0-2 11-16,0-1-6 15,0-1-5-15,0-2 6 16,0 1 0-16,0-1-1 16,0 0-5-16,0 0 17 15,0 0-17-15,0 0 0 0,0 0 0 16,0 0-5-16,13 0-18 15,10 0-99-15,15 0 122 16,15 0 0-16,14-1 27 16,-2-5-27-16,-2 1 17 15,-10 2-17-15,-12 0 0 16,-16 2-6-16,-14 1 1 16,-8 0 5-16,-3 0 5 15,0 0 23-15,0 0 6 16,0 0-23-16,0 0-11 15,0 0-73-15,-3 0-195 0,-8-1-138 16,-3-2-93-16,-3 0 265 16</inkml:trace>
  <inkml:trace contextRef="#ctx0" brushRef="#br1" timeOffset="6081.38">5356 2082 30 0,'0'0'39'0,"0"0"3"16,0 0 1-16,0 0 2 15,0 0 1-15,0 0 14 16,0 0 20-16,-20 0 8 16,20 0-8-16,0 0 0 15,0 0 7-15,0 0-7 16,0 0-18-16,0 0-22 15,0 0-12-15,0 0-28 16,5 0 0-16,10 0-21 16,5 0 21-16,8 0 0 15,7-2-7-15,1-2-36 0,1 1-91 16,-4 1-18-16,-6 2-9 16,-12 0 13-16,-11 0 28 15,-4 0 7-15</inkml:trace>
  <inkml:trace contextRef="#ctx0" brushRef="#br1" timeOffset="6371.59">5302 2330 76 0,'0'0'61'0,"0"0"7"16,0 0-10-16,0 0-2 15,0 0 2-15,0 0-2 16,46 0 24-16,-10-3 21 16,0-4 5-16,-2 1 0 15,-4 2-20-15,-6 1-22 16,-11 2-57-16,-4 1 23 16,-6 0-30-16,-3 0-34 15,0 0-66-15,0 0-62 16,0 0 6-16,-10 0-4 15,-1 2 52-15,-5 0 2 16,4-2-5-16</inkml:trace>
  <inkml:trace contextRef="#ctx0" brushRef="#br1" timeOffset="7317.92">6776 1456 48 0,'0'0'46'16,"0"0"12"-16,0 0 1 15,0 0 11-15,0 0 35 16,0 0 57-16,-3-42 38 16,3 42 61-16,0-2 28 15,0 2-42-15,0 0-63 16,0 0-115-16,0 0-69 0,0 6-6 15,0 14-57-15,0 5 63 16,0 6 6 0,0 2 5-16,0-2 6 0,0 0-5 15,3 0 22-15,6 2-11 16,0 0 12-16,-2 2 5 16,-1-1-23-16,-1 2 7 15,-2-4-24-15,0-1 17 16,0-7-6-16,-3-7-5 15,4-7 6-15,-4-6-6 16,0-3-6-16,0-1 23 16,0 0 1-16,0 0-24 15,0 0-24-15,0 0-213 16,0 0-300-16,0 4-63 16,-4 7 234-16,-2 1 179 0</inkml:trace>
  <inkml:trace contextRef="#ctx0" brushRef="#br1" timeOffset="7844.15">6518 2356 35 0,'0'0'34'15,"0"0"-2"-15,0 0 5 16,0 0-2-16,0 0 3 15,0 0 8-15,-88 1 5 16,70 4 10-16,1 0 31 16,0 1-6-16,3-2-2 15,2 1 2-15,6-3-3 16,5-2-21-16,1 0-5 0,0 0 18 16,0 0 11-1,0 0-52-15,12 0-34 0,19 0-76 16,26-4 76-16,28-7 21 15,25-1 0-15,15-1 4 16,-1-1-2-16,-10-1-23 16,-16 4-39-16,-14-2 14 15,-17 5-41-15,-15 0 17 16,-22 3-61-16,-14 4-19 16,-13 1-38-16,-3 0-16 15,0 4 40-15,-16 9 65 16,-14 2-20-16</inkml:trace>
  <inkml:trace contextRef="#ctx0" brushRef="#br1" timeOffset="8532.98">6867 2609 88 0,'0'0'67'16,"0"0"14"-16,0 0 9 16,0 0 15-16,0 0-34 15,0 0-51-15,58-41-15 16,-36 45 11-16,1 16 4 15,-2 9 20-15,-9 10-21 16,-2 10-3-16,-10 6 17 16,0 4-18-16,-24-2 1 0,-4-6-8 15,-5-9 2 1,-7-8 0-16,1-9-5 0,3-8-5 16,5-7-13-16,10-8 6 15,3-2 7-15,6 0 15 16,5-11 6-16,5-2 7 15,2-1 16-15,0 1 22 16,0 1-25-16,12 4 23 16,8 3-52-16,10 4-5 15,7 1-11-15,12 0 4 16,3 4 0-16,-5 8 4 16,-3 1 1-16,-8-2 3 0,-8 0 38 15,-8-1-8-15,-4-5-16 16,-8 1 1-16,-4-5-23 15,-2 1 5-15,-1-2-5 16,-1 0-126-16,0 0-46 16,0-3-61-16,0-12-66 15,0-12 106-15</inkml:trace>
  <inkml:trace contextRef="#ctx0" brushRef="#br1" timeOffset="9537.27">8074 2099 35 0,'0'0'50'16,"0"0"15"-16,0 0 4 15,0 0 17-15,0 0 67 16,0 0 75-16,-33-67 166 15,30 57 60-15,3 3 59 0,0-1-513 16,0 2 0 0,0 3 0-16,0 1 0 15,0 2 0-15,0 0 0 0,0 0 0 16,-1 3 0-16,1 10 0 16,0 7 0-16,0 10 0 15,0 3 0-15,4 4 0 16,4 2 0-16,2-2 0 15,-1-1 0-15,5-7 0 16,-1-4 0-16,-1-5 0 16,-2-5 0-16,-2-5 0 15,-2-8 0-15,0-2 0 16,5 0 0-16,3-15 0 16,8-9 0-16,2-6 0 15,0-5 0-15,0-2 0 0,-2 3 0 16,-7 5 0-1,-3 3 0-15,-4 5 0 0,-2 3 0 16,-3 5 0-16,-2 6 0 16,-1 4 0-16,0 3 0 15,0 0 0-15,0 1 0 16,2 19 0-16,-1 7 0 16,5 10 0-16,0 2 0 15,0 1 0-15,2-4 0 16,2-5 0-16,0-8 0 0,1-7 0 15,4-8 0 1,0-7-105-16,4-1 18 0,6-1 87 16,-2-16 23-16,4-1 0 15,-5-7 35-15,-1 0-29 16,-6-4 30-16,-2-1-59 16,-5-1 0-16,-5 3 0 15,-3 2 0-15,0 5 0 16,-2 3 0-16,-14-1 0 15,1 5 0-15,-4-3 0 16,-5 3 0-16,-2 3 0 16,2 1-47-16,-1 3-695 15,11 0-62-15,6-3 517 16</inkml:trace>
  <inkml:trace contextRef="#ctx0" brushRef="#br1" timeOffset="10297.54">8480 1617 38 0,'0'0'40'0,"0"0"-3"16,0 0-10-16,0 0-13 15,0 0-11-15,94 0 19 16,-24 0-9-16,8-3-3 16,5-1-4-16,-1 0-6 15,-12 1 0-15,-13 1-8 16,-18 2-2-16,-17 0-7 0,-13 0 3 16,-9 0-7-16,0 0-9 15,-15 0 13-15,-9 2 4 16,-4 1-10-16,-2-2-4 15,2-1 7-15,2 0 14 16,4 0 6-16,5 0 14 16,4 0 12-16,4 0 3 15,2 0 2-15,2-1 5 16,2-2 0-16,-1 1 11 16,1 2 12-16,3-1 22 15,0 1 31-15,0 0-20 16,0 0-17-16,-3 0-33 0,1 3-22 15,-1 14-7-15,-1 7 61 16,2 4 24-16,2 5 4 16,0 1 85-16,0 3-28 15,0-1 43-15,0-3-52 16,0-1-1-16,2-4-39 16,1-5-24-16,0-5-73 15,-2-6-13-15,1-6 0 16,-2-3 0-16,0-3 0 15,0 0 0-15,3 0 0 16,-3 0 0-16,0 0 0 16,0 0 0-16,0 0 0 15,7 0-678-15,1 6-287 16,2 6 659-16</inkml:trace>
  <inkml:trace contextRef="#ctx0" brushRef="#br1" timeOffset="10832.41">9220 2355 96 0,'0'0'69'0,"0"0"23"16,0 0 25 0,0 0 6-16,0 0-8 0,0 0-20 15,0-6-69-15,0 6-26 16,0 0-6-16,0 0 4 16,0 0 2-16,0 0 15 15,-5 0 24-15,1 0 34 16,1 0 17-16,0 0 27 15,3 0 48-15,0 0 85 16,0-4-35-16,0-3-95 16,0 1-16-16,0 2-17 15,0 2-40-15,0 2-47 16,0 0 0-16,0 0 0 0,0 0 0 16,0 0 0-1,0 0 0-15,0 1-53 0,0 4 24 16,0 0 29-16,0 1 23 15,0-3-6-15,0 0 7 16,-3-1-6-16,1-2-18 16,-1 0 0-16,2 0 0 15,-5 0 0-15,2 0 0 16,-1-6 0-16,2-4-99 16,3-2-777-16,14-1 125 15,14 1 488-15</inkml:trace>
  <inkml:trace contextRef="#ctx0" brushRef="#br1" timeOffset="11898.62">9494 2149 55 0,'0'0'43'15,"0"0"17"-15,0 0-1 16,0 0 36-16,0 0 62 16,0 0 89-16,0-80 140 15,0 70-2-15,0 1 9 16,0 5-224-16,0 0-169 15,0 4 0-15,0 0 0 16,0 0 0-16,0 0 0 16,0 0 0-16,0 0 0 15,0 0 0-15,0 4 0 16,0 9 0-16,2 9 0 0,5 7 0 16,1 6 0-1,-2 2 0-15,0 0 0 0,0-5 0 16,1-7 0-16,-1-11 0 15,3-6 0-15,-3-3 0 16,3-4 0-16,-2-1 0 16,2 0 0-16,3 0 0 15,2-11 0-15,1-6 0 16,1-6 0-16,-1-3 0 16,1-3 0-16,-2 0 0 15,-2 2 0-15,-2 7 0 16,-2 3 0-16,-1 4 0 0,-3 4 0 15,-2 6 0-15,-2 1 0 16,0 2 0-16,0 0 0 16,0 0 0-16,3 16 0 15,5 6 0-15,-1 8 0 16,3 1 0-16,1-3 0 16,2-3 0-16,-1-7 0 15,2-7 0-15,-1-6 0 16,5-5-42-16,0 0 42 15,1 0 12-15,1-9 5 16,-1-8-4-16,-2-6-13 16,-3-1 0-16,-3-2 0 15,-8 2 0-15,-3-4 0 16,0 3 0-16,-3 1 0 16,-12 0 0-16,-6 1 0 15,2 2 0-15,2 3 0 0,4 4 0 16,4 1 0-16,3 4 0 15,0 4 0-15,3 2 0 16,-4 2-117-16,-1 1-837 16,-4 0 281-16,-6 0 444 15</inkml:trace>
  <inkml:trace contextRef="#ctx0" brushRef="#br1" timeOffset="13954.76">10771 2085 20 0,'0'0'56'0,"0"0"-19"15,0 0 9-15,0 0 1 16,0 0 9-16,0 0-2 0,0 0-2 16,-19 2 10-16,13-1-2 15,1 0-32-15,2 1-14 16,2-2-3-16,-1 0 2 15,2 0-2-15,0 0 14 16,0 0-16-16,0 0 6 16,0 0 7-16,3 0 11 15,11 0-27-15,11-3 9 16,8-5-21-16,9-2 12 16,4 2 1-16,-1 0 4 15,-2 3-6-15,-7-2 5 16,-5 4 3-16,-8 0-8 15,-8 0-5-15,-5 0 24 16,0 0-9-16,-5 2-3 16,1 0 0-16,-4-1-3 0,-2 2 2 15,0 0-11-15,0 0-6 16,0 0-71-16,-5 0-26 16,-7-1-100-16,-3-2 32 15,5-3 12-15</inkml:trace>
  <inkml:trace contextRef="#ctx0" brushRef="#br1" timeOffset="15401.97">11911 1483 34 0,'0'0'37'15,"0"0"0"-15,0 0-1 16,0 0-5-16,0 0-1 16,0 0-8-16,-22 1-4 0,22-1-8 15,0 0-7 1,0 0-1-16,0 0 0 0,0 0 0 15,0 0-2-15,1 0 0 16,2 0 6-16,2 0-2 16,11 0-3-16,11 0 9 15,16 0 7-15,14-4 0 16,10-5-11-16,-1 0-6 16,-2 2 6-16,-7-1-3 15,-13 2-3-15,-12-1 2 16,-13 1-1-16,-4 2 1 15,-7-1 4-15,-2 2 1 16,-5 1 12-16,1 2-10 0,-2 0-4 16,0 0-5-1,0 0-1-15,0 0-2 0,0 0 2 16,0 0 0-16,0 0-8 16,0 0-6-16,0 0-5 15,0 0-5-15,0 0-2 16,0 0 7-16,0 0-1 15,0 0 10-15,0 0 10 16,0 0 0-16,0 0 1 16,0 0-1-16,0 0 1 15,0 0 0-15,0 0 0 16,0 0-1-16,0 0 1 0,0 0 3 16,0 0 1-16,7 0 13 15,-1 1-5-15,0 0 1 16,-2-1 0-16,4 0 3 15,2 0 2-15,1 0-3 16,5 0-4-16,-1 0-4 16,1 0-2-16,-4 0 2 15,-1 0-3-15,-2-1 1 16,-3 1 3-16,-2 0 4 16,-2 0-3-16,-2 0-2 15,0 0-6-15,0 0 8 16,0 0-5-16,0-1 0 15,0 1 2-15,0 0 0 16,0-2-6-16,0 2-7 16,0 0-53-16,-18-3-60 0,-6-7-46 15</inkml:trace>
  <inkml:trace contextRef="#ctx0" brushRef="#br1" timeOffset="115214.12">11929 1547 21 0,'0'0'32'16,"0"0"-7"-16,0 0 6 15,0 0 2-15,0 0-2 16,0 0-5-16,0 0 13 15,-58-6 6-15,55 2 16 16,-1 1 22-16,1-1 12 16,1 2-16-16,2 1 45 15,0-1-14-15,0 1 31 16,-1 1-12-16,1 0-15 0,0 0 10 16,0 0-62-16,0 0-25 15,0 0 22-15,0 0-43 16,0 0-10-16,0 0 10 15,0 0-16-15,0 0 16 16,0 0-5-16,0 0-11 16,0 0 0-16,0 0 0 15,0 0-5-15,0 0 5 16,0 0-11-16,0 0-11 16,0 4 6-16,9 7 16 15,5 7 0-15,3 1 11 0,5 5-11 16,2 4 0-16,4 2-11 15,1 4 11 1,0 0 0-16,0 0-6 0,-5 4 6 16,6-3-11-16,-5-4 11 15,-3-3 0-15,-5-6 6 16,1-5-6-16,-8-4 5 16,-1-4-5-16,-5-4 0 15,1 0 0-15,-2-3 6 16,-1 0-1-16,-1 1-5 15,1 0 0-15,-2 0 6 16,1-2-6-16,1 0 0 16,-2-1 11-16,0 0-6 15,0 0 6-15,0 2-11 0,0 1-11 16,0 5 11 0,0 4 6-16,-6 7-1 0,-7 7 11 15,-7 4-10-15,-4 10-6 16,-3 4 11-16,-6 2-11 15,0 1-22-15,-4-4 16 16,0 0 12-16,-1 0-6 16,1 0 11-16,1-4-11 15,4-2 0-15,2-6-22 16,6-6 17-16,7-6-1 16,6-3 6-16,3-9 6 15,7-2-6-15,-1-2 0 0,2-2 5 16,0-1 0-1,0 0 12-15,0 0-17 0,0 0-11 16,11 0-49-16,20 0-114 16,21 0 155-16,21-1-1 15,11-5-5-15,10-1-9 16,5-1-17-16,3 1 37 16,-2 0 10-16,-6 1-19 15,-12 4 9-15,-12 2-41 16,-10 0 34-16,-14 0-8 15,-15 0 20-15,-14 0 6 16,-10 0 6-16,-5 1-3 16,-2 0 13-16,0-1 16 15,0 0 17-15,0 0 62 16,0 0 66-16,0 0 63 16,0-11-158-16,-2-7 41 0,-1-2-28 15,0-3 48-15,0-2-140 16,-1-1 0-16,-1 2 0 15,1 2 0-15,-2 1 0 16,3 7 0-16,2 2 0 16,-1 4 0-16,2 5 0 15,0 1 0-15,0 2 0 16,0 0 0-16,-1 0 0 16,1 0 0-16,-2 12-1009 0,-1 9 289 15,-6 7 523 1</inkml:trace>
  <inkml:trace contextRef="#ctx0" brushRef="#br1" timeOffset="116139.63">12102 3203 8 0,'0'0'47'16,"0"0"-3"-16,0 0 12 16,0 0-3-16,0 0 18 15,0 0 18-15,0-47 44 16,0 41 43-16,0 2 70 16,0 2 0-16,0-1 21 0,0 1 3 15,0 2-52 1,0 0-95-16,0 0-123 0,0 0 0 15,0 0 0-15,0 0 0 16,0 11 0-16,-1 7 0 16,-1 4 0-16,-1 4 0 15,0 3 0-15,2 2 0 16,-5 5 0-16,3-4 0 16,3 1 0-16,0-10 0 15,0-7 0-15,0-6 0 16,0-8-65-16,0-2-91 15,0 0-54-15,15-15-123 16,-2-7-156-16,3-5 67 16,-6-3 219-16</inkml:trace>
  <inkml:trace contextRef="#ctx0" brushRef="#br1" timeOffset="116594.45">12184 2880 31 0,'0'0'96'0,"0"0"-31"15,0 0 22-15,0 0 5 16,0 0-25-16,0 0-32 16,-3-20-16-16,-4 24-12 15,1 1 15-15,1-4 15 16,2-1 21-16,3 0 84 0,0 0 94 15,0 0 102-15,-1-3 3 16,1-5-216-16,-2 0-68 16,2 5-57-16,0 1 0 15,0 2-46-15,0 0-17 16,0 0-39-16,0 0 13 16,0 0-14-16,0 9 56 15,0-2 31-15,0 0 6 16,0-5 10-16,0 0 5 15,0-2 27-15,0 0 31 16,0 0 24-16,-1 0 20 16,-4 0 69-16,-2-4-2 0,3-5-150 15,1 2-24 1,1 3 0-16,2 1 0 0,0 3-157 16,0 0-323-16,0 0-268 15,6 3 354-15,10 11 215 16</inkml:trace>
  <inkml:trace contextRef="#ctx0" brushRef="#br1" timeOffset="116865.35">12372 3069 77 0,'0'0'77'0,"0"0"17"16,0 0 50-16,0 0 12 15,0 0 11-15,0 0-20 16,28-21-86-16,-11 16-24 16,7 0-37-16,9 0 0 15,6 3-7-15,1 2-67 16,-5 0-230-16,-8 0 45 15,-13 2 97-15,-11 11 13 16</inkml:trace>
  <inkml:trace contextRef="#ctx0" brushRef="#br1" timeOffset="117104.71">12425 3292 53 0,'0'0'123'15,"0"0"-14"-15,0 0 74 16,0 0 4-16,0 0-10 16,95-26-33-16,-71 24-36 15,4-1-37-15,-4 1-12 16,-3 2-20-16,-8-1-34 16,-5 1 10-16,-8 0 0 15,0 0-15-15,0 0-156 16,0 0-231-16,0-2-6 15,0 0 190-15</inkml:trace>
  <inkml:trace contextRef="#ctx0" brushRef="#br1" timeOffset="117462.43">12845 2995 136 0,'0'0'116'16,"0"0"151"-16,0 0 197 16,0 0 103-16,0 0-70 15,0 0-497-15,5-31 0 16,-5 31 0-16,3 13 0 0,1 11 0 16,3 14 0-16,-2 10 0 15,1 8 0-15,-1 1 0 16,-2-2 0-16,1-9 0 15,2-7 0-15,-2-11 0 16,-1-12 0-16,0-8 0 16,-1-5 0-16,1-3 0 15,-3 0 0-15,0 0 0 16,0 0 0-16,0 0 0 16,-3-8 0-16,-9-5-513 0,-6-11-471 15,-1-13 585 1</inkml:trace>
  <inkml:trace contextRef="#ctx0" brushRef="#br1" timeOffset="118449.08">11971 1147 50 0,'0'0'34'0,"0"0"11"0,0 0-5 16,0 0-11-16,0 0-6 15,112-37 13-15,-72 19-3 16,-1-3 16-16,0-5 22 15,-2-2 9-15,0-4-17 16,-1-4-4-16,-8-1 4 16,-5-2-16-16,-4 1-21 15,-8 1-21-15,-6 4 33 16,-5-1-20-16,0 1 59 16,0 1-6-16,-10-1 2 0,-6 2-14 15,-2 3 16 1,0 7-25-16,-3 7-11 0,8 8 6 15,-2 6-45-15,-5 0 0 16,-2 17-45-16,-2 10 45 16,0 5-29-16,5 6 19 15,7 4 6-15,4 0-5 16,7 3 9-16,1 0 0 16,6 0 0-16,19-2 0 15,6-7 0-15,8-1 0 16,5-7 38-16,2-5-4 15,-3-5 1-15,-7-2 15 16,-9-7 2-16,-6-2 12 16,-11-6-32-16,-4-1 7 15,-6 0-1-15,0 0 1 0,0 0-39 16,0 0-143-16,0 0-417 16,0 0-10-16,-9 0 335 15</inkml:trace>
  <inkml:trace contextRef="#ctx0" brushRef="#br1" timeOffset="120340.63">13348 1521 46 0,'0'0'44'16,"0"0"4"-16,0 0 18 16,0 0 15-16,0 0 31 15,0 0 79-15,0 0 137 16,0-72-5-16,0 69 43 15,0 1-93-15,0 2-104 16,0 0-169-16,0 0 0 16,0 0 0-16,0 0 0 15,0 8 0-15,0 15 0 0,13 7 0 16,8 9 0-16,2 6 0 16,4 3 0-16,2 2 0 15,3 2 0-15,1-2 0 16,-1-2 0-16,0-5 0 15,-5-4 0-15,-7-4 0 16,-5-4 0-16,-1-4 0 16,-8-7 0-16,-2-6 0 15,-1-8 0-15,-3-4 0 16,2-2 0-16,-2 0 0 16,0 0 0-16,0-6 0 15,0-10 0-15,0-3 0 0,-9-3 0 16,-2-2 0-16,-2-3 0 15,-1 0 0-15,0-1 0 16,1 3 0-16,4 6 0 16,1 6-76-16,3 8 0 15,-1 5 2-15,-1 0-41 16,-5 4 31-16,-5 17-37 16,-2 3 41-16,-3 9-14 15,1 2-14-15,-5 5-6 16,0-1-19-16,-3-2 6 15,2-5 61-15,2-7 25 16,4-5 41-16,3-7 0 16,6-7 2-16,5-5 14 0,1-1 10 15,1 0 54 1,-1-5-8-16,3-8-72 0,2-1-105 16,1-1-114-1,4 3-66-15,19-1 124 0,9 1 32 16</inkml:trace>
  <inkml:trace contextRef="#ctx0" brushRef="#br1" timeOffset="120773.59">14097 2098 77 0,'0'0'80'16,"0"0"22"-16,0 0 50 15,0 0 47-15,0 0 56 16,0 0 94-16,0-46-68 15,0 46-103-15,0 0-156 16,0 0-22-16,0 10-67 16,-3 9-6-16,0 8 73 15,0 3 0-15,3 1 0 0,0-2 6 16,0 0-6-16,0-7 11 16,0-4-11-16,6-5 0 15,-3-6-6-15,0-4-10 16,1-3-113-16,4 0-29 15,4-3-29-15,0-13-138 16,1-2 26-16,-4-7 92 16,-8-8 67-16</inkml:trace>
  <inkml:trace contextRef="#ctx0" brushRef="#br1" timeOffset="121212.4">14087 1741 20 0,'0'0'107'16,"0"0"-41"-16,0 0 5 15,0 0 4-15,0 0-16 16,0 0-27-16,-6-18-13 16,4 18-1-16,1 0 2 15,-1 0 7-15,2 0 14 16,-1 0 18-16,1 0 47 15,0 0 23-15,0-2 31 16,0 2-23-16,0 0-69 16,0 0-53-16,0 0-15 15,0 0-42-15,0 0-13 16,0 4-13-16,-2 4-13 0,-1 1 66 16,0-2 15-1,1-1 8-15,1-4-1 0,-1-2 12 16,1 0 26-16,1 0 147 15,-3 0 180-15,3 0 64 16,-3 0-436-16,0-6 0 16,-1-4 0-16,1 0 0 15,0-1 0-15,3 1 0 16,0 3 0-16,0 4 0 16,0 3-1021-16,0 0 340 15,7 6 425-15</inkml:trace>
  <inkml:trace contextRef="#ctx0" brushRef="#br1" timeOffset="122611.45">14808 1590 24 0,'0'0'65'0,"0"0"3"15,0 0-3-15,0 0 37 16,0 0 76-16,0-73 96 15,0 66 123-15,0 2 24 16,0 4-39-16,0-1-311 16,0 2-71-16,0 0 0 0,0 0 0 15,0 0 0 1,0 0 0-16,0 0 0 0,0 3 0 16,0 6 0-16,0 1 0 15,0-2 0-15,0-3 0 16,0-3 0-16,0 0 0 15,0-1 0-15,0-1 0 16,0 0 0-16,0 0 0 16,0 0 0-16,0 0 0 15,0 0 0-15,0 0 0 16,0 0 0-16,0 0 0 16,0 0 0-16,0 0 0 0,0 0 0 15,0 0 0 1,0 0 0-16,0 0 0 0,0-1 0 15,0-1 0-15,0 2 0 16,0 0 0-16,0 0 0 16,0 0 0-16,0 0 0 15,0 0 0-15,0 0 0 16,0 0 0-16,0-1 0 16,0 1 0-16,0-1 0 15,0-2 0-15,0 1 0 16,0 1 0-16,0 1 0 15,0 0 0-15,0 0 0 16,0 0 0-16,0 0 0 16,0 0 0-16,0 4 0 15,0 8 0-15,8 8 0 0,4 3 0 16,3 5 0 0,-1 3 0-16,2 5 0 0,0-1 0 15,1-4 0-15,-1-4 0 16,-3-10-36-16,1-7-103 15,-1-7-32-15,1-3 58 16,2 0 86-16,1-17 27 16,2-6 33-16,-1-4-22 15,0-5-11-15,-2-2 11 16,-2 0 1-16,-1 0-1 16,-4 2 0-16,-3 2 34 15,-2 2-5-15,-1 5 5 16,-1 6 88-16,-2 5-23 15,0 7-86-15,0 4-24 0,0 1 0 16,0 0 0-16,0 0 0 16,0 12-76-16,0 12-34 15,0 8 110-15,-5 4 6 16,1 9-6-16,2 4-6 16,1 6 6-16,1 4 0 15,0 0 0-15,-2 0 0 16,-1 0-12-16,-1-2 7 15,-5-3 5-15,-3-3 0 16,-4-5-35-16,-1-4 29 16,-4-10 1-16,5-9-13 0,-2-7 18 15,1-8 6 1,0-4 0-16,-1-4-6 16,-2 0-6-16,3 0-34 0,1-5-67 15,6-7-137-15,6 0-157 16,4-3-13-16,0-7 129 15,19 1 111-15</inkml:trace>
  <inkml:trace contextRef="#ctx0" brushRef="#br1" timeOffset="122984.29">15587 2057 36 0,'0'0'90'16,"0"0"-1"-16,0 0 30 16,0 0 84-16,0 0 119 15,0 0 102-15,0-31-40 16,0 31-46-16,0 0-296 15,0 0-42-15,0 0 0 16,0 16 0-16,0 6 0 16,0 8 0-16,0 1 0 15,0 0 0-15,0-5-18 0,2-3 18 16,6-4-6 0,2-8 0-16,-1-5-35 0,1-5-86 15,5-1-205-15,2 0-66 16,3-10-154-16,-2-12 241 15,-7-6 145-15</inkml:trace>
  <inkml:trace contextRef="#ctx0" brushRef="#br1" timeOffset="123281.19">15626 1735 76 0,'0'0'64'0,"0"0"-23"0,0 0 0 16,0 0-26-16,0 0 10 16,0 0 33-16,0 17 19 15,-1-16 36-15,1-1 54 16,0 0 211-16,0 0 240 16,0-4-244-16,0-6-374 15,-2-1 0-15,1 0 0 16,-2 4 0-16,0 2 0 15,1 2 0-15,2 3 0 16,-1 0 0-16,1 0-502 16,0 0-485-16,4 10 595 0,20 1 243 15</inkml:trace>
  <inkml:trace contextRef="#ctx0" brushRef="#br1" timeOffset="124117.71">16344 1534 130 0,'0'0'97'0,"0"0"126"15,0 0 147-15,0 0 289 16,0 0-91-16,0 0-568 16,-10-63 0-16,8 63 0 15,2 0 0-15,-3 7 0 0,1 17 0 16,2 11 0-16,0 8 0 16,0 4 0-16,0 2 0 15,3 0 0-15,8-6 0 16,-1-9 0-16,2-10 0 15,3-9 0-15,-1-8 0 16,3-7 0-16,3 0 0 16,2-7 0-16,1-14 0 15,-1-4 0-15,-3-8 0 16,1-2 0-16,-8-2 0 16,-1 2 0-16,-4 6 0 15,-6 7 0-15,1 8 0 16,-2 5 0-16,0 5 0 15,0 4 0-15,0 0 0 0,0 6 0 16,0 17 0 0,1 9-111-16,5 5 47 0,4 0 13 15,1-4-18-15,4-5-89 16,1-5 38-16,-1-6 25 16,3-7-60-16,0-6-5 15,0-4 87-15,1 0 73 16,2-18 18-16,-1-6 16 15,-3-6 60-15,-3-4 72 16,-5-5 65-16,-6-1-19 16,-3 1-39-16,0 2-81 15,0 6-56-15,-11 3-36 16,-4 6 0-16,2 6 0 0,-1 3 0 16,1 6 0-1,1 3 0-15,0 4-111 0,-1 0-368 16,2 1-175-16,1 13 213 15,9 4 264-15,1 2 59 16</inkml:trace>
  <inkml:trace contextRef="#ctx0" brushRef="#br1" timeOffset="124826.87">16254 1202 21 0,'0'0'33'15,"0"0"6"-15,0 0 7 16,0 0-5-16,0 0-4 16,0 0 4-16,11 7-7 15,35-9-21-15,26-9 13 16,19 2 8-16,4 0-5 15,-9 2-10-15,-17 1-3 16,-17 1-1-16,-19 2-2 16,-16 0 13-16,-10 2 9 0,-7 1 10 15,0 0-20 1,0 0-25-16,-10 0-66 0,-8 14-128 16,-8 4 108-16,-2 4-35 15</inkml:trace>
  <inkml:trace contextRef="#ctx0" brushRef="#br1" timeOffset="125363.29">17155 1799 116 0,'0'0'76'0,"0"0"37"15,0 0 60-15,0 0 48 16,0 0 44-16,0 0-24 16,15-7-143-16,-15 7-89 15,0 0-9-15,0 0-39 16,0 0 0-16,0 0-3 15,0 6 37-15,0-2 5 16,0-3 0-16,0-1 9 16,0 0 19-16,0 0 21 15,0 0 0-15,0 0 24 0,0 0 17 16,0-5-3-16,0-4-76 16,0 2-11-16,2 3 0 15,1-1-38-15,1 5 16 16,-1 0-22-16,0 0 1 15,-1 0 7-15,-1 0 5 16,1 2 20-16,-2 6-4 16,0 1-1-16,0-2 16 15,0-1 10-15,0-3 22 16,-2-3 25-16,1 0 51 16,-2 0 8-16,-2 0-9 15,1-5-84-15,2-6-23 16,2-5-279-16,5-3-273 15,28-3-37-15,13 0 379 0</inkml:trace>
  <inkml:trace contextRef="#ctx0" brushRef="#br1" timeOffset="126585.84">17528 1581 60 0,'0'0'46'0,"0"0"7"16,0 0 1-16,0 0-6 15,0 0 16-15,0 0 7 0,21-14-24 16,-10 14-29-1,5 0-14-15,4 0-1 0,3 0 5 16,3 10 17-16,-3 5 9 16,-3 3-4-16,-1 7-7 15,-5 6 16-15,-2 6-24 16,-9 6 29-16,-3 3-10 16,0 3-3-16,-16-2 15 15,-4-9-34-15,1-10 14 16,5-11 8-16,5-10-31 15,6-5 41-15,2-2 120 16,1 0 156-16,0-12 15 16,0-8-272-16,0-8-63 0,16-5-18 15,8-6-27 1,5-4 33-16,6-3-38 0,1 1 10 16,0 3-10-16,-3 4 50 15,-7 7 22-15,-3 5-16 16,-8 8-6-16,-6 4 11 15,-4 6 23-15,-2 5-29 16,-3 1 7-16,0 2-12 16,0 0-12-16,0 9-72 15,-13 12-77-15,-2 8 161 16,-3 7 20-16,3 3-20 16,2 2 0-16,4-2 21 15,8 0 23-15,1-5-11 16,0-2 10-16,3-2 13 0,7-3 46 15,3-4-16-15,-2-3-17 16,0-6-11-16,-3-5-6 16,0-2-5-16,-1-5-47 15,-2 0 0-15,2-2 0 16,-4 0 0-16,0 0-157 16,-1 0-328-16,-1 0-162 15,1 0 223-15,-2 0 233 16</inkml:trace>
  <inkml:trace contextRef="#ctx0" brushRef="#br1" timeOffset="126929.92">18188 1928 80 0,'0'0'74'0,"0"0"27"16,0 0 55-16,0 0 125 16,0 0 164-16,0 0 62 15,1-36-128-15,-1 36-355 16,0 0-24-16,0 0 0 16,0 0 0-16,0 3 0 15,2 14 0-15,-1 5 0 16,1 8 0-16,2 0 0 15,1-4 0-15,2-4 0 0,-1-2 0 16,5-9 0 0,-2-6 0-16,5-3 0 0,3-2 0 15,1 0-403-15,-5-15-399 16,-4-8 304-16,-3-9 304 16</inkml:trace>
  <inkml:trace contextRef="#ctx0" brushRef="#br1" timeOffset="127208.95">18231 1717 95 0,'0'0'81'0,"0"0"3"0,0 0 47 16,0 0 17-16,0 0 12 15,0 0 64-15,0 24 196 16,0-14-175-16,-1-4-1 15,-1-5-82-15,2-1-109 16,0 0-53-16,0 0 0 16,0 0 0-16,-1-5 0 15,-3-6 0-15,3-5 0 16,-6-1 0-16,2 0 0 16,2 5 0-16,2 1-769 15,1-1-57-15,-2-1 507 0</inkml:trace>
  <inkml:trace contextRef="#ctx0" brushRef="#br1" timeOffset="127706.52">17499 1155 45 0,'0'0'36'16,"0"0"3"-16,0 0-3 16,0 0 3-16,0 0 4 15,0 0 8-15,-62 8 2 16,62-7 2-16,0-1-11 16,0 0 9-16,0 0-15 15,7 0-31-15,28 0-7 0,19 0 0 16,25-6 36-1,9-2 9-15,-4-2-19 0,-13 1-1 16,-14 4-2-16,-20-1 0 16,-15 5-18-16,-14-1 21 15,-7 0-21-15,-1 2-2 16,0 0-3-16,-3 0-147 16,-14 0-102-16,-6 8 97 15,-1-1-20-15</inkml:trace>
  <inkml:trace contextRef="#ctx0" brushRef="#br1" timeOffset="134200.1">19261 1868 33 0,'0'0'38'0,"0"0"0"15,0 0-1-15,0 0-3 16,0 0 8-16,0 0 5 16,0 0 5-16,-5 0 8 15,5 0 17-15,-1 0 0 16,-2 0 0-16,3 0-5 16,-3 0-5-16,1 0-1 15,-1 0-11-15,0 0-1 16,-2 0-23-16,1 2-20 15,1-1 4-15,0 0-15 0,2-1 0 16,-1 0 0-16,1 0 8 16,1 0-5-16,0 0 9 15,0 0 8-15,7 0-20 16,22 0-28-16,18-7-10 16,17 0 38-16,11 0 16 15,-2 0-9-15,-9 3-7 16,-13-2 0-16,-11 3-4 15,-10-1 4-15,-12 0 23 16,-5 1 5-16,-5 0 43 16,-5 1-3-16,-3 2-32 15,0 0-12-15,0 0-24 16,0 0-37-16,0 0-146 16,0 0-149-16,-5 0-11 0,2 0 134 15</inkml:trace>
  <inkml:trace contextRef="#ctx0" brushRef="#br1" timeOffset="134952.04">20561 1378 56 0,'0'0'34'15,"0"0"7"-15,0 0-7 16,0 0-9-16,0 0-3 15,0 0-1-15,-11 2 0 0,11-2-1 16,0 0-2-16,0 0-4 16,6 0-4-16,24 0-8 15,19 0 25-15,15 0 9 16,8 0-21-16,2 0-12 16,-2-4 4-16,-5-2-6 15,-9 0 3-15,-13 2-4 16,-13 0 3-16,-12-2-2 15,-5 2 4-15,-6 0 5 16,-5 1-3-16,1 0-2 16,-3 0-2-16,-2 2-3 15,0 1-14-15,0 0-23 16,-7 0-28-16,-11 0 15 16,-9 7-18-16,-5 3 0 0,-4-2-2 15</inkml:trace>
  <inkml:trace contextRef="#ctx0" brushRef="#br1" timeOffset="135976.25">20669 1408 29 0,'0'0'40'0,"0"0"-1"15,0 0 7 1,0 0 2-16,0 0 4 0,0 0 19 16,-24-34 39-16,21 31 54 15,0 1 16-15,0-2 39 16,0 2-12-16,0 1 56 16,2-1-64-16,-1 2 12 15,2-1-42-15,0 1-169 16,0 0 0-16,0 0 0 15,0 0 0-15,0 0 0 16,0 0 0-16,0 0 0 16,0 0 0-16,0 3 0 15,9 11 0-15,9 8 0 16,10 11 0-16,8 5 0 0,4 7 0 16,4 4 0-16,-3 5 0 15,-3 1 0-15,-4-1 0 16,-4-4 0-16,-3-5 0 15,-3-6 0-15,-6-8 0 16,-4-10 0-16,-3-6 0 16,-5-6 0-16,0-5 0 15,-6-3 0-15,0-1 0 16,0 0 0-16,0 0 0 16,0 0 0-16,0 0 0 15,0 7 0-15,0-1 0 16,0 8 0-16,0 5 0 15,-9 1 0-15,-6 9 0 0,-6 5 0 16,-3 2 0-16,-2 4 0 16,-4 2 0-16,-3 1 0 15,-3 3 0-15,3-2 0 16,2-8 0-16,9-9 0 16,5-7 0-16,6-7 0 15,4-6 0-15,3-3 0 16,1-2 0-16,3-2 0 15,0 0 0-15,0 0 0 16,0 0 0-16,0 0 0 16,0 0 0-16,0 0 0 15,9 0 0-15,13 0-99 16,9 0 46-16,14 0 13 16,6 0-17-16,8 1-74 0,10 3-84 15,4 4 71 1,-3-2 85-16,-6 3-80 0,-10-5 63 15,-13 0 72-15,-9-4 0 16,-9 0 8-16,-10 0-4 16,-4 0 25-16,-5 0-4 15,1-7 0-15,-2-1 14 16,0-4 20-16,0-4-3 16,-1-4 36-16,-2-1 6 15,0-1 62-15,0 3 19 16,0-1 21-16,0 2-97 0,-7-1-99 15,1 2 0-15,3 3 0 16,2 2 0-16,-1 3 0 16,2 4 0-16,0 0 0 15,0 5 0-15,0 0 0 16,0 0 0-16,0 0 0 16,-1 0 0-16,-1 0 0 15,2 5 0-15,-1 10-928 16,-3 7 254-16,-5 5 403 15</inkml:trace>
  <inkml:trace contextRef="#ctx0" brushRef="#br1" timeOffset="136853.47">20934 3210 11 0,'0'0'43'0,"0"0"6"15,0 0-3-15,0 0 3 16,0 0 2-16,0 0 15 0,-4-11 20 15,4 10 10-15,0 1 31 16,0 0 49-16,0 0 0 16,0 0-20-16,0 0-30 15,0 0-57-15,0 0-38 16,0 0-31-16,0 0 0 16,0 0-15-16,0 0 4 15,-2 0 11-15,2 8-5 16,-2 2 10-16,0 2 0 15,2 4 1-15,0 2-6 16,0 5 0-16,0 3-6 16,0 0 1-16,0 3 5 0,4-1 5 15,-1-3-5 1,-1-4 0-16,1-8-10 0,0-6-34 16,-2-6-107-16,5-1-5 15,6-2 3-15,6-17-65 16,5-5-48-16,-4-5 83 15</inkml:trace>
  <inkml:trace contextRef="#ctx0" brushRef="#br1" timeOffset="137304.79">20948 2981 79 0,'0'0'57'16,"0"0"20"-16,0 0-18 0,0 0 17 16,0 0-7-16,0 0-13 15,-11-15-16-15,11 15-14 16,-1 0 11-16,-1 0 16 16,2 0 35-16,0-2 57 15,0 0 31-15,0-4 0 16,0-1-127-16,-1 0-44 15,1 3-5-15,-2 2 0 16,2 2-29-16,-3 0-23 16,1 0-38-16,0 0 6 15,-1 9 16-15,0 3 53 16,-1 2 4-16,-1-1 11 16,1-4 4-16,-1-4 11 0,3-3-11 15,1-2 30-15,-3 0 33 16,1-2 134-16,-2-13-40 15,1-1-65-15,2 0-36 16,2 1-33-16,0 4-27 16,0 2-54-16,0 3-279 15,5 6-156-15,8 0 122 16,2 6 185-16,6 11 68 16</inkml:trace>
  <inkml:trace contextRef="#ctx0" brushRef="#br1" timeOffset="137601.99">21218 3245 105 0,'0'0'70'16,"0"0"30"-16,0 0 30 16,0 0-11-16,0 0 23 0,0 0-57 15,89-52-33-15,-62 48-40 16,-2 1-10-16,-6 3-2 16,-6 0-66-16,-4 0-116 15,-5 2-20-15,-2 8 60 16,-2 4 32-16</inkml:trace>
  <inkml:trace contextRef="#ctx0" brushRef="#br1" timeOffset="137801.46">21291 3369 73 0,'0'0'42'0,"0"0"6"16,0 0-4-16,0 0 3 15,0 0 0-15,90 0-3 16,-70-1 13-16,-3 0-14 16,-4 0-25-16,-4-3-14 0,-3 2-4 15,-4-1-78-15,2-2-50 16,-4-2 14-16</inkml:trace>
  <inkml:trace contextRef="#ctx0" brushRef="#br1" timeOffset="138203.51">21707 3133 46 0,'0'0'71'16,"0"0"17"-16,0 0 16 15,0 0 78-15,0 0 130 16,0 0 148-16,9-42 23 16,-9 42-182-16,0 0-301 15,0 0 0-15,0 0 0 16,2 0 0-16,2 5 0 16,-1 13 0-16,5 7 0 15,-2 5 0-15,-2 6 0 16,-1 3 0-16,0 3 0 15,0 0 0-15,0 1 0 16,1-7 0-16,-1-6 0 0,0-7 0 16,0-12 0-16,-1-7 0 15,-2-4 0-15,0 0 0 16,0-11 0-16,-3-10 0 16,-13-10-1017-16,-7-9 271 15,-2-11 465-15</inkml:trace>
  <inkml:trace contextRef="#ctx0" brushRef="#br1" timeOffset="139180.04">20700 1130 45 0,'0'0'40'16,"0"0"-3"-16,0 0 6 15,0 0 1-15,0 0-10 16,0 0-5-16,57-17-6 16,-24 6 7-16,6-5 7 15,4-4 7-15,0-2-11 16,2-5-8-16,-5-4-5 0,-6-2 4 15,-2 0-3-15,-8-1-8 16,-6-1-2-16,-5-2-5 16,-6-1 13-1,-5 0-13-15,-2-1-6 0,0 5 0 16,-2-1 0-16,-13 7-4 16,-4 5 4-16,1 4 17 15,2 8 2-15,3 2 3 16,0 8-9-16,1 1-13 15,-5 0-7-15,-4 15-4 16,-2 5 2-16,-1 7 7 16,1 1 0-16,6 3 0 15,5 0-4-15,12 2 4 16,0 2-3-16,15 1 5 0,18 4 19 16,9 1 12-16,5-1 11 15,0-7-4-15,-3-2-28 16,-8-9-4-16,-8-7 4 15,-8-6-4-15,-8-5-3 16,-6-4 9-16,-5 0 0 16,-1 0-12-16,0 0-33 15,0 1-144-15,2-1-23 16,1 0 5-16,0 0 35 16</inkml:trace>
  <inkml:trace contextRef="#ctx0" brushRef="#br1" timeOffset="140627.07">22212 1422 8 0,'0'0'122'16,"0"0"-50"-16,0 0 47 15,0 0 63-15,-3-75 71 0,3 68 169 16,0 3-6-16,0 3-16 16,0 1-347-16,0 0-53 15,0 0 0-15,0 18 0 16,9 14-30-16,10 15 30 15,3 6 17-15,5 8-4 16,1 6-13-16,4 2 0 16,-1 0 0-16,-1-5 0 15,0-5 0-15,-5-10 0 16,-2-9 0-16,-6-11 0 16,-6-8 0-16,-3-9 0 15,-4-7 0-15,-2-5 0 16,-2 0 0-16,0 0 0 15,0-10 0-15,0-7 0 16,0-6 0-16,-3-4 0 0,-8-6 0 16,-3 1 0-16,-2-1 0 15,-3 4 0-15,4 4 0 16,0 6-24-16,3 5 6 16,3 6 13-16,-1 5-24 15,-1 3 0-15,-4 0-41 16,-9 11-50-16,-9 13-55 15,-4 10-28-15,-6 4 82 16,-2 3 60-16,2-4 1 16,3-3 21-16,7-8 14 15,7-9 21-15,7-6 4 16,10-5-5-16,3-5 5 0,6-1 9 16,0 0-5-16,0 0 47 15,0 0 60-15,0 0-8 16,0-10-103-16,12-2-365 15,12 0-140-15,12 0 225 16,8 1 117-16</inkml:trace>
  <inkml:trace contextRef="#ctx0" brushRef="#br1" timeOffset="140986.12">22750 1998 137 0,'0'0'79'16,"0"0"74"-16,0 0 94 15,0 0 116-15,0 0 105 16,0 0-48-16,6-24-240 15,-6 24-180-15,0 0 0 16,0 0 0-16,3 0 0 16,-1 14 0-16,2 7 0 15,-1 7 0-15,3 4 0 0,3-3 0 16,-3-2 0 0,0-6 0-16,0-5 0 0,0-8 0 15,-2-3-278-15,4-5-394 16,1 0 107-16,-2-10 286 15,2-16 112-15</inkml:trace>
  <inkml:trace contextRef="#ctx0" brushRef="#br1" timeOffset="141271.34">22770 1642 126 0,'0'0'87'0,"0"0"43"16,0 0 54-16,0 0-29 0,0 0-28 16,0 0-30-16,-11-3 44 15,10 3 51-15,-1 0 124 16,1 0 42-16,-1 0-224 16,2 0-134-16,0 0 0 15,-1 0 0-15,1 0 0 16,-3-1 0-16,-1-2 0 15,0 1 0-15,-2 0 0 16,2 2 0-16,1 0-1268 16,3 6 727-16,0 2 332 15</inkml:trace>
  <inkml:trace contextRef="#ctx0" brushRef="#br1" timeOffset="142452.81">23590 1322 109 0,'0'0'70'0,"0"0"54"16,0 0 99-16,0 0 170 0,-16-73 156 15,14 73-29 1,2 0-461-16,-1 0-59 0,-1 0 0 16,1 5 0-16,-1 19 0 15,1 11 0-15,1 9 0 16,0 4 0-16,6-2 0 15,15-5 0-15,7-3 0 16,5-8 0-16,3-7 0 16,-2-7 0-16,-3-9 0 15,-2-7-105-15,-4 0 41 16,-3-9 41-16,4-12 23 16,-4-8 12-16,2-3-12 15,-3-5 5-15,-6 0 18 16,-5-5-5-16,-4 7 17 15,-4 1-30-15,-2 7 24 0,0 9-6 16,0 9 19 0,0 6-42-16,0 3 0 0,0 8-59 15,0 20-108-15,6 12 109 16,1 7 35-16,2 8 23 16,-3 1-5-16,-3 3 5 15,-3 3 17-15,0 0-17 16,-5-4 0-16,-12-7 11 15,-4-10-5-15,-2-9-6 16,-4-8 6-16,-4-7 5 16,-2-9 24-16,-1-6 16 15,-1-2-51-15,7 0 0 0,9-3-115 16,7-7-273 0,12-2-225-16,0-1 206 15,24-1 201-15</inkml:trace>
  <inkml:trace contextRef="#ctx0" brushRef="#br1" timeOffset="142787.7">24229 1826 83 0,'0'0'82'0,"0"0"41"15,0 0 99-15,0 0 103 16,0 0 177-16,0 0 5 16,13-38-304-16,-13 38-203 15,0 0 0-15,2 0 0 16,1 11 0-16,0 7 0 16,2 6 0-16,-2 0 0 15,0 0 0-15,-1-3 0 16,-1-3 0-16,1-4 0 15,-1-3 0-15,1-4 0 16,-2-4 0-16,3-2-318 16,0-1-443-16,3 0 280 15,-2-18 216-15,-2-12 96 16</inkml:trace>
  <inkml:trace contextRef="#ctx0" brushRef="#br1" timeOffset="143018.07">24269 1507 122 0,'0'0'82'0,"0"0"45"15,0 0 79-15,0 0 57 16,0 0 87-16,0 0 167 16,-5-2-137-16,5 2-380 15,0 0 0-15,0 0 0 16,0-1 0-16,0-1 0 15,0 2 0-15,0 0 0 0,0 0-774 16,0 15-112-16,14-1 677 16,14-1 48-16</inkml:trace>
  <inkml:trace contextRef="#ctx0" brushRef="#br1" timeOffset="143567.6">24687 1287 65 0,'0'0'113'0,"0"0"42"0,0 0 107 16,0 0 240-16,0 0-38 16,0 0-176-16,-12-53-161 15,12 66-127-15,0 16-63 16,0 14 63-16,0 14 29 15,0 6 23-15,1 6 1 16,2 3-53-16,0-4 0 16,0-7 0-16,0-12 0 15,0-11 0-15,-1-13 0 16,-2-8 0-16,0-7 0 16,0-7 0-16,0-2 0 15,0-1 0-15,0 0 0 16,0-8 0-16,0-10 0 15,3-7 0-15,4-8 0 16,6-2 0-16,4 0 0 0,5 4 0 16,5 12-111-16,-3 9-16 15,5 7 13-15,-3 3 35 16,1 3 35-16,0 14 11 16,-3 5 6-16,-8 4 21 15,-2 1 1-15,-10 1 5 16,-4 0 5-16,0-2 12 15,-18-5 5-15,-4-3 27 16,-7-7 24-16,-3-5 35 16,0-6 7-16,1 0-23 0,3 0-63 15,2-11-29 1,1-2 0-16,1 0-372 0,0-3-547 16,2-3 414-16</inkml:trace>
  <inkml:trace contextRef="#ctx0" brushRef="#br1" timeOffset="153000.71">25879 1335 16 0,'0'0'71'15,"0"0"-25"-15,0 0 27 16,0 0 6-16,0 0 67 15,0 0 50-15,0 0 93 0,-11-33-55 16,11 33-72-16,0 0-38 16,0 0-21-16,0 0-26 15,0 0-43 1,0 0-34-16,0 6-28 0,0 9-6 16,0 9 34-16,0 7 40 15,0 6 10-15,0 3 47 16,0 2-51-16,0 2-6 15,0 1 41-15,0 0-41 16,0 0-17-16,2 0 19 16,-1-1-42-16,2-4 0 15,-1-7 0-15,-2-6 0 16,1-9 0-16,1-7 0 0,-1-7 0 16,-1-4 0-1,2 0 0-15,-2 0 0 0,2 0 0 16,0-10 0-16,-2-1-244 15,0-1-650-15,0-1 334 16,-12-2 357-16</inkml:trace>
  <inkml:trace contextRef="#ctx0" brushRef="#br1" timeOffset="153311.87">25553 1683 33 0,'0'0'52'0,"0"0"-8"16,0 0 6-16,0 0-13 15,0 0-6-15,0 0-8 16,2-3-6-16,35-1-5 16,29-3 14-16,24-2 44 15,8 0-21-15,-5 0-3 16,-13 2-37-16,-16 3 6 15,-17 1 13-15,-18 2-14 16,-14 0-11-16,-12 1 3 16,-3 0-6-16,0 0 0 15,0 0-2-15,-4 0-55 16,-10 0-88-16,-4 0 29 16,-2 0-15-16</inkml:trace>
  <inkml:trace contextRef="#ctx0" brushRef="#br1" timeOffset="154861.84">27453 1133 14 0,'0'0'14'15,"0"0"17"-15,0 0-5 16,0 0 2-16,0 0-2 0,0 0 2 16,0 0 1-1,-47 0 2-15,41 0 8 0,-2 0 14 16,3 0 7-16,1 0 15 15,1 0 8-15,0-2 4 16,1 2-7-16,1 0 28 16,-2 0-11-16,0 0 7 15,0 0-33-15,-1 0-14 16,0 0 16-16,1 0-43 16,0 0-11-16,2 0 26 15,-1 0-45-15,2 0 19 16,-1 0 12-16,1 0-15 0,0 0 5 15,0 0-11 1,0 0 11-16,0 0-16 0,0 0 6 16,0 0 26-16,0 0-37 15,9 0 0-15,12 0-90 16,16-3-1-16,20 1 91 16,16 0 34-16,12-1-29 15,4 1-10-15,-1-4 0 16,-8 1 0-16,-9-1 10 15,-11 0 42-15,-17 2-26 16,-12 1 0-16,-8 0-11 16,-11 2-10-16,-6 1 10 15,-6 0-4-15,0 0-1 16,0 0 0-16,0 0-5 16,0 0-47-16,-6 0-95 15,-11 0-49-15,-10 0-75 0,-9 0-6 16,-5 0 43-16,-7 0 116 15,-3 0 15-15</inkml:trace>
  <inkml:trace contextRef="#ctx0" brushRef="#br1" timeOffset="156641.78">27333 1160 3 0,'0'0'23'0,"0"0"7"16,0 0-7-16,0 0 0 15,0 0 6-15,0 0 0 16,0-6 7-16,0 5 6 16,0 1 10-16,0 0 5 0,0-2 7 15,0 2 31-15,0 0 17 16,0-1 46-16,0 1 64 15,0-2 38-15,0 2-6 16,0-1 14-16,0 1-25 16,0-2-219-16,0 2-24 15,0 0 0-15,0 0 0 16,0 0 0-16,0 0 0 16,0 0 0-16,0 0 0 15,0 0 0-15,0 0 0 16,2 9 0-16,4 11 0 15,6 18 0-15,3 10 0 0,3 11 0 16,1 6 0-16,3 2 0 16,1-6 0-16,2-6 0 15,2-5 0-15,0-4 0 16,-2-4 0-16,-4-5 0 16,0-6 0-16,-3-3 0 15,-5-9 0-15,1-2 0 16,-5-3 0-16,-3-5 0 15,1 3 0-15,-2-3 0 16,0-2 0-16,-2 0 0 16,0-1 0-16,0 1 0 15,-1 1 0-15,0-1 0 16,-1 0 0-16,-1 0 0 0,0-3 0 16,0 1 0-1,0-3 0-15,0 1 0 0,0 2 0 16,0-1 0-16,0 1 0 15,0 4 0-15,-9 4 0 16,-3 2 0-16,-3 5 0 16,-6 4 0-16,-4 3 0 15,-3 3 0-15,-7 3 0 16,-3 4 0-16,-7-2 0 16,-4 2 0-16,-2-2 0 15,4-2 0-15,5-2 0 16,6-5 0-16,9-3 0 15,7-3 0-15,5-6 0 16,5-6 0-16,5-2 0 0,2-2-24 16,3-3 12-1,0-1-17-15,0 0 23 0,0 0-11 16,0 0-12-16,0 0-17 16,2 0-81-16,11 0-31 15,14 0 131-15,11 3 5 16,12-3 22-16,13 0 5 15,10 0-5-15,12-4-49 16,6-4 11-16,3-1-56 16,-3 2 8-16,-9 2 32 15,-13 1-2-15,-14 2 1 16,-12 2 55-16,-5-1 14 16,-5 1 9-16,-2 0-23 0,-1-2 9 15,1 2 0 1,0 0-9-16,-2 0-9 0,-3 0 9 15,-8 0 0-15,-7 0-9 16,-5 0-1-16,-5 0 6 16,-1 0 4-16,0 0 9 15,0 0 0-15,0 0 0 16,0 0 37-16,0 0-2 16,0 0 77-16,0 0 50 15,0 0 72-15,-3-7 6 16,-3-7-249-16,-1-5 0 15,1-4 0-15,1-6 0 0,3-2 0 16,-2 0 0-16,4 0 0 16,0 4 0-16,0 7 0 15,0 2 0-15,0 9 0 16,0 3 0-16,0 5 0 16,0 1 0-16,0 0 0 15,0 0 0-15,0 0 0 16,0 0 0-16,0 0 0 15,0 1-82-15,-4 13-719 16,-5 6 225-16,-9 3 263 16,-2 0 145-16</inkml:trace>
  <inkml:trace contextRef="#ctx0" brushRef="#br1" timeOffset="157376.07">27287 3340 26 0,'0'0'65'15,"0"0"-2"-15,0 0 10 16,0 0 1-16,0 0 46 16,0 0 14-16,0-41 33 15,0 41 13-15,0 0 2 16,0 0-42-16,0 0-11 15,0 0-87-15,0 0-42 0,0 2-6 16,0 11-25-16,0 7 31 16,0 1 16-16,-1 6-16 15,-2 4 10-15,1 2 6 16,2-1-16-16,0-1 0 16,0-5 0-16,11-6-21 15,2-7 11-15,-1-6-120 16,0-5-193-16,4-2-26 15,-2-8 132-15,-1-11 71 16,-8-6 29-16</inkml:trace>
  <inkml:trace contextRef="#ctx0" brushRef="#br1" timeOffset="157809.54">27247 3103 11 0,'0'0'95'0,"0"0"-49"16,0 0 0-16,0 0-11 15,0 0-9-15,0 0 20 16,-5 4 23-16,4-2 4 16,1-2 36-16,0 0 24 15,0 0 60-15,0 0 71 16,0 0 21-16,0 0-49 15,0-5-13-15,0-3-148 16,0-2-40-16,0 4-24 0,0 2 12 16,0 1-10-16,0 3-13 15,0-2 0-15,0 2 0 16,0 0 0-16,0 0 0 16,0 0 0-16,-3 0 0 15,2 0 0-15,-1 0 0 16,1 0 0-16,-2 0 0 15,1 0 0-15,2 0 0 16,0 0 0-16,0 0 0 16,0 0 0-16,0 0-24 15,0 0-360-15,0 5-162 16,0 2 26-16,0 3 219 16,13 3 134-16</inkml:trace>
  <inkml:trace contextRef="#ctx0" brushRef="#br1" timeOffset="158089.64">27698 3298 129 0,'0'0'71'0,"0"0"28"16,0 0 15-16,0 0-13 16,0 0-16-16,80-37-57 15,-47 32-15-15,3 3-13 16,-2 2-13-16,-6 0-41 16,-8 1-77-16,-10 10-25 15,-8 1 35-15,-2 4 21 16</inkml:trace>
  <inkml:trace contextRef="#ctx0" brushRef="#br1" timeOffset="158276.94">27705 3500 20 0,'0'0'85'0,"0"0"-13"15,0 0 8-15,0 0-7 16,0 0 7-16,88-13-33 15,-43 8-36-15,0 3-11 16,-2 0-30-16,-6 2-110 16,-7 0 17-16,-8 0 5 15</inkml:trace>
  <inkml:trace contextRef="#ctx0" brushRef="#br1" timeOffset="159027.06">28231 3371 60 0,'0'0'66'15,"0"0"35"-15,0 0 23 16,0 0 46-16,0 0 42 16,0 0 4-16,2-11 17 15,-2 11 37-15,0 0 35 16,0 0-15-16,0 0-290 15,0 0 0-15,0 0 0 16,0 0 0-16,0 0 0 16,0 0 0-16,0 0 0 15,0 0 0-15,0 0 0 16,0 0 0-16,0 0 0 16,0 0 0-16,0-2 0 0,0 2 0 15,0 0 0 1,0 0 0-16,0 0 0 0,0 0 0 15,0 0 0-15,0 0 0 16,0 0 0-16,0 0 0 16,0 0 0-16,0 0 0 15,0 0 0-15,0 0 0 16,0 0 0-16,0-1 0 16,0-1-24-16,0 1-11 15,0-3 29-15,0-2 6 0,0-1 12 16,0-3-6-1,0-1-1-15,1-2 37 0,1 1-42 16,1-1 0-16,-1 3 0 16,-2 0 0-16,0 1 0 15,0 1 0-15,0 2 0 16,0 1 0-16,0 0 0 16,0 4 0-16,0 0 0 15,0 1 0-15,0 0 0 16,0 0 0-16,0 0 0 15,0 0 0-15,0 5 0 16,0 13 0-16,3 10 0 16,0 7 0-16,3 2 0 15,1 2 0-15,3-3 0 16,1-6 0-16,-1-4 0 0,-2-10 0 16,-4-3 0-16,-1-7 0 15,-1-2 0-15,-2-4 0 16,0 0 0-16,0 0 0 15,0 0 0-15,0 0 0 16,-2-16 0-16,-5-9-616 16,-1-14-414-16,-4-15 724 15</inkml:trace>
  <inkml:trace contextRef="#ctx0" brushRef="#br1" timeOffset="159970.01">27481 865 69 0,'0'0'35'15,"0"0"12"-15,0 0-5 16,0 0-9-16,0 0 3 15,0 0-2-15,42-7 30 16,-11-6 14-16,5-5-17 16,3-5 3-16,0-3-28 15,-1-1 20-15,-5-3-4 16,-2-2-1-16,-5-4-33 0,-5-2 35 16,-2-1 10-1,-7-1-6-15,-2 0-15 0,-7 2-11 16,-3 1-23-16,0 3-8 15,0 5 8-15,-13 5 1 16,1 7 12-16,-2 6 34 16,-2 4-23-16,0 4-32 15,-4 3-14-15,-3 0-13 16,-3 17-23-16,3 5 29 16,4 7 16-16,5 4-42 15,6 4 28-15,8 7 0 16,0 4 0-16,15 5 15 15,19 0-14-15,16-4 18 16,11-6 4-16,5-9 82 0,0-8-16 16,-4-6-5-1,-13-6 8-15,-12-5-25 0,-13-2-33 16,-11-4-15-16,-10-2-15 16,-3 1-171-16,0 0-192 15,0 2 85-15,-1 3 126 16,-11 0 68-16</inkml:trace>
  <inkml:trace contextRef="#ctx0" brushRef="#br1" timeOffset="161425.53">29009 1231 91 0,'0'0'76'16,"0"0"27"-16,0 0 60 15,0 0 108-15,0 0 130 16,0 0 88-16,0-51-60 15,1 49-405-15,1 2-24 0,-1 0 0 16,-1 0 0-16,2 0 0 16,4 18 0-16,4 13 0 15,4 19 0-15,5 13 0 16,2 9 0 0,4 0 0-16,2-3 0 0,0-2 0 15,-2-7 0-15,1-3 0 16,-7-6 0-16,-3-11 0 15,-5-8 0-15,-3-11 0 16,-5-8 0-16,1-9 0 16,-3-3 0-16,-1-1 0 15,2 0 0-15,-2 0 0 16,0-8 0-16,0-11 0 0,0-5 0 16,0-3 0-1,-9 2 0-15,-3 1 0 0,-3 0 0 16,-3 6 0-16,-4 2 0 15,-3 8 0-15,-7 4 0 16,-5 4 0-16,-2 1-180 16,-4 19 25-16,-3 6-2 15,4 6 59-15,0 0 30 16,6-3 6-16,8-4 47 16,10-9 15-16,5-4-4 15,5-4 4-15,3-1-10 16,1-3 10-16,-2-1 0 15,3 0 0-15,0-3 10 16,2 1 4-16,1-1-4 0,0 0-10 16,0 0-44-16,0 0-214 15,0-5-145-15,25-4 18 16,16 0 187-16</inkml:trace>
  <inkml:trace contextRef="#ctx0" brushRef="#br1" timeOffset="161859.57">29652 1948 28 0,'0'0'109'0,"0"0"-32"15,0 0 59-15,0 0 89 16,0 0 112-16,0 0 125 16,0-36 19-16,0 34-289 15,0 2-192-15,0-1 0 0,0 1 0 16,0 0 0-1,0 0 0-15,0 0 0 0,0 11 0 16,0 7 0-16,0 7 0 16,0 1 0-16,0 0 0 15,1-2 0-15,2-6 0 16,0-5 0-16,2-6 0 16,-2-4 0-16,4-2-186 15,1-1-397-15,4 0 12 16,4-5 217-16,-2-14 174 15,-4-8 52-15</inkml:trace>
  <inkml:trace contextRef="#ctx0" brushRef="#br1" timeOffset="162296.57">29643 1566 111 0,'0'0'77'15,"0"0"25"-15,0 0 37 16,0 0 1-16,0 0 13 16,0 0 63-16,-6-4 42 15,6 2 85-15,0 0 135 16,0-1-448-16,0 1-30 16,0 1 0-16,0 0 0 15,0 1 0-15,0 0 0 16,0 0 0-16,0 0 0 15,0 0 0-15,0 4 0 16,0 5 0-16,0 4 0 0,-3 2 0 16,0 1 0-16,-3-3 0 15,3-3 0-15,0-6 0 16,1-2 0-16,2-2 0 16,0 0 0-16,0 0 0 15,0 0 0-15,-3-4 0 16,2-5 0-16,-2-1 0 15,0-1 0-15,2-1 0 16,-1 2 0-16,1 0 0 16,1 5 0-16,0 3 0 15,0 2-186-15,0 0-1116 16,0 6 845-16</inkml:trace>
  <inkml:trace contextRef="#ctx0" brushRef="#br1" timeOffset="174508.03">8035 2823 21 0,'0'0'57'15,"0"0"-16"-15,0 0 5 16,0 0-9-16,0 0 4 16,0 0 4-16,0 0 20 15,0 0-8-15,-4-42-4 16,4 34 3-16,0 4 7 16,0-1-3-16,0 4 8 15,0 1-45-15,4 0-23 16,7 0-31-16,8 0 11 15,6 10 15-15,2 6-3 0,4 4 8 16,-1 4-3 0,-7-2-5-16,2-6 1 0,-6-3 7 15,-2-6 2-15,2-7-2 16,5 0 5-16,7-16 36 16,4-10 83-16,2-5-9 15,-1 0 27-15,-5 1 17 16,-4 6 23-16,-6 4-4 15,-7 6-14-15,-3 4-43 16,-6 6-40-16,-2 1-64 16,-2 3-17-16,1 0-34 15,1 0-24-15,3 0-17 16,0 3 29-16,4 1 34 16,-1 0 7-16,-1-3 10 15,2 0-10-15,-1-1-12 0,8 0-51 16,0 0-44-16,4 0-185 15,0 0-176-15,5 3 103 16,2-3 161-16,3 0 65 16</inkml:trace>
  <inkml:trace contextRef="#ctx0" brushRef="#br1" timeOffset="175229.9">9459 2696 51 0,'0'0'59'16,"0"0"20"-16,0 0 3 15,0 0 23-15,0 0 30 16,0 0-30-16,-5-28-37 15,5 28-68-15,0 0-24 0,15 9-9 16,9 9 33 0,6 4 0-16,1 4 4 0,0 1-4 15,1-3 4-15,-2-6-1 16,-4-10-3-16,0-6 2 16,0-2 0-16,4-10 71 15,2-13 91-15,-1-2-5 16,-3 0 61-16,-5 0 23 15,-5 6 36-15,-2 1-77 16,-4 4-137-16,-3 2-65 16,0 5 0-16,-6 4 0 15,0 2 0-15,1 1 0 16,1 0 0-16,4 0 0 0,6 3-140 16,1 5-83-1,2 1-212-15,3 1-74 16,1 1 191-16,8-1 134 0,6-3 78 15</inkml:trace>
  <inkml:trace contextRef="#ctx0" brushRef="#br1" timeOffset="176582.75">16342 2466 61 0,'0'0'66'0,"0"0"2"16,0 0 4-16,0 0 49 15,0 0 18-15,0 0 46 16,-5-72 41-16,5 64 46 15,0 2-40-15,0 3-63 0,0 1-51 16,0 2-15-16,2 0-63 16,3-2-40-16,5 1 0 15,4 1-17-15,7 0 6 16,5 0-1-16,4 0 12 16,3 6-17-16,0 8 5 15,-3 1 1-15,-3 1-29 16,-4-2-34-16,-6 0-27 15,-2-6 41-15,-6-1 0 16,-2-4 55-16,-2-3-11 16,2 0 16-16,-1 0 38 15,2-7 5-15,5-11 56 16,0-2 3-16,4-2-34 16,-1-4-5-16,3 2 18 0,-2 2-35 15,4 2 25-15,0 6-71 16,-3 2 0-16,1 6 0 15,-2 4-24-15,3 2-5 16,6 0-17-16,0 8-12 16,3 9-40-16,-2 3 29 15,-2 2-21-15,-4-3 2 16,-2-1 0-16,-5-4 26 16,-2-4 25-16,-2-4 27 15,-1-4-11-15,2-2 21 16,2 0 10-16,1-9 53 15,2-4 27-15,-3 0 31 16,1 2 20-16,-4-2-9 16,2 3-74-16,3-2-47 0,-3 4-11 15,4-1-11-15,-4 3-59 16,3 4-180-16,-3 2-283 16,-3 0-45-16,0 0 302 15,-9 0 126-15</inkml:trace>
  <inkml:trace contextRef="#ctx0" brushRef="#br1" timeOffset="187529.8">25712 5373 33 0,'0'0'34'0,"0"0"11"16,0 0 3-16,0 0 14 15,0 0 26-15,0 0 35 16,0 0 56-16,-45-76 88 16,42 72 83-16,3 0-51 15,-1 2-12-15,1 1-91 16,0-1-160-16,-2 2-36 15,1 0 0-15,-1 0 0 16,2 0 0-16,-1 0 0 16,1 0 0-16,-2 3 0 0,1 12 0 15,-3 7 0 1,1 7 0-16,0 7 0 0,3 3 0 16,0 4 0-1,0 3 0-15,2-1 0 0,10 0 0 16,1-2 0-16,1-8 0 15,-1-7 0-15,2-9 0 16,-1-8 0-16,-3-8 0 16,2-3 0-16,4 0 0 15,3-16 0-15,4-8 0 16,-1-5 0-16,-2-5 0 16,-3-3 0-16,-3 1 0 15,-4 0 0-15,-5 5 0 16,-2 6 0-16,-1 6 0 15,-1 5 0-15,-2 5 0 0,2 4 0 16,-2 5 0-16,0 0 0 16,0 0 0-16,0 10 0 15,3 13 0-15,2 8 0 16,1 2 0-16,5 1 0 16,2-1 0-16,3-4 0 15,4-3 0-15,2-6-140 16,5-8 25-16,0-5 35 15,3-4 57-15,0-3 18 16,-4 0 5-16,-2-15 28 16,-2-7 17-16,-6-3-4 15,-3-3-7-15,-7-3 47 0,-5 0 35 16,-1 0-98-16,0-2-18 16,-6 4 0-16,-8-2 0 15,-5 2 0-15,-1 4 0 16,-1 6 0-16,4 7 0 15,6 5 0-15,5 6 0 16,3 1 0-16,1 0-535 16,2 12-353-16,0 1 513 15,0-2 156-15</inkml:trace>
  <inkml:trace contextRef="#ctx0" brushRef="#br1" timeOffset="190403.25">26682 5429 22 0,'0'0'30'16,"0"0"5"-16,0 0-3 15,0 0-5-15,0 0 0 16,0 0 0-16,0 0-2 15,-35 10-2-15,32-8 3 0,2-2-1 16,1 0 4-16,0 0 3 16,0 0-2-16,0 0 7 15,0 0 12-15,0 0-19 16,7 0-22-16,13 0-4 16,6-7 21-16,7 0-17 15,0 1-6-15,0 2 0 16,-6 3-2-16,-7 1 0 15,-4 0-16-15,-7 0-88 16,-2 0 3-16,-6 0 14 16,-1 4 11-16,0 8 9 15,-24 5 5-15</inkml:trace>
  <inkml:trace contextRef="#ctx0" brushRef="#br1" timeOffset="190681.15">26607 5666 13 0,'0'0'73'0,"0"0"-33"16,0 0-2-16,100-7-3 16,-53 2-3-16,0 1 0 15,-3 3 3-15,-6-2-3 16,-7 1-6-16,-9 1-3 15,-9 1-6-15,-9 0-3 16,-4 0-13-16,0 0 10 0,0 0-11 16,0 0-3-16,-3 0-46 15,-9 0-20-15,-4 0-6 16,2 0-7-16,2 0-13 16</inkml:trace>
  <inkml:trace contextRef="#ctx0" brushRef="#br1" timeOffset="193628.51">27854 5000 4 0,'0'0'26'16,"0"0"-5"-16,0 0 3 15,0 0-4-15,0 0 2 16,0 0-2-16,0 0 2 16,-4-2 2-16,4 2-2 15,-2 0 0-15,1 0-2 16,1 0-1-16,-2 0 7 15,1 0-1-15,-4 0-2 16,1 0 2-16,-2 0 1 16,-3 0-4-16,3 0-8 15,0 0 6-15,3 0-4 0,1 0-3 16,2 0 1-16,0 0-3 16,0 0-2-16,0 0-1 15,0 0-4-15,11 0-4 16,20-5 5-16,18-3 7 15,19-3-9-15,6 1 3 16,4 1 2-16,-5 1-1 16,-9 1-7-16,-9-1 6 15,-10 3-6-15,-19 1 0 16,-7 1 0-16,-12 3 0 16,-5 0 0-16,-2 0-4 15,0 0-5-15,0 0-57 16,-11 0-28-16,-11 6 28 15,-11 5 18-15,-12 2-22 0,-8 0 1 16,-6-2-4-16</inkml:trace>
  <inkml:trace contextRef="#ctx0" brushRef="#br1" timeOffset="194580.84">27851 5013 21 0,'0'0'15'0,"0"0"28"16,0 0-14-16,0 0 7 0,0 0-3 15,0 0-2 1,-21-13 8-16,18 10 8 0,-1-2 6 16,1 1 37-16,0 1 3 15,1 0 54-15,2 2 31 16,-1-1 35-16,1 2-32 15,0 0-25-15,0 0 5 16,0 0-38-16,0 0-83 16,0 0-40-16,0 9-73 15,0 13-38-15,0 11 111 16,8 8 21-16,8 6 7 16,7 0-6-16,2 2 12 0,3-2-6 15,-1-1-28 1,0-1 40-16,-4-3-29 15,0-2 17-15,-5-5 13 0,-2-6-18 16,-4-5 0-16,-1-9 0 16,-4-7-12-16,-3-4 12 15,-1-2-23-15,-3-2 18 16,0 0 5-16,0 0 0 16,0 1 6-16,0 4-29 15,0 3 0-15,0 3 0 16,-9 6 53-16,-5 4-53 15,-9 2 0-15,-4 5 0 16,-4 0 0-16,-9 5 0 16,-1 0 0-16,-5 3 0 15,3 1 0-15,4-2 0 16,5-5 0-16,5-8 0 0,12-8 0 16,6-7 0-16,8-6-47 15,3-1 47-15,0 0-6 16,0 0-6-16,0 0-11 15,0 0 0-15,8 0-29 16,17 0-75-16,15 0 127 16,17 0 12-16,6 0-1 15,2-4-11-15,2-1-28 16,-2 2 22-16,-6 2-5 16,-5-1-1-16,-8 2-10 15,-10 0-12-15,-3-1 6 16,-4 1 5-16,-2-2 1 15,-4 0 5-15,-4-3-21 16,-5 3 5-16,-6-2 6 0,-1 2 27 16,-6 1 11-16,1-4 22 15,1-3-11-15,-3-2 21 16,1-5 2-16,-1-1 62 16,0-3-9-16,0-2 29 15,0-3-45-15,0 0-82 16,0 3 0-16,-1-1 0 15,-2 3 0-15,-2 3 0 16,0 4 0-16,2 6 0 16,3 3 0-16,0 3 0 15,0 0 0-15,0 0 0 16,-1 0 0-16,-3 13-117 0,-2 8-579 16,-2 8-19-16,-2 3 410 15,-7 5 123-15</inkml:trace>
  <inkml:trace contextRef="#ctx0" brushRef="#br1" timeOffset="195210.77">27977 6457 31 0,'0'0'54'16,"0"0"7"-16,0 0-5 15,0 0 10-15,0 0 26 16,0 0 54-16,0-24 14 15,0 24 63-15,0 0 52 16,0 0 40-16,0 0-31 16,0 0-71-16,0 0-142 15,0 0-71-15,0 0 0 16,0 0 0-16,-5 5 0 16,-1 9 0-16,-2 2 0 15,-1 5 0-15,-1 3 0 0,3 2 0 16,1 0 0-1,4-2 0-15,2 1 0 0,0-1 0 16,2-3 0-16,7-3-76 16,0-2-69-16,-2-5-37 15,-3-4 61-15,1-7-75 16,4 0 33-16,9-5-18 16,6-17-14-16,3-5-147 15,-5-5 131-15,-9-1 70 16</inkml:trace>
  <inkml:trace contextRef="#ctx0" brushRef="#br1" timeOffset="195574.25">27962 6228 65 0,'0'0'66'0,"0"0"4"16,0 0-7-16,0 0-8 15,0 0-14-15,0 0-8 16,7-10-13-16,-7 10-4 16,2 0 1-16,-2 0 13 15,0 0 55-15,0 2-11 16,0-2 44-16,0 0 59 16,0 0 75-16,0 0 23 0,0 0 129 15,0 0-218 1,0-7-186-16,0-3 0 0,0-1 0 15,-5 2 0-15,2 4 0 16,2 2 0-16,1 0 0 16,0 3 0-16,0 0 0 15,0 0 0-15,0 0 0 16,0 0-261-16,0 9-876 16,0 10 702-16,3 8 252 15</inkml:trace>
  <inkml:trace contextRef="#ctx0" brushRef="#br1" timeOffset="195826.16">28296 6399 118 0,'0'0'74'16,"0"0"20"-16,0 0 24 15,0 0-9-15,0 0 11 16,79-3 14-16,-57 2-59 16,0 1 9-16,-5 0-27 15,-4 0-57-15,-4 0 0 16,-3 0-19-16,1 1-157 16,0 2-77-16,-3 1 27 15,-4 2 80-15</inkml:trace>
  <inkml:trace contextRef="#ctx0" brushRef="#br1" timeOffset="196051.86">28330 6595 9 0,'0'0'83'15,"0"0"-18"-15,0 0 22 16,0 0 6-16,0 0-2 15,97 0 23-15,-64 0-40 16,-8 0-30-16,-6 0-24 16,-10 0-16-16,-2 0-8 15,-4 0-12-15,3 0-118 16,4 0-55-16,3-10 25 0</inkml:trace>
  <inkml:trace contextRef="#ctx0" brushRef="#br1" timeOffset="196336.1">28745 6363 129 0,'0'0'119'0,"0"0"112"16,0 0 69-16,0 0 49 0,0 0-41 15,0 0-133 1,16 22 23-16,-7 3 40 0,0 4-238 15,3 2 0-15,-3-1 0 16,-3 2 0-16,0-5 0 16,-5-5 0-16,1-6 0 15,-2-7 0-15,0-7 0 16,0-2 0-16,0-1 0 16,0-18 0-16,-3-16-937 15,-20-16 143-15,-9-13 489 16</inkml:trace>
  <inkml:trace contextRef="#ctx0" brushRef="#br1" timeOffset="197173.98">27800 4531 28 0,'0'0'51'0,"0"0"-12"16,0 0-1-16,0 0-9 0,0 0-12 15,0 0 0-15,20 12 12 16,2-12 1-16,8 0 13 16,1 0 2-16,-1-12-1 15,-3-5 2-15,-2-3 11 16,-2-6-5-16,1-3-22 15,-2-3-1-15,-3-6-9 16,-4 3 11-16,-2-7-24 16,-5 4-5-16,-3 0 11 15,-5 4-11-15,0 4 3 16,0 2 16-16,-9 7-13 16,-8 5 20-16,-2 4-10 15,1 5-18-15,-4 3-6 16,-2 4 0-16,0 0 3 0,-2 0-16 15,-2 15 7-15,0 5 12 16,1 2 0-16,2 3 0 16,7 3-8-16,4 1 3 15,11 4-3-15,3 2 8 16,17 5 10-16,18-1 19 16,10 2 2-16,8-1 10 15,-7-5 35-15,-2-7-11 16,-8-8-11-16,-4-2-17 15,-7-5-16-15,-4-5-4 16,-8-2-5-16,-7-2-7 16,-4-3-5-16,-2 1-108 15,0-1-159-15,-3 2-29 0,-11-1 122 16,-5-2 22 0</inkml:trace>
  <inkml:trace contextRef="#ctx0" brushRef="#br1" timeOffset="198862.03">29065 4937 38 0,'0'0'52'15,"0"0"5"-15,0 0 9 16,0 0 3-16,0 0 19 16,0 0 33-16,-7-34-22 15,7 34-43-15,0 0-25 16,0 2-31-16,6 16-33 0,9 12 33 15,7 16 38-15,2 15-8 16,1 11 28-16,-2 9-31 16,1 0-4-16,0-3-14 15,-1-9-6-15,0-11 4 16,1-13-4-16,-6-14-3 16,-5-11 10-16,-5-11 7 15,-5-6 0-15,-3-3 6 16,0 0 77-16,0-9 164 15,0-11-153-15,0-4-85 16,0-5-20-16,0-1 4 16,-2-1-5-16,-8 2 6 15,-2 5-11-15,-6 5-11 0,-1 5-4 16,-1 6-12-16,-1 3-14 16,2 5-24-16,-2 0-26 15,-1 8 4-15,-2 12-20 16,0 4 47-16,-5 7 24 15,-1 2 20-15,1 3 5 16,0 1 5-16,4-5-1 16,6-8 0-16,5-7 7 15,8-8 0-15,5-6 0 16,1-3 0-16,0 0 17 16,0 0 27-16,0 0 31 15,0 0-57-15,4-5-18 0,5-3-117 16,6 2-216-1,0 3 55-15,3 3 100 0</inkml:trace>
  <inkml:trace contextRef="#ctx0" brushRef="#br1" timeOffset="199234.01">29649 5650 71 0,'0'0'85'16,"0"0"2"-16,0 0 34 15,0 0 66-15,0 0 50 16,0 0 51-16,0-21-27 15,0 21-86-15,0 0-43 16,0 9-132-16,1 10 0 16,1 8 0-16,1 1 23 15,-2 0-12-15,1-2 0 16,1-6-5-16,0-7-6 16,-2-6-17-16,3-4-225 15,3-3-168-15,0-4 78 16,2-16 75-16,-1-8 40 0,-7-9 81 15</inkml:trace>
  <inkml:trace contextRef="#ctx0" brushRef="#br1" timeOffset="199526.22">29646 5338 99 0,'0'0'56'0,"0"0"9"15,0 0-6-15,0 0 1 16,0 0-3-16,0 0 33 16,-2 0 57-16,1 0 29 15,1 0 91-15,0 0 114 16,0 0 40-16,0 0-252 16,0-6-169-16,-3 1 0 0,0-2 0 15,2 0 0-15,-2 1 0 16,0 2 0-16,1 0 0 15,1 2 0-15,-2 2 0 16,-4 2-295-16,-3 17-786 16,1 2 673-16,6-1 220 15</inkml:trace>
  <inkml:trace contextRef="#ctx0" brushRef="#br1" timeOffset="200454.07">30326 5071 56 0,'0'0'55'0,"0"0"23"16,0 0 3-16,-7-78 48 0,-2 59 58 15,1 0 36-15,-1 3 27 16,1 4-6-16,3 5-41 16,4 7-36-16,-1 0-60 15,2 0-107-15,-1 6-96 16,-1 14 17-16,1 8 73 16,1 4 1-16,0 5-6 15,0 1 0-15,17 3-33 16,4-4-58-16,11-5-51 15,4-5 49-15,2-8 15 16,-4-7 15-16,-2-8 13 16,-7-4 46-16,-2 0 11 15,-4-16 4-15,-1-6 27 0,-6-6-12 16,-1-5 8 0,-3 0-16-16,-3-1-7 0,-2 6 8 15,-2 1-1-15,-1 8 10 16,0 4 17-16,0 5 3 15,0 4 54-15,0 6-5 16,0 0-86-16,0 0-15 16,0 0-61-16,0 10-22 15,0 8 77-15,5 7 21 16,2 3 4-16,3 3-4 16,1 6 4-16,-2 2 0 15,-1 5 17-15,-4 2 15 0,-4 3-18 16,0-2 9-16,-13-1-13 15,-10-7-5-15,1-5 15 16,-4-9-9-16,1-9-1 16,3-8 11-16,1-5-25 15,3-3-34-15,4 0-126 16,4-3-109-16,7-6-9 16,3-4 55-16,8 0 81 15,20 0-22-15</inkml:trace>
  <inkml:trace contextRef="#ctx0" brushRef="#br1" timeOffset="200775.37">30956 5442 114 0,'0'0'76'15,"0"0"21"-15,0 0 50 16,0 0 48-16,0 0 48 16,0 0 35-16,13-15-75 15,-13 15-104-15,0 0-99 16,2 11-16-16,-2 13 1 16,1 7 15-16,1 3 15 0,-1 1 6 15,1-2 12 1,1-7-28-16,1-6 6 0,-1-7-11 15,5-8-132-15,5-5-220 16,4 0-8-16,0-12 109 16,-4-8 56-16,-12-9 72 15</inkml:trace>
  <inkml:trace contextRef="#ctx0" brushRef="#br1" timeOffset="201054.53">30984 5180 79 0,'0'0'77'15,"0"0"-12"-15,0 0 15 16,0 0 17-16,0 0-3 16,0 0 24-16,0 0 25 0,0 0 34 15,-4 0 71-15,-2 0 31 16,1 0 44-16,0 0-69 15,0-3-241-15,0-6-13 16,1 1 0-16,1 0 0 16,1 1 0-16,2 4-123 15,0 3-513-15,5 0-87 16,17 1 335-16,9 8 252 16</inkml:trace>
  <inkml:trace contextRef="#ctx0" brushRef="#br1" timeOffset="201712.81">31460 4999 31 0,'0'0'68'0,"0"0"-5"16,0 0 5-16,0 0 12 16,0 0 16-16,0 0 4 15,20-40-35-15,-4 40-44 0,7 15 7 16,5 10 36-16,-1 8 28 16,-5 6-19-16,-10 6-23 15,-6 6-19-15,-6 2-12 16,0-2 0-16,-17-5 7 15,4-13-22-15,1-11 11 16,8-12-10-16,2-6 3 16,2-4 17-16,0-4 34 15,0-16 55-15,11-8-114 16,9-6-10-16,7-3-54 16,3-2 3-16,-2-1 27 15,-1-2-15-15,-3 4 34 16,-3 1 15-16,-2 6 7 0,-4 4 4 15,-3 7-7-15,-4 4 5 16,-5 6 41-16,-2 6 60 16,-1 2-19-16,0 2-71 15,0 0-20-15,-4 14-88 16,-11 8 70-16,-2 8 18 16,0 1 5-16,6 2-5 15,5 1 4-15,6-1 14 16,0 0 7-16,6 0 9 15,12-3 15-15,3-1-8 16,0-5-15-16,-3-3-10 16,-3-6 0-16,-5-2-16 15,-4-6 0-15,-2-1 0 16,-2-5-58-16,-2 1-123 16,0-2-89-16,0 0-20 0,0 0 72 15,0 0 54-15,0 0 20 16</inkml:trace>
  <inkml:trace contextRef="#ctx0" brushRef="#br1" timeOffset="202080.8">32231 5450 27 0,'0'0'112'0,"0"0"-35"16,0 0 41-16,0 0 75 16,0 0 71-16,0 0 105 15,0-54 26-15,0 53-55 16,0 1-188-16,0 0-152 16,0 0 0-16,0 0 0 15,0 0 0-15,0 10 0 16,0 13 0-16,0 5 0 15,0 4 0-15,0-3 0 16,0-4 0-16,5-2 0 16,2-7 0-16,1-4 0 15,0-5 0-15,-1-3 0 16,-3-1-42-16,-1-3-462 0,-3 0-37 16,0-1 169-16,0-17 95 15,0-12 110-15</inkml:trace>
  <inkml:trace contextRef="#ctx0" brushRef="#br1" timeOffset="202373.78">32243 5081 90 0,'0'0'76'0,"0"0"35"15,0 0 24 1,0 0-7-16,0 0 3 0,0 0 13 15,2-2 210-15,-1 5-76 16,-1 0-36-16,0-1 34 16,0-2-194-16,0 0-82 15,0 0 0-15,0 0 0 16,0 0 0-16,0 0 0 16,0 0 0-16,0 0 0 15,-1-3 0-15,-5-6 0 16,-2 2 0-16,1 2 0 15,0 5-950-15,1 0 214 16,-2 0 475-16</inkml:trace>
  <inkml:trace contextRef="#ctx0" brushRef="#br1" timeOffset="204104.46">31508 4659 36 0,'0'0'33'0,"0"0"-7"15,0 0 3-15,0 0-4 16,0 0-1-16,0 0 0 16,-14 0-3-16,14 0 0 15,0 0 10-15,0 0 9 16,8 0-11-16,20-7-10 16,17-4-1-16,18-3-14 0,10 3 2 15,-2-1 4 1,-9 4-7-16,-12 4 2 0,-19 1-4 15,-12 1 2-15,-12 2-3 16,-4 0 0-16,-2 0-2 16,-1 0 1-16,0 0 1 15,0 0 2-15,0 0 3 16,0 0 24-16,0 0 36 16,-5-1 36-16,-7-3 7 15,-8 2-29-15,-4 1-76 0,-6 1 0 16,0 0-3-1,2 0-6-15,4 0 3 0,4 0 3 16,5 3 0-16,3 1 3 16,4-4 3-16,5 0 6 15,2 0 38-15,1 0 71 16,-2 0 1-16,2 0-22 16,0 1-42-16,0-1-28 15,0 0-1-15,0 0-3 16,0 0 36-16,0 0 83 15,0 0 29-15,0 0 21 16,0 0-72-16,0 0-123 16,0 0 0-16,0 0 0 0,0 0 0 15,0 0-59 1,0 0-34-16,0 2-113 0,0 3-4 16,-1 3 43-16,-5-1 167 15,-4 0 0-15,0-4 15 16,1 1 11-16,-2-3 21 15,0-1-26-15,1 1-6 16,-5 1-4-16,3 0-11 16,-3-1 5-16,4 0-5 15,4 0 5-15,-1-1-5 16,3 0 0-16,0 0 11 16,-4 2 0-16,-2-2 0 15,-2 1-16-15,1-1 10 16,1 0 0-16,4 1-5 0,6-1 22 15,1 0 0-15,0 0 16 16,0 0 1-16,0 0 6 16,0 0-28-16,0 0-17 15,8-6-45-15,14-3-54 16,17 1 39-16,16-1 22 16,15 1-3-16,12 2-22 15,1 0-141-15,-5 4 36 16,-8-1 25-16,-19 1 99 15,-18 1 27-15,-14-1 17 16,-13 2 0-16,-3 0 0 16,-3 0 5-16,0 0-2 15,0 0 0-15,0 0-3 16,-9 0-6-16,-13 0 6 16,-9 0 21-16,-13 5-15 0,-8 0 3 15,-2 1-9-15,2 0 3 16,1-2-3-16,9-1 9 15,11 0 8-15,6-2 16 16,9-1 27-16,8 0 39 16,3 0 38-16,4 0 20 15,1 0-12-15,0 0 3 16,0 0-35-16,0 0-91 16,0 0-22-16,12 0-67 15,13-7-227-15,16 1-300 16,6 2 148-16,5-2 228 15</inkml:trace>
  <inkml:trace contextRef="#ctx0" brushRef="#br1" timeOffset="206394.43">26209 7864 44 0,'0'0'23'0,"0"0"24"16,0 0-11-16,0 0 9 15,0 0-3-15,0 0 13 16,0 0 12-16,-44-61 26 16,43 60 2-16,1 0-13 15,0 1 1-15,0 0-34 16,0 0 19-16,0 0-22 0,0 0-9 15,0 0-11 1,0 0-22-16,0 0-4 0,0 0 0 16,0 6-33-16,0 11-7 15,4 8 40-15,7 7 13 16,2 9-6-16,5 6 3 16,3 8 0-16,-2-2-7 15,2-3-3-15,0-3 4 16,-6-12-4-16,1-4 0 15,-5-8 0-15,-4-7 0 16,2-8 0-16,-4-5-10 16,4-3-14-16,4-3 24 15,5-18 52-15,6-10-7 0,-2-4-11 16,-1-4-17 0,-3 0 17-16,-6 2-22 0,-4 3 76 15,-3 5 11-15,-3 6-50 16,-2 8 23-16,0 3 1 15,0 7-13-15,0 2-16 16,0 3-6-16,0 0-38 16,0 0-60-16,0 3 6 15,0 12-52-15,0 7 106 16,1 5 0-16,5 0-10 16,8 5-1-16,5-2-35 15,6-3-22-15,4-3-21 16,1-3-44-16,-1-9 49 15,0-5 48-15,-7-5 13 16,-1-2 9-16,-3-4 14 16,-4-12 37-16,-5-8-1 0,-5-6 24 15,-1-5 22-15,-3-5 16 16,0 0 2-16,0 0-46 16,-12 8 35-16,1 5-36 15,0 6 1-15,0 7 40 16,1 5-83-16,-5 3-11 15,-2 5-94-15,-2 1-267 16,1 0-146-16,-1 3 140 16,7 2 173-16</inkml:trace>
  <inkml:trace contextRef="#ctx0" brushRef="#br1" timeOffset="206985">26680 7440 63 0,'0'0'37'0,"0"0"19"16,0 0-7-16,0 0 9 15,0 0 0-15,0 0-30 16,24-23-26-16,28 12 0 16,21-1 1-16,14 2-3 15,-1 3 0-15,-13 4 2 16,-19-1-2-16,-23 4-16 16,-15 0-41-16,-15 0-2 15,-1 0 7-15,-11 5 25 16,-14 5 1-16,-6 2-11 15,-5-2-14-15</inkml:trace>
  <inkml:trace contextRef="#ctx0" brushRef="#br1" timeOffset="207300.48">26905 7421 21 0,'0'0'47'16,"0"0"-4"-16,0 0 7 16,0 0-1-16,0 0 11 15,0 0 22-15,-15-33 24 16,15 33-1-16,0 0 14 15,0 0-40-15,0 0-31 16,0 0-48-16,0 16-12 16,0 8 12-16,10 5 72 15,3 5 12-15,-1-1 22 16,-1-1-1-16,3-2-40 16,-5-3-21-16,1-2 20 15,-2-2-27-15,-5-8-11 0,0-3-10 16,-3-7-6-16,1-3-5 15,1-2 16-15,-1 0 17 16,-1 0 11-16,0 0 0 16,0 0-49-16,0-5-71 15,0-3-444-15,0-2-66 16,0 6 316-16</inkml:trace>
  <inkml:trace contextRef="#ctx0" brushRef="#br1" timeOffset="208052.02">27595 7943 24 0,'0'0'53'0,"0"0"-18"15,0 0 7-15,0 0-11 0,0 0-13 16,0 0-2-16,58-7 3 15,-19 3-3-15,1-2-8 16,-3 4-3-16,-7 0-5 16,-9 2-8-16,-5 0-26 15,-7 2-28-15,-9 10-4 16,0 2-9-16</inkml:trace>
  <inkml:trace contextRef="#ctx0" brushRef="#br1" timeOffset="208250.63">27629 8136 26 0,'0'0'43'0,"0"0"-2"15,0 0-3-15,0 0-3 16,85 0 2-16,-55 0-2 16,-1 0-7-16,-2 0 1 15,-7 0-16-15,-8 0-13 16,-6 0 0-16,-6 0-33 15,0 0-29-15,0 0-18 16,0 0-24-16</inkml:trace>
  <inkml:trace contextRef="#ctx0" brushRef="#br1" timeOffset="209330.04">28679 7484 47 0,'0'0'27'16,"0"0"8"-16,0 0 2 16,0 0-10-16,0 0-5 15,0 0-3-15,-4 0-2 16,4 0-3-16,0 0-3 16,0 0 0-16,0 0-7 15,20 0-4-15,24 0 0 16,19 0 7-16,14 0 4 15,4 0-1-15,-4 0-6 0,-8-1-2 16,-9-1-2 0,-13 2-1-16,-14 0 0 0,-13 0 1 15,-12 0-15-15,-6 0-26 16,-2 0 8-16,-2 0-20 16,-20 3 17-16,-11 6 13 15,-10-1-21-15</inkml:trace>
  <inkml:trace contextRef="#ctx0" brushRef="#br1" timeOffset="210235.48">28782 7540 30 0,'0'0'46'16,"0"0"-6"-1,0 0-1-15,0 0-1 0,0 0 9 16,0 0 10-16,-31-26 17 15,25 19 19-15,3 1 12 16,-2 1 41-16,2 2 31 16,2 1 91-16,1 1-75 15,0 1-51-15,0 0-32 16,0 0-20-16,0 0-39 16,0 0-28-16,0 0-23 15,0 0 0-15,0 0-40 16,0 9-45-16,6 9 46 0,10 8 39 15,7 8 11-15,7 8-11 16,7 3 6-16,0 2-6 16,2 4 6-16,0-3-1 15,2-2-10-15,-5-7-1 16,-1-7 0-16,-9-6 6 16,-6-8-11-16,-5-4 11 15,-6-7 6-15,-6-5-6 16,-2-1 0-16,-1-1-6 15,0 0 0-15,0 4 6 16,0 1-16-16,2 9 16 16,-2 3 0-16,0 6 16 15,0 7 7-15,-2 6-12 16,-13 0 6-16,-6 4 0 16,-4-2-6-16,-5 0 0 0,-1 0-11 15,-2-1 23-15,0-2-23 16,3-2 0-16,4-7 6 15,6-4-6-15,5-7-6 16,6-4 6-16,3-3-6 16,3-3 6-16,3-4 0 15,0 0 0-15,0-1 0 16,0 0-5-16,0 0-29 16,0 3 0-16,12 0-49 15,15 2-57-15,12-2 119 16,13 1 21-16,6 1-5 15,6 1-62-15,5 1 28 16,1 2-34-16,2-1-64 16,-4-2 75-16,-5-2-10 0,-9-3 7 15,-17-1 2-15,-15 0 27 16,-11 0 24-16,-8 0 12 16,-3 0 6-16,0 0 18 15,0 0 17-15,0-4 46 16,0-8-46-16,0-4 20 15,0-3 26-15,0-2 18 16,0 2 7-16,0-1 78 16,0 3-7-16,0 3-11 15,-5 3-34-15,4 3-96 0,-1 5-42 16,2 3 0-16,0 0 0 16,0 0 0-16,0 0-226 15,0 0-381-15,0 12-19 16,0 7 396-16,-9 4 53 15,-11-2 47-15</inkml:trace>
  <inkml:trace contextRef="#ctx0" brushRef="#br1" timeOffset="211266.12">28793 9164 39 0,'0'0'30'0,"0"0"-5"16,0 0-1-16,0 0-7 16,0 0-9-16,0 0-3 15,73-32-5-15,-24 24 2 16,0 1 3-16,-6 1 4 0,-13 1 4 16,-12 2 9-16,-9 1-2 15,-6 1-6-15,-3 1 5 16,0 0 8-16,0-1-7 15,0 1 3-15,0 0 7 16,0 0 6-16,0 0 5 16,0 0 1-16,0 0-10 15,0 0-13-15,0 0-17 16,0 4-2-16,0 10 0 16,0 4 16-16,-2 2-6 15,1 2-2-15,1 4 9 16,0 2 7-16,0 2-5 0,0-2 5 15,0-1-4 1,0-4 17-16,0-2-21 0,0-3 9 16,0-3-4-16,0-3-3 15,0-4 29-15,0-3-21 16,0-4 4-16,0-1-6 16,-5 1 4-16,-5 1 2 15,-5 1 24-15,-4-3-29 16,-5 0-25-16,1 0-67 15,0-15-100-15,0-6-24 16,1-10 2-16,7-13 20 16,4-7 48-16</inkml:trace>
  <inkml:trace contextRef="#ctx0" brushRef="#br1" timeOffset="211600.87">28957 8857 73 0,'0'0'34'15,"0"0"0"-15,0 0 0 16,0 0 7-16,0 0 5 16,0 0 15-16,0 3 18 15,0-2 2-15,0 1 18 16,0-2 5-16,0 0 62 15,0 0 33-15,0 0 38 0,0 0 52 16,0 0-5 0,0 0-98-16,0 0-186 0,0 0 0 15,0-5 0-15,0-2 0 16,0 0 0-16,0 3 0 16,0 1 0-16,0 1 0 15,0 2 0-15,0 0-910 16,0 4 155-16,0 10 483 15</inkml:trace>
  <inkml:trace contextRef="#ctx0" brushRef="#br1" timeOffset="212515.54">29370 9181 43 0,'0'0'48'0,"0"0"5"16,0 0 0-16,0 0 4 15,0 0 14-15,0 0 4 0,-24-7-3 16,24 4-7-16,9 0-20 16,15-3-22-16,7-1 3 15,7 1-26-15,-4 2-2 16,-3 4-18-16,-7 0-98 15,-6 0-19-15,-9 6 16 16,-8 5 26-16,-1 4-4 16</inkml:trace>
  <inkml:trace contextRef="#ctx0" brushRef="#br1" timeOffset="212681.1">29389 9343 42 0,'0'0'48'0,"0"0"-1"16,0 0-2-16,0 0-12 16,0 0-9-16,90 0-12 15,-63 0-12-15,1-3-19 16,2 2-52-16,1-2-31 16</inkml:trace>
  <inkml:trace contextRef="#ctx0" brushRef="#br1" timeOffset="213018.29">29791 9100 132 0,'0'0'90'0,"0"0"43"0,0 0 67 16,0 0 60-16,0 0-3 15,0 0-61-15,1-14-38 16,5 21-67-16,0 10-31 16,2 8 172-16,-2 6-76 15,-2 6-74-15,-1 5-82 16,1 0 0-16,-2-1 0 16,-2-8 0-16,0-6 0 15,0-7 0-15,0-10 0 16,0-6 0-16,0-4 0 15,0 0 0-15,0-3-140 0,0-16-250 16,-2-13-452 0,-5-14 428-16,3-16 201 0</inkml:trace>
  <inkml:trace contextRef="#ctx0" brushRef="#br1" timeOffset="214114.49">28949 7230 24 0,'0'0'26'15,"0"0"9"-15,0 0-7 0,0 0-6 16,0 0-1-16,0 0 12 16,38 5-4-16,-19-5 6 15,3 0-1-15,8 0 0 16,4-11-12-16,2-7-12 16,-3-2-3-16,-6-3 0 15,-7-4 1-15,-7-2 6 16,-4-1 14-16,-5-4 6 15,-2-3 5-15,-2-1-3 16,0-1-12-16,0 3-7 16,0 2-11-16,0 4 1 15,-6 7 5-15,-2 6 3 0,-1 2 2 16,-4 7 10-16,-1 2-3 16,-6 3-24-16,-7 3-6 15,-3 0 3-15,-3 3 3 16,3 11 0-16,7 3-13 15,4 3 9-15,6 4-1 16,7 1-1-16,3 5 1 16,3 7 5-16,0 4 7 15,8 5 2-15,9 5 0 16,7-2-1-16,3-2-5 16,4-6 3-16,4-8-6 15,0-11 0-15,-2-8-4 16,-4-6-53-16,-4-6-79 15,-4-2-39-15,0 0 26 0</inkml:trace>
  <inkml:trace contextRef="#ctx0" brushRef="#br1" timeOffset="-214269.75">30023 7511 51 0,'0'0'45'16,"0"0"10"-16,0 0 11 15,0 0 9-15,0 0 67 16,0 0-11-16,0-30-41 16,0 30-59-16,0 0-31 15,0 12 6-15,0 8 6 16,8 6 1-16,5 9 10 0,2 6 22 15,6 8-10-15,2 4 54 16,2 7 8-16,-1-1-35 16,1 6 30-16,-1-2-51 15,-1-3 2-15,-3-6-24 16,-2-11-14-16,-4-14 0 16,-7-13 0-16,0-8 0 15,-5-8 0-15,-2 0 10 16,0 0 45-16,0 0 34 15,0-14 65-15,0-4-63 16,-2-7-73-16,-6-6-23 16,-3 2 0-16,-1-1 0 15,-1 5-51-15,1 5 0 16,-2 8 12-16,2 3 17 16,-2 5 22-16,-1 4-49 0,-2 0 11 15,1 0-16-15,-4 15-24 16,1 9-17-16,-8 6 38 15,-1 5 38-15,-2 4 10 16,0-4 0-16,5-6 0 16,6-7 9-16,6-8 0 15,7-8 0-15,5-5 0 16,-1-1 9-16,2 0 5 16,0 0 13-16,0 0-27 15,-1-7-73-15,1-7-390 16,0-5 115-16,10 2 156 15</inkml:trace>
  <inkml:trace contextRef="#ctx0" brushRef="#br1" timeOffset="-213348.57">30531 8077 36 0,'0'0'32'16,"0"0"-1"-16,0 0-3 16,0 0-9-16,0 0-4 15,0 0-6-15,-2 0-2 16,2 0 2-16,0 0-2 0,5-2-4 16,14-2-3-16,9 0 11 15,8 1-8-15,2-1 3 16,-5 1-6-16,-10 0 6 15,-10 0 0-15,-6 3 2 16,-4 0 6-16,-3 0 6 16,0 0 2-16,0-2 2 15,0 2 0-15,0 0 1 16,0 0-4-16,0 0 11 16,0 0-4-16,0 0 13 15,0 0-1-15,0 0-19 0,0 0-21 16,0 4 0-1,0 7 0-15,4 9 15 0,4 3 12 16,2 1 21-16,-1 1 24 16,-2 0 6-16,1 3 3 15,-2 2 33-15,-5-2-8 16,-1 1-40-16,0-5-2 16,0-5-15-16,-8-5-5 15,-2-4 7-15,1-4-4 16,-5-4-15-16,-3-2 32 15,-8 0-64-15,-8-8-11 16,-3-10-343-16,-1-8-194 16,0-10 227-16,12-11 159 15</inkml:trace>
  <inkml:trace contextRef="#ctx0" brushRef="#br1" timeOffset="-213096.25">30754 7836 79 0,'0'0'41'15,"0"0"32"-15,0 0 8 16,0 0 29-16,0 0 48 16,0 0 103-16,0 14 114 15,0-14 86-15,0 0-53 16,-1 0-408-16,1 0 0 0,-4-4 0 15,1-3 0 1,-2-2 0-16,2 3 0 0,2 2-842 16,1 4 147-16,0 0 376 15</inkml:trace>
  <inkml:trace contextRef="#ctx0" brushRef="#br1" timeOffset="-211584.34">31178 7567 24 0,'0'0'32'16,"0"0"12"-16,0 0 5 15,0 0 9-15,0 0-1 16,0 0 23-16,-13-76 34 15,10 65 42-15,0 5 105 0,1 0 33 16,2 5 49-16,0 1-57 16,0 0-125-16,0 0-73 15,0 0-88-15,0 0 0 16,0 9-76-16,0 11-40 16,5 11 105-16,13 8 16 15,6 3-10-15,5 4 5 16,1-3-6-16,-1-6-137 15,-3-7 20-15,-2-12-39 16,-1-11 50-16,2-7 43 16,2 0-37-16,3-19 106 15,-3-9 0-15,-7-7 14 0,-6 0 22 16,-5-3-27-16,-3 4 10 16,-2 3-6-16,-2 7 26 15,-2 7 30-15,0 8-7 16,0 5 82-16,0 4-78 15,0 0-66-15,0 4-55 16,0 15-74-16,0 8 98 16,0 7 31-16,0 5 5 15,0 5 0-15,0 2 6 16,-3 3-11-16,-9-2 0 16,-2-1 10-16,-3-6-4 15,-2-3 4-15,0-9 0 16,0-5 1-16,2-5 27 15,0-7-11-15,0-2 27 0,1-5-32 16,1-2-22-16,0-2-60 16,1 0-392-16,3 0-110 15,11-9 239-15</inkml:trace>
  <inkml:trace contextRef="#ctx0" brushRef="#br1" timeOffset="-211229.29">31704 8098 85 0,'0'0'68'0,"0"0"-8"15,0 0-9-15,0 0-36 0,88-52-11 16,-63 48-3-16,-6 2 5 15,-10 1 16-15,-6 1 6 16,-3 0-2-16,0 0-3 16,0 0-13-16,2 7-7 15,-1 11 28-15,1 8 3 16,-2 2 13-16,0 3 15 16,0 1 6-16,0 0 28 15,-3-7 19-15,-5-3-2 16,2-7-43-16,0-5-28 15,-1-6-21-15,-4-4-21 0,-5 0-167 16,-2-4-237 0,-7-15 108-16,-2-11 69 0</inkml:trace>
  <inkml:trace contextRef="#ctx0" brushRef="#br1" timeOffset="-211065.73">31739 7783 47 0,'0'0'150'16,"0"0"18"-16,0 0 161 16,0 0 24-16,0 0-353 15,0 0-21-15,15-22-400 0,-15 38 101 16,0-3 164-16</inkml:trace>
  <inkml:trace contextRef="#ctx0" brushRef="#br1" timeOffset="-210017.42">32282 7457 51 0,'0'0'50'16,"0"0"4"-16,0 0 8 16,0 0 7-16,0 0 11 15,0 0 22-15,3-39-5 16,9 39-33-16,11 0-51 15,8 3-11-15,6 15 14 0,0 6 8 16,-4 7 4-16,-4 3-10 16,-7 5 3-16,-9 3-8 15,-6 3 11-15,-7 0-15 16,0 0 3-16,-10 0 5 16,-10-1-11-16,-4-3 1 15,3-9 9-15,3-9-9 16,7-12-4-16,7-8 7 15,4-3 17-15,0 0 43 16,0-7 150-16,0-12 73 16,0-6-293-16,10-6 0 15,7-3-33-15,4-3 23 0,3-2-6 16,2-4-26-16,1 1-5 16,-3 3 18-16,-3 1 29 15,-2 5 0-15,-3 5 4 16,-5 7 6-16,-2 4 42 15,-4 6-52-15,-4 6 100 16,-1 2-8-16,0 3-19 16,0 0-23-16,0 0-50 15,0 13-90-15,-4 10 19 16,-5 10 66-16,-1 6 10 16,7-1-5-16,3 1 6 15,0 1 15-15,10-1 7 16,9-2 5-16,4-3 12 15,2-4-5-15,-3-7-23 16,-1-5-6-16,-1-7 92 0,-8-6-11 16,-5-2 31-16,-6-3-123 15,-1 0 0-15,0 0 0 16,0 0 0-16,0 0 0 16,0 0 0-16,0 0 0 15,-10 0-278-15,-3 0-345 16,-5-3-178-16,0-5 574 15</inkml:trace>
  <inkml:trace contextRef="#ctx0" brushRef="#br1" timeOffset="-208295.45">32964 7814 11 0,'0'0'36'0,"0"0"-8"15,0 0-1-15,0 0-1 16,0 0-8-16,0 0 6 16,-6 0 2-16,6 0-6 15,5 0-6-15,9 0-8 16,5-4 9-16,7 0-7 0,0 0-5 15,-1-2 3 1,-8 3-3-16,-4-1 7 0,-4 3 0 16,-5-2 0-16,1 1 4 15,-5 2-4-15,2-1-1 16,-2 1 3-16,0 0-2 16,0 0-1-16,0 0-2 15,0 0-2-15,0 0 8 16,0 0-7-16,0 0-4 15,0 0 3-15,0 6-5 16,0 5 1-16,0 4 21 16,0 1-9-16,0 3 20 0,0 0-4 15,0 2 2 1,3 2-2-16,-1 0 0 16,0-1-5-16,-2 0 13 0,0-2-11 15,0 0 12-15,-4-3-13 16,-3-2 5-16,1-5 0 15,2-2-4-15,1-6 3 16,-2 1 8-16,1-3 1 16,-5 0 26-16,-2 0 10 15,-2-4-32-15,-5-10-42 16,0-9-38-16,5-6-276 16,2-4-9-16,7-6 111 15,4-1 69-15</inkml:trace>
  <inkml:trace contextRef="#ctx0" brushRef="#br1" timeOffset="-208007.13">33016 7572 63 0,'0'0'68'15,"0"0"-10"-15,0 0 11 16,0 0 16-16,0 0 26 16,0 0 34-16,0 0 35 0,0 0 47 15,0 0 40-15,0 0 32 16,0 0-79-16,0-3-117 16,0 1-68-16,0 2-35 15,0 0-257-15,0 0-302 16,-6 0-33-16,2 0 269 15,-2 0 124-15</inkml:trace>
  <inkml:trace contextRef="#ctx0" brushRef="#br1" timeOffset="-207257.48">32129 7099 40 0,'0'0'33'16,"0"0"0"-16,0 0 11 16,0 0-8-16,0 0-3 15,0 0-8-15,58 0-2 16,9-7-4-16,26-1 11 15,12 1 19-15,4 0 8 16,-8 2-6-16,-20 3 16 16,-23-3 13-16,-25 4-20 15,-17-2 36-15,-9 2-3 0,-7-1 40 16,0-1 38-16,0 3-56 16,0 0-60-16,0 0-40 15,-2-1-15-15,-11-3-157 16,-5-1-317-16,-5 1 90 15,3-2 210-15</inkml:trace>
  <inkml:trace contextRef="#ctx0" brushRef="#br1" timeOffset="-190343.56">1647 6823 37 0,'0'0'37'16,"0"0"16"-16,0 0 2 15,0 0-4-15,0 0 17 16,0 0 11-16,0 0-6 16,-26 0 1-16,26 0-36 15,0 0-11-15,0 0-18 16,0 0-3-16,0 0-1 16,0-1-5-16,8 0 0 15,10 0 4-15,10-1 33 0,5 1-19 16,1-1-3-16,2 2-15 15,-8 0-15-15,-8 0-161 16,1 0-6-16,-12 8 77 16,-9 4 26-16,0 2 7 15</inkml:trace>
  <inkml:trace contextRef="#ctx0" brushRef="#br1" timeOffset="-190105.28">1596 7027 18 0,'0'0'83'16,"0"0"-23"-16,0 0 12 0,0 0-14 15,0 0-15 1,0 0-8-16,37 0-1 0,-10 0-1 16,3 0 7-16,-2-2-10 15,-8 1 4-15,-2 1-5 16,-11 0-20-16,-5 0-9 15,-2 0 0-15,0 0-43 16,0 0-79-16,0 0-17 16,1-3 6-16</inkml:trace>
  <inkml:trace contextRef="#ctx0" brushRef="#br1" timeOffset="-189423.9">2834 6267 91 0,'0'0'66'0,"0"0"21"16,0 0 16-16,0 0 58 15,0 0 56-15,0 0 76 0,-3-42-18 16,3 41-51-16,0 1-23 15,0 0-110-15,0 0-91 16,0 0-6-16,0 14-62 16,0 10 68-16,0 10 11 15,0 6 23-15,0 2-16 16,3 6-1-16,0 1 40 16,0 2-22-16,-1 0-18 15,-2-3 1-15,0-5-12 16,3-5-1-16,-3-9 13 15,3-10-13-15,-3-9 7 16,4-6 0-16,-4-4-1 16,0 0 25-16,0 0-36 0,0-1 0 15,0-9 0 1,0 5 0-16,-4 2-541 0,-5 3-258 16,-6 4 378-16,-6 11 241 15</inkml:trace>
  <inkml:trace contextRef="#ctx0" brushRef="#br1" timeOffset="-189014.95">2419 7097 16 0,'0'0'57'0,"0"0"-16"0,0 0 2 16,0 0-2-16,0 0-6 16,0 0-1-16,-17 0-5 15,17 0-2-15,25 0-16 16,18 0 0-16,25-4 21 15,18-5-4-15,14-3-7 16,6 3 3-16,-5 0-7 0,-5 5-8 16,-11 2-3-1,-12 2-4-15,-18 0-2 0,-19 0-1 16,-17 0 1 0,-14 0 0-16,-5 0-14 0,0 0-12 15,-18 9-35-15,-16 4 3 16,-11 2-47-16,-4 2-14 15</inkml:trace>
  <inkml:trace contextRef="#ctx0" brushRef="#br1" timeOffset="-188477.17">2848 7432 62 0,'0'0'81'15,"0"0"9"-15,0-72 27 16,15 50 43-16,1 2 32 16,5 4 18-16,6 5-63 15,3 5-37-15,4 6-30 16,2 0-36-16,4 13-10 15,-4 13-8-15,-8 7-26 16,-8 7-5-16,-9 8 0 16,-11 6-11-16,-1 0 6 15,-26 2 1-15,-10-1-6 0,-6-8 0 16,-4-8 0-16,1-10-47 16,6-12-20-16,4-9 27 15,6-6 38-15,9-2 17 16,8 0 25-16,4 0-8 15,9-9 44-15,0-2 8 16,7-1 0-16,16-1-49 16,13 6-20-16,7 5 0 15,6 2 14-15,5 2-9 16,1 16 26-16,-3 5-10 16,-7 2 31-16,-6 2-47 15,-11 0 1-15,-7-2 9 16,-3-5-15-16,-8-3-5 0,-4-7-31 15,-3-4-161 1,-1-5-266-16,-2-1 101 0,0-1 192 16,3-21 1-16</inkml:trace>
  <inkml:trace contextRef="#ctx0" brushRef="#br1" timeOffset="-184772.93">4020 6388 24 0,'0'0'48'16,"0"0"-8"-16,0 0-4 15,0 0 5-15,0 0-7 16,0 0-3-16,0 0-9 15,0 0-6-15,-43 0 3 16,37 3-3-16,0-1 0 16,3 0-7-16,0-1 3 15,-1 0-1-15,4-1 4 16,0 0 7-16,0 0-1 16,0 0-8-16,4 0-10 15,32 0 0-15,18-4-3 0,20-4 16 16,16 1-8-16,4 2-5 15,1 3-3-15,-7 1-10 16,-8 1-7-16,-14 0 2 16,-16 0 12-16,-13 0-8 15,-13 0-17-15,-15 0-4 16,-5 0-2-16,-4 0 5 16,0 0-5-16,-10 0 2 15,-11 1 14-15,-13 6-23 16,-5 1-6-16,-1-1-6 15</inkml:trace>
  <inkml:trace contextRef="#ctx0" brushRef="#br1" timeOffset="-183696.06">4041 6438 15 0,'0'0'36'15,"0"0"8"-15,0 0 2 16,0 0 3-16,0 0 6 16,0 0 12-16,-13-52 25 0,13 50 25 15,0 1 64 1,0-1 51-16,0 2-2 0,0 0-72 15,0 0-33-15,0 0-55 16,0 0-15-16,0 0-55 16,0 0-6-16,0 0-21 15,0 0-38-15,0 10-40 16,0 5 79-16,12 8 26 16,4 4 15-16,1 3-4 15,2 7-11-15,6 1 10 16,2 5-5-16,-1 2-5 15,2-1 11-15,-1-1-11 16,-3-6 5-16,-2-7-5 16,-7-12 0-16,-3-4 10 0,-5-9-4 15,-5 0-6-15,-1-4 0 16,1 1 0-16,-2-2 5 16,0 0-5-16,0 0 0 15,0 3-5-15,0 2 5 16,0 5 0-16,0 7 36 15,-8 2-14-15,-5 3-17 16,-2 5 1-16,-3 4-6 16,-4 4 0-16,2 4 5 15,-5 1-5-15,-2 0 0 16,-1 1 0-16,-2-3-5 16,5-3-12-16,-1-4 17 15,4-4 6-15,1-4-6 0,9-9 0 16,4-5-27-1,3-3 1-15,3-3 10 0,1-2 11 16,-1-1 0-16,1 0 5 16,-1 1 5-16,2-1-5 15,0 0-11-15,0 2-15 16,0-1-5-16,0 1 11 16,0-1 1-16,0 2-6 15,8-3-47-15,11 4-35 16,14 1 107-16,9-3 12 15,13 1-12-15,9-1-58 16,10-1-40-16,7 1-5 16,1 0 12-16,-7 0 44 15,-2-2 20-15,-12 0 1 0,-10 0 24 16,-5 0-1-16,-13 0 1 16,-11 0 0-16,-11 0 2 15,-7 0 4-15,-4 0-4 16,0 0 14-16,0 0 33 15,0-6 61-15,0-2 30 16,0-4-97-16,0-2 79 16,0 0-15-16,0 0 39 15,0-3-17-15,0-1-29 16,0-2 9-16,0-1 13 16,0 3 41-16,0 1-90 15,0 2-71-15,0 5 0 16,0 5 0-16,0 2 0 0,0 2 0 15,0 1 0 1,0 0 0-16,0 0 0 0,0 0 0 16,0 11-464-16,2 7-93 15,-2 8 3-15,0 0 299 16,-8 1 89-16</inkml:trace>
  <inkml:trace contextRef="#ctx0" brushRef="#br1" timeOffset="-182428.34">4219 7964 31 0,'0'0'42'0,"0"0"-4"16,0 0-4-16,0 0 2 15,0 0-2-15,0 0-6 16,-16-1-7-16,14 1-3 15,2 0-7-15,0 0-1 16,0 0-2-16,0 0-1 16,0-2-7-16,21-1-4 15,12-1 4-15,7 2 9 16,6-3-7-16,-7 3 0 16,-9 0-2-16,-9 2 0 15,-11-1 0-15,-4 1-1 0,-4-2 1 16,0 1-1-16,-2 1 0 15,0-3 2-15,0 3 1 16,0 0-2-16,3 0 4 16,2 0-4-16,1 11 25 15,0 0 2-15,-1 3 3 16,2 0 7-16,-3 4-1 16,1 4 4-16,-2 3-8 15,0 1-2-15,-3 1-9 16,0 1 10-16,0-4-13 15,0-3 4-15,-6-5-3 16,0-8-14-16,-4-3 18 16,-4-5 17-16,-5 0 5 15,-4 0-45-15,-2-9-39 0,-4-7-131 16,1-4-55-16,4-2 92 16,11-5 20-16</inkml:trace>
  <inkml:trace contextRef="#ctx0" brushRef="#br1" timeOffset="-182137.8">4435 7719 42 0,'0'0'60'0,"0"0"2"0,0 0-2 15,0 0-5 1,0 0 3-16,0 0 26 0,2-4 25 15,-2 4 36-15,0 0 66 16,0-1 147-16,0 0 87 16,0-2-87-16,0-3-358 15,0-1 0-15,-3-1 0 16,1 1 0-16,1 0 0 16,1 3 0-16,0 1 0 15,0 3 0-15,0 0-874 16,20 13 67-16,5 7 618 15,3 3 42-15</inkml:trace>
  <inkml:trace contextRef="#ctx0" brushRef="#br1" timeOffset="-181896.32">4702 7936 116 0,'0'0'64'0,"0"0"7"15,0 0-2-15,0 0-26 16,0 0-26-16,0 0-14 16,39-7 13-16,-14 7-12 15,2 0-4-15,3 0-82 16,-7 1-40-16,-12 11-8 0</inkml:trace>
  <inkml:trace contextRef="#ctx0" brushRef="#br1" timeOffset="-181695.52">4786 8088 122 0,'0'0'76'16,"0"0"45"-16,0 0 2 15,0 0-60-15,0 0-15 16,0 0-28-16,101-16-20 16,-78 16 0-16,-4 0-124 15,-3 0-13-15,-5 0 30 0,-2 0 5 16</inkml:trace>
  <inkml:trace contextRef="#ctx0" brushRef="#br1" timeOffset="-181381.5">5096 7861 86 0,'0'0'78'15,"0"0"55"-15,0 0 128 16,0 0 245-16,0 0 142 16,0 0-313-16,18-45-335 15,-18 45 0-15,0 0 0 16,0 0 0-16,3 8 0 0,2 11 0 15,2 9 0-15,-3 7 0 16,1 2 0-16,-2 1 0 16,-2-3 0-16,1-2 0 15,-2-7 0-15,1-4 0 16,-1-10 0-16,0-4 0 16,0-5 0-16,0-3 0 15,0 0 0-15,0 0 0 16,0 0 0-16,0-12-823 15,-1-18-25-15,-8-16 568 0</inkml:trace>
  <inkml:trace contextRef="#ctx0" brushRef="#br1" timeOffset="-180461.26">4205 5970 69 0,'0'0'37'16,"0"0"7"-16,0 0-3 16,0 0-17-16,0 0-16 15,0 0 1-15,8 3 20 16,10-2 13-16,9-1 4 16,6 0 12-16,8-11 4 0,-2-9 17 15,3-5-7 1,-1-8-34-16,-5-2-12 0,-1-1-6 15,-4-4 3-15,-4-2-7 16,-5 1-11-16,-8-4 17 16,-5-2-7-16,-8 3 45 15,-1 5 14-15,0 4 37 16,-9 4-52-16,-6 9 7 16,2 5-39-16,-2 8-4 15,-3 9-23-15,-6 0-13 16,-4 14-60-16,1 11 51 15,3 8 18-15,8 3-9 16,7 8 13-16,9 5 21 16,0 5 15-16,12 4-4 0,16 1 33 15,8-1 80-15,4-5-72 16,-1-11 3-16,-2-15 52 16,-1-11 60-16,-6-10 15 15,-6-6-203-15,-7 0 0 16,-9 0 0-16,-2 0 0 15,-6 0 0-15,0 0 0 16,0-3 0-16,0-2 0 16,0 2-352-16,0-6-608 15,-3-1 478-15,-8-1 245 16</inkml:trace>
  <inkml:trace contextRef="#ctx0" brushRef="#br1" timeOffset="-178081.81">5627 6535 97 0,'0'0'38'15,"0"0"28"-15,0 0 14 16,0 0 26-16,0 0 37 0,0 0 21 16,0-69 24-1,0 64 23-15,0 4-11 16,0 1-51-16,0 0-90 0,0 0-59 15,0 0-33-15,0 12-25 16,9 8 22-16,3 9 25 16,3 4 11-16,3 5-20 15,0 8 35-15,-2 4-20 16,1 1 5-16,-1 3-5 16,-1-1 5-16,1 1-5 15,-1-5 5-15,-3-7 15 16,-1-9-10-16,-4-12-5 15,-4-9 6-15,-1-6-6 0,-2-6 5 16,0 0 10 0,0 0 22-16,0 0 27 0,0-7 12 15,0-11-54-15,-6-6-16 16,-5-2-1-16,-2-5 1 16,-1-1-6-16,0 6-17 15,0 5 1-15,5 3-17 16,0 10 28-16,-1 1 5 15,-1 4-39-15,-4 3-35 16,-3 0-25-16,-4 0-18 16,-5 14 9-16,2 5 20 15,-2 6 5-15,6 2 29 16,0 3 24-16,0-1 20 16,3 0 4-16,2-3 6 0,2-6 0 15,4-6 0 1,3-6 3-16,-1-5 0 15,-1-1 4-15,2-2 13 0,4 0-7 16,0 0-6-16,1 0-7 16,2-7-50-16,0-4-253 15,23-1 33-15,14-1 96 16</inkml:trace>
  <inkml:trace contextRef="#ctx0" brushRef="#br1" timeOffset="-177715.79">6130 7027 51 0,'0'0'86'15,"0"0"5"-15,0 0 45 16,0 0 76-16,0 0 77 16,0 0 6-16,11-25-128 15,-11 25-68-15,1 0-94 16,2 11-5-16,-2 16 0 16,1 7 0-16,-1 2 11 0,2 3-1 15,0-7 6 1,-1-4-16-16,1-7-11 0,0-8-20 15,0-9-166-15,3-4-109 16,4 0 36-16,2-15 62 16,3-11 18-16,-9-8 44 15</inkml:trace>
  <inkml:trace contextRef="#ctx0" brushRef="#br1" timeOffset="-177430.42">6155 6727 99 0,'0'0'71'0,"0"0"11"15,0 0-24-15,0 0-28 16,0 0-10-16,0 0 11 16,0 6 77-16,0-4-2 15,0-2-27-15,0 0 60 16,0 0 170-16,0 0 76 15,0 0 34-15,0 0-308 16,0-1-111-16,-1-6 0 16,-4 0 0-16,1 1 0 15,0 3 0-15,4 2 0 16,0 1-99-16,0 0-717 16,0 0 69-16,13 8 485 0</inkml:trace>
  <inkml:trace contextRef="#ctx0" brushRef="#br1" timeOffset="-176641.58">6585 6511 69 0,'0'0'60'0,"0"0"6"15,0 0-2-15,0 0 25 16,0 0 20-16,0 0 39 15,-13-58 82-15,13 57 32 16,0 1-16-16,0 0-28 16,0 0-123-16,0 0-62 15,0 0-33-15,0 0-16 16,0 0-29-16,0 11-17 0,0 5 41 16,0 11 21-16,0 5 0 15,0 2 0-15,4 3-6 16,5-3-21-16,8-4-106 15,3-5 62-15,3-3-55 16,-1-8 33-16,-1-6-39 16,3-7 57-16,-2-1 16 15,2 0 33-15,0-16 2 16,0-4-1-16,-2-4 4 16,-4-3 9-16,-3 0 12 15,-1-2-5-15,-7 6-1 16,-1 0 9-16,-5 8-3 15,-1 2 15-15,0 5 8 16,0 2 38-16,0 3 2 16,0 3-6-16,0 0-38 0,0 0-19 15,0 0-26-15,-4 7-44 16,0 12 70-16,1 3-7 16,1 9 10-16,2 2-6 15,0 5 3-15,0 7-3 16,0 2 3-16,0 1 3 15,-6-1-3-15,0-2 7 16,-3-3-7-16,-6-4 0 16,3-3 3-16,-3-10 0 15,0-5-6-15,2-7 6 16,-2-6 1-16,0-1 9 16,-1-5-13-16,-2-1-17 15,3 0-82-15,3 0-69 16,6-11-68-16,6-3 93 15,0-3 15-15</inkml:trace>
  <inkml:trace contextRef="#ctx0" brushRef="#br1" timeOffset="-176245.77">7295 6951 18 0,'0'0'72'0,"0"0"-16"16,0 0 12-16,0 0 1 16,0 0 32-16,0 0 45 15,14-55 6-15,-14 54 38 16,0 1 27-16,0 0-62 15,0 0-56-15,0 0-84 16,0 4-15-16,0 14-26 16,0 6 26-16,0 6 16 15,0-2-16-15,0 3 5 16,0-3 5-16,0-5-10 16,0-5 0-16,0-7 0 15,1-4 0-15,1-4-60 16,2-3-175-16,-1 0-75 0,3 0 54 15,0-13 50-15,0-10 69 16,-4-8 9-16</inkml:trace>
  <inkml:trace contextRef="#ctx0" brushRef="#br1" timeOffset="-175963.91">7325 6656 78 0,'0'0'61'0,"0"0"-8"16,0 0-15-16,0 0-16 16,0 0 38-16,0 0 18 0,-12 27 46 15,11-26 31-15,1-1 106 16,0 0 283-16,0 0 29 16,0 0-573-16,0-4 0 15,0-6 0-15,0 0 0 16,0 3 0-16,0 3 0 15,0 1 0-15,0 3 0 16,0 0 0-16,0 0 0 16,0 0-244-16,-2 8-1038 15,-7 4 892-15</inkml:trace>
  <inkml:trace contextRef="#ctx0" brushRef="#br1" timeOffset="-173401.37">7734 6565 60 0,'0'0'44'0,"0"0"19"16,0 0 4-16,0 0 19 16,0 0 30-16,0 0 13 15,-25-53 23-15,25 50-30 16,0 2 30-16,0 1-75 16,0 0-73-16,13 0-4 15,12 1-42-15,6 11 42 16,4 3 4-16,-2 5 5 15,-5 2 7-15,-4 7-16 16,-3 4 0-16,-5 5-4 16,-8 7-13-16,-8 2 9 0,0 0 8 15,-11-5 0-15,-8-6 25 16,1-10-16-16,3-9-1 16,9-7 0-16,4-9 17 15,2-1 11-15,0 0 67 16,0-13 110-16,0-8-76 15,11-6-137-15,13-5-11 16,6-4-17-16,2-1-4 16,4 1-1-16,0 2-26 15,-1 1 7-15,-4 2 42 0,-3 0 4 16,-7 7-4 0,-4 1 10-16,-6 2 16 15,-5 4-11-15,-3 2 5 16,-3 8 37-16,0 2 17 0,0 1 13 15,0 4 18-15,0 0-95 16,0 0-73-16,0 0 24 16,-7 6-17-16,-3 8 55 15,-1 5-10-15,-1 3 16 16,2 3 5-16,4 2 0 16,0 5 10-16,6 7-5 15,0 0-5-15,0 0 0 16,16-1-5-16,2-7 0 15,4-5 5-15,-1-5-11 16,-4-5 22-16,-3-8 16 0,-6-2-16 16,-5-3 32-16,0-3-21 15,-3 0 0-15,0 0-17 16,0 0 29-16,0 0-34 16,0 0-17-16,0 0-172 15,0 0-186-15,0-3-244 16,8-3 374-16</inkml:trace>
  <inkml:trace contextRef="#ctx0" brushRef="#br1" timeOffset="-172883.94">8426 6868 61 0,'0'0'49'16,"0"0"4"-16,0 0-22 16,0 0-18-16,0 0-9 15,0 0 4-15,103-20 0 16,-70 17 11-16,-6 1 5 15,-7-1-1-15,-6 2 6 16,-6-2 6-16,-4 2 6 16,-2 0 4-16,-2 1-4 0,0 0-12 15,0 0-23-15,0 0-6 16,1 0-16-16,3 0-4 16,1 8 20-16,1 6 4 15,-2 5 19-15,1 3 2 16,1 5 7-16,-2 3 10 15,-1 4 7-15,-1-2 5 16,-2-1 7-16,0-3 15 16,0-5-36-16,0-3 16 15,0-6 12-15,-9-4-26 16,3-3 0-16,0-6-16 16,-5-1 33-16,-5 0 8 15,-4 0-13-15,-3-10-54 16,-3-7-335-16,1-7-125 0,7-7 187 15,5-8 111-15</inkml:trace>
  <inkml:trace contextRef="#ctx0" brushRef="#br1" timeOffset="-172641.61">8593 6653 158 0,'0'0'59'0,"0"0"87"16,0 0 34-16,0 0 38 0,0 0 181 16,0 0-85-16,0 0-48 15,0 0-12-15,0 0-201 16,0 0-53-16,0-1 0 16,0-4 0-16,0-2 0 15,0-1 0-15,0-1-470 16,-3 1-458-16,3 1 494 15</inkml:trace>
  <inkml:trace contextRef="#ctx0" brushRef="#br1" timeOffset="-171968.54">8524 5835 55 0,'0'0'36'0,"0"0"12"16,0 0-1-16,0 0-4 16,0 0 4-16,0 0-4 15,16-14-15-15,13 4-7 16,19-3 14-16,18-1-4 16,5 2-13-16,2 1-18 15,-10 3-1-15,-14 4-1 16,-14 2-55-16,-16 2 9 15,-10 0-14-15,-9 0 12 16,0 5 7-16,-4 3 10 0,-15 3-3 16,-7 2 3-16,-4-3-17 15</inkml:trace>
  <inkml:trace contextRef="#ctx0" brushRef="#br1" timeOffset="-171705.19">8805 5808 36 0,'0'0'49'15,"0"0"-4"-15,0 0 8 16,0 0 9-16,0 0 31 15,0 0 38-15,-33-26 40 16,33 26-8-16,0 0-6 16,0 3-74-16,0 20-79 15,0 10 77-15,0 7 128 16,0 4-45-16,0-1 19 0,0-3-64 16,0-3 8-16,6-3-34 15,-1-4-69-15,-2-5-24 16,0-6 0-16,-2-4 0 15,-1-8 0-15,2-4 0 16,-2-3 0-16,0 0 0 16,4 0-284-16,2 0-445 15,9-3 56-15,7-11 388 16</inkml:trace>
  <inkml:trace contextRef="#ctx0" brushRef="#br1" timeOffset="-160634.99">9463 6092 21 0,'0'0'40'0,"0"0"4"16,0 0-1-16,0 0 3 15,0 0-2-15,0 0 5 16,0 0 6-16,0 0-1 15,-25 0 3-15,23 0-15 0,2 0-26 16,0 0-8 0,0 0-8-16,0 0-1 15,0 0-1-15,0 0 0 16,0 0-4-16,0 0 4 0,12 0 1 16,21 0 1-16,15-2 9 15,17-3 55-15,10 0-56 16,-2 4-6-16,0-1-2 15,-4 2 0-15,-8 0 0 16,-11 0-4-16,-14 0 0 16,-13 0-7-16,-11 3 5 15,-8 0-1-15,-2 0-4 16,-2 0 3-16,0-2-2 16,0-1-1-16,-2 2-8 15,-14-1-33-15,-7 1-28 0,-10 3-13 16,-8 2 10-16,-7 3 19 15,-3 1-4-15</inkml:trace>
  <inkml:trace contextRef="#ctx0" brushRef="#br1" timeOffset="-159652.25">9436 6172 48 0,'0'0'41'0,"0"0"-4"15,0 0 1-15,0 0 5 16,0 0 7-16,0 0 11 16,-34-43 21-16,31 41 21 15,1 0 21-15,2 2 49 16,0 0 6-16,0 0-8 15,0 0-38-15,0 0-37 16,0 0-18-16,0 0-18 16,0 0-38-16,0 0-22 15,0 0 0-15,0 0-38 16,8 9-11-16,5 9 49 16,4 6 16-16,5 5 17 15,5 8-6-15,6 6-27 16,4 0 6-16,3 0-6 0,2-2 5 15,-2-4 6-15,-4-5 0 16,-4-5-17-16,-7-4 28 16,-6-7-27-16,-8-4 16 15,-4-6 0-15,-5-1-11 16,0-3 11-16,-2 0-5 16,0 1-6-16,0 3-12 15,0 5 12-15,-4 6 51 16,-6 3-28-16,-7 5-7 15,-5 3-4-15,-5 3-7 16,2 5-5-16,-4 1 12 16,0 2-7-16,-1 0 18 15,0 1-23-15,3-4 11 16,6-3-11-16,0-5 0 0,6-6 6 16,3-3-6-16,2-5 0 15,2-2 0-15,0-4-6 16,3-1 6-16,2-4 0 15,0-2 0-15,3-1 0 16,0 0 6-16,0 1-12 16,0-1 6-16,0 0-28 15,0 0 17-15,0 2-63 16,15 1-4-16,7-1 40 16,13 2 38-16,9-4 0 15,11 0-11-15,10 0 6 0,6 0-60 16,6 0-8-16,0 0 31 15,-5 0-22-15,-8 2 10 16,-9 2 36-16,-6 1 14 16,-13-3-1-16,-6-2-4 15,-12 0-5-15,-6 0 14 16,-8 0 32-16,-4 0 6 16,0 0 31-16,0 0 85 15,0-2-28-15,0-6-14 16,0-1 8-16,0 0-5 15,0-2 2-15,0 1-117 16,0 1 0-16,-1 1 0 0,1 4 0 16,-2 3 0-16,2 1 0 15,0 0 0-15,0 0 0 16,0 0 0-16,0 0 0 16,0 0 0-16,0 1 0 15,0 15-988-15,0 7 344 16,-9 4 416-16</inkml:trace>
  <inkml:trace contextRef="#ctx0" brushRef="#br1" timeOffset="-156678.42">9899 7727 61 0,'0'0'42'0,"0"0"3"16,0 0 2-16,0 0 7 15,0 0 5-15,0 0 28 16,11-41 26-16,-11 40 14 16,0-2 20-16,0 3 13 0,0-1-18 15,0 1 3-15,0 0-31 16,0 0-36-16,0 0-57 15,0 0-21-15,0 0-42 16,-6 10 16-16,-1 5 26 16,0 4 31-16,-1 1-15 15,1 5-1-15,-2 0-4 16,4 4-1-16,-1 4 18 16,2 0-18-16,-1 2-4 15,1-3-6-15,-2-4 0 16,3-4 5-16,3-7-10 15,0-5 5-15,0-5 0 16,0-3-6-16,0-2 6 0,0-2 0 16,0 0 0-16,3 0 0 15,7 0 0-15,2-2-276 16,5-14-244-16,-4-5 131 16,-7-5 202-16</inkml:trace>
  <inkml:trace contextRef="#ctx0" brushRef="#br1" timeOffset="-156341.87">9791 7429 105 0,'0'0'46'15,"0"0"-7"-15,0 0-7 0,0 0 32 16,0 0-2-16,0 0 21 16,0 50 18-16,0-48 7 15,0-2 40-15,0 0 148 16,0 0 126-16,0 0 2 16,0 0-307-16,0-11-117 15,0 0 0-15,-1-3 0 16,-1 1 0-16,2 3 0 15,-1 3 0-15,1 5 0 0,0 2-128 16,0 0-761 0,0 16 244-16,10 7 448 0,6 2 81 15</inkml:trace>
  <inkml:trace contextRef="#ctx0" brushRef="#br1" timeOffset="-156063.43">10061 7706 102 0,'0'0'51'0,"0"0"36"0,0 0 33 16,0 0 15-16,0 0-20 15,0 0-63-15,30 0-2 16,-13 0-24-16,5 0-26 16,2 0-13-16,-2 0-186 15,-1 0 9-15,-6 2 66 16,-11 11 24-16,-4 6-4 16</inkml:trace>
  <inkml:trace contextRef="#ctx0" brushRef="#br1" timeOffset="-155892.9">10089 7913 105 0,'0'0'81'0,"0"0"47"0,0 0 64 16,0 0 37-16,0 0-78 16,0 0-92-16,29 0-59 15,-11 0-15-15,7 0-177 16,5 0-154-16,1-4 132 15</inkml:trace>
  <inkml:trace contextRef="#ctx0" brushRef="#br1" timeOffset="-155592.91">10481 7706 139 0,'0'0'128'16,"0"0"163"-16,0 0 279 0,0 0 192 15,0 0-605-15,0 0-157 16,0-54 0-16,0 54 0 16,0 0 0-16,0 16 0 15,3 6 0-15,4 9 0 16,-3 2 0-16,1 5 0 16,-2 0 0-16,0-1 0 15,-2-8 0-15,1-8 0 16,-2-6 0-16,1-11 0 15,-1-1 0-15,0-3 0 16,0 0 0-16,0-6 0 16,0-15-249-16,-9-12-872 0,-4-12 633 15</inkml:trace>
  <inkml:trace contextRef="#ctx0" brushRef="#br1" timeOffset="-154760.59">9548 5702 78 0,'0'0'20'0,"0"0"10"16,0 0-4-16,0 0-6 15,0 0-9-15,0 0 12 16,51 0-2-16,-14-4 10 0,5-12-13 16,2-3-11-1,-2-5 1-15,-1-5 3 16,-7-3-3-16,-4-2 4 0,-2-1 4 15,-10-3 0-15,-4-1 8 16,-6 0-10-16,-8-2-1 16,0 2-13-16,0 0-2 15,-8 6 2-15,-6 5 5 16,3 5-4-16,-3 7 18 16,2 6 1-16,-2 7 12 15,-2 3-22-15,-8 5-10 16,-4 17 3-16,-2 8-1 15,8 5 0-15,8 2 7 0,9 1 23 16,5 4 57 0,0-1 17-16,11 2-6 0,10 1 7 15,6-2-2-15,4-4-42 16,5-5-27-16,4-5-22 16,5-8-14-16,-2-6 4 15,-4-2-4-15,-8-4-226 16,-10 2-115-16,-12 0 53 15,-9-1 99-15</inkml:trace>
  <inkml:trace contextRef="#ctx0" brushRef="#br1" timeOffset="-149072.89">10804 6241 6 0,'0'0'17'15,"0"0"1"-15,0 0-7 16,0 0 1-16,0 0-3 16,0 0-1-16,0 0 0 15,0 0 2-15,2-8 0 16,-2 8-2-16,0 0 7 16,0 0 1-16,0 0 2 15,0-2 1-15,0 1 1 16,0-1-2-16,0 2-8 15,0 0 0-15,0-1-3 16,0 1-3-16,0 0-1 0,0 0-1 16,0 0 0-16,0 0 1 15,0 0 0-15,0 0 1 16,0 0 2-16,0 0-2 16,0 0-4-16,0 0 1 15,0 0 2-15,0 0-2 16,0 0 0-16,0 0 4 15,0 0 4-15,0 0-5 16,0 0 3-16,0 0-1 16,0 0 3-16,0 0-1 15,0 0 3-15,0 0 1 16,0 0 7-16,0 0-4 16,0 0 1-16,0 0 4 0,0 0 8 15,0-2 19-15,0 2 9 16,0 0 5-16,0 0 8 15,0 0 3-15,0 0-4 16,0 0-15-16,0 0-9 16,0 0-28-16,0 0-16 15,0 0 0-15,0 2-23 16,4 11 16-16,8 5 7 16,3 8 22-16,2 6-7 15,5 2 34-15,2 8-25 16,-1 2 9-16,4 1-29 15,-4-1 5-15,2-4-5 0,-1-3 4 16,-2-4-4 0,-4-8-4-16,-3-4 5 0,-4-8-10 15,-4-4 10-15,-4-8-1 16,0-1 0-16,-3 0 0 16,0 0 23-16,0 0-9 15,3 0 14-15,-3 0 4 16,0-4 8-16,0-1 25 15,0-2 72-15,0-5 13 16,0-4-148-16,-7-4-6 16,-4-2 0-16,-1-2 0 15,-1 0-34-15,-1 3-32 16,1 3 12-16,1 3-4 0,4 7 26 16,-2 3 22-1,6 5-1-15,-2 0-4 0,-2 0-1 16,-8 6-48-16,-4 14 10 15,-7 10-41-15,-2 6 2 16,-4 8 5-16,-4 1 25 16,-1 0 27-16,1-6 12 15,4-4 24-15,6-10 0 16,7-7-3-16,6-6 0 16,6-5 3-16,4-4 0 15,-2-3 6-15,5 0-1 16,-1 0 27-16,2 2 65 0,0-2 34 15,0 0-19-15,0 0-51 16,0 0-41-16,0 0-20 16,0-2-163-16,0-1-108 15,0 0-36-15,0-1 65 16,0-1 102-16</inkml:trace>
  <inkml:trace contextRef="#ctx0" brushRef="#br1" timeOffset="-146846.3">6097 7014 20 0,'0'0'17'0,"0"0"-1"16,0 0-5-16,0 0-2 0,0 0 3 15,0 0 1-15,0 0 1 16,-36-1 5-16,35 1 3 16,1 0 0-16,-5 0-2 15,-5 0-2-15,-2 0-7 16,3 0-7-16,-3 2 0 16,6 3 0-16,0-1 3 15,3-3-1-15,0-1 0 16,3 0 0-16,0 0 3 15,0 0 4-15,0 0 1 16,0 0-9-16,0 0 5 16,0 0-1-16,0 0 3 15,5 0 2-15,13 0-13 16,10-1 0-16,8-3 3 16,4-1-1-16,-3 3-1 0,-5 0 0 15,-10 1-2-15,-10 1 0 16,-7 0 0-16,-4 0-1 15,-1 0-2-15,0 0 3 16,0 0 2-16,0 0 5 16,0 0-1-16,0 0-3 15,0 0 6-15,0 3 3 16,0 4 26-16,0 1 1 16,0 2 5-16,0 0-9 15,0 3 11-15,0 3-19 16,0 0 13-16,0 4-7 15,0 3-8-15,0 5 1 0,0-2-13 16,0 6 2 0,0-1-9-16,0 1 9 0,0 1-12 15,0 0 0-15,-1-3 6 16,-4 0-9-16,-1-2 5 16,0-3-2-16,-4 0 0 15,-1-5 0-15,-1-2 6 16,0-5 8-16,-3 3-17 15,-4-6 0-15,1 0 7 16,-6-3 6-16,2-4-13 16,-2 0-3-16,3-3-1 15,-3 0 4-15,3 0-39 16,5-4 22-16,1-4-1 16,9 1 18-16,3 0 0 0,3 0 0 15,0-1-18-15,0 2-10 16,0-1 28-16,3 1-30 15,8 2 19-15,2 1-11 16,0 2 9-16,2 1 4 16,-1 0 7-16,-2 0-5 15,-2 0-2-15,-4 6 7 16,0 0 2-16,-1 0 2 16,-4 1 0-16,-1-1 5 15,0-2 8-15,0-1 1 16,0 0-9-16,0-3-2 0,0 0-2 15,0 0-3-15,-6 0-5 16,-6 0-120-16,2 0-55 16,-2 0 55-16,1-3-17 15</inkml:trace>
  <inkml:trace contextRef="#ctx0" brushRef="#br1" timeOffset="-145687.89">6008 7041 22 0,'0'0'33'0,"0"0"-2"16,0 0 1-16,0 0 2 15,0 0-2-15,0 0-10 16,-36-8-8-16,25 8 0 15,3 0 0-15,0 0-3 16,2 1-4-16,4 0 3 16,2-1 1-16,0 0 3 15,0 0 3-15,0 0 1 16,0 0 11-16,0 0 5 0,0 0-6 16,8 0-14-16,16-5-8 15,15-5-11-15,8 1 5 16,1 5-12-16,-5 3-4 15,-10 1 14-15,-12 0-4 16,-6 0 5-16,-9 0-3 16,-6 0-1-16,0 0 3 15,0 0 2-15,0 0 3 16,0 0 7-16,0 0 20 16,0 0 4-16,0 0-7 15,0 0 4-15,0 0 3 16,0 4-4-16,0 1-3 0,0 4-1 15,0 0 38 1,-3 2 17-16,0 1-3 0,3 3-9 16,-2 3 15-16,2 0-9 15,0 1 29-15,-1-2-22 16,1 1-12-16,0-2-28 16,0 0 37-16,0 1-58 15,0 1 12-15,-2-3-22 16,2 3 5-16,0 2 1 15,-1 1 5-15,-1-1-17 16,2 1 7-16,-2 0-1 16,0 1 0-16,2 1-11 15,-1 1 6-15,-2 0-6 16,0 0 11-16,0-4-11 16,-2-2 6-16,1-4-6 0,-4-1 0 15,1 0 0-15,-2-3 0 16,-3 1 17-16,-3-1-6 15,-2 0-6-15,0-1-5 16,-4 2 6-16,7-3-6 16,0 0-6-16,-3-2-5 15,4-2-6-15,-1 1-11 16,2-4 28-16,-1-1 6 16,2 0-1-16,5 0-10 15,3 0 10-15,2 0 12 16,1-3 28-16,0-2-39 15,0-1 34-15,0 2-40 16,0-1 0-16,1 0-40 16,11 1-28-16,2-1 35 0,4 1-152 15,-5 2-232-15,-1 2-76 16,-6 0 192-16,-3 0 130 16</inkml:trace>
  <inkml:trace contextRef="#ctx0" brushRef="#br1" timeOffset="-143598.72">7246 6904 10 0,'0'0'24'0,"0"0"1"15,0 0-4-15,0 0-2 16,0 0 5-16,0 0-2 16,-39-1 7-16,35 1-3 15,-4 0-4-15,-2 0-2 16,2 0-7-16,-1 0-3 15,2 3 6-15,1 0-8 16,3-2 1-16,3-1-1 16,0 0-1-16,0 0 14 15,0 0 4-15,0 0-1 16,0 0-10-16,0 0-8 0,6 0-6 16,12 0 0-16,6 0 0 15,5 0 7-15,-2 0-5 16,-7 0-1-16,-4 1-1 15,-8 1 1-15,-4-1-1 16,-2 0 1-16,-1-1 5 16,1 0-6-16,-2 0 16 15,1 0 16-15,-1 0 5 16,0 0 8-16,0 0 5 16,0 3-16-16,0 1-5 15,0 5-16-15,3 5 9 16,0 5 32-16,-2 5-1 0,-1 2-7 15,0 5 4 1,0 2-10-16,0-2-22 0,0 1 5 16,-5-1-4-16,0 3-12 15,1-2 6-15,1 2 3 16,1 2-16-16,-2 1 0 16,-4-2 0-16,1-4 0 15,-1-7 9-15,-1-5-9 16,-4-5 0-16,-5 1-13 15,-4-4 13-15,-8-1-36 16,-3-1-17-16,3-7-3 16,5-2 22-16,10 0 34 15,5-2 4-15,7-12 26 16,3-4 15-16,0 1-34 16,10-1-11-16,8 3-7 15,4 1 3-15,0 4 4 16,0 4-11-16,-5 3-3 0,-3 3 7 15,-2 0-23-15,-6 0-182 16,0 0 35-16,1-1-3 16,0-5 44-16,1-5 14 15</inkml:trace>
  <inkml:trace contextRef="#ctx0" brushRef="#br1" timeOffset="-143108.53">7307 6618 46 0,'0'0'44'0,"0"0"7"15,0 0 1-15,0 0 2 0,0 0-10 16,0 0 16-16,5-18-1 15,-5 18-9-15,0 0-5 16,0 0-2-16,0 0-5 16,1 0-4-16,-1-1 26 15,0 1 27-15,0-1 38 16,3 1 1-16,-3 0-39 16,0 0-10-16,0 0-35 15,0 0 2-15,0 0-14 16,0 0-16-16,0 0-14 15,0 0-63-15,0 0-294 0,0 0-6 16,12 0 87-16,9 6 108 16</inkml:trace>
  <inkml:trace contextRef="#ctx0" brushRef="#br1" timeOffset="-139866.72">11355 6780 74 0,'0'0'57'15,"0"0"2"-15,0 0-4 16,0 0 3-16,0 0 10 16,0 0 4-16,0-26-18 15,0 26-16-15,0 0-18 16,0 0-14-16,0 0-2 15,0 3 0-15,0 4-2 16,0 6-2-16,0 3 11 16,0 2 2-16,-2 2 12 15,1 0 4-15,1-3-16 16,0 0-4-16,0-6 0 16,0-3-7-16,0-3-2 0,0-4 0 15,0-1-2-15,3 0-25 16,4 0-50-16,5 0-17 15,3 0-50-15,0-4 25 16,-2-11 12-16</inkml:trace>
  <inkml:trace contextRef="#ctx0" brushRef="#br1" timeOffset="-139398.36">11352 6506 4 0,'0'0'102'0,"0"0"-53"15,0 0 9-15,0 0-8 16,0 0-21-16,0 0-3 16,-2 0-7-16,-5 7 23 15,1 1 31-15,3-6-23 16,1-2 6-16,1 0 21 15,1 0 58-15,0 0 25 16,0 0 20-16,0-5-32 16,0-2-138-16,0 2-10 15,0 1-29-15,0 4 0 16,0 0-21-16,0 0 0 0,0 0 12 16,0 0 13-1,0 4 25-15,0 2 12 0,0 0-7 16,0-2 11-16,0 2 1 15,0-3 9-15,-6 1 20 16,-6 0 24-16,0-3 80 16,0-1 33-16,0 0 37 15,5 0 17-15,1-5-219 16,1-5-18-16,1-2 0 16,4 5 0-16,0 1 0 15,0 5-226-15,16 1-561 16,14 0 99-16,10 0 487 15</inkml:trace>
  <inkml:trace contextRef="#ctx0" brushRef="#br1" timeOffset="-138378.36">11741 6279 66 0,'0'0'44'0,"0"0"19"16,0 0 2-16,0 0 18 15,0 0 30-15,0 0 14 16,0 0 39-16,-28-61 45 15,26 59 15-15,-1 1-21 16,3-1 3-16,-1 0-45 16,1 2-42-16,0 0-46 15,0 0-11-15,0 0-64 16,0 0-18-16,0 0-11 0,0 6-80 16,0 12 80-16,6 6 17 15,9 5 24-15,0 1 5 16,1 2-11-16,4-3-6 15,3-5-29-15,3-4-5 16,4-7-6-16,4-8 11 16,2-5 12-16,2 0 1 15,-3 0-13-15,-7-14 24 16,-5-1-1-16,-4-5 1 16,-4-1-1-16,-3-3 6 15,-3-5-17-15,-2 0 17 16,-1 1 0-16,-3 5 17 15,-3 3-11-15,0 9 5 16,0 4 23-16,0 3-18 0,0 1 35 16,0 3-16-16,0 0-35 15,0 0 0-15,0 7-74 16,-2 13-16-16,1 8 73 16,1 8-5-16,0 4 22 15,0 6 0-15,6 1 0 16,0 3 0-16,0-1 11 15,-4 0-11-15,-2-3 0 16,0-4 11-16,-14-4-6 16,-7-4 29-16,-6-5-11 0,-5-1 67 15,-9-6-56 1,-5-4 47-16,0-4-64 16,4-5-5-16,9-6-12 0,12-3-12 15,8 0-97-15,7 0-165 16,6-3-157-16,0-3-80 15,28 0 188-15,20 1 134 16</inkml:trace>
  <inkml:trace contextRef="#ctx0" brushRef="#br1" timeOffset="-137993.78">12514 6800 81 0,'0'0'93'16,"0"0"22"-16,0 0 82 15,0 0 99-15,0 0 114 16,0 0-19-16,3-36-130 15,-3 36-134-15,0 0-81 16,0 0-46-16,0 12 6 16,0 5-6-16,-1 3 6 15,-2 1-6-15,3 3 18 0,0 0-18 16,0 0 0-16,0-3 0 16,7-4-13-16,2-2-149 15,-2-6-66-15,1 1-158 16,5-6 30-16,-4-4 21 15,2 0 105-15,-3-14 82 16,-3-13 33-16</inkml:trace>
  <inkml:trace contextRef="#ctx0" brushRef="#br1" timeOffset="-137733.25">12596 6503 96 0,'0'0'76'16,"0"0"11"-16,0 0 22 0,0 0 18 16,0 0-6-16,0 0 145 15,-18 10 120-15,14-7-32 16,2-1-81-16,1-2-121 16,1 0-152-16,0 0 0 15,0 0 0-15,-3 0 0 16,0-5 0-16,0-2 0 15,3 3 0-15,0 1-374 16,15 2-613-16,22-2 494 16,14-3 308-16</inkml:trace>
  <inkml:trace contextRef="#ctx0" brushRef="#br1" timeOffset="-136869.15">12839 6240 24 0,'0'0'69'0,"0"0"-2"15,0 0 11-15,0 0 23 16,0 0 39-16,0 0-1 16,-16-22 1-16,16 22-19 15,21 2-77-15,7 12-7 16,5 8 87-16,-2 4 21 0,-4 5-47 16,-8 6-25-16,-5 5-26 15,-7 4-9-15,-7 1 0 16,0-1-6-16,-3-5-21 15,-10-5 6-15,0-10-6 16,5-11-11-16,2-10 0 16,4-5 11-16,2 0 34 15,0-7 62-15,0-13-66 16,0-7-41-16,2-2-46 16,18-2 29-16,6-1-23 15,7-1 18-15,4-1-40 16,4-1 1-16,-4 1 6 15,-6 2-9-15,-4 3 7 16,-9 6 46-16,-6 2 11 0,-4 2 6 16,-5 5-6-16,-2 2 15 15,-1 6 27-15,0 3 11 16,0 3 23-16,0 0-3 16,0 0-73-16,-4 2-12 15,-7 11-5-15,-5 7 17 16,1 4 45-16,0 1 12 15,6 4-12-15,1 3 30 16,4 3-35-16,4 1 23 16,0 1-11-16,0-4-28 15,12 0-7-15,3-6 13 16,1-8-30-16,-1-3 0 16,-3-6 0-16,-3-5 0 15,1-2 0-15,-2-1 0 16,-2-2-24-16,0 0-321 0,-3 1-201 15,3 1-85-15,-2-1 332 16,-1 6 113-16</inkml:trace>
  <inkml:trace contextRef="#ctx0" brushRef="#br1" timeOffset="-136518.08">13587 6674 115 0,'0'0'87'16,"0"0"80"-16,0 0 108 16,0 0 195-16,0 0 38 15,0 0-113-15,0-49-365 16,0 49-30-16,0 0 0 15,0 11 0-15,0 14 0 16,0 8 0-16,0 2 0 16,1 0 0-16,5-2 0 15,1-7 0-15,-1-6 0 0,2-7 0 16,-2-7 0-16,-1-3 0 16,3-3 0-1,1 0 0-15,2-2-175 0,2-10-448 16,-4-8-129-16,-4-7 444 15</inkml:trace>
  <inkml:trace contextRef="#ctx0" brushRef="#br1" timeOffset="-136221.52">13614 6370 146 0,'0'0'65'16,"0"0"46"-16,0 0 32 0,0 0-7 16,0 0-7-16,0 0 139 15,3 33 17-15,-3-19-7 16,0-1-76-16,-2-5 23 16,-1-7-166-16,0-1-59 15,3 0 0-15,0 0 0 16,-3 0 0-16,1-10 0 15,-1-4 0-15,-2-1 0 16,2 0 0-16,3 2 0 16,0-2-1322-16,0-2 735 15</inkml:trace>
  <inkml:trace contextRef="#ctx0" brushRef="#br1" timeOffset="-126770.95">25067 4140 54 0,'0'0'58'0,"0"0"6"16,0 0 2-16,0 0-1 0,0 0 32 16,0 0 2-16,0 0 12 15,0 0-8-15,8-42-64 16,-8 42-37-16,0 1-2 15,0 12 0-15,0 5 0 16,0 5 45-16,0 5-9 16,-2 5-26-16,2 6-10 15,0 7 30-15,0 5-20 0,0 7-7 16,0 4 4 0,-1 5 10-16,-4 7-3 0,2 2-2 15,0 4-5-15,2-2 4 16,-1 1-11-16,2 2-3 15,0 5 3-15,0 3 15 16,0 4-11-16,-3-1 11 16,-4 1 16-16,-1 3 2 15,1 0 5-15,-2 11-21 16,-1 1 10-16,4 1 0 16,2 6-9-16,4-4-8 15,0 0 17-15,0 2 3 16,5-1-11-16,6-1 1 15,0 1 4-15,0 5-4 16,-2 3-4-16,0-3-1 0,-2 5-9 16,-1-5-6-16,0-2 15 15,0 0-10-15,-2-7 6 16,-1-2-11-16,3-1-5 16,-1 0 5-16,0 1 0 15,-2-3 5-15,-3 1 0 16,0-8-5-16,0 0 0 15,0-4 11-15,0-2-11 16,0-5 0-16,0-5 5 16,-2-5-5-16,2-4-5 15,-1-7 5-15,1-8 0 16,0-4-6-16,-2-7 1 16,2-8-16-16,0-8 6 15,0-9-37-15,0-7 13 0,0-5 5 16,0-3 24-16,-1-2-19 15,-1-2 11-15,1 2 13 16,-3 0-4-16,3-1 5 16,-2 3 4-16,1-1 0 15,1-2 0-15,1-1 0 16,0 0 0-16,0-1 0 16,0 2-19-16,0-1 10 15,0 2-31-15,0 1 11 16,0 0-5-16,0 2 5 15,0-1-27-15,6 1 22 16,6 0 11-16,7-1 16 16,8 0 0-16,7 0 7 15,7-2 0-15,5 2-3 16,-1-3-1-16,2 0 4 0,-2 4 0 16,1-2 7-16,5 0-3 15,11 0-1-15,10 0-3 16,18-3 13-16,10 1-13 15,12 0-16-15,15-1 16 16,7 4-11-16,15 3 22 16,11 3-18-16,13 5 10 15,15 5-3-15,13-1 17 16,20 2-17-16,22 0-10 16,20 3 0-16,19-3 10 0,16 0 13 15,9 0-13-15,2-4-10 16,-4-1 0-16,-11 0 3 15,-12-2 4-15,-11-1 3 16,-7-1-10-16,-9-6 10 16,-1-2-10-16,-2-4-50 15,-5-1 34-15,-4 0-26 16,-15 0 42-16,-17 0 10 16,-26-6-23-16,-29-1 14 15,-33 2 9-15,-25-1 0 16,-21 0-4-16,-14 1 4 15,-2 0 0-15,0 1 4 16,5 0-8-16,7 3 8 0,2-2 5 16,-7 3 6-1,-8 0-12-15,-17 0 0 0,-16 0 9 16,-7 0-1-16,-4 0-4 16,3 0-4-16,8 0-3 15,3 0 5-15,6 0-2 16,1 1 4-16,-3 1 20 15,-5-2 6-15,-10 0-1 16,-6 0 28-16,-7 0 20 16,-1 0-5-16,-2 0-12 15,2 0-18-15,-2 0-18 16,1 0-17-16,-1 0-6 16,0 0-4-16,-3-2-124 0,0-3-178 15,0-5 74-15,-8-3-11 16,-23-3 88-16</inkml:trace>
  <inkml:trace contextRef="#ctx0" brushRef="#br1" timeOffset="-124821.66">14204 6631 60 0,'0'0'55'16,"0"0"6"-16,0 0 8 16,0 0 16-16,0 0 23 15,0 0 2-15,0 0-3 0,0 0-1 16,-21 0-5-16,21 0-18 15,0 0-2-15,0 1-6 16,0-1-39-16,0 0-36 16,0 0-18-16,3 0 4 15,26 0-73-15,28 0 87 16,25-9 8-16,18 0 38 16,-5-1-34-16,-17 1-7 15,-22 2 7-15,-23 3-12 16,-12 1 4-16,-17 1 28 15,-4 1-23-15,0 0 50 16,0 1-11-16,0-2-48 16,-14 2-14-16,-3 0-43 15,-4 0-305-15,0 0 9 16,5 0 129-16,4 0 50 0</inkml:trace>
  <inkml:trace contextRef="#ctx0" brushRef="#br1" timeOffset="-123011.71">15575 5927 32 0,'0'0'27'16,"0"0"14"-16,0 0 6 16,0 0 7-16,0 0 6 15,0 0 9-15,-52 4 12 16,43-4 7-16,2 1 6 0,1-1 10 15,3 2-10-15,3-1 1 16,-2-1-43-16,2 1-14 16,0-1-5-16,0 0-4 15,0 0 5-15,0 0-34 16,26 0 0-16,26 0 0 16,24-8 12-16,20 0 23 15,5-2-17-15,-4 0-36 16,-13 2 9-16,-15 4 0 15,-21-2-12-15,-21 4-29 16,-18 2 3-16,-7-2-24 16,-2 2 11-16,0 0-25 0,0 0-5 15,-17 0-37-15,-14 2 22 16,-10 6 14-16,-11 1 18 16,0-2 9-16,1 0 7 15,-1-1 10-15,5-2 16 16,3 0-6-16,4-1 13 15,0-2 12-15,4-1 12 16,3 0 2-16,6 0 10 16,4 0 2-16,6 0 9 15,4 0 6-15,4 0-1 16,1 0 10-16,0-1 5 16,1-4 4-16,0 2 11 15,1 0 36-15,0 1 31 0,1-1 28 16,4 1 136-16,1-1 40 15,0 1 0-15,0 2-67 16,0 0-99-16,0 0-163 16,0 0 0-16,0 0 0 15,0 0 0-15,0 0 0 16,0 0 0-16,0 0 0 16,0 0 0-16,0 0 0 15,0 12 0-15,0 6 0 16,3 7 0-16,9 5 0 15,7 2 0-15,4 3 0 16,7 7 0-16,2 2 0 0,4 8 0 16,-2-2 0-1,-1 2 0-15,-3-2 0 0,-3-9 0 16,-6-6 0-16,-3-9 0 16,-8-8 0-16,-1-7 0 15,-6-6 0-15,-2-3 0 16,1-1 0-16,-2-1 0 15,0 2 0-15,0-1 0 16,0 1 0-16,0-2 0 16,0 1 0-16,0 0 0 15,0 1 0-15,0 5 0 16,0 6 0-16,-12 4 0 16,-1 7 0-16,-8 4 0 15,0 5 0-15,-5 3 0 16,-2 5 0-16,-2 0 0 0,-4 0 0 15,-2-2 0-15,1-1 0 16,0-2 0-16,5-3 0 16,5 1 0-16,1-6 0 15,6-3 0-15,3-6 0 16,3-3 0-16,6-6 0 16,2-3 0-16,4-4 0 15,0-2 0-15,0 1 0 16,0-1 0-16,0-1 0 15,0 0 0-15,0 0 0 0,0 0 0 16,0 0 0 0,0 0 0-16,0 0 0 0,0 3 0 15,13 1 0-15,11 5 0 16,9-3 0-16,4 3 0 16,11-1 0-16,8-1 0 15,7 1-94-15,7-6-27 16,5 0 41-16,0-2 12 15,3 0-17-15,-6 0 25 16,-5 0 16-16,-10 0 44 16,-14 0 0-16,-11 1 0 15,-11 2 0-15,-12 0 0 16,-5-2 6-16,-4-1-1 16,0 0 6-16,0 0 6 15,0 0 32-15,0 0-16 0,0 0 80 16,0 0 25-16,0 0 42 15,0 0-180-15,0 0 0 16,0-5 0-16,0-2 0 16,0 1 0-16,0 2 0 15,0 2 0-15,0 1 0 16,0 1 0-16,0 0 0 16,0 0 0-16,0 0 0 15,-1 0 0-15,1 0 0 16,0 0-710-16,-3 0-219 15,-6-7 645-15</inkml:trace>
  <inkml:trace contextRef="#ctx0" brushRef="#br1" timeOffset="-121920.72">15580 7654 21 0,'0'0'47'0,"0"0"11"16,0 0 6-16,0 0 19 15,0 0 52-15,0 0 24 16,-9-40 50-16,9 40-36 16,0 0-21-16,-2 0-71 15,0 11-49-15,-1 10 22 16,1 11 73-16,2 4 1 0,0 4-23 15,0 3-27-15,0-4-32 16,0-3-46-16,0-5 5 16,2-9 24-16,3-8-29 15,-3-8-23-15,-1-6-90 16,7 0-200-16,2-2 10 16,7-12-115-16,-1-6 105 15,-1-7 157-15</inkml:trace>
  <inkml:trace contextRef="#ctx0" brushRef="#br1" timeOffset="-121573.18">15611 7398 85 0,'0'0'57'16,"0"0"16"-16,0 0-20 15,0 0-19-15,0 0-3 16,0 0 1-16,2 0 17 16,-2 0 47-16,0 0 65 15,0 0 144-15,0 0 171 16,0-3 66-16,0-2-489 16,0-2-53-16,0 1 0 15,0 3 0-15,0 3 0 0,0 0 0 16,0 0 0-16,0-3 0 15,0 3 0-15,0-1 0 16,0 1 0-16,0 0 0 16,-2 0 0-16,2 0 0 15,0 11-1155-15,0 11 530 16,5 2 476-16</inkml:trace>
  <inkml:trace contextRef="#ctx0" brushRef="#br1" timeOffset="-121327.55">15860 7627 143 0,'0'0'93'15,"0"0"62"-15,0 0 34 16,0 0-47-16,0 0-47 15,0 0-10-15,81-7-45 16,-50 6-37-16,2 1-3 16,-5 0-197-16,-10 0-132 15,-16 13 122-15,-2 9 79 16</inkml:trace>
  <inkml:trace contextRef="#ctx0" brushRef="#br1" timeOffset="-121127.5">15895 7847 83 0,'0'0'91'16,"0"0"43"-16,0 0 129 15,0 0 111-15,0 0 44 16,0 0-125-16,0 0-169 16,1 0-124-16,14 0-5 15,8 0-18-15,5 0-90 16,8 0-357-16,4 0-37 15,2-4 168-15,-2-8 157 0</inkml:trace>
  <inkml:trace contextRef="#ctx0" brushRef="#br1" timeOffset="-120840.83">16327 7609 97 0,'0'0'121'0,"0"0"148"15,0 0 394-15,0 0 234 16,0 0-897-16,0 0 0 16,15-58 0-16,-15 58 0 15,2 7 0-15,2 11 0 16,4 10 0-16,1 4 0 16,2 6 0-16,0-2 0 15,0 2 0-15,-1-1 0 0,-4-3 0 16,-3-4 0-1,-2-9 0-15,-1-9 0 0,0-6 0 16,0-5 0-16,0-1 0 16,0 0 0-16,-7-15-730 15,-17-25-333-15</inkml:trace>
  <inkml:trace contextRef="#ctx0" brushRef="#br1" timeOffset="-119106.58">15344 5598 41 0,'0'0'38'16,"0"0"-3"-16,0 0-1 15,0 0 0-15,0 0-6 16,0 0-9-16,0 1-3 15,12-1 11-15,2-2 5 16,8-13 1-16,5-5-11 16,4-2-16-16,2-7 1 15,1-1-1-15,-6-6 1 16,-1 0 0-16,-6-3 13 16,-1-3 6-16,-4-2 4 15,-4-4-7-15,-1-1-16 0,-4 4-6 16,-4 2 6-16,-3 5-5 15,0 6 1-15,0 1 0 16,-15 1 22-16,-3 1 14 16,-1 2-7-16,-4 1-11 15,3 4-6-15,0 6-1 16,2 6 3-16,2 7-2 16,-4 3-15-16,-3 0 2 15,0 17 3-15,-1 6-2 16,2 7 17-16,3 5-2 15,4 6 0-15,4 6 12 16,8 2 21-16,3 3-11 16,12 1 0-16,18 2 5 15,4-1 101-15,4 2-74 0,-4-6-10 16,-3-3-13-16,-4-9-15 16,-5-11-29-16,-1-11 0 15,0-9-5-15,8-7-10 16,7 0 10-16,2-8 31 15,-2-3-31-15,-15 3-449 16,-8 8 45-16,-11 0 118 16,-2 0 117-16</inkml:trace>
  <inkml:trace contextRef="#ctx0" brushRef="#br1" timeOffset="-117169.02">16623 6267 66 0,'0'0'24'15,"0"0"26"-15,0 0 1 16,0 0 17-16,-54-79 34 16,48 69 61-16,0 0 83 15,0 4 68-15,3 2 54 16,2 2-11-16,1 2-119 16,0 0-238-16,0 0 0 15,0 0 0-15,0 12 0 16,14 13 0-16,8 9 0 15,3 7 0-15,0 6 0 0,-3 2 0 16,-2 2 0-16,-2 1 0 16,-3-1 0-16,-5-2 0 15,-4-4 0-15,-1-5 0 16,-4-11 0-16,1-12 0 16,-1-8 0-16,-1-8 0 15,0-1 0-15,0 0 0 16,0-11 0-16,0-8 0 15,0-6 0-15,-3 0 0 16,-4 1 0-16,-1 4 0 16,1 6 0-16,-2 7 0 0,0 3 0 15,-6 2-42-15,-3 2-114 16,-7 0 25-16,-7 4-4 16,-3 13 20-16,-4 5 26 15,-1 5-12-15,1 0 33 16,6-1 36-16,8-6 27 15,8-6-13-15,8-6 9 16,5-5 9-16,2 0-32 16,2-3 32-16,0 0 5 15,0 0 17-15,0 0-8 16,3 0-14-16,12-7-195 16,5 0-183-16,3 0 79 15,3 0 141-15</inkml:trace>
  <inkml:trace contextRef="#ctx0" brushRef="#br1" timeOffset="-116612">17097 6802 80 0,'0'0'68'15,"0"0"26"-15,0 0 40 0,0 0 72 16,0 0 54-16,0 0 48 15,0-23-126 1,0 23-72-16,0 0-84 0,0 11 1 16,0 5 12-16,-1 1 145 15,-1 2-41-15,1 1-39 16,-1-2-46-16,2-2-34 16,0-3-24-16,0-4 0 15,0-2 0-15,0-4 0 16,0 0-232-16,0-3-152 15,0 0-202-15,3 0 191 0,2-4 208 16,-1-16 49 0</inkml:trace>
  <inkml:trace contextRef="#ctx0" brushRef="#br1" timeOffset="-116340.14">17009 6422 97 0,'0'0'74'0,"0"0"32"16,0 0 60-16,0 0 42 16,0 0 53-16,0 0 23 15,3-10-6-15,-3 10-46 16,0 0-8-16,0 0-107 16,0 0-117-16,0-2 0 15,0 1 0-15,0-1 0 0,0 1 0 16,0-1 0-16,0 1 0 15,0 0 0-15,0 1 0 16,0 0 0-16,0 0 0 16,0 0-307-16,10 10-872 15,7 2 799-15</inkml:trace>
  <inkml:trace contextRef="#ctx0" brushRef="#br1" timeOffset="-115682.15">17381 6211 63 0,'0'0'77'16,"0"0"6"-16,-2-90 59 15,-5 62 79-15,1 2 138 16,0 6 122-16,1 6 29 15,1 4-399-15,3 7-111 16,1 1 0-16,-2 2 0 16,2 0 0-16,0 0 0 15,-3 15 0-15,1 8 0 16,2 10 0-16,0 3 0 16,0 5 0-16,12 2 0 0,8-2 0 15,4-5 0 1,1-5 0-16,2-5 0 0,-5-9 0 15,-1-9 0 1,1-5 0-16,2-3 0 0,-3-4 0 16,0-16 0-16,-4-6 0 15,-1-3 0-15,-5-6 0 16,-1-2 0-16,-6 0 0 16,-1 4 0-16,-3 8 0 15,0 4 0-15,0 5 0 16,0 5 0-16,0 6 0 15,0 5 0-15,0 0 0 16,0 0 0-16,0 4 0 16,0 13 0-16,0 8 0 0,0 6 0 15,0 6 0-15,8 4 0 16,1 0 0-16,-2 7 0 16,-2-1 0-16,-5 0 0 15,0 0 0-15,-11-1 0 16,-5-3 0-16,-5-5 0 15,0-8 0-15,-1-9 0 16,-2-6 0-16,-2-5 0 16,1-6 0-16,2-2-192 15,3-2-258-15,5 0-126 16,6 0 182-16,9-6 174 16,0-5 57-16</inkml:trace>
  <inkml:trace contextRef="#ctx0" brushRef="#br1" timeOffset="-115340.13">18018 6688 84 0,'0'0'101'15,"0"0"19"-15,0 0 85 16,0 0 105-16,0 0 109 16,0 0-36-16,0-41-110 15,0 41-139-15,0 0-116 0,0 10-18 16,0 10 0-16,0 7 0 16,0 3 0-16,-2 2 0 15,2-2 0-15,0-4 0 16,0-3 0-16,2-6 0 15,4-7 0-15,1-6 0 16,7-4-301-16,2 0-128 16,3-14-150-16,-1-9 146 15,-9-9 241-15</inkml:trace>
  <inkml:trace contextRef="#ctx0" brushRef="#br1" timeOffset="-115146.64">18024 6386 170 0,'0'0'144'16,"0"0"249"-16,0 0 368 15,0 0-182-15,0 0-579 16,0 0 0-16,0-20 0 16,4 20 0-16,2 0 0 15,6 0 0-15,9 6-1131 16,6 11 558-16,0-2 347 15</inkml:trace>
  <inkml:trace contextRef="#ctx0" brushRef="#br1" timeOffset="-99614.38">18421 5770 0 0,'0'0'28'0,"0"0"2"16,0 0 0-16,0 0 0 15,0 0-6-15,0 0 3 0,0 0 5 16,0 0-3 0,-51 11 3-16,47-10 3 0,-1-1 7 15,0 0 11-15,2 0 13 16,0 0 18-16,0 0 5 15,0 0 7-15,2 2 0 16,1-2-17-16,0 1-5 16,0 0-32-16,0-1-30 15,0 0 9-15,0 0-17 16,0 0-4-16,0 0 17 16,0 0 4-16,0 0 23 15,0 0-31-15,18 0-13 16,19-5 0-16,23-5 32 15,20 0-27-15,11 2 9 16,5-2-5-16,-2 2-9 0,-5 0 9 16,-7 1-4-1,-13-1 0-15,-19 3-5 0,-15 1 20 16,-18 3-16-16,-11 1 6 16,-6 0 15-16,0 0-1 15,0 0-9-15,-3 0-15 16,-17 0-69-16,-10 3-171 15,-11 7-109-15,-6 1 92 16,-5 3 87-16,-6 1 37 16</inkml:trace>
  <inkml:trace contextRef="#ctx0" brushRef="#br1" timeOffset="-97573.99">18383 5894 28 0,'0'0'36'0,"0"0"-8"0,0 0 4 15,0 0 3-15,0 0 5 16,0 0 9-16,-4-53 8 16,2 44 25-16,-1 2 36 15,-1 0 19-15,3-2 44 16,-2 4 34-16,1-2 5 16,0 1-31-16,2 1 8 15,0 3 3-15,0 0-33 16,0 2-131-16,0-1-36 15,0 1 0-15,0 0 0 16,0 0 0-16,0 0 0 0,0 0 0 16,0 1 0-16,0 15 0 15,8 8 0-15,7 8 0 16,2 5 0-16,2 4 0 16,1 0 0-16,4-1 0 15,0-3 0-15,6 2 0 16,3-1 0-16,4 1 0 15,-1 4 0-15,1-2 0 16,-1-2 0-16,-3-5 0 16,-3-4 0-16,-5-8 0 15,-7-5 0-15,-5-5 0 16,-5-4 0-16,-2-3 0 16,0 0 0-16,-3-3 0 15,0 1 0-15,-2-1 0 0,1 1 0 16,-2-1 0-16,0 2 0 15,0-3 0-15,0 0 0 16,0 0 0-16,0-1 0 16,0 2 0-16,0-2 0 15,0 0 0-15,0 0 0 16,0 0 0-16,0 1 0 16,0-1 0-16,0 0 0 15,0 0 0-15,0 0 0 16,0 0 0-16,0 0 0 15,0 2 0-15,0-2 0 16,0 1 0-16,0-1 0 16,0 0 0-16,0 2 0 0,0-2 0 15,0 0 0-15,0 1 0 16,0-1 0-16,0 2 0 16,0-2 0-16,0 0 0 15,0 2 0-15,0 3 0 16,0 0 0-16,-5 3 0 15,-1 4 0-15,-4 3 0 16,-2 4 0-16,-4 6 0 16,-4 0 0-16,-2 5 0 15,-4 0 0-15,0 2 0 16,-3 1 0-16,4 1 0 16,-2-2 0-16,3-2 0 0,2 1 0 15,2-3 0-15,-1 0 0 16,2 0 0-16,2-1 0 15,3-2 0-15,2-4 0 16,3-3 0-16,0-2 0 16,1 0 0-16,2-2 0 15,0-1 0-15,-1-2 0 16,3 2 0-16,-1-3 0 16,1 1 0-16,1-1 0 15,-1-3 0-15,3-3 0 16,-1 0 0-16,1-4 0 15,1 0 0-15,-2 0 0 16,2 0 0-16,0 0 0 0,0 2 0 16,0-1 0-16,0 1 0 15,0-1 0-15,0 2 0 16,0-3 0-16,0 1 0 16,0 1 0-16,0-2 0 15,0 0 0-15,0 0 0 16,0 0 0-16,0 0 0 15,0 0 0-15,0 0 0 16,0 0 0-16,0 0 0 16,0 0 0-16,0 0 0 15,0 0 0-15,0 0 0 16,0 0 0-16,2 0 0 16,13 3 0-16,12-2 0 15,13-1 0-15,12 0 0 0,10 0 0 16,6-1 0-16,7-8 0 15,-4 1 0-15,0-2 0 16,-9 1-13-16,-5 2 8 16,-7 0-19-16,-5 1 24 15,-6-3-11-15,-3 5 11 16,-12-2 0-16,-5 3 6 16,-10 2-12-16,-4 1 6 15,-5 0-6-15,0 0 6 16,0 0-12-16,0 0 12 15,0 0-5-15,0 0 5 16,0 0 0-16,0 0 0 16,0 0 5-16,0 0-5 0,0 0 0 15,0 0 6-15,0 0 6 16,0 0 5-16,0 0 19 16,0 0-36-16,0 0 0 15,0 0 0-15,0 0 0 16,0-4 0-16,0-4 0 15,0-4 0-15,0-3 0 16,0-3 0-16,0 0 0 16,0 0 0-16,0-1 0 15,0 0 0-15,0 3 0 16,0 3 0-16,0 3 0 16,0 6 0-16,0 3 0 0,0 1 0 15,0 0 0 1,0 0 0-16,0 0 0 0,0 0 0 15,0 0 0-15,0 0 0 16,0 0 0-16,0 0 0 16,0 0 0-16,0 5-481 15,-8 4-337-15,-7-4 353 16,-4-5 249-16</inkml:trace>
  <inkml:trace contextRef="#ctx0" brushRef="#br1" timeOffset="-96673.61">19135 5720 8 0,'0'0'42'16,"0"0"-1"-16,0 0 0 16,0 0-2-16,0 0 8 15,0 0 2-15,0 0 21 16,0-34 16-16,0 34 13 16,0 0 30-16,0 0-13 0,0 0-4 15,0 0-42-15,0 0-1 16,0 0 10-16,0 9-26 15,0 1 26-15,0 5 14 16,0 4 59-16,0 2-43 16,0 3 3-16,3 3 19 15,3 0-27-15,-1 0 13 16,-2-1-117-16,1-3 0 16,1-3 0-16,-1-2 0 15,-1-5 0-15,1-2 0 16,-1-4 0-16,-3-4 0 15,2-3 0-15,-2 0 0 16,0 0 0-16,0 0 0 0,0 0 0 16,1-9 0-16,-1-2 0 15,0-3 0-15,0 1 0 16,0 3 0-16,0 6 0 16,0 2-1145-16,0 2 498 15</inkml:trace>
  <inkml:trace contextRef="#ctx0" brushRef="#br1" timeOffset="-92473.97">18714 7889 30 0,'0'0'43'0,"0"0"1"0,0 0-1 16,0 0 6-16,0 0 2 16,0 0 16-16,0 0 26 15,0 0 8-15,0-65-2 16,0 55 29-16,0 3 13 16,0 1 4-16,0 0-19 15,0 0 2-15,-1 2-27 16,-1 1 5-16,2 2-24 15,0 1-9-15,-1 0-17 16,-2 0-56-16,3 0-11 16,-1 2-79-16,1 11 8 15,0 7 82-15,0 0 0 16,0 3 0-16,0 0 0 16,0-3 0-16,0-3 0 0,1-3-22 15,3-2-5-15,-1-3-58 16,2 0-11-16,-2-2-74 15,0-3-19-15,0-1-46 16,2-3 20-16,1 0 30 16,1 0 73-16,-4-5 13 15</inkml:trace>
  <inkml:trace contextRef="#ctx0" brushRef="#br1" timeOffset="-91956.42">18661 7542 17 0,'0'0'72'16,"0"0"-43"-16,0 0 12 15,0 0-10-15,0 0-14 16,0 0 0-16,4-2 11 15,-4 7-8-15,0-4 1 16,0-1 11-16,0 0 8 16,0 0 33-16,0 0 44 0,0 0 53 15,0-7 24 1,0-3-153-16,0-2 5 0,0 1-14 16,0-1 6-16,0 4 41 15,5 3 5-15,-4 3-11 16,2 0-16-16,-3 2-31 15,0 0-26-15,0 0-6 16,0 0-20-16,0 0-34 16,0 2 15-16,0 3 45 15,0 0 15-15,0-3-5 16,0 0 5-16,0-2 19 16,0 0 13-16,0 0 69 15,0 0 73-15,0 0 46 16,-3 0-107-16,-1-7-128 15,1 2 0-15,1 1 0 0,1 3 0 16,1 1 0-16,0 0-391 16,0 0-320-16,15 14 124 15,10 5 428-15,5 5 21 16</inkml:trace>
  <inkml:trace contextRef="#ctx0" brushRef="#br1" timeOffset="-91669.18">19054 7688 23 0,'0'0'123'0,"0"0"-37"16,0 0 53-16,0 0 59 15,0 0 9-15,0 0-11 16,10-7-27-16,7 1-47 16,8-1-87-16,7 1-1 15,2 2-34-15,-5 2 0 16,-5 2-145-16,-10 0-365 16,-9 9 171-16,-5 9 170 15,-8 7 63-15</inkml:trace>
  <inkml:trace contextRef="#ctx0" brushRef="#br1" timeOffset="-91505.21">19059 7902 92 0,'0'0'64'0,"0"0"31"16,0 0-20-16,0 0-38 15,0 0-20-15,90-5-15 16,-52 3-2-16,3-1-66 15,-4-1-49-15,-3-2 14 16</inkml:trace>
  <inkml:trace contextRef="#ctx0" brushRef="#br1" timeOffset="-91194.7">19529 7678 68 0,'0'0'74'0,"0"0"45"15,0 0 58-15,0 0 115 16,0 0 170-16,0 0 30 16,21-57-228-16,-20 57-165 15,1 0-99-15,1 13 0 16,1 9 0-16,1 7 0 16,0 3 0-16,0 2 0 15,-2 0 0-15,0-5 0 16,0-1 0-16,0-6 0 15,0-7 0-15,0-6 0 0,-1-7 0 16,-2-2 0-16,0 0 0 16,0 0 0-16,0 0 0 15,0-13-312-15,0-8-917 16,-3-9 856-16</inkml:trace>
  <inkml:trace contextRef="#ctx0" brushRef="#br1" timeOffset="-89825.75">18341 5324 57 0,'0'0'23'0,"0"0"12"16,0 0-4-16,0 0-11 15,0 0 3-15,0 0-1 0,0 1 0 16,11-1 3 0,3 0 15-16,3-1 0 0,7-10 10 15,4-3-2-15,4-4-11 16,0-2-8-16,0-2 4 15,-4-3 18-15,-2-1 21 16,-2-1-13-16,-2 1-12 16,-3-1 9-16,-4 1-11 15,-3 1 9-15,0 0-5 16,-6-1-11-16,0-1-10 16,-3 1 6-16,-1-1-9 15,-2 1-17-15,0 3 19 16,0-1 23-16,0 1-4 15,-6 2-17-15,-3 1 21 16,-5 3-50-16,2 3 5 0,0 4-5 16,-1 4-25-16,1 3 15 15,0 3-19-15,0 0-5 16,-2 0 29-16,0 2 5 16,-1 6 0-16,2 1 5 15,0 3-5-15,0 4 0 16,1 3 9-16,1 5-9 15,0 2 0-15,3 4-14 16,4 1 28-16,1 3-9 16,3 0-5-16,0 0-10 15,3 0 10-15,19-2 39 16,9 0-34-16,8 0 30 0,5-3 15 16,0-4 12-16,-3-6 7 15,-7-4-31-15,-4-4 22 16,-9-5 12-16,-8-2 24 15,-7-2 13-15,-2-2-63 16,-4 0-5-16,0 0 5 16,0 0-46-16,0 1-87 15,0 0-505-15,-17-1-236 16,-7 0 459-16</inkml:trace>
  <inkml:trace contextRef="#ctx0" brushRef="#br1" timeOffset="-75694.41">16447 2396 2 0,'0'0'29'16,"0"0"-10"-16,0 0-4 16,0 0-4-16,0 0-1 15,0 0 2-15,0 0 0 16,0 0 6-16,-8-4-2 15,8 4 3-15,0 0-3 16,0 0-1-16,0 0 2 16,0 0-5-16,0 0-5 15,0 0-5-15,0 0-2 16,0 0 0-16,0 0 0 16,0 0-1-16,0 0 3 0,-1 0-3 15,-1 0 2-15,1 0-1 16,-1 1 0-16,2 0 2 15,-1-1-2-15,1 0 1 16,0 0 1-16,0 0 3 16,0 0 3-16,0 0 2 15,0 0 7-15,0 0 4 16,0 0-3-16,4-5-7 16,4-2-6-16,1-2-2 15,4 0-3-15,1 2-2 16,2 2 2-16,0 2-3 15,5 2 2-15,1 1-2 16,1 0 3-16,1 0 0 16,-2 0-1-16,-4 7 0 0,-3 1 1 15,-1 4 2-15,-1 2-2 16,-1 0 0-16,3 3-2 16,-5 0 2-16,1-3 0 15,0-2 0-15,-3-2 0 16,1-5 1-16,-3 0-1 15,0 0 1-15,0-3 0 16,-3 0-1-16,3 1-1 16,2-3 1-16,0 0 1 15,0 0 1-15,-2 0 2 16,0 0 1-16,-2-5-1 16,3-3-1-16,-1-1 2 0,1-1-4 15,-1 0 3 1,-2 1-1-16,5-2 1 0,-5 1-3 15,4 0 1-15,-2 0-1 16,3 0-1-16,-2 0 2 16,2-1-2-16,0 2 1 15,1-1 1-15,0 3 0 16,-1 0-1-16,-3 0-2 16,2 3 1-16,0 0-2 15,-1 0-4-15,4-1 5 16,-2 0 1-16,1 3 0 15,2-3 0-15,-1 2 0 16,-1-1-1-16,2-1 1 16,-3 2 3-16,1 1-3 15,2 0-2-15,-1 2 1 0,-1 0-5 16,0 0 5-16,0 0 0 16,-1 0-3-16,-1 0 4 15,1 2 0-15,2 3-1 16,-1 4-1-16,1-1 0 15,1 2 2-15,1 3 0 16,-1 0-2-16,4-1 2 16,-1 1 2-16,3-2-2 15,-3-1 0-15,3-2 4 16,-3-2-3-16,1 0 3 0,1 1-3 16,1-1 1-1,0-2-1-15,1 0-1 0,3-3 5 16,2-1-5-16,2 0 1 15,2 0 2-15,4-1 3 16,-3-9-5-16,-2 2 1 16,-2-3-1-16,-1 1 4 15,-6 0-2-15,2-2 0 16,-4 1-3-16,-1-2 1 16,3-1 4-16,-2 2-4 15,5-4 1-15,-1 2 0 16,0 0 0-16,3 2-2 15,-4 4 0-15,1 3 1 16,-1 2-1-16,-1 3 0 0,1 0 0 16,2 0-5-16,0 7 0 15,0 4 2-15,0 1 2 16,-2 0 1-16,1-1 3 16,-5-2 2-16,-1-2-5 15,-5-3 12-15,2-2 11 16,-5-2 4-16,-2 0 8 15,1 0 2-15,-2 0 9 16,1 0-8-16,2 0-12 16,0 0-10-16,5-2-16 15,-4-4-76-15,-1 1-130 16,-4-1 19-16,-2-2 45 16</inkml:trace>
  <inkml:trace contextRef="#ctx0" brushRef="#br1" timeOffset="-71434.45">16386 1210 14 0,'0'0'25'0,"0"0"0"16,0 0-3-16,0 0 2 16,0 0 6-16,0 0-6 15,0 0-2-15,-5 0-6 16,5 0-4-16,0 0-6 0,-1 0 0 15,-1 0-2 1,-1 0-4-16,-2 0 5 16,-3 2 3-16,-1 0 2 0,0 1 0 15,-1 0 6-15,3 0-5 16,3-3-2-16,1 1 3 16,1-1-2-16,1 2 0 15,1-2 1-15,0 0-3 16,0 0-3-16,0 0 1 15,0 0 1-15,0 0 3 16,0 0 1-16,0 0-7 16,13 0-4-16,16 0 6 15,14-5-6-15,14-3 7 16,8 0 6-16,-1-1-9 16,-7 1 1-16,-6 4-2 0,-11 0 1 15,-1 1-2 1,-11 0-2-16,-7 0 0 0,-5 2 4 15,-9 1-4-15,-4 0 1 16,-3 0 0-16,0 0-1 16,0 0-9-16,0 0 5 15,-2 0 4-15,-7 0 0 16,-6 0 9-16,-6 0-6 16,-9 4 6-16,-7 3 1 15,-6-1-4-15,-11 2 10 16,-5-1-5-16,-4 1 1 15,2 1 9-15,7-4-5 16,8 1 17-16,13-3-14 0,12-2 0 16,9 1 11-16,7-2-16 15,4 0 14 1,1 0 13-16,0 0 26 0,0 0 18 16,0 0 8-16,5 0-22 15,14-3-71-15,18-7-45 16,23-1 45-16,13 0 0 15,3 2-7-15,-10 4 7 16,-15 2 0-16,-17 3 7 16,-16 0-3-16,-11 0-4 15,-5 0-11-15,-2 0-1 16,0 0 12-16,0 0 12 0,0 0-9 16,-2 0-3-16,-8 0 0 15,-6 0 19-15,-4 3-2 16,-5 4 4-16,2-4 21 15,4 2 20-15,1-4-7 16,9-1-16-16,2 0 15 16,4 0-20-16,3 0-2 15,0 0-32-15,0 0-42 16,0 0-351-16,0 0-84 16,-5-14 200-16</inkml:trace>
  <inkml:trace contextRef="#ctx0" brushRef="#br1" timeOffset="-66914.51">16580 965 2 0,'0'0'33'16,"0"0"5"-16,0 0-8 16,0 0 10-16,0 0-1 15,0 0-3-15,0 0 0 16,0 0 2-16,-3 3 5 15,3-3 4-15,0 0 6 16,0 0 3-16,0 0 6 16,0 0 7-16,0 0 31 15,0 0 33-15,0 0 10 16,0 0 23-16,0-6-42 0,0-5-90 16,0-3 7-16,0-3-15 15,6-2 6-15,4-1-32 16,2-2 10-16,3 1-20 15,0-2 20-15,2 2-10 16,0 1 5-16,1 2 1 16,-1 0 4-16,3 2 28 15,1-1-38-15,2 1-16 16,5 0 10-16,6 1-10 16,8-1-15-16,4 2 31 15,2 1-11-15,0 0-4 16,-1 2 9-16,-3-2 1 15,0 4-16-15,0 0 21 16,2-1 0-16,2 2 6 16,2-1-12-16,-1 0 6 0,-1 1-5 15,-6 4-16-15,0 0 21 16,-5 1 0-16,-4 1 0 16,-2 1-5-16,1-2 5 15,-2-1 5-15,-2 1 1 16,-3 2-6-16,-5-2 10 15,-5 2-10-15,-6-1 5 16,-5 2 6-16,-2 0 9 16,-2 0-9-16,0 0-6 15,0 0 26-15,0 0-31 0,0 0-138 16,-12 0-84 0,-8 0-114-16,-5 0-5 0,-11-4 144 15,2-3 29-15</inkml:trace>
  <inkml:trace contextRef="#ctx0" brushRef="#br1" timeOffset="-66433.95">17579 364 156 0,'0'0'50'0,"0"0"73"0,0 0 98 15,0 0 26 1,0 0 11-16,0 0-99 0,-8-13-25 16,8 13-66-16,0 0-37 15,0 0-31-15,0 0-47 16,13 8-55-16,12 7 62 16,8 6 40-16,6 0 10 15,0-1 25-15,-5-2-30 16,-2-1 9-16,-9-4-9 15,-5-3 5-15,-6-3-10 16,-6-3 0-16,-2-3 11 16,-3-1-1-16,-1 0-5 15,0 0 16-15,0 2 5 16,0-1 11-16,0 3-32 0,0 3 11 16,-8 6 11-16,-6 6-10 15,-5 5 26-15,-1 2 24 16,-2-2-11-16,3-3-5 15,5-5-17-15,5-3-17 16,0-4-5-16,3-2 5 16,2-2-11-16,-1-1-12 15,1 0-130-15,1 0-323 16,3 1-135-16,0-5 225 16,0 0 169-16</inkml:trace>
  <inkml:trace contextRef="#ctx0" brushRef="#br1" timeOffset="-65607.56">18331 544 78 0,'0'0'87'0,"0"0"20"15,0 0 71-15,0 0 128 16,0 0 107-16,0 0 62 16,0-66-72-16,0 62-403 0,0 1 0 15,0 3 0-15,0 0 0 16,0 0 0-16,0 0 0 15,0 0 0-15,0 0 0 16,0 0 0-16,0 3 0 16,0 14 0-16,3 5 0 15,4 9 0-15,-2 6 0 16,2 2 0-16,1-1 0 16,0-7 0-16,2-8 0 15,-3-7 0-15,5-6 0 16,0-6 0-16,-1-4 0 15,2 0 0-15,0 0 0 16,7-8 0-16,-2-11 0 16,3-4 0-16,1-3 0 15,-4-2 0-15,0-1 0 0,-5-1 0 16,0 3 0-16,-3 4 0 16,-6 3 0-16,1 8 0 15,-5 6 0-15,1 3 0 16,-1 3 0-16,0 0 0 15,0 0 0-15,0 0 0 16,0 0 0-16,0 15 0 16,0 8 0-16,2 7 0 15,5 4 0-15,3-1 0 16,1-3 0-16,2-6 0 16,2-6 0-16,0-6 0 0,-1-7 0 15,2-2 0-15,-1-3 0 16,3 0 0-16,-2-8 0 15,0-10 0-15,0-5 0 16,-2-5 0-16,-3-5 0 16,-2-1 0-16,-2 2 0 15,-7 5 0-15,0 3 0 16,0 4 0-16,-12 6 0 16,-1 1 0-16,0 3 0 15,-1 0 0-15,1 2 0 16,2 1 0-16,1 2 0 15,2 1-169-15,1 4-608 16,4 0 94-16,3 0 458 16,0 0 68-16</inkml:trace>
  <inkml:trace contextRef="#ctx0" brushRef="#br1" timeOffset="-64757.9">18800 141 61 0,'0'0'39'0,"0"0"14"16,0 0 2-16,0 0-4 15,0 0-1-15,0 0-8 16,-3 0-16-16,3 0-16 0,4 0-10 16,15-1-12-16,13-5 12 15,15-2 7-15,9-1 2 16,2-2-8-16,-4 5 4 16,-8 0-1-16,-9-1-4 15,-10 4 5-15,-12 2-5 16,-7 1-1-16,-7 0-19 15,-1 0-19-15,0 0-1 16,0 0-13-16,0 0 13 16,-9 4 20-16,-5 0 16 15,1 2 4-15,3-3 0 16,-3 0 0-16,3-3 5 16,0 1 3-16,1-1 8 0,0 0 4 15,1 0 7-15,5 0 16 16,-1 0 5-16,2 0 24 15,1 0 53-15,-1 0 11 16,2 0 40-16,-1 0 69 16,1 0-2-16,0 0-24 15,0 0-102-15,-2 6-117 16,1 10-11-16,-3 6 11 16,2 10 23-16,2 7 39 15,0 1 13-15,0 1 52 16,3-2-45-16,7-7-82 15,-2-4 0-15,-2-6 0 16,-1-6 0-16,-2-3 0 16,1-3 0-16,-1-3 0 15,-2-3 0-15,2-1 0 16,-3-3 0-16,0 0 0 0,0 0 0 16,0 0 0-16,0 0 0 15,0 0 0-15,0 0 0 16,0 0 0-16,-9-4-950 15,-9-11 34-15</inkml:trace>
  <inkml:trace contextRef="#ctx0" brushRef="#br1" timeOffset="-56227.86">8614 1596 23 0,'0'0'21'0,"0"0"0"16,0 0-6-16,0 0-4 16,0 0 3-16,0 0 5 15,0 0-2-15,-63 21-4 16,60-20 7-16,-2 1-1 15,-1-1-4-15,-2 2-1 16,0-1-1-16,1 0 1 16,1 0 0-16,2-1 2 15,1 1-6-15,-2-1-4 16,2 2 0-16,0-2-4 16,0 0 6-16,-1-1 4 15,4 0 7-15,-3 0 6 16,3 0 18-16,0 0 1 0,0 0-1 15,0 0-18-15,0 0-4 16,0 0-9-16,0 0-12 16,0 0 0-16,0 0-7 15,7 0-4-15,8 0-12 16,9 0 23-16,15 0 0 16,8 0 5-16,3 0 15 15,2-2-20-15,-7 0-7 16,1 0 2-16,-4 0 5 15,-5 1 0-15,-1 1 5 16,-8-2-5-16,-5 2 0 16,-4-1 3-16,-4 1-3 0,0-1-6 15,-3 1 6 1,0 0 6-16,-3-2-1 0,-2 2-3 16,-2 0 4-16,-2-1 5 15,-2 1-9-15,3 0 4 16,1-2-6-16,-2 2-2 15,0 0 2-15,3 0 2 16,-4 0 2-16,-2 0 1 16,1 0 5-16,-1 0-10 15,2 0 7-15,-2 0 3 16,0 0 7-16,0 0 12 16,0 0-12-16,0 0 11 15,0 0-15-15,0 0-13 16,0 0-5-16,0 0-8 15,0 0-75-15,-5 0-48 0,-6 0 22 16,-8 0 5-16,-6 3 1 16,-5 3-13-16</inkml:trace>
  <inkml:trace contextRef="#ctx0" brushRef="#br1" timeOffset="-55678.32">8827 1652 34 0,'0'0'54'0,"0"0"1"16,0 0-4-16,0 0 15 16,0 0 19-16,0 0 13 0,0-22 47 15,0 22 46-15,0-2 52 16,0 2 28-16,0 0-58 15,0 0-35-15,0 0-59 16,0 0-27-16,0 0-34 16,0 0-58-16,0 0 0 15,0 0-5-15,0 0-24 16,0 5 0-16,0 7 17 16,0 6 12-16,0 4 17 15,0 2 12-15,0 0-5 0,0 0-19 16,0-1 13-1,0-1 5-15,2 1-17 16,2 0-1-16,1-3 37 0,-1 1-42 16,-1-2 0-16,-1-6 0 15,1-1 0-15,-3-5 0 16,0-1 0-16,0-4 0 16,0 1 0-16,0 2 0 15,0-1 0-15,0 1 0 16,0-2 0-16,0-1 0 15,0-2 0-15,0 0 0 16,0 0 0-16,0 0 0 16,0 0 0-16,0 0 0 0,0-5 0 15,0-6 0 1,0-2 0-16,0 0-779 0,12 5-89 16,-3 2 584-16</inkml:trace>
  <inkml:trace contextRef="#ctx0" brushRef="#br1" timeOffset="-46552.94">18615 7759 26 0,'0'0'33'16,"0"0"0"-16,0 0-10 16,0 0 1-16,0 0-1 15,0 0 0-15,0 0-3 16,-50-8 2-16,47 8-3 15,0 0-8-15,0 0-7 16,-1 0 0-16,3 0-1 16,1 3-3-16,0 0 0 15,0-1-1-15,0 3 0 0,0 1 1 16,7-4 0-16,8 0 2 16,7-2 9-16,3 0-4 15,4 0 3-15,-7 0 2 16,-4 0-4-16,-6 0-3 15,-6 0-1-15,0 0 1 16,-5 0 7-16,-1 0 6 16,2 0-2-16,-2 0-4 15,0 0-1-15,0 0-2 16,0 0 2-16,0 1-7 16,0 3-1-16,3 2 7 15,0 2 32-15,0 2-1 0,0 0 3 16,0 1-2-16,0 1-3 15,2 3-3-15,-1 4-6 16,-1-1-2-16,0 4 4 16,0 1-2-16,-2 0-10 15,-1-1-14-15,0 1 0 16,0-5-3-16,0 1 1 16,0 0 2-16,-9-1-2 15,-6 1 2-15,-1 1 1 16,-5-5 3-16,-1-2 0 15,1-4 4-15,-3-6 2 16,2-3-9-16,1 0 4 16,3 0-11-16,5 0 15 15,5-5-15-15,5-1 4 16,3 3 0-16,0-2 3 0,0-1-7 16,0-1-30-16,4 2 23 15,6-3-4-15,3 3 8 16,-1 5 0-16,1 0-1 15,-2 0 1-15,-4 0-7 16,-2 0-4-16,-4 0-2 16,-1 0 6-16,0 0-7 15,0 0 5-15,0 0-55 16,0 0-170-16,-4 0 48 16,-5-4 47-16,-2-14-4 15</inkml:trace>
  <inkml:trace contextRef="#ctx0" brushRef="#br1" timeOffset="-46063.63">18697 7595 2 0,'0'0'36'16,"0"0"-2"-16,0 0-4 15,0 0-4-15,0 0 4 16,0 0 5-16,0-6 3 16,0 3 4-16,0 3-1 15,0 0 5-15,0 0 2 16,0 0-4-16,0 0 2 16,0 0 12-16,0 0 17 15,0 0 32-15,0 0 20 0,0 0 59 16,0-4 31-16,0-1 0 15,0-2-157-15,0 2-44 16,-2 0 0-16,1 3-5 16,-1 0-11-16,1 2-54 15,-1 0-246-15,-4 0-250 16,-4 6 167-16,-4 8 208 16</inkml:trace>
  <inkml:trace contextRef="#ctx0" brushRef="#br1" timeOffset="-44032.45">19626 6076 69 0,'0'0'31'15,"0"0"18"-15,0 0 11 16,0 0 5-16,0 0 43 16,0 0 50-16,0-72 78 15,-3 66 98-15,3 2 3 16,0 1 25-16,-1 2-124 15,1 1-238-15,-2 0 0 16,2 0 0-16,0 0 0 16,0 0 0-16,0 0 0 15,0 0 0-15,0 6 0 16,0 11 0-16,6 11 0 16,10 8 0-16,4 9 0 15,5 4 0-15,1 0 0 0,-3 2 0 16,-2-2 0-16,-4 1 0 15,-1-7 0-15,-4-2 0 16,-1-9 0-16,0-5 0 16,-2-8 0-16,-2-10 0 15,-4-3 0-15,0-6 0 16,-3 0 0-16,0 0 0 16,0 0 0-16,0-6 0 15,-5-7 0-15,-9-7 0 16,-2-3 0-16,3-1 0 15,-1-1 0-15,2 4 0 16,2 2 0-16,0 4 0 16,0 5 0-16,4 5 0 15,-3 3 0-15,-2 2 0 0,-5 0 0 16,-4 3 0-16,-7 14 0 16,-1 6 0-16,-4 6-53 15,1 1-69-15,1-1 59 16,2-3 0-16,4-6 52 15,6-5-12-15,7-6 23 16,4-6-11-16,6-1 11 16,1-2 0-16,-2 0 5 15,2 0 12-15,0 0 0 16,0 0-17-16,0 0-11 16,0-2-292-16,3-5-434 0,16-1 304 15,5-2 250-15</inkml:trace>
  <inkml:trace contextRef="#ctx0" brushRef="#br1" timeOffset="-43293.47">20001 6506 63 0,'0'0'46'0,"0"0"-1"15,0 0-7-15,0 0-15 0,0 0-13 16,0 0-5-16,59-15 4 15,-32 12 7-15,-3 1 7 16,-6 1 2-16,-8 0 1 16,-4 1 4-16,-4-1 3 15,-1 1-12-15,-1 0-1 16,0 0-11-16,0 0-4 16,0 0 4-16,0 0-9 15,0 0 5-15,0 0 3 16,0 0 2-16,3 3 30 15,0 6 2-15,1 2 6 16,-1-1 1-16,1 5 20 16,0 3 13-16,1 0-9 0,-1 3 2 15,2 2 6 1,-2-3-39-16,-1-1 15 0,-3-2-25 16,0-1-9-16,0-1-1 15,0-2-7-15,0-1 0 16,-1-1 14-16,-6-2-9 15,-1-3-5-15,-1 1 9 16,-3-1 28-16,-1-2-26 16,-3-2-5-16,-1-2-21 15,-1 0-31-15,2 0-130 16,1-15-48-16,1-7-127 16,4-9 34-16,4-3 127 0,6-4 6 15</inkml:trace>
  <inkml:trace contextRef="#ctx0" brushRef="#br1" timeOffset="-42995.03">20138 6248 71 0,'0'0'46'0,"0"0"16"15,0 0 5-15,0 0-2 16,0 0 27-16,0 0 24 16,0 13 23-16,0-13 52 0,0 0 92 15,0 0 75-15,0 0 53 16,0 0-265-16,0 0-146 16,0-4 0-16,0-3 0 15,0 4 0-15,0 0 0 16,-2 3 0-16,2 0 0 15,0 0-425-15,0 1-626 16,0 10 639-16</inkml:trace>
  <inkml:trace contextRef="#ctx0" brushRef="#br1" timeOffset="-41910.89">20768 5977 62 0,'0'0'59'0,"0"0"22"16,0 0 16-16,0 0 53 15,-53-73 83-15,47 67 94 0,3 5 59 16,2 1-35 0,-1 0-86-16,2 0-229 0,0 0-36 15,0 0 0-15,0 11 0 16,-1 10 0-16,1 7 0 16,0 6 0-16,0 0 0 15,13 1 0-15,11-3 0 16,8-7-30-16,1-7-92 15,2-7-16-15,-5-8 37 16,-6-3 6-16,0 0 57 16,-4-13 27-16,1-9 11 15,-3-7 11-15,0-9 0 16,-6-2 10-16,-1-2-4 16,-4-1 10-16,-4 5-4 15,-2 8-12-15,-1 8 45 16,0 11 12-16,0 4 30 15,0 4 23-15,0 3-50 0,0 0-71 16,0 5-42-16,0 20-68 16,0 11 59-16,0 10 51 15,0 7 0-15,0-1-6 16,0 0 6-16,3 1 0 16,0-1 0-16,-3 3 0 15,0-2 6-15,0 0-1 16,-12-4 1-16,-7-4-6 15,-2-6 23-15,-1-5-17 16,-4-8 5-16,0-6 7 0,-3-8 11 16,1-4 23-1,1-3-46-15,5-5 41 16,5 0-47-16,8 0-65 0,2-6-199 16,7-2-253-16,3-2-102 15,24-3 277-15,13-2 136 16</inkml:trace>
  <inkml:trace contextRef="#ctx0" brushRef="#br1" timeOffset="-41334.93">21258 6467 108 0,'0'0'52'16,"0"0"-2"-16,0 0-23 15,0 0-12-15,0 0-6 16,0 0-6-16,68 0 16 16,-27 0-3-16,-4 0 2 0,-7 0 10 15,-9 0 11-15,-10 0 0 16,-8 0 13-16,-3 0 10 16,0 0 4-16,0 0 11 15,0 0 16-15,0 0-14 16,0 0-25-16,0 0-15 15,0 1-8-15,4 9-13 16,2 4 60-16,1 3 79 16,1 5-2-16,-5 1-27 15,-2 2 16-15,-1 4-31 16,0 1 19-16,0 0-74 16,-4 2 0-16,-8-3-28 15,-1-6-30-15,1-5 0 0,-2-6 0 16,2-8 0-1,-1-4 0-15,-2 0 0 0,-6-10 0 16,1-13 0-16,-3-7-232 16,2-5-638-16,4-7 241 15,6-5 406-15</inkml:trace>
  <inkml:trace contextRef="#ctx0" brushRef="#br1" timeOffset="-41067.36">21437 6158 102 0,'0'0'86'0,"0"0"45"15,0 0 203-15,0 0 163 16,0 0 14-16,0 0-125 16,0 0-386-16,0 0 0 15,0 0 0-15,0 0 0 16,0 0 0-16,0-2 0 15,-4-6 0-15,-2-2 0 16,-3 0 0-16,5 4 0 16,2 2 0-16,2 4 0 15,0 0 0-15,0 4-1232 16,12 10 661-16,13-1 392 16</inkml:trace>
  <inkml:trace contextRef="#ctx0" brushRef="#br1" timeOffset="-39877.36">21773 5895 60 0,'0'0'34'0,"0"0"18"15,0 0 4-15,0 0 10 16,0 0 8-16,0 0 35 15,-14-18 22-15,14 16-11 16,3 2-19-16,16 0-87 16,13 5-11-16,13 15 89 15,6 5 55-15,-4 10-37 16,-6 5-21-16,-11 3-4 16,-11 7-28-16,-8-1-36 0,-10 5 0 15,-1-3-6 1,-3-2 2-16,-14-4-6 0,-5-8-1 15,0-11 7-15,5-10-17 16,6-9 22-16,4-7 21 16,4 0 19-16,2-14 62 15,1-11-89-15,0-7-35 16,15-6-41-16,13-3 19 16,8-2-40-16,6 1 28 15,0 0-17-15,-3 2 13 16,-2 0 11-16,-5-2 10 15,-3 5 17-15,-7 2 11 16,-7 6 0-16,-6 4 0 16,-4 7 22-16,-4 5-6 0,-1 7 58 15,0 1 29-15,0 5-5 16,0 0-51-16,0 0-58 16,-12 12-64-16,-6 11 35 15,0 7 29-15,-1 4 6 16,5 3 6-16,3 1 11 15,5 3 46-15,3 0-4 16,3 1-65-16,0-3 0 16,3-2 0-16,10-4 0 15,0-7 0-15,0-4 0 16,-2-7 0-16,-3-7 0 16,-2-3 0-16,-5-5 0 15,1 0 0-15,-1 0 0 0,2 0 0 16,3-5-42-1,3-5-641-15,3-3-255 0,3 2 662 16</inkml:trace>
  <inkml:trace contextRef="#ctx0" brushRef="#br1" timeOffset="-39350.33">22461 6348 31 0,'0'0'67'0,"0"0"-15"16,0 0-3-16,0 0-8 15,0 0-16-15,0 0-14 16,71-18 6-16,-35 15 4 16,0 2 3-16,-3-4 15 15,-6 2-9-15,-8 1 8 16,-10 1 18-16,-5-1 23 16,-4 2 12-16,0 0-11 0,0 0-5 15,0 2-42-15,0 7-30 16,0 8-3-16,0 6 50 15,0 2-13-15,2 3 27 16,-2 2-13 0,0 0 35-16,0 1 37 0,0-3-1 15,0 1 17-15,0-6-34 16,0 0-43-16,0-5 29 16,0-2-45-16,0-7 17 15,-3-3-22-15,0-5 5 16,-3-1-34-16,-6 0 35 15,-1-1-47-15,-8-12 0 16,-1-6-386-16,0-9-356 16,0-5 168-16,4-11 353 0</inkml:trace>
  <inkml:trace contextRef="#ctx0" brushRef="#br1" timeOffset="-39111.78">22674 6159 96 0,'0'0'86'16,"0"0"45"-16,0 0 111 15,0 0 175-15,0 0 205 16,0 0-169-16,0 0-453 0,0 0 0 16,0 0 0-1,0 0 0-15,0 0 0 0,0-1 0 16,0-2 0-16,0-2 0 15,0 0-312-15,0-1-719 16,0-4 560-16,0 1 243 16</inkml:trace>
  <inkml:trace contextRef="#ctx0" brushRef="#br1" timeOffset="-38036.36">22312 5303 15 0,'0'0'75'16,"0"0"-11"-16,0 0 18 16,0 0 5-16,0 0 37 15,0 0 17-15,-20 0-32 16,34-4-79-16,22-5-9 16,22-1-2-16,21-3-19 15,7-1 6-15,-4 0 9 0,-12 3-9 16,-19 1-6-16,-21 6-43 15,-18 3-75-15,-12 1 11 16,0 0-29-16,-2 0 27 16,-17 5 34-16,-6 5 47 15,-7 1-13-15,-4-1 2 16,4-2 1-16,2 0-1 16,8-6 26-16,8-2 13 15,8 0 21-15,2 0 16 16,2 0 8-16,1 0 11 15,-1 0 9-15,2-1 15 16,0-2 60-16,0 1 48 0,0 2 91 16,0 0 100-1,0 0-21-15,0 0-78 0,0 0-169 16,0 2-111-16,0 16 0 16,0 11 0-16,0 8 0 15,0 3 0 1,0 4 0-16,10 0 0 0,1-1 0 15,0 0 0-15,-1-5 0 16,-1-6 0-16,-3-8 0 16,0-8 0-16,-5-9 0 15,1-4 0-15,-1-3 0 16,-1 0 0-16,0 0 0 16,0-14 0-16,0-10 0 15,-15-8-992-15,-21-7 194 16</inkml:trace>
  <inkml:trace contextRef="#ctx0" brushRef="#br1" timeOffset="-34715.23">23090 6133 35 0,'0'0'52'0,"0"0"-9"16,0 0 23-16,0 0 0 0,0 0 7 15,0 0 3-15,2 2-1 16,-2 1-16-16,0-2-16 15,0 2-11-15,0-2-6 16,0 1 48-16,-2-2 12 16,2 0 20-16,0 0-5 15,0 0 105-15,0 0 87 16,0-2-13-16,0-7-194 16,0 0-45-16,0 2-18 15,0 5-12-15,3 0 12 16,-1 2-5-16,-1 0-18 15,1 0-70-15,-1 0 30 16,1 0 34-16,-1 8 0 0,-1 3-11 16,0-2-6-16,0 1 17 15,-3-1 6-15,-6-2 0 16,-2-3 29-16,2-3-6 16,1-1 0-16,2 0 41 15,3-5 18-15,0-7-82 16,3 1 0-16,0-1 0 15,0 0 0-15,0 2 0 16,3 1 0-16,7-3-134 16,10 4-550-16,8 1-104 15,9 2 499-15</inkml:trace>
  <inkml:trace contextRef="#ctx0" brushRef="#br1" timeOffset="-34013.07">23436 5942 25 0,'0'0'110'0,"0"0"-34"16,0 0 34-16,0 0 79 15,8-74 26-15,2 63 66 16,2 6-53-16,6 2-15 0,5 3-21 16,4 0-16-16,2 0-26 15,-2 16-68-15,-3 3-82 16,-7 4 0-16,-1 5 0 16,-7 5 0-16,-5 6 0 15,-4 1 0 1,0 3 0-16,-13-2 0 0,-6-4 0 15,2-3 0-15,1-9 0 16,5-11 0-16,7-7 0 16,4-5 0-16,0-2 0 15,0 0 0-15,0-12 0 16,7-10 0-16,11-8 0 0,6-6 0 16,6-3 0-16,0-2 0 15,1-1 0 1,-4 2 0-16,-2 2 0 0,-7 3 0 15,-2 5 0-15,-3 6 0 16,-3 5 0-16,-6 6 0 16,-1 6 0-16,-3 5 0 15,0 2 0-15,0 0 0 16,0 0 0-16,0 16 0 16,-9 11 0-16,-4 5 0 15,2 2 0-15,5-2 0 16,5 0 0-16,1-3 0 15,0-1 0-15,9-1 0 16,6-5 0-16,0-5 0 16,-5-4 0-16,-1-3 0 15,-4-6 0-15,-4-1 0 0,1-1 0 16,-2-2 0-16,0 0 0 16,0 0 0-16,0 0 0 15,0 0 0-15,3 0-318 16,6 2-660-16,2 6 460 15,3 2 329-15</inkml:trace>
  <inkml:trace contextRef="#ctx0" brushRef="#br1" timeOffset="-33561.28">24126 6205 52 0,'0'0'76'15,"0"0"10"-15,0 0 28 16,0 0 95-16,0 0 129 15,0 0 156-15,12-17-14 16,-12 17-282-16,0 0-198 0,0 0 0 16,0 0 0-16,0 0 0 15,0 8 0-15,0 9 0 16,0 8 0-16,0 4 0 16,0-1 0-16,0-2 0 15,1-1 0-15,5-5 0 16,2-5 0-16,0-3 0 15,1-1 0-15,1 0 0 16,-1-3 0-16,1-1 0 16,-3-1 0-16,1-1 0 15,-2-3-128-15,1-2-609 16,-1 0 130-16,-3-7 299 16,-1-16 143-16</inkml:trace>
  <inkml:trace contextRef="#ctx0" brushRef="#br1" timeOffset="-33229.99">24238 5998 70 0,'0'0'88'16,"0"0"22"-16,0 0 60 15,0 0 27-15,0 0 40 16,0 0-25-16,0-7-109 15,0 7-37-15,0 0 13 16,0 0-11-16,0 0 44 16,0 0 54-16,0 0 203 0,0 0-369 15,0-3 0-15,0-5 0 16,0-1 0-16,0 1 0 16,0 4 0-16,0 2 0 15,0 2 0-15,0 0 0 16,-2 0 0-16,2 0 0 15,-6 0 0-15,-4 4 0 16,-2 12-860-16,-7 3 81 16,-3-1 526-16</inkml:trace>
  <inkml:trace contextRef="#ctx0" brushRef="#br1" timeOffset="-27082.72">22476 5331 17 0,'0'0'25'0,"0"0"5"16,0 0-10-16,0 0 0 16,0 0-1-16,0 0-8 15,0 0-7-15,-35-10 2 16,22 10 4-16,2 0 4 16,-2 0 4-16,4 0-2 15,0 0 1-15,0 0-1 16,2 0 2-16,2 0 3 15,2 0 2-15,3 0 2 16,0 0-3-16,0 0-9 16,0 0-3-16,0 0 0 15,0 0 7-15,0-1 7 0,6-2-21 16,14-1-3-16,14-2 0 16,15 2 5-16,7-2-2 15,3 3-3-15,1 0 1 16,-3 1-1-16,-2-1 1 15,-6-1 3-15,-9 1-4 16,-10 0 6-16,-12 0-3 16,-6 1-1-16,-8 2 1 15,-2 0 1-15,-1 0 2 0,-1 0 0 16,0 0-1 0,0 0-5-16,0 0 0 0,0 0 2 15,0 0 0-15,0 0-1 16,0 0 3-16,0 0 0 15,0 0-1-15,0 0-3 16,0 0-8-16,0 0-21 16,-1 0-63-16,-7 0-5 15,-6 0-5-15,-5 0-49 16</inkml:trace>
  <inkml:trace contextRef="#ctx0" brushRef="#br1" timeOffset="-25940.94">22674 5271 5 0,'0'0'60'15,"0"0"-18"-15,0 0 6 16,0 0 6-16,0 0-3 15,0 0 16-15,-1-19 20 16,1 17 25-16,0 2 0 16,0 0-10-16,0 0 17 15,0 0-29-15,0 0-21 16,0 0-15-16,0 0-25 0,0 0-29 16,0 0-17-1,0 9-8-15,0 3 25 0,0 7 21 16,1 4 18-16,5-1 43 15,0 2-20-15,-2 3-13 16,1 2 13-16,1 0-31 16,-1 3 16-16,1-1 35 15,1 0-5-15,-3-7-27 16,1-1 7-16,-4-6-18 16,1-6-21-16,-1-4 16 15,-1-6 29-15,2-1-11 16,-2 0 47-16,0 0-75 15,0 0-24-15,0 0 0 16,0 0 0-16,0 0 0 16,0 0 0-16,0 0 0 15,0-8 0-15,0-6 0 16,0-4 0-16,0-5 0 0,0-4 0 16,0-1 0-16,-5 0 0 15,-1-2 0-15,0 2 0 16,1 3 0-16,2 1 0 15,-2 3 0-15,2 1 0 16,0 3 0-16,0 4 0 16,1 2 0-16,2 4 0 15,-1 4 0-15,1 1 0 16,0 2 0-16,0 0 0 16,-2 0 0-16,2 0 0 0,0 5 0 15,0 7 0-15,0 4 0 16,0 1 0-16,0 0 0 15,0 0 0-15,0 1 0 16,0 2 0-16,0 1 0 16,0 1 0-16,0-2 0 15,0 0 0-15,0-1 0 16,0-4 0-16,0-1 0 16,0-3 0-16,0-7 0 15,0 1 0-15,0-4 0 16,0-1 0-16,0 0 0 15,0 0 0-15,0 0 0 16,0 0 0-16,0 0 0 0,0 0 0 16,0 0 0-16,0 0 0 15,0-8 0-15,0-7 0 16,0-6 0-16,0-2 0 16,0-2 0-16,2 4 0 15,-1 4 0-15,1 8 0 16,-2 0 0-16,0 4 0 15,0 0 0-15,0 2 0 16,0 3 0-16,0 0 0 16,0 0 0-16,0 0 0 15,0 8 0-15,0 8 0 16,0 5 0-16,1 3 0 16,-1-2 0-16,2-4 0 15,-1-3 0-15,-1-5 0 0,2-6 0 16,-2-1 0-16,0-3 0 15,2 0 0-15,-2 0 0 16,0 0 0-16,0 0 0 16,0 0 0-16,0 0-301 15,1-8-402-15,2-2 36 16,0 2 470-16,1-1 29 16</inkml:trace>
  <inkml:trace contextRef="#ctx0" brushRef="#br1" timeOffset="-11514.15">11130 10611 48 0,'0'0'38'15,"0"0"13"-15,0 0 5 16,0 0 8-16,0 0 9 16,-96 18 11-16,75-15 20 15,0 2 2-15,5-4 21 16,7 0 14-16,4 1-20 16,4-2-15-16,1 1-61 0,0 1-31 15,0-2-14-15,6 0-23 16,31 0 23-16,24 0 0 15,23 0 50-15,8-9-45 16,1 2 14-16,-11-2-19 16,-20 5 15-16,-23 3-10 15,-19 1-5-15,-16 0 0 16,-4 0 0-16,0 0 19 16,-10 0 1-16,-14 0-20 15,-12 0-44-15,0 0-206 16,7 1-117-16,9-1 39 15,7 0 168-15</inkml:trace>
  <inkml:trace contextRef="#ctx0" brushRef="#br1" timeOffset="-10592.85">12563 9979 29 0,'0'0'29'16,"0"0"16"-16,0 0 3 15,0 0-1-15,0 0 11 16,0 0 3-16,-94-4 22 16,78 4 19-16,4 0-1 15,3 0-15-15,2 0-37 16,1 0-11-16,3 0-32 16,0 0-6-16,1 1 0 15,2-1-12-15,0 2-7 16,0-1 8-16,18 2-7 15,19 0 18-15,20-2 8 0,10-1 15 16,14 0-6 0,1 0-11-16,0 0-12 0,-8 0 3 15,-6-1-8-15,-12-1-5 16,-10 0-2-16,-13 2 8 16,-15-2-20-16,-11 2-55 15,-7 0 20-15,0 0 27 16,0 0-10-16,-19 0 19 15,-12 0-28-15,-14 3 4 16,-9 2 12-16,-5 4-14 16,-6 0-6-16,-2 0-2 15,-1 0-14-15</inkml:trace>
  <inkml:trace contextRef="#ctx0" brushRef="#br1" timeOffset="-9559.05">12380 10075 21 0,'0'0'35'0,"0"0"-1"16,0 0 1-16,0 0-2 16,0 0 11-16,0 0 0 15,-11-41 13-15,10 35 33 16,-1-1 27-16,-2 2 33 0,1 0 59 15,0 1 19 1,0 0 7-16,1 1-1 0,2 2-25 16,0-1 16-16,0 2-178 15,0 0-47-15,0 0 0 16,0 0 0-16,0 0 0 16,0 0 0-16,0 0 0 15,0 0 0-15,0 0 0 16,5 3 0-16,11 14 0 15,9 6 0-15,4 10 0 16,7 1 0-16,-1 9 0 16,4 0 0-16,-3 4 0 15,0 0 0-15,-3 1 0 16,-3 0 0-16,-3-2 0 16,-4-6 0-16,-2-5 0 15,-6-7 0-15,-2-7 0 16,-5-5 0-16,1-6 0 0,-6-4 0 15,-1-5 0-15,-2 0 0 16,0-1 0-16,0 0 0 16,0 0 0-16,0 0 0 15,0 4 0-15,0 4 0 16,-9 7 0-16,-8 8 0 16,-5 7 0-16,-4 7 0 15,-3 10 0-15,-6 6 0 16,-2 5 0-16,-3 3 0 15,-1 0 0-15,-1-4 0 0,7-5 0 16,2-8 0-16,7-7 0 16,7-7 0-16,4-6 0 15,0-3 0 1,2-1 0-16,-2-3 0 0,4-2 0 16,1-4 0-16,4-2 0 15,3-5 0-15,0-3 0 16,3-1 0-16,0 0 0 15,0 0 0-15,0 0 0 16,0 0 0-16,0 0 0 16,8 0 0-16,22 0 0 15,14 0 0-15,10-7 0 16,11 2 0-16,4 1 0 0,9 4-13 16,7 0-143-16,4 0-27 15,-4 0 87-15,-7 0 63 16,-8 0 28-1,-10 0-6-15,-12 0 0 0,-14 0-5 16,-13 0-12-16,-11 0 7 16,-7 0 21-16,-3 0 38 15,2-6 55-15,-1-6 8 16,1-2 65-16,-2-6-56 16,0 0-45-16,0-3-65 15,0 1 0-15,0 1 0 16,0 3 0-16,0 3 0 0,0 1 0 15,-3 6 0 1,0 1 0-16,3 5 0 16,0 2 0-16,0 0 0 0,0 0 0 15,0 0 0-15,0 13-878 16,0 5 291-16,-2 5 269 16,-7-2 148-16</inkml:trace>
  <inkml:trace contextRef="#ctx0" brushRef="#br1" timeOffset="-8911.83">12295 12164 35 0,'0'0'64'16,"0"0"3"-16,0 0 7 16,0 0 29-16,0 0 46 15,0 0 30-15,-2-20 36 16,2 20-58-16,0 0-59 0,0 0-47 16,0 0-14-1,0 3-37-15,0 10-33 0,0 4 33 16,0 5 5-16,0 0 8 15,0 3-3-15,-3-2-5 16,2-3 0-16,-1-2-5 16,2-3 0-16,0-5-5 15,0-5 0-15,0-3-143 16,0-2-96-16,14 0 19 16,5-6 2-16,5-12 94 15,-2-5 25-15,-8-7 18 16</inkml:trace>
  <inkml:trace contextRef="#ctx0" brushRef="#br1" timeOffset="-8582.96">12372 11844 36 0,'0'0'70'0,"0"0"-2"16,0 0-1-16,0 0-15 15,0 0-5-15,0 0 5 16,2 5 7-16,-2 2 14 16,0-2-4-16,0-2 35 15,0-3 31-15,-2 0 80 16,2 0 138-16,-1 0 137 16,-1 0-333-16,1-11-157 15,-5 1 0-15,6 3 0 16,0 1 0-16,0 4 0 0,0 0 0 15,0 2 0-15,0 0 0 16,0 0 0-16,0 0-557 16,0 15-349-16,16 8 585 15,-1 6 187-15</inkml:trace>
  <inkml:trace contextRef="#ctx0" brushRef="#br1" timeOffset="-8299.93">12542 12035 56 0,'0'0'59'0,"0"0"9"15,0 0 11-15,0 0 21 16,0 0 43-16,0 0 38 16,48 0-50-16,-17-3-52 15,5-4-63-15,0 3-16 16,-3 2-139-16,-9 2-142 0,-11 0 76 16,-10 15 76-1,-3 3 13-15</inkml:trace>
  <inkml:trace contextRef="#ctx0" brushRef="#br1" timeOffset="-8123.19">12614 12220 97 0,'0'0'79'0,"0"0"38"16,0 0 41-16,0 0 13 15,0 0-53-15,0 0-91 16,37 0-21-16,-12-6-6 0,11 1-159 15,6-5-129-15,3 0 114 16</inkml:trace>
  <inkml:trace contextRef="#ctx0" brushRef="#br1" timeOffset="-7817.42">13137 11965 96 0,'0'0'134'0,"0"0"51"16,0 0 242-16,0 0 188 16,0 0-25-16,0 0-590 15,0-39 0-15,2 52 0 16,2 12 0-16,3 4 0 16,0 7 0-16,-2 2 0 0,-2 0 0 15,1 1 0 1,-4-4 0-16,0-3 0 0,0-5 0 15,0-5 0-15,0-9 0 16,0-7 0-16,0-5 0 16,0-1 0-16,0 0 0 15,0 0 0-15,0-2-358 16,0-19-604-16,-10-16 411 16</inkml:trace>
  <inkml:trace contextRef="#ctx0" brushRef="#br1" timeOffset="-6668.51">12541 9607 30 0,'0'0'68'16,"0"0"-27"-16,0 0-12 15,0 0 15-15,0 0-4 16,0 0-7-16,-44 40 7 16,44-37 5-16,0-2-15 15,0 1 0-15,0-2 9 0,13 0 5 16,18-2-2-1,12-12 87-15,3-5-68 0,2-5-21 16,-11-3-16-16,-7-2-1 16,-5-4 7-16,-6-4-3 15,-6-3-17-15,-4-5-10 16,-5-1 0-16,-2-2-17 16,-2-1 4-16,0 2 6 15,-8 5 7-15,-9 5 0 16,-6 3 20-16,-4 6 0 15,-1 1 1-15,1 8-2 16,5 5 18-16,4 6-14 16,-2 8-23-16,1 2-8 15,-1 22-29-15,-3 8 37 16,2 12 22-16,9 7 29 0,6 9 20 16,6 6 77-1,0-1-8-15,12-5 32 0,19-8-83 16,14-7 18-16,9-4 84 15,7-4-92-15,0-5-99 16,-9-3 0-16,-10-10 0 16,-15-5 0-16,-14-5 0 15,-7-5 0-15,-4-4 0 16,-2 0 0-16,0 1 0 16,0-1-312-16,0 0-629 15,-23-8 409-15</inkml:trace>
  <inkml:trace contextRef="#ctx0" brushRef="#br1" timeOffset="-3369.65">14043 10165 33 0,'0'0'58'0,"0"0"-3"16,0 0 4-16,0 0 10 15,0 0 24-15,-16-72 62 16,16 69 25-16,0 3 27 0,0 0-52 16,0 0-130-16,0 0-25 15,0 6-30-15,0 14-7 16,9 11 37-16,4 11 16 15,5 12 35-15,3 11 1 16,4 8-24-16,1 3 4 16,1-2-23-16,-2-8-5 15,2-6 26-15,-5-10-11 16,1-7 1-16,-6-11 5 16,-5-8-6-16,-6-10-9 15,-4-8-4-15,1-3-6 16,-3-3 20-16,0 0 33 0,0 0 54 15,0-3-2 1,0-13-49-16,-6-5-56 0,-3-3 5 16,0 0-5-16,-1-1 0 15,1 0-5-15,1 2-6 16,-2 4-6-16,2 4 17 16,2 4-6-16,0 5-11 15,3 3 0-15,-4 3 12 16,-4 3-83-16,-4 15 7 15,-7 9 28-15,-6 8 17 16,-5 6-24-16,-3 4 6 16,-4 2 20-16,1-8 25 15,8-6-5-15,4-9 14 0,13-11 0 16,7-8 5 0,5-3-5-16,1-2 5 0,1 0 47 15,0 0 57 1,0-6-88-16,0-6-21 0,0-4-277 15,12 0-171-15,21-2 98 16,12 4 191-16</inkml:trace>
  <inkml:trace contextRef="#ctx0" brushRef="#br1" timeOffset="-2967.86">14647 10874 63 0,'0'0'109'16,"0"0"4"-16,0 0 104 15,0 0 116-15,0 0 195 16,0 0-47-16,0-48-278 16,0 48-203-16,0 0 0 15,0 13 0-15,0 9 0 16,0 10 0-16,0 4 0 0,0-1 0 16,0-2 0-16,0-5 0 15,0-6 0-15,0-5 0 16,0-10 0-16,3-4 0 15,0-3-307-15,3 0-59 16,5-16-51-16,5-9-49 16,1-10 203-16,-6-10 108 15</inkml:trace>
  <inkml:trace contextRef="#ctx0" brushRef="#br1" timeOffset="-2684.47">14680 10411 140 0,'0'0'32'0,"0"0"29"16,0 0-10-16,0 0 4 16,0 0 60-16,0 0 30 15,-3 22 62-15,2-20 80 16,-2-2 36-16,0 0 99 15,0 0-213-15,-5 0-209 16,-2-6 0-16,-3-4 0 16,4 1 0-16,2 3 0 15,6 2 0-15,1 4 0 16,0 0-475-16,15 0-633 16,16 1 746-16</inkml:trace>
  <inkml:trace contextRef="#ctx0" brushRef="#br1" timeOffset="-1802.14">15321 10169 74 0,'0'0'59'16,"0"0"19"-16,0 0 24 15,-19-72 76-15,18 65 79 16,-1 3 159-16,2 3-19 16,0 1-109-16,0 0-161 15,0 1-127-15,0 19-57 16,0 11 10-16,0 11 47 16,9 7 12-16,8-2-12 15,2 0-6-15,8-6-5 16,4-4-58-16,1-12-51 15,4-11-3-15,1-11-11 16,0-3-4-16,-1-13 47 0,-5-11 45 16,-6-3 46-16,-6-8 0 15,-8 0 0-15,-6-3 9 16,-5-1 23-16,0 0-32 16,0 5 5-16,-6 4 4 15,-3 7 9-15,6 8 36 16,0 7-5-16,2 5 55 15,-1 3 4-15,2 0-108 16,0 0-39-16,0 8-67 16,2 12 70-16,11 9 36 15,3 3 5-15,1 8 6 0,-1 7 15 16,-3 6 10 0,-3 12 34-16,-9 2-43 15,-1 0-5-15,0-9 11 0,-6-12-33 16,-9-9 5-16,-1-9 6 15,-4-5 1-15,-6-5-1 16,-1-4 23-16,-3-4-34 16,0-3 0-16,7-2-6 15,6-4-89-15,5-1-152 16,6 0-89-16,6 0-69 16,0 0 123-16,22-4 108 15</inkml:trace>
  <inkml:trace contextRef="#ctx0" brushRef="#br1" timeOffset="-1480.29">16127 10617 163 0,'0'0'120'0,"0"0"156"15,0 0 171-15,0 0-79 16,0 0-159-16,0 0-164 16,3 0-17-16,-3 21-17 15,0 6 28-15,0 0-10 16,0 1 11-16,0 2-12 0,0-4 13 16,0 0-18-16,0-4-6 15,2-4-6-15,1-7-11 16,0-6 0-16,-2-5-23 15,5 0-266-15,5-3-130 16,1-12-43-16,0-9 61 16,-1-7 220-16</inkml:trace>
  <inkml:trace contextRef="#ctx0" brushRef="#br1" timeOffset="-1205.34">16160 10271 94 0,'0'0'95'16,"0"0"28"-16,0 0 100 15,0 0 48-15,0 0-22 16,0 0-26-16,0-13-27 16,0 12 25-16,-1 1 26 15,-1-1-142-15,1 0-105 16,-1-1 0-16,2-1 0 15,-4-1 0-15,-1-3 0 16,-1-1 0-16,2 5 0 16,2 1 0-16,2 2-942 15,2 3 160-15,19 10 543 16</inkml:trace>
  <inkml:trace contextRef="#ctx0" brushRef="#br1" timeOffset="-653.71">16636 9996 61 0,'0'0'91'0,"0"0"9"16,0-99 71-16,0 78 113 15,0 7 182-15,0 7 67 16,0 4-192-16,0 3-341 15,0 0 0-15,0 22 0 0,0 11 0 16,2 15 0-16,8 7 0 16,1 8 0-16,1 6 0 15,-1 2 0-15,-2 3 0 16,-1 0 0-16,-2-5 0 16,0-10 0-16,-2-16 0 15,-1-17 0-15,2-12 0 16,-2-13 0-16,-2-1 0 15,2-2 0-15,2-20 0 16,3-9 0-16,3-9 0 16,3-6 0-16,6 1 0 15,6 4 0-15,5 6-76 16,5 11-34-16,3 10 18 16,4 6 58-16,-3 8 5 15,1 0-21-15,-4 15 50 0,-6 7-23 16,-8 5 1-16,-9 2 22 15,-8 7 5-15,-6 2 29 16,-6-1 11-16,-23 1 52 16,-12-6-11-16,-12-3 12 15,-9-6-40-15,0-11-45 16,5-7-13-16,8-5 0 16,12 0 0-16,7-7-215 15,12-9-349-15,12-11-248 16,6-10 487-16</inkml:trace>
  <inkml:trace contextRef="#ctx0" brushRef="#br1" timeOffset="1001.24">18458 9869 41 0,'0'0'46'15,"0"0"10"-15,0 0 3 16,0 0 24-16,0 0 42 16,0 0 74-16,-17-69 78 15,17 69 1-15,0 0-144 16,0 0-84-16,0 17-50 15,0 12 5-15,5 14 110 16,6 6-17-16,2 5 3 0,-1 1-22 16,2 3-45-1,-3-3 24-15,-2-3-24 0,-1-6-22 16,-3-7-1-16,0-10 24 16,-2-9-29-16,-2-11 0 15,-1-7-6-15,0-2-116 16,0 0-144-16,0-8-110 15,-6-12-265-15,-13-5 306 16,-6-1 127-16</inkml:trace>
  <inkml:trace contextRef="#ctx0" brushRef="#br1" timeOffset="1198.71">18107 10181 111 0,'0'0'56'0,"0"0"7"16,0 0 16-16,127-8 9 16,-42-4 5-16,12 1-36 15,2 0-33-15,-8 2-24 16,-9 4-21-16,-18 2-102 16,-21-2-43-16,-18-2 35 15</inkml:trace>
  <inkml:trace contextRef="#ctx0" brushRef="#br1" timeOffset="1768.51">19796 9205 17 0,'0'0'62'15,"0"0"-24"1,0 0 8-16,0 0-5 0,0 0-2 16,0 0-7-16,-44 0-6 15,76 0 3-15,34-5-5 16,28 0 30-16,25-1-23 16,11 2-17-16,-11-2-13 15,-17 2 1-15,-23 3-2 16,-30-1-26-16,-24 2-38 15,-22 0-12-15,-4 0 19 16,-33 9-8-16,-19 3 30 16,-12 1-33-16</inkml:trace>
  <inkml:trace contextRef="#ctx0" brushRef="#br1" timeOffset="2544.42">19832 9268 26 0,'0'0'31'0,"0"0"18"15,0 0-1-15,0 0 13 16,0 0 14-16,-75-78 53 16,71 64 57-16,1 2 87 15,3 2 136-15,-1 4 78 16,1 0-208-16,0 6-278 16,0 0 0-16,0 0 0 15,0 0 0-15,0 0 0 16,6 22 0-16,11 8 0 15,10 13 0-15,3 5 0 0,4 1 0 16,2 4 0-16,3 0 0 16,3 3 0-16,-4 3 0 15,0-3 0-15,-4-3 0 16,-5-5 0-16,-4-7 0 16,-6-7 0-16,-4-9 0 15,-3-6 0-15,-6-8 0 16,-5-5 0-16,1-3 0 15,-2-2 0-15,0 1 0 16,0 5 0-16,0 7 0 16,-11 8 0-16,-14 13 0 15,-13 9 0-15,-7 11 0 16,-9 10 0-16,-4 1 0 16,-2 9 0-16,5 0 0 0,1 0 0 15,8-6 0-15,10-12 0 16,5-9 0-16,7-13 0 15,6-8 0-15,6-11 0 16,6-7 0-16,6-5 0 16,0-4 0-16,0 0 0 15,30 0 0-15,22-1 0 16,20-6 0-16,16-2 0 16,4 2 0-16,2-2 0 15,-1 2 0-15,-1 0 0 16,-5 2-105-16,-8-1 30 0,-11 3 17 15,-8-1-28 1,-12 2 30-16,-8-2 50 0,-17 3 1 16,-9-1 5-16,-9 0 11 15,-4-3-5-15,-1-4 67 16,0-4 13-16,0-3 24 16,0 0-5-16,0-2-105 15,-1 0 0-15,-7 4 0 16,0 2 0-16,3 3 0 15,2 2 0-15,2 4 0 16,1 3 0-16,0 0 0 16,0 0 0-16,0 0-652 15,0 14-286-15,0 5 664 16</inkml:trace>
  <inkml:trace contextRef="#ctx0" brushRef="#br1" timeOffset="3061.77">19923 11612 98 0,'0'0'67'0,"0"0"28"15,0 0 25-15,0 0 61 16,0 0 100-16,0 0 32 16,0-64-151-16,0 75-162 0,0 16 26 15,0 13-21-15,0 6 68 16,0-2-4-16,0-5-31 15,0-2 6-15,0-8-39 16,3-9-5-16,0-8 0 16,2-6-43-16,-1-6-313 15,8-2-5-15,3-20 66 16,3-12 26-16,-6-13 133 16</inkml:trace>
  <inkml:trace contextRef="#ctx0" brushRef="#br1" timeOffset="3344.17">19881 11243 120 0,'0'0'78'16,"0"0"13"-16,0 0 70 16,0 0-6-16,0 0 31 15,0 0 53-15,0-7 63 16,0 4 95-16,0-1-79 15,0-2-318-15,-4 0 0 16,1-6 0-16,-2 0 0 16,-1-1 0-16,2 0 0 15,1 6 0-15,3 1 0 0,0 5 0 16,0 1 0 0,0 0 0-16,21 5-774 0,17 13-69 15,9 2 618-15,-1 1 73 16</inkml:trace>
  <inkml:trace contextRef="#ctx0" brushRef="#br1" timeOffset="3545.46">20205 11414 59 0,'0'0'105'0,"0"0"-7"15,0 0 68-15,0 0-35 0,0 0-50 16,0 0-52-16,109-45-29 16,-73 42-85-16,-5 3-106 15,-10 0 17-15,-9 3 60 16</inkml:trace>
  <inkml:trace contextRef="#ctx0" brushRef="#br1" timeOffset="3720.59">20266 11629 47 0,'0'0'60'16,"0"0"26"-16,0 0 19 15,0 0 32-15,0 0-17 16,0 0-97-16,28 0-23 16,8 0 0-16,7-1-137 15,7-7-30-15,-4 0 46 0,-7-8 16 16</inkml:trace>
  <inkml:trace contextRef="#ctx0" brushRef="#br1" timeOffset="3959.03">20661 11348 77 0,'0'0'87'0,"0"0"34"16,0 0 105-16,0 0 108 15,0 0 26-15,0 0-97 16,3-10-115-16,2 33-108 15,1 9 351-15,1 8-391 16,-2 3 0-16,-2 4 0 0,-2-6 0 16,1-9 0-16,-2-8 0 15,0-9 0-15,1-7 0 16,1-5 0-16,-1-3-546 16,4 0-116-16,-4-9 217 15,-1-22 249-15</inkml:trace>
  <inkml:trace contextRef="#ctx0" brushRef="#br1" timeOffset="4804.52">19786 8647 102 0,'0'0'34'0,"0"0"11"16,0 0 18-16,0 0-10 15,0 0-3-15,0 0 11 16,67 2-26-16,-28-8 25 16,3-4 8-16,-1-6-17 15,-2-4 21-15,-5-2-8 16,-4-6-10-16,-5-6-21 16,-5-3 4-16,-4-2-3 15,-7-2-24-15,-6-2 9 16,-3 1 0-16,0 0 8 0,-12 0-16 15,-4 7-4 1,-1 3 10-16,0 7-9 0,2 7 26 16,1 5-34-16,2 9 37 15,-4 4-37-15,-5 0-12 16,-6 21-5-16,-1 11 5 16,2 8-5-16,8 3 0 15,7 0 9-15,9-2 8 16,2-3 8-16,16-1-8 15,19-1 8-15,13-2 5 16,13-4-13-16,9-6 29 16,0-3-29-16,-4-4-120 15,-10-2-160-15,-14 1-32 0,-15-5 118 16,-18-4 20 0</inkml:trace>
  <inkml:trace contextRef="#ctx0" brushRef="#br1" timeOffset="5841">21467 9340 68 0,'0'0'49'0,"0"0"30"16,0 0 4-1,-45-92 41-15,38 72 93 0,3 5 65 16,2 7 104-16,2 4 21 16,0 4-114-16,0 0-234 15,0 16-59-15,3 17-99 16,18 16 99-16,12 13 23 15,6 7 11-15,2 7-10 16,1 6-19-16,-5 1 8 16,-2 1-13-16,-7-4 0 15,-4-7 0-15,-7-6 0 16,-6-11 0-16,-3-12 0 16,-2-16 0-16,-3-14 0 0,-1-8-13 15,0-6 13-15,-2-1 13 16,0-16-13-16,0-6 0 15,-13-3 0-15,-2-4-13 16,-3-3-45-16,-3 1 6 16,3-1-28-16,-1 4-12 15,2 5 52-15,2 9-50 16,5 7 23-16,2 7 24 16,-5 1-17-16,-4 10-23 15,-6 12 26-15,-7 10 33 16,-2 3-6-16,3 1 21 15,0-2 4-15,4-3 5 0,4-7 5 16,6-9-5-16,6-6 0 16,4-6-5-16,3-3 5 15,2 0 9-15,0 0 16 16,-2 0 14-16,1-2-3 16,1-8-36-16,0-2-518 15,10-1 83-15,26 2 182 16</inkml:trace>
  <inkml:trace contextRef="#ctx0" brushRef="#br1" timeOffset="6175.06">22264 10087 98 0,'0'0'110'0,"0"0"33"16,0 0 157-16,0 0 195 15,0 0 9-15,0 0-120 16,4-34-371-16,-4 34-13 16,0 0 0-16,0 9 0 15,2 12 0-15,-1 12 0 16,2 2 0-16,-1-1 0 0,1-4 0 15,2-9 0 1,2-8 0-16,-3-6 0 0,2-6 0 16,5-1-513-1,5-1-119-15,0-16 137 0,-2-9 255 16</inkml:trace>
  <inkml:trace contextRef="#ctx0" brushRef="#br1" timeOffset="6427.38">22277 9672 173 0,'0'0'132'16,"0"0"145"-16,0 0 163 16,0 0 12-16,0 0-100 0,0 0-131 15,-4-1-221-15,4 1 0 16,-2 0 0-16,1 0 0 15,1 0 0-15,0 0 0 16,0 0 0-16,-2-4 0 16,1 0 0-16,-1 1 0 15,-1 3-152-15,-1 0-970 16,1 0 542-16</inkml:trace>
  <inkml:trace contextRef="#ctx0" brushRef="#br1" timeOffset="15960.59">1393 2178 12 0,'0'0'99'15,"0"0"-64"-15,0 0 28 16,0 0-2-16,0 0 28 16,0 0 23-16,0 0 44 15,-3-25 46-15,3 23 115 16,0 0-37-16,0 2-90 15,0 0-31-15,0 0-67 16,0 0 0-16,0 0-34 16,0 0-28-16,-1 0-30 15,-1 0 0-15,2 0 0 16,0 0 0-16,0 0 0 0,0 0 0 16,0 0 0-16,0 2-13 15,0 7-85-15,8 8 29 16,8 7 69-16,-1 5-6 15,4 1-11-15,-5-2 5 16,-1-3 1-16,1-6 11 16,-4-5 0-16,-4-5 0 15,0-4 5-15,-3-3-5 16,3-2 23-16,4 0 0 16,16-25 24-16,17-21 39 15,24-15-44-15,21-14-42 16,9-4 0-16,2 4 0 15,-5 5 0-15,-20 11 0 16,-13 14 0-16,-20 13 0 16,-16 12 0-16,-13 10 0 0,-4 5 0 15,-8 5 0 1,0 0 0-16,0 9-425 0,-11 17-295 16,-17 13 262-1,-13 7 235-15,-8 0 50 16</inkml:trace>
  <inkml:trace contextRef="#ctx0" brushRef="#br1" timeOffset="16934.68">376 6852 167 0,'0'0'36'15,"0"0"37"-15,0 0 62 0,0 0-3 16,0 0 29 0,0 0 44-16,-30-63 55 0,30 63-81 15,0 0-96-15,0 0-29 16,0 0-38-16,0 0-16 16,0 0-27-16,0 4 5 15,10 10-4-15,8 8 26 16,6 8 31-16,4 1 2 15,-1 1 5-15,9 0 6 16,-6-7-28-16,-5-5-10 16,-4-6 28-16,-11-7 11 15,-5-7-29-15,-2 0 35 16,3-3 162-16,15-25-119 16,18-19-94-16,22-16 0 0,15-7 0 15,0 1 0-15,-12 13 0 16,-13 13 0-16,-23 14 0 15,-11 11 0-15,-10 8 0 16,-5 5 0-16,-2 3 0 16,0-3 0-16,0 1 0 15,0 1 0-15,0 3-312 16,0 0-963-16,-9 0 865 16</inkml:trace>
  <inkml:trace contextRef="#ctx0" brushRef="#br1" timeOffset="34141.98">25034 4199 12 0,'0'0'60'16,"0"0"-26"-16,0 0 7 15,0 0-7-15,0 0-3 16,0 0-5-16,0 0-2 16,-16 0-4-16,16 0 0 0,0 0 1 15,-1 0 9 1,-1 0 7-16,-1 0 10 0,0 0-2 15,0 0-1-15,0 0-23 16,-2 0 8-16,4 0 15 16,-2 0-20-16,3 0 14 15,0 0-16-15,-3 0-6 16,3 0-1-16,0 0-10 16,-1 0-2-16,1 0-3 15,-5 0 0-15,1 0-3 16,-2 0 3-16,0 0 0 15,3 0 0-15,1 0 3 16,1 0-1-16,-2 0 4 16,1 0-6-16,2 0 0 0,-1 0-8 15,1 0 0-15,0 0 3 16,0 0 5-16,0 0 3 16,0 0-1-16,0 0 1 15,0 0-3-15,0 0-16 16,0 0-2-16,0 0-15 15,3 0 8-15,4 0-3 16,4 0 28-16,9 0 4 16,9 0 12-16,8 0-1 15,7-1-6-15,8-1-7 16,4-1 3-16,1 3-5 16,0 0 6-16,-2 0 5 15,-1 0-11-15,-4 0 0 16,-3 0 0-16,2 0 6 15,3-4-4-15,5 0 6 0,4 0-6 16,0 0 1-16,2-2-3 16,4 1-10-16,6-3 7 15,5 0 1-15,5-1-4 16,2 2 12-16,2-3-9 16,1 4 6-16,0 1-3 15,-2-1 12-15,2 2-9 16,-1 0 0-16,5 0 2 0,7-4-3 15,1 3 1 1,7-3-3-16,-1-2-3 0,1 3-2 16,0-2 3-16,-3 2 2 15,-3 0 7-15,-2 2 24 16,-1-1-9-16,5 1-13 16,5 0 6-16,6-1-9 15,0 1-6-15,1-1 0 16,-5 1-6-16,-7-1 12 15,-3 0-12-15,-2 0 12 16,-4 1-6-16,0-1 6 16,2-1 14-16,1 1-20 15,8 0 3-15,0 2 3 16,-5 0-6-16,-9 1-6 16,-10 1 0-16,-8-1-11 15,-1 1 17-15,4 1 0 16,6 0 0-16,8-1 0 0,5 2 3 15,5 0-3-15,-3 0-3 16,-8 0-27-16,-8 0 30 16,-8 0 3-16,-9 0 0 15,-7 0-3-15,-6 0-9 16,-1 0-11-16,4 3 15 16,8 0-21-16,10 0-12 15,3-1-6-15,1 1-12 16,-12-1 48-16,-12 0-5 15,-8 0 13-15,-5-1 4 16,0 0 0-16,6-1-8 16,14 3-4-16,5-1-9 15,6-1-38-15,-2 2-2 0,-14-3 18 16,-9 0 39-16,-14 0 4 16,-6 0-2-16,-3 0 5 15,3 0-7-15,11 0-3 16,7 0 3-16,9 0 0 15,8 0-6-15,0 3-27 16,-4 1-4-16,-5 0 27 16,-9 1 7-16,-2-1 1 15,5 2 2-15,5-2 0 16,9 2 0-16,8-2-4 16,0 0-13-16,-9 0-5 15,-13-1 22-15,-18 0 0 16,-15-2 4-16,-7-1 8 15,-2 2 17-15,2-2-7 0,4 0-9 16,9 0-12-16,3 0-1 16,6 0 0-16,1 0 0 15,-1 0 1-15,-2 0 1 16,-4 0-1-16,-3 0-1 16,1 0 1-16,3 0-1 15,1 0 0-15,3 0-1 16,-1 0 1-16,-3 0-1 15,-2 0 0-15,-1 0 1 16,-7 0 1-16,0 0 0 0,-3 0 1 16,-3 0 4-1,2 0 14-15,-1 0 7 0,2 0 1 16,-2 0-12-16,1-2-4 16,0 1-10-16,-6 1 2 15,-2 0 9-15,0 0 8 16,0 0 21-16,0 0 27 15,0 0 21-15,0 0 26 16,0 0 2-16,0 0 33 16,0 0 9-16,0 0-20 15,0 0-17-15,0 0-52 16,0 0-38-16,0 7-16 16,-2 4-11-16,-1 5 50 0,-1 4 12 15,0 1-5 1,2 4 41-16,1 3-5 0,-1 1-81 15,2 0-18-15,0 2 0 16,0 2 0-16,-1-3 0 16,-1 3 0-16,1 0 0 15,-1-1 0-15,1-2 0 16,1 1 0-16,0 0 0 16,0-4 0-16,0 1 0 15,0-3 0-15,3-2 0 16,0 2 0-16,-2 2 0 15,-1 1 0-15,0 2 0 16,0-2 0-16,0 0 0 16,0-1 0-16,0-2 0 0,0-2 0 15,2-2 0-15,-2 1 0 16,0-1 0-16,0 0 0 16,0 1 0-16,0 4 0 15,0 0 0-15,0 3 0 16,1 2 0-16,1 1 0 15,-1 2 0-15,-1 2 0 16,0-2 0-16,0 4 0 16,0-2 0-16,0 2 0 15,0 2 0-15,0 3 0 16,5 0 0-16,2 2 0 16,1 0 0-16,1 0 0 15,1-2 0-15,-1-3 0 16,2 0 0-16,-1-4 0 15,-3 2 0-15,-1-1 0 0,-1 2 0 16,-2 3 0-16,-2 2 0 16,1-1 0-16,-1 1 0 15,1 0 0-15,2 0 0 16,2-3 0-16,0 4 0 16,5 0 0-16,-1-1 0 15,-3-1 0-15,1 1 0 16,-2-2 0-16,1-1 0 15,-1 2 0-15,2-2 0 16,1 1 0-16,-1 0 0 0,-1 2 0 16,2 0 0-1,-2 1 0-15,5-1 0 0,-3 1 0 16,0 0 0-16,-4 2 0 16,-1 3 0-16,-3 4 0 15,1 3 0-15,-1-3 0 16,1 1 0-16,-2 1 0 15,0 0 0-15,0 0 0 16,0 3 0-16,0-2 0 16,0-3 0-16,0-4 0 15,0-2 0-15,0-2 0 16,0-3 0-16,0 1 0 16,0 1 0-16,0 1 0 15,3-2 0-15,0 0 0 16,1-2 0-16,2-5 0 0,0-1 0 15,2 0 0-15,-4 1 0 16,1-2 0-16,-2 1 0 16,-3 3 0-16,0-2 0 15,1 0 0-15,1 1 0 16,1-1 0-16,1 0 0 16,2 3 0-16,-2-1 0 15,1 2 0-15,-1-2 0 16,1-3 0-16,1-2 0 15,0 0 0-15,-2 0 0 16,1-2 0-16,1-1 0 16,0 0 0-16,0-1 0 0,1 1 0 15,-1 0 0-15,2 0 0 16,-2 0 0-16,-1-1 0 16,1 2 0-16,0-1 0 15,0 0 0-15,1 2 0 16,0-2 0-16,-1 1 0 15,1 2 0-15,-1 0 0 16,0 0 0-16,1-2 0 16,-3-5 0-16,-1 0 0 15,0-4 0-15,-3-2 0 16,0-3 0-16,0 0 0 16,0 2 0-16,0-3 0 15,0 1 0-15,0-1 0 16,0-2 0-16,0-2 0 15,0-1 0-15,0-3 0 0,0 1 0 16,0-1 0-16,1 0 0 16,-1 0 0-16,0 0 0 15,0-1 0-15,0 1 0 16,0-2 0-16,0 0 0 16,0 0 0-16,0-1 0 15,0-1 0-15,0 2 0 16,0 2 0-16,0-2 0 15,0 0 0-15,0 0 0 16,0-3 0-16,0 1 0 0,0-4 0 16,0 0 0-16,0-1 0 15,0 0 0-15,0 0 0 16,0 0 0-16,0 0 0 16,0 0 0-16,0 0 0 15,0 0 0-15,0 0 0 16,0 0 0-16,0 0 0 15,0 0 0-15,0 0 0 16,0 0 0-16,0 0 0 16,0 0 0-16,0 0 0 15,0 0 0-15,0 0 0 16,0 0 0-16,0 0 0 16,0 0 0-16,0 0 0 0,0 0 0 15,0 0 0 1,-1 0 0-16,-1 0 0 0,-2 3 0 15,-4-2 0-15,-1 2 0 16,-3-1 0-16,-2 0 0 16,-2 0 0-16,2-1 0 15,2-1 0-15,-1 2 0 16,3 0 0-16,0 0 0 16,1-1 0-16,0 1 0 15,0-2 0-15,0 0 0 16,-4 0 0-16,-4 0 0 15,-7 0 0-15,-9 0 0 16,-13-2-808-16,-9-12-89 16,-6-7 614-16</inkml:trace>
  <inkml:trace contextRef="#ctx0" brushRef="#br1" timeOffset="69094.48">21776 7470 68 0,'0'0'70'15,"0"0"-9"-15,0 0 34 16,0 0 76-16,0 0 76 16,0 0 113-16,0 0-6 0,-2 0-40 15,2 0-37 1,0 0-247-16,0 0-30 0,0 0 0 16,0 0 0-16,0 0 0 15,0 0 0-15,2 0 0 16,3-7 0-16,2-10 0 15,11-5 0-15,4-5 0 16,6-3 0-16,4 4 0 16,1 6 0-16,2 1 0 15,-2 5 0-15,-4 5 0 16,-4 4 0-16,-1 5 0 16,0 0 0-16,4 12 0 15,5 13 0-15,0 5 0 16,1 3 0-16,2 2 0 0,-5-4 0 15,-3-4 0-15,-6-8 0 16,-6-4 0-16,-6-10 0 16,-4-4 0-16,-1-1 0 15,5 0 0-15,4-16 0 16,5-9 0-16,8-6 0 16,-2-4 0-16,1-4 0 15,-1 4 0-15,0 0 0 16,-1 3 0-16,0 5 0 15,-4 4 0-15,-4 6 0 16,-3 4 0-16,0 5 0 16,3 5 0-16,4 3 0 15,6 0 0-15,3 13 0 0,3 5 0 16,1 1 0-16,1 1 0 16,-4-4 0-16,-2-2 0 15,-5-3 0-15,-5-5 0 16,-5-2 0-16,-3-4 0 15,1 0 0-15,1 0 0 16,6-10 0-16,3-6 0 16,0-2 0-16,3-3 0 15,-1-1 0-15,-2 1 0 16,-3 1 0-16,-2 6 0 16,-5 3 0-16,-2 8 0 15,7 3 0-15,7 3 0 16,11 20 0-16,9 4 0 15,3 7 0-15,-4 0 0 16,-1-4 0-16,-7-2 0 0,-4-8 0 16,-9-7 0-1,-9-7 0-15,-5-6 0 0,-4 0 0 16,0 0 0-16,3-10 0 16,2-5 0-16,3-3 0 15,-5 2 0-15,0 2 0 16,-1 4 0-16,-4 5 0 15,1 0 0-15,-1 5 0 16,-1 0 0-16,0 0 0 16,0 0 0-16,0 0 0 0,0 0 0 15,0 0 0 1,0 0 0-16,0 0 0 0,2 0 0 16,-2 0 0-16,0 0 0 15,0 0 0-15,0-1 0 16,0 1 0-16,0 0 0 15,0 0 0-15,0 0 0 16,0 0 0-16,0 0 0 16,0 0 0-16,0 0 0 15,0 0 0-15,0 0 0 16,0 0 0-16,0 0 0 16,0 0 0-16,0 0 0 15,0 0 0-15,0 0 0 16,0 0 0-16,0 0 0 0,0 0 0 15,0 0 0-15,0 0 0 16,0 0 0-16,0 0 0 16,0 0 0-16,0 0 0 15,0-1 0-15,0 1 0 16,0-2 0-16,0 1 0 16,0 1 0-16,0 0 0 15,0 0 0-15,0 0 0 16,0 0 0-16,0 0 0 15,0 0 0-15,0 0 0 16,0 0 0-16,0 0 0 16,0 0 0-16,0 0 0 15,0 0 0-15,0 0 0 0,0 0 0 16,0 0 0 0,0 0 0-16,0 0 0 0,0 0 0 15,0 0 0-15,0 0 0 16,0 0 0-16,0 0 0 15,0 0 0-15,0 0 0 16,0 0 0-16,0 0 0 16,0 0 0-16,0 0 0 15,2 0 0-15,0 0 0 16,0 0-318-16,-1 0-172 16,1 0 39-16,-1 0 162 15,2 0 90-15,-1-4 75 16,-2-7 15-16</inkml:trace>
  <inkml:trace contextRef="#ctx0" brushRef="#br1" timeOffset="73618.08">21696 7806 1 0,'0'0'25'16,"0"0"-4"-16,0 0 17 16,0 0-6-16,0 0-3 15,0 0-1-15,0 0 1 16,-25 4-5-16,25-3 3 0,0-1-6 15,0 2-6-15,0-2-6 16,0 0-7-16,9 0-2 16,18 0 0-16,18 0 17 15,26 0-2-15,19-4-3 16,13-9-5-16,12-1 4 16,3-3-11-16,1 2 0 15,-1 0 2-15,-8 2-2 16,-5 2 0-16,-6 1 0 15,-7-1 0-15,-1 0 0 16,-3 1 2-16,0 0-1 16,-8 2-1-16,-6 1-3 15,-13 2 2-15,-6 1 0 0,-6 0-1 16,2 1 2 0,-2 0 3-16,-2-1-3 0,-1 0-2 15,-8 0 2-15,0-1 2 16,-8 3-1-16,-5-1 3 15,-10 2-4-15,-6-1 14 16,-5 1-2-16,-4 1 10 16,0 0 4-16,0 0-4 15,0 0-1-15,0 0-8 16,0 0-10-16,0 0-2 16,0 0-1-16,0 0-4 15,0 0-13-15,-6 0-38 0,-10 0-33 16,-11 0 11-16,-12 0-25 15,-8 1-2-15</inkml:trace>
  <inkml:trace contextRef="#ctx0" brushRef="#br1" timeOffset="81913.34">20338 5214 144 0,'0'0'14'0,"0"0"-8"15,0 0 7-15,0 0 2 16,0 0-2-16,0 0 12 16,0 0 8-16,0 0-2 15,0 22 2-15,0-21 2 16,0 1 9-16,0-2 2 16,0 0 18-16,0 0 8 15,0 0 26-15,0 0 22 16,0 0-14-16,0-5 0 0,0-4-23 15,0-1-15-15,0-1-8 16,0-3 28-16,0-2 11 16,0-3-30-16,-3 0 40 15,0-3-36-15,0 2-22 16,-2-1 0-16,1-2-11 16,-1 1-11-16,-2-3 34 15,-1 1-34-15,1-5 23 16,-2-1-23-16,-4-1 7 15,2-1-36-15,-2-5 0 16,-1 1 0-16,-2-1 0 16,1-1 0-16,-3 1 0 15,2 1 0-15,-4 2 0 0,1-2 0 16,-5 1 0 0,-1-2 0-16,-5 0 0 0,-3-1 0 15,-3 3 0-15,-1-3 0 16,-5 3 0-16,2-2 0 15,-2-1 0-15,-1 2 0 16,1 2 0-16,-1-2 0 16,2 1 0-16,-2 0 0 15,-3-1 0-15,-1 0 0 16,-5 0 0-16,0 3 0 16,3 1 0-16,-2 1 0 15,8 2 0-15,0-2 0 0,2 1 0 16,4 2 0-1,-3-3 0-15,0-1 0 0,-4-1 0 16,-2 0 0-16,0 2 0 16,-2-1 0-16,-1 5 0 15,-2 1 0-15,-1 2 0 16,2 4 0-16,1-2 0 16,2 2 0-16,2 1 0 15,4-1 0-15,0 0 0 16,4 3 0-16,4-1 0 15,1 1 0-15,1 2 0 16,0 0 0-16,-1 3 0 16,0-1 0-16,-4 2 0 15,1 0 0-15,1 1 0 16,-1 0 0-16,2 1 0 0,1 1 0 16,1 1 0-16,4 0 0 15,1 1 0-15,1 0 0 16,0 0 0-16,0 1 0 15,1-2 0-15,1 1 0 16,1 1 0-16,0-2 0 16,1 0 0-16,0 0 0 15,1 1 0-15,5 2 0 16,-1-1 0-16,1 0 0 16,-1-3 0-16,1 1 0 15,-5-1 0-15,1 1 0 16,-1-1 0-16,0-1 0 0,-1 1 0 15,3 2 0-15,-1-1 0 16,2 2 0-16,2-1 0 16,3 2 0-16,1-1 0 15,0 0 0-15,0-1 0 16,0 0 0-16,-1-1 0 16,-1 2 0-16,0-2 0 15,1 1 0-15,2 1 0 16,-1 0 0-16,2 0 0 15,-2-3 0-15,2 3 0 16,-1-1 0-16,0 0 0 16,3 0 0-16,-1 1 0 15,-1-1 0-15,2 2 0 0,1-2 0 16,-2 2 0 0,2-1 0-16,-1-1 0 0,-2 1 0 15,3-2 0-15,0 1 0 16,0 0 0-16,-1 1 0 15,1-1 0-15,1 0 0 16,-1 1 0-16,-1-3 0 16,-2 4 0-16,3-4 0 15,-2 0 0-15,2 2 0 16,-2-1 0-16,0 0 0 16,1 0 0-16,0 0 0 15,3 0 0-15,-2-1 0 0,3 3 0 16,-1-2 0-1,-1 1 0-15,2-1 0 0,-1 1 0 16,1 0 0-16,0 1 0 16,0-1 0-16,-1 2 0 15,2 0 0-15,0 2 0 16,-1 0 0-16,3 0 0 16,0 2 0-16,-1-1 0 15,1 1 0-15,-2 0 0 16,2 0 0-16,0 0 0 15,0 0 0-15,0 0 0 16,0 0 0-16,0 0 0 16,0 0 0-16,0 0 0 0,-1 0 0 15,1 0 0 1,-2 0 0-16,1 0 0 0,-1 3 0 16,-2 6 0-16,-1 4 0 15,-2 2 0-15,1 5 0 16,-1-2 0-16,-3 3 0 15,0 1 0-15,0 1 0 16,1 1 0-16,-1-3 0 16,0 0 0-16,1-1 0 15,-1-3 0-15,3-3 0 16,1 0 0-16,1-2 0 16,3 0 0-16,1-4 0 15,1-2 0-15,-2-2 0 16,2-2 0-16,0-2 0 0,0 0 0 15,0 0 0-15,0 0 0 16,0 0 0-16,0 0 0 16,0 0 0-16,0 0 0 15,0-4 0-15,0-8 0 16,7-5 0-16,-1-2 0 16,0-8 0-16,4 1 0 15,-3-3 0-15,2-1 0 16,-1 3 0-16,1 0 0 15,-3 7 0-15,0 1 0 16,0 3 0-16,-2 2 0 16,2 1 0-16,-2 2 0 15,0 2 0-15,-1-1 0 0,0 0 0 16,0 0 0 0,1 1 0-16,-1 2 0 0,0 3 0 15,0 0 0-15,-2 1 0 16,2 3 0-16,-3-2 0 15,2 2 0-15,-2 0 0 16,3 0 0-16,4 0 0 16,7 0 0-16,4 0 0 15,7 0 0-15,6 9 0 16,10 2 0-16,8 1 0 16,10 3 0-16,7 1 0 15,4-1 0-15,-4-1 0 0,-8 2 0 16,-9-4 0-1,-13-3 0-15,-9-2 0 0,-9-2 0 16,-6-3 0-16,-8 0 0 16,-2-2 0-16,-1 0 0 15,-1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0-16,-4 0-290 15,-11 0-729-15,-8 0 484 0</inkml:trace>
  <inkml:trace contextRef="#ctx0" brushRef="#br0" timeOffset="100936.71">17716 4432 2 0,'0'0'42'16,"0"0"-9"-16,0 0-5 15,0 0 4-15,0 0-10 16,0 0 4-16,0 0 1 15,0-15-3-15,0 15-3 16,0 0-8-16,0 0-4 16,0 0-5-16,0 0-2 15,0 0-1-15,0 0 1 16,0 0-1-16,0 0 1 16,0 0 0-16,0 0-2 0,0 0-3 15,0 0 0-15,0 0 2 16,0 4 1-16,0 2 2 15,0-1-2-15,0 0 1 16,2 1 0-16,0 0-1 16,1 1 2-16,1-2-1 15,0 2 0-15,-1 1-1 16,0 0 3-16,-1-4-2 16,-1 2-2-16,2 2 2 15,-1-3-1-15,-1 2 1 16,1-2 0-16,-1 1-1 15,2 0 1-15,1 0-1 16,-1 2 1-16,0 0 0 16,1 2-1-16,0 1 0 0,-1 1 2 15,2 1-2-15,1-1 2 16,-1 2-1-16,0-1-1 16,1 1 0-16,1-2-1 15,0 3 2-15,1 1-2 16,-2-2 3-16,2 1-3 15,1 2 1-15,-1 1 0 16,-1 4 0-16,-1-1 0 16,0 1 0-16,1 1 0 15,0-2 0-15,-1 2 0 16,2-1-1-16,-2 2 1 16,3-1 0-16,-5-1 1 15,2 1-2-15,-1 1 1 0,-1-1 0 16,2 2-1-16,0 0 1 15,-1 1 0-15,-2-1 0 16,1 2 0-16,1 0 0 16,-1-2 0-16,0 0 0 15,-1-1 0-15,-1-1 0 16,1 0 0-16,0-1-1 16,-2-1 1-16,2 1 1 15,-1-1-1-15,1 1-1 16,-2 1 1-16,-1 1 0 15,4-2 0-15,-3 2 0 16,2-2-1-16,3 0 1 0,-2-1 0 16,2-1 1-16,0-1-2 15,-1 2 1-15,-1-3 0 16,3 0 0 0,-2-1 1-16,1-1-1 0,3 0 0 15,0-1 0-15,-3-1 0 16,1 1 0-16,0 1 0 15,0 1 0-15,-1 0 0 16,-2 0 0-16,2 1 0 16,-3 3 0-16,3-4 0 15,3 0 0-15,-1 0 1 16,-1-2-1-16,1-1 0 16,0 1 0-16,-2-2-1 15,0 1 0-15,2-1 1 16,-2 0 0-16,1 1 1 0,1 1-1 15,-2-3 0-15,1 3 0 16,0-2 0-16,-2 2 0 16,1 0 0-16,-1-1 0 15,-2-1 1-15,1 0-1 16,-1 1 0-16,3 0 0 16,-2 3 1-16,-1 1-1 15,2-2 0-15,-4 2 1 16,2-1-1-16,1 0 0 15,-1 0-1-15,-2 0 1 16,3-1 1-16,-1-1-1 16,-1 0 0-16,1-1 0 0,-2 1 0 15,2-3 0-15,-1 2-1 16,1-1 1-16,0 1 1 16,-2-1-1-16,1 1 0 15,-1-1 0-15,1-3 0 16,-1 3 0-16,2-1 0 15,0-2 0-15,0 2-1 16,2 0 2-16,-1-1-1 16,1-1 0-16,-2 1 0 15,1 2 0-15,0-1 0 16,-2 0 0-16,1-1 0 16,-2 0 2-16,1 2-3 15,-2-1 1-15,0 1 0 0,0-1-1 16,0 3 2-1,0-3-2-15,0 0 1 0,0 3 0 16,0-3 0-16,0 3 0 16,-2-3-1-16,-4 2 1 15,1 0 1-15,-1-1-1 16,0 1 0-16,1 2 0 16,-1-1 0-16,-1 1 0 15,2 0 2-15,-2 2-2 16,-1 0-2-16,1 2 2 15,-2 1 2-15,1 1-2 16,-1 1 1-16,2 0 0 0,0-1-1 16,-1 0 0-1,-1 3 0-15,-1-1 0 0,2 1 0 16,2 1 0-16,0 1 1 16,-2-1-1-16,0 1 0 15,-1 0 0-15,0 1-1 16,-3 2 1-16,2 1 0 15,0 0 0-15,0 0 0 16,4-3 0-16,-1-1 0 16,2-2 0-16,-2-1 0 15,1 0 0-15,0 0 2 16,0-1-1-16,0 1 2 16,-1-2-2-16,1 2 3 0,0-1-3 15,0-3 2 1,-1-1-3-16,2 0 0 0,-1-4 2 15,1 1-2-15,2-2 1 16,-1 0 1-16,-1 2-1 16,-2-1 0-16,3 5 3 15,-1 0-4-15,-1 1 3 16,0 0-2-16,1 0 0 16,-2 3-1-16,4 2 1 15,0 1-1-15,-1 2 1 16,1 1 0-16,0 0-1 15,1 1 1-15,2-5-3 16,0-1 4-16,0-3-2 16,0-2 0-16,0-2 1 0,0-2-1 15,0-2 0-15,0-1 1 16,0 0 1-16,0-1 2 16,0-2-3-16,0-2 0 15,0 0 1-15,0-1-1 16,0 2 1-16,0-2-1 15,0 1 1-15,0 1-2 16,0-1 0-16,0 1 2 16,2 2-2-16,1-2 0 15,-2 0 1-15,2 1-2 16,0-4 2-16,0-1-2 16,-1-2-1-16,-1-2-2 15,1-1 4-15,-2 0 2 0,0 0-1 16,2 0-1-16,-2 0 1 15,0 0-1-15,0 0 0 16,0 0 0-16,0 0 1 16,2 0-1-16,1 0 0 15,0 3 0-15,3 0 0 16,0 0 0-16,0 1 1 16,1 2-1-16,2 0 0 15,0-1 0-15,3 1 0 16,2-3-1-16,2-2 1 15,2-1 1-15,3 0-1 16,5 0 0-16,1 0 2 0,5-1-2 16,2-8 3-16,0-1-3 15,4 1-2-15,-1-3 2 16,1 0 1-16,3-2-1 16,-1 0 0-16,1-4 1 15,-1 1 2-15,-1 0-3 16,-2-1 0-16,1-2 5 15,1 2-5-15,-1-2 3 16,-1 1 5-16,1 0-5 16,-1 3-1-16,-3-2 4 15,2 4-1-15,1 1-2 16,-1 4-1-16,2 0-1 16,0 1 0-16,-1 1-1 0,-2 0 0 15,-2-1 1 1,-4 2 1-16,4 0-1 0,0 0 0 15,3 1 0-15,7-1-1 16,0 0 7-16,5-1-4 16,-2 0 0-1,0-3-3-15,-2 2 1 0,-5-2 1 16,-1-1-2-16,-3 2 1 16,-4-2 3-16,2 2-2 15,-2 3 4-15,4-3-1 16,0 3-1-16,3-1 2 15,3 3-5-15,-3-1 1 16,-1 2-2-16,-2 0 1 16,-3 2-1-16,-2 1 0 0,0 0 0 15,0 0 1-15,1 0-1 16,2-2 0-16,3 0 4 16,4-1-4-16,2-2 5 15,0-1-4-15,-1 2-1 16,-3 1 0-16,-2 1 0 15,-2 1 0-15,4 1 0 16,1 0 0-16,5 0 1 16,2 0-1-16,-1-1 0 15,1-2 0-15,-6 0 0 16,-1 2-5-16,-3-2 5 16,-3 3-2-16,-1 0 2 15,1 0 0-15,3 0 2 16,1 0-2-16,2 0 1 0,1 0-1 15,-1 0 0-15,0 0 0 16,-2 0 3-16,-1 0-3 16,0 2 0-16,-5 0-1 15,0 1-1-15,-1 0 2 16,0 1 0-16,1 1 0 16,2-1 3-16,2 0-2 15,-1-1-1-15,-1 0 0 16,0-1 0-16,-2 0 2 15,-1 0 2-15,0 0-4 16,-1 1-2-16,6-1 2 0,2 2 2 16,6-3 2-1,1 2-4-15,2 0-3 0,-3-1 2 16,-4 0-1-16,-5 1 1 16,-2-1-4-16,-2 0 3 15,-2-1 2-15,5-1 0 16,1 2 2-16,5-1-2 15,-1 2 0-15,1-1 1 16,0-1-1-16,1-1 1 16,-2 1-1-16,-2-1 0 15,1 0 0-15,0 0 0 16,0 0 2-16,2 0-2 16,0 0-3-16,4 0 3 0,-3 0 1 15,4 0 1 1,-1 1-2-16,-1-1 1 0,1 0 0 15,-1 0-1-15,-2 0 0 16,3 0 6-16,-2-1-5 16,1-1-1-16,-1-2-1 15,-2 2 1-15,0 2-3 16,-3-2 2-16,-2 2-1 16,2 0 0-16,-4 0-2 15,3 0 2-15,-4-1-2 16,0-2 4-16,-1-1 0 15,0 0 1-15,0 1 1 16,1-1-2-16,2 0 0 16,1-1 1-16,-1 1-1 0,-1-1-3 15,-3-1 3-15,0 1 2 16,-2-2-1-16,-5 2 1 16,-1-4-1-16,-2 2-2 15,-1-1 3-15,-1 0-2 16,-4-2 0-16,-1 1 3 15,-3 1-2-15,-1 1 2 16,0-2 2-16,-2 0-5 16,-1 1 7-16,-2-2 13 15,0 0 26-15,-3-2 1 16,0 0-4-16,0 0-4 16,0-1 0-16,-8 0-2 15,-1-1-1-15,-1 0 0 16,4 0 24-16,-2 0-13 15,2-3 30-15,-1 1-23 0,3-3 30 16,-2-1-14-16,-2-1 8 16,-4-3-16-16,0 1-20 15,-1-1-22-15,-3 2 12 16,0-1-10-16,3 3 33 16,1 0-45-16,0 4 40 15,2-1 1-15,1 2-6 16,-1-2-40-16,-1 1 24 15,0-1-29-15,-2-1 11 16,1-4-5-16,-4 1 5 0,2-2-11 16,0-1 6-1,0 2 0-15,0-1 5 0,1-1-5 16,1 1-6-16,-1-3 0 16,1 0 11-16,-3 1-5 15,3-4 0-15,-2 4-6 16,1-1 0-16,0-1 6 15,-4 1-1-15,4 0-5 16,-3 2 0-16,2-1 0 16,-1 3 6-16,2 1-6 15,2 1 0-15,1 2 6 16,2-1-6-16,1 1 0 16,1-1 0-16,-3-1 17 15,1 0-17-15,1 0-6 0,-3 1 6 16,2 2 0-16,-1-1 0 15,2-2 0-15,-2 5 0 16,1-2 18-16,2 2-18 16,2 1 0-16,-1-1 5 15,0 1 1-15,0 1-12 16,2 0 1-16,0 0 5 16,0 0 11-16,1 2-5 15,1-2-12-15,-1 2 6 16,2-2 0-16,-1-1 0 15,-1 2 0-15,2-1 0 16,0 0 0-16,0 0 0 16,0 2 17-16,0-2-17 0,0 1 0 15,0 1 0-15,0-2-5 16,0 0 5-16,-1 1 0 16,1 1 0-16,0 0 0 15,0-3 5-15,-2 1-5 16,2-2 0-16,0 1 0 15,0-1 0-15,0 0 0 16,-3-1 6-16,1 1-6 16,-3-1 0-16,2 1 0 15,-1-1 0-15,1-1 0 16,-2 2-6-16,1-2 6 16,-1 0 6-16,-2-2 0 15,1 1-6-15,0 1 0 0,0-2-6 16,0 0 12-1,-4 0-6-15,2-1 0 0,-3-3 0 16,1 1-6-16,1-3 6 16,-3 3 0-16,-1 1 0 15,2-3 0-15,-3 4 0 16,1 0-6-16,3-1 6 16,-2 3 0-16,3-2-5 15,2 0 5-15,-2 1 0 16,1-1-23-16,1-3 23 15,-2 0 17-15,0 0-17 16,0-3 0-16,1 1-12 0,-2-1 18 16,3 1-6-16,-1 0 6 15,1 0-6-15,-1 1 11 16,2-1-28-16,2 0 23 16,-1-2-6-16,4 1 6 15,-1-3-6-15,1-1 0 16,-1 1 0-16,1-3 0 15,1 3 11-15,0-3-22 16,0 0 16-16,0 2-5 16,0-1 6-16,0 1 0 15,0 2-12-15,0-2 6 16,0 0 0-16,0 1 6 16,0-2 0-16,0-2-12 0,0 0 6 15,-2-2 0 1,1 2 6-16,1-1-6 0,0 4 0 15,0 2 0-15,0 1 0 16,0 2-6-16,-2 1 6 16,1-1 6-16,-3 0 0 15,2 3-12-15,-1-2 6 16,0 3 0-16,-2-1 0 16,2 2 0-16,-3 2 0 15,0 3-6-15,-1 1 6 16,3 0 0-16,-2 2 0 15,0 2-12-15,-1-1 7 16,-1 2-7-16,-1 0-11 16,0-2 17-16,-3-1 1 0,1 1-1 15,1 0 6-15,-2-1 0 16,3 4 6-16,2 1-6 16,-2 2-12-16,3 1-5 15,-2 1-23-15,2 1-34 16,-4 0 17-16,0 0 18 15,-1 2 17-15,-2 0-6 16,1 0 28-16,-5 0-5 16,4 0 0-16,-1 0 5 15,1 0-6-15,-1 0 6 16,-3 0-5-16,-4 4 21 16,-6-2-32-16,-10 1 32 15,-5 0-32-15,-10-2 21 16,-2 1-10-16,-3-1-1 15,2 2-27-15,1-2 28 0,2 3-11 16,1-1-11-16,-4 0 11 16,-8 0 11-16,-8 1 5 15,-13-1-21-15,-1 0 11 16,-1 1-11-16,0-2-5 16,3 2-5-16,1 0 17 15,1 1 4-15,-1 0 5 16,-4 1-10-16,-6 1 15 15,-4 0 25-15,-4 1-25 16,0-1 0-16,2 0 5 0,5-1 9 16,11-3-14-1,3 0-9-15,6 1-11 0,-2 2 20 16,1-1-10 0,-2 3 10-16,2-2 5 0,3 0-5 15,-4 0 0-15,7-2 5 16,0 0 24-16,4-1-19 15,3 0 0-15,-2-2 1 16,-1 2 10-16,-6-2-11 16,2 0 27-16,-1 1-27 15,6 0 54-15,7-1-31 16,4 0-28-16,4 3 17 16,0-2-22-16,0 2 0 0,0 0 0 15,4-1 0-15,1 1 11 16,1-1 11-16,3 2-17 15,-1-2 40-15,-1 1-45 16,4-1-5-16,1 1 5 16,3 2 22-16,3-2-22 15,2 2 0-15,-2-1 0 16,0 3 0-16,-1-2 0 16,-2 2 6-16,-1 1-1 15,-1 1-5-15,0-2 0 16,1 0 0-16,-1 0 0 15,4-4 12-15,3 2-1 16,1-3-6-16,3-1-5 16,0 2 0-16,-1-2-16 0,-2 3 16 15,2-3 0-15,2 2-6 16,-1 1-5-16,2-1 5 16,-2 0 6-16,4 0-6 15,-2 0 6-15,0-1 0 16,0 1 6-16,2 1 0 15,2-2-1-15,1 1 1 16,-2 0-6-16,0-2 6 16,2 3-1-16,1 0 1 15,6-3 5-15,2 1 6 16,0 0 11-16,0 0-5 16,-1 0 0-16,-2 0 6 15,1-1-23-15,4 0 22 16,1-1-5-16,5-1 18 15,0 0-30-15,0 0 36 0,0 0-1 16,0 0-40-16,0 0-6 16,0 0-81-16,-17 3-316 15,-16 9-276-15,-9 2 122 16,1 5 406-16,15-8 45 16</inkml:trace>
  <inkml:trace contextRef="#ctx0" brushRef="#br0" timeOffset="161317.62">15980 1782 22 0,'0'0'30'0,"0"0"-4"0,0 0 2 15,0 0 0-15,0 0-4 16,0 0 3-16,-9-76 0 15,0 62 5-15,1-1-4 16,1-3 7-16,-1 0 23 16,0-3-5-16,3-2 16 15,1-1 30-15,2 0-39 16,1 0 4-16,1 1 14 16,0 1-24-16,0-2 6 15,0 2 14-15,0-3 1 16,0 3-12-16,0-2 1 15,0 1 21-15,1-1 5 16,4-4-12-16,1 0-35 16,2-1 11-16,0 3-37 15,2 3-7-15,0 3 1 0,3-1-5 16,0 3-6-16,3-2 0 16,3 2 0-16,0-2 11 15,3 0-11-15,2 1 11 16,0-1-11-16,0 0 11 15,-2 2 6-15,-4 2-6 16,-1 4 0-16,-4-1 18 16,3 2-29-16,1-1 5 15,4 2-10-15,6-1 5 16,5 0-6-16,9-1 0 0,3 1 1 16,-2 4-1-1,-6 2 0-15,-6 2 6 0,-3 2-5 16,-3-1 5-16,-4 2-6 15,1 0 1-15,3 0 5 16,2 0 0-16,3 0-6 16,1 0 0-16,0 3 6 15,-3 3-11-15,-4 0 0 16,-1 3 5-16,-5-1-10 16,0 2 5-16,1 0-5 15,0-1 16-15,0 2 10 16,2-1-10-16,0-2-5 15,2 2-6-15,1 1 11 0,-2 0 16 16,-2 2-16 0,0 1-5-16,-4-2-6 0,2 5 0 15,-4-3 0-15,3 2 6 16,-2-3 10-16,2 1 1 16,-2 1-6-16,-1 0 0 15,-2 1 0-15,-2 0-6 16,0 3-10-16,1-1 0 15,-1 1 16-15,-1-2 5 16,0 2-5-16,0 1 0 16,-2 0 0-16,-3-2-22 15,2-1 22-15,-2 0 0 16,-2-2 0-16,2 0 6 16,-2 3-1-16,-1-1 1 0,2 2 4 15,-2 0-10-15,0 1 0 16,0 0 0-16,0 0 0 15,0 0 0-15,0-1 11 16,0 2-5-16,0-1-6 16,0 1 5-16,0-3 1 15,0-2-6-15,0-2 5 16,0-1-5-16,0 1 6 16,-3-2-1-16,0 1-5 15,0 1 0-15,-3 2 0 16,0 3 11-16,0 0-11 15,-3 0 0-15,3 0 0 16,0-2 0-16,0-2 0 0,1-1 11 16,-1 0-6-1,-2 2-5-15,-3 0 0 0,1 1 0 16,-4 0 6-16,4 0-1 16,-2-2 6-16,3-1-11 15,-2 0-5-15,1-1 5 16,0-2 0-16,-2 2 5 15,-3-2 1-15,1 0-6 16,-2 1 5-16,1-2 24 16,-3-2-13-16,2 0-4 15,-2 1-1-15,3-2-11 16,-6 3-28-16,0 0-28 0,2-1 12 16,-4 2 44-16,1-2 0 15,1-1 0-15,5-4-5 16,-5 0 5-16,3-1 0 15,-1 0 0-15,-2-2 5 16,0 2 17-16,-2 0-22 16,1 1-6-16,-2-2 1 15,2 0 5-15,-4 2 11 16,1-2-11-16,3 1 0 16,2-1 5-16,1 0 1 15,1-1 5-15,2-1-11 16,-1 0 45-16,4 0-45 15,2 0 22-15,-1 0 6 16,0-5 17-16,0 0-33 16,-4-2 39-16,0 0-16 0,-1 2-12 15,0-2-18-15,0 0 7 16,1 0-1-16,0-1 18 16,2 1 12-16,2 0-7 15,0 0-5-15,-3-1-11 16,0-3-7-16,-1 2 2 15,-2-1-13-15,3-1 0 16,1 0 0-16,1-1 0 16,1 2 0-16,-1-1 0 15,1 3 0-15,-2-1 0 16,2-1 0-16,2 1 0 16,-2 0 0-16,1-1 0 0,2 2 0 15,-1-2 0 1,1 0 0-16,0 0 0 0,1-1 0 15,0 0 0-15,-1-1 0 16,0 0 0-16,0-1 0 16,1 0 0-16,1 0 0 15,1-1 0-15,-1 2 0 16,1-1 0-16,1 2 0 16,-1-2 0-16,1-2 0 15,1 3 0-15,-2-2 0 16,2-1 0-16,-1 1 0 15,2-1 0-15,0 2 0 16,2 1 0-16,1 0 0 16,-2 3 0-16,2-2 0 15,0 0 0-15,0 3 0 0,0-2 0 16,0 3 0-16,0-3-442 16,-4-17-767-16</inkml:trace>
  <inkml:trace contextRef="#ctx0" brushRef="#br0" timeOffset="171462.09">16708 944 10 0,'0'0'11'0,"0"0"-7"15,0 0-1-15,0 0-2 16,0 0 0-16,0 0-1 16,0 0 1-16,0 0 1 15,-27 4 3-15,24 0 3 16,-1-3 5-16,2 1-3 15,1 0 1-15,1-1-2 16,0-1-1-16,0 0 1 16,0 0 1-16,0 0 1 15,0 0-1-15,0 0-3 16,0 0 3-16,0 0 0 0,0 0 2 16,-2 0 2-16,2 0-3 15,-1 0-3-15,1 1 0 16,0-1 0-16,0 0-4 15,0 0 1-15,0 0 2 16,0 0 0-16,0 0 0 16,0 0 2-16,0 0 3 15,0 0 0-15,0 0 0 16,0 0 1-16,0 0-2 16,0 0 9-16,0 0 4 15,0 0 18-15,0 0 1 16,0 0 3-16,0-7 0 0,0-1-24 15,0-2-20 1,0-1 7-16,3 1-9 0,0 0-2 16,2-2-9-16,1 1 7 15,2-2-4-15,1-1 8 16,4-1 0-16,1 0 2 16,2 0 8-16,1 1-10 15,0 0 6-15,0 0-6 16,1 1-6-16,-2-1 6 15,5-1 2-15,0 3-2 16,-4 1 4-16,2 0-4 16,-2 0 4-16,2 1-4 15,0 0 1-15,-1-2-1 16,3 1-3-16,-2 1 1 0,-2-1 0 16,3 1-2-16,-3 0-2 15,2 0 5-15,0 1 2 16,0-1-1-16,0 0 0 15,0 3 0-15,1 0-1 16,1-1-6-16,2 1-5 16,0 2 0-16,1-1 6 15,1 0-9-15,0 1 0 16,-3 1 3-16,1 0 5 16,-2 1 4-16,0 0-5 15,0-1 3-15,3 1 5 16,-1 0 0-16,4 0-9 0,-2-1 9 15,3 3-1 1,0-1 1-16,-1-1-2 0,1 2 1 16,-1-1 2-16,-2 1 0 15,-1 1-1-15,-6 0 0 16,-2 0 0-16,-3 0 1 16,-4 0 3-16,-1 0-4 15,-2 0 1-15,-3 0 1 16,-1 0-1-16,-1 0 1 15,-1 0-2-15,0 0 0 16,0 0 2-16,0 0-2 16,0 0 2-16,0 0-2 15,0 0-7-15,0 0 7 16,0 0-4-16,0 0-39 0,0 0-33 16,0 0 4-16,-3 0 0 15,-4 0-8-15</inkml:trace>
  <inkml:trace contextRef="#ctx0" brushRef="#br0" timeOffset="172051.21">17434 289 16 0,'0'0'33'15,"0"0"7"-15,0 0 8 16,0 0-4-16,0 0 1 16,0 0 1-16,-16-10 5 15,16 9 16-15,0 1 3 16,0 0-11-16,0 0-15 15,0 0-44-15,0 0-5 16,10 0-42-16,13 4 23 16,8 9 24-16,8 1 8 0,6 1 3 15,-1 1-6 1,0-1-2-16,-4-2 1 0,-6 0 4 16,-6-2-7-16,-8-1-1 15,-5-3 0-15,-6-3 0 16,-5 0 0-16,-1 0 3 15,-1-4-1-15,-2 3-2 16,2 0-2-16,-2 1 1 16,1 2 1-16,-1 2 0 15,0 2 10-15,0 3-1 16,0 3 8-16,-1 5 0 16,-12 3 8-16,-4 3-3 15,-2 2 15-15,-3 2-17 16,3-1-9-16,1-3-6 15,5-6-5-15,4-7 5 0,4-7-2 16,2-4-6-16,2-2 0 16,1-1-66-16,0 0-55 15,-2 0-31-15,-1 0 42 16,-3-1-10-16</inkml:trace>
  <inkml:trace contextRef="#ctx0" brushRef="#br0" timeOffset="173154.94">18285 980 32 0,'0'0'38'16,"0"0"4"-16,0 0 8 15,0 0 4-15,0 0 5 16,0 0 16-16,-5-10 53 16,5 6 16-16,0-2 13 15,0 3 2-15,-1-1 0 16,1 2-3-16,0 2-56 16,0 0-17-16,0 0-83 15,0 0-5-15,0 0-42 0,0 0-34 16,0 0-26-1,0 0 8-15,7 2 40 0,11 8 59 16,9 3 0-16,4 3 13 16,9-2-9-16,2-1-4 15,6-4 0-15,1-3 17 16,0-6-17-16,-7 0 8 16,-6-1 26-16,-6-13-2 15,-2-5 23-15,-1-5 22 16,2-1-18-16,-3 0-17 15,0-1 10-15,-5 6 72 16,-2 2-35-16,-2 5-66 16,-1 6-23-16,3 3-17 15,4 4-34-15,5 0-20 16,7 3 66-16,3 9-17 16,-2 4 22-16,-2-2 0 0,-4-1 11 15,0-3-11-15,0-4 0 16,-4-4 0-16,-1-2 0 15,-2 0 5-15,-2-2 28 16,0-13 33-16,-1-2 19 16,0-1 144-16,-1-2-112 15,0 2-117-15,-3 6 0 16,-4 0 0-16,-1 6 0 16,-1 3 0-16,5 3 0 15,6 0 0-15,2 0 0 16,5 0-30-16,-1 3-155 0,-2 1-25 15,0-1-134-15,-1-1 30 16,-3-2-17 0,1 0 41-16,-6 0 118 0,-8 0 18 15</inkml:trace>
  <inkml:trace contextRef="#ctx0" brushRef="#br0" timeOffset="180684.95">22850 7801 88 0,'0'0'52'15,"0"0"-9"-15,0 0 38 16,0 0 16-16,0 0 53 16,0 0 59-16,0 0 101 15,0-49-8-15,0 48-23 16,0 1-98-16,0 0-95 15,0 0-45-15,-1 0-24 16,1 0-17-16,0 0 0 16,0 0-17-16,0 10-12 15,0 6 29-15,0 8 17 16,0 4 12-16,9 4-23 16,7 6 5-16,4 2-11 15,5 6 0-15,3 5 23 0,5 5-17 16,0 1 0-1,4-2 0-15,5-3 0 0,3-5 5 16,5-4-11-16,2-4 0 16,2-4-6-16,0-3-17 15,0-1 23-15,1-3-6 16,-1-2-17-16,2-5 12 16,3-3 11-16,-1-2 0 15,0-4 0-15,-2 0 6 16,1-4-6-16,-4 1 0 15,2-3 5-15,1-1 1 16,-1 0 11-16,-1-3-17 0,-1 0 6 16,-3-1 35-16,-2-1-35 15,3 0 12-15,-2 0-18 16,-3 0 0-16,-4 0 0 16,-3-1 0-16,-7-5 0 15,0-1-13-15,-1 1 8 16,3-1-1-16,1 0 6 15,-1-1-35-15,2-1 35 16,-3 1-23-16,1 0 23 16,-4 0-46-16,-3 1 17 15,-3 0 29-15,-4-1-18 16,0 1 13-16,1-1-7 16,1-1 12-16,2 0-11 15,2 1 5-15,0-1 6 16,1-1 0-16,-2 1 0 0,-1-2-6 15,-4 2 6-15,-1 2 12 16,-1-2 5-16,-3 1-11 16,0-1-6-16,-2 1 0 15,1 0 5-15,2-1 13 16,2-1-18-16,0 3 0 16,-2 0 0-16,-2 0-12 15,-4 3 12-15,-1 0 0 16,0 1 17-16,-1-2-17 15,3 1 0-15,2-2-11 0,3 1 11 16,0-1 0 0,4-3-6-16,-2 2 0 0,2 1 12 15,-2-1-6 1,-4 0 0-16,-2 1 6 0,-2 0 0 16,-1 1 17-16,0-1-23 15,1-1 6-15,3 1-6 16,0-2 0-16,3-1 0 15,-2 2 0-15,-1-1 0 16,-4 1 11-16,-1 2-5 16,-3 1-6-16,1 0 12 15,1 1-1-15,-3-3 1 16,4 0-12-16,-1 0 0 16,0 1 0-16,1-1-6 15,-1 4 6-15,-4-1 0 0,2 3 0 16,-4-1 6-16,-1 1-1 15,0 0 7-15,0 0 17 16,2-2 1-16,4 0-30 16,3 0-13-16,0-2-16 15,-2 3 18-15,-3-1 11 16,-1 2 0-16,-3 0-6 16,0 0 6-16,0 0-6 15,0 0-5-15,0 0 11 16,0 0 0-16,0 0 0 15,0 0 0-15,0 0 0 16,0 0 0-16,0 0-23 0,0 0 23 16,0 0 23-16,0 0 29 15,0 0-28-15,-3 0-24 16,0 0 0-16,-8 0 0 16,-9 0 0-16,-8 0 0 15,-7 0 0-15,-3 0 0 16,5-1 0-16,2-2 0 15,2-2 0-15,2 1 0 16,-1-1 0-16,0-4 0 16,-1 1 0-16,6-2 0 15,2 2 0-15,7-2 0 16,5 1 0-16,-3-2 0 16,5 1 0-16,1 1 0 15,0 1 0-15,2 4 0 16,2 0 0-16,1 2 0 0,-1 1 0 15,2 1 0-15,0 0 0 16,0 0 0-16,-1 0 0 16,1 0 0-16,0 0 0 15,0 0 0-15,0 0 0 16,0 0 0-16,0 0 0 16,1 0 0-16,11 0 0 15,12 5 0-15,11 7 0 16,7 2 0-16,2 1 0 15,0-3 0-15,3 2 0 16,6-3 0-16,1 2 0 16,0-4 0-16,-8-2 0 0,-10 1 0 15,-11-5 0 1,-14-1 0-16,-6-2 0 0,-5 3 0 16,0-3 0-16,0 0 0 15,0 0 0-15,0 0 0 16,0 0 0-16,0 0 0 15,0 0 0-15,0 0 0 16,0 2 0-16,0 5 0 16,0 6 0-16,0 11 0 15,-1 9 0-15,-8 8 0 16,-1 7 0-16,-5 3 0 16,0-2 0-16,0-2 0 15,5-6 0-15,0-8 0 0,4-9 0 16,1-8 0-1,2-6 0-15,3-6 0 0,-2-2 0 16,2-2 0-16,0 0 0 16,0 0 0-16,0 0 0 15,0 0 0-15,0 0 0 16,-4-13 0-16,-29-16-1431 16</inkml:trace>
  <inkml:trace contextRef="#ctx0" brushRef="#br0" timeOffset="191587.56">3443 5263 31 0,'0'0'38'16,"0"0"-10"-16,0 0-5 16,0 0-2-16,0 0-5 15,0 0 3-15,0 0-1 16,0-10-4-16,0 10-1 16,0 0-1-16,0 0 2 15,0 0 0-15,0-1 0 16,0 1-2-16,0 0-1 0,0 0-1 15,0 0-2-15,0 0 3 16,0 0 1-16,0 0-5 16,0 0 5-16,0 0-5 15,0 0 5-15,0 0-3 16,0 0-9-16,0 0 0 16,0 0 0-16,0 0 0 15,0 0-1-15,0 0 0 16,0 0 1-16,0 0 0 15,0 0-3-15,0 0-7 16,0 2 1-16,0 5 9 16,0 3 0-16,0 0 3 15,0 2-3-15,0 0 3 16,0 1 0-16,0 0-2 16,3 1-1-16,-3 0 3 0,0 0-1 15,0 0-1-15,0-1 0 16,0 0 1-16,0-1-1 15,0 2 1-15,0 2-2 16,0 1 2-16,0 0 0 16,3-1-2-16,-3 0 2 15,0-2-1-15,0 1 0 16,0-1-1-16,0-1 0 16,3 1 1-16,-3-3 0 15,0 2-1-15,3-1 0 0,-3 1 1 16,3 0 0-1,0 0-1-15,-1 0 1 0,-1 1-1 16,3 0 1-16,-2 1-1 16,-1-1 1-16,2-1-1 15,-1 1 1-15,1-2-1 16,-2 1 0-16,2 1 1 16,0 2-1-16,-1 1 0 15,1 0 2-15,0-1-1 16,1 4-1-16,-1 2 3 15,-3-3 0-15,3 2-1 16,0-1 0-16,2 0 1 16,-2-3-1-16,0 3 0 15,0-1-2-15,0 1 2 16,1 0 0-16,-1-2 0 0,0-1-2 16,-3 1 0-1,3-2 4-15,0 2-4 0,0 0 0 16,0-2 3-16,-3 4-3 15,3 0 1-15,0 1 1 16,-1 4 2-16,-2 0-1 16,1 1-3-16,-1-2 0 15,3 0 2-15,-2-1-1 16,1 1-1-16,-1 1 3 16,-1-1-3-16,0 0-3 15,0 2 3-15,0-1 5 16,0 1-5-16,2 2 1 15,-2 0-1-15,1-2 0 0,2 1 0 16,-1 2 1-16,2 0-1 16,-1 3 0-16,0-3 0 15,-1 2 2-15,5-1-2 16,-7 1 0-16,3 2 2 16,0 3-2-16,3 3 0 15,-3 2 0-15,2 0-1 16,-2 0 1-16,-2 2 0 15,1-4 0-15,1-2 1 16,-1 2-1-16,0-1 0 16,1 0-2-16,0 1 2 15,0-1 0-15,0 1 0 16,-3 0 0-16,3-1 0 16,3 2 1-16,-4-1 0 0,1 0-1 15,-1-2 0-15,0 2 0 16,1-3 0-16,-2 3 0 15,2-3-1-15,-1 1 1 16,1-4-3-16,0-5 7 16,0-3-8-16,0-2 4 15,3-2 0-15,-2 0 4 16,2 0-4-16,0 2 0 16,-1-2 0-16,1 1-1 15,-2 1 2-15,2 3-2 16,-3 0 2-16,-3-1-1 15,3 2 0-15,-3-4-2 0,3 1 2 16,-3-3 0-16,3 0 5 16,0-2-5-16,0-4-1 15,2 1 1-15,-4-2 0 16,3-2 0-16,-1 3 0 16,-1 2 0-16,-1-3 0 15,1 2 0-15,-2-1 0 16,1 0 0-16,-1 0 0 15,2 0 0-15,-1-1 0 16,1 0-2-16,-2 1 0 16,0 1-1-16,0 0 3 15,0-1 0-15,0 1-1 16,0-2 1-16,0-2-2 16,0-2 2-16,0 0 0 15,0-2 2-15,0-3-7 0,1 2 10 16,-1-1-8-16,3 0 3 15,-1 0 0-15,-1 1 0 16,1-2 1-16,1 1-1 16,-3-3-1-16,4 0 1 15,-4-1-4-15,0-2-2 16,3 0 3-16,0 0-2 16,0 0-4-16,3 1 1 15,5-1 8-15,2 1 0 16,9-1 0-16,1 0 0 0,5 0 3 15,2 0-2 1,3 0-1-16,-2-7 0 0,-1 2 3 16,1-2-2-16,4 0-1 15,3-1 0-15,6-1 1 16,6-1-1-16,8-1 0 16,1-2 2-16,2 0-1 15,-3-1-1-15,-3 2-1 16,-1-2 1-16,1-1 1 15,6 1-1-15,2-2 1 16,4 2-2-16,3 0 5 16,1 2-5-16,0 1 1 15,-2 1 0-15,-7 1 4 16,-2 2-2-16,-8 1-1 16,-4-1 1-16,4 1 2 0,2-1-2 15,3-2-2-15,4 0 1 16,0 1-1-16,-4 1 0 15,-8 1 0-15,-9-2-2 16,-1 3 2-16,-2-2 2 16,2-1-2-16,9-2 0 15,1 0 2-15,8-1-2 16,-1 0 0-16,-3 2 0 16,-3 1 4-16,-2 1-4 15,-5 2 2-15,1-2-3 0,0 2 3 16,4-3 2-1,4 0-4-15,5-2 2 0,6 0 2 16,1-2 1 0,3-1-5-16,6 0 2 0,-3 1-2 15,-3 0 1-15,-10 2 0 16,-5 0-1-16,-2 1 5 16,2-2 1-16,4-1-6 15,7 1 0-15,4-1 0 16,5 1 0-16,-2 1 0 15,-3 2 6-15,-4-1-9 16,-12 2 7-16,-2 1 0 16,-6-1-2-16,5-1-2 15,2 3 2-15,3-2-2 16,0-1 4-16,1 1-2 0,6 0-1 16,-4-1-1-1,-3 2 0-15,-6-1 2 0,-6 1-2 16,-7 2-2-16,-1-1 2 15,4 1 0-15,0-2-1 16,4 0 1-16,-1 1-3 16,3 0 3-16,-4 0 0 15,-3 0-1-15,-5 2 1 16,-1-1 0-16,-2 4 1 16,1-3-1-16,-1 2 0 15,8 0 0-15,3-1 1 16,2-1-1-16,0 3-9 0,-4-1-10 15,-7 1 7-15,-6 0 2 16,-11-2 9-16,-1 1 2 16,0-2 2-16,1 0 1 15,5-1 1-15,3 1-2 16,3 0-2-16,-1-2-1 16,-1-1 0-16,-4 2 0 15,-8 0 0-15,-2 1 2 16,-5 1 3-16,-2 0 20 15,2 1 1-15,-2-1 5 16,2 1-24-16,2-2-3 16,1 0-6-16,0 0 4 15,0 0-2-15,0 0 4 16,-3 1 16-16,1-3 29 16,-1 1 31-16,2-2-2 0,-2 0-26 15,0-5-22-15,3 3-10 16,1-3-10-16,-1-1-3 15,-1 3-7-15,-1-1 23 16,-1 0 33-16,0-1 56 16,0-2-8-16,0-1 19 15,-2 1-18-15,1-1-30 16,-2 0-53-16,0-2 11 16,0 1-28-16,0-1 6 15,1 2-5-15,1 0 28 16,1 0-12-16,0 1 57 15,0-2-39-15,0 1 6 16,-1 0-23-16,-1-1 0 16,4 1 0-16,-4 2 0 0,3-2 12 15,-4 1 28-15,2 0-21 16,1-1-42-16,0-1 0 16,0-1 0-16,-3 0 0 15,0-1 0-15,0 2 0 16,0-2 0-16,0 2 0 15,0-1 0-15,0 0 0 16,-3 1 0-16,1 0 0 16,1 2 0-16,-1-3 0 15,1 1 0-15,-1-2 0 16,1-2 0-16,-3 1 0 0,2 0 0 16,-1-2 0-1,2 1 0-15,-1-3 0 0,1 2 0 16,-1-4 0-1,-1 2 0-15,3-2 0 0,0 0 0 16,0 1 0-16,0-2 0 16,0 4 0-16,0-1 0 15,0-1 0-15,0 3 0 16,-3-2 0-16,1 1 0 16,2 0 0-16,-1-1 0 15,-1-2 0-15,-1 0 0 16,-2-1 0-16,0 4 0 0,2-2 0 15,0 1 0 1,2-2 0-16,-1 1 0 0,2 0 0 16,0 0 0-16,0-2 0 15,0 0 0-15,0-2 0 16,0 0 0-16,0 0 0 16,0-1 0-16,0-1 0 15,0 0 0-15,0-2 0 16,0 1 0-16,0-1 0 15,0 2 0-15,0 0 0 16,0 1 0-16,0 1 0 16,0-1 0-16,-3 0 0 15,-1 0 0-15,-1-4 0 16,1 2 0-16,-2-4 0 16,3 0 0-16,-2 0 0 0,2-1 0 15,0 4 0-15,0 0 0 16,0 1 0-16,0 2 0 15,-1 1 0-15,3 0 0 16,-2 0 0-16,1-1 0 16,-1 1 0-16,0 0 0 15,3 1 0-15,-3 2 0 16,3-1 0-16,0 3 0 16,-3 0 0-16,3 0 0 15,0 3 0-15,-2-3 0 16,1 2 0-16,-1 1 0 15,1 1 0-15,-1-1 0 16,-2 1 0-16,1 1 0 16,2 2 0-16,-1 0 0 0,1 1 0 15,-1 1 0-15,2 1 0 16,0-1 0-16,0 1 0 16,0-1 0-16,0 0 0 15,0 0 0-15,0 3 0 16,0 0 0-16,0 1 0 15,0 2 0-15,-1-2 0 16,1 2 0-16,0 0 0 16,0-1 0-16,0 0 0 15,0 1 0-15,0-1 0 16,0 1 0-16,0 0 0 16,0-2 0-16,0 2 0 0,0 0 0 15,0-1 0-15,0 1 0 16,-2-2 0-16,1 1 0 15,-1-2 0-15,1-2 0 16,-1 1 0-16,-1 1 0 16,2 1 0-16,-4-2 0 15,5-1 0-15,-4 1 0 16,4 1 0-16,-3 1 0 16,3 4 0-16,0 0 0 15,0 5 0-15,-2 0 0 16,1 0 0-16,1 0 0 0,-2 0 0 15,2 0 0-15,-1 0 0 16,-1 0 0-16,-2-1 0 16,-5-2 0-16,-6-1 0 15,-6 0 0-15,-4 0 0 16,-5-1 0-16,-3 1 0 16,-4 2 0-16,1-3 0 15,-1 1 0-15,-2 0 0 16,-4-2 0-16,-2 2 0 15,-4-1 0-15,1-2 0 16,-6 3 0-16,-2 1 0 16,-4 0 0-16,-3 2 0 15,-7-2 0-15,0 3 0 16,-14-2 0-16,-4-2 0 0,-1 2 0 16,1 0 0-1,9 1 0-15,1 1 0 16,5 0 0-16,1 0-30 0,-2 0 24 15,-4 0 6-15,-7 0 6 16,-4 0 0-16,-2 0-6 16,4 0 6-16,8 0 12 15,3 0-18-15,7-4 0 16,-1 1 0-16,6 3 0 16,-9 0 0-16,0 0 0 15,-9 0 0-15,-3 7-24 16,1 0 18-16,4-2 6 15,8 0 12-15,6-2 6 16,8-2-18-16,0 2 0 16,0 3 0-16,-2-1 0 0,-1 4 0 15,1 1 0-15,4-2 0 16,5 1 0-16,3-5 0 16,5-1 0-16,-2-1 0 15,2 0 0-15,-3 1 0 16,-1-1 0-16,-3 3 0 15,-2 0 0-15,-4 0 0 16,4 0 0-16,0 2 0 16,4-1 0-16,2 1 0 15,2 0 0-15,0 0 0 0,5-1 0 16,-3 1 0 0,1-2 0-16,0 2 0 15,-1 2 0-15,-2-1 0 0,3 1 0 16,-1-1 0-16,-1 0 0 15,3-4 0-15,1 3 0 16,1-1 0-16,-1-1 0 16,0 2 0-16,-3-1 0 15,3 1 0-15,2-2 0 16,3-1 0-16,4-1 0 16,3-1 0-16,3-2 0 15,-1 1 0-15,4 1 0 16,-6-1 0-16,5 3 0 0,1 1 0 15,1 0 0-15,4-3 0 16,1 0 0-16,0 1 0 16,2 0 0-16,-5-1 0 15,4 4 0-15,-8-2 0 16,4 1 0-16,-3 2 0 16,0-2 0-16,3 0 0 15,2-1 0-15,4 0 0 16,0-1 0-16,3 0 0 15,-3 0 0-15,-4 1 0 16,-1 3 0-16,-5-1 0 16,4-1 0-16,0 1 0 15,5-3 0-15,2 0 0 16,4-2 0-16,2 3 0 0,-2-3 0 16,-2 1 0-16,-2 3 0 15,-3 0 0-15,0 3 0 16,-1-3 0-16,5-2 0 15,4-2 0-15,4-1 0 16,2 0 0-16,0 0 0 16,0 0 0-16,0 2 0 15,0-2 0-15,0 0 0 16,0 1 0-16,-1-1 0 16,-2 1 0-16,0 0 0 15,0 1 0-15,0 0 0 0,3-2 0 16,-3 0 0-16,3 0 0 15,0 1 0 1,0-1 0-16,0 1 0 16,-3 1 0-16,0 1 0 0,-3-1 0 15,0 2 0-15,-1-1 0 16,2-1 0-16,2-1 0 16,3-1 0-16,0 0 0 15,0 0 0-15,0 0 0 16,0 0 0-16,0 1 0 15,0-1 0-15,0 0 0 16,0 0 0-16,0 0 0 16,0 0 0-16,0 0 0 15,0 0 0-15,0 0 0 16,0 0 0-16,0 0 0 0,0 0 0 16,0 0 0-16,-1 2 0 15,-1-2 0-15,2 0 0 16,0 0 0-16,0 0 0 15,0 0 0-15,0 0 0 16,0 2 0-16,0-2 0 16,0 0 0-16,-1 0-30 15,1 0-11-15,-2 0-5 16,-4 1-240-16,-4 4-278 16,-5 4 104-16,-9 2 168 15,2 1 139-15,-1-4 44 16</inkml:trace>
  <inkml:trace contextRef="#ctx0" brushRef="#br0" timeOffset="193815.92">6995 4682 21 0,'0'0'22'0,"0"0"10"16,0 0-8-16,0 0-5 16,0 0 6-16,0 0 5 15,0 0-1-15,-22 27-1 16,22-25 11-16,0-2 11 16,0 0 19-16,0 0 6 15,0 0 25-15,0 0 41 16,0 0 67-16,0 0 62 15,0-4 60-15,0-3-56 16,0-1-112-16,0-5-63 16,0 0-99-16,0-1 0 15,0-6 0-15,0-1 0 16,2-6 0-16,9-1 0 16,3-3 0-16,4-1 0 0,-3 0 0 15,1-1 0-15,1 0 0 16,2-2 0-16,0-2 0 15,5 0 0-15,5-3 0 16,2 5 0-16,0-2 0 16,-1 0 0-16,-3 2 0 15,-3-5 0-15,-4 1 0 16,-1-2 0-16,1 1 0 16,1 1 0-16,2-1 0 15,-1 2 0-15,5 3 0 0,-5 2 0 16,-4 3 0-1,0 1 0-15,-4 2 0 0,0 1 0 16,-2 3 0-16,0-1 0 16,2 0 0-16,2 0 0 15,2 1 0-15,1-1 0 16,1 2 0-16,1-2 0 16,-5 1 0-16,-1 2 0 15,-4 2 0-15,-1 0 0 16,0-1 0-16,-2-1 0 15,7 0 0-15,-2 0 0 16,3 0 0-16,1-1 0 16,-1 3 0-16,-2-1 0 15,-1 3 0-15,-4 2 0 16,0-1 0-16,0 2 0 0,-2 1 0 16,1 2 0-16,-2 0 0 15,0-1 0-15,1 2 0 16,1-3 0-16,-1 2 0 15,1-1 0-15,1 0 0 16,-3 0 0-16,-2 2 0 16,4 2 0-16,-4-2 0 15,3 0 0-15,-2 0 0 16,1 0 0-16,-3 0 0 16,3 2 0-16,-1-2 0 15,0 1 0-15,-2-1 0 16,2 2 0-16,-2-1 0 0,-2 4 0 15,1-1 0-15,1 3 0 16,-3 2 0-16,0 0 0 16,0-1 0-16,0 2 0 15,0 0 0-15,0 0 0 16,0 0 0-16,0 0 0 16,0 0 0-16,0 0 0 15,0 0 0-15,0 0 0 16,-3 0 0-16,-9 8 0 15,-9 5 0-15,-3 3 0 16,-4 0 0-16,-2 1 0 16,-1-4 0-16,-4 1 0 15,1-1 0-15,1 0 0 16,2-3 0-16,1-2 0 0,6-1 0 16,6-2 0-16,2-3 0 15,4-2 0-15,4 0 0 16,1 0 0-16,1 0 0 15,0 0 0-15,6 0 0 16,0 0 0-16,0 0 0 16,0 0 0-16,0-2 0 15,0-3 0-15,3-2 0 16,8-1 0-16,8-5 0 16,5 0 0-16,5-1 0 15,4 0 0-15,8-1 0 16,-1 1 0-16,-3-1 0 15,-1 5 0-15,-6-1 0 0,-5 4 0 16,-1-2 0 0,-3 4 0-16,-2 1 0 0,-7 2 0 15,-6 1 0-15,-4 1 0 16,-2-2 0-16,0 2 0 16,0 0 0-16,0 0 0 15,0 0 0-15,0 0 0 16,0 0 0-16,0 0 0 15,0 0 0-15,0 0 0 16,0 5 0-16,3 8 0 16,0 6 0-16,7 7 0 15,-1 3 0-15,4 4 0 16,-2 2 0-16,3 0 0 0,-3-1 0 16,-2-3 0-16,-1-5 0 15,-2-5 0-15,1-5 0 16,-4-7 0-16,-1-3 0 15,1-2 0-15,-2-4 0 16,1 0 0-16,-2 0 0 16,0 0 0-16,0 0 0 15,0 0 0-15,1 0 0 16,8 0-436-16,1 7-767 16,1 1 871-16</inkml:trace>
  <inkml:trace contextRef="#ctx0" brushRef="#br0" timeOffset="200870.75">9648 4806 34 0,'0'0'37'0,"0"0"5"16,0 0-3-16,0 0-2 15,0 0-7-15,0 0 0 16,0 0 2-16,0-6 1 16,0 6 13-16,0 2 2 0,0 5 28 15,-4 4-4-15,-4 1-14 16,2 4-10-16,-4 3 7 16,-1 0 10-16,1 4 8 15,-2 0-12-15,3 0-1 16,0 3 2-16,-1-4 14 15,2 0-21-15,2-4 5 16,1-1-21-16,1 0 5 16,1-2-8-16,-3 2-5 15,2 0 0-15,1 2 6 16,-2 0-32-16,4 1 22 16,-1 1-5-16,1-1-11 15,1 3 5-15,0-1 17 16,-2-1-17-16,-1 2-5 15,0-3 12-15,-1-1-6 0,1-2 5 16,1 2-11-16,-1-4 29 16,2 1-40-16,-1-1 11 15,1 0-11-15,-1 3 17 16,-1-1-17-16,0 1 0 16,-1 2 6-16,-2-1 5 15,0 3-11-15,2-2 11 16,-1-2-11-16,5 1 0 15,-3-1 0-15,3-2 6 16,-3 2 0-16,0-5-6 16,0 4 0-16,-4 0 11 15,2 1 7-15,1-1-13 16,-4 0 18-16,4 2-23 0,-5-1 0 16,6-1 6-1,1 0-6-15,-1 0 6 0,0-2-6 16,0 1 0-16,0-2 0 15,0 1 6-15,2-1-6 16,-2-1 5-16,-1 0-5 16,1 1 6-16,0 0 0 15,0-2 5-15,-2 1 1 16,5-3-12-16,-3 3 6 16,3-2-1-16,-3 4-5 15,3 0 6-15,-2 1-6 16,1 0 0-16,-2-2 6 15,1 4 0-15,-3-1-6 0,2 0 0 16,1 3 6-16,1-4-1 16,-1 3-5-16,2-1 12 15,0 1-12-15,0-1 0 16,0-3-6-16,0 1 6 16,0-1 12-16,0 2-12 15,0 1 6-15,0 0-6 16,0 0 0-16,2 0 5 15,-1 3-5-15,2 1 0 16,0 0 0-16,3 2 0 0,-3 2 6 16,0-1-6-1,-3 3 6-15,0-1-6 0,3-1 6 16,-3 0-1-16,3 0-5 16,0-1 0-16,3 0 18 15,1 2-12-15,1-1-6 16,-2-2 0-16,0-1-6 15,-3 0 6-15,0 0 0 16,0 2 6-16,3-1 5 16,-5 3-5-16,2-1 0 15,0 3 0-15,3-1 12 16,0-1-18-16,3 1 0 16,-3-2 0-16,0 2 0 15,3 0 0-15,-3-1 0 16,0 1 0-16,-2 0 0 15,-1 2 0-15,-1 4 0 16,-1-1 0-16,-1 3 0 0,2-2 0 16,-2-3 0-16,1-1 0 15,1-4 0-15,-1 0 0 16,-1 1 0-16,0 0 0 16,0 2 0-16,0-1 0 15,0-1 0-15,0 1 0 16,-3-2 0-16,-1 1 0 15,-2-2 0-15,3 2 0 16,0 1 0-16,-1 2 0 16,1 0 0-16,1 3 0 15,-2-1 0-15,-1 2 0 16,2 2 0-16,0 0 0 16,3 1 0-16,-3 2 0 15,1 1 0-15,1-1 0 0,1 0 0 16,0-5 0-16,0-2 0 15,0-2 0-15,0-2 0 16,0-3 0-16,0-1 0 16,0 2 0-16,0-1 0 15,1 1 0-15,1 0 0 16,-1 0 0-16,1-4 0 16,-2 1 0-16,3-2 0 15,0-3 0-15,3-2 0 16,-1-3 0-16,-1-4 0 15,2-1 0-15,-3 1 0 0,0 0 0 16,0-1 0-16,-2 0 0 16,2-1 0-16,0-2 0 15,0-2 0-15,2 0 0 16,4-3 0-16,3 0-30 16,4 0 30-16,1 0 6 15,0 0 0-15,0 0-1 16,7 0-5-16,4-6 0 15,12-1-5-15,8-3-1 16,9-1 6-16,4 0-12 16,-3-2 1-16,-4 3-7 15,3 1 18-15,-4 2 0 0,4-1 18 16,4 1-18-16,8-3 5 16,4 0 1-16,13-1 0 15,7 1 0-15,1 0 0 16,-2-1-1-16,-7 1-5 15,-7-1 0-15,-5 0-5 16,0-1-19-16,2-1 24 16,1-1 0-16,3 0 0 15,-1 0 0-15,0 1 0 16,-1 1 0-16,-6 3 6 16,-7 1-6-16,-10 2 6 15,-3 0 0-15,-1 2 0 16,3 0-1-16,5 0 8 15,6-2-13-15,5-1 0 16,-1-2 0-16,-2 1-30 0,0 0 30 16,-7-2-29-16,-5 2 29 15,-9 0 0-15,-2 3 0 16,-1-3-6-16,3 3 6 16,4-1 12-16,3 1-12 15,-1-3-12-15,6 1 1 16,-5 2 5-16,-6-1-17 15,-4 1 23-15,-8-1 0 16,3-1 0-16,-1 0 0 16,7-2 11-16,8 1-11 15,7-2 6-15,7 0-6 16,-1 0 0-16,-6 2 6 0,-9 1-23 16,-6 1 11-16,-7 1-12 15,0-1 18-15,-3-3-5 16,4 3-1-16,0-5 6 15,1 0 6-15,-2 1-6 16,-2 1 0-16,-6 4 0 16,-2-1 5-16,-1 4-5 15,-1 0 0-15,-1-1 0 16,-4 2 0-16,-3 1-5 16,-3-1-1-16,-2 1 6 15,-1-2 0-15,-1 2 6 16,0 0-6-16,1 0-12 15,0 0 12-15,-1-2 0 0,4 1-6 16,-1 0 6-16,3-2 6 16,0 1-6-16,-2-1 0 15,-2 1 0-15,-5 2 0 16,-2 0 0-16,-2 0-6 16,-1 0 6-16,-1 0 0 15,2 0 0-15,0 0 0 16,-2 0-6-16,2 0 6 15,-2 0 0-15,1 0 0 16,1 0 0-16,1 0 6 16,0 0-23-16,0 0 5 15,-2 0 12-15,1 0 6 0,-1 0-6 16,-1 0 0-16,2 0 0 16,-1 0 0-16,-1 0 0 15,2 0-6-15,-2 0-5 16,0 0 11-16,0 0-6 15,0 0-5-15,0 0 5 16,0 0 6-16,0 0-12 16,0 0 18-16,0 0-6 15,0 0 0-15,0 0 6 16,0 0-6-16,0 0 0 16,0 0 0-16,0 0-6 15,0 0 6-15,0 0 0 16,0 0 6-16,0 0-6 0,0 0 0 15,0 0 11 1,0 0-16-16,0 0 5 0,0 0-6 16,0 0 6-16,0 0 11 15,0 0-11-15,0 0 0 16,0 0-5-16,0 0 5 16,0 0 0-16,0 0 5 15,0 0-5-15,0 0 6 16,0 0-6-16,0 0 0 15,0 0 0-15,0 0 0 16,0 0-6-16,0 0 6 16,0 0 0-16,0 0 6 0,0 0-6 15,0 0 0 1,1 0 0-16,-1 0 0 0,0 0 0 16,2 0-6-16,-2 0 6 15,0 0 0-15,0 0 0 16,0 0-5-16,0 0 5 15,0 0 0-15,6 0 0 16,-3 0 0-16,1 0 0 16,-4 0 5-16,2 0-5 15,-2 0 0-15,1 0-5 16,1 0 5-16,1 0 0 16,1 0 5-16,-1 0-5 15,2 0 0-15,-1 0 0 16,-1 0 6-16,0 2-6 15,-2-2-6-15,1 0 6 0,-2 0 6 16,3 0-6-16,0 0 0 16,-1 0 0-16,1 0 0 15,-2 0 6-15,2 0-6 16,3 0 0-16,1 0 0 16,1 0 0-16,-1 0 0 15,2 0 0-15,-3 0 6 16,-1 0-6-16,-4 0 5 15,2 0-5-15,0 0 0 16,2 0-5-16,-2 0 5 16,2-2 11-16,-2 2-11 15,0-1 0-15,-1 1 0 0,-2-2-6 16,3 2 6-16,-1 0-5 16,1-1 5-16,0 1 5 15,3-2-5-15,1 1-5 16,-3 1 5-16,1-1 0 15,-4 1-6-15,1 0 0 16,-2 0 6-16,0-3 0 16,0 3-11-16,3 0 11 15,0 0 0-15,3 0 0 16,1 0 0-16,-2-2 0 16,1 2-18-16,-2-2 18 15,-1 0 0-15,0 1 0 16,-1 1-11-16,1 0 11 0,4 0 6 15,-1-2-6 1,2 2-12-16,-1-1 6 0,-1 1-11 16,-2 0 0-16,-2-2 11 15,-1 2-5-15,-1 0 5 16,0 0 0-16,2 0-5 16,1 0-17-16,3-2-34 15,-2 0 6-15,4 0 1 16,-4 0 17-16,1 2 22 15,-2-2-1-15,0 2 7 16,0-1-1-16,0 0 1 16,0-1 5-16,1 2-6 0,0-1 11 15,-2 1-15-15,-1 0 9 16,-1-2 6-16,0 2 0 16,2 0 0-1,-2 0 6-15,0 0-6 0,0-1 0 16,0 1 0-16,0 0 0 15,0 0 0-15,0 0 0 16,0 0-6-16,0 0 6 16,0 0 0-16,0 0 0 15,0 0 0-15,0 0 0 16,0-2 0-16,0 2 6 16,0 0 4-16,0 0-5 15,0 0 11-15,0 0 0 0,0 0 16 16,0 0-16-1,1-2 0-15,1-1 1 0,1 0-17 16,-1-3 5-16,1 4 1 16,-2-3 15-16,1 3 1 15,-2-2 6-15,1-1-11 16,1 0 0-16,-2-3-6 16,3 2-5-16,-2-3-6 15,1-1 5-15,0 0-5 16,0 2 6-16,-2-2-6 15,1 1 0-15,-1 1 6 16,0 0-1-16,2-1-5 16,-2 1 6-16,1-2-6 15,-1 1 0-15,0-1 0 0,0 0 0 16,0-1 5-16,0 0-5 16,0-1 6-16,0 2-6 15,0 0 6-15,0 0 5 16,0 1-11-16,0-1 6 15,0 3 5-15,0-1-5 16,-1 2-1-16,-2-1-5 16,1 0 29-16,0 0-18 15,-1 0 7-15,1 0 5 16,1 0-12-16,1 0 6 16,-2-1-11-16,2 0 6 15,-1-1-1-15,-2 1 6 16,0-2 1-16,-2 1 11 0,3-1-12 15,-1 0-5 1,0-2-7-16,-1 2-5 0,1 0 6 16,2 1-6-16,-1 1 6 15,-1-2 0-15,2 3 0 16,-2-2 5-16,-2-1 1 16,1 1-6-16,1-3 12 15,-3 1-18-15,3-1 0 16,-2 0 0-16,1 0 0 15,-1 1 0-15,1-2 0 16,-1 2 0-16,0-2 0 16,-1 2 0-16,0-4 0 0,-1 3 0 15,0 0 0-15,0-1 0 16,2-1 0-16,1-1 0 16,-1 1 0-1,1-1 0-15,-1-2 0 0,0 0 0 16,-2 0 0-16,1 0 0 15,-1 2 0-15,1-2 0 16,-1 0 0-16,2-3 0 16,2 0 0-16,0 2 0 15,2-3 0-15,-4 1 0 16,5-1 0-16,-3 0 0 16,0-3 0-16,0 0 0 15,-3-1 0-15,2 0 0 16,1 2 0-16,0-5 0 15,0 2 0-15,0 1 0 0,0-1 0 16,-2 0 0-16,1 3 0 16,1-2 0-16,1-1 0 15,1 0 0-15,-2 0 0 16,1-1 0-16,-1 0 0 16,0-1 0-16,-1 0 0 15,-1-1 0-15,0 1 0 16,0-3 0-16,2-2 0 15,-3 0 0-15,0 0 0 16,0-1 0-16,-4-1 0 16,2 1 0-16,1-3 0 15,-5 2 0-15,4 0 0 0,-2 0 0 16,0 0 0-16,-1-2 0 16,2 1 0-16,-1-2 0 15,2 0 0-15,-1 0 0 16,3-3 0-16,-2 2 0 15,1-2 0-15,1 2 0 16,2 5 0-16,-2-3 0 16,1 3 0-16,-2 0 0 15,3-2 0-15,-1 3 0 16,2-1 0-16,0 0 0 16,3 3 0-16,0-1 0 15,0-2 0-15,0 1 0 16,0 0 0-16,0 2 0 15,0-3 0-15,0 2 0 16,3 2 0-16,0 0 0 0,0 0 0 16,0 2 0-16,0-2 0 15,3 3 0-15,-2 1 0 16,-2 0 0-16,1 2 0 16,-3 0 0-16,0 3 0 15,0-1 0-15,0 3 0 16,0 1 0-16,0 1 0 15,-6 0 0-15,-3 3 0 16,2 2 0-16,-4 1 0 16,-2 4 0-16,-7-1 0 0,-10 4 0 15,-11-2-65 1,-10 4 42-16,-13 0 12 0,-8 0-7 16,-4 2 7-16,-6-1 5 15,-7 1-52-15,-10 0 24 16,-9 0-12-16,-5 0 17 15,-2 0-28-15,3 0-10 16,5 0 44-16,1 0-10 16,2 0 28-16,5 0 5 15,5 0-11-15,5 0 11 16,1 0 16-16,0 0-10 16,-2 0 5-16,5 0-11 15,3 0-22-15,12 0 22 16,7 0-6-16,8 0 6 15,3 0 0-15,5 0 11 0,1 0-11 16,0-5 0-16,-5 5 0 16,-2-1 11-16,-1 1-11 15,-1 0-11-15,-2 0 11 16,6 0 0-16,3 0 0 16,4 0 6-16,7 0 10 15,1 0 1-15,0 0-17 16,-4 0 0-16,-4 0 6 15,-2-2-1-15,-6 2-5 16,0 0 0-16,2 0 0 16,6 0-39-16,6 0 39 15,5 0-16-15,5 1 10 0,0 0 6 16,-2 2 0-16,-1 0 0 16,-4 0 0-16,-1 1 0 15,2 2-5-15,-1-1 5 16,2 2-5-16,-2-3 10 15,1 2 0-15,0-2-5 16,-1 0-10-16,1-1 10 16,3-1 5-16,1-2 17 15,0 0-17-15,8 0 6 16,1 0-11-16,7 0 6 16,1 0 11-16,1 0 0 15,0 0-12-15,-4 0 1 16,-1 0-6-16,-7 0 0 15,-4 3 0-15,1 4 0 16,0-2 17-16,8 3-17 0,3-4 5 16,3 0-5-16,3 0-5 15,3-1-1-15,1 0 6 16,1 0 0-16,2-2 0 16,0 0 6-16,0-1-6 15,3 0 22-15,-4 0-16 16,4 0 45-16,0 0 0 15,0 0 7-15,0 0-58 16,0 0 5-16,0 0 18 16,0 0-23-16,0 0 0 0,0 0 23 15,0 0-17 1,0 0 17-16,0 0 18 0,0 0 28 16,0 0-56-16,0 0-13 15,0 0 0-15,0 0 0 16,0 0 0-16,0-1-464 15,16-4-527-15,11-11 552 16</inkml:trace>
  <inkml:trace contextRef="#ctx0" brushRef="#br0" timeOffset="202656.81">11033 4702 71 0,'0'0'22'0,"0"0"15"16,0 0 3-16,0 0 1 15,0 0 7-15,0 0 12 16,0 0 11-16,3 0 17 15,-3 0 7-15,0 0 29 16,0 0 28-16,0 0 25 0,0 0 21 16,0 0 20-16,0 0 109 15,0 0-49-15,0-6-278 16,0-5 0-16,0-4 0 16,-6-3 0-16,-2-3 0 15,0-3 0-15,0-1 0 16,-1-2 0-16,0 2 0 15,-6-2 0-15,4 1 0 16,-1 2 0-16,1 0 0 16,-2 2 0-16,3 0 0 0,1 1 0 15,2 3 0 1,-1 0 0-16,-2-1 0 0,4-1 0 16,-3 0 0-16,-4 0 0 15,-1-5 0-15,2 1 0 16,-3-1 0-16,2 2 0 15,-2-2 0-15,1 3 0 16,-2-2 0-16,4 1 0 16,-3-1 0-16,3 1 0 15,-4-2 0-15,5 2 0 16,-2-1 0-16,0 2 0 16,0 1 0-16,0 2 0 15,-2 1 0-15,-1 0 0 0,1-2 0 16,0-1 0-1,3 1 0-15,-2-3 0 0,1 1 0 16,1-1 0-16,-1 1 0 16,1-1 0-16,0 2 0 15,-1 1 0-15,2 0 0 16,-1 2 0-16,3-1 0 16,-1 3 0-16,-2 0 0 15,4-1 0-15,1 2 0 16,-1-2 0-16,0 2 0 15,0-1 0-15,-1-1 0 16,3-2 0-16,-1 1 0 16,-1-1 0-16,1 2 0 15,-1 0 0-15,-2 2 0 0,4 3 0 16,-2-2 0-16,2 1 0 16,-2-1 0-16,0-2 0 15,-1 2 0-15,3-3 0 16,-1 3 0-16,1 0 0 15,-2 0 0-15,1-1 0 16,-2 3 0-16,0-5 0 16,0 0 0-16,0 1 0 15,-3-4 0-15,3 4 0 16,1 0 0-16,1 2 0 16,1 3 0-16,0 2 0 15,0-4 0-15,-3 1 0 16,2 1 0-16,4 1 0 15,-2 1 0-15,2 4 0 16,2 1 0-16,-2 2 0 0,3 1 0 16,-2 0 0-1,2 1 0-15,0 0 0 0,-1 0 0 16,1 0 0-16,0 0 0 16,0 0 0-16,0 0 0 15,0 0 0-15,0 0 0 16,0 0 0-16,0 0 0 15,0 0 0-15,-2 0 0 16,2 0 0-16,-1 0 0 16,-5 4 0-16,2 5 0 0,-7 6 0 15,0 2 0 1,-3 4 0-16,-1 1 0 0,-5 6 0 16,0 4 0-16,-3 2 0 15,-2-2 0-15,4-2 0 16,7-9 0-16,4-10 0 15,7-5 0-15,3-5 0 16,0-1 0-16,0 0 0 16,0 0 0-16,0-17 0 15,15-8 0-15,1-12 0 16,5-4 0-16,3-4 0 16,-1 0 0-16,-1 4 0 15,-1 4 0-15,-3 6 0 16,-2 4 0-16,2 6 0 15,-5 3 0-15,-2 6 0 0,-1 3 0 16,-4 5 0-16,-1 4 0 16,-1 0 0-16,1 0 0 15,3 0 0-15,6 0 0 16,5 0 0-16,1 5 0 16,8 6 0-16,2 2 0 15,3 3 0-15,1 2 0 16,-1 2 0-16,-6 0 0 15,0-3 0-15,-5-2 0 16,0 2 0-16,4 1 0 16,4 2-901-16,-3-8 98 15,-7-11 522-15</inkml:trace>
  <inkml:trace contextRef="#ctx0" brushRef="#br1" timeOffset="-201239.78">1727 15790 21 0,'0'0'67'0,"0"0"-16"16,0 0 1-16,0 0-3 15,0 0 7-15,0 0 15 16,0 0 7-16,0 0 6 16,-52 0-10-16,49 0-6 15,2 0 14-15,1 0-26 0,-2 0-23 16,2 0-23-16,0 0-7 15,0 0-3-15,0 0-10 16,0 0-9-16,3 0 8 16,12 0 11-16,12 0 40 15,4 0 7-15,8 0-19 16,3 0-9-16,-6 0-19 16,-6 0-57-16,-7 0-97 15,-15 0 54-15,-1 0-25 16,-4 1-9-16,-3 1 52 15,0 2 15-15,0 3-2 16,0-3 6-16,-16 6-22 16</inkml:trace>
  <inkml:trace contextRef="#ctx0" brushRef="#br1" timeOffset="-200893.59">1705 16015 15 0,'0'0'63'16,"0"0"-15"-16,0 0 3 15,0 0-6-15,0 0-6 16,0 0-14-16,-6 0-10 16,6 0 0-16,0 0-7 0,0 0-2 15,12 1 12-15,12 2 14 16,17-3 26-16,19 0 1 15,9 0-32-15,-2-6 7 16,-12-2 5-16,-16 2-7 16,-15 2 21-16,-14 2 18 15,-5 2-15-15,-5-1-3 16,0 1 8-16,0 0-39 16,0 0-22-16,-11 0-26 15,-2 0-96-15,-5 0-183 16,0 0 77-16,5 0 53 15</inkml:trace>
  <inkml:trace contextRef="#ctx0" brushRef="#br1" timeOffset="-199368">3534 14986 28 0,'0'0'40'16,"0"0"0"-16,0 0 0 15,0 0 1-15,0 0 4 16,0 0 8-16,0 0 2 15,-24-48 10-15,23 46 1 16,1 2 1-16,0 0 13 16,0 0 7-16,0 0 15 0,0 0-2 15,0 0 0-15,0 0-25 16,0 0-40-16,0 0-13 16,0 0-8-16,0 0-14 15,0 0-5-15,0 0-8 16,0 0-14-16,0 3-3 15,0 4-12-15,0 3 26 16,3 3 16-16,4 2 4 16,3 5-4-16,-2 3 0 15,-2 4 4-15,0 3-4 16,0 2 4-16,-3 2 13 16,-3 0 4-16,1 2 8 15,1-2-11-15,2-4 4 16,2-4 6-16,3-3-10 0,0-2 19 15,-3 0-12-15,0-2 9 16,-3-1 41-16,-3-4-2 16,0 0 2-16,0-3-31 15,0-1-17-15,0-1-10 16,0-4 0-16,0 0-17 16,0-4 5-16,0 1-5 15,0-2 0-15,0 0-11 16,0 0-77-16,0 1-210 15,0 3-224-15,0 3 131 16,-3 2 190-16</inkml:trace>
  <inkml:trace contextRef="#ctx0" brushRef="#br1" timeOffset="-198875.78">3210 15917 52 0,'0'0'38'0,"0"0"10"15,0 0 1-15,0 0-3 16,0 0 6-16,0 0 2 16,-71 19-3-16,71-18-6 15,0-1 0-15,0 0 1 16,0 0-7-16,3 0-39 15,22 0 4-15,23 0-4 16,26 0 28-16,23-3-7 16,15-7-17-16,10-1-4 15,-5-1-8-15,-13 2 6 0,-17 2-7 16,-20 2 7-16,-19 1-15 16,-17 3 2-16,-16 1-27 15,-9 1-28-15,-6 0-10 16,0 0-14-16,-8 10 15 15,-14 4 20-15,-9 4-25 16</inkml:trace>
  <inkml:trace contextRef="#ctx0" brushRef="#br1" timeOffset="-198043.52">3646 16452 75 0,'0'0'54'0,"0"0"33"16,0 0 22-16,0 0-33 15,0 0-30-15,0 0-36 16,0 27 8-16,0-15 20 15,-1-1-11-15,-4-3-8 16,5-4-3-16,0-4 2 0,-3 0-6 16,3 0 38-1,-3-9 134-15,3-2-85 0,0 0-69 16,0 3-4-16,0 5-26 16,0 3 28-16,0 0-28 15,0 0-28-15,0 0-17 16,0 2 22-16,0 7 9 15,0-1 11-15,0 0 3 16,0-2-3-16,0 0 3 16,-6 1 3-16,-6-3-3 15,0 1 25-15,0-5 9 16,-1 0 4-16,1 0 15 16,3-9 48-16,0-5 17 15,3-2-22-15,6-3-23 0,0-1-41 16,0-1-5-16,6 2-27 15,12 3 0-15,4 3 0 16,4 8 0-16,-1 2-5 16,6 3-11-16,-1 0 5 15,0 8 11-15,3 9 0 16,-3 4 5-16,-5 7-5 16,-3 7 0-16,-13 6-11 15,-9 7-5-15,0 4 32 16,-20-1-27-16,-13 1 11 15,-8-4 0-15,-6-3-15 16,0-11 20-16,0-7-5 16,3-9 27-16,4-13-11 15,3-5 6-15,6 0 5 0,6-4-11 16,8-4 17-16,6-3-10 16,11 1 16-16,0-1 0 15,9 0-39-15,18 1 0 16,18 4-39-16,7 0 28 15,6 6-17-15,-4 0 28 16,-8 0 0-16,-10 0 0 16,-8 8 0-16,-7-3 0 15,-9 2-12-15,-2-1-21 16,-5-3-91-16,-5 0-422 16,3-2 106-16,0-1 194 0,-3 0 93 15</inkml:trace>
  <inkml:trace contextRef="#ctx0" brushRef="#br1" timeOffset="-196664.25">3668 16887 37 0,'0'0'41'16,"0"0"2"-16,0 0-1 15,0 0 0-15,0 0 2 0,0 0-3 16,0 0-6-16,0 0-13 15,0 0-10-15,3 0-4 16,9 0-7-16,8 0 9 16,5 0-3-16,8 1 5 15,0 9-7-15,1 1 3 16,-1 2 1-16,0 1-3 16,-3-3-1-16,-2 0 0 15,-3-5 4-15,-4-2 3 16,-1 1 4-16,-6-4 18 15,-3 2-8-15,-5-3-3 16,1 1-7-16,-7 1-11 16,0-1 1-16,0-1 2 0,0 2-3 15,0-2 9-15,0 0 4 16,0 0-14-16,-3 0-4 16,-4 0-86-16,-2-13-159 15,-2-11 23-15</inkml:trace>
  <inkml:trace contextRef="#ctx0" brushRef="#br1" timeOffset="-194050.92">4838 15084 16 0,'0'0'32'16,"0"0"1"-16,0 0-6 15,0 0 6-15,0 0 2 16,0 0 4-16,0 0 6 15,-85 0 7-15,76 0 1 16,0 3-19-16,0 3-19 16,2 1-4-16,-1 0-1 15,2 0 2-15,3-3 9 16,0-2 9-16,3-2 2 16,0 0 30-16,0 0 6 0,0 0 15 15,0 0-47 1,15 0-36-16,18-2 3 0,16-8 32 15,11 1-3 1,7 0-26-16,6 0-2 0,0 1 9 16,6 0-13-16,-1 0 0 15,-8-1 0-15,-9 0 10 16,-14 2 0-16,-16 2-6 16,-9 0 9-16,-9 2-13 15,-8 0 3-15,-5 3-3 16,0 0 7-16,0 0-3 15,0 0-4-15,0 0-7 16,0 0-20-16,-5 0-33 16,-6 0 10-16,-6 0 9 0,-7 2-68 15,-4 8-59-15,-5 3 25 16,-6 3 40-16,-2-2 13 16,-3 3 7-16</inkml:trace>
  <inkml:trace contextRef="#ctx0" brushRef="#br1" timeOffset="-192852.34">4804 15154 23 0,'0'0'32'16,"0"0"3"-16,0 0-8 16,0 0 5-16,0 0-6 15,0 0 3-15,-41-26 0 16,33 23 6-16,3 1 31 16,2 0 20-16,3 1 55 15,0-1 31-15,0 2 97 16,0-2 12-16,0 2 13 15,0 0-39-15,0 0-40 16,0 0-215-16,0 0 0 0,0 0 0 16,0 0 0-16,0 0 0 15,0 0 0-15,0 0 0 16,6 2 0-16,6 11 0 16,6 6 0-16,7 6 0 15,8 4 0-15,3 8 0 16,4 5 0-16,-1 5 0 15,0 1 0-15,0 1 0 16,-1-1 0-16,-2-3 0 16,0-5 0-16,-5-6 0 15,-4-6 0-15,-5-5 0 16,-7-6 0-16,-4-6 0 16,-4-5 0-16,-7-4 0 15,3 0 0-15,-1-2 0 0,-2 0 0 16,0 0 0-16,0 0 0 15,0 1 0-15,0 2 0 16,0-1 0-16,0 8 0 16,-5-1 0-16,-8 8 0 15,-2 3 0-15,-6 5 0 16,-1 5 0-16,-8 4 0 16,0 8 0-16,-1 4 0 15,-2 2 0-15,2 4 0 16,1-7 0-16,0-3 0 15,3-7 0-15,0-4 0 16,0-4 0-16,3-3 0 16,2-1 0-16,5-6 0 15,4-3 0-15,4-4 0 0,3-2 0 16,0-2 0-16,6-3 0 16,-3 1 0-16,3-2 0 15,-4 0 0-15,4 0 0 16,0-2 0-16,0 1 0 15,0-1 0-15,0 0 0 16,19 0 0-16,8 0 0 16,12 0 0-16,10 0 0 15,6 0 0-15,12 0-30 16,8 0-39-16,7 0-7 16,3-5 13-16,-3 3 23 15,-6-3-6-15,-10 3 1 0,-7-1 17 16,-9 0 0-1,-9 3-17-15,-8 0 29 0,-9 0-6 16,-6 0 0-16,-5 0 17 16,-7 0-6-16,-1 0 5 15,-5 0-4-15,3 0 4 16,-3 0-5-16,0 0 11 16,0 0 6-16,0 0 15 15,0 0 7-15,0 0 32 16,0 0 80-16,0-1 4 15,0-5-23-15,0-2-115 16,0-5 47-16,0-3-53 0,0-4 0 16,0-3 0-16,0-4 0 15,0 1 0-15,0-1 0 16,0 7 0-16,0 3 0 16,3 7 0-16,-3 5 0 15,3 4 0-15,-3 1 0 16,2 1 0-16,-1 15 0 15,1 5 0-15,-2 4-431 16,0 2-460-16,0 0 437 16,1-4 258-16</inkml:trace>
  <inkml:trace contextRef="#ctx0" brushRef="#br1" timeOffset="-191817.28">5141 16917 51 0,'0'0'48'0,"0"0"9"0,0 0 6 15,0 0 3-15,0 0 1 16,0 0 20-16,0-30-16 15,0 30-26-15,0 0-8 16,-2 0-17-16,-1 3 10 16,-1 9 14-16,-5 5 99 15,0 5-4-15,3 4-18 16,0 4-23-16,0-3-36 16,6 7-8-16,0-4-20 15,0 1-8-15,0-2-10 16,9-5 0-16,0-4 10 15,0-4-5-15,0-6-6 16,-3-3 7-16,-2-4-22 16,1-3-5-16,4 0-240 0,1 0-119 15,1-10 44-15,-2-11 71 16,-4-11 99-16</inkml:trace>
  <inkml:trace contextRef="#ctx0" brushRef="#br1" timeOffset="-191387.16">5114 16743 56 0,'0'0'47'16,"0"0"4"-16,0 0 13 0,0 0 10 15,0 0-2-15,0 0 13 16,16 16 6-1,-14-16-2-15,-2 0 102 0,0 0 117 16,0 0 0-16,0 0 42 16,0-4-206-16,0-3-80 15,0-1-11-15,0 2-53 16,0 1 0-16,0 3 0 16,0 2 0-16,0 0 0 15,0 0 0-15,0 0 0 16,-2 0 0-16,2 0 0 0,0 0 0 15,-1 0 0 1,1 0 0-16,0 0 0 0,-3 0 0 16,3 0 0-16,-3-2 0 15,2 0 0-15,-4-2 0 16,5 1 0-16,0 0 0 16,0 2 0-16,0 1 0 15,0 0-530-15,3 0-316 16,16 1 402-16,5 10 288 15</inkml:trace>
  <inkml:trace contextRef="#ctx0" brushRef="#br1" timeOffset="-191074.22">5356 16967 92 0,'0'0'56'0,"0"0"23"16,0 0 19-16,0 0 3 15,0 0-14-15,0 0-5 16,23 0-33-16,-6 0-29 15,1-4-9-15,0 4-11 16,1 0 0-16,-1 0-11 16,-3 0-98-16,-3 7-74 0,-3 6 37 15,-6 3 47-15,-3 4-3 16</inkml:trace>
  <inkml:trace contextRef="#ctx0" brushRef="#br1" timeOffset="-190887.72">5421 17172 80 0,'0'0'66'0,"0"0"23"16,0 0 6-16,0 0 12 15,0 0-12-15,0 0-56 16,36-26-3-16,-18 26-23 16,-3 0 2-16,1 0-15 15,-4 0 0-15,0 0-49 0,3 0-129 16,3 0 16-16,2 0 34 15</inkml:trace>
  <inkml:trace contextRef="#ctx0" brushRef="#br1" timeOffset="-190551.62">5799 16911 73 0,'0'0'95'15,"0"0"29"-15,0 0 113 16,0 0 130-16,0 0 116 0,0 0-116 16,0-30-90-16,7 30-253 15,-4 4-24-15,9 10 0 16,-1 6 0-16,0 4 0 16,-3 3 0-16,-2 5 0 15,0 2 0-15,-3 3 0 16,-3-4 0-16,3-1 0 15,-2-8 0-15,1-11 0 16,-1-5 0-16,1-8 0 16,-1 0 0-16,1-4 0 15,-2-15 0-15,1-5 0 16,-1-4 0-16,0-1-408 16,0-3-728-16,0 0 781 15</inkml:trace>
  <inkml:trace contextRef="#ctx0" brushRef="#br1" timeOffset="-189268.61">4659 14566 66 0,'0'0'28'0,"0"0"13"15,0 0-7-15,0 0-2 16,0 0 2-16,0 0 2 15,0 0-4-15,9 13 20 16,1-13 8-16,4 0 16 16,4 0 23-16,1 0-3 0,2-10-9 15,1-2 5-15,2-6-19 16,4-5-13-16,1 0-20 16,-5-4-10-16,6 1-22 15,-8-3 13-15,0-1-17 16,-5-1 5-16,-4-4 0 15,-5-1-9-15,-4-4 18 16,-4-1-18-16,0-1 4 16,0 4-4-16,-6 6 0 15,-6 6-4-15,2 9 4 16,-1 7-5-16,-3 4-8 16,0 6-5-16,-7 0-3 15,-4 5 13-15,-5 13 8 0,-4 11 0 16,-1 7 8-1,4 9 1-15,10 4 7 0,8 4 2 16,13 0 41-16,1 0-27 16,32-3 32-16,18-2 11 15,10-5 14-15,6-5 8 16,0-7-42-16,-7-5-50 16,-11-7-5-16,-12-3 0 15,-10-4-104-15,-5-3-423 16,-8-3-22-16,-2-2 268 0</inkml:trace>
  <inkml:trace contextRef="#ctx0" brushRef="#br1" timeOffset="-188196.69">6232 15051 37 0,'0'0'44'16,"0"0"-8"-16,0 0 1 15,0 0-5-15,0 0-7 16,0 0-2-16,-45-3 5 0,30 3 7 16,1 0 8-16,4 0 2 15,0 0-4-15,2 0 0 16,0 3 2-16,2-2-13 16,1 2 1-16,0 0-1 15,1-2 7-15,2 1-4 16,2-1 6-16,0-1-6 15,0 0 0-15,0 0 3 16,6 0-33-16,26 0 11 16,20 0 9-16,18 0 14 15,15 0-30-15,3 0-4 16,0-1 7-16,-4-5-10 16,-4-1 3-16,-8 1-3 15,-11 1-26-15,-12 2-25 16,-15 1-20-16,-16 1 6 0,-12 1-1 15,-6 0 9-15,0 0 24 16,0 0-30-16,-13 0-38 16,-5 0 48-16,-15 0-11 15,-3 0-11-15,-7 3-6 16,-8 2-21-16</inkml:trace>
  <inkml:trace contextRef="#ctx0" brushRef="#br1" timeOffset="-187025.96">6196 15120 36 0,'0'0'42'15,"0"0"-13"-15,0 0 10 16,0 0 4-16,0 0 2 15,0 0 6-15,-47-72 44 16,43 62 26-16,1 0 20 16,2 3 72-16,-1 4-9 15,2 1 0-15,0 2-46 16,0 0-13-16,0 0-50 16,0 0-10-16,0 0-51 15,0 0-34-15,0 0 0 0,0 12-23 16,0 4 23-16,9 6 12 15,3 3 5-15,4 4 6 16,4 2 0-16,5 4 12 16,5 3-7-16,6 4-4 15,1 4 10-15,3 3-22 16,-4 1-6-16,0-6 5 16,-9-2-5-16,-4-8 0 15,-6-9-6-15,-2-7 0 16,-5-6 0-16,-4-5 11 15,-3-3-11-15,-1-2 6 16,-2-2 0-16,3 0 24 0,-3 0-30 16,0 0 0-1,0 0 0-15,0 0 0 0,0 1 0 16,0-1 0-16,0 2 0 16,0 1-18-16,0 1-40 15,0 5 58-15,0 1-6 16,0 4 17-16,-9 4 1 15,-3 8 0-15,-6 3-12 16,-4 8 11-16,-4 4 7 16,-5 4-18-16,-5 4 0 15,2 3-12-15,4 2 12 16,0-3 0-16,6-4 0 16,3-12 0-16,4-6 0 15,0-4-6-15,-1-3 6 16,0-2-11-16,2-2 11 0,-1 2-12 15,-2-1 0-15,7-1 7 16,0-2-1-16,5-3-11 16,2-5-12-16,2-5 0 15,3 0 6-15,0-3 11 16,0 0 6-16,0 0 6 16,0 0 6-16,0 0-6 15,5 0-11-15,13 0-30 16,12 0 41-16,13 0 6 15,8 0-6-15,8-3-11 16,8-1-18-16,5 1-51 16,-2 0-4-16,-1 2 29 15,-5 1-10-15,-3 0 6 16,-1 0-14-16,4 0 28 0,0 0-14 16,-3 3 15-16,-7 1 8 15,-5-1-19-15,-16-2 42 16,-9 2 5-16,-12-3 8 15,-6 0 0-15,-3 0 0 16,1 0 21-16,-1-3 15 16,0-4 6-16,-2-1 24 15,-1-3 19-15,0-2 3 16,0-1 15-16,0-1 2 16,0-3 19-16,0 0 20 15,0-2-34-15,-3 2-80 0,2 3-30 16,-1 0 0-1,2 5 0-15,0 4 0 0,0 1 0 16,0 4 0-16,0-1 0 16,0 2 0-16,0 0 0 15,0 0 0-15,0 0 0 16,0 0 0-16,0 0 0 16,0 9 0-16,0 8-513 15,0 3-296-15,-4 4 383 16,-5-4 236-16</inkml:trace>
  <inkml:trace contextRef="#ctx0" brushRef="#br1" timeOffset="-184008.4">6651 16938 15 0,'0'0'41'0,"0"0"7"16,0 0-5-16,0 0 10 16,0 0 1-16,0 0 12 15,-3-32 47-15,0 24 9 16,1 4 15-16,2 0 43 16,0 1-22-16,0 3 4 15,0 0-81-15,0 0-81 0,0 1-24 16,0 15-75-16,0 6 99 15,0 8 28-15,0 1-28 16,0 2 14-16,0-1-1 16,0-1-4-16,6-5 6 15,2-3-15-15,-1-3 29 16,0-9-24-16,-2-4-5 16,-2-3-14-16,0-4-138 15,3 0-128-15,3 0 34 16,0-14 45-16,-5-8 50 15,-2-10 24-15</inkml:trace>
  <inkml:trace contextRef="#ctx0" brushRef="#br1" timeOffset="-182938.13">6583 16913 38 0,'0'0'43'16,"0"0"-4"-16,0 0-4 15,0 0 5-15,0 0-4 16,0 0 5-16,-31-25 5 16,28 25 2-16,3 0-10 15,0 0-20-15,0 0-12 16,0 0 7-16,0 0-8 16,0-1 7-16,6 1 10 15,12-2-7-15,8 1 1 0,5-2 8 16,-3 1-16-16,-7 0-1 15,-7 0-6-15,-7 1 3 16,-6 1-3-16,-1 0-1 16,0 0 2-16,0 0 7 15,0 0 12-15,0 0 7 16,0 0 2-16,0 0-14 16,0 0-16-16,0 1 0 15,0 11 7-15,0 2 21 16,-5 4-5-16,0 4-5 15,2 7 14-15,3 5 24 16,0 2 24-16,0 3-3 0,0-3-9 16,0-3 13-16,0-4-8 15,0-4-20-15,0-3-28 16,0-3-5-16,0-1-6 16,0-5-9-16,-12 0 0 15,-3-3-5-15,-1-3 16 16,-5-1 10-16,-1-3-26 15,2-3 0-15,2 0 10 16,3 0-5-16,5 0 0 16,4-2-5-16,4-1-15 15,2 0 15-15,0 0 21 16,0 2-21-16,0 0 0 16,5-2 10-16,5 3-10 15,2 0-16-15,-3 0 16 16,1 0 0-16,-5 0-10 0,-2 0 10 15,-3 0-5-15,0 0-6 16,0 0 1-16,0 3-16 16,0-2 11-16,0-1-9 15,-8 0-175-15,-2 0-221 16,3-1 73-16,2-18 153 16</inkml:trace>
  <inkml:trace contextRef="#ctx0" brushRef="#br1" timeOffset="-182466.39">6657 16700 84 0,'0'0'59'16,"0"0"10"-16,0 0 1 15,0 0-7-15,0 0-14 16,0 0 2-16,-6-4 7 16,6 4-2-16,0-3 49 15,0 2 51-15,0-1 15 16,0-1 20-16,0 1-20 16,0-1-93-16,0 0-30 15,0 0-37-15,0 2 38 0,0 1-11 16,0 0-16-16,0 0 12 15,0 0-34-15,0 0-22 16,0 5-61-16,0 7 83 16,0-2 27-16,0-2 46 15,0-5-17-15,0-3 81 16,0 0 53-16,0 0-154 16,-2-3-36-16,-4-10 0 15,-4-5 0-15,5 1 0 16,2 0 0-16,2 6 0 15,1 4 0-15,0 5 0 16,0 2 0-16,12 2-524 0,15 16-400 16,4 4 556-16,2 3 201 15</inkml:trace>
  <inkml:trace contextRef="#ctx0" brushRef="#br1" timeOffset="-182172.4">6961 16980 121 0,'0'0'74'15,"0"0"45"1,0 0 50-16,0 0-12 0,0 0 0 15,0 0-12-15,0-6-53 16,18 5-58-16,6-2 35 16,6 3-65-16,-3-2 1 15,-5 2-5-15,-7 0-49 16,-2 0-297-16,-8 6-2 16,-2 10 146-16,-3 2 83 15</inkml:trace>
  <inkml:trace contextRef="#ctx0" brushRef="#br1" timeOffset="-181923.9">7044 17186 97 0,'0'0'71'0,"0"0"22"16,0 0 11-16,0 0 9 15,0 0 16-15,0 0 28 16,36 0 62-16,-7-1-47 15,-1-1-93-15,3 2-40 16,-4 0-24-16,-4 0-15 16,-10 0 0-16,-4 0 0 15,-6 0-74-15,-3 0-76 16,0-3-108-16,0-3-50 16,0-5 40-16,2-3 99 15</inkml:trace>
  <inkml:trace contextRef="#ctx0" brushRef="#br1" timeOffset="-181623.51">7461 16881 151 0,'0'0'138'0,"0"0"197"15,0 0 275-15,0 0 17 16,0 0-441-16,0 0-186 15,10-26 0-15,-10 43 0 16,6 8 0-16,-1 2 0 0,1 5 0 16,-2 0 0-16,1-1 0 15,0-3 0-15,-2-5 0 16,-1-7 0-16,-2-9 0 16,0-7 0-16,0 0 0 15,0 0 0-15,0 0 0 16,0-9 0-16,0-11-769 15,0-18-161-15,0-21 631 16</inkml:trace>
  <inkml:trace contextRef="#ctx0" brushRef="#br1" timeOffset="-180813.45">6185 14573 72 0,'0'0'40'0,"0"0"18"15,0 0-12-15,0 0 7 16,0 0-1-16,0 0 20 16,52 8 25-16,-23-8 8 15,6 0 20-15,3-5-16 16,-1-13-19-16,4-7 13 16,0-10-28-16,-2-4-53 15,0-7 0-15,-8-8-13 16,-4-4 1-16,-9-7 3 15,-9-3 1-15,-8-2-14 16,-1 4 0-16,0 6 0 0,-10 10 0 16,-8 10 9-16,3 9 0 15,-4 13-4-15,-2 12 48 16,3 6 27-16,-9 23-70 16,2 18 0-16,-1 14-4 15,5 11 41-15,13 9 16 16,8 3 8-16,14-5-16 15,27-10 46-15,9-12 8 16,4-12-29-16,1-10-62 16,-1-11-18-16,1-8-29 15,2-8-460-15,-2-2-248 16,-3-5 332-16,-10-17 215 16</inkml:trace>
  <inkml:trace contextRef="#ctx0" brushRef="#br1" timeOffset="-177360.77">7872 15163 50 0,'0'0'49'0,"0"0"8"16,0 0-1-16,0 0 8 15,0 0 35-15,0 0 8 16,0 0 46-16,-22-50 35 0,19 47-32 15,2 1 70-15,1 2-21 16,0 0-43-16,0 0-56 16,0 0-55-16,0 0-51 15,0 0-28-15,0 10-17 16,12 9 45-16,5 9 33 16,3 7 13-16,5 6-1 15,2 4 13-15,0 1-35 16,4-1-17-16,-4 0 22 15,0-4-4-15,-4 0-24 16,-1-5 11-16,-3-2-5 16,-4-4 6-16,-3-6-12 15,-6-6 0-15,-3-7 0 0,0-5 5 16,-3-4-5 0,0-2 0-16,0 0 58 0,0-5-22 15,-3-9-36-15,-8-6 0 16,-3-1 0-16,2 0 0 15,-3 1 0-15,3 2 0 16,3 5 0-16,-1 5 0 16,2 2-24-16,5 5-17 15,-2-1 18-15,-3 2-23 16,-4 0-46-16,-6 4-34 16,-2 12-8-16,-2 5 30 15,-2 3 31-15,0 2 16 16,2 0 8-16,-2 1 10 15,9-3 10-15,-3-2 15 0,2-3 14 16,5-5 0 0,-1-2 0-16,-1-1 5 0,1-3-1 15,0-1-4-15,0-1 9 16,6-3 1-16,0-3 19 16,3 0 66-16,0 0 4 15,-4-3-78-15,7-4-21 16,0 1-21-16,0 1-118 15,0 3-320-15,19 2-12 16,8 0 275-16,10 0 59 16</inkml:trace>
  <inkml:trace contextRef="#ctx0" brushRef="#br1" timeOffset="-176941.18">8513 15763 95 0,'0'0'78'0,"0"0"27"0,0 0 52 16,0 0 54-16,0 0 42 16,0 0 53-16,0-48-106 15,0 48-137-15,-2 7-63 16,-2 13 0-16,-2 7 17 16,0 5 10-16,1 0-5 15,-2-4-11-15,4-3 5 16,3-7-11-16,0-8 1 15,0-4-6-15,0-6 0 16,0 0 16-16,0 0 12 16,0 0-28-16,3-6-148 15,10-7-386-15,1-4 38 0,0-4 263 16,-6-4 80 0</inkml:trace>
  <inkml:trace contextRef="#ctx0" brushRef="#br1" timeOffset="-176672.47">8510 15480 31 0,'0'0'72'15,"0"0"-23"-15,0 0 14 16,0 0-14-16,0 0-17 16,0 0 3-16,0 11 73 15,0-4 31-15,-2-1 53 16,1-5 36-16,-2-1 42 15,1 0 73-15,1 0 63 0,-2 0-376 16,-3 0-30-16,-3-7 0 16,1-3 0-16,2 0 0 15,2 2 0-15,4 1 0 16,0 4 0-16,0 3-573 16,12 0-326-16,18 0 496 15</inkml:trace>
  <inkml:trace contextRef="#ctx0" brushRef="#br1" timeOffset="-175958.58">9056 15168 47 0,'0'0'62'0,"0"0"12"15,0 0 8-15,-8-95 39 16,4 77 71-16,-2 5 72 0,3 5 86 15,3 6 19-15,0 2-115 16,0 0-231-16,0 16-23 16,0 9 0-16,15 9 29 15,1 7 75-15,2 5-28 16,6 7-76-16,-3 6 0 16,3 3 0-16,-2-1 0 15,0-1 0-15,-5-2 0 16,-4-6 0-16,-4-12 0 15,-3-11 0-15,-3-16 0 16,0-7 0-16,-3-6 0 16,2 0 0-16,-2-8 0 15,0-12 0-15,0-7 0 16,-8-3 0-16,-5 1 0 16,-4 2 0-16,4 6 0 0,-2 5 0 15,3 7 0-15,6 3 0 16,-1 1 0-16,2 5 0 15,-1 0 0-15,0 0 0 16,-7 4 0-16,-1 10 0 16,-2 1 0-16,-2 6 0 15,-1 2 0-15,-5 2 0 16,4-1 0-16,-2-1 0 16,1-4-13-16,6-3 13 15,3-5 13-15,2-2-13 16,2-2-30-16,2-3 18 15,0-3-98-15,1 0-56 0,2-1-40 16,0 0-167 0,1 0-21-16,2 0 36 0,0 0 162 15,22 0 44-15</inkml:trace>
  <inkml:trace contextRef="#ctx0" brushRef="#br1" timeOffset="-175394.09">9482 15620 84 0,'0'0'57'0,"0"0"17"15,0 0-13-15,0 0 12 16,0 0-18-16,0 0-39 16,35-12-14-16,7 8 5 15,5 0-3-15,1-1-3 16,-6-1 6-16,-11 3-3 0,-9 0-4 15,-11 1 4-15,-7 2-4 16,-2 0-4-16,-2 0-5 16,0 0 9-16,0 0 5 15,0 7 15-15,0 7 17 16,0 3 0-16,0 4-1 16,0 5 22-16,0 1 15 15,0 2-2-15,0 0 35 16,0-1-17-16,0-2 53 15,1-1-8-15,-1-3-4 16,0-2-36-16,0-3-7 16,0-5-14-16,-9-2-17 0,-1-5-5 15,-8-2 23 1,-3-3 12-16,-4 0-51 16,2-2-35-16,-2-9-195 0,4-5-203 15,5-4-201-15,2-6 221 16,8-10 178-16</inkml:trace>
  <inkml:trace contextRef="#ctx0" brushRef="#br1" timeOffset="-175125.79">9669 15398 74 0,'0'0'69'16,"0"0"39"-16,0 0 68 15,0 0 94-15,0 0 113 0,0 0-27 16,6-10-125-16,-6 20 149 16,1-1-380-16,-1-4 0 15,0-2 0-15,0-3 0 16,0 0 0-16,0 0 0 16,0-7 0-16,0-6 0 15,0 0 0-15,0 3 0 16,0 10 0-16,0 0-341 15,3 6-987-15,11 5 1060 16</inkml:trace>
  <inkml:trace contextRef="#ctx0" brushRef="#br1" timeOffset="-173155.77">10169 15025 72 0,'0'0'56'0,"0"0"18"16,0 0 7-16,0 0 40 15,0 0 68-15,0 0 50 16,16-80-45-16,-15 73 38 16,1 5-33-16,-2 2-51 15,0 0-137-15,0 5-11 0,0 15-82 16,0 6 82-16,0 3 5 16,0 7 44-16,0-2 2 15,0-2-29-15,11 2-10 16,5-4-12-1,2-3 16-15,6-4-16 0,-2-6 12 16,-2-8-12-16,-1-5-23 16,-1-4-5-16,0 0-11 15,4-17 11-15,3-9-38 16,4-7-46-16,-1-3 10 16,-5-1 38-16,-6-1-2 15,-6 1 43-15,-5 6 10 16,-6 4 8-16,0 6 5 0,0 5 9 15,0 6 5-15,0 6 27 16,0 4-41-16,0 0-9 16,-3 2-94-16,3 15 2 15,0 10 101-15,0 2 8 16,0 5-5-16,0 3 5 16,10 4-4-16,-4 5 12 15,-3 4 13-15,-3-1 9 16,0 0-30-16,0-2 9 15,-10-5 1-15,-7-4-4 16,1-2-10-16,-5-5 24 16,-3-4-14-16,-1-4 13 15,5-11-7-15,-2-1 4 16,10-8-24-16,0-3-58 16,3 0-145-16,5 0-79 0,4-14-16 15,0-5 124-15,22 1-8 16</inkml:trace>
  <inkml:trace contextRef="#ctx0" brushRef="#br1" timeOffset="-172756.58">10907 15560 141 0,'0'0'100'0,"0"0"96"16,0 0 107-16,0 0 139 15,0 0-58-15,0 0-129 16,-13-14-140-16,13 22-109 15,0 8 46-15,0 5 1 16,0 1-53-16,0 1 0 16,0-2 0-16,0-2 0 15,0-6 0-15,0-2 0 0,0-6 0 16,0-2 0-16,0-3 0 16,0 1 0-16,0-1-134 15,0 0-390-15,0 0-135 16,0 0 281-16,0-8 226 15,0-17-2-15</inkml:trace>
  <inkml:trace contextRef="#ctx0" brushRef="#br1" timeOffset="-172460.99">10871 15252 106 0,'0'0'67'0,"0"0"16"15,0 0 12-15,0 0-15 16,0 0 131-16,0 0 43 16,0 21 51-16,0-21 6 15,0 0 26-15,0 0-139 16,0 0-198-16,0 0 0 16,0-4 0-16,0-4 0 15,-1-3 0-15,-7-2 0 16,0-1 0-16,0 3 0 15,5 3 0-15,0 3 0 16,3 5 0-16,0 0-408 16,24 14-723-16,10 5 861 0,10-1 89 15</inkml:trace>
  <inkml:trace contextRef="#ctx0" brushRef="#br1" timeOffset="-171780.18">11437 14976 28 0,'0'0'90'0,"0"0"-6"15,-23-85 30 1,12 58 64-16,0 6 107 16,3 5 114-16,3 7 6 0,0 6 29 15,4 3-404-15,-1 0-30 16,1 12 0-16,1 18 0 16,0 8 0-16,0 6 0 15,0-3 0-15,16-5 0 16,4-1 0-16,3-7 0 15,4-3 0-15,3-6 0 16,1-6 0-16,4-8 0 16,-1-5 0-16,0 0 0 15,-1-10 0-15,-3-10 0 0,-6-4 0 16,-6-5 0-16,-8-2 0 16,-4-7 0-16,-3 3 0 15,-3-3 0-15,0 8 0 16,0 4 0-16,0 9 0 15,-4 8 0-15,2 6 0 16,1 3 0-16,-1 0 0 16,2 5 0-16,0 15 0 15,0 8-65-15,0 7 31 16,2 5 34-16,7 6 5 16,-2 7-5-16,-4 3 6 15,-3 3-6-15,0 1 6 16,-3-1-12-16,-12-2 18 0,-1-7-12 15,-2-6 5-15,-1-9 7 16,0-8 0-16,0-7 11 16,0-8-17-16,-4-6 12 15,3-5-18-15,-3-1 0 16,5 0 0-16,0-8-169 16,6-5-224-16,6-3-307 15,6-4 227-15,17-1 264 16</inkml:trace>
  <inkml:trace contextRef="#ctx0" brushRef="#br1" timeOffset="-171273.67">11981 15437 85 0,'0'0'49'0,"0"0"22"16,0 0-6-16,0 0 4 16,0 0-1-16,0 0-28 15,36-17-22-15,-1 10-15 0,-1 1 5 16,1-2 7-1,-12 3 5-15,-7 0 9 0,-8 3 9 16,-5-1 11 0,-3 3 13-16,0 0-13 0,0 0-8 15,0 0-41-15,3 5 9 16,0 8-9-16,4 7 44 16,-1 3 40-16,-1 6 59 15,-1 2 27-15,-2 1 1 16,-1 0-5-16,-1-4-20 15,0-2 14-15,0-4-56 16,0-4-33-16,0-6-71 16,0-4 0-16,-1-5 0 15,-1-2 0-15,-2-1 0 0,-5 1 0 16,-6-1 0-16,-3 0 0 16,-6 0 0-16,0 0-562 15,2-16-219-15,2-16 381 16,6-11 197-16</inkml:trace>
  <inkml:trace contextRef="#ctx0" brushRef="#br1" timeOffset="-171068.65">12168 15220 73 0,'0'0'104'0,"0"0"41"16,0 0 225-16,0 0 206 15,0 0-98-15,0 0-195 0,1-16-265 16,-1 16-18-16,0 0 0 16,0 0-18-16,0 10-569 15,0 9-91-15,0-3 215 16,0-4 262-16</inkml:trace>
  <inkml:trace contextRef="#ctx0" brushRef="#br1" timeOffset="-163493.88">12433 14925 42 0,'0'0'51'0,"0"0"-6"15,0 0 4-15,0 0-6 16,0 0-9-16,0 0 2 16,0 0-18-16,64-34 12 15,-35 41 16-15,2 4 1 16,-1 3-6-16,-2 5 7 15,-2 5-5-15,-1 7-9 16,-4 4-3-16,-3 4-11 16,-9 6 4-16,-5 2-12 15,-4 3 9-15,0-2-14 0,0-5 1 16,-7-6 5-16,-3-9-13 16,-1-5 15-16,0-6-15 15,3-8 9-15,2-5 0 16,4-4 6-16,2 0 14 15,-1 0 40-15,1-13 80 16,0-7-27-16,0-5-122 16,0-6-5-16,9-4 5 15,10-5-23-15,3-2 5 16,4 5-37-16,-2 1-2 16,1 3 23-16,0 2 30 0,-2 0 8 15,-5 5 0 1,-2 2 0-16,-2 3 3 0,-4 5 8 15,-4 3 0-15,-3 4 36 16,-3 6 58-16,0 3-29 16,0 0-30-16,0 0-50 15,0 12-30-15,-9 11 30 16,-7 10 0-16,0 2 20 16,2 2 19-16,3 0-23 15,5-2 10-15,5 3 0 16,1 0 0-16,0 0 16 15,9-2-15-15,3-7 6 16,2-5 5-16,0-6 1 16,-1-3 0-16,-2-5 6 15,-2-5-5-15,0-2 0 0,-3 0-6 16,-2-1-5-16,-1-1-17 16,-1 0-12-16,-2 1-12 15,0-2 6-15,0 0-164 16,1 0-128-16,2 1-161 15,3 0 1-15,6-1 234 16,0 0 48-16</inkml:trace>
  <inkml:trace contextRef="#ctx0" brushRef="#br1" timeOffset="-162998.53">13162 15377 37 0,'0'0'75'0,"0"0"-20"16,0 0-13-16,0 0-14 15,0 0-23-15,0 0 6 16,56-16 17-16,-24 12 5 15,-6-2 5-15,-5 0 18 16,-6 2-1-16,-6 1-2 16,-5 3-8-16,-1-1-1 0,-3 1-5 15,2 0-14 1,-2 0-5-16,0 0-17 0,0 0-3 16,5 6 0-16,-2 8 38 15,1 3 8-15,-1 4 43 16,0 3-12-16,1 0 32 15,-1-1-14-15,2 2 22 16,-2-1-37-16,-2-2-18 16,-1 0-15-16,0-2 13 15,0-5-33-15,0-2 17 16,0-5-11-16,-1-4-5 16,-4-3 6-16,-3-1 17 0,-4 0 41 15,-5 0-52 1,-4-4-40-16,-1-10-306 0,0-5-296 15,2-8 59-15,1-6 325 16</inkml:trace>
  <inkml:trace contextRef="#ctx0" brushRef="#br1" timeOffset="-162700.57">13290 15154 91 0,'0'0'74'0,"0"0"24"16,0 0 41-16,0 0 6 16,0 0 12-16,0 0 21 15,0-3-13-15,0 4-34 0,0 2 60 16,0-1 73-16,0-2-30 16,0 0-54-16,0 0-180 15,0 0 0-15,0 0 0 16,0 0 0-16,0 0 0 15,0 0 0-15,-3-2 0 16,0-2 0-16,3 0 0 16,0-2-192-16,0-1-860 15,12-3 554-15,10-4 281 16</inkml:trace>
  <inkml:trace contextRef="#ctx0" brushRef="#br1" timeOffset="-161462.59">13065 14221 67 0,'0'0'36'16,"0"0"19"-16,0 0-17 15,0 0-5-15,0 0-7 16,0 0-11-16,-57 0-6 0,73 0 0 15,26-2-6-15,21-2 49 16,17-4-17-16,5-1-24 16,-4 2-7-16,-5 2-4 15,-17 1-1-15,-17 2 1 16,-18 2-8-16,-13 0-31 16,-11 0-4-16,0 0-6 15,0 0 19-15,-11 4 9 16,-8 2-1-16,-5-1-3 15,-2-3 7-15,0-1 0 16,-3-1 15-16,4 0 3 16,1 0 3-16,3 0 17 0,2 0 6 15,3-5 9-15,5-1 11 16,3 2 13 0,4 1 44-16,4 2 71 0,0 1 26 15,0 0 86-15,0 0-66 16,0 0-87-16,0 5-102 15,0 13-15-15,0 6 189 16,6 6-57-16,2 3 78 16,-1-1-226-16,3 0 0 15,-4-3 0-15,0-5 0 16,0-4 0-16,-4-6 0 16,1-4 0-16,1-3 0 15,-4-3 0-15,2-4 0 0,-2 0 0 16,0 0 0-16,0 0 0 15,0 0 0-15,0 0 0 16,0 0 0-16,1 2 0 16,4 3-391-16,5 6-723 15,12 6 761-15</inkml:trace>
  <inkml:trace contextRef="#ctx0" brushRef="#br1" timeOffset="-160831.81">13778 15184 15 0,'0'0'132'15,"0"0"-61"-15,0 0 47 0,0 0 32 16,0 0 19-1,0 0-4-15,0 0-40 0,11-26-36 16,-11 26-39-16,0 0-24 16,0 0-4-16,0 0-13 15,0 5 37-15,0 0-19 16,-1-3 42-16,1 0-40 16,0-2 12-16,0 0 22 15,0 0 55-15,0 0 49 16,0 0 22-16,0 0-68 15,0 0-85-15,0 0-36 16,0 0 0-16,0 0 0 16,0 4-94-16,0 3 8 0,0 2 40 15,0 3 46-15,0-2 34 16,0 0 18-16,0-1 12 16,-5-3 12-16,-5 0-76 15,1-2 0-15,2-4 0 16,0 0 0-16,0 0 0 15,4 0 0-15,0-10 0 16,3-2 0-16,0-2 0 16,21 0-759-16,17 2-118 15,12 6 594-15</inkml:trace>
  <inkml:trace contextRef="#ctx0" brushRef="#br1" timeOffset="-160140.51">14124 15104 69 0,'0'0'90'16,"0"0"13"-16,0 0 55 15,0 0 51-15,0 0 44 16,0 0 2-16,1-50-94 16,17 50-80-16,8 0 14 15,2 3-8-15,0 10 19 0,-1 7 7 16,-3 4-49-16,-5 7-24 16,-4 7 0-16,-9 5 12 15,-6 1-23-15,0 4-5 16,-10-2-6-16,-8-2-18 15,-1-9 0-15,3-8 0 16,5-13 0-16,6-7 0 16,4-7 0-16,1 0 0 15,0 0 0-15,0-8 0 16,0-12 0-16,6-9 0 16,13-4 0-16,6-7 0 15,7-3 0-15,2-6 0 16,2-1 0-16,-2 3 0 15,-4 3-65-15,-5 9-56 0,-7 7 92 16,-6 5 29-16,-4 6 12 16,-5 7 11-16,-2 6 34 15,-1 2 13-15,0 2-64 16,0 0-6-16,0 18-93 16,-6 10 35-16,-7 8 58 15,-5 10 6-15,1 0 81 16,1 1-12-16,4-2-58 15,9-8-4-15,3-5-13 16,0-4 0-16,18-5 0 16,3-3 0-16,1-4 0 15,-2-7 0-15,-4-2 0 16,-2-4 0-16,-6-2 0 0,-5-1 0 16,-3 0 0-16,0 0 0 15,0 0-13-15,2 0-595 16,2 0-230-16,1 0 451 15</inkml:trace>
  <inkml:trace contextRef="#ctx0" brushRef="#br1" timeOffset="-159740.79">14822 15461 91 0,'0'0'107'0,"0"0"39"16,0 0 130-16,0 0 176 15,0 0 70-15,0 0-69 16,6-66-453-16,-6 66 0 15,0 0 0-15,0 0 0 16,0 7 0-16,0 11 0 16,0 7 0-16,0 4 0 15,0-1 0-15,0-1 0 0,0-2 0 16,0-6 0-16,7-5 0 16,-1-4 0-16,2-5 0 15,0-3 0-15,6-2 0 16,1 0 0-16,5 0-99 15,-1-11-819-15,-6-8 322 16,-5-8 327-16</inkml:trace>
  <inkml:trace contextRef="#ctx0" brushRef="#br1" timeOffset="-159511.4">14838 15143 93 0,'0'0'116'0,"0"0"67"15,0 0 225-15,0 0 135 16,0 0-8-16,0 0-366 16,-3-9-169-16,2 8 0 15,1 1 0-15,0-3 0 16,0 1 0-16,0 1 0 16,-2-2 0-16,2 3 0 15,0 0 0-15,0 0 0 16,-1 0 0-16,-6 0-1600 15,-4 0 1208-15</inkml:trace>
  <inkml:trace contextRef="#ctx0" brushRef="#br1" timeOffset="-155319.53">1839 9410 16 0,'0'0'32'16,"0"0"-3"-16,0 0-4 16,0 0-4-16,0 0 2 15,0 0 3-15,0 0-3 16,-6 0-5-16,6 0-2 0,0 0-4 15,0 0 2-15,0 0-3 16,0-2 4-16,0 2-3 16,18 0-5-16,6 0 5 15,13 0 1-15,8 0 1 16,1 0-10-16,8 2-3 16,1 3 6-16,6-1-6 15,5-1-1-15,3 3 0 16,2-4 1-16,7 1-1 15,3-1 0-15,8-2 3 16,8 1-3-16,3 1 0 16,-2-1 0-16,-2 2 0 15,-1-1 2-15,-1-1 0 16,2 3-2-16,1-4-2 0,7 0 2 16,7 0 0-16,5 0 0 15,9-10-1-15,-2 0 1 16,-4 1 0-16,0 1 3 15,-4 2 0-15,-1-1-2 16,2 1 0-16,6 0-1 16,4-3-6-16,4 0 5 15,2 0-10-15,-5 0 5 16,-5 2 0-16,-8 0 6 16,-7 0 4-16,-10 1-4 15,-7 2 0-15,-10 0-3 16,-2-2-3-16,1 1 6 0,6-1-1 15,12-3-3-15,6 2 1 16,7-4-6-16,5-1 1 16,0-4 8-16,1-1 5 15,-2 0-2-15,2-1-2 16,-1 1 2-16,9 0 1 16,6-3-4-16,10 0 0 15,9-1-2-15,-1 1 3 16,6 3-1-16,-4 3 4 15,-8 3-3-15,-11 1-1 16,-4 0 7-16,-9 2-5 16,0 0 5-16,-1-1-6 0,4 1-1 15,2-2 0 1,2 1 1-16,5-1-1 0,0 0 4 16,1 0-4-1,-1-1-1-15,-4-1 1 0,3-1-1 16,2-3 0-16,6 1 2 15,-1-2-1-15,10 1 1 16,5 0-2-16,-2-2-2 16,5 3 2-16,-8-2-5 15,-3 3 6-15,-4 1 3 16,-6 0-3-16,-2 2 1 16,4-2 0-16,3 2 1 15,7-2-2-15,4-1 0 16,5 0-1-16,5-1-1 15,1-2-3-15,0 0 5 0,-1 2 0 16,-2-2 6-16,0 1 2 16,-2-1-8-16,2 0 7 15,0-2-6-15,-3 1-1 16,-9 0 3-16,-9 1 1 16,-17 0-3-16,-22 5 13 15,-21 0-2-15,-28 4-3 16,-23 2 2-16,-14 3 6 15,-11 3 9-15,0 0 3 16,0 0-29-16,0 0-15 16,0 0-24-16,-17 0-50 15,-7 0 4-15,-16 0-13 16,-12 0-23-16</inkml:trace>
  <inkml:trace contextRef="#ctx0" brushRef="#br1" timeOffset="-152405.15">15978 15273 24 0,'0'0'39'16,"0"0"8"-16,0 0-1 16,0 0-6-16,0 0-7 15,0 0-9-15,0 0-11 16,0 0-2-16,-1 0-2 15,-5 5-2-15,0-1 3 16,-3 0 6-16,1 0 0 16,2-1 5-16,1-1 5 0,2-1 10 15,1-1 29-15,-2 2 0 16,-1-1-25-16,1 0-16 16,-1 1-16-16,2-2 7 15,3 0-10-15,0 2 10 16,0-2-4-16,0 0-8 15,0 0-3-15,0 0 0 16,0 0 6-16,0 0-6 16,3 0-6-16,25 0-21 15,17 0 27-15,18 0 11 16,10 0 0-16,-2 0-11 16,1 0 2-16,-4-2 3 0,-9-5 1 15,-7-2-1 1,-13 2-5-16,-14 1 7 0,-10 3 3 15,-10 1 11-15,-5 2 29 16,0 0-23-16,0 0-9 16,0 0-4-16,0 0-14 15,0 0-3-15,0 0-8 16,0 0-1-16,0 0-24 16,-10 0-51-16,-1 0-87 15,-7 0-31-15,-2 0 63 16</inkml:trace>
  <inkml:trace contextRef="#ctx0" brushRef="#br1" timeOffset="-148871.18">17394 14436 46 0,'0'0'28'0,"0"0"3"16,0 0 10-16,0 0-12 15,0 0-2-15,0 0 1 16,0 0 4-16,-30 0-4 16,26 0 7-16,-3 0 6 15,-1 0 8-15,-1 0-19 0,-3 0-10 16,2 0 5-16,-1 0-5 15,-1 0 7-15,2 2 3 16,-2 1 8-16,2-1 12 16,0-2 5-16,6 0 11 15,2 0-13-15,2 0-17 16,0 0-22-16,0 0-11 16,0 0-3-16,20 0-47 15,20 0 6-15,26 0 41 16,17 0 9-16,11-2 3 15,5-3-4-15,1-3-5 16,-3 4-3-16,-8 1-6 16,-10 0 6-16,-16 3-5 0,-15 0 5 15,-17 0-12-15,-13 0-3 16,-11 0-28-16,-7 0-47 16,0 0 34-16,0 0 0 15,0 0-31-15,-6 0 6 16,-13 0 28-16,-8 5-6 15,-8 0-9-15,-7 1 1 16,-7 0-6-16</inkml:trace>
  <inkml:trace contextRef="#ctx0" brushRef="#br1" timeOffset="-147421.39">17342 14525 31 0,'0'0'23'0,"0"0"-2"0,0 0-5 15,0 0-2-15,0 0-9 16,0 0 1-16,-18-19 7 15,18 19 5-15,0 0 8 16,0-1 4-16,-3-1 2 16,0 1 11-16,0-4 6 15,-1 1-11-15,-1 0 25 16,2 1 11-16,0-2 14 16,1 0 16-16,1 2 31 15,-1 2 34-15,2 1-12 0,0 0-29 16,0 0-32-16,0 0-39 15,0 0-25-15,0 0-10 16,0 0-22-16,0 0-16 16,0 9-16-16,0 7 21 15,6 10 11-15,11 8 0 16,4 7 26-16,4 5-9 16,3 8-6-16,5 8-6 15,2 3-5-15,2 1 0 16,1-3 5-16,-2-6-5 15,-1-5 6-15,-2-4-6 16,-2-4 5-16,-1-3-5 16,-2-8 0-16,-5-7-11 0,-2-8 11 15,-7-3 0 1,-3-7 6-16,-7 0 5 0,1-6-11 16,-4 1-11-16,1-2 11 15,-2 1 0-15,0-1 16 16,0 2-16-16,0 1 0 15,2 3 0-15,-2 2 6 16,0 4 5-16,0 2-11 16,-7 5 5-16,-6 3 17 15,-3 3-17-15,-7 5 1 16,-2 5-1-16,-5 0-10 16,-3 1-1-16,2 1-5 15,2-3 6-15,2-1 0 16,2-3 5-16,0-1-6 0,0-2 6 15,-4 0 0-15,1 3 0 16,1-2-5-16,0 1 5 16,5-6 0-16,3-2 0 15,5-5-6-15,3-6 6 16,3-3-5-16,0-1 5 16,0 0-6-16,1 2 6 15,-2-2 0-15,3 0 6 16,2-3-12-16,2 1 12 15,2-5-17-15,0 0-11 16,0 0 17-16,0 0 5 0,0 0-6 16,0 0 1-16,0 0-22 15,6 0-36-15,20 1-68 16,12 2 131 0,18-2 45-16,5 1-45 0,9-2 0 15,7 0-45-15,6 0-21 16,3 0-57-16,-1 0 35 15,-5 0 1-15,-6 0-11 16,-9 1 55-16,-9 5-28 16,-15-1 27-16,-11-1 38 15,-14-1-3-15,-8-1 9 16,-5-2-2-16,-1 0 4 16,-2 0 4-16,1 0 30 15,1 0 60-15,-1-6 50 0,4-4-50 16,-1-2-14-1,-3-4 16-15,2-4 32 0,-1-3 47 16,-1 0-68-16,1-3-14 16,1 2-15-16,1 3 18 15,1 2-6-15,0 1-4 16,-1 6-88-16,0 4 0 16,-2 7 0-16,-2-2 0 15,0 3 0-15,0 0 0 16,0 0 0-16,0 0 0 15,0 0 0-15,0 0 0 16,0 0 0-16,0 0 0 16,0 0 0-16,0 0 0 0,0 0 0 15,0 0 0 1,0 0-226-16,0 3-498 0,0 8 169 16,0 2 280-16,0-4 113 15</inkml:trace>
  <inkml:trace contextRef="#ctx0" brushRef="#br1" timeOffset="-145935.9">17431 16891 73 0,'0'0'55'0,"0"0"22"0,0 0 2 16,0 0 26-16,0 0 30 16,-28-72 33-16,27 71 82 15,1 1-42-15,0 0-95 16,0 0-93-16,0 0-20 16,-2 13-54-16,2 4 54 15,0 9 10-15,0 2 4 16,0 3-9-16,0 4 15 15,0 1-5-15,0-4-15 16,0-4 0-16,0-11 0 16,0-10-35-16,0-7-210 0,6-2 74 15,7-21 39-15,2-8-217 16,2-8 184-16,-4-7 17 16</inkml:trace>
  <inkml:trace contextRef="#ctx0" brushRef="#br1" timeOffset="-145588.56">17506 16493 43 0,'0'0'86'16,"0"0"-48"-16,0 0 7 15,0 0 4-15,0 0 10 16,0 0 16-16,-18 1 33 0,16-1 35 15,2 0 83-15,0 0 62 16,-1 0-17-16,1 0 61 16,-2 0-48-16,2 0-284 15,0 0 0-15,-3 0 0 16,2-6 0-16,-3-3 0 16,-1-2 0-16,2 0 0 15,2 3 0-15,-1 2 0 16,1 3 0-16,1 1 0 15,0 2 0-15,0 0 0 16,0 0 0-16,0 10-82 16,0 10-907-16,7 6 397 15,13 5 369-15</inkml:trace>
  <inkml:trace contextRef="#ctx0" brushRef="#br1" timeOffset="-145362.44">17665 16870 87 0,'0'0'100'0,"0"0"5"16,0 0 64-16,0 0-20 15,0 0-62-15,0 0-57 0,93-45-30 16,-63 45-12-16,0 0-104 15,-8 2-143-15,-7 12 96 16,-15 7 47-16</inkml:trace>
  <inkml:trace contextRef="#ctx0" brushRef="#br1" timeOffset="-145222.68">17701 17033 127 0,'0'0'69'15,"0"0"-3"-15,0 0-31 16,0 0-32-16,94-20-3 16,-49 13-54-16,6-2-70 0</inkml:trace>
  <inkml:trace contextRef="#ctx0" brushRef="#br1" timeOffset="-144859.01">18236 16762 37 0,'0'0'29'16,"0"0"-3"-16,0 0-6 16,0 0-3-16,0 0 5 15,0 0 7-15,0 0 8 16,0 0 6-16,0 0-3 0,0 0 0 15,0 0-1 1,0 0-7-16,0 0-5 0,0 0-7 16,0 0-6-16,0 0-10 15,-2 0 0-15,2 0 3 16,0 0 4-16,0 0 12 16,0 0 1-16,0 0 19 15,0 0 4-15,0 0-7 16,0 0-21-16,-1 0-19 15,1 0-39-15,0 0-172 16,0 5 1-16,0 4 64 16</inkml:trace>
  <inkml:trace contextRef="#ctx0" brushRef="#br1" timeOffset="-144274.57">18140 17070 5 0,'0'0'1'0,"0"0"-1"16,0 0 0-16,0 0 5 16,0 0 7-16,0 0-3 15,5-11-8-15,-5 8-1 16,0-1-4-16,0 4 0 16,0 0 3-16,0 0 1 15,0 0 0-15,0 0 5 16,0 0 4-16,0 0 9 15,0 0 5-15,0 0 2 16,0-2 6-16,0 1-5 16,0 1 11-16,0 0 2 0,0 0-1 15,0 0 7-15,0 0-9 16,0 0-11-16,0 0-5 16,0 0-10-16,0 0-3 15,0 0 8-15,0 0 2 16,0 0 16-16,0 0-3 15,0 0-6-15,0 0 6 16,0 0-17-16,0 0 4 16,0 0-2-16,0 0 2 15,0 0-15-15,0 0 5 16,0 0-1-16,0 0-6 16,0 0-4-16,0-2-71 15,0-2-94-15,-3-3 31 16,-3-7-27-16</inkml:trace>
  <inkml:trace contextRef="#ctx0" brushRef="#br1" timeOffset="-143842.72">18213 16661 8 0,'0'0'82'16,"0"0"-19"-16,0 0 3 15,0 0 28-15,0 0 35 0,0 0 24 16,0 0 31-16,0-18 35 16,0 18-25-16,0 0-49 15,0 0-40-15,0 5-73 16,6 9-21-16,3 9 120 15,0 4 28-15,3 4 37 16,-5 5-120-16,-1 4-76 16,-3 2 0-16,-1 2 0 15,-1-3 0-15,1 0 0 16,0-6 0-16,-1-7 0 0,-1-6 0 16,0-11 0-1,0-6 0-15,0-3 0 0,2-2 0 16,-1 0 0-16,2 0 0 15,-2-6 0-15,1-8 0 16,-1-7 0-16,-1-5-924 16,0-3 105-16,0-7 567 15</inkml:trace>
  <inkml:trace contextRef="#ctx0" brushRef="#br1" timeOffset="-142976.46">17168 13455 23 0,'0'0'48'0,"0"0"-2"16,0 0-7-16,0 0-5 16,-8 80-2-16,8-74-8 15,0-2 6-15,1-3 0 0,11 1 34 16,3-2 30-16,8 0 7 16,5 0 5-16,8-6 8 15,9-12-20-15,7-6-31 16,1-6-41-16,-2-5-3 15,-5-2 11-15,-8-2-17 16,-7-4-5-16,-7 0 9 16,-5-5 4-16,-8-3-13 15,-5-4 1-15,-6 0-5 16,0 1 17-16,-6 5-16 16,-12 8-1-16,-3 8 5 15,-3 8-18-15,0 10 18 0,-4 9-9 16,-3 6 0-16,-5 4-22 15,-5 23 17-15,-2 15-3 16,6 11 8-16,9 7 0 16,12-1 4-16,16-2 23 15,5-5 0-15,32-2 47 16,17 0 34-16,9-2-19 16,4-2-25-16,-3-5-26 15,-7-3-21-15,-12-8-17 16,-10-4-11-16,-12-9-123 15,-5-6-70-15,-6-5-150 16,-2-3 36-16,-1-3 68 16,-5 0 114-16</inkml:trace>
  <inkml:trace contextRef="#ctx0" brushRef="#br1" timeOffset="-140387.65">18755 14393 25 0,'0'0'27'0,"0"0"-1"16,0 0-2-16,0 0 11 15,0 0 2-15,0 0 6 16,0 0-3-16,0 0 0 15,0 0 2-15,0 0 1 16,0 0 1-16,0 0-10 16,-2 0-18-16,2 0-8 15,0 0-2-15,0 0-1 16,0 0 6-16,0 0-1 16,0 0 9-16,0 0-6 0,14 0-13 15,26 0-19 1,22 0 19-16,19 0 3 15,9 0 2-15,-2-2-2 16,-9 0-3-16,-11 0 5 0,-13 1 1 16,-16-2-6-16,-13 3-8 15,-14 0-13-15,-8 0-32 16,-4 0-19-16,0 0-5 16,-1 0 5-16,-14 3 29 15,-14 5 4-15,-3-1-17 16,-10-1 14-16,2-3-13 15</inkml:trace>
  <inkml:trace contextRef="#ctx0" brushRef="#br1" timeOffset="-139520.89">18879 14437 14 0,'0'0'45'0,"0"0"-4"15,0 0 4-15,0 0 4 16,0 0 2-16,-85-60 12 15,80 56 21-15,2 1 40 16,2 2-11-16,1 1-2 16,0 0-2-16,0 0-5 15,0 0 2-15,0 0-10 16,0 0 12-16,0 0-34 16,0 0-58-16,4 10 5 15,12 8-11-15,4 8 37 0,5 4 7 16,7 7-5-16,2 7-28 15,3 5 18-15,5 2-22 16,-2 3-6-16,1-2 0 16,-4 1 12-16,-1-2-23 15,-4-2 5-15,-3-6 1 16,-8-10-6-16,-3-8 0 16,-9-3 0-16,1-4 0 15,-4-4 0-15,-3-4 0 16,-2-2 0-16,-1 3-6 15,0 5 6-15,-6 4 23 16,-13 8-6-16,-5 4 11 16,-5 8-28-16,-4 2-17 0,-2 3 17 15,1 4-6 1,0-1 1-16,1 2 5 0,-2 3-6 16,1-1 12-16,-2 3-6 15,-4 1 5-15,1-3-5 16,2-1 0-16,5-10-5 15,9-11-29-15,9-9 11 16,6-9 1-16,4-6-17 16,4-1 28-16,0-5-16 15,0 0 10-15,0-1 12 16,0 0-12-16,0 0 12 16,0 0-22-16,0 0-47 0,21 0-48 15,15 0 122-15,16 0 0 16,14 0 5-16,10 0-5 15,11 0-5 1,4 2-34-16,0 4-81 0,-6-1-5 16,-3-2-10-16,-9-3 43 15,-12 0 35-15,-13 0 29 16,-18 0 28-16,-10-3 2 16,-9-5 18-16,-4 2 24 15,-2-3 60-15,-2 1 1 16,1-3 18-16,-1-4 7 15,0-4 8-15,0-2 69 16,-1-2-10-16,-2 1 45 16,0-1-189-16,0 3-53 15,0 6 0-15,0 6 0 0,0 4 0 16,0 4 0-16,0 0 0 16,0 0 0-16,0 8-541 15,0 15-404-15,0 5 621 16,0 4 144-16</inkml:trace>
  <inkml:trace contextRef="#ctx0" brushRef="#br1" timeOffset="-138804.12">19059 16722 32 0,'0'0'78'15,"0"0"-13"-15,0 0 11 16,0 0-2-16,0 0 14 16,0 0-38-16,28-25-40 15,1 24 18-15,5-2-10 16,-6 3 0-16,-9 0-13 16,-6 0-4-16,-7 0-1 0,-5 0-3 15,-1 0 3 1,0 0 8-16,0 0-3 0,0 0-2 15,0 0-1-15,0 0-4 16,0 0-6-16,0 4 7 16,0 8 1-16,0 2 6 15,0 3 8-15,0 1 7 16,0 3 5-16,0 2 20 16,0 4-17-16,0-2 20 15,0-1 4-15,0-3-9 16,0-2 17-16,0-2 0 15,0-5-27-15,0-1 5 16,-3-2 11-16,-10-6 34 16,-1-3-38-16,-3 0 12 15,-3 0-33-15,-2-7-25 0,0-12-234 16,3-6-187 0,6-12 89-16,6-8 136 0</inkml:trace>
  <inkml:trace contextRef="#ctx0" brushRef="#br1" timeOffset="-138545.68">19172 16451 109 0,'0'0'40'16,"0"0"42"-16,0 0 24 16,0 0 25-16,0 0 36 15,0 0 158-15,0 0 99 0,0 0 18 16,0 0-221-16,0 0-221 15,0 0 0-15,0 0 0 16,0 0 0-16,0 0 0 16,0 0 0-16,0-5 0 15,0 1 0-15,0 3 0 16,0 1-99-16,5 8-1070 16,18 13 615-16,12 3 416 15</inkml:trace>
  <inkml:trace contextRef="#ctx0" brushRef="#br1" timeOffset="-138276.4">19560 16776 97 0,'0'0'77'16,"0"0"52"-16,0 0 86 16,0 0 12-16,0 0 58 15,0 0 2-15,8 0-183 16,10 0-104-16,4 0-11 16,-2 0-82-16,-1 0-424 0,-5 9 109 15,-6 7 221 1,-8 2 69-16</inkml:trace>
  <inkml:trace contextRef="#ctx0" brushRef="#br1" timeOffset="-138134.78">19553 16958 118 0,'0'0'47'16,"0"0"92"-16,0 0 36 16,0 0-104-16,0 0-71 15,0 0-8-15,101-25-113 16,-59 14-24-16,-3-6 39 15,-5-10 14-15</inkml:trace>
  <inkml:trace contextRef="#ctx0" brushRef="#br1" timeOffset="-137877.47">19920 16597 16 0,'0'0'130'16,"0"0"6"-16,0 0 168 15,0 0 288-15,0 0 45 16,0 0-405-16,24-65-232 15,-20 77 0-15,2 9 0 16,2 7 0-16,-1 6 0 16,-3 4 0-16,-1 3 0 15,1-3 0-15,-3-4 0 16,1-10 0-16,-1-6 0 16,1-9 0-16,1-7 0 15,-2-2 0-15,1 0 0 0,-2 0-267 16,0-4-549-16,0-21 254 15,-14-18 264-15</inkml:trace>
  <inkml:trace contextRef="#ctx0" brushRef="#br1" timeOffset="-137047.08">18704 13743 32 0,'0'0'83'0,"0"0"-30"16,0 0 24-16,0 0-3 15,0 0-18-15,0 0-6 16,48 0-7-16,-17-9 3 16,0-4 7-16,5-7 11 0,0-5 40 15,0-10-30-15,-1-5 16 16,0-5-21 0,-4-7-28-16,-1-6 1 0,-7-4-21 15,-6-3-21-15,-11 1 12 16,-6 3-7-16,0 4-5 15,-18 9-9-15,-5 9 9 16,2 11 0-16,0 12 4 16,0 10 17-16,-3 6-7 15,-7 16-10-15,-4 19 14 16,1 12-4-16,6 6 18 16,10 7 5-16,18-1 32 15,0 1 54-15,30 1 55 0,19-2 3 16,14-4-55-16,8-5 20 15,4-10-146-15,-8-12 0 16,-12-10 0-16,-13-8 0 16,-11-6 0-16,-7-2 0 15,-9-2-255-15,-5 0-259 16,-5 0 0-16,-4 0 160 16,-1 0 162-16,0-5 61 15</inkml:trace>
  <inkml:trace contextRef="#ctx0" brushRef="#br1" timeOffset="-132526.99">20302 14631 44 0,'0'0'39'16,"0"0"15"-16,0 0 6 0,0 0 8 15,0-91 19-15,0 67 58 16,0 1 33-16,-5 5 77 16,1 7 44-16,1 4 0 15,0 5 11-15,3 2-114 16,0 0-183-16,0 2-13 16,0 16 0-16,0 10 0 15,3 9 0-15,14 9 0 16,9 1 0-16,9 4 0 15,2 4 0-15,-1 3 0 16,-4 7 0-16,-2-2 0 16,-6-1 0-16,-7-7 0 15,-5-9 0-15,-5-9 0 0,-3-8 0 16,-2-13 0-16,-2-10 0 16,0-6 0-16,0 0 0 15,0-3 0-15,0-15 0 16,0-7 0-16,0-8 0 15,-8-5 0-15,-2-3 0 16,1 2 0-16,0 8 0 16,3 8-76-16,-1 11 24 15,1 8 28-15,-2 4 1 16,-6 0-5-16,-5 10-41 16,-6 12 23-16,0 5-5 15,-2 3-5-15,0 8-16 0,1-1 34 16,0 4 5-1,2-3-15-15,3-6 48 0,6-6-10 16,5-9 10-16,4-10-11 16,4-4 27-16,1-3-6 15,1 0 28-15,-2 0 5 16,1 0 17-16,-1 0-43 16,1 0-17-16,1 0-99 15,0 0-345-15,27 0-124 16,13 0 245-16</inkml:trace>
  <inkml:trace contextRef="#ctx0" brushRef="#br1" timeOffset="-132171.89">20923 15250 67 0,'0'0'94'15,"0"0"1"-15,0 0 54 16,0 0 51-16,0 0 12 16,0 0 1-16,-5-6-70 0,2 16-87 15,2 8-12-15,-2 3 157 16,1 2-64-16,2-2-19 15,0-3-38-15,0-4-45 16,0-2-1-16,0-6-34 16,2-4 23-16,2 0-23 15,2-2-200-15,4 0-267 16,1-10-34-16,-2-12 108 16,-4-10 212-16,-5-13 22 15</inkml:trace>
  <inkml:trace contextRef="#ctx0" brushRef="#br1" timeOffset="-131896.78">20918 14918 146 0,'0'0'103'0,"0"0"32"16,0 0 57-16,0 0 20 16,0 0 47-16,0 0 206 15,-21-2 23-15,18 2-441 16,2 0-47-16,-1 0 0 15,2 0 0-15,-1-1 0 16,-2-5 0-16,0-1 0 16,-3-1 0-16,1-2 0 15,2 5 0-15,2 0 0 16,1 2 0-16,0 3 0 16,0 0 0-16,3 5 0 15,23 10-1041-15,12 3 302 0,10-1 523 16</inkml:trace>
  <inkml:trace contextRef="#ctx0" brushRef="#br1" timeOffset="-131310.83">21406 14608 113 0,'0'0'86'0,"0"0"44"16,1-85 104-16,-1 65 221 16,0 6 177-16,0 4-235 0,0 6-397 15,0 4 0-15,0 0 0 16,0 0 0-16,0 0 0 16,7 12 0-16,6 13 0 15,2 7 0-15,3 10 0 16,1 6 0-16,2 7 0 15,1 10 0-15,4 6 0 16,-2 1 0-16,3-3 0 16,1-8 0-16,-4-13 0 15,-5-9 0-15,-7-8 0 16,-6-11 0-16,-3-6 0 16,-1-9 0-16,-2-5 0 15,0 0 0-15,0 0 0 16,0-14 0-16,0-6 0 0,-6-6 0 15,-4 1 0-15,-3-1 0 16,0 5 0-16,-4 5 0 16,2 5 0-16,-2 8 0 15,0 3 0-15,-4 0 0 16,-3 15 0-16,0 5 0 16,-7 4 0-16,-2 2-82 15,-1 1 24-15,3-2 18 16,3-1 5-16,6-3 24 15,5-2-7-15,6-8 36 16,5-4-24-16,4-5 6 16,2-2 0-16,0 0 0 0,0 0 0 15,2-4-69-15,18-6-588 16,11-6-95-16,12 2 548 16</inkml:trace>
  <inkml:trace contextRef="#ctx0" brushRef="#br1" timeOffset="-130876.58">21815 15045 99 0,'0'0'50'16,"0"0"3"-1,0 0-21-15,0 0-29 0,86 6 9 16,-43-6-3-16,-5 0 7 16,-10 0 11-16,-11 0 18 15,-6 0 27-15,-8-4 50 16,-1 4 50-16,-2 0 65 16,0 0-4-16,0 0-72 15,0 0-109-15,0 0-52 16,0 8-21-16,0 12 10 15,0 6 11-15,0 6 21 16,0 3 85-16,0 3 3 0,0 1 72 16,0-3 21-1,0-7-137-15,0-6-65 0,-2-7 0 16,-5-8 0-16,1-4 0 16,-3-4 0-16,-6 0 0 15,-6 0 0-15,-6 0 0 16,-4-6-464-16,0-10-394 15,4-11 434-15,8-16 235 16</inkml:trace>
  <inkml:trace contextRef="#ctx0" brushRef="#br1" timeOffset="-130659.18">21934 14823 137 0,'0'0'76'0,"0"0"163"0,0 0 377 15,0 0 246-15,0 0-745 16,0 0-117-16,21-4 0 16,-21 3 0-16,0 1 0 15,0 0 0-15,0 0 0 16,0 0 0-16,0 0 0 16,0 0 0-16,-8 0-1056 15,-8 0 379-15,-2-13 460 16</inkml:trace>
  <inkml:trace contextRef="#ctx0" brushRef="#br1" timeOffset="-128115.48">22507 14431 83 0,'0'0'50'0,"0"0"28"16,0 0 5-16,0 0 75 16,0 0 30-16,0 0 24 0,0 0-34 15,0-38-67-15,0 51-70 16,0 7 21-16,0 7 94 15,0 9-44-15,0 8 32 16,0 2-48-16,6 1-39 16,6-2-51-16,9-8 28 15,7-6-11-15,7-7-23 16,2-9 18-16,3-9-18 16,0-6 34-16,-1-3-22 15,3-18-12-15,-6-8-12 16,-4-8 7-16,-3-5-7 15,-11-5 12-15,-3-3 0 16,-11 2 0-16,-4 5 12 16,0 7-7-16,0 11 1 0,-3 8 12 15,-3 8-18-15,0 7 0 16,3 2-6-16,0 0-17 16,0 21-75-16,2 7 57 15,1 12 30-15,0 6-6 16,4 5 17-16,5 6 0 15,-4-1 0-15,-4 6 17 16,-1 2-17-16,0 0 11 16,-15 1-5-16,-4-8-6 15,-8-11 0-15,-3-8 17 16,2-11 29-16,-1-8-40 16,6-8 40-16,6-8-23 15,2-2 6-15,6-1 18 16,2 0-47-16,1 0-116 15,5-3-326-15,1-1-260 0,11-4 249 16,18 2 223-16</inkml:trace>
  <inkml:trace contextRef="#ctx0" brushRef="#br1" timeOffset="-127800.48">23171 15019 116 0,'0'0'95'15,"0"0"106"-15,0 0 112 16,0 0 186-16,0 0-34 16,0 0-218-16,2-15-136 15,-1 23-111-15,2 9 0 16,-2 5 0-16,-1 4 0 15,0 1 0-15,0-3 0 16,0-1 0-16,0-6 0 16,0-6 0-16,0-6 0 15,0-3 0-15,0-2 0 16,0 0-36-16,3 0-612 16,2-16-186-16,-5-10 414 0</inkml:trace>
  <inkml:trace contextRef="#ctx0" brushRef="#br1" timeOffset="-127578.02">23162 14789 196 0,'0'0'204'16,"0"0"360"-16,0 0 212 16,0 0-469-16,0 0-307 15,0 0 0-15,8-9 0 16,-8 9 0-16,0 0 0 15,0 0 0-15,0 1 0 16,0-1 0-16,0 2 0 16,0-2 0-16,7 3-111 0,8-3-1019 15,10 0 566-15,9-3 401 16</inkml:trace>
  <inkml:trace contextRef="#ctx0" brushRef="#br1" timeOffset="-126937.36">23638 14512 133 0,'0'0'79'0,"0"0"36"16,0-81 97-1,0 60 128-15,0 5 139 0,-3 8 53 16,0 4-375-16,2 4-157 16,-1 0 0-16,1 0 0 15,-2 8 0-15,-1 13 0 16,3 11 0-16,1 4 0 16,0 6 0-16,0 2 0 15,12 0 0-15,7-5 0 16,5-6 0-16,3-9 0 15,6-9 0-15,3-9 0 16,4-6 0-16,3 0 0 0,-4-12 0 16,-5-10 0-16,-4-5 0 15,-6-5 0-15,-7-6 0 16,-7-4 0-16,-7 2 0 16,-3 2 0-16,0 6 0 15,-7 7 0-15,-2 8 0 16,2 9 0-16,4 6 0 15,0 2 0-15,0 3 0 16,-1 16-24-16,3 9-63 16,1 7 64-16,0 8-6 15,8 7 29-15,1 6-6 16,-1 6 6-16,-6 2 0 16,-2 4 12-16,0 0 11 0,-13-4 52 15,-9-11-16 1,-2-9-59-16,-3-10 0 0,2-10 0 15,1-7 0-15,0-7 0 16,5-7 0-16,1-2 0 16,3-1 0-16,3 0 0 15,5 0-324-15,5 0-461 16,2-12 240-16,9-3 309 16</inkml:trace>
  <inkml:trace contextRef="#ctx0" brushRef="#br1" timeOffset="-126117.6">24264 14979 11 0,'0'0'83'0,"0"0"-19"15,0 0 12-15,0 0-11 16,0 0-4-16,0 0-10 16,48-24-42-16,-2 14 8 15,2 1-2-15,-2 1 2 16,-8 2 22-16,-14 3 11 16,-15 3-3-16,-6 0 6 0,-3 0-36 15,1 2-6-15,3 10-3 16,-1 9 13-16,2 2 22 15,3 8 11-15,-1 3 6 16,3 5 47-16,-2-2 51 16,-2 2-7-16,-5-3-39 15,-1-3 43-15,0-7-60 16,0-2 47-16,-7-5-56 16,-5-6 7-16,2-5-64 15,-4-4 0-15,-4-4-11 16,-6 0-18-16,-5-7-105 15,-7-16-549-15,0-16-248 16,5-19 618-16</inkml:trace>
  <inkml:trace contextRef="#ctx0" brushRef="#br1" timeOffset="-125935.11">24533 14757 5 0,'0'0'203'16,"0"0"38"-16,0 0 559 15,0 0-2-15,0 0-798 16,0 0 0-16,0 0 0 16,6-3 0-16,-6 15 0 15,0 6 0-15,0 5-492 16,8-1-520-16,-2-9 638 16</inkml:trace>
  <inkml:trace contextRef="#ctx0" brushRef="#br1" timeOffset="-121305.09">24991 14371 27 0,'0'0'42'0,"0"0"-7"16,0 0 13-16,0 0-9 16,0 0 2-16,0 0 12 0,-57-64 1 15,57 64-12-15,0 0-24 16,14 8-18-16,13 13 0 15,10 7 9-15,6 5 4 16,0 6 2-16,-7 1 1 16,-3 3 7-16,-9 1-4 15,-12-2-12-15,-5-3 14 16,-7-3-8-16,0-8 7 16,-5-5 1-16,-7-6-4 15,-1-2 25-15,0-5 5 16,4-5-2-16,5-5 22 15,4 0-9-15,0-2 137 16,0-17 51-16,1-6-246 16,16-5-15-16,10-2 10 15,5-4-10-15,7 0 6 16,1-3 9-16,-2 1 0 0,-4 3 4 16,-6-1 6-16,-5 6 10 15,-10 6-10-15,-4 7 29 16,-5 7 3-16,-4 6 79 15,0 4-5-15,0 0-54 16,-1 3-62-16,-14 13-45 16,-7 11 45-16,-2 6 0 15,3 5 0-15,3 5-6 16,8 1 12-16,8 0-6 16,2-2 16-16,3-5-10 15,16-6 22-15,3-3-11 0,1-5 34 16,0-4-5-16,-8-8 0 15,-4-4 6-15,-5-5-18 16,-2-2-22-16,-3 0 11 16,-1 0-23-16,0 0 46 15,0 0-46-15,0 0-179 16,2 0-315-16,-2 0-250 16,0 0 340-16</inkml:trace>
  <inkml:trace contextRef="#ctx0" brushRef="#br1" timeOffset="-120863.21">25682 14860 85 0,'0'0'57'0,"0"0"4"16,0 0-30-16,0 0-13 16,106-33 1-16,-65 29 7 15,-6 1 12-15,-8 1 8 16,-9-2 8-16,-7 1 13 16,-8 0 7-16,-3 2 19 15,0 1-4-15,0 0-32 16,0 0-43-16,0 12-4 0,0 11-4 15,0 8 65-15,0 3-15 16,0 1 31-16,0 0 27 16,0-1-14-16,0-3 22 15,0-3 6-15,-4-2-29 16,0-6-20-16,-2 0 18 16,0-8-34-16,0-3-34 15,1-7-6-15,1-2-23 16,-5 0 0-16,-2-8-58 15,-2-13-376-15,-3-12-220 16,2-12 154-16,-2-10 273 16</inkml:trace>
  <inkml:trace contextRef="#ctx0" brushRef="#br1" timeOffset="-120645.79">25861 14612 128 0,'0'0'73'15,"0"0"66"-15,0 0 130 16,0 0 21-16,0 0-2 16,0 0-1-16,0-1-60 15,0 1 14-15,0-2-136 16,0 1-105-16,0-1 0 16,0 1 0-16,0-2 0 15,0-1-42-15,6-3-794 0,6-8 67 16,3-8 498-16</inkml:trace>
  <inkml:trace contextRef="#ctx0" brushRef="#br1" timeOffset="-120285.93">25755 13855 69 0,'0'0'52'16,"0"0"3"-16,0 0 5 16,0 0 6-16,0 0 15 15,0 0 55-15,-42-47 5 16,42 42 64-16,19-3-6 15,25-4-126-15,22-3-73 16,21-1-5-16,6-1 5 16,-4 0-9-16,-14 2-34 15,-23 2-208-15,-22 9-5 16,-19 4 91-16,-11 0 36 16,-6 7 10-16,-24 10 71 15,-8 2-2-15,-2-4-12 16</inkml:trace>
  <inkml:trace contextRef="#ctx0" brushRef="#br1" timeOffset="-120036.6">26050 13763 65 0,'0'0'74'0,"0"0"10"16,0 0 31-16,0 0 65 15,0 0 184-15,0 0 86 16,-6-33-93-16,6 33-179 16,0 16-138-16,0 10 1 15,8 10 58-15,2 6-99 16,1 4 0-16,-5 5 0 15,-2 0 0-15,-2-4 0 16,-1-5 0-16,1-13 0 16,-1-9 0-16,2-11 0 15,-1-6 0-15,-1-1 0 16,1 0 0-16,1-1 0 0,4 1 0 16,2-1 0-16,7 2-1098 15,1 1 379-15</inkml:trace>
  <inkml:trace contextRef="#ctx0" brushRef="#br1" timeOffset="-119596.38">26461 14678 97 0,'0'0'68'16,"0"0"48"-16,0 0 81 15,0 0 60-15,0 0 21 16,0 0-90-16,10-24-131 0,-10 24-57 15,0 1 10 1,-3 7-5-16,-3-3 44 0,0-1-2 16,2-1-16-16,2-3 59 15,1 0 8-15,1 0 32 16,0 0 71-16,-2 0-73 16,1-4-128-16,-1-4 0 15,1 3 0-15,1 1 0 16,0 2 0-16,0 2 0 15,0 0 0-15,0 0 0 16,0 0 0-16,0 0-779 16,0 0-92-16,0 0 585 15</inkml:trace>
  <inkml:trace contextRef="#ctx0" brushRef="#br1" timeOffset="-118789.8">26726 14366 76 0,'0'0'63'16,"0"0"19"-16,0 0-5 15,0 0 30-15,0 0 12 16,0 0-21-16,50-25-43 16,-16 25 19-16,-2 12 24 15,0 8 17-15,-6 3 5 16,-3 2-49-16,-4 6-39 16,-6 3-18-16,-9 1-5 15,-4 5-5-15,0-3 1 0,-17 1 20 16,-5-4-20-16,-2-9-1 15,5-8 11-15,6-9-5 16,7-7 15-16,4-1-1 16,2-3 70-16,0-14-20 15,0-6-74-15,2-3-21 16,18-3 21-16,10-2-27 16,4-3 16-16,4-1 1 15,-2-1 10-15,-3 2-5 16,-4 4 5-16,-6 1 0 15,-4 5 5-15,-5 4 11 16,-5 6-11-16,-2 2 0 0,-4 6 60 16,-2 3 1-16,-1 3 52 15,0 0-118-15,0 7 0 16,-8 13-85-16,-4 11 85 16,-1 4 0-16,0 5 23 15,6 1 33-15,2-1-5 16,4-1 52-16,1-3 1 15,0-7-10-15,0-2-94 16,0-7 0-16,7-3 0 16,4-5 0-16,2-1 0 15,2-2 0-15,3-2 0 16,3 0-94-16,0 1-433 16,3-1-177-16,2-5 247 15,1-2 242-15</inkml:trace>
  <inkml:trace contextRef="#ctx0" brushRef="#br1" timeOffset="-118310.08">27497 14758 82 0,'0'0'68'16,"0"0"16"-16,0 0 29 15,0 0 70-15,0 0 45 16,0 0 160-16,4-53-6 16,-4 53-118-16,0 0-155 15,0 7-109-15,0 14-17 16,0 9 17-16,0 7 69 16,0-1 7-16,0-3-58 15,0-7-18-15,0-5 0 0,0-4 0 16,0-2 0-16,1-7 0 15,1-3 0-15,-2-5 0 16,1 0 0-16,-1 0 0 16,0 0 0-16,2 0-47 15,4 0-506-15,4-13-174 16,-1-12 315-16,0-15 218 16</inkml:trace>
  <inkml:trace contextRef="#ctx0" brushRef="#br1" timeOffset="-117982.66">27574 14457 123 0,'0'0'18'15,"0"0"36"-15,0 0 2 16,0 0 17-16,0 0 7 15,0 0 32-15,-36 62 14 16,30-55 49-16,1-4 46 16,4-2-10-16,1-1 35 15,0 0 103-15,0 0-146 16,0-7-203-16,0-9 0 16,0-1 0-16,0 3 0 15,0 3 0-15,0 7 0 16,0 1 0-16,0 3 0 0,0 0 0 15,0 7 0-15,0 14-1185 16,0-1 636-16,0-1 329 16</inkml:trace>
  <inkml:trace contextRef="#ctx0" brushRef="#br1" timeOffset="-109987.27">13446 18281 73 0,'0'0'52'0,"0"0"11"15,0 0 14-15,0 0 23 16,0 0 22-16,0 0 20 16,0 0-7-16,0 0-30 15,-38 0-40-15,35 0-8 16,0 0-35-16,3 0-5 16,0 0-13-16,0 0-4 15,0 0-4-15,0 0-20 16,13 0-14-16,27 0 38 15,25-10 0-15,24-5 79 16,16 0-54-16,2 1-25 16,-9 0 0-16,-13 3 8 0,-21 1-4 15,-23 4 1-15,-20 3 7 16,-15 2 1-16,-6 1 1 16,0 0 13-16,0 0-22 15,0 0 4-15,-5 0-5 16,-4 0 1-16,-4 0-5 15,1 0-180-15,0 0-132 16,3 0-37-16,6-6 157 16</inkml:trace>
  <inkml:trace contextRef="#ctx0" brushRef="#br1" timeOffset="-108678.35">15114 17627 14 0,'0'0'40'0,"0"0"6"16,0 0-6-16,0 0 3 15,0 0-3-15,0 0 1 16,-65-8 1-16,65 8 8 15,0 0-5-15,0 0-10 16,0 0-14-16,0 0-6 16,0 0-15-16,0 0-1 15,18 0-14-15,18-2 15 16,17 0 30-16,14-2-13 16,8-3-7-16,-2-2-4 15,-1 2-6-15,-7-2 3 16,-11 2-1-16,-11 3 0 0,-13-2-2 15,-15 5 0-15,-9 1 0 16,-6 0 0-16,0 0-35 16,0 0-58-16,-6 0 7 15,-8 0 25-15,-6 7 22 16,-6 0-23-16,-3 0 4 16,-4-1-21-16</inkml:trace>
  <inkml:trace contextRef="#ctx0" brushRef="#br1" timeOffset="-107738.13">15167 17624 22 0,'0'0'34'16,"0"0"3"-16,0 0-9 15,0 0-1-15,0 0 2 16,0 0 5-16,-78-45 3 15,75 44 16-15,1 1 29 16,2 0 21-16,0 0 31 16,0-3 43-16,0 3 81 15,0 0-10-15,0-1-45 16,0 1-36-16,0 0-14 16,0 0-26-16,0 0-57 15,0 0-46-15,0 0-24 0,0 0-18 16,2 7 12-16,10 5 6 15,9 8 0-15,9 3 24 16,4 5-24-16,3 3 0 16,1 1 0-16,-3 5 0 15,-3 0 0-15,-7-2 0 16,-2-1 0-16,-4-7 0 16,-6-6 0-16,-1-10 0 15,-6-4 0-15,-3-7 0 16,-3 0 0-16,2 0 0 15,-2 0 0-15,0 0 0 16,0 0 0-16,0 0 0 0,0 6 0 16,-3 4 0-1,-10 4 0-15,-7 7 0 0,-4 6 0 16,-7 7 0-16,-5 5 0 16,-3 8 0-16,-1 5 0 15,0 3 0-15,5-4 0 16,8-10-18-16,7-13-11 15,9-8 5-15,3-10-10 16,5-6 22-16,2-1 6 16,1 0-5-16,0-3 11 15,0 0 11-15,0 0-11 16,0 0 0-16,0 0-29 16,12 0-97-16,18 1-66 0,13 3 181 15,15 0 11 1,7 2-21-16,4-1-18 0,2-3-25 15,-1 2 38-15,-1-4-21 16,-1 0 0-16,-7 0-12 16,-10 0 15-16,-9 0-6 15,-17 0 18-15,-10 0-37 16,-9 0 69-16,-4 0 0 16,-2 0 29-16,0-5 34 15,0-6 11-15,0-3-15 16,0-6-4-16,0-6 39 15,0-1 9-15,0-2 13 0,0-4-2 16,0 1 41 0,0 1-38-16,-3 1-117 0,1 3 0 15,1 12 0 1,-1 5 0-16,2 7 0 0,-2 3 0 16,2 0 0-16,0 0 0 15,0 0 0-15,0 0 0 16,0 10-82-16,0 7-306 15,-1 7-180-15,-2 7 77 16,-2 4 219-16,0-1 89 16</inkml:trace>
  <inkml:trace contextRef="#ctx0" brushRef="#br1" timeOffset="-106849.72">15334 18894 52 0,'0'0'40'0,"0"0"-3"15,0 0-7-15,0 0 7 0,0 0-11 16,0 0 19-16,3-47 11 16,-3 47 12-16,0 0 2 15,0 0 9-15,0 0-7 16,0 0-13-16,0 0-15 16,0 0 2-16,0 0-16 15,0 0-6-15,0 0-7 16,0 0 0-16,0 0-17 15,0 0-4-15,0 2-21 16,0 8 17-16,0 4 8 16,0-1 27-16,0 1-7 15,0 0-10-15,0 0 3 16,0 0-9-16,0 2-1 16,0-2 0-16,0-3 11 15,1-2-11-15,2-6-3 0,-1-2-13 16,-1-1-95-16,1 0-58 15,1 0 16-15,4-1 25 16,-3-11 29-16,3-6-6 16,-3-7 2-16</inkml:trace>
  <inkml:trace contextRef="#ctx0" brushRef="#br1" timeOffset="-106520.56">15384 18646 64 0,'0'0'60'0,"0"0"-17"15,0 0 10-15,0 0-1 16,0 0 16-16,0 0 34 16,0 0 66-16,0 0 111 15,0 0 195-15,0-1-28 16,0 0-208-16,0-1-238 15,0 2 0-15,0-4 0 16,0 2 0-16,0-2 0 16,0-2 0-16,0 2 0 15,0 1 0-15,0 2 0 16,0 1 0-16,0 0 0 16,0 0 0-16,0 0-386 0,0 10-463 15,3 6 401 1,9 1 283-16,6 3 34 0</inkml:trace>
  <inkml:trace contextRef="#ctx0" brushRef="#br1" timeOffset="-106273.22">15593 18790 78 0,'0'0'76'0,"0"0"16"0,0 0 50 16,0 0 26 0,0 0-12-16,0 0-86 0,42-17-35 15,-31 16-23-15,-2 1-12 16,2 0-17-16,-2 0-75 16,0 0-91-16,2 12-23 15,-8 4 96-15,-3 1 8 16,0 0-4-16</inkml:trace>
  <inkml:trace contextRef="#ctx0" brushRef="#br1" timeOffset="-106108.63">15569 18945 94 0,'0'0'67'0,"0"0"18"16,0 0 12-1,0 0-4-15,0 0-27 0,0 0-49 16,17 0-17-16,4 0-11 15,5 0-106-15,6 0-10 16,7-3 21-16,-2-6 8 16</inkml:trace>
  <inkml:trace contextRef="#ctx0" brushRef="#br1" timeOffset="-105853.78">15951 18721 101 0,'0'0'84'15,"0"0"30"-15,0 0 86 16,0 0 113-16,0 0 21 16,0 0-127-16,9-18-113 15,-7 30-51-15,3 8 50 0,0 5 104 16,-2-1-58-16,2 2-64 16,-4-5-22-16,2-4-53 15,0-2 0-15,-1-9 0 16,1-2 0-16,-3-1-71 15,1-3-355-15,1 0-208 16,-2 0 171-16,3-7 238 16,-1-24 85-16</inkml:trace>
  <inkml:trace contextRef="#ctx0" brushRef="#br1" timeOffset="-104893.47">15007 17194 21 0,'0'0'64'0,"0"0"-21"16,0 0 5-16,0 0-6 15,0 0-4-15,0 0-6 16,0 0-7-16,-3 0 4 16,3 0 5-16,9 0 2 0,16 0 19 15,14-11 13-15,4-3-32 16,1-3-21-16,-7-2-8 16,-6-5-1-16,-7-2 2 15,-3-7-5-15,-5-5-1 16,-5-4 6-16,-5 2-6 15,-6 1-2-15,0 0 0 16,0 5-8-16,-11 4-16 16,-3 5 22-16,-2 7 0 15,2 6-2-15,-1 4-2 16,-5 8-3-16,-3 0-7 16,-5 13 4-16,0 14 7 0,0 6 0 15,6 7 3 1,4 6 2-16,7 1 3 0,10 9 12 15,1-3-2-15,12 0 17 16,18-3 9-16,7-7 0 16,6-4 15-16,5-6-21 15,-5-10-1-15,-1-7-14 16,-1-5-9-16,-8-4 18 16,-6-5-27-16,-9-1-22 15,-3-1-164-15,-4 0-77 16,-4 0 85-16,-2 0 29 15</inkml:trace>
  <inkml:trace contextRef="#ctx0" brushRef="#br1" timeOffset="-103978.54">16578 17701 38 0,'0'0'57'16,"0"0"-2"-16,0 0 15 15,0 0 15-15,0 0 78 16,0 0 7-16,-10-61-41 16,10 65-76-16,0 16-34 15,4 9 72-15,14 8 129 16,6 9-17-16,3 4-6 16,1 5-52-16,-1-1-60 0,-3 1-27 15,-2 2-1 1,-2 0-22-16,-3 1-23 0,0-4-1 15,-2-12-5-15,-5-14-6 16,-2-15 6-16,-4-10-6 16,-1-3 11-16,-3 0 60 15,0-23-71-15,-3-8 0 16,-15-11 0-16,-2 1 0 16,-3 3 0-16,-1 7 0 15,2 9-88-15,4 11 42 16,3 6-29-16,1 5 35 15,1 0-18-15,-2 2 2 0,-3 14-23 16,2 8 35 0,-7 0-11-16,0 3-20 0,-4 4 49 15,3-3 21-15,3-3 0 16,3-7 5-16,9-6 0 16,3-9-11-16,4-2 11 15,1 1 16-15,1-2 5 16,0 0 10-16,0 0-31 15,0 0-5-15,0 1-408 16,11 3-74-16,14 1 165 16,11 0 156-16</inkml:trace>
  <inkml:trace contextRef="#ctx0" brushRef="#br1" timeOffset="-103644.91">17085 18341 96 0,'0'0'87'15,"0"0"25"-15,0 0 96 16,0 0 86-16,0 0 10 15,0 0-26-15,0-12-140 16,0 24-138-16,0 8 44 16,0 7-44-16,2 1 55 15,1-4-32-15,0 0 5 0,0-4-22 16,1-5-6-16,-2-4-79 16,1-5-351-16,1-3 14 15,3-3 28-15,4 0 223 16,0-18 18-16</inkml:trace>
  <inkml:trace contextRef="#ctx0" brushRef="#br1" timeOffset="-103393.38">17197 18048 96 0,'0'0'105'0,"0"0"63"0,0 0 132 15,0 0 22 1,0 0-126-16,0 0 118 0,-43 22 115 15,35-15-312 1,5-4-117-16,0-3 0 0,3 0 0 16,0 0 0-16,0 0 0 15,-4 0 0-15,1-3 0 16,-1-4 0-16,-1-3 0 16,4 5 0-16,1 5 0 15,0 0 0-15,10 0-975 16,15 10 169-16,20-3 618 15</inkml:trace>
  <inkml:trace contextRef="#ctx0" brushRef="#br1" timeOffset="-102829.36">17649 17852 160 0,'0'0'97'15,"0"0"95"-15,0 0 174 16,0 0 261-16,0 0-116 16,0 0-417-16,-27-69-94 15,27 69 0-15,0 12 0 16,0 15 0-16,0 12 0 16,0 6 0-16,11 5 0 15,1-2 0-15,1-10 0 0,4-8 0 16,-2-11 0-16,4-10 0 15,6-9 0-15,3 0 0 16,4-17 0-16,2-6 0 16,-5-5 0-16,-4-3 0 15,-7-3 0-15,-3-1 0 16,-8 1 0-16,-1 6 0 16,-4 7 0-16,-2 5 0 15,0 9 0-15,0 4 0 16,0 3 0-16,0 0 0 15,1 15-99-15,4 12-63 16,3 7 162-16,2 8 23 16,-4 2-23-16,-2-1 12 15,-1 1 39-15,-3 4-4 0,0 1-7 16,0-2 24-16,0-1-40 16,-10-2-24-16,-7-9 0 15,-4-5 0-15,-4-4 0 16,-3-7 0-16,1-5 0 15,2-4 0-15,6-3 0 16,8-7 0-16,6 3-198 16,4-3-308-16,1 0-84 15,0-3 200-15,23-11 188 16</inkml:trace>
  <inkml:trace contextRef="#ctx0" brushRef="#br1" timeOffset="-102560.08">18314 18401 166 0,'0'0'108'16,"0"0"104"-16,0 0 177 16,0 0 9-16,0 0-83 15,0 0-134-15,2 22-83 16,0 5 82-16,1 0-180 15,0-1 0-15,0 0 0 0,0-5 0 16,-2-1 0 0,2-7 0-16,-1-6 0 0,-1-5 0 15,3-2-419-15,2 0-334 16,3-4 280-16,1-21 235 16</inkml:trace>
  <inkml:trace contextRef="#ctx0" brushRef="#br1" timeOffset="-102360.61">18392 18084 170 0,'0'0'164'15,"0"0"311"-15,0 0 434 16,0 0-580-16,0 0-329 16,0 0 0-16,-7-24 0 15,7 24 0-15,0 0 0 0,0 0 0 16,0 3 0-16,0 11-59 15,9 6-927-15,9-1 335 16,7-5 420-16</inkml:trace>
  <inkml:trace contextRef="#ctx0" brushRef="#br1" timeOffset="-101841.81">18804 17767 102 0,'0'0'57'0,"0"0"42"16,0-89 61-1,0 66 124-15,0 9 137 0,0 8 157 16,0 1-232-16,0 5-346 16,0 7 0-16,0 23 0 15,1 14 0-15,2 15 0 16,0 6 0-16,-1 6 0 15,-1 0 0-15,-1 3 0 16,2-8 0-16,-1-3 0 16,4-10 0-16,0-17 0 15,-1-17 0-15,0-12 0 16,1-7 0-16,-2 0 0 16,3-14 0-16,4-12 0 0,5-13 0 15,3-11 0 1,4 4 0-16,4 2 0 0,4 9 0 15,1 9 0-15,2 12 0 16,-2 7 0-16,2 7 0 16,0 1 0-16,-3 18 0 15,-4 8 0-15,-3 2 0 16,-11 9 0-16,-6-1 0 16,-6 8 0-16,-3 0 0 15,-17-4 0-15,-8-6 0 16,-4-12 0-16,0-6 0 15,-1-10 0-15,0-4 0 16,2-3 0-16,4 0 0 16,-3 0-874-16,6 0 101 0,8-6 514 15</inkml:trace>
  <inkml:trace contextRef="#ctx0" brushRef="#br1" timeOffset="-100392.69">20539 17698 3 0,'0'0'146'16,"0"0"-84"-16,0 0 56 15,0 0 31-15,0 0 53 16,0 0-30-16,0 0-48 16,0-24-62-16,0 43 37 0,0 7 185 15,0 5-38 1,0 5-41-16,0 4-30 0,0 3-175 15,2-3 0-15,-2 2 0 16,0-6 0-16,0-5 0 16,0-11 0-16,0-7 0 15,0-9 0-15,0-4 0 16,1 0 0-16,2 0 0 16,2 0 0-16,-4-4 0 15,2-6-59-15,-1-7-961 16,-2 3 427-16,0-1 362 15</inkml:trace>
  <inkml:trace contextRef="#ctx0" brushRef="#br1" timeOffset="-100145.68">20300 17938 86 0,'0'0'45'0,"0"0"38"16,0 0 8-16,0 0 4 15,0 0-37-15,0 0-24 16,73 0 0-16,-5-9-1 16,12-2 0-16,5-2-18 15,-9 0-2-15,-13 2-11 16,-21 3-2-16,-18 4 0 16,-15 1-93-16,-8 3 8 15,-1 0-21-15,0 0-2 0,0 0 11 16</inkml:trace>
  <inkml:trace contextRef="#ctx0" brushRef="#br1" timeOffset="-99708.18">21677 17180 65 0,'0'0'27'0,"0"0"30"15,0 0-4-15,0 0-8 16,0 0-13-16,0 0-18 16,74-28 7-16,11 19-6 15,10-1 8-15,2 3 9 16,-6 3-4-16,-6-5-12 16,-3 5-14-16,-7-1 2 0,-9 0 0 15,-16 4-1-15,-19 1-3 16,-18 0-6-16,-12 0-71 15,-1 1 2-15,-33 13 17 16,-18 6 28-16,-19 2-26 16,-9-5 13-16,-3-2-2 15,6-4-4-15</inkml:trace>
  <inkml:trace contextRef="#ctx0" brushRef="#br1" timeOffset="-98955.64">21944 17209 9 0,'0'0'35'0,"-83"0"9"15,53-7 3-15,6-4 12 16,4 0 16-16,3 0 30 15,4 2 32-15,4 4 51 0,6 2 104 16,0 3 39 0,3 0-31-16,0 0-78 0,0 0-113 15,0 0-109-15,0 7-34 16,0 8 28-16,0 8 6 16,4 2 75-16,12 5-16 15,6 3-59-15,6 2 0 16,6 4 0-16,8 5 0 15,1 1 0-15,5 3 0 16,-2-2 0-16,-4 0 0 16,-5-11 0-16,-7-4 0 15,-10-11 0-15,-6-10 0 16,-8-6 0-16,-3-2 0 16,-1-2 0-16,-2 0 0 15,0 0 0-15,0 0 0 16,0 0 0-16,0 7 0 15,-3 7 0-15,-12 8 0 0,-14 11 0 16,-8 4 0-16,-5 3 0 16,-8 7 0-16,-3 4 0 15,-2 2 0-15,2 4 0 16,3-8 0-16,10-4 0 16,13-11 0-16,11-11 0 15,10-9 0-15,4-13 0 16,2-1 0-16,0 0 0 15,0 0 0-15,23 0 0 16,17 0 0-16,12 0 0 0,14 0 0 16,4 0 0-1,5 0 0-15,8 0 0 16,5 0-169-16,0-4 71 0,-4 1 75 16,-4 1 23-16,-9 0 0 15,-7 2 0-15,-9 0-11 16,-11 0 11-16,-16 0 0 15,-12 0 0-15,-10 0 0 16,-6-3 34-16,0-4 41 16,0-7 117-16,0-6-192 15,0-7 0-15,0 0 0 16,0-4 0-16,0 5 0 16,-3 1 0-16,0 3 0 0,-2 3 0 15,4 8 0 1,1 4 0-16,0 6 0 0,0 1 0 15,0 0 0-15,0 1 0 16,0 13-157-16,6 6-854 16,3 6 484-1,-5-2 334-15,-4-2 37 0</inkml:trace>
  <inkml:trace contextRef="#ctx0" brushRef="#br1" timeOffset="-98279.33">22041 18959 73 0,'0'0'51'0,"0"0"11"15,0 0 10 1,0 0 17-16,0 0 42 0,0-72 62 16,0 71 78-16,0-2 21 15,0 3-25-15,0 0-95 16,0 0-116-16,0 0-56 16,0 0-51-16,0 0-5 15,0 4-11-15,0 9 62 16,0 3 5-16,0 1 16 15,0-1-10-15,5 0 5 16,-2 1 11-16,1-3-22 16,1-1 11-16,0-3-5 15,0-1-12-15,0-6-5 16,-1-3-152-16,2 0-115 16,3 0-41-16,3 0 11 0,2-12 72 15,-1-8 88 1,-3-10 23-16</inkml:trace>
  <inkml:trace contextRef="#ctx0" brushRef="#br1" timeOffset="-97957">22122 18595 55 0,'0'0'94'16,"0"0"-39"-16,0 0 17 15,0 0 16-15,0 0-24 0,0 0-9 16,-13 10 108-16,11-3-33 16,-1-4 54-16,2 0 173 15,-1-3-80-15,2 0-79 16,-2 0 10-16,2 0-161 16,0 0-47-16,0 0 0 15,0 0 0-15,0-5 0 16,0 0 0-16,0 0 0 15,-4-3 0-15,4 8 0 16,0 0 0-16,0 0 0 16,3 8-335-16,15 12-802 15,12 9 837-15,9-7 131 16</inkml:trace>
  <inkml:trace contextRef="#ctx0" brushRef="#br1" timeOffset="-97781.89">22560 18741 47 0,'0'0'0'0,"0"0"-11"16</inkml:trace>
  <inkml:trace contextRef="#ctx0" brushRef="#br1" timeOffset="-97534.84">22394 18929 126 0,'0'0'85'0,"0"0"56"16,0 0 102-16,0 0 100 15,0 0 93-15,0 0-70 16,0 4-130-16,16-4-165 16,5 0-71-16,7-4 0 15,4 3 0-15,-2 1 0 16,-2 0 0-16,0 0-380 16,-1 0-308-16,1 0 126 0,1 0 344 15,-4 0 76 1</inkml:trace>
  <inkml:trace contextRef="#ctx0" brushRef="#br1" timeOffset="-97139.9">22414 18773 108 0,'0'0'52'0,"0"0"44"15,0 0 7-15,0 0 11 16,0 0-12-16,0 0 17 15,-17-4 2-15,17 4-10 16,0 0-15-16,0 0 10 16,0 0 19-16,0 0-15 15,0 0 6-15,7 0-61 16,16 0 10-16,8-2 48 16,6-4-50-16,0 4-63 15,-4 1 0-15,-6-2-269 16,-9 3-321-16,-2 0 62 15,-4 0 307-15</inkml:trace>
  <inkml:trace contextRef="#ctx0" brushRef="#br1" timeOffset="-96829.76">22872 18644 207 0,'0'0'158'16,"0"0"379"-16,0 0 262 0,0 0-453 16,0 0-346-16,0 0 0 15,3-31 0-15,-1 53 0 16,2 9 0-16,3 11 0 16,2 2 0-16,1 1 0 15,-1-1 0-15,-2-8 0 16,0-7 0-16,-2-8 0 15,-2-8 0-15,0-8 0 16,-3-2 0-16,0-3 0 16,2 0 0-16,-2 0 0 15,0-19-720-15,0-16-257 16</inkml:trace>
  <inkml:trace contextRef="#ctx0" brushRef="#br1" timeOffset="-95817.36">21859 16593 38 0,'0'0'17'0,"0"0"22"16,0 0-14-16,0 0 5 15,0 0-5-15,0 0 2 16,91 37-1-16,-59-42 6 16,2-12-8-16,2-8-8 15,1-7-4-15,-5-5 0 16,-5-4 2-16,-7-4 6 16,-6-3 0-16,-6-2-12 15,-6 1 3-15,-2-1-8 16,0 3 5-16,-2 8-4 0,-9 6-3 15,2 7 4-15,0 9 3 16,-4 7 3-16,-4 10-6 16,-11 0-5-16,-7 20 1 15,-3 12 4-15,0 7 8 16,5 8 5-16,4 5 7 16,6 1 4-16,11 1 10 15,12 1 0-15,8-4-7 16,26-2 15-16,14 1 9 15,7-7 14-15,-4 1 7 16,-2-2-31-16,-4-3-20 16,-2-3-22-16,0-3-4 0,2-7-93 15,1-2-189-15,3-7 9 16,-2-7 62-16</inkml:trace>
  <inkml:trace contextRef="#ctx0" brushRef="#br1" timeOffset="-95015.22">23708 17138 117 0,'0'0'56'0,"-25"-88"41"0,11 53 17 15,4 10 94-15,4 12 82 16,3 6 72-16,1 7 61 15,2 0-235-15,0 29-188 16,0 16 0-16,0 20 75 16,11 11 24-16,13 2-81 15,5 4-18-15,3-2 0 16,2-2 0-16,-4-6 0 16,-6-9 0-16,-8-8 0 15,-4-11 0-15,-7-11 0 16,-4-12 0-16,-1-11 0 0,0-8 0 15,0-2 0-15,0 0 0 16,0-4 0-16,0-15 0 16,-7-11 0-16,-8-9 0 15,-2-5 0-15,-4 1 0 16,2 7 0-16,3 12 0 16,2 11 0-16,7 7 0 15,-2 6 0-15,-6 0 0 16,-6 20 0-16,-10 7 0 15,-4 5 0-15,-3 5 0 16,-4 6 0-16,0-6 0 16,2-1 0-16,9-8 0 0,11-7 0 15,8-14 0-15,8-4 0 16,4-3 0-16,0 0 0 16,0 0 0-16,0 0 0 15,17 0-203-15,15 0-677 16,11-3 253-16,11-1 407 15</inkml:trace>
  <inkml:trace contextRef="#ctx0" brushRef="#br1" timeOffset="-94678.02">24232 17736 155 0,'0'0'104'0,"0"0"140"16,0 0 179-16,0 0 185 16,0 0-95-16,0 0-513 15,0-46 0-15,0 46 0 16,0 11 0-16,0 11 0 15,0 6 0-15,0 2 0 16,3 0 0-16,1-5 0 0,2-6 0 16,-1-4 0-1,2-5 0-15,-1-3 0 0,2-4 0 16,2-3-846-16,3 0 112 16,-2-14 438-16</inkml:trace>
  <inkml:trace contextRef="#ctx0" brushRef="#br1" timeOffset="-94461.32">24272 17465 153 0,'0'0'157'0,"0"0"217"16,0 0 558-16,0 0-501 16,0 0-431-16,0 0 0 15,-6-11 0-15,6 11 0 0,0-1 0 16,0-5 0-16,0 1 0 15,0-1 0-15,-2 3 0 16,1 3 0-16,-5 0 0 16,-9 0 0-16,-6 0-769 15,-3 0-236-15</inkml:trace>
  <inkml:trace contextRef="#ctx0" brushRef="#br0" timeOffset="-87014.63">7986 16636 24 0,'0'0'46'0,"0"0"-17"15,0 0 20-15,0 0-5 16,0 0 0-16,0 0 5 0,-6 0 15 16,6 0 12-16,0 0 13 15,0-11 9-15,0 0-21 16,0-3-21-16,0-3 5 15,0 1-2-15,6-4-12 16,10 1-6-16,4 2-26 16,7 1 15-16,3 5-19 15,4 2-7-15,3 7-4 16,2 2-7-16,1 0-1 16,5 8-14-16,0 11 14 15,5 3 4-15,3 4 0 16,2 0 1-16,-3 1 3 15,2 0 0-15,-8-1-8 16,-3-7-3-16,-1-2-11 0,-5-5-22 16,-1-4 21-16,-1-6 13 15,-4-2 10-15,6 0 0 16,-1-10 6-16,3-9 8 16,3-3-8-16,4-3-2 15,-1-1 2-15,-2 2 1 16,-6 8 3-16,-3 2-10 15,-5 10 0-15,-1 4-20 16,3 0 20-16,2 4-43 16,8 10 8-16,3 0 5 15,3-1 19-15,2-2-20 16,1-2 11-16,-5-6-16 16,-4-3 28-16,-7 0 8 0,-4-4 0 15,-3-10 6-15,-2-2 1 16,2-2 6-16,1-2-8 15,5 2 0-15,3 2-5 16,1 4-2-16,5 7-8 16,-2 5 3-16,2 0 1 15,-1 0 3-15,-2 11-1 16,0 1 4-16,3 0 0 16,1-2 9-16,6-1-11 15,1-6 4-15,5-3-2 16,-2 0 6-16,-3-7 11 15,4-10-1-15,-11-2 17 0,0-1 15 16,-3 1 10-16,-5 3-8 16,-2 3-33-16,-2 6-17 15,-1 7-10-15,3 0 3 16,2 0-3-16,7 15-7 16,10 2 10-16,4-1 7 15,3 1 7-15,1-1-7 16,-2-2 0-16,-3-5 3 15,-3-5 1-15,-2-4-1 16,-1 0 1-16,-4-6-1 16,-1-10 14-16,-2-4-11 15,-6 1 5-15,-6 1 8 16,-3 4-16-16,-7 4-3 16,3 3 0-16,-2 7-11 0,6 0 3 15,4 6-12-15,5 9-37 16,10 3 11-16,5 2 22 15,6-1 18-15,2-1-3 16,4-4-4-16,1-6-11 16,4-8 24-16,0 0-15 15,-3-5 15-15,-4-14 10 16,-2-5 11-16,-4-5-16 16,-3 2 5-16,-3 1-4 15,-5 4-3-15,-3 6-3 16,-5 7 0-16,0 9-6 0,0 0-10 15,4 0 14 1,5 15-19-16,1 0 11 0,8 2 5 16,6-5-8-1,2-1 5-15,1-5 4 0,1-6 2 16,-3 0 4-16,-6-10-2 16,-1-9 2-16,-6-4 0 15,1-3-2-15,-4 2 11 16,2 4-9-16,-5 3 3 15,0 6-2-15,-5 5-3 16,-1 5-3-16,-1 1-12 16,-1 3 3-16,3 12 6 15,3 3-10-15,2 2-1 16,6-1 6-16,3-2-2 16,2-6 13-16,2-4-2 15,1-7 2-15,-4 0 0 0,3-7 6 16,2-11 27-16,1-5 2 15,3 0-6-15,0 1-14 16,-1 2-15-16,0 4-5 16,-2 7-8-16,-4 6 11 15,-5 3-9-15,-7 0-11 16,-5 3-24-16,2 8-9 16,0-1-22-16,4 1-23 15,6-2 15-15,6-1 5 0,3-3 21 16,-2-5-1-16,-4 0 4 15</inkml:trace>
  <inkml:trace contextRef="#ctx0" brushRef="#br0" timeOffset="-85305.97">20451 15791 97 0,'0'0'34'0,"0"0"36"15,0 0-20-15,0 0 26 16,0 0 32-16,0 0 8 16,0 0-23-16,-18-26-4 15,18 26-19-15,0 0-50 16,0 0-20-16,4 12-38 16,16 6 38-16,10 3 12 15,7-3-3-15,12-1 11 16,11-5-17-16,6-5 20 15,7-5-10-15,3-2 28 16,0-4-31-16,0-17 19 16,3-6-10-16,0-5 19 15,0 0-27-15,-3 0 6 16,-7 1 0-16,-8 6 0 0,-4 6 12 16,-6 8 1-1,-3 9-3-15,1 2-27 0,1 9-4 16,3 15-1-16,3 6 1 15,4 2-1-15,3 0 5 16,-1-4-4-16,-2-6-1 16,-3-10-25-16,-4-7 26 15,1-5 4-15,3-5 8 16,-1-16 5-16,1-6 0 16,0-4-4-16,-1 0 0 15,-3 2-9-15,2 2 14 16,0 7-19-16,0 7 15 15,-2 6-20-15,2 7-17 16,-2 0 18-16,1 3 5 0,0 13-1 16,7 3 1-1,11 3 0-15,5-4 8 0,8-1-8 16,0-7-13-16,-4-6-8 16,-4-4 25-16,-2 0 0 15,-2-16 0-15,0-3 17 16,1 1-13-16,4 0 0 15,6 6-8-15,-2 1 4 16,0 8 0-16,-3 1-8 16,-9 2-26-16,-9 0-17 15,-4 3 44-15,-7 7-1 0,0 3 0 16,1 1-22 0,1 1 23-16,6 1 3 0,7-5 1 15,3-3-21-15,5-8 11 16,2 0-17-16,-5-10 20 15,-3-12 10-15,-1-3 16 16,-1 1 25-16,0 2-28 16,-1 8-6-16,-2 11-7 15,3 3-30-15,0 3 9 16,7 18-53-16,-2 2-31 16,-1 1 52-16,-2-5 32 15,0-4-1-15,4-8 20 16,11-7 0-16,11 0 4 15,8-6 11-15,7-11-11 16,8-1 4-16,-1 2-3 16,-6 2 9-16,-2 6 10 0,-7 4 24 15,-4 4-21-15,-1 0 28 16,0 0 3-16,6 5-43 16,6 8 17-16,10 0-27 15,8-4 4-15,2-4 10 16,-3-3-14-16,-8-2 10 15,-10 0 9-15,-12-9-11 16,-9-5 16-16,-12-2-27 16,-12 0-4-16,-10 4-48 15,-12 3-94-15,-9-1-55 16,-10 4-18-16,-6-3 73 0,-14-4 35 16</inkml:trace>
  <inkml:trace contextRef="#ctx0" brushRef="#br0" timeOffset="-82156.92">3998 14827 54 0,'0'0'22'16,"0"0"15"-16,0 0-2 15,0 0-7-15,0 0-1 16,0 0 3-16,-25-70-7 16,14 60 6-16,1-1 11 15,-1 0 6-15,1-2 3 16,-5-1-1-16,3 3 2 16,0-2-13-16,0 0 11 15,-4-1-11-15,5 3 5 16,-2 0-17-16,-2 2 8 15,1 1 6-15,3-2 2 0,-1 4 1 16,1 0-12-16,-2 1-23 16,2 2 3-16,-2 0-3 15,-2 0-7-15,-1 2 0 16,-4-1 3-16,-1 1-3 16,-1 1 11-16,4-2-11 15,-1 1 0-15,2 1 4 16,4-1-4-16,-4 1 4 15,1 0-4-15,-1 0-4 16,-5 0 4-16,0 0 0 16,-2 0 0-16,0 0-4 15,0 4 4-15,0 0 0 16,-1 3 4-16,4 0-8 0,2 0 4 16,1 2 0-1,1-2-7-15,-2 2 7 0,4 0 0 16,-3 1 0-16,0 0 0 15,2 3-4-15,-2-1 1 16,3 3 3-16,-4 0 0 16,-1 1 0-16,-1 2 7 15,-1 3-14-15,1 2 0 16,2 4 7-16,-2 2-3 16,6 1 3-16,-3 2-14 15,6 2 14-15,0-3 0 16,2-1-13-16,-1-1 13 0,1 0 0 15,-2 2 3-15,1 1-3 16,-2 2 0-16,1 2 0 16,4 4 4-1,-3 4-1-15,0 3-3 0,2 0 0 16,-1-1 0-16,4-3 3 16,0-3 4-16,0 0 3 15,-3-5 0-15,3 1 13 16,0 1-5-16,-2 0-18 15,2-1 19-15,1 3-7 16,3-3-12-16,2 0-8 16,0-2 8-16,0 2 8 15,3 2-1-15,6 3-7 16,0 4 8-16,-3 2-1 16,2-2-7-16,-1 1 0 0,0-3 0 15,1-5 0-15,1 0 9 16,1-1 3-16,4-2-12 15,-1 2 0-15,-1 2 0 16,3-4 0-16,-2 2 0 16,-2-3 0-16,2-1 0 15,1-6 4-15,-3 3-4 16,0-1 5-16,3-1-1 16,0-1-4-16,0 4 0 15,7-2 0-15,-1 1 4 16,0-2 0-16,2 0 5 15,-1 1-1-15,-4-4 0 0,0-1-8 16,2 0 9-16,1-4 12 16,-2 1-21-16,3-1 0 15,0-2-5-15,1 2 5 16,-2-2 0-16,2-1 0 16,0 1 14-16,-2-5-14 15,4 0 4-15,-2 1-4 16,3-4 9-16,2-4-9 15,-1 2 9-15,2 0-4 16,-1 1-1-16,1-2 1 16,2 0 0-16,-3-3-5 15,3-1 4-15,0-3 5 16,-2 1-9-16,0-1 0 16,-1 3 5-16,1-3-5 15,0 0 14-15,0 0-10 0,2 0 5 16,-2 0 5-16,0 0-9 15,-1-6-5-15,-3-1 15 16,3-3-5-16,1-5-1 16,3-3 11-16,4-1-10 15,1-1 10-15,-5 2 15 16,3-2-30-16,-4 1 0 16,-3 0 16-16,-3 2 0 15,-6 1 15-15,3-4 12 16,-1-1-4-16,0-5-28 15,-1 2 0-15,-2-2-10 16,4-6-1-16,-2 0-5 0,-4-3 33 16,3-2 1-16,-5-1 22 15,2 1 12-15,-3-2-22 16,-1-1 12-16,0-1-18 16,-3-1-11-16,-2-2-23 15,-1 2 6-15,-1 0 5 16,-4-1 6-16,0 2 18 15,0 2-23-15,0 1-18 16,-4 0 0-16,-1-2 0 16,-1-1 0-16,3 0 0 15,0 1 0-15,1 3 0 16,-1 1 0-16,-1 4 0 16,-2 1 0-16,0 1 0 0,-4 4 0 15,-2 0 0-15,-3 0 0 16,-1 1 0-16,2 3 0 15,0-3 0-15,1 4 0 16,4-4 0-16,0 0 0 16,-1-2 0-16,1 0 0 15,0 0 0-15,-6 2 0 16,1 0 0-16,0 1 0 16,0 1 0-16,-2 1 0 15,5 4 0-15,-3 0 0 16,0 0 0-16,6 2 0 15,-2 2 0-15,1-1 0 0,0 1 0 16,-4-2 0-16,4-3 0 16,-2-1 0-16,0 1 0 15,0 0 0-15,3 0 0 16,2 2 0-16,-2 0 0 16,2 1 0-16,-2 1 0 15,-1 0 0-15,-1-2 0 16,-1 2 0-16,1 0 0 15,-2-3 0-15,0 1 0 16,2 0 0-16,1-2 0 16,1-1 0-16,-1 2 0 15,2-1 0-15,2 0 0 16,-2 3 0-16,-1 1 0 16,0 0 0-16,0-1 0 15,-1-1 0-15,1 0 0 0,0 0 0 16,-1 4 0-16,1-3 0 15,-1 3 0-15,-1 2 0 16,2-1 0-16,2 5 0 16,0 0 0-16,1 0 0 15,0 3 0-15,2-1 0 16,0-1 0-16,3 1 0 16,0 1-232-16,6 4-549 15,12-5 109-15,0-5 438 16</inkml:trace>
  <inkml:trace contextRef="#ctx0" brushRef="#br0" timeOffset="-79634.14">17063 14902 40 0,'0'0'40'0,"0"0"2"15,0 0 3-15,0 0 9 16,0 0 9-16,0 0 10 16,-5-71 35-16,4 67 43 15,1 4 15-15,0 0-18 16,-2 0-40-16,2 0-78 16,-1 0-30-16,1 0-4 15,0 12-38-15,0 9 26 16,0 7 16-16,0 6 108 0,0 5 7 15,0 2 4-15,3 8-25 16,0 6 3-16,0 5-3 16,0 4 25-1,0-2-73-15,2-5 5 0,0-8-28 16,1-9 18-16,-1-5 51 16,1-10-68-16,-2-5-6 15,1-7-18-15,-4-8 0 16,2-2 0-16,-3-3 0 15,0 0 0-15,1 0 0 16,-1 0 0-16,0 0 0 16,0 0 0-16,0 0 0 15,0 0 0-15,0 0 0 16,2 0 0-16,-2 0 0 16,0 0 0-16,1-7 0 0,-1-6 0 15,0-5 0-15,3-2-541 16,-3 2-334-16,0-1 476 15,0 0 229-15</inkml:trace>
  <inkml:trace contextRef="#ctx0" brushRef="#br0" timeOffset="-79153.63">17079 14860 10 0,'0'0'41'15,"0"0"-5"-15,0 0-7 16,0 0 4-16,0 0-3 15,0 0 7-15,0-69 9 16,0 61 12-16,0 1 16 16,0 4 31-16,0 1 51 0,0 2 21 15,0 0 34 1,0 0-81-16,0 0-10 16,-1 0-24-16,-3 0-54 15,-6 0-42-15,-10 10 0 0,-6 7 26 16,-8 3 2-16,-2-4-18 15,3 4-10-15,3-8 6 16,8-2-6-16,6-3 0 16,-1-3 11-16,5-4 5 15,0 0-10-15,-1 0-1 16,4 0-10-16,1 0 5 16,7 0-44-16,1-1-109 15,0 1-201-15,16 0-151 16,20 8 183-16</inkml:trace>
  <inkml:trace contextRef="#ctx0" brushRef="#br0" timeOffset="-78392.31">16997 15597 35 0,'0'0'36'0,"0"0"4"16,0 0-1-16,0 0-5 15,0 0-4-15,0 0 8 0,-79 3 5 16,76-3 12-16,2 0 21 16,-1 1 8-16,2-1-21 15,0 0-20-15,0 0 3 16,0 0 19-16,0 0 53 16,21 0-25-16,9 0-25 15,9-4 31-15,3-2-94 16,-7 3 4-16,-9 1 9 15,-7-1-18-15,-7 3-18 16,-5 0 4-16,-5 0 2 16,-1 0-9-16,-1 0 8 0,0 0-70 15,0 5 37 1,0 4 46-16,-16-1 0 16,-9 2 23-16,-6-3-8 0,-8 0 15 15,-2-2-22-15,0 0 54 16,6-2 62-16,13 0 21 15,8-3-3-15,10 1-16 16,4-1 21-16,0 0 31 16,0 0-61-16,0 0-117 15,18-4 0-15,11-7 0 16,13-4 0-16,10 3 0 16,1 3 0-16,1 3 0 15,-4 5-678-15,-3 1-115 16,-4-1 415-16,-8-7 195 0</inkml:trace>
  <inkml:trace contextRef="#ctx0" brushRef="#br0" timeOffset="-76873">16997 15654 53 0,'0'0'25'0,"0"0"10"16,0 0 2-16,0 0-12 15,0 0-4-15,0 0-5 16,0 0 0-16,-64 3 4 16,59-3-1-16,2 0 0 0,2 2 14 15,-2-2-6-15,3 1-2 16,0-1-9-16,0 0-7 16,0 0-2-16,3 0 3 15,18 0-4-15,15-3 16 16,10-5 5-16,5-2-16 15,-5 2-4-15,-9 0-1 16,-7 3-1-16,-6-1-3 16,-12 3 7-16,-5 1-9 15,-7 2 8-15,0 0-8 16,0 0 3-16,0 0-4 16,0 0 2-16,0 0 10 15,-5 0 12-15,-6 0-9 16,-3 0 9-16,-2 4-4 15,-4-2 16-15,3 1 3 16,-1-1 25-16,8-1 12 16,3-1 21-16,6 0 10 0,1 0 18 15,0 0 13-15,0 0 1 16,3 0-128-16,12-6-10 16,6-3 0-16,4-1-31 15,2 2 31-15,-4 2-5 16,-6 0 5-16,-3 2-6 15,-5 3 6-15,-6-2 0 16,-2 3-5-16,-1 0 5 0,0 0-21 16,0 0-54-1,0 0-12-15,0 0 23 0,0 0-1 16,0 0 6-16,0 0 3 16,0 0 33-16,0 0 23 15,0 0 11-15,0 0-11 16,0 0 12-16,0 0 22 15,2-2-34-15,8-3-46 16,5 0 35-16,-1-3-78 16,-3 4 47-16,-5 1 42 15,-4 1 9-15,-2 2 2 16,0 0 1-16,0 0-8 16,0 0-1-16,0 0-3 15,0 0-13-15,0 0-46 16,0 0-49-16,-2 0-108 0,-5 0 47 15,-3 2 44-15,-4-1-20 16</inkml:trace>
  <inkml:trace contextRef="#ctx0" brushRef="#br0" timeOffset="-42076.93">25931 11035 25 0,'0'0'66'16,"0"0"-8"-16,0 0 9 16,0 0 1-16,0 0 24 15,0 0 37-15,0 0 26 16,-8-33 30-16,8 33 8 16,-1 0-71-16,1 0-58 15,-3 3-25-15,1 9-9 16,0 2 30-16,0 5 34 15,2 2 25-15,0 2-12 16,0 2-17-16,0 6-9 16,0 3 23-16,0 3-5 15,2 2-99-15,6-1 0 16,3-1 0-16,-2-1 0 16,1-9 0-16,-4-2 0 0,0-10 0 15,-3-5 0-15,-1-5 0 16,-2-4 0-16,0-1 0 15,0 0 0-15,0 0 0 16,0 0 0-16,0 0 0 16,1 0 0-16,4 0-621 15,5 0-185-15,4 0 388 16</inkml:trace>
  <inkml:trace contextRef="#ctx0" brushRef="#br0" timeOffset="-41643.36">26306 11421 97 0,'0'0'85'0,"0"0"26"15,0 0 80-15,0 0 73 16,0 0 18-16,0 0-88 0,1-12-155 16,-15 33-19-16,-9 13 92 15,-10 11 76-15,-6 8-31 16,-7 7-48-16,1 0 1 15,-1-1-58-15,4-3-16 16,3-9-36-16,9-5 0 16,9-13 0-16,9-14 0 15,8-6 0-15,3-7 0 16,1-2 0-16,0 0 0 16,0 0 0-16,0 0 0 15,0 0 0-15,5 0-579 16,15 0-275-16,8-5 437 15</inkml:trace>
  <inkml:trace contextRef="#ctx0" brushRef="#br0" timeOffset="-41259.28">26346 11823 77 0,'0'0'129'16,"0"0"33"-16,0 0 218 15,0 0 45-15,0 0-53 16,0 0-182-16,30-29-190 16,-20 50 22-16,-4 8 19 15,-4 13-13-15,-2 7 1 16,-18 6 46-16,-14 1-57 16,-2-8 45-16,4-12-57 0,12-15 24 15,8-14-30-15,8-5 0 16,2-2 0-16,0 0 0 15,6 0 0-15,20 0 0 16,14 0 0-16,9 0 0 16,2-2 0-16,-11 1 0 15,-16-2 0-15,-12 3 0 16,-8-2 0-16,-4 1 0 16,0-3 0-16,0-2 0 15,2-3 0-15,1-5 0 16,4-3-818-16,5-4-62 15,14-5 614-15</inkml:trace>
  <inkml:trace contextRef="#ctx0" brushRef="#br0" timeOffset="-40661.51">27198 11365 127 0,'0'0'100'15,"0"0"59"-15,0 0 90 16,0 0 99-16,0 0-38 0,0 0-91 16,-108-11-25-16,67 29 13 15,-3 7-73-15,0 2-134 16,5 4 0-16,9 3 0 15,6 1 0-15,11 2 0 16,8 0 0-16,5-3 0 16,0-6 0-16,5-4 0 15,14-6 0-15,2-5 0 16,7-6 0-16,4-6 0 16,-4-1 0-16,2-2 0 15,-3-18 0-15,-1-9 0 16,0-4 0-16,-5-7 0 15,-5-2 0-15,-4 4 0 0,-2 4 0 16,-4 11 0-16,-1 8 0 16,-5 8 0-16,0 5 0 15,0 2 0-15,0 0 0 16,0 0 0-16,0 0 0 16,0 6 0-16,0 10 0 15,0 6 0-15,7 10 0 16,8 3 0-16,3 7 0 15,5 0 0-15,3-1 0 16,0-9 0-16,-8-6 0 16,-5-11 0-16,-9-9 0 15,0-5 0-15,-4-1 0 16,0 0 0-16,0 0 0 16,1 0 0-16,4-10-30 0,8-9-1338 15,9-8 848-15</inkml:trace>
  <inkml:trace contextRef="#ctx0" brushRef="#br0" timeOffset="-40331.51">27875 11657 91 0,'0'0'98'15,"0"0"14"-15,0 0 66 16,0 0-30-16,100-21-42 16,-27 11-30-16,3 3-6 15,-8 2 89-15,-19 1 17 16,-26 3-82-16,-15 1-18 15,-8 0-71-15,0 0-5 16,0 0-86-16,-2 0-179 16,-8 10-155-16,-8 3 181 15,-9-2 63-15,-6-1-1 16</inkml:trace>
  <inkml:trace contextRef="#ctx0" brushRef="#br0" timeOffset="-36605.13">29107 11389 37 0,'0'0'72'16,"0"0"3"-16,0 0 23 15,2-86 38-15,-2 73 51 16,0 3 37-16,0 6 79 16,0 4 66-16,0 0-49 15,0 0-147-15,0 0-133 16,0 7-40-16,0 11-58 15,0 12 58-15,0 11 12 0,0 10 29 16,5 2-23 0,-1 3-18-16,2-5 0 0,-2-4 0 15,1-6 0-15,-2-6 0 16,-2-8 0-16,-1-7 0 16,0-6 0-16,0-7 0 15,0-6 0-15,0-1 0 16,0 0-123-16,0 0-21 15,0 0-194-15,0-1-125 16,0-12 47-16,-6-6 84 16,-4-7 186-16</inkml:trace>
  <inkml:trace contextRef="#ctx0" brushRef="#br0" timeOffset="-36325.59">29164 11233 15 0,'0'0'74'0,"0"0"-21"15,0 0 13-15,0 0-15 16,0 0-6-16,0 0-33 16,3-30-12-16,-20 45 0 15,-8 5 17-15,-8 0 6 16,-5 0 15-16,-6-1-5 0,4-2-22 15,2-3-8-15,8-1-3 16,8-3-5-16,8 3-57 16,5-2-44-16,9 5 19 15,0-3 17-15,12 3-26 16</inkml:trace>
  <inkml:trace contextRef="#ctx0" brushRef="#br0" timeOffset="-36015.32">28967 11854 35 0,'0'0'62'15,"0"0"13"-15,0 0-4 16,0 0-21-16,0 0-29 15,0 0-15-15,92 7 48 16,-26-7 24-16,4 0-39 16,-4-10 5-16,-15 2-1 15,-19 2-14-15,-16 4-12 16,-13 2 3-16,-3 0-20 16,0 0-6-16,-9 0-71 15,-8 2-114-15,-4 7 106 0,-1-4-22 16,0-5 8-1</inkml:trace>
  <inkml:trace contextRef="#ctx0" brushRef="#br0" timeOffset="-35637.99">29630 11331 37 0,'0'0'91'0,"0"0"5"0,0 0 48 16,0 0 115-16,0 0 116 15,0 0 2-15,-17-46-100 16,17 46-164-16,7 2-113 15,16 16 29-15,4 11 63 16,6 5-23-16,1 5 19 16,-7 3-88-16,-3 0 0 15,-5-7 0-15,-8-6 0 16,-7-9 0-16,-1-7-18 16,-3-7-271-16,0-1-183 15,0-5-76-15,0 0 230 16,0 0 174-16,0-10 48 0,0-14-41 15</inkml:trace>
  <inkml:trace contextRef="#ctx0" brushRef="#br0" timeOffset="-35394.03">29885 11305 79 0,'0'0'75'0,"0"0"17"16,0 0 48-16,0 0 96 15,0 0 1-15,0 0-234 16,-15-8 61-16,-8 39-56 15,-5 10 117-15,-3 7-6 16,1 0 46-16,0-3-29 16,5-6-27-16,4-9-47 15,4-7-45-15,8-10-17 16,6-9-6-16,3-3-149 16,0-1-232-16,0 0-72 0,8-1 212 15,11-16 75-15,2-7 37 16,0-5 34-16</inkml:trace>
  <inkml:trace contextRef="#ctx0" brushRef="#br0" timeOffset="-35117.68">29788 11290 35 0,'0'0'66'16,"0"0"15"-16,0 0-44 16,0 0-31-16,0 0 44 15,0 89 17-15,0-45 19 0,-5 1 16 16,2-4-56-1,-1-4-32-15,-1-8-12 0,-3-5-2 16,-3-4-78-16,-4-9-73 16,-9-4 59-16,-4-7 27 15,-1 0 9-15,4-7 24 16,10-7 27-16,8-2 5 16,7 1 10-16,13-1 18 15,24-2-7-15,20 1 21 16,19 2-2-16,18 0-27 15,9 5-13-15,-7 5-43 16,-25 5-67-16</inkml:trace>
  <inkml:trace contextRef="#ctx0" brushRef="#br0" timeOffset="-32335.29">31139 11292 27 0,'0'0'59'16,"0"0"1"-16,0 0 7 15,0 0 10-15,0 0 27 16,0 0 28-16,-95-56-44 16,70 56-38-16,-11 6-20 15,-2 10 37-15,4 5-5 16,3 1-26-16,5 5 1 16,6 1-34-16,6 5 7 15,8 2-10-15,6 2-3 16,0-2-7-16,8-5 6 15,8-7 1-15,3-8 3 0,8-7-27 16,3-8 27-16,6 0 37 16,4-12-6-16,0-12 3 15,-2-6 11-15,-5-4-3 16,-7-3-21-16,-4 2-17 16,-5 0 13-16,-6 4 4 15,-3 2-3-15,-6 5 0 16,-2 8 10-16,0 4 67 15,0 7 68-15,0 3 40 16,0 2-67-16,0 0-27 16,0 0-109-16,-3 2-23 15,-4 12-58-15,-1 5 58 16,2 9 23-16,6 0 29 0,0 4-12 16,0 2 1-16,2 1-1 15,10-1 6 1,1-5 6-16,-1-4 0 0,4-4-29 15,-2-6-12-15,4-5-34 16,1-4 34-16,7-2-282 16,3-1-289-16,4-3 3 15,0 0 331-15</inkml:trace>
  <inkml:trace contextRef="#ctx0" brushRef="#br0" timeOffset="-32112.89">31668 11326 145 0,'0'0'43'0,"0"0"20"15,0 0-47-15,0 0-15 16,91 0-1-16,-74 3-19 15,-6 6-47-15,-8-1 5 16,-3 1-25-16</inkml:trace>
  <inkml:trace contextRef="#ctx0" brushRef="#br0" timeOffset="-31980.68">31584 11588 10 0,'0'0'53'15,"0"0"-13"-15,0 0-6 16,0 0-4-16,0 0 6 15,0 0-22-15,103 18-14 16,-57-15-45-16,13 0-52 16</inkml:trace>
  <inkml:trace contextRef="#ctx0" brushRef="#br0" timeOffset="-31147.93">32320 11549 0 0,'0'0'75'0,"0"0"-33"0,0 0 7 16,0 0 4-16,0 0-5 16,0 0 7-16,-23 4 15 15,23-4 6-15,0 0 53 16,0 0 47-16,14 0-57 15,14 0-2-15,8 0 66 16,4-5-43-16,-9 3-67 16,-8-4 45-16,-8 3-19 15,-6 0-20-15,-5-1-51 16,-1 0-28-16,2 1 0 16,2-3-68-16,2-1-517 15,0-2-19-15,1-1 358 16,-2-5 112-16</inkml:trace>
  <inkml:trace contextRef="#ctx0" brushRef="#br0" timeOffset="-30845.67">32804 11119 55 0,'0'0'82'16,"0"0"20"-16,0 0 69 15,0 0 152-15,0 0 178 16,0 0-74-16,5-25-140 16,-5 41-206-16,0 7-76 15,0 11 8-15,-6 9-13 16,0 2 0-16,0 1 0 0,1-1 0 16,1 0 0-16,3-10 0 15,1 1 0-15,0-7 0 16,0-10 0-16,0-6 0 15,0-7 0-15,0-5 0 16,5 2 0-16,6 5-958 16,3-3 226-16,5-4 485 15</inkml:trace>
  <inkml:trace contextRef="#ctx0" brushRef="#br0" timeOffset="-30574.18">33137 11375 87 0,'0'0'137'0,"0"0"64"16,0 0 150-16,0 0-63 15,0 0-192-15,0 0 42 16,-52 121 248-16,18-55-169 16,-2 5-71-16,-2-5-146 15,4-6 0-15,3-12 0 16,10-11 0-16,5-10 0 15,7-8 0-15,4-11 0 16,4-3 0-16,1-5 0 16,0 0 0-16,0 0-369 15,1 0-444-15,15-2 286 0,9-6 263 16</inkml:trace>
  <inkml:trace contextRef="#ctx0" brushRef="#br0" timeOffset="-30326.84">33182 11811 115 0,'0'0'57'0,"0"0"2"15,0 0 7-15,0 0 45 16,-14 92 61-16,-11-56 45 16,-8 4-20-16,3-7 10 15,8-10-71-15,10-10 1 16,11-10-34-16,1-2 38 0,0-1 94 15,4 0-165 1,24 0-46-16,11 0-24 0,21-8-152 16,0-2-547-16,-1-5 125 15,-4-1 210-15,-13-8 192 16</inkml:trace>
  <inkml:trace contextRef="#ctx0" brushRef="#br0" timeOffset="-29778.87">33606 11403 90 0,'0'0'109'0,"0"0"61"16,0 0 136-16,0 0 156 0,0 0-204 15,0 0-147-15,-105 4-45 16,58 27 68-16,0 6-54 15,7 5-45-15,9 3-7 16,11-2-22-16,10-5-6 16,10-9-17-16,0-5-12 15,10-9 18-15,10-9 11 16,2-6 0-16,8 0 86 16,4-8-28-16,2-15 47 15,2-3-105-15,-3-5 0 0,-5-5 0 16,-9 5 0-1,-5 3 0-15,-8 8 0 0,-5 6 0 16,-3 8 0-16,0 5 0 16,0 1 0-16,0 0 0 15,0 17 0-15,7 17 0 16,6 14 0-16,3 8 0 16,4 0 0-16,1-9 0 15,-6-7 0-15,4-10 0 16,-8-12 0-16,-2-8 0 15,-6-6 0-15,-2-4 0 16,1 0 0-16,-2 0 0 16,0 0 0-16,0 0 0 15,0 0 0-15,0 0 0 16,1 0 0-16,-1 0 0 0,0 0 0 16,0 0 0-16,0 0-346 15,0 0-756-15,0 0 698 16</inkml:trace>
  <inkml:trace contextRef="#ctx0" brushRef="#br1" timeOffset="74452.42">140 16102 60 0,'0'0'49'16,"0"0"-26"-16,0 0 25 15,0 0-11-15,0 0 14 16,0 0 10-16,0 0 32 16,-64-6 43-16,61 5 16 15,3 1 3-15,0 0 35 16,-3 0-44-16,3 0-20 16,0 0-22-16,0 0 31 15,0-3-28-15,0 2-11 16,0-2-10-16,0 3 35 15,0-2-50-15,0 2-71 0,0 0 0 16,0 0 0-16,0 0 0 16,0 5 0-16,3 3 0 15,7 8 0-15,1 2 0 16,1 4 0-16,1 4 0 16,2 2 0-16,4 3 0 15,-1 3 0-15,2 1 0 16,-1 1 0-16,-1-4 0 15,3-3 0-15,-9-2 0 16,4-5 0-16,-4-5 0 16,-2-6 0-16,-2-3 0 15,-2-2 0-15,-3-2 0 16,0-3 0-16,0-1 0 0,-3 0 0 16,3 0 0-16,0 0 0 15,3 0 0-15,6-5 0 16,15-15 0-16,13-16 0 15,23-15 0-15,19-13 0 16,9-10 0-16,7 0 0 16,-4 0 0-16,-9 7 0 15,-16 10 0-15,-17 16 0 16,-19 16 0-16,-14 8 0 16,-8 9 0-16,-7 3 0 15,-2 1 0-15,-2 3 0 16,0 1 0-16,0-2 0 0,0 2 0 15,0 0 0 1,0 0 0-16,0 0 0 0,0-1 0 16,0 1 0-16,0 0 0 15,0 0 0-15,0 0-637 16,3 0-74-16,0 3 334 16,-2-2 228-16,-1-1-7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21:23.90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3093 1675 365 0,'7'-8'804'15,"-4"0"-594"-15,-2 0-15 16,1-2-86-16,-2 2-1 0,0 2-17 15,-2 0-20-15,4 3-13 16,-2 0-22-16,-2 3-36 16,2 0 0-16,-1 0 0 15,-1 0 0-15,2 0 0 16,0 0 0-16,0 0 0 16,0 2 0-16,0-2 0 15,0 1 0-15,-1 5 0 16,-6 3 0-16,-1 3 0 15,-1 3 0-15,-2 2 0 16,-3 2 0-16,0-1 0 16,-1 1 0-16,0-1 0 15,-1 3 0-15,-1-1 0 0,1 1 0 16,1-1 0 0,3-5 0-16,3-3 0 0,5-4 0 15,1-5 0-15,3-2 0 16,-2-1 0-16,4 0 0 15,-2 0 0-15,0-1 0 16,0 1 0-16,1 0 0 16,1-1 0-16,-2-1 0 15,3-2 0-15,-3-3 0 16,3-5 0-16,1-3 0 16,1-3 0-16,5-3 0 15,2-1 0-15,2 1 0 0,2 0 0 16,-2 1 0-16,2 0 0 15,-4 3 0-15,4 0 0 16,-4 5 0-16,0 1 0 16,-3 1 0-16,-3 3 0 15,0 2 0-15,3 3 0 16,-5 0 0-16,1 2 0 16,-4 0 0-16,2 2 0 15,2-2 0-15,-2 1 0 16,3 2 0-16,7 2 0 15,1 1 0-15,2 4 0 16,5 1 0-16,0 2 0 16,1-2 0-16,2 3 0 0,-6-4 0 15,4 0 0 1,-8-1 0-16,1-3 0 0,-6 4 0 16,-3-5-132-16,-1 2-196 15,-3 1-258-15</inkml:trace>
  <inkml:trace contextRef="#ctx0" brushRef="#br0" timeOffset="1845.49">3201 1682 1037 0,'0'-6'272'15,"2"2"-25"-15,-2-1-94 16,0 3-33-16,-2 0-19 16,4 1-35-16,-2-1-15 15,0 2-51-15,-2 0 0 16,2 2 0-16,0-2 0 15,0 1 0-15,0 1 0 16,0-2 0-16,0 0 0 16,-1 1 0-16,1-1 0 15,0 1 0-15,0 1 0 16,0 1 0-16,1 1 0 16,-1 0 0-16,2 2 0 0,-2 0 0 15,1 5 0-15,-1 1 0 16,0 3 0-16,0 0 0 15,0 2 0-15,2 1 0 16,-2-2 0-16,3 1 0 16,-2 0 0-16,1-3 0 15,-2 2 0-15,3-1 0 16,1-1 0-16,-4 2 0 16,3 0 0-16,0 0 0 15,-3 0 0-15,3 1 0 0,-3 0 0 16,2-1 0-1,-2 1 0-15,1 2 0 0,1-1 0 16,-2 1 0-16,1-1 0 16,-1 0 0-16,2 2 0 15,-2 1 0-15,1-1 0 16,-1 1 0-16,0-1 0 16,-1-1 0-16,1 0 0 15,-2-2 0-15,2 0 0 16,0 1 0-16,0-1 0 15,0 1 0-15,2-1 0 16,-2 2 0-16,0-2 0 16,1 3 0-16,-1 0 0 0,-1 1 0 15,1 4 0 1,0 3 0-16,-2 1 0 0,2 4 0 16,0 0 0-16,0 4 0 15,2 0 0-15,-1 1 0 16,1 0 0-16,-1 2 0 15,2-1 0-15,-1 1 0 16,1 0 0-16,1 3 0 16,-1-1 0-16,-2 2 0 15,1 0 0-15,1-2 0 16,0 3 0-16,3 2 0 16,0 4 0-16,3 1 0 15,-2 5 0-15,1 0 0 16,-2 2 0-16,-3 4 0 0,4 2 0 15,-4 1 0-15,0-2 0 16,-1 2 0-16,1-4 0 16,-2-4 0-16,1-3 0 15,1-2 0-15,0-2 0 16,-2-4 0-16,1-3 0 16,2-4 0-16,-3 0 0 15,2-4 0-15,-1 2 0 16,1-4 0-16,-3 0 0 15,3 2 0-15,0-1 0 16,-3 2 0-16,3-1 0 16,-3 1 0-16,0 2 0 15,0-2 0-15,3 4 0 16,-3 1 0-16,3 4 0 16,-3 2 0-16,3 0 0 0,0 1 0 15,-2 0 0-15,1 4 0 16,-1 0 0-16,-1 4 0 15,2 1 0-15,-2 2 0 16,1-2 0-16,1 0 0 16,-1-3 0-16,1 0 0 15,-1-1 0-15,2 0 0 16,-1 1 0-16,-1-2 0 16,2 2 0-16,-1 1 0 15,1 2 0-15,-3 3 0 16,4 0 0-16,-1-2 0 15,-3 0 0-15,3-5 0 0,0 1 0 16,-1-1 0-16,-2 0 0 16,1-1 0-16,1-3 0 15,-2-2 0-15,1-2 0 16,-1-6 0-16,2 2 0 16,-2-5 0-16,1 3 0 15,-1-1 0-15,2-2 0 16,-1 3 0-16,1-1 0 15,-1 0 0-15,1 1 0 16,1 3 0-16,-1 1 0 16,0 4 0-16,-2-1 0 15,0 0 0-15,1-2 0 16,-1-4 0-16,2 0 0 0,1-3 0 16,0 0 0-16,0-1 0 15,0-2 0-15,3-1 0 16,-3-1 0-16,0-4 0 15,0-1 0-15,-2-4 0 16,1 2 0-16,-2-3 0 16,0 2 0-16,1-1 0 15,-1 0 0-15,2-5 0 16,-2 2 0-16,0-5 0 16,-2 0 0-16,2-2 0 15,0 0 0-15,0-2 0 16,0 3 0-16,2 0 0 0,-1 2 0 15,2-1 0-15,0 6 0 16,-1-1 0-16,1 4 0 16,0-1 0-16,-3 1 0 15,3 0 0-15,-3 2 0 16,3 1 0-16,-3 2 0 16,0 2 0-16,4 2 0 15,-4-3 0-15,0 0 0 16,3-4 0-16,0-3 0 15,-3-4 0-15,3-4 0 16,-1-7 0-16,-2-2 0 16,1-4 0-16,-1-2 0 15,0-1 0-15,0 0 0 0,0-1-283 16,-1-8-492 0</inkml:trace>
  <inkml:trace contextRef="#ctx0" brushRef="#br0" timeOffset="3722.16">3245 7922 155 0,'-8'2'727'0,"1"-1"-571"16,-1 0-10-16,1-1-11 15,4 1-41-15,-3 1 17 16,0 1 5-16,-3 0 0 0,-3-2 14 16,3 3-31-16,3-2-37 15,-3-2-62-15,3 1 0 16,0-1 0-16,-3 2 0 15,-1-2 0-15,-1 1 0 16,1 2 0-16,1-3 0 16,3 3 0-16,3-2 0 15,3 0 0-15,-3-1 0 16,3 2 0-16,0-2 0 16,0 0 0-16,3 0 0 15,0 1 0-15,-3-1 0 16,3-1 0-16,-1 1 0 0,2 0 0 15,3 0 0-15,7-2 0 16,11 2 0-16,8 0 0 16,10-2 0-16,5-4 0 15,4 2 0-15,-4-2 0 16,-2 2 0-16,-4 1 0 16,-3 1 0-16,1 2 0 15,2 2 0-15,2-2 0 16,6 0 0-16,5-3 0 15,5-3 0-15,4-1 0 16,0 0 0-16,0-2 0 16,-3 1 0-16,-7 0 0 15,-6 2 0-15,-2 1 0 16,-1 0 0-16,-2 3 0 16,0-2 0-16,0 3 0 0,-2-1 0 15,-4-1 0-15,-1 0 0 16,-6 0 0-16,1 0 0 15,-1 1 0-15,3-4 0 16,0 0 0-16,4 0 0 16,-3-1 0-16,5 0 0 15,0 1 0-15,-3 3 0 16,-3-2 0-16,-5 4 0 16,-3-1 0-16,-4 2 0 15,0 0 0-15,-2 0 0 0,5-1 0 16,6-3 0-16,4-2 0 15,8 2 0-15,3-2 0 16,-2 4 0-16,0 0 0 16,-2 2 0-16,-1 3 0 15,3 0 0-15,-1 1 0 16,7-1 0-16,-1-1 0 16,4 1 0-16,-7-1 0 15,-5-1 0-15,-4 0 0 16,-2 1 0-16,-5-2 0 15,-3 0 0-15,1-2 0 16,-1 0 0-16,9-1 0 16,4-1 0-16,5-2 0 15,5 2 0-15,0-2 0 16,3 2 0-16,0 1 0 0,2-1 0 16,7 2 0-16,8 0 0 15,7 0 0-15,9-1 0 16,2 0 0-16,-5 3 0 15,-2-2 0-15,-9 4 0 16,-7 0 0-16,-6 2 0 16,-3 0 0-16,5-2 0 15,1 1 0-15,3-3 0 16,5-3 0-16,-1-1 0 16,-4 1 0-16,-8-2 0 15,-7 5 0-15,-7-2 0 16,-5-2 0-16,-3 3 0 15,5 0 0-15,3-1 0 0,7 0 0 16,3 0 0-16,-2-1 0 16,-1 3 0-16,-4 0 0 15,-2 0 0-15,-3 2 0 16,2-2 0-16,13 0 0 16,8-2 0-16,8-2 0 15,16-2 0-15,14 1 0 16,8-3 0-16,9-1 0 15,6 1 0-15,0 2 0 16,-8 1 0-16,-4 2 0 16,0 3 0-16,0 0 0 15,-3 0 0-15,4 0 0 16,5-2 0-16,-9 1 0 16,-2-1 0-16,-11 1 0 0,-17 0 0 15,-14 1 0-15,-15 1 0 16,-14 0 0-16,-10-1 0 15,-3 2 0-15,-7-2 0 16,2 0 0-16,-2-2 0 16,-1 1 0-16,3-2 0 15,-1 0 0-15,-1 2 0 16,-1-1 0-16,3 0 0 16,0 2 0-16,7 0 0 15,8-2 0-15,10 1 0 16,10-1 0-16,5-1 0 0,-2 1 0 15,-7-1 0-15,-10 0 0 16,-13 0 0 0,-8-1 0-16,-2 1 0 0,-4-1 0 15,1 0 0-15,-1-1 0 16,-1 3 0-16,-1-2 0 16,-2 3 0-16,-4 0 0 15,-2 1 0-15,-2 0 0 16,-2 0 0-16,2 0 0 15,0 0 0-15,0 0 0 16,-1 0 0-16,1 0 0 16,-2 0 0-16,1 0 0 0,-2 0 0 15,-5 1-220 1,-8 0-167-16,-11 1-819 0</inkml:trace>
  <inkml:trace contextRef="#ctx0" brushRef="#br0" timeOffset="4311.78">10597 7481 986 0,'-5'-5'379'16,"1"-3"-80"-16,-4-3-32 16,-2 1-151-16,4 2-116 15,-2 2 0-15,4 4 0 16,2 0 0-16,1 2 0 16,1 0 0-16,0 2 0 15,1-1 0-15,-1-1 0 16,3 3 0-16,5 3 0 15,7 6 0-15,7 3 0 16,13 3 0-16,6 4 0 16,6-2 0-16,2-2 0 15,-4-1 0-15,-2-3 0 16,-6-1 0-16,-4-1 0 16,-8-3 0-16,-7-1 0 0,-4-3 0 15,-8-2 0-15,-5-2 0 16,-1-1 0-16,0 0 0 15,-7 3 0-15,5-2 0 16,-8 3 0-16,1 4 0 16,0-3 0-16,-9 10 0 15,-3 4 0-15,2 2 0 16,-2 5 0-16,3 1 0 16,0 1 0-16,6-2 0 15,0-1 0-15,3-3 0 0,2-5 0 16,-2-3 0-16,4-4 0 15,1-3 0-15,-2-1 0 16,-2-3 0-16,-2 1 0 16,-5-1-772-16</inkml:trace>
  <inkml:trace contextRef="#ctx0" brushRef="#br1" timeOffset="8423.67">4274 6273 1023 0,'-2'2'169'0,"1"0"42"15,-1-1-43-15,1 0-53 16,1 1-23-16,-2-2 3 16,2 3-28-16,-2-3-20 15,0 1-2-15,1 0-30 16,-1 1-15-16,1-2 0 0,1 0 0 16,0 1 0-16,0-2 0 15,1 1 0-15,-1 0 0 16,2 0 0-16,-1-2 0 15,3 2 0-15,-2 0 0 16,7-2 0-16,8-3 0 16,11-2 0-16,15-1 0 15,5-4 0-15,10 1 0 16,-1 1 0-16,-7 1 0 16,-11 3 0-16,-12 1 0 15,-9 4 0-15,-9 0 0 16,-8 1 0-16,-4 0 0 15,2 1 0-15,-6 2-9 16,-4 1-224-16,-1 1-176 0</inkml:trace>
  <inkml:trace contextRef="#ctx0" brushRef="#br1" timeOffset="8991.66">4689 5544 916 0,'-3'-2'277'16,"-2"1"19"-1,1-2-88-15,1 3-14 0,1-3-72 16,2 2-88-16,0 1-34 16,0-2 0-16,0 2 0 15,0-1 0-15,2 1 0 16,-1-1 0-16,2 1 0 16,3-3 0-16,12-1 0 15,13-3 0-15,13 0 0 16,11-3 0-16,9 0 0 15,-6 0 0-15,-13 3 0 16,-12 3 0-16,-15 0 0 16,-11 2 0-16,-5 2 0 15,-5 2 0-15,0-2 0 16,0 1 0-16,0 0 0 0,-3 3-26 16,-1 0-263-16,-1 3-117 15</inkml:trace>
  <inkml:trace contextRef="#ctx0" brushRef="#br1" timeOffset="9607.64">5059 4716 954 0,'6'-6'410'16,"-6"1"-124"-16,0-2-27 15,-3 1-131-15,3 0-118 16,0 2-10-16,0 2 0 16,3 0 0-16,-3 2 0 15,4 0 0-15,-4 0 0 16,6-3 0-16,6-2 0 16,9-1 0-16,12 0 0 15,9-3 0-15,5 3 0 0,-2 2 0 16,-9 1 0-1,-11 2 0-15,-8 1 0 0,-13 0 0 16,-4 0 0-16,-1 0 0 16,-2 0 0-16,1 0 0 15,-1 1 0-15,0 1 0 16,-6 5-208-16,2 6-242 16,-2 4-508-16</inkml:trace>
  <inkml:trace contextRef="#ctx0" brushRef="#br1" timeOffset="10172.12">5666 6731 105 0,'-9'-2'1221'16,"0"0"-1004"-16,5-3 25 15,1 1-91-15,1 3-71 16,2 1-49-16,0 0-31 15,3 0 0-15,5 0 0 16,11 0 0-16,12-3 0 16,15-1 0-16,10-2 0 0,7-3 0 15,-2 0 0 1,-8 0 0-16,-7 0 0 16,-11 4 0-16,-14 1 0 0,-6 1 0 15,-11 1 0-15,-4 2 0 16,-3-1 0-16,0 0 0 15,-10-4-43-15,-1-1-359 16,-8-4-577-16</inkml:trace>
  <inkml:trace contextRef="#ctx0" brushRef="#br1" timeOffset="10599.84">6102 5797 1166 0,'1'-5'252'16,"-1"1"-4"-16,0 0-54 15,-3-2-54-15,3 5-93 16,-1-1-47-16,1 1 0 16,1 1 0-16,1 0 0 15,-1-2 0-15,4 2 0 16,3 0 0-16,9 0 0 0,11 2 0 16,10-1 0-16,6 1 0 15,1-2 0-15,0-2 0 16,-9 2 0-16,-7-3 0 15,-10 3 0-15,-6-1 0 16,-7 1 0-16,-5-1 0 16,-1 1 0-16,-1 0 0 15,-2-2 0-15,1 2 0 16,-1 0-156-16,-7 0-392 16</inkml:trace>
  <inkml:trace contextRef="#ctx0" brushRef="#br1" timeOffset="11010.51">6246 5325 1074 0,'-4'-1'360'0,"-1"-2"-122"15,1-2-7-15,1-1-97 0,0 1-124 16,3 3-10-16,2 1 0 16,-1 1 0-16,2 0 0 15,9 1 0-15,6-1 0 16,13 0 0-16,8-1 0 15,3-1 0-15,1-1 0 16,-6-1 0-16,-3 0 0 16,-8 1 0-16,-8-1 0 15,-9 2 0-15,-2 2 0 16,-2-1 0-16,-7 1 0 16,-1 0 0-16,0 0 0 15,-1 2-31-15,-5 4-375 0,-2 6-380 16</inkml:trace>
  <inkml:trace contextRef="#ctx0" brushRef="#br2" timeOffset="15660.01">7687 1597 850 0,'2'-7'367'0,"-2"-2"-89"0,-3-1-83 16,-3 1-8-16,3 2-72 15,0-1-60-15,0 3-55 16,3 1 0-16,0 1 0 16,0 2 0-16,0-2 0 15,0 3 0-15,0 0 0 16,0 1 0-16,0-1 0 16,-1 3 0-16,1-1 0 15,0 3 0-15,1 5 0 0,4 5 0 16,1 9 0-16,2 6 0 15,0 2 0-15,3 5 0 16,0 3 0-16,0-2 0 16,-2 0 0-16,3-2 0 15,-3-3 0-15,-2-5 0 16,-2-3 0-16,0-5 0 16,-2-5 0-16,-1-5 0 15,-1-5 0-15,-1-3 0 16,-1-2 0-16,-1-4 0 15,-1-2-277-15,-2-4-506 16</inkml:trace>
  <inkml:trace contextRef="#ctx0" brushRef="#br2" timeOffset="15967.27">7495 1792 984 0,'-4'-1'348'0,"1"-2"-193"16,1 1-33-16,1-1-75 16,2 3-44-16,4 0-1 0,8 0 22 15,8-1 26 1,12-3 1-16,13-3-9 0,9-5-4 15,3-2-7-15,-5 0-19 16,-9 4-8-16,-12 2-4 16,-13 4-6-16,-9 2-65 15,-8 5-54-15,-5 1-44 16,-4 3-307-16</inkml:trace>
  <inkml:trace contextRef="#ctx0" brushRef="#br2" timeOffset="16448.16">8584 1738 1455 0,'6'-13'274'16,"-1"-2"-3"-16,-4 3-224 15,-1 1-47-15,2 4 0 16,-1 4 0-16,1 2 0 0,-2 0 0 15,1 2 0-15,-2 3 0 16,1-2 0-16,0 5 0 16,0 6 0-16,1 6 0 15,2 9 0-15,3 9 0 16,0 5 0-16,0 2 0 16,3 0 0-16,0-2 0 15,0-4 0-15,-2-4 0 16,-2-5 0-16,-2-6 0 15,0-2 0-15,-3-3 0 16,0-6 0-16,0-3 0 16,-3-3 0-16,0-3-205 15,-2-2-266-15</inkml:trace>
  <inkml:trace contextRef="#ctx0" brushRef="#br2" timeOffset="16684.95">8386 2113 882 0,'10'-5'397'16,"1"0"-242"-16,4 0 12 0,7 1-84 15,6-2-10 1,7 1-19-16,6 0-32 0,4 0-22 15,3-3-12-15,-5 2-96 16,-2 1-100-16,-12 3-195 16</inkml:trace>
  <inkml:trace contextRef="#ctx0" brushRef="#br2" timeOffset="17311.54">7010 2512 872 0,'17'-19'438'0,"-6"6"-176"16,-8 2-37-16,-3 2-47 15,-3 7-106-15,1-1-72 16,2 1 0-16,0 2 0 15,0 0 0-15,2-1 0 16,0 2 0-16,-1 1 0 16,1 5 0-16,1 11 0 0,0 12 0 15,3 9 0-15,0 11 0 16,3 2 0 0,-2-3 0-16,1-3 0 0,-1-7 0 15,-2-6 0-15,-1-8 0 16,1-6 0-16,-4-8 0 15,-1-6 0-15,0-3 0 16,-1-5-30-16,-4 0-429 16,-2 0-551-16</inkml:trace>
  <inkml:trace contextRef="#ctx0" brushRef="#br2" timeOffset="17517.05">6825 2753 1004 0,'-4'-7'460'16,"4"1"-255"-16,0 2-18 15,4-2-133-15,5 2-50 16,15-2 2-16,13 0-3 16,15-2-3-16,16 0-76 15,9 1-119-15,2 1-145 16,-10 3-382-16</inkml:trace>
  <inkml:trace contextRef="#ctx0" brushRef="#br2" timeOffset="18189.45">8578 3334 920 0,'-4'-20'359'0,"1"4"-90"0,-2 0-65 16,-1-2-2-1,0 3-109-15,3 4-93 0,0 3 0 16,2 2 0-16,1 5 0 16,0-1 0-16,0 2 0 15,0 2 0-15,1-2 0 16,1 1 0-16,-2 0 0 15,1 2 0-15,1 4 0 16,-1 6 0-16,4 7 0 16,-1 8 0-16,1 10 0 15,1 6 0-15,3 5 0 16,-2 4 0-16,1-1 0 16,-1-3 0-16,2-4 0 15,-3-8 0-15,2-9 0 16,-2-8 0-16,-3-10 0 0,-2-6 0 15,-1-4 0-15,0-3 0 16,0-5 0-16,-1-2-146 16,-2-4-407-16</inkml:trace>
  <inkml:trace contextRef="#ctx0" brushRef="#br2" timeOffset="18467.89">8389 3506 1426 0,'0'1'168'0,"0"-1"0"16,0-2-45-16,7-1-93 16,7-1-7-16,11-1 24 15,14 0-16-15,7-1-2 16,5 2-27-16,1 0-2 15,-7 1 0-15,-8 1 0 16,-10 1 0-16,-11 1 0 16,-5 0 0-16,-4 1-117 15,-2 1-113-15,-1 1-100 16,2 0-462-16</inkml:trace>
  <inkml:trace contextRef="#ctx0" brushRef="#br2" timeOffset="18974.34">9608 2627 971 0,'6'-7'330'16,"-3"3"-53"-16,-3-2-48 15,-2 2-47-15,-1-1-124 16,2 2-58-16,-1 1 0 15,2 0 0-15,0 0 0 16,0 1 0-16,0 1 0 16,2 1 0-16,-2 1 0 15,1 2 0-15,1 4 0 16,1 7 0-16,1 8 0 16,3 7 0-16,-2 3 0 0,4 4 0 15,0 1 0 1,1 3 0-16,1 0 0 0,-2 0 0 15,4-2 0-15,-2-8 0 16,-4-6 0-16,2-7 0 16,-6-6 0-16,0-9 0 15,-3-1 0-15,0-5 0 16,-2 1 0-16,-4-7-561 16</inkml:trace>
  <inkml:trace contextRef="#ctx0" brushRef="#br2" timeOffset="19215.7">9484 2916 956 0,'-5'0'514'16,"4"0"-326"-16,1-2-10 15,6-4-125-15,13-3-30 16,14-2-1-16,12-2-8 15,7 1-10-15,6 2-3 16,-10 3-1-16,-12 1-3 16,-12 4-17-16,-11 0-44 15,-7 2-97-15,-6 2-100 16,-5 2-347-16</inkml:trace>
  <inkml:trace contextRef="#ctx0" brushRef="#br2" timeOffset="19733.54">9623 3702 672 0,'2'-15'718'15,"0"-1"-425"-15,-4 1 5 16,-2 0-232-16,0 0-66 16,1 5 0-16,0 3 0 15,3 4 0-15,0 3 0 16,0 3 0-16,1 2 0 16,2 6 0-16,0 6 0 0,4 5 0 15,1 8 0 1,3 3 0-16,-1 1 0 0,3-1 0 15,-2 1 0-15,1-1 0 16,-5-4 0-16,-1-3 0 16,-1-7 0-16,-2-6 0 15,-3-5 0-15,1-5 0 16,-1-3 0-16,-4-3-141 16,-4 0-442-16</inkml:trace>
  <inkml:trace contextRef="#ctx0" brushRef="#br2" timeOffset="19916.66">9466 3862 1455 0,'16'-6'237'0,"5"-2"-3"16,10-1-133-16,7-2-81 15,13-3-20-15,10-2 0 16,4 2-62-16,-4-3-175 15,-10 6-305-15</inkml:trace>
  <inkml:trace contextRef="#ctx0" brushRef="#br0" timeOffset="28701.76">4580 1851 542 0,'1'-3'556'0,"-1"-1"-393"16,-1 1-3-16,-1 2-45 16,1-1-35-16,-1 2-18 15,2 0-3-15,0-1-15 16,0 1-11-16,0 0-4 16,2-2 5-16,-1 2-3 15,1 0-10-15,-2 0 0 16,1 0-2-16,-1 0-5 15,0 0-6-15,0 2 5 16,2-2-1-16,-1 0-4 16,2 1 14-16,0 2-21 0,3 0-1 15,3 1 0-15,2 2 0 16,-1 0 0-16,0 1 0 16,1 1 0-16,-2 0 0 15,4 4 0-15,-4-2 0 16,2 2 0-16,2-1 0 15,1 1 0-15,-1-1 0 16,-1 2 0-16,2-1 0 16,0-1 0-16,0 1 0 15,-1 1 0-15,2-2 0 16,1 2 0-16,-2 0 0 16,4-2 0-16,-3 0 0 15,1 0 0-15,-2-1 0 16,2 1 0-16,-4 1 0 15,4-1 0-15,-1 2 0 0,0-1 0 16,2 1 0 0,-1 0 0-16,-1 3 0 0,1-1 0 15,-1 1 0-15,0-1 0 16,2 2 0-16,-1 0 0 16,1 0 0-16,0 0 0 15,0 0 0-15,-1-2 0 16,-1 1 0-16,0-2 0 15,2 0 0-15,-1 1 0 16,-1-1 0-16,0 0 0 16,-2-1 0-16,2 3 0 15,0 1 0-15,0 0 0 0,0 3 0 16,3-2 0-16,-3 4 0 16,1-2 0-16,3 2 0 15,-1-1 0-15,0 0 0 16,2-1 0-16,-1 1 0 15,2-2 0-15,0 0 0 16,1 2 0-16,-1-1 0 16,0 0 0-16,0-2 0 15,-2-1 0-15,-1 0 0 16,0 0 0-16,0-2 0 16,-2 2 0-16,2-2 0 15,-1 1 0-15,0 0 0 16,-3-1 0-16,5 0 0 0,-4 0 0 15,2-1 0-15,-1 0 0 16,-1 0 0-16,3 1 0 16,0 0 0-16,1 2 0 15,-1-2 0-15,1 2 0 16,0-1 0-16,0 1 0 16,0-2 0-16,1 3 0 15,-1-1 0-15,2 1 0 16,-3 0 0-16,3 1 0 15,-2 0 0-15,2 1 0 16,1 1 0-16,-1 0 0 16,0 0 0-16,0 0 0 15,1 2 0-15,-2-2 0 0,1 0 0 16,-2 0 0-16,-1 1 0 16,3-1 0-16,-3 0 0 15,3-2 0-15,-2 4 0 16,-1-1 0-16,4 1 0 15,1 3 0-15,-2 1 0 16,1-1 0-16,3 4 0 16,1 0 0-16,0 1 0 15,6 1 0-15,1 4 0 16,4 0 0-16,2 4 0 16,4 0 0-16,0 3 0 15,1 2 0-15,2 0 0 16,-1 1 0-16,-1 2 0 15,1-5 0-15,1 0 0 0,-1-3 0 16,1-3 0-16,-1 1 0 16,0-1 0-16,-5 0 0 15,-1-1 0-15,-3 1 0 16,2-1 0-16,-2 1 0 16,-1-3 0-16,-1 1 0 15,3-2 0-15,-2-1 0 16,0 1 0-16,1-1 0 15,-5 0 0-15,2 4 0 16,-1-3 0-16,-1 3 0 0,-1 0 0 16,0-4 0-1,1 0 0-15,0-1 0 0,2-3 0 16,0-1 0 0,1 0 0-16,-1 1 0 0,0 1 0 15,-2 1 0-15,-1-1 0 16,-3 3 0-16,1 0 0 15,-1-1 0-15,0 0 0 16,0-2 0-16,0 0 0 16,1-1 0-16,1-3 0 15,2 2 0-15,0-2 0 16,-1 2 0-16,0 0 0 0,0 2 0 16,0 2 0-1,-1 0 0-15,1 3 0 16,2-2 0-16,-3-2 0 0,1 0 0 15,0-1 0-15,-2-3 0 16,1 2 0-16,-3 0 0 16,0 1 0-16,-2-3 0 15,0 3 0-15,-2 0 0 16,3-2 0-16,-5-2 0 16,2 0 0-16,-1-3 0 15,-3-2 0-15,0-2 0 16,-3 1 0-16,1-4 0 15,-4-1 0-15,1-2 0 16,-2 0 0-16,-3-3 0 16,2-1 0-16,-4 1 0 15,1-1 0-15,-1-1 0 16,-1-1 0-16,2-1 0 0,-2 1 0 16,-1 1 0-16,1-2 0 15,-2-2 0-15,0 2 0 16,1-1 0-16,-1-1 0 15,1 1 0-15,-1 0 0 16,-1 1 0-16,4-1 0 16,-1-1 0-16,-2 3 0 15,0-2 0-15,4 0 0 16,-4 0 0-16,1 1 0 16,1 1 0-16,1 0 0 15,-3 1 0-15,7 3 0 16,-1 0 0-16,0 0 0 15,3 2 0-15,-3-2 0 0,0 2 0 16,0-2 0-16,0-3 0 16,-3 3 0-16,1-2 0 15,-2 0 0-15,2-1 0 16,-1-1 0-16,0 0 0 16,0-2 0-16,-1 0 0 15,-1-1 0-15,2 0 0 16,-3 1 0-16,0-1 0 15,3 1 0-15,-1 3 0 16,1 0 0-16,1 1 0 0,0 1 0 16,2 0 0-1,-4-1 0-15,5-2 0 0,-4-1 0 16,0 0 0 0,-1-1 0-16,2 2 0 0,-1-1 0 15,3 5 0-15,-1 1 0 16,1 0 0-16,1 2 0 15,0 1 0-15,-2-1 0 16,-1 0 0-16,2-2 0 16,-1-1 0-16,-2 0 0 15,1-2 0-15,-1-1 0 16,0 0 0-16,-3-1 0 16,3-2 0-16,-3-1 0 15,0 0 0-15,-1-2 0 16,0-1 0-16,0 0 0 0,-2 0 0 15,0 0 0-15,0-1 0 16,-2 1 0-16,0 0 0 16,0-2 0-16,-2-4-109 15,-7-3-795-15</inkml:trace>
  <inkml:trace contextRef="#ctx0" brushRef="#br0" timeOffset="30546.48">4210 2780 451 0,'1'-2'297'15,"-1"-1"-62"-15,0 2-46 16,-3 0-24-16,2-1-24 16,-1 1-15-16,-2 0-31 15,1-1-6-15,0 1-1 16,0 1-39-16,3-2-12 15,-3 2-8-15,6-1-7 16,-6 2-5-16,6-1-11 16,-3 2-3-16,0-2 1 0,0 1 0 15,0-1-4-15,0 0 0 16,0 0 0-16,0 0 0 16,0 0 0-16,3 2 0 15,-3-1 0-15,0 2 0 16,5 1 0-16,-2 1 0 15,2 4 0-15,0-1 0 16,1 2 0-16,0-1 0 16,-3-1 0-16,3-1 0 15,1-1 0-15,-1 0 0 16,0-1 0-16,3 2 0 16,3 0 0-16,-3 2 0 15,3 0 0-15,0 4 0 16,-3 0 0-16,0 0 0 0,7 2 0 15,-2 0-50 1,5 3-306-16,8-2-301 0</inkml:trace>
  <inkml:trace contextRef="#ctx0" brushRef="#br0" timeOffset="31155.86">4686 3291 397 0,'3'-6'699'15,"0"-1"-506"-15,-3 3 16 16,0-2-81-16,-3 0-25 16,3 3 2-16,-2 0-33 15,2 2-2-15,0 1-6 16,0-1-57-16,0 1-7 15,0 0 0-15,2 0 0 16,-2 0 0-16,0 0 0 16,0 1 0-16,0 0 0 0,3 2 0 15,4 2 0-15,1 2 0 16,1 0 0-16,4 7 0 16,2-1 0-16,1 3 0 15,-1 4-86-15,3 5-105 16,-3 1 9-16,3 3-84 15,-3 4-137-15</inkml:trace>
  <inkml:trace contextRef="#ctx0" brushRef="#br0" timeOffset="33008.1">5250 3914 667 0,'0'-2'197'15,"0"0"24"-15,0-1-78 16,0 1-19-16,0 0-30 15,-3-1 1-15,3 2-18 16,0-2-17-16,0 3-5 16,-3-1 13-16,3-1-14 15,0 1-11-15,0-1 0 16,-2 2-1-16,2-1 0 16,-1-1-20-16,1 0-22 0,-2-1 0 15,1 0 0-15,-2 0 0 16,1-1 0-16,1 1 0 15,-2 0 0-15,1-1 0 16,1 1 0-16,-1 0 0 16,-1 0 0-16,3 2 0 15,-2-1 0-15,0 2 0 16,2 0 0-16,0 0 0 16,0 0 0-16,2 2 0 15,-2-1 0-15,0-1 0 16,2 4 0-16,1 1 0 15,0 2 0-15,3 3 0 16,2 0 0-16,-2 2 0 0,4 0 0 16,-1 0 0-16,0 1 0 15,0-2 0-15,0 2 0 16,0 1 0-16,-1-1 0 16,0 0-134-16,3 2-142 15,-2 3-116-15,4 4-443 16</inkml:trace>
  <inkml:trace contextRef="#ctx0" brushRef="#br0" timeOffset="33781.55">5745 4334 361 0,'0'-6'743'0,"0"-1"-483"15,-4 0-59-15,1 2-58 16,1-1-14-16,-1 5-57 16,0-5 13-16,3 5-32 15,-1-2-53-15,1 2 0 16,0 1 0-16,0 1 0 15,0-1 0-15,1 3 0 16,2 0 0-16,2 4 0 0,2 1 0 16,2 5 0-1,0 2 0-15,7 0 0 0,1 0 0 16,2 2 0-16,1 0 0 16,2 0 0-16,0 2 0 15,2 0-100-15,-1 2-77 16,-1 2-36-16,-1 0-112 15,-3 2-248-15</inkml:trace>
  <inkml:trace contextRef="#ctx0" brushRef="#br0" timeOffset="34348.56">6258 4809 876 0,'0'-7'255'0,"-1"2"-26"16,-1-1-50-16,1 1-42 16,-1 1-24-16,-1 0-11 15,3 1 2-15,-1 0-52 16,1 1-52-16,-2 0 0 16,4 1 0-16,-2 1 0 0,0 0 0 15,3 4 0-15,1 3 0 16,4 2 0-16,5 7 0 15,5 1 0-15,6 4 0 16,4 2 0-16,4 2 0 16,2 2 0-1,-1 3-94-15,1 1-103 0,-1 2-55 16,-3 3-138-16,-2 0-340 16</inkml:trace>
  <inkml:trace contextRef="#ctx0" brushRef="#br0" timeOffset="34920.07">6828 5442 235 0,'-3'-4'836'0,"-4"0"-593"16,4-2 10-16,0 1-70 16,-2-2-15-16,2-4-39 15,-1-1-129-15,1 1 0 16,0-1 0-16,1 1 0 15,0 2 0-15,2 4 0 16,0 1 0-16,0 2 0 16,2 1 0-16,-2 4 0 0,3-2 0 15,2 4 0 1,5 1 0-16,5 6 0 0,6 5 0 16,6 4 0-16,3 3 0 15,1 4 0-15,-1 1 0 16,-3-2 0-16,-2 0 0 15,-3-1-124-15,-5-2-310 16,2-5-504-16</inkml:trace>
  <inkml:trace contextRef="#ctx0" brushRef="#br0" timeOffset="35994.21">7619 6161 129 0,'-1'0'606'16,"-2"-2"-462"-16,-2 1 61 0,2-2-93 15,3 0 7-15,-3 0-20 16,3 2-3-16,-3-2-10 15,1-1-1-15,1 1 13 16,-2-2 16-16,0 0-36 16,-1 0-2-16,2 2-76 15,-1-1 0-15,3 1 0 16,-1 0 0-16,1-2 0 16,1 4 0-16,-1-1 0 15,2 2 0-15,-2-2 0 16,0 4 0-16,0-1 0 15,3 3 0-15,5 2 0 16,0 3 0-16,7 3 0 0,4 6 0 16,-1 2 0-16,3 3 0 15,0-1 0-15,3 2 0 16,-3 0 0-16,1 0-58 16,-1 0-234-16,6 1-184 15</inkml:trace>
  <inkml:trace contextRef="#ctx0" brushRef="#br0" timeOffset="36653.71">8319 6878 1162 0,'3'-8'262'0,"-3"-2"-6"15,-2 2-62-15,-1-4-46 0,0 3-123 16,0-2-25 0,0 0 0-16,0-1 0 0,0-1 0 15,-1 2 0-15,4 0 0 16,-3 0 0-16,3 0 0 15,-2 4 0-15,2 1 0 16,-1 1 0-16,1 4 0 16,0 1 0-16,0 1 0 15,0 0 0-15,0 1 0 16,1 1 0-16,4 3 0 16,4 5 0-16,4 3 0 15,6 7 0-15,5 3-16 16,-1 5-297-16,7 0-87 15,0 0-316-15</inkml:trace>
  <inkml:trace contextRef="#ctx0" brushRef="#br0" timeOffset="36915.55">8774 7226 843 0,'7'-13'474'0,"-2"1"-178"15,-4-1-62-15,1 2-92 16,-2-1-84-16,1 3-58 16,1 3 0-16,0 2 0 15,0 2 0-15,1 4 0 0,0 1 0 16,3 2 0-1,2 4 0-15,0 3-268 0,1 3-258 16</inkml:trace>
  <inkml:trace contextRef="#ctx0" brushRef="#br0" timeOffset="38209.75">5523 1335 216 0,'-9'-5'154'0,"-2"1"-44"16,1 1-4-16,1 0 41 15,6 0-28-15,3-1 33 16,-3 1-18-16,6-2-16 16,-6 1-6-16,3-2 48 0,-3 2-37 15,1-2-22 1,-2 4 8-16,2-1-39 0,0 0-9 15,0 2-14-15,2-1-39 16,0 1-8-16,0-1 0 16,2 1 0-16,0 1 0 15,-2 0 0-15,0 0 0 16,2 1 0-16,-2 1 0 16,1 1 0-16,2-1 0 15,2 5 0-15,7 3 0 16,6 2 0-16,0 1 0 15,9 3 0-15,-2 0 0 16,6-1 0-16,-2 2-19 0,2 0-114 16,0 4-73-1,2 3-28-15,0 6-153 0</inkml:trace>
  <inkml:trace contextRef="#ctx0" brushRef="#br0" timeOffset="38758.33">6109 1752 869 0,'-1'-3'231'0,"-2"-1"19"15,0 0-92-15,-2 1-9 16,2-1 15-16,0 1-46 16,0 0-10-16,0 1-108 15,3-1 0-15,0 1 0 16,0 1 0-16,0 0 0 0,0 1 0 16,0-2 0-16,0 0 0 15,3 2 0-15,-3 2 0 16,0-2 0-16,3 2 0 15,-6 0 0-15,3 0 0 16,3 2 0-16,-1 2 0 16,2 2 0-16,5 4 0 15,1 4 0-15,4 3 0 16,-2 1 0-16,3 0 0 16,0 4 0-16,6 4-114 0,1 2-162 15,9 4-70-15,7 0-283 16</inkml:trace>
  <inkml:trace contextRef="#ctx0" brushRef="#br0" timeOffset="39367.21">6795 2444 263 0,'-7'-5'645'0,"1"-1"-378"16,-3 0-46-16,1-2-59 16,0-1 4-16,0 1 7 15,1-1-54-15,2 0-88 16,2 3-31-16,3 3 0 16,-3-2 0-16,6 2 0 15,-3 2 0-15,3 1 0 16,-1-2 0-16,-1 4 0 15,2 1 0-15,3 0 0 16,6 5 0-16,3 4 0 16,9 5 0-16,4 4 0 0,2 4 0 15,0-2 0 1,-2 5 0-16,-4-3 0 0,0 1-51 16,1-5-254-16,-4 2-199 15</inkml:trace>
  <inkml:trace contextRef="#ctx0" brushRef="#br0" timeOffset="40048.93">7565 3130 858 0,'-3'-9'313'15,"-1"4"-68"-15,1-2-48 0,0-1-27 16,0 3-37-16,0-1-23 15,0 0-89-15,1 0-21 16,1 2 0-16,1 1 0 16,0 1 0-16,0 2 0 15,1 1 0-15,-1 0 0 16,3 5 0-16,2 4 0 16,1 4 0-16,4 6 0 15,5 4 0-15,3 1 0 16,-1 4 0-16,3-4 0 15,1-1-75-15,3 0-189 16,3-2-122-16,-2-2-522 16</inkml:trace>
  <inkml:trace contextRef="#ctx0" brushRef="#br0" timeOffset="40944.53">8393 3849 546 0,'-7'-4'238'16,"4"-3"-14"-16,-3 0-61 15,0 0 12-15,-2-1-23 16,1-2-40-16,-2 2-13 16,3 1 1-16,-2 0-17 15,1 0-14-15,0 0-10 16,1 3-32-16,1 1-27 15,-1 1 0-15,2 0 0 16,4 0 0-16,0 2 0 16,0 0 0-16,0 2 0 0,0-2 0 15,4 3 0 1,-1 1 0-16,2 1 0 0,2 4 0 16,2 4 0-16,6 2 0 15,3 4 0-15,4 4 0 16,4 4 0-16,-1 5 0 15,3 0 0-15,-1 0 0 16,-4-2 0-16,-1-3-144 16,0-3-233-16,2-1-293 15</inkml:trace>
  <inkml:trace contextRef="#ctx0" brushRef="#br0" timeOffset="41506.53">9072 4563 561 0,'-4'-8'665'0,"1"-4"-411"16,-2-3-23-16,1 0-46 15,-2-2-42-15,1-2-135 0,-2 5-8 16,4 4 0-1,3 4 0-15,-3 0 0 0,6 4 0 16,-3 4 0-16,3 0 0 16,3 3 0-16,3 4 0 15,3 5 0-15,2 5 0 16,5 2 0-16,1 3 0 16,3 1 0-16,0 2-74 15,3 2-246-15,1-2-152 16</inkml:trace>
  <inkml:trace contextRef="#ctx0" brushRef="#br0" timeOffset="42083.56">9757 5271 1190 0,'-5'-8'301'0,"-2"-2"-47"15,1-1-54-15,-3-2-98 16,3 1-102-16,0-2 0 16,2 2 0-16,1 3 0 15,3 4 0-15,0 1 0 0,0 4 0 16,0 0 0-16,1 2 0 16,-1 0 0-16,2 1 0 15,5-1 0-15,-1 4 0 16,9 3 0-16,4 1 0 15,5 4 0-15,3 1 0 16,0 2 0-16,3 4 0 16,0 5 0-16,-2 3-41 15,-1 8-269-15,-3 2-129 16</inkml:trace>
  <inkml:trace contextRef="#ctx0" brushRef="#br0" timeOffset="42556.31">10354 5650 317 0,'0'-3'534'0,"0"0"-321"0,-2-1-46 16,2 3-31 0,-1 0-24-16,-1 1-23 0,1 0 6 15,-1 0 4-15,1-2 10 16,1 2-14-16,-2-2-14 16,2 0-81-16,0 1 0 15,-1 0 0-15,1-2 0 16,-2-1 0-16,-1-2 0 15,0 0 0-15,-1-1 0 16,1 2 0-16,-2-1 0 16,4 4 0-16,-2-3 0 15,1 4 0-15,2 1 0 16,0 0 0-16,0 1 0 16,2 2 0-16,2 6 0 0,4 2 0 15,7 7 0-15,5 5 0 16,5 8 0-16,3 4 0 15,6 4 0-15,3 4 0 16,-2 4-266-16,-4 3-410 16</inkml:trace>
  <inkml:trace contextRef="#ctx0" brushRef="#br0" timeOffset="43224.25">10855 6293 1107 0,'-4'-2'337'16,"1"-1"-189"-16,1-1 89 16,1 1-85-16,1-1-86 15,1 0-66-15,-1 2 0 16,3-1 0-16,-1 2 0 15,-1-1 0-15,2 1 0 16,1 1 0-16,1 3 0 16,2 1 0-16,2 7 0 15,6 6 0-15,0 5-123 16,1 7-360-16</inkml:trace>
  <inkml:trace contextRef="#ctx0" brushRef="#br1" timeOffset="48688.17">5147 3948 484 0,'1'-2'414'0,"1"1"-200"0,-2 1-61 16,0 0-35 0,0-2-12-16,0 2-10 0,0 2-25 15,0-2-9-15,0 0 0 16,-2 0-6-16,2 0-19 16,0 0-10-16,0 0-1 15,-1 0-9-15,1 1 0 16,0-1 7-16,-2 0-2 15,1 0-2-15,1 0-9 16,0 0-9-16,-2 2 6 16,2-2-8-16,-3 4 0 15,-1-1 0-15,-2 1 0 16,-6 0 0-16,3 1 0 16,-3-1 0-16,5 0 0 15,1-2 0-15,0 1 0 0,1-2 0 16,2-1 0-1,3 0 0-15,0 0 0 0,-4 0 0 16,4-1 0-16,0 1 0 16,0 0 0-16,4 0 0 15,-4 0 0-15,3-2 0 16,-3 2 0-16,6-3 0 16,8-2 0-16,8-3 0 15,14-2 0-15,11-2 0 16,10-4 0-16,6 3 0 15,-1-3 0-15,-6 5 0 16,-10 2 0-16,-15 3 0 0,-13 5 0 16,-9-1 0-16,-7 4 0 15,-4-2 0-15,1 1 0 16,-1-1 0-16,-4 3 0 16,-4 0 0-16,-2 3 0 15,-9-1 0-15,-3 3 0 16,0-2 0-16,-4 0 0 15,-2 0 0-15,2-1 0 16,-1 1 0-16,1 0 0 16,1-1 0-16,2-2 0 15,5 1 0-15,1-1 0 16,4-2 0-16,-1 2 0 16,-2 0 0-16,3-2 0 0,-1 2 0 15,-1 0 0-15,1 1 0 16,1-3 0-16,0 3 0 15,6-3 0-15,3 1 0 16,1-2 0-16,5 0 0 16,0 0 0-16,2-2 0 15,1 1 0-15,0-1 0 16,6-2 0-16,9-2 0 16,8-2 0-16,7-1 0 15,6 0 0-15,0 2 0 16,-6 1 0-16,-6 3-36 15,-8 3-26-15,-2 0 8 16,-6 2-52-16,0-2-19 16,-2 0-80-16,6-2-135 0</inkml:trace>
  <inkml:trace contextRef="#ctx0" brushRef="#br1" timeOffset="49792.83">5487 3664 797 0,'-3'-5'227'0,"-3"1"-6"16,1-1-62-16,1-2-38 15,-5 0-16-15,3-1-24 16,-1-1 4-16,-1-1-16 16,-2 0-19-16,-1 0-7 0,1 2-14 15,-5 1 0-15,-2 1-17 16,-2 2 7-16,-2 3-19 16,0 0 0-16,-1-1 0 15,1 1 0-15,3 1 0 16,2 0 0-16,-1 0 0 15,-2 1 0-15,0 1 0 16,-1 2 0-16,-1 1 0 16,1 1 0-16,1 1 0 15,5 1 0-15,2 2 0 16,-3 2 0-16,7 0 0 16,-1 4 0-16,2 3 0 0,0 1 0 15,-1 1 0-15,2 2 0 16,0 1 0-16,1-2 0 15,0 3 0-15,2 0 0 16,-2 0 0-16,1 2 0 16,1 0 0-16,1 2 0 15,-1-3 0-15,3 1 0 16,5-3 0-16,-1 0 0 16,1-2 0-16,4 0 0 15,1-3 0-15,-1 1 0 16,7-2 0-16,-2 3 0 15,-2-4 0-15,6 1 0 16,-2 1 0-16,-1-2 0 16,1-1 0-16,-1-5 0 0,3-2 0 15,0-4 0-15,6-3 0 16,4-4 0-16,4-1 0 16,2-1 0-16,-1 0 0 15,-3 0 0-15,-2-2 0 16,-3 0 0-16,-5-2 0 15,5-5 0-15,-1-5 0 16,3-5 0-16,1-4 0 16,2-3 0-16,-2-1 0 15,-1 4 0-15,-3-1 0 16,-6 7 0-16,0-2 0 0,9-40 0 16,-27 50 0-1,4-3 0-15,-1 2 0 0,-3-2 0 16,0-13 0-1,0-1 0-15,-7 2 0 0,-1 0 0 16,-4 5 0-16,-4 0 0 16,-2 0 0-16,-4 3 0 15,-4-1 0-15,-2-1 0 16,0 2 0-16,-4 1 0 16,4 5 0-16,2 1 0 15,4 6 0-15,6 3 0 16,5 2 0-16,2 4 0 15,-1 5-32-15,1 4-312 16,1 6-240-16</inkml:trace>
  <inkml:trace contextRef="#ctx0" brushRef="#br1" timeOffset="51098.2">7601 6488 869 0,'-2'5'219'16,"-1"-2"-32"-16,-4 0-28 0,0 0-22 16,1-2-47-16,-2 2-19 15,2 0 15-15,-1 0-20 16,5-3-8-16,-1 1-16 16,2-1-5-16,1-1-11 15,0 1-26-15,1 0 0 16,-1 0 0-16,2-1 0 15,-1-1 0-15,1 1 0 16,1-1 0-16,4-4 0 16,10-1 0-16,8-5 0 15,17-5 0-15,10-3 0 16,2-1 0-16,-1 2 0 16,-9 4 0-16,-13 3 0 15,-3 2 0-15,-11 1 0 16,-1 1 0-16,-7 5 0 0,-3-1 0 15,-2 1 0-15,-2 1 0 16,-4 2 0-16,2 0 0 16,-1 2 0-16,-2-1 0 15,2 1 0-15,-2-1 0 16,-5 2 0-16,-4 0 0 16,-3 1 0-16,-3 2 0 15,-4 1 0-15,0 1 0 16,-5 1 0-16,0 0 0 15,-3 1 0-15,3 2 0 16,-3-3 0-16,3 0 0 16,5-1 0-16,0-2 0 15,7 0 0-15,-1-2 0 0,0 0 0 16,3 1 0-16,1-3 0 16,3 1 0-16,6-2 0 15,3 0 0-15,0-1 0 16,0 0 0-16,6-2 0 15,6-2 0-15,9-4 0 16,15-4 0-16,6-1 0 16,4-1 0-16,-1 0 0 15,-4 4-49-15,-6 0-64 16,-4 3-155-16,-4 1-236 0</inkml:trace>
  <inkml:trace contextRef="#ctx0" brushRef="#br1" timeOffset="51974.54">7977 6179 791 0,'-3'-3'242'16,"-2"-1"-28"-16,-1-2-49 16,-2-1-36-16,-1 0-26 15,0-2-15-15,-5 1 1 16,1 0-15-16,-2-2-18 15,0 2-11-15,0-1-11 16,2 1-17-16,-2 1-17 16,0 2 0-16,-3 2 0 15,0 2 0-15,-1 2 0 16,-5 2 0-16,6 2 0 16,-6 2 0-16,3 3 0 15,2 1 0-15,-1 1 0 16,0 2 0-16,0 0 0 0,1 1 0 15,-1 5 0-15,1-1 0 16,1 2 0-16,3 1 0 16,3 1 0-16,2 3 0 15,2-1 0-15,2 1 0 16,-1 2 0-16,4 0 0 16,0 0 0-16,3-1 0 15,0 1 0-15,0-1 0 16,3 0 0-16,0 0 0 15,7 1 0-15,-1 1 0 16,6-4 0-16,3 0 0 16,4-2 0-16,5-5 0 15,4-1 0-15,2-5 0 0,5-2 0 16,1-1 0-16,-1-2 0 16,1-1 0-16,0-3 0 15,-3-3 0-15,-2-6 0 16,3-4 0-16,-3-7 0 15,1-4 0-15,1-3 0 16,-5-6 0-16,2 1 0 16,-5-4 0-16,-3 2 0 15,-5-1 0-15,-2 1 0 16,-9-2 0-16,-2 2 0 16,-7-1 0-16,-4-1 0 15,-5 1 0-15,-5-2 0 0,-8 2 0 16,-6 0 0-16,-5 1 0 15,-3 3 0-15,0 3 0 16,3 0 0-16,3 6 0 16,4 2 0-16,2 2 0 15,3 5 0-15,3 6-171 16,-1 8-312-16,-2 7-481 16</inkml:trace>
  <inkml:trace contextRef="#ctx0" brushRef="#br2" timeOffset="57050.21">7185 2441 681 0,'3'-8'258'0,"-3"2"-64"16,0-2-34-16,0-1-42 16,0 1 6-16,0 0-43 15,-3 1 10-15,0-2-8 16,-2 3 7-16,-1-2-36 15,0 0-6-15,-2 1-1 16,0 2-29-16,-1-2-18 16,3 1 0-16,-3 2 0 15,2 1 0-15,-2 0 0 16,-3 0 0-16,1 2 0 16,-2-1 0-16,-5 2 0 15,3 0 0-15,-1 2 0 0,-1-1 0 16,2 1 0-16,0 2 0 15,-4 2 0-15,3-1 0 16,-2 1 0-16,-3 2 0 16,3-1 0-16,-3 1 0 15,3 3 0-15,3-3 0 16,-3 3 0-16,3 1 0 16,1 3 0-16,0 1 0 15,1 5 0-15,-1 1 0 16,2 4 0-16,-1 0 0 15,2 2 0-15,0 0 0 16,0-4 0-16,5-2 0 0,1-1 0 16,1 1 0-16,1-4 0 15,2 1 0-15,2 1 0 16,3-1 0-16,-1 2 0 16,2 1 0-16,1 2 0 15,5 2 0-15,2 2 0 16,0 0 0-16,4 1 0 15,-2-5 0-15,4-2 0 16,2-1 0-16,-2-6 0 16,5-3 0-16,3-2 0 15,3-2 0-15,3-5 0 16,-2 0 0-16,3-3 0 16,-1 0 0-16,-3-3 0 0,0 1 0 15,-5-1 0 1,0-5 0-16,-3 0 0 0,0-4 0 15,0-6 0-15,-2-2 0 16,-1-4 0-16,-3-1 0 16,-2-2 0-16,-5 1 0 15,3 1 0-15,-6 0 0 16,0 1 0-16,-3 2 0 16,-2-1 0-16,1-3 0 15,-4-2 0-15,1-1 0 16,-2 1 0-16,-2-1 0 15,-1 4 0-15,0 4 0 0,-1 2 0 16,-1 1 0-16,-1 1 0 16,-2 2 0-16,0-2 0 15,-3 1 0-15,-2-1 0 16,1 0 0-16,-3 2 0 16,5 1 0-16,-2 1 0 15,4 1 0-15,1 4 0 16,1 1 0-16,3 1 0 15,-1 2 0-15,-2 3-51 16,1 4-313-16,-1 8-187 16</inkml:trace>
  <inkml:trace contextRef="#ctx0" brushRef="#br2" timeOffset="58649.48">9175 4484 819 0,'0'-5'272'0,"0"-1"-88"16,0-4-3-16,-3 0-24 15,1-1-31-15,1 1 2 16,-2 2-41-16,1 2 6 15,1 2-93-15,-3 1 0 0,4 1 0 16,-2 2 0-16,2 2 0 16,0-2 0-16,0 3 0 15,0 7 0-15,0 2 0 16,-1 7 0-16,1 5 0 16,0 4 0-16,0 4 0 15,0 1 0-15,1 2 0 16,1 0 0-16,2 2 0 15,0 0 0-15,4 1 0 16,-2-3 0-16,3-3 0 16,1 0 0-16,-2-7 0 15,-4-5 0-15,1-6 0 16,-5-6 0-16,3-5 0 0,-3-2 0 16,-3-2 0-1,3-2 0-15,-2-1 0 0,-1-5-119 16,0 0-262-16,-1-2-228 15</inkml:trace>
  <inkml:trace contextRef="#ctx0" brushRef="#br2" timeOffset="58971.62">9030 4764 1025 0,'-4'0'189'0,"1"0"21"0,0-2-41 16,0-2-72-16,3 4-37 15,0-1-20-15,1-1-25 16,4 2-9-16,7-1 20 16,10-5 4-16,8-1-15 15,6-2-13-15,5-2 1 16,0 3 0-16,-4 1-2 15,-7 3-1-15,-6 1 0 16,-6 3-5-16,-8 0 2 16,-5 0-18-16,-5 1-32 15,0-1-17-15,-2 2-55 16,-2-1-172-16,-5 2-542 16</inkml:trace>
  <inkml:trace contextRef="#ctx0" brushRef="#br2" timeOffset="59778.62">9435 4385 1036 0,'-2'-18'171'15,"-4"-1"23"-15,-4-1-40 0,-7 0-56 16,2 1-4-16,-1 3-10 16,1 3-19-16,0 2-6 15,3 2-11-15,-1 5-17 16,-1 0-18-16,2 2-13 16,-4 1 0-16,-2 4 0 15,-3 2 0-15,-4 4 0 16,0 4 0-16,-4 2 0 15,1 3 0-15,4-1 0 16,-2 2 0-16,4-2 0 16,0-1 0-16,2 3 0 15,-2-1 0-15,4 1 0 16,2 0 0-16,1 2 0 0,3 3 0 16,3 2 0-1,-1 2 0-15,2 1 0 0,2 1 0 16,4 1 0-16,-1 2 0 15,2-2 0-15,2 0 0 16,2 1 0-16,2-3 0 16,7-3 0-16,3 2 0 15,0 0 0-15,9-4 0 16,1 2 0-16,5-2 0 16,-2 0 0-16,2-1 0 15,-2-2 0-15,-1-3 0 16,4-1 0-16,4-4 0 15,1-3 0-15,3-5 0 16,1-3 0-16,3-4 0 0,-1-2 0 16,-5-3 0-16,-4 0 0 15,-3-4 0-15,-3-3 0 16,-2-5 0-16,-3-3 0 16,-1-7 0-16,0-3 0 15,0-5 0-15,-3-2 0 16,-2-2 0-16,-5-1 0 15,-1 2 0-15,-8 3 0 16,-5 3 0-16,-6 0 0 16,-5 4 0-16,-2-2 0 15,-4 0 0-15,-60-58 0 16,62 76 0-16,-1 0 0 16,1-1 0-16,1 3 0 0,-22-13 0 15,-1 2 0 1,0 4 0-16,-2 5-142 0,4 8-479 15</inkml:trace>
  <inkml:trace contextRef="#ctx0" brushRef="#br0" timeOffset="88845.19">3885 1357 302 0,'0'-11'803'0,"-2"0"-556"16,-1-1-31-16,-1-1-59 0,-4 2-16 16,1 1-38-16,2 1-25 15,-1 0-78-15,2 3 0 16,2 3 0-16,-1 0 0 16,3 1 0-16,2 2 0 15,-2 2 0-15,1-2 0 16,-1 1 0-16,2 1 0 15,-2 1 0-15,1 5 0 16,4 4 0-16,1 5 0 16,4 8 0-16,1 5 0 15,2 4 0-15,-1 5 0 16,0-4 0-16,3 2 0 16,-5-4 0-16,-1-4 0 15,0-4 0-15,0-4 0 16,-3-5 0-16,-1-4 0 0,-1-2 0 15,-1-1 0-15,0-4 0 16,-2-2 0-16,-1-2 0 16,0-1 0-16,0-1 0 15,-1-2-5-15,-2-4-316 16,2-4-222-16</inkml:trace>
  <inkml:trace contextRef="#ctx0" brushRef="#br0" timeOffset="89209.38">4015 1226 888 0,'3'-14'447'15,"-1"1"-190"-15,-4 2-18 16,-1 1-94-16,1 3-74 15,-1 4-71-15,3 2 0 16,0 1 0-16,0 1 0 16,0 2 0-16,3 3 0 15,-1 2 0-15,3 6 0 16,1 6 0-16,2 3 0 0,1 8 0 16,4 3 0-1,1 1 0-15,0 3 0 0,0 0 0 16,2 0 0-16,-2-3 0 15,-2-2 0-15,-2-8 0 16,-2-7 0-16,-5-5 0 16,0-7-107-16,-3-3-97 15,0-2-67-15,-2 0-152 16</inkml:trace>
  <inkml:trace contextRef="#ctx0" brushRef="#br0" timeOffset="89419.47">3940 1566 1023 0,'-3'-4'287'0,"3"0"-89"15,0-3-85-15,1 0-109 16,5 0-4-16,5-5-65 15,11-1-124-15,8-5-133 16,6-1-385-16</inkml:trace>
  <inkml:trace contextRef="#ctx0" brushRef="#br0" timeOffset="89825.93">4355 1324 1084 0,'0'-8'415'16,"-3"1"-154"-16,0 0-52 15,-2 4-131-15,4 0-78 16,-2 3 0-16,1 0 0 16,2 2 0-16,-3 1 0 15,3 1 0-15,-3 6 0 16,3 5 0-16,-3 2 0 15,3 7 0-15,0 1 0 16,3-2 0-16,0 0 0 16,5-6 0-16,-1-3 0 15,3-4 0-15,-2-5 0 0,4-1 0 16,0-4 0-16,-3-2 0 16,0-7 0-16,1-1 0 15,-4-2 0-15,2-5 0 16,-5 0 0-16,-2-1 0 15,-4-1 0-15,-1 0 0 16,-7 0 0-16,-1 1 0 16,-3 2 0-16,-1 3-244 15,-1 8-332-15</inkml:trace>
  <inkml:trace contextRef="#ctx0" brushRef="#br0" timeOffset="100038.78">3521 7820 771 0,'-2'-1'154'0,"1"1"11"15,-2 0-74-15,0 1-7 16,-2 0-23-16,2 2-10 15,-3 0-9-15,6 0 1 0,-4 0 9 16,4-2 9 0,0 1-7-16,0-2-14 0,0 0-11 15,-3 4 6-15,3 0-10 16,0 2-7-16,-3 0 6 16,1-3-1-16,1 1-6 15,-1-3-3-15,1 0-6 16,1 1-3-16,0 1 4 15,-2-1 10-15,-1 3-3 16,2 1 3-16,-4 1 0 16,2-1 1-16,-1 0-3 15,1-4-3-15,0 1-2 16,0 0 2-16,3-3-2 16,-3 2-8-16,3-2 1 0,0 0-5 15,0 0 0-15,0 1 0 16,0-1 0-16,0 0 0 15,0-1 0-15,3 1 0 16,-3-2 0-16,3 2 0 16,-3-1 0-16,3-1 0 15,-1 1 0-15,3-3 0 16,4-3 0-16,2-3 0 16,5-4 0-16,2-3 0 15,0-1 0-15,3-2 0 16,0-1 0-16,1-2 0 15,2 2 0-15,1-2 0 16,-2 3 0-16,-1 0 0 0,-1 0 0 16,3 0 0-16,-3 0 0 15,3 0 0-15,-2 1 0 16,1-1 0-16,-1 0 0 16,2-2 0-16,-2-1 0 15,1-1 0-15,0 0 0 16,-2 1 0-16,0 4 0 15,-6 2 0-15,3 1 0 16,-6 5 0-16,0-2 0 16,1 2 0-16,1-2 0 15,2-2 0-15,-1 1 0 16,7-5 0-16,-1 1 0 0,0 0 0 16,0-1 0-16,0 2 0 15,-5 2 0-15,-4 1 0 16,2 1 0-16,-2-2 0 15,1 0 0-15,1 0 0 16,2-1 0-16,-4 3 0 16,4 2 0-16,-4 3 0 15,-3 2 0-15,0-1 0 16,-3 2 0-16,3-4 0 16,3-2 0-16,1-2 0 15,2-1 0-15,2-2 0 16,-1 3 0-16,-4 1 0 15,0 2 0-15,-2 4 0 0,-4 1 0 16,-3 2 0-16,-1 0 0 16,-1 2 0-16,1-2 0 15,-1 0 0-15,1-1 0 16,1 1 0-16,-3 0 0 16,0 2 0-16,0 1 0 15,0 1 0-15,0 0 0 16,-3 5-30-16,-2 1-138 15,-2 5-108-15,-5 2-253 16</inkml:trace>
  <inkml:trace contextRef="#ctx0" brushRef="#br0" timeOffset="100742.43">4314 6885 712 0,'-6'3'189'16,"0"-3"40"-1,-1-2-79-15,1 1-8 0,0-2-10 16,0 1-21-16,3 1 5 16,-2 1-23-16,4 0-15 15,-1 0-17-15,2 0-27 16,0 0-34-16,0 0 0 15,2-1 0-15,-1 1 0 16,1-2 0-16,1 2 0 16,0-1 0-16,6 1 0 0,4 1 0 15,5 2 0-15,8 0 0 16,2 1 0-16,8-1 0 16,1-2 0-16,5-2 0 15,-3-2 0-15,-2 0 0 16,-4 0 0-16,-8 2 0 15,-9 0 0-15,-5-1 0 16,-8 2 0-16,-3-1 0 16,0-1 0-16,0 2 0 15,0 2 0-15,0-2 0 16,0 1 0-16,-3 2 0 16,3 3 0-16,-3 2 0 15,3 3 0-15,-5 5 0 16,0 2 0-16,0 1 0 15,-1 1 0-15,2-1 0 0,-1 0 0 16,2 2 0-16,0 0 0 16,0-1 0-16,3-2 0 15,0-3 0-15,0-1 0 16,-4-2 0-16,1-2-86 16,-2 1-274-16,-2-1-498 15</inkml:trace>
  <inkml:trace contextRef="#ctx0" brushRef="#br0" timeOffset="101661.98">4953 6664 859 0,'0'-5'320'0,"-2"-1"-47"16,-2-1-61-16,-3-1-38 0,-1-1-46 16,-1-2-47-1,3 2-81-15,-3 0 0 0,3 1 0 16,2 4 0-16,-1-1 0 16,2 3 0-16,3 2 0 15,0 0 0-15,0 0 0 16,0 2 0-16,2-1 0 15,-1 3 0-15,4 2 0 16,2 6 0-16,3 3 0 16,4 7 0-16,4 3 0 0,1 5 0 15,2 0 0 1,3-2 0-16,1-4 0 0,-2-2 0 16,2-7 0-16,-4-5 0 15,-1-3 0-15,-6-5 0 16,-3-3 0-16,-5-5 0 15,4-5 0-15,-5-5 0 16,-2-6 0-16,0-5 0 16,-3-3 0-16,-5 2 0 15,1 0 0-15,-4 2 0 16,-2 3 0-16,2 4 0 16,2 5 0-16,2 3 0 15,-2 4 0-15,5 3 0 16,-1 2 0-16,1 4 0 15,1 0 0-15,1 4 0 0,1 4 0 16,3 3 0-16,4 1 0 16,2 5 0-16,2-5 0 15,4 2 0-15,0-3 0 16,2-3 0-16,0-4 0 16,-4-1 0-16,3-6 0 15,-5-3 0-15,-1-4 0 16,-3-4 0-16,-3-5 0 15,0-4 0-15,-5-1 0 16,-5-5 0-16,-2 2 0 16,-3 0 0-16,-6 2 0 15,2 1 0-15,-5 2 0 16,3 3 0-16,-3 6 0 16,0 2 0-16,3 4 0 0,-1 1 0 15,-1 4 0-15,2 2 0 16,1 0 0-16,0 0-241 15,6 4-188-15,-2 2-515 16</inkml:trace>
  <inkml:trace contextRef="#ctx0" brushRef="#br0" timeOffset="102061.95">4781 6426 844 0,'-12'12'236'0,"-4"-1"-21"15,1 0-71-15,3-3-26 16,3-3-53-16,3 0 2 16,5-5 1-16,2-1-4 0,7-5-16 15,11-8 20 1,12-9-23-16,10-7-14 0,6-3-10 16,3-4-15-16,-6 5-2 15,-8 3-3-15,-11 10 1 16,-11 5-2-16,-6 5 0 15,-4 8 0-15,-8 1 0 16,1 3-79-16,-2 2-206 16,-1 4-259-16</inkml:trace>
  <inkml:trace contextRef="#ctx0" brushRef="#br0" timeOffset="106675.54">13864 1391 1177 0,'2'-11'298'0,"-2"-2"-68"16,-3 1-38-16,0-1-82 15,1 3-70-15,-1-2-40 16,3 4 0-16,-3-1 0 16,2 4 0-16,1 1 0 15,0 1 0-15,0 1 0 16,-2 2 0-16,2 2 0 15,-1-1 0-15,1 1 0 16,-2 0 0-16,4 4 0 16,2 7 0-16,1 7 0 0,-1 8 0 15,2 8 0-15,-1 7 0 16,-1-1 0-16,-1-4 0 16,0-5 0-16,0-8 0 15,2-11 0-15,-1-5 0 16,1-5 0-16,-1-1 0 15,0-5 0-15,-1 1 0 16,3-3 0-16,3-7 0 16,5-1 0-16,-1-5 0 15,5-5 0-15,-3-4 0 16,0 1 0-16,-5-1 0 16,-1 6 0-16,-1 1 0 15,-4 3 0-15,-1 3 0 0,0 5 0 16,-3 1 0-16,0 4 0 15,0 2 0-15,0 2 0 16,0 2 0-16,0 3 0 16,0 5 0-16,3 7 0 15,2 7 0-15,1 3 0 16,0 1 0-16,2-2 0 16,0-6 0-16,1-4 0 15,1-3 0-15,1-5 0 16,1-5 0-16,1-2 0 0,4-2 0 15,5-5 0 1,0-5 0-16,1-3 0 0,-2-4 0 16,-1-2 0-1,-6-5 0-15,-1-4 0 0,-5-4 0 16,-2-3 0-16,-6 3 0 16,-2 4 0-16,-4 5 0 15,0 5 0-15,-2 5 0 16,-1 2 0-16,-1 3 0 15,0-1 0-15,1 2 0 16,-1 1-317-16,2 2-185 16</inkml:trace>
  <inkml:trace contextRef="#ctx0" brushRef="#br0" timeOffset="107120.89">13994 1059 678 0,'-7'5'442'0,"1"-4"-228"16,1 0-22-16,0-1-91 15,2 0-12-15,-1 2 1 16,3-1-21-16,1-1-36 16,0 0-9-16,1-1 0 15,5-1-8-15,0 0-6 16,3 0-6-16,12-5-3 15,15 0 1-15,7-1 5 16,6-1-7-16,-2 2-2 16,-7 3-19-16,-18 1-12 15,-10 5-39-15,-6-1 12 16,-6 2 5-16,-6 1 5 16,-2 4-30-16,-3 2-184 15,-4 3-460-15</inkml:trace>
  <inkml:trace contextRef="#ctx0" brushRef="#br0" timeOffset="107590.62">14812 1422 1048 0,'0'0'282'15,"-2"0"-28"-15,0 0-42 16,-1-3-64-16,2 3-45 16,-1-1-103-16,2-1 0 0,2 2 0 15,1 0 0-15,-2-2 0 16,4 2 0-16,0-2 0 15,1 2 0-15,10-3 0 16,5 3 0-16,3 3 0 16,3 0-56-16,1 3-155 15,-7 3-23-15,-8 5-93 16,-7 1-321-16</inkml:trace>
  <inkml:trace contextRef="#ctx0" brushRef="#br0" timeOffset="107795.08">14759 1620 851 0,'0'0'292'15,"2"0"-65"-15,5-2-59 16,1 1-35-16,2-1-22 16,5 1-29-16,0-3-30 15,4 2-30-15,-1-2-13 16,-1 3-9-16,-2-2-4 15,-4 2-74-15,-1 1-143 16,-3 2-181-16</inkml:trace>
  <inkml:trace contextRef="#ctx0" brushRef="#br0" timeOffset="112018.27">15680 1352 911 0,'1'-3'323'16,"1"0"-55"-16,-4-3-58 0,1 2-18 16,-1-2-68-16,2-5-105 15,-1 2-19-15,1-2 0 16,1 1 0-16,-1 2 0 15,2 3 0-15,-4-1 0 16,2 1 0-16,0 4 0 16,0 2 0-16,-1 1 0 15,1 4 0-15,1 6 0 16,1 6 0-16,2 9 0 16,1 7 0-16,2 6 0 15,1 0 0-15,1-3 0 16,1-4 0-16,1-6 0 15,-1-6 0-15,-2-10 0 16,-1-3 0-16,-3-6 0 0,-1-4 0 16,0-2 0-16,3-3 0 15,2-5 0-15,4-4 0 16,0-4 0-16,2-4 0 16,0-3 0-16,-1 2 0 15,-2 1 0-15,-4 1 0 16,0 5 0-16,-2 4 0 15,-2 4 0-15,-1 5 0 16,-1 2 0-16,-1 4 0 16,2 5 0-16,2 8 0 0,2 5 0 15,3 10 0-15,5 2 0 16,-2 1 0-16,-1-3 0 16,3-7 0-16,-1-8 0 15,-1-5 0-15,2-6 0 16,4-8 0-16,-3-4 0 15,4-5 0-15,-1-6 0 16,-3-3 0-16,-2-1 0 16,-6 0 0-16,0 0 0 15,-4 0 0-15,-3 2 0 16,-3 0 0-16,0 2 0 16,-4 5 0-16,0 1 0 15,1 3 0-15,2 4-21 0,1 5-440 16,3 5-566-16</inkml:trace>
  <inkml:trace contextRef="#ctx0" brushRef="#br0" timeOffset="112490.24">16279 1458 591 0,'11'4'350'16,"1"-3"-96"-16,0 1-91 16,0 2-50-16,3-2-47 15,0 4-12-15,1-2-11 0,-2-1 8 16,-2-2 8-16,-1-2-7 16,1-3-9-16,2-7-25 15,-1-2-10-15,2-4 2 16,-3-4-2-16,-1-3-5 15,-3 0 10-15,-3-1-6 16,-2-1 33-16,-3 3 2 16,-2 3-2-16,-2 3-21 15,-2 4-19-15,-1 4 0 16,-1 3 0-16,0 5 0 16,-3 2 0-16,-3 8 0 15,-4 4 0-15,-3 8 0 16,-2 6 0-16,2 5 0 15,3 5 0-15,4 1 0 0,7-4 0 16,5-1 0-16,4-6 0 16,4-1 0-16,3-2 0 15,6-5-26-15,3 0-47 16,7-3-48-16,5-7-103 16,6-3-177-16,8-6-547 15</inkml:trace>
  <inkml:trace contextRef="#ctx0" brushRef="#br0" timeOffset="112856.26">16757 1323 1150 0,'8'-10'360'0,"-3"0"-109"16,-3 2-44-16,-1 2-128 15,-1 2-79-15,-1 2 0 16,1 2 0-16,0-2 0 16,0 4 0-16,-2-1 0 15,2 2 0-15,-2 2 0 0,2 10 0 16,0 2 0-16,2 11 0 15,0 4 0-15,1 3 0 16,1 1 0-16,1-3 0 16,-2-1 0-16,0-7 0 15,2-4 0-15,-4-6-88 16,2-6-126-16,3-7-64 16,3-4-361-16</inkml:trace>
  <inkml:trace contextRef="#ctx0" brushRef="#br0" timeOffset="113172.4">16790 1155 1048 0,'5'-15'320'0,"-2"2"-64"16,-2 1-51-16,-2 7-93 15,-1 3-31-15,1 2-56 16,-1 1-25-16,-1 0 0 15,1 2 0-15,1-1 0 16,-1-2 0-16,1 0 0 16,1 0 0-16,-2 0 0 15,2-2 0-15,0 1 0 16,0-1 0-16,-1 2 0 16,1-1 0-16,0-2 0 15,0 2 0-15,0-1 0 16,1 2 0-16,1 2-14 0,1 6-318 15,5 7-24-15,2 8-199 16</inkml:trace>
  <inkml:trace contextRef="#ctx0" brushRef="#br0" timeOffset="113752.32">17330 1412 1190 0,'3'-20'260'0,"-3"2"-34"16,-3 0-40-16,0 2-53 0,-3 3-81 15,0 3-52-15,0 5 0 16,-2 0 0-16,-2 1 0 16,-2 3 0-16,-3 4 0 15,-4 4 0-15,-5 5 0 16,-1 10 0-16,1 6 0 15,-2 6 0-15,4 3 0 16,4-5 0-16,8-2 0 16,7-7 0-16,4-7 0 15,7-4 0-15,5-6 0 16,4-4 0-16,5-6 0 16,3-5 0-16,3-5 0 15,-1-5 0-15,-5-3 0 0,-3 0 0 16,-7-3 0-1,-2-4 0-15,-7 1 0 0,-2-2 0 16,-2 5 0-16,-4 2 0 16,1 8 0-16,1 5 0 15,2 4 0-15,-1 5 0 16,2 4 0-16,0 4 0 16,2 6 0-16,1 10 0 15,1 7 0-15,3 8 0 16,1 6 0-16,3-1 0 15,0 0 0-15,-2-2 0 16,-4-4 0-16,-5-1 0 16,-6-1 0-16,-8 0 0 15,-6-3 0-15,-4-3 0 0,-3-6 0 16,0-6 0-16,4-5 0 16,1-10-155-16,5-6-182 15,4-7-349-15</inkml:trace>
  <inkml:trace contextRef="#ctx0" brushRef="#br0" timeOffset="114404">17607 1192 984 0,'5'-18'367'16,"-4"2"-68"-16,-1-2-62 16,-4 1-77-16,2 3-160 15,1 2 0-15,-1 4 0 16,1 3 0-16,1 2 0 16,-3 3 0-16,3 0 0 15,0 1 0-15,3 1 0 16,-3 0 0-16,-3 4 0 15,3 7 0-15,0 6 0 0,0 10 0 16,0 9 0 0,6 5 0-16,-2 6 0 0,4 0 0 15,-2 0 0-15,3-4 0 16,-3-6 0-16,-3-4 0 16,1-10 0-16,-1-5 0 15,0-8 0-15,-1-6 0 16,1-5 0-16,0-3 0 15,2-5 0-15,3-6 0 16,4-5 0-16,1-5 0 16,2-3 0-16,2-4 0 15,-2-3 0-15,1-1 0 16,-4 3 0-16,1 1 0 16,-2 7 0-16,-2 6 0 15,-1 4 0-15,-3 6 0 0,-2 4 0 16,-1 2 0-16,-1 2 0 15,1 4 0-15,1 3 0 16,1 6 0-16,4 7 0 16,-1 7 0-16,1 7 0 15,-4 2 0-15,1-1 0 16,-2-3 0-16,0-4 0 16,0-7 0-16,2-5 0 15,1-3 0-15,2-4 0 16,1-4-16-16,6-4-309 15,1-4-276-15</inkml:trace>
  <inkml:trace contextRef="#ctx0" brushRef="#br0" timeOffset="114803.95">18223 1148 1311 0,'5'-18'301'0,"-3"-2"-17"16,-4 2-133-16,-1 0-151 15,0 6 0-15,1 1 0 16,1 4 0-16,-3 3 0 16,2 1 0-16,2 3 0 15,0 0 0-15,0 2 0 16,0-1 0-16,-1 1 0 15,-1 5 0-15,1 6 0 16,-1 7 0-16,1 10 0 0,-2 9 0 16,0 9 0-1,0 3 0-15,1 2 0 0,1 0 0 16,4-5 0-16,1-5 0 16,2-7 0-16,6-5 0 15,0-6 0-15,3-6 0 16,6-7 0-16,3-5 0 15,3-7-15-15,1-6-172 16,-1-3-101-16,-5-9-166 16</inkml:trace>
  <inkml:trace contextRef="#ctx0" brushRef="#br0" timeOffset="115010.37">18024 1365 1033 0,'3'8'271'15,"8"-5"-63"-15,6-5-85 16,11-3-61-16,14-1-56 16,10-2-6-16,8 0-76 15,6 0-57-15,0 1-96 0,-8 1-143 16</inkml:trace>
  <inkml:trace contextRef="#ctx0" brushRef="#br0" timeOffset="117522.38">19322 1308 846 0,'0'-9'302'15,"-2"-2"-41"-15,2-3-46 16,0 2-21-16,-1-4-55 16,1 3-49-16,-2 0-90 15,2 3 0-15,-1 3 0 16,-1 3 0-16,2 2 0 0,2 2 0 15,-2 2 0-15,1 4 0 16,4 5 0-16,3 7 0 16,5 10 0-16,4 8 0 15,5 6 0-15,3 2 0 16,0-3 0-16,-1-6 0 16,-3-10 0-16,-3-8 0 15,-6-7 0-15,-4-5 0 16,0-7 0-16,-3-5 0 15,1-7 0-15,2-7 0 16,0-8 0-16,-2-8 0 16,0-5 0-16,-1-1 0 15,-2 5 0-15,1 4 0 0,-3 10 0 16,1 7 0 0,-2 9 0-16,1 3 0 0,-1 4 0 15,2 1 0-15,-1 4-135 16,4 6-218-16,1 5-373 15</inkml:trace>
  <inkml:trace contextRef="#ctx0" brushRef="#br0" timeOffset="118010.53">19823 1418 1072 0,'13'4'167'0,"-2"-1"12"16,-1-2-69-16,-5 1-51 15,1 1-9-15,0 1-9 16,1-1-13-16,1 1-8 16,1-2-1-16,1-2 9 15,2-2 12-15,-2-2 10 16,0-6-8-16,1-3-6 15,-3-6-19-15,-1-3-4 16,0-3-4-16,-2-2-5 16,-3 0 7-16,-2 2-8 15,-5 1 5-15,-4 4-4 0,-1 3-1 16,-2 4 10-16,-2 6-10 16,2 3-3-16,-2 4 0 15,0 4-4-15,-4 6 3 16,2 5-10-16,-2 7 11 15,1 6 2-15,4 7 3 16,3 3 3-16,3 3 1 16,6 0 1-16,2-4-10 15,6-5 0-15,5-2 0 16,4-4 0-16,8-4 0 16,4-4 0-16,8-3-99 15,3-8-124-15,7-6-158 16,5-5-548-16</inkml:trace>
  <inkml:trace contextRef="#ctx0" brushRef="#br0" timeOffset="118602.28">20343 1246 444 0,'13'-6'948'16,"-4"2"-763"-16,-5 2-34 15,-2 1-73-15,-2 2-43 16,0 1-19-16,-2 1 4 0,2 0 11 16,0 2-8-1,-1-1-5-15,1-2 3 0,0-1 11 16,0-1 5-16,0-1-29 16,0-2-8-16,-2-1 0 15,1-2 0-15,1 0 0 16,-2-1 0-16,1 1 0 15,1 5 0-15,0 0 0 16,0 1 0-16,1 1-1 16,-1 3-35-16,2 2 35 15,-1 4-6-15,1 3 7 16,-1 3 2-16,1-2-2 16,-2-2 0-16,0-4 0 15,0-2 4-15,2-3 3 16,-2-3 25-16,2-3-32 0,-2-1 0 15,3-5 0 1,-3 0 0-16,0-5 0 0,0 1 0 16,-2 0 0-16,1 2 0 15,-1 2 0-15,0 3 0 16,-1 4 0-16,-2 2 0 16,1 1 0-16,-4 2 0 15,-1 4 0-15,-4 3 0 16,-1 9 0-16,-4 7 0 15,3 9 0-15,-1 8 0 16,4 2 0-16,3 2 0 16,8-5 0-16,4-7-73 0,9-7-40 15,6-7-16-15,9-6-78 16,8-8-130-16,7-6-482 16</inkml:trace>
  <inkml:trace contextRef="#ctx0" brushRef="#br0" timeOffset="118984.72">20784 1026 1056 0,'-5'-30'313'15,"1"0"-21"-15,-3 5-53 16,0 1-92-16,3 7-147 15,-1 3 0-15,2 5 0 0,2 5 0 16,-1 1 0-16,2 5 0 16,-1-1 0-16,-1 2 0 15,2 5 0-15,2 7 0 16,-1 7 0-16,2 12 0 16,2 13 0-16,1 8 0 15,2 5 0-15,0 7 0 16,1 3 0-16,0-1 0 15,1-1 0-15,0-7 0 16,-3-11 0-16,2-10 0 16,-2-12 0-16,-1-11 0 15,-3-8 0-15,2-5 0 0,-4-7 0 16,3-3 0 0,-1-4-221-16,-2-4-245 0</inkml:trace>
  <inkml:trace contextRef="#ctx0" brushRef="#br0" timeOffset="119484.4">20561 1267 399 0,'6'-3'440'0,"8"-2"-326"15,11 0 4-15,14 0-55 16,18-2 10-16,7 2-3 0,6 1-6 15,-3-2 4 1,-7-1 26-16,-14 0-7 0,-4 2 14 16,-14-1-2-16,-7 0-19 15,-8 1-22-15,-5 2-26 16,-5 3-22-16,-5 0-2 16,1 1-8-16,-2 1 3 15,-2 4-3-15,0 4 4 16,0 2 1-16,-1 6 1 15,-1 7-2-15,-1 1 0 16,1 8-4-16,2 3 1 16,1 0 4-16,2 1-5 0,2-5 0 15,3-8-3-15,2-5 3 16,5-10 3-16,2-5 12 16,9-10-4-16,3-5-3 15,3-8-5-15,0-3-3 16,-5-3 0-16,-7-3 0 15,-8 0 0-15,-7 2 0 16,-5-3 0-16,-6 3 0 16,-4 3 0-16,-6 3 0 15,2 0 0-15,-1 4 0 16,4 6-189-16,5 2-179 16,7 4-311-16</inkml:trace>
  <inkml:trace contextRef="#ctx0" brushRef="#br0" timeOffset="119818.49">21324 1224 1277 0,'7'-1'223'0,"-1"-1"-60"15,0 1-64-15,0 4-33 16,4 4 0-16,4 0-18 15,4 7-21-15,-2 6-5 16,2 4-6-16,-3 4 1 16,-2 4-4-16,-5-3-5 15,-3-1-6-15,-4-9-2 0,1-6 0 16,-1-11 0-16,1-4 0 16,-1-10 0-16,2-8 0 15,0-7 0-15,3-1 0 16,-3-5 0-16,0 4 0 15,0 5 0-15,1 4 0 16,0 5 0-16,2 5 0 16,4 4-222-16,3 6-264 15</inkml:trace>
  <inkml:trace contextRef="#ctx0" brushRef="#br0" timeOffset="120927.85">21910 1518 620 0,'9'-3'417'16,"-4"2"-284"-16,-1 1 43 15,-2-2-50-15,-1 2-33 16,1 0-14-16,-2 0-17 16,0 0-20-16,0 2-15 15,0-2 8-15,0 0 2 16,-2 0-12-16,4-2 1 0,-2 2 14 15,0-2-7-15,0 0-7 16,3 2-6-16,-3-1-5 16,1 1-15-16,-1 0-4 15,0 0-6-15,-1 3-1 16,1-1 4-16,-3 3 2 16,3 0 0-16,-3 1 4 15,3 0 1-15,-3-2 1 16,1-3 11-16,1-1 4 15,-2-2 9-15,0-4-21 16,1 0-4-16,0 2 0 16,1-2 0-16,2 3 0 0,-1-1 0 15,0 3 0-15,2 1 0 16,3 0 0-16,2 0 0 16,4 1 0-16,5 3 0 15,2 4 0-15,-2 3 0 16,-4 4 0-16,-5 6-26 15,-11 4-47-15,-8 3-108 16,-8-3-36-16,-6 0-286 16</inkml:trace>
  <inkml:trace contextRef="#ctx0" brushRef="#br0" timeOffset="121611.77">22709 1227 547 0,'3'-11'525'16,"1"0"-264"-16,-3 1-43 16,-1-1-35-16,-1-1-9 15,1 3-46-15,0-1-117 16,-2 1-11-16,2 2 0 0,2 4 0 15,-2 0 0-15,0 5 0 16,0-1 0-16,1 6 0 16,2 6 0-16,0 7 0 15,3 13 0-15,0 9 0 16,0 10 0-16,3 7 0 16,-3 5 0-16,2 0 0 15,-1 0 0-15,0-6 0 16,1-2 0-16,0-9 0 15,-2-9 0-15,-2-8 0 16,2-9 0-16,-3-10 0 16,-2-7 0-16,1-4 0 0,-2-4 0 15,-2-6 0-15,2-7-183 16,0-6-125-16,0-6-113 16,2-5-257-16</inkml:trace>
  <inkml:trace contextRef="#ctx0" brushRef="#br0" timeOffset="121912.98">22714 1157 917 0,'0'-26'309'0,"2"5"-71"16,-1 3-61-16,1 2-59 15,1 6-42-15,1 6-50 16,4 0-24-16,7 5 0 15,6 5 17-15,9 3-5 0,5 9-4 16,2 5 11-16,-4 6 1 16,-6 4 3-16,-10 4-17 15,-8 2-4-15,-5 0 5 16,-8-1-5-16,-4-3 3 16,-4-5 0-16,-3-6 1 15,-3-7-8-15,-4-6-2 16,-2-7-37-16,-1-8-90 15,1-5-84-15,3-7-170 16</inkml:trace>
  <inkml:trace contextRef="#ctx0" brushRef="#br0" timeOffset="122352.04">23134 1242 1135 0,'17'9'85'0,"-3"-1"71"16,-2-2-13-16,0 0-55 15,3 0-8-15,4 0-19 16,5-5-12-16,0-1-11 16,-3-4-4-16,1-5-2 15,-3 0-7-15,-2-6-9 16,-2-1-3-16,-5-3-7 0,-2-1 2 15,-4 0 1-15,-2 1 5 16,-4 1 16-16,-2 3-5 16,-2 3-25-16,-6 3 0 15,-4 4 0-15,-5 2 0 16,-3 4 0-16,-6 3 0 16,1 6 0-16,1 4 0 15,1 3 0-15,7 6 0 16,3 2 0-16,4 3 0 15,7 3 0-15,6 5-2 16,6 0 2-16,5 1-1 16,6-1-17-16,7-6-44 0,3-4-6 15,4-9-57-15,6-6-66 16,6-8-140-16,4-4-382 16</inkml:trace>
  <inkml:trace contextRef="#ctx0" brushRef="#br0" timeOffset="122691.13">23493 1213 842 0,'-1'-17'451'0,"2"2"-187"16,1 4-92-16,1 4-74 16,0 2-54-16,3 4-35 15,5 4 11-15,3 2 11 16,7 4 7-16,2 6-9 15,2 4-2-15,-3 0-19 0,-1 7 0 16,-9 2-2-16,-5 4-6 16,-7 1 0-16,-3-2 0 15,0-7 0-15,-1-10 0 16,2-10 0-16,2-11 0 16,2-13 0-16,2-7 0 15,-1-5 0-15,3-5 0 16,2 1 0-16,-2 3 0 15,0 7 0-15,1 5 0 16,2 5 0-16,0 7-200 16,5 7-130-16,8 3-214 15</inkml:trace>
  <inkml:trace contextRef="#ctx0" brushRef="#br0" timeOffset="123045.14">24033 1180 1276 0,'-1'-17'346'0,"-4"-1"-55"15,1 4-157-15,-1 3-134 16,2 4 0-16,2 4 0 16,-1 3 0-16,4 2 0 15,-2 1 0-15,0 5 0 16,0 8 0-16,0 7 0 0,1 11 0 15,1 14 0-15,-1 9 0 16,1 6 0-16,-1 5 0 16,-1 0 0-16,0-6 0 15,2-4 0-15,1-11 0 16,1-7 0-16,1-12 0 16,2-8 0-16,-4-9 0 15,-1-6 0-15,-2-3 0 16,0-4 0-16,-3-6-34 15,1-3-259-15,-1-8-90 16,0-8-353-16</inkml:trace>
  <inkml:trace contextRef="#ctx0" brushRef="#br0" timeOffset="123344.34">23941 1147 939 0,'1'-16'181'0,"3"2"70"16,1 2-96-16,-2 2-66 16,3 4-26-16,3 3-36 15,6 5 8-15,5 5-7 16,6 4 1-16,7 4-14 16,4 6 9-16,-4 5-2 15,-5 2 0-15,-8 3 8 16,-8 5 6-16,-15 3 0 15,-9 1-15-15,-12 5-11 16,-7-6-4-16,-5-5-6 0,2-9-3 16,5-9-4-16,9-10-37 15,9-9-165-15,9-10-106 16,13-9-457-16</inkml:trace>
  <inkml:trace contextRef="#ctx0" brushRef="#br0" timeOffset="123750.8">24341 1219 787 0,'0'4'385'0,"1"3"-294"16,3 0 121-16,1 2-97 16,2 2-14-16,4 1-28 15,2 0-42-15,-1-1-14 16,3-2 0-16,-1-5 8 15,2 0 11-15,-1-5-9 16,3-5-13-16,0-4-9 16,1-2 2-16,-2-5-4 15,-1-4-2-15,-4 2 3 16,-3-3 5-16,-5 1-6 16,-2 1 5-16,-4 1 14 15,-2 4 20-15,-3 4-30 16,-1 4-12-16,-1 5 0 0,-6 6 0 15,-1 6 0-15,-5 5 0 16,-4 8 0-16,3 4 0 16,3 5 0-16,3 4 0 15,10-1-6-15,7 1-25 16,10-3-20-16,7-3-30 16,9-5-78-16,4-5-70 15,5-6-184-15</inkml:trace>
  <inkml:trace contextRef="#ctx0" brushRef="#br0" timeOffset="124209.16">24709 1187 1069 0,'-6'-20'300'0,"3"-2"-8"15,2 0-99-15,1 1-48 16,1 5-97-16,-1 6-48 15,2 8 0-15,1 2 0 16,1 10 0-16,3 5 0 16,1 3 0-16,1 6 0 15,-1 6 0-15,0 4 0 16,-2 2 0-16,-3 6 0 16,-3-1 0-16,-1 0 0 15,-2-7 0 1,0-9 0-16,0-11 0 0,3-13 0 15,1-10 0-15,2-9 0 0,3-7 0 16,2-7 0-16,4-6 0 16,1-1 0-16,2 2 0 15,1 5 0-15,1 4 0 16,-4 7 0-16,-1 8 0 16,2 5 0-16,-1 4 0 15,3 6 0-15,0 3 0 16,1 4 0-16,-2 4 0 15,0 3 0-15,-3 1 0 16,0 2 0-16,-3 2 0 16,-4 1 0-16,-2-3-228 15,-2 4-233-15</inkml:trace>
  <inkml:trace contextRef="#ctx0" brushRef="#br0" timeOffset="125352.43">25351 1234 462 0,'11'-4'825'15,"-5"-6"-606"-15,-1 0-26 16,-5-1-39-16,-2 4-56 16,1-1-32-16,-4 2-36 15,2 2-30-15,-4 0 0 16,0 2 0-16,-4 4 0 16,-4 2 0-16,-3 3 0 15,-7 6 0-15,-3 3 0 16,1 4 0-16,0 4 0 0,5 2 0 15,5 1 0-15,4-4 0 16,8-4-22-16,2-6-4 16,6-6 26-16,8-7 6 15,7-10 1-15,9-9-6 16,5-6 1-16,10-7-2 16,-2-7-12-16,-2 0 4 15,-8-4 8-15,-7-4 0 16,-5-2 1-16,-7-2-1 15,-8-7 0-15,-5-2 16 16,-5 1 2-16,-5 1-1 0,1 6-17 16,0 7 0-1,3 11 0-15,2 11 0 0,3 9 0 16,1 8 0-16,1 9 0 16,1 7 0-16,-2 9 0 15,1 8 0-15,1 7 0 16,0 11 0-16,3 3 0 15,3 6 0-15,5 4 0 16,3 3 0-16,4 0 0 16,6-2 0-16,3-5 0 15,1-8 0-15,2-8 0 16,1-8 0-16,-1-9 0 16,2-10 0-16,1-4 0 15,-1-8 0-15,-2-5 0 16,0-3 0-16,-8-4 0 0,-5-3 0 15,-4-1 0-15,-5-3 0 16,-4-2 0-16,-1-3 0 16,-3-1 0-16,0 1 0 15,-1 4 0-15,1 4 0 16,-2 7 0-16,2 3 0 16,0 5 0-16,0 2 0 15,0 2 0-15,0 3 0 16,3 7 0-16,0 3 0 15,2 5 0-15,0 5 0 16,0 3 0-16,-2-2 0 16,2-2 0-16,1-3 0 0,-2-3 0 15,3-6 0-15,1-5-104 16,2-7-131-16,31-30-192 16</inkml:trace>
  <inkml:trace contextRef="#ctx0" brushRef="#br0" timeOffset="125531.95">25936 853 1139 0,'-3'-18'359'0,"-2"1"-31"16,-1 2-107-16,-1-1-221 16,4 7 0-16,-2 4 0 15,4 3 0-15,-2 5 0 16,1 6-121-16,1 2-280 15,4 9-295-15</inkml:trace>
  <inkml:trace contextRef="#ctx0" brushRef="#br0" timeOffset="126057.55">26359 1137 767 0,'11'8'526'15,"-4"-3"-251"-15,0-4-90 16,-5-4-58-16,-1 2-39 0,-1-1-30 16,0-1-37-1,2 1-21-15,-1-5 0 0,3 0 0 16,-1-2 0-16,-2 0 0 16,2 0 0-16,0 2 0 15,0 0 0-15,0 3 0 16,-2 1 0-16,1 3 0 15,-2 0 0-15,0 2 0 16,-2 0 0-16,2 2 0 16,0 1 0-16,0 0 0 15,2 1 0-15,-2 0 0 16,1-4 0-16,-1-2 0 16,0 0 0-16,2-1 0 0,-2 0 0 15,0-4 0 1,0-2 0-16,0-1 0 0,-2-2 0 15,1-3 0-15,-5-1 0 16,2 3 0-16,-2-2 0 16,-2 5 0-16,2 2 0 15,-4 3 0-15,-1 6 0 16,-5 5 0-16,-1 6 0 16,-3 8 0-16,-2 6 0 15,2 4 0-15,3 5 0 16,8 0 0-16,8-1-24 15,8-1-74-15,13-5-18 16,6-3-80-16,12-4-47 16,7-6-347-16</inkml:trace>
  <inkml:trace contextRef="#ctx0" brushRef="#br0" timeOffset="126798.68">26682 1191 1054 0,'-2'-24'266'0,"-1"-1"-10"16,-1 2-51-16,-3 1-22 16,1 5-100-16,-2 3-83 15,5 6 0-15,0 4 0 16,3 4 0-16,-2 0 0 16,2 4 0-16,-1 4 0 0,1 7 0 15,-3 6 0 1,4 5 0-16,-1 4 0 15,3 0 0-15,0-4 0 0,3-3 0 16,1-4 0 0,1-6 0-16,3-6 0 0,6-5 0 15,6-6 0-15,2-5 0 16,4-3 0-16,-1-5 0 16,-4 0 0-16,-5-3 0 15,-8 2 0-15,-4-1 0 16,-7-3 0-16,0 1 0 15,-4 3 0-15,1 2 0 16,-2 7 0-16,3 5 0 0,-1 6 0 16,2 6 0-1,1 7 0-15,0 5 0 0,0 4 0 16,3 2 0-16,1 1 0 16,6-7 0-16,3 0 0 15,5-4 0-15,7-4 0 16,5-9 0-16,1-3 0 15,2-9 0-15,0-6 0 16,-5-7 0-16,-1-3 0 16,-2-7 0-16,-3-9 0 15,-3-6 0-15,-1-4 0 16,-5-6 0-16,-4 1 0 16,-3 3 0-16,-9 3 0 15,-3 8 0-15,-4 5 0 16,-6 6 0-16,-1 8 0 0,-1 7 0 15,0 5 0-15,-3 10 0 16,-4 8 0-16,-3 11 0 16,-2 9 0-16,-2 10 0 15,3 5 0-15,9 8 0 16,5 2 0-16,12 3 0 16,9 1 0-16,10 0 0 15,10-1 0-15,7-6-42 16,7-5-92-16,14-8-9 15,8-6-95-15,12-6-111 16,4-9-268-16</inkml:trace>
  <inkml:trace contextRef="#ctx0" brushRef="#br0" timeOffset="127204.74">27608 1226 400 0,'7'-21'652'16,"-2"-2"-500"-16,-1-1 90 15,-2-3-33-15,-1 4-9 16,-2 0-46-16,-2 4-116 15,-2 5-38-15,-1 4 0 16,1 5 0-16,2 3 0 16,-3 7 0-16,-2 3 0 15,-4 8 0-15,-1 4 0 16,-6 6 0-16,2 4 0 16,-1 2 0-16,3-2 0 15,3-2 0-15,6-11 0 16,5-4 0-16,4-9 0 15,8-5 0-15,5-6 0 0,4-3 0 16,3-3 0-16,-2-3 0 16,-4 0 0-16,-4 0 0 15,-3 1 0-15,-6 2 0 16,-1 3 0-16,0 3 0 16,-1 4 0-16,-1 3 0 15,2 7 0-15,2 3 0 16,4 6 0-16,3 3 0 15,1 2 0-15,2 2 0 16,-1-3-86-16,0-3-89 0,-2-2-4 16,5-5-43-1,-2-4-66-15,2-6-392 0</inkml:trace>
  <inkml:trace contextRef="#ctx0" brushRef="#br0" timeOffset="127548.83">27817 1123 854 0,'5'-17'455'16,"3"-3"-251"-16,3-1-21 16,1 2-25-16,1 4-39 15,1 5-64-15,0 8-36 16,-2 4-19-16,5 7 0 16,-1 6 0-16,3 6 0 15,1 7 0-15,1 2 0 16,-2 3 0-16,-5-1 0 0,-4 0 0 15,-7-4 0-15,-5-8 0 16,1-9 0-16,-3-7 0 16,1-8 0-16,1-9 0 15,4-5 0-15,-1-11 0 16,6-4 0-16,2-6 0 16,4 3 0-16,1 0 0 15,0 8 0-15,-1 8 0 16,-2 7 0-16,-5 4 0 15,-2 6 0-15,-1 5-207 16,1 6-220-16,-1 2-667 16</inkml:trace>
  <inkml:trace contextRef="#ctx0" brushRef="#br0" timeOffset="129180.1">28988 795 510 0,'-4'-8'274'0,"-1"-1"-71"16,2-2-22-16,1-1-10 15,2-2 16-15,2 0-2 16,-4-4 18-16,1 4-70 16,-1 2-133-16,-1 2 0 15,-1 3 0-15,3 3 0 16,1 2 0-16,0 4 0 15,0-1 0-15,1 1 0 16,-1 0 0-16,3 5 0 16,-2 8 0-16,-1 8 0 15,2 14 0-15,-1 11 0 16,1 8 0-16,-1 5 0 0,1-2 0 16,1-2 0-16,0-7 0 15,2-11 0-15,-1-10 0 16,2-9 0-16,-3-10 0 15,1-6 0-15,-2-4-76 16,-1-5-266-16,-1-2-322 16</inkml:trace>
  <inkml:trace contextRef="#ctx0" brushRef="#br0" timeOffset="129617.98">28825 960 1090 0,'2'-2'134'0,"1"-3"10"16,3 1-77-16,10 0-58 15,9-1 10-15,13-1-8 16,14 0 4-16,5 1-3 16,6 1 17-16,-7-1-9 15,-11 4 2-15,-12 0-6 16,-15-1 31-16,-10 2 21 15,-6 0 1-15,-4 0-29 16,2 0-32-16,-3 2-8 0,-1 5-3 16,-2 4 3-16,-1 5 5 15,-5 6-1-15,0 5-1 16,1-2 2 0,4-1-5-16,1-3-6 0,9-4 0 15,1-5 6-15,5-4 3 16,8-7 7-16,4-3-2 15,3-5 6-15,-1-3 10 16,-1-3 32-16,-5-1-8 16,-6-3 6-16,-4 0-46 15,-4 0-8-15,-6-1 0 16,-4-1 0-16,-4 1 0 16,1 2-108-16,-4 4-137 15,1 3-196-15</inkml:trace>
  <inkml:trace contextRef="#ctx0" brushRef="#br0" timeOffset="130258.64">29971 794 785 0,'-4'-17'416'0,"-1"-1"-112"15,-1 0-75-15,2 1-41 16,0 5-63-16,2-1-125 15,1 5 0-15,1 2 0 16,0 4 0-16,0 2 0 16,0 2 0-16,0 0 0 15,0 5 0-15,0 7 0 16,-2 10 0-16,-1 10 0 16,-2 12 0-16,1 7 0 15,-2 2 0-15,3-2 0 16,3-5 0-16,4-7 0 15,2-9 0-15,2-11 0 0,0-10 0 16,-1-6 0-16,-1-6 0 16,3-5 0-16,1-3 0 15,5-7 0-15,4-3 0 16,-1-6 0-16,0 0 0 16,-3-3 0-16,1-1 0 15,-3 5 0-15,0 5 0 16,-4 5 0-16,-3 5 0 15,0 5 0-15,-3 4 0 16,0 6 0-16,3 4 0 0,1 4 0 16,2 4 0-1,3 4 0-15,-1 2 0 0,-2 2 0 16,1-4 0-16,-3-3-41 16,4-3-150-16,1-7-41 15,1-3-59-15,1-5-164 16</inkml:trace>
  <inkml:trace contextRef="#ctx0" brushRef="#br0" timeOffset="130761.96">30308 978 633 0,'3'-16'657'0,"1"2"-339"0,-4 1-41 16,-2 1-115-1,0 1-162-15,1 2 0 16,-1 3 0-16,2 1 0 0,2 5 0 15,3 7 0-15,-4-5 0 16,2 6 0-16,4 2 0 16,-1 1 0-16,5 8 0 15,2 1 0-15,-1 0 0 16,-1-4 0-16,-1-5 0 16,-1-4 0-16,0-3 0 15,3-5 0-15,0-4 0 16,2-1 0-16,0-6 0 15,0-1 0-15,-3-3 0 16,-3-1 0-16,0-1 0 16,-4 0 0-16,0 4 0 15,-2 1 0-15,-1 8 0 16,-2 2 0-16,1 3 0 0,-2 4 0 16,1 6 0-16,1 6 0 15,0 3 0-15,0 8 0 16,0 3 0-16,1 2 0 15,-1 1 0-15,-1-1 0 16,-3-2 0-16,-1-2 0 16,-1-4 0-16,-2-4 0 15,-1-4 0-15,-1-4 0 16,-2-4 0-16,-3-2 0 16,0-2 0-16,-4-4 0 15,-1-1-206-15,1-2-121 0,1-4-391 16</inkml:trace>
  <inkml:trace contextRef="#ctx0" brushRef="#br0" timeOffset="131382.28">30653 1012 1102 0,'13'-16'429'15,"-5"2"-104"-15,-2 2-134 16,-3 4-191-16,0 4 0 16,-3 3 0-16,0 2 0 0,0 0 0 15,0 5 0-15,2 5 0 16,2 8 0-16,0 6 0 16,2 9 0-16,2 6 0 15,-1 1 0-15,-1 4 0 16,0 2 0-16,-1 0 0 15,-2-1 0-15,-2-2 0 16,2-7 0-16,0-8 0 16,-1-13 0-16,-1-6 0 15,1-8 0-15,-2-4 0 16,1-5 0-16,-1-6 0 16,-1-8-203-16,-1-10-80 15,1-7-13-15,2-5 76 0,1 0-19 16,-1 0-53-16,-1 3 292 15,0 2 36-15,-4-2 81 16,-2 0-25-16,-3 2-43 16,-3 3-18-16,4 2 22 15,1 10 93-15,2 6-17 16,2 7-31-16,2 6-41 16,1 4-6-16,3 1 26 15,4 3 35-15,9 2-65 16,6 3-10-16,9 2 0 15,6 3-8-15,0 1-1 16,-4 4-6-16,-5 0 8 16,-9 3 6-16,-6-1-3 15,-10 1 13-15,-6 2-16 16,-9-1-6-16,-8-1-9 0,-9-3-15 16,-7-2-22-16,-7-3-140 15,2-6-145-15,7-2-286 16</inkml:trace>
  <inkml:trace contextRef="#ctx0" brushRef="#br0" timeOffset="131827.31">31078 1094 753 0,'-1'8'254'0,"1"-1"-46"15,0-1-62-15,1-1-49 16,5 1-43-16,4-1 10 16,3 1-13-16,6-2-1 15,2-1 14-15,1-2-19 16,1-4-2-16,-4 0-9 16,0-6-15-16,-2-1-2 15,-5-1-5-15,-2-3-5 16,0-1 0-16,-5-3-3 15,-2 1 1-15,-3 2 13 16,-3 1 4-16,-3 3-8 0,-3 1-1 16,-1 3-11-16,-2 4-2 15,-3 1-3-15,-2 7-1 16,-2 3 1-16,-2 9-6 16,2 5 4-16,-1 7 2 15,3 6 3-15,3 1-11 16,5 0-30-16,7-2 8 15,10-5 22-15,9-6 1 16,13-4-10-16,8-7-81 16,7-6-73-16,-1-4-106 15,-3-6-150-15</inkml:trace>
  <inkml:trace contextRef="#ctx0" brushRef="#br0" timeOffset="132146.44">31342 1095 506 0,'-1'-21'490'16,"4"5"-274"-16,3 2-14 16,0 4-86-16,0 3-68 15,2 6-38-15,3 3-5 16,0 9 10-16,3 1 2 16,2 6 5-16,0 4-6 15,-4 0-1-15,-1-2 0 16,-3-2 3-16,-5-4-7 15,0-2 14-15,-1-7 69 16,-2-3 60-16,0-6-102 16,1-5-52-16,1-5 0 15,-1-6 0-15,1-4 0 16,2-1 0-16,0-1 0 0,2 3 0 16,-1 4 0-16,-2 7 0 15,3 3-159-15,2 7-117 16,8 7-95-16,6 2-661 15</inkml:trace>
  <inkml:trace contextRef="#ctx0" brushRef="#br0" timeOffset="132606.29">31737 1119 1013 0,'0'-9'307'0,"2"0"-60"16,-2-1-33-16,1-1-23 15,-1 2-116-15,0 3-75 16,2 3 0-16,-2 0 0 15,0 2 0-15,0 2 0 16,0 2 0-16,1 4 0 0,1 9 0 16,4 7 0-1,2 8 0-15,3 7 0 0,1 4 0 16,1 1 0-16,-2 3 0 16,-2 1 0-16,-1 0 0 15,-4 0 0-15,-1-1 0 16,-7-6 0-16,2-9 0 15,1-11 0-15,-1-6 0 16,2-8 0-16,2-6 0 16,-1-2 0-16,1-2 0 15,2-5 0-15,-1-2-138 16,-3-7-200-16,-3-5-115 16,-4-4-85-16</inkml:trace>
  <inkml:trace contextRef="#ctx0" brushRef="#br0" timeOffset="132890.54">31694 999 753 0,'0'-19'343'0,"4"4"-182"16,6 1-40-16,-1 2-43 16,3 4-53-16,6 5-3 15,4 5 5-15,-1 5-3 16,4 4 22-16,1 4-5 15,-3 7 20-15,0 2-14 16,-1 2-13-16,-4 5-7 16,-6 4 0-16,-4-1-3 15,-13 5 3-15,-10-3-13 16,-7-2-2-16,-7-7-4 0,-2-7-8 16,3-9-7-16,4-6-41 15,4-10-94-15,4-5-123 16,7-4-329-16</inkml:trace>
  <inkml:trace contextRef="#ctx0" brushRef="#br0" timeOffset="133248.18">32139 694 1172 0,'9'-23'324'0,"-5"5"-26"0,-1 5-107 16,-4 5-129-16,-1 4-62 16,1 4 0-16,1 1 0 15,0 0 0-15,0 4 0 16,1 5 0-16,2 8 0 16,2 9 0-16,4 12 0 15,0 9 0-15,0 4 0 16,0 6 0-16,-1 3 0 15,-3 1 0-15,-2-3 0 16,0-2 0-16,-1-9 0 0,-1-6 0 16,2-14 0-16,0-8 0 15,0-8 0-15,0-7 0 16,-2-3 0-16,2-4-7 16,5 1-236-16,4-2-116 15,9-1-80-15</inkml:trace>
  <inkml:trace contextRef="#ctx0" brushRef="#br0" timeOffset="133646.14">32466 1162 569 0,'16'-27'235'0,"-2"2"-12"15,-3 3 22-15,-2 0-12 16,-3 7-34-16,-3 1-7 16,-1 5-63-16,-2 1-107 15,-3 3-22-15,-2 0 0 0,1 4 0 16,-6 2 0-16,-2 5 0 15,-6 6 0-15,-2 8 0 16,-4 10 0-16,1 2 0 16,3 2 0-16,4-4 0 15,7-7 0-15,4-8 0 16,7-7 0-16,2-5 0 16,8-7 0-16,6-3 0 15,4-4 0-15,3-2 0 16,-2-3 0-16,-3 2 0 15,-5-2 0-15,-5 4 0 16,-4 1 0-16,-2 4 0 16,-2 4 0-16,-1 3 0 15,-1 1 0-15,2 8 0 16,-1 0 0-16,4 5 0 0,0 6 0 16,2 0 0-16,-1 1-94 15,0-1-77-15,3-3-33 16,1-3-56-16,2-4-153 15</inkml:trace>
  <inkml:trace contextRef="#ctx0" brushRef="#br0" timeOffset="134143.84">32710 1028 805 0,'5'-19'489'16,"1"2"-181"-16,-2 3-58 15,-4 2-106 1,0 4-93-16,0 3-51 0,-1 5 0 16,1 0 0-16,0 6 0 15,1 4 0-15,1 7 0 16,2 5 0-16,2 5 0 16,0 4 0-16,0-1 0 15,1 0 0-15,-3-2 0 16,-4-2 0-16,0-3 0 15,0 0 0-15,-2-5 0 16,0-6 0-16,4-5 0 0,0-5 0 16,2-5 0-1,2-8 0-15,5-1 0 0,0-6 0 16,1-2 0-16,0-4 0 16,-3 1 0-16,-3 4 0 15,-1 5 0-15,-1 3 0 16,-1 7 0-16,0 1 0 15,-2 3 0-15,2 3 0 16,2 3 0-16,3 2 0 16,2 5 0-16,5 1 0 15,-1 4 0-15,-3 2 0 16,-2 2 0-16,-3 1 0 16,0-4 0-16,0-1 0 15,0-4-127-15,3-4-62 0,7-3-130 16,3-4-373-16</inkml:trace>
  <inkml:trace contextRef="#ctx0" brushRef="#br0" timeOffset="134583.51">33178 1109 754 0,'0'12'108'15,"-2"4"36"-15,1-3-58 16,-1 0-26-16,0-2 11 16,4-3 30-16,3-3 11 0,3-3 13 15,1-3-34 1,3-2-21-16,5-2-21 0,-2-4-23 16,4 0-9-16,3-6-1 15,-2-2-12-15,1-3 3 16,-5 1 5-16,-4-3 6 15,-6 1 14-15,-5 1-14 16,-5 2 13-16,-2 0-8 16,-4 4-8-16,-2 1-5 15,-4 0-10-15,0 5 0 16,-1 3 4-16,-3 1-1 16,-1 9 2-16,4 4 8 0,0 10 9 15,-1 8-22-15,6 8 0 16,3 7 0-16,-1 5 0 15,5 2 0 1,5 2 0-16,2-6 0 0,2-6 0 16,6-7 0-16,13-11-25 15,5-10-321-15,14-5-302 16</inkml:trace>
  <inkml:trace contextRef="#ctx0" brushRef="#br0" timeOffset="134749.71">33625 1367 1303 0,'7'3'587'0,"0"-8"-430"0,-1-3-157 16,-2-4 0-1,-1 2 0-15,0 2 0 0,1 3 0 16,-2 0 0-16,-1 3 0 16,2-1 0-16,-3 4 0 15,2 3-270-15</inkml:trace>
  <inkml:trace contextRef="#ctx0" brushRef="#br0" timeOffset="152154.37">3540 7854 359 0,'3'-1'318'15,"-3"1"-171"-15,0 0 19 16,0-2-50-16,0 1-14 16,0 1-19-16,0 0-22 15,0 0-20-15,0 0 3 16,0 0 15-16,0 1-17 0,-3-1-2 15,3 0 1 1,0 0-8-16,0 0-12 0,0 0 10 16,0 0-2-16,-3 0-7 15,3 0-7-15,0 0-5 16,0 2-4-16,0-2-4 16,0 1-1-16,0 2 0 15,0-2 1-15,0 2-2 16,0-1 2-16,0 2 2 15,0-1-3-15,0 1 5 16,0-1-5-16,0-1 0 16,0 0 0-16,0-1 0 15,0-1 1-15,0 0 1 16,0 0 6-16,0 0 1 16,0 0 1-16,0 0 1 0,0 0-6 15,0 0 3-15,0-1-4 16,0 1-4-16,0-2 2 15,0 2-3-15,0 0-1 16,0-2 1-16,3 2-2 16,-3 0 2-16,0-2 2 15,0 2 2-15,0-1-1 16,0 2-3-16,0-1 0 16,0 0 1-16,0 0 0 15,0 2 0-15,0-4-1 16,0 2-2-16,0 0 2 15,0 0 2-15,0-1-1 16,0 2 0-16,0-1 0 16,0 0 2-16,0 0-1 0,0 2 3 15,0-4-1 1,0 2 0-16,0-1-1 0,0 1-1 16,0-2 2-16,0 0-2 15,3-1-1-15,-3-3-1 16,0-1 1-16,0-3 2 15,3-1 4-15,0-2-6 16,0-3 4-16,0 1-4 0,3-2-1 16,-3-1 0-1,0 0 2-15,1 1-2 0,1-1 1 16,-1-1-1-16,11-29 0 16,-15 38 0-16,3 1 0 15,0 1 0-15,-1 0 0 16,2-11 0-16,2-1 0 15,1 2 0-15,-1 0 1 16,-1-2-1-16,-2 2 1 16,3 2 0-16,-3-1-1 15,0-1 1-15,1 0-2 16,1-4 1-16,-2 1-1 16,1-4 1-16,1 1 2 15,1 0-1-15,-3 1-1 16,0 1 1-16,1 2 4 0,-4 0 6 15,0 0-3-15,3-1-6 16,0-3 1-16,0-1-2 16,3-4 0-16,0 3 1 15,0-1 6-15,0 3 6 16,0 1 5-16,-3 1-4 16,3 1-6-16,-3-2-9 15,6-1 0-15,-2-1 0 16,1-1 0-16,1-2 0 15,1-1 0-15,1 0 0 16,-2 1 0-16,-1 1 0 16,0 0 0-16,-2 0 0 15,0 0 0-15,0-3 0 16,4-6 0-16,2 0 0 0,3-4 0 16,-3 2 0-16,0 1 0 15,-2 6 0-15,-2 6 0 16,-5 2 0-16,0 1 0 15,0-1 0-15,0-3 0 16,3-7 0-16,3-5 0 16,1-3 0-16,2-1 0 15,0 1 0-15,-1 5 0 16,-1 5 0-16,-6 4 0 16,1 5 0-16,-2-2 0 0,3-1 0 15,4-5 0 1,1-1 0-16,1-3 0 15,4 0 0-15,-1 2 0 0,-2 1 0 16,-2 5 0-16,-5 5 0 16,3 2 0-16,-6 1 0 15,-2 2 0-15,2-2 0 16,0-4 0-16,3-3 0 16,2-2 0-16,8-1 0 15,-2-2 0-15,0 1 0 16,-3 6 0-16,-2 3 0 15,-2 3 0-15,-4 3 0 16,-1 0 0-16,2 0 0 16,1-3 0-16,1-3 0 15,0-1 0-15,7-1 0 0,-4 3 0 16,-1 1 0-16,-1 4 0 16,-4 2 0-16,0 2 0 15,-3 2 0-15,0-1 0 16,0-1 0-16,0-1 0 15,0-1 0-15,3-1 0 16,0 0 0-16,0 2 0 16,-3-1 0-16,3 4 0 15,-1 1 0-15,-2 1 0 16,-2 4 0-16,2 0 0 16,0 0 0-16,0 2 0 15,2 0 0-15,-2 0 0 16,1 0 0-16,-1 0 0 0,-1 2 0 15,1 0 0-15,-2 0 0 16,-1 3 0-16,-6 3 0 16,4 2 0-16,-5 1 0 15,0 2 0-15,-1-1 0 16,1-1 0-16,-1-1 0 16,-2 1 0-16,-5 0 0 15,-1 0 0-15,-1 0 0 16,-2-2 0-16,3 0 0 15,-1-2 0-15,7-4 0 16,2-1 0-16,2 0 0 16,-1-2 0-16,7 0 0 15,0 0 0-15,1 0 0 16,1 0 0-16,1-2 0 0,1 1 0 16,-1 0 0-1,0-1 0-15,2 2 0 0,-2-1 0 16,1 1 0-16,1 0 0 15,-2-2 0-15,3 1 0 16,7-3 0-16,8-6 0 16,6-2 0-16,6-5 0 15,6 1 0-15,0-3 0 16,-5 2 0-16,2 2 0 16,-6 2 0-16,-7 3 0 0,-6 3 0 15,-4 3 0 1,-7 1 0-16,0 0 0 0,-1 1 0 15,-1 0 0-15,-1 2 0 16,0-1 0 0,0 1 0-16,0 0 0 0,0-2 0 15,0 2 0-15,0 0 0 16,-1 2 0-16,1-1 0 16,-2 0 0-16,2 0 0 15,0 3 0-15,0-2 0 16,3 7 0-16,3 3 0 15,4 8 0-15,1 0 0 16,4 3 0-16,3-1 0 16,1-1 0-16,-2-1 0 15,0-1 0-15,-3-1 0 0,1-4 0 16,-6 0 0-16,-2-6 0 16,-2-2 0-16,-5-2 0 15,3-2 0-15,-3-1 0 16,-3-1 0-16,0 0 0 15,0 0-507-15</inkml:trace>
  <inkml:trace contextRef="#ctx0" brushRef="#br0" timeOffset="153311.84">4183 4617 485 0,'3'-8'139'15,"0"-1"35"1,-3 2-68-16,0 0 47 0,-3 1-22 16,3-1 0-16,-3 1-4 15,0 1 10-15,0-1 23 16,0 2-19-16,-1 0-16 16,2 1-87-16,1 1-38 15,-1 1 0-15,2 1 0 16,0-1 0-16,0 1 0 15,2-2 0-15,-1 0 0 16,-1 2 0-16,2 0 0 16,-1 2 0-16,-1 0 0 15,3-1 0-15,-3 0 0 0,0 3 0 16,3-1 0-16,1 6 0 16,4 5 0-16,10 3 0 15,0 6 0-15,4-1 0 16,2 1 0-16,0-3 0 15,0-2 0-15,3-4 0 16,-5-3 0-16,2-1 0 16,-5-3 0-16,-1-3 0 15,-4-2 0-15,-3-2 0 16,-3-5 0-16,1-3 0 16,-3-3 0-16,0-3 0 15,-2-6 0-15,-2-3 0 0,-2-2 0 16,-3-2 0-1,-3-2 0-15,0 3 0 0,0 1 0 16,-3 0 0-16,4 5 0 16,-2 1 0-16,0 5 0 15,1 2 0-15,-2 3 0 16,2 2 0-16,-1 3 0 16,4 1 0-16,0 3 0 15,0 0 0-15,3 1 0 16,0 1 0-16,0-1 0 15,0 1 0-15,1 1 0 16,2 2 0-16,2 5 0 16,2 3 0-16,7 6 0 15,3 5 0-15,0 2 0 16,7 0 0-16,-2 0 0 16,2-5 0-16,-3-2 0 15,1-6 0-15,-5-4 0 0,1-4 0 16,-8-1 0-16,-2-3 0 15,-3-1 0-15,-2-3 0 16,-1-4 0-16,1-2-112 16,0-6-466-16</inkml:trace>
  <inkml:trace contextRef="#ctx0" brushRef="#br0" timeOffset="153820.2">4092 4313 543 0,'-8'10'425'16,"0"2"-233"0,0-2 26-16,-4 0-74 0,5-1-36 15,-1 0-25-15,1-1 5 16,1-2-11-16,3-2 2 15,0-1-24-15,3-3-20 16,-2 0-35-16,4 0 0 16,-2-2 0-16,1-1 0 15,4-2 0-15,5-10 0 16,8-4 0-16,9-8 0 16,6-4 0-16,1-1 0 15,2 4 0-15,-5 3 0 16,-7 7 0-16,-6 6 0 15,-6 4 0-15,-6 6 0 0,-6 2 0 16,0 1 0-16,-3 5-39 16,0 2-208-16,0 5-181 15</inkml:trace>
  <inkml:trace contextRef="#ctx0" brushRef="#br0" timeOffset="157104.57">14161 3121 498 0,'-2'-2'451'16,"-1"0"-226"-16,-1-2 13 15,-2 0-42-15,3-1-51 16,0 1 3-16,0-2-56 16,2 2-38-16,-1-2-54 15,1 2 0-15,1 1 0 0,-2 2 0 16,2 1 0-16,0 0 0 16,0 1 0-16,0-1 0 15,-1 1 0-15,1 2 0 16,0 0 0-16,0 3 0 15,0 3 0-15,0 3 0 16,0 5 0-16,0 4 0 16,0 2 0-16,0 3 0 15,1 0 0-15,2 1 0 16,5-2 0-16,-1-2 0 16,5-5 0-16,3-1 0 15,3-7 0-15,-3-3 0 0,4-3 0 16,-1-5 0-1,0-7 0-15,3-1 0 0,3-4 0 16,-3-2 0-16,3-3 0 16,-4-1 0-16,-5 1 0 15,-1-1 0-15,-5 0 0 16,-3-2 0-16,-2-1 0 16,-1-1 0-16,1 0 0 15,-2 2 0-15,-1-1 0 16,-1 5 0-16,-1 5 0 15,-3 2 0-15,1 4 0 16,1 4 0-16,-1 2 0 16,2 1 0-16,-1 2 0 15,-1 2 0-15,-1 4 0 16,1 3 0-16,-2 5 0 16,4 3 0-16,2 3 0 0,2 0 0 15,2 3 0-15,4 3 0 16,0 0 0-16,-1 1 0 15,3 0 0-15,-2-4 0 16,3-2 0-16,-3-4 0 16,-2-7 0-16,2-5 0 15,-4-2 0-15,-4-5 0 16,2-2-132-16,0-2-219 16,0-4-419-16</inkml:trace>
  <inkml:trace contextRef="#ctx0" brushRef="#br0" timeOffset="157600.1">14231 2863 794 0,'-6'-1'209'0,"-1"-1"-34"15,-2-1-48-15,1 1-30 16,2 0-11-16,0 0 3 15,2 1 1-15,2 1-7 16,0 0 8-16,2 0-14 16,-2 0-31-16,4-1-17 15,-2 1-5-15,0 0-13 16,2 0-1-16,0 0-3 16,-1 0-5-16,4-1-2 15,7 1 0-15,9-3 0 16,7-2 0-16,3 3 0 15,1-3 0-15,-3 2 0 0,-10-1 0 16,-6 3 0-16,-4-1 0 16,-6 2-16-16,-3 0-49 15,1 2-50-15,2-1-51 16,6 1-170-16,3 2-475 16</inkml:trace>
  <inkml:trace contextRef="#ctx0" brushRef="#br0" timeOffset="158044.91">15213 3137 993 0,'-3'0'292'15,"0"-2"-79"-15,-2 0-35 16,2 1-51-16,1 1-31 16,0 0-26-16,2 0-16 15,2 0-30-15,0 0-24 16,0 0 0-16,1-1 0 16,3 0 0-16,7-4 0 15,8 3 0-15,8-4 0 16,2 0-11-16,2 2-123 15,-7 1-96-15,-2 3-136 16,-10 5-314-16</inkml:trace>
  <inkml:trace contextRef="#ctx0" brushRef="#br0" timeOffset="158241.4">15161 3327 1021 0,'6'1'350'0,"1"-4"-116"16,1-1-59-16,2 0-77 16,5 0-29-16,5-2-19 15,2 2-34-15,0 1-16 16,-1 2-8-16,-6 0-100 16,-6 1-167-16,1 0-404 15</inkml:trace>
  <inkml:trace contextRef="#ctx0" brushRef="#br0" timeOffset="163340.17">16241 3101 1070 0,'6'-5'274'16,"-2"-1"-30"-16,-2-1-64 16,-1-2-46-16,-1 1-29 15,0 1-65-15,-1 1-40 16,-1 2 0-16,1 1 0 15,1 2 0-15,0 1 0 16,0 0 0-16,0 1 0 16,0 1 0-16,0-1 0 0,0 2 0 15,1 4 0 1,2 5 0-16,-1 6 0 0,2 4 0 16,1 5 0-16,-1 4 0 15,5 1 0 1,2-1 0-16,2-1 0 0,5-4 0 15,3-7 0-15,-3-5 0 16,-1-7 0-16,0-4 0 16,-2-7 0-16,-3-4 0 15,3-5 0-15,-2-5 0 16,-1-4 0-16,3-6 0 16,-3-1 0-16,-2-2 0 15,-1 1 0-15,-3 2 0 16,-1 2 0-16,-2 5 0 0,-1 4 0 15,-4 5 0-15,2 1 0 16,-1 5 0-16,-1 0 0 16,0 6 0-16,2 0 0 15,-1 2 0-15,-1 0 0 16,1 6 0-16,-1 4 0 16,1 5 0-16,-1 7 0 15,2 3 0-15,-1 1 0 16,2 1 0-16,1 1 0 15,2-3 0-15,3-2 0 16,1-2 0-16,1-6 0 16,-1-4 0-16,2-4 0 15,1-3-65-15,-1-3-206 16,6-5-269-16</inkml:trace>
  <inkml:trace contextRef="#ctx0" brushRef="#br0" timeOffset="163923.62">16778 3114 105 0,'4'-18'1295'15,"-1"-2"-1039"-15,0 3-1 16,-3 1-119-16,0 3-136 15,0 4 0-15,0 4 0 0,0 5 0 16,2 1 0-16,-1 5 0 16,4 6 0-16,5 6 0 15,2 9 0-15,3 9 0 16,-1 3 0-16,-2 2 0 16,-1 0 0-16,-2-2 0 15,-1-4 0-15,-1-8 0 16,-2-8 0-16,-4-8 0 15,1-5 0-15,-1-6 0 16,1-3 0-16,-2-2 0 16,0-6 0-16,0-3 0 0,-2-7 0 15,1-5 0 1,-1-7 0-16,2-3 0 0,2 3 0 16,2 3 0-1,2 6 0-15,2 6 0 0,3 5 0 16,0 2 0-16,0 6 0 15,2 1 0-15,-1 3 0 16,3 4 0-16,0 2 0 16,3 5 0-16,0 6 0 15,-1 5 0-15,0 6 0 16,-4 3 0-16,-2 0 0 16,-4 0 0-16,-1-3 0 15,-1-6 0-15,-4-4 0 16,1-5 0-16,-1-4 0 0,-1-6 0 15,2-1 0-15,-2-1-207 16,0-1-234-16</inkml:trace>
  <inkml:trace contextRef="#ctx0" brushRef="#br0" timeOffset="164395.37">17384 2871 778 0,'7'-15'425'0,"-2"-1"-122"15,-2 1-42-15,-2-1-86 16,1 5-70-16,-1 1-105 15,-1 2 0-15,2 3 0 16,-2 3 0-16,-2-1 0 16,2 3 0-16,0 1 0 15,-1-1 0-15,1 2 0 16,0 2 0-16,0 4 0 16,1 7 0-16,1 10 0 15,2 7 0-15,1 9 0 16,3 5 0-16,0 3 0 15,1 1 0-15,1-3 0 0,1-2 0 16,-2-5 0-16,-2-6 0 16,2-6 0-16,-3-6 0 15,-1-3 0-15,-2-3 0 16,0-7 0-16,-2-3 0 16,-1-3 0-16,0-3 0 15,0-1 0-15,-1-3 0 16,-2-4-329-16,-3-3-592 15</inkml:trace>
  <inkml:trace contextRef="#ctx0" brushRef="#br0" timeOffset="166112.78">17700 3037 895 0,'1'-2'274'15,"1"-1"8"-15,-2-9-91 16,1 9-23-16,-2 2-63 15,1-2-5-15,-2 0-68 16,2-3-32-16,-3 2 0 0,3 2 0 16,-1-1 0-1,-1 3 0-15,2 3 0 0,-4-3 0 16,-2 6 0-16,-4 3 0 16,-10 5 0-16,-2 3 0 15,-4 2 0-15,0 1 0 16,0 0 0-16,6-4 0 15,4-4 0-15,2 0 0 16,5-6 0-16,4-2 0 16,2-2 0-16,1-1 0 0,2-1 0 15,2 0 0 1,1 2 0-16,0-1 0 0,6 1 0 16,10 3 0-16,7 2 0 15,10 2 0-15,2 2 0 16,1-1 0-16,-3 1 0 15,-8 0 0-15,-8-1 0 16,-4 0 0-16,-7-1 0 16,-3-2 0-16,-4-2 0 15,-1 1 0-15,-2-3 0 16,-1 0 0-16,-1 0-38 16,-1 1-262-16,-1-1-248 15</inkml:trace>
  <inkml:trace contextRef="#ctx0" brushRef="#br0" timeOffset="166662.09">17943 3103 880 0,'8'-12'529'15,"-4"1"-278"-15,-2 1-19 16,-2 1-93-16,0 3-123 16,-2 1-16-16,2 4 0 15,0 1 0-15,0 1 0 16,0 1 0-16,2 2 0 16,1 6 0-16,1 5 0 0,1 8 0 15,5 8 0-15,-3 4 0 16,3 4 0-16,-3-2 0 15,-1-2 0-15,-3-7 0 16,-2-10 0-16,1-7 0 16,-1-6 0-16,1-5 0 15,1-6 0-15,-2-4 0 16,2-5 0-16,0-9 0 16,0-6 0-16,1-3 0 15,3 1 0-15,-1 1 0 16,3 6 0-16,2 4 0 15,4 1 0-15,3 7 0 16,0 1 0-16,3 4 0 0,0 6 0 16,-3 2 0-1,1 6 0-15,-4 5 0 0,3 7 0 16,-4 5 0-16,0 4 0 16,-1 3 0-16,-5 0 0 15,0-2 0-15,-2-6 0 16,0-2 0-16,4-5-195 15,-1-6-137-15,3-3-121 16</inkml:trace>
  <inkml:trace contextRef="#ctx0" brushRef="#br0" timeOffset="167034.4">18570 3144 848 0,'13'-11'462'0,"-3"2"-144"15,-3-2-72-15,-4-1-83 16,-2 2-153-16,-1 2-10 16,0 2 0-16,-1 3 0 15,-1 2 0-15,1 2 0 16,-7 5 0-16,-4 5 0 16,-3 9 0-16,-2 4 0 15,0 7 0-15,4 2 0 16,7-2 0-16,4-5 0 15,7-4 0-15,6-6 0 0,4-9 0 16,6-3 0-16,2-8 0 16,1-2 0-16,-2-5 0 15,-3-2 0-15,-5-3 0 16,-7-1 0-16,-2 0 0 16,-5-1 0-16,-5-3 0 15,-2 0 0-15,-4 1 0 16,-2 3 0-16,1 3-34 15,0 7-324-15,6 5-248 16</inkml:trace>
  <inkml:trace contextRef="#ctx0" brushRef="#br0" timeOffset="167689.76">18837 3144 1194 0,'6'-11'320'16,"-2"1"-38"-16,-2-3-73 16,-1-1-167-16,1 5-42 15,-1-1 0-15,-1 3 0 16,2 3 0-16,-2 0 0 16,0 3 0-16,0 2 0 15,0 0 0-15,0 3 0 16,1 6 0-16,2 7 0 15,4 6 0-15,0 6 0 16,3 7 0-16,-1-1 0 16,1-3 0-16,-1-3 0 0,1-7 0 15,0-8 0-15,-1-5 0 16,0-7 0-16,1-3 0 16,1-6 0-16,2-1 0 15,2-6 0-15,0-5 0 16,0-1 0-16,-3-1 0 15,-2-2 0-15,-2-1 0 16,-2 2 0-16,-2 1 0 16,-1 3 0-16,-1 2 0 0,-1 5 0 15,-1 2 0 1,2 4 0-16,-2 2 0 16,1 7 0-16,3 8 0 0,1 6 0 15,1 9 0-15,1 5 0 16,3 1 0-16,-2-5 0 15,1-6 0-15,0-7 0 16,3-11 0-16,0-4 0 16,6-4 0-16,-1-8 0 15,3-4 0-15,-3-2 0 16,-1-4 0-16,-4-4 0 16,-3-1 0-16,-6-2 0 15,-2 1 0-15,-5 3 0 16,-3 6 0-16,1 5 0 15,-5 4 0-15,-2 5 0 0,-1 3 0 16,1 5-73-16,-1 4-317 16,5 5-290-16</inkml:trace>
  <inkml:trace contextRef="#ctx0" brushRef="#br0" timeOffset="169376.69">19471 3059 884 0,'2'0'215'0,"1"-3"23"16,-2-1-35-16,-1 0-46 16,3-1 8-16,-3 0-44 15,0 0-57-15,0 3-64 16,0 1 0-16,0 1 0 15,0 0 0-15,-3 1 0 16,3-1 0-16,0 1 0 16,0 0 0-16,-1 3 0 15,2 2 0-15,2 1 0 16,-2 6 0-16,4 7 0 0,-1 4 0 16,-1 4 0-16,2 0 0 15,-2 2 0-15,0 0 0 16,0-2 0-16,1-1 0 15,0-2 0-15,1-3 0 16,0-3 0-16,-2-3 0 16,1-5 0-16,-2-5 0 15,-1-3 0-15,1-2 0 16,-2-4 0-16,1 0 0 16,1-5 0-16,2-7 0 15,2-9 0-15,1-5 0 16,3-6 0-16,1-2 0 0,1 0 0 15,1 3 0-15,0 6 0 16,-1 1 0-16,1 4 0 16,-1 4 0-16,-3 5 0 15,1 1 0-15,-4 8 0 16,0 1 0-16,-3 5 0 16,3 3 0-16,1 6 0 15,3 2 0-15,0 8 0 16,3 6 0-16,1 3 0 15,1 5 0-15,-2 0 0 16,0 0 0-16,-2-2 0 16,0-3 0-16,-4-6 0 15,0-7 0-15,-1-3 0 0,-3-5 0 16,-1-2 0 0,-1-2 0-16,1-1 0 0,-2 3-247 15,-2 1-658-15</inkml:trace>
  <inkml:trace contextRef="#ctx0" brushRef="#br0" timeOffset="170042.91">20924 3155 999 0,'2'-7'322'0,"0"-2"-29"15,-2 0-39-15,-2-1-100 16,0 1-129-16,1 4-25 16,-1 2 0-16,2 1 0 15,-1 2 0-15,1 2 0 16,0 5 0-16,1 6 0 15,1 9 0-15,1 8 0 0,1 9 0 16,2 5 0-16,1 3 0 16,3-1 0-16,4-1 0 15,0-2 0-15,2-5 0 16,-2-4 0-16,-1-6 0 16,-6-5 0-16,-1-10 0 15,-2-3 0-15,-3-7 0 16,-1-4 0-16,0-8 0 15,0-2-113-15,-1-7-283 16,1-6-239-16</inkml:trace>
  <inkml:trace contextRef="#ctx0" brushRef="#br0" timeOffset="170379.56">20950 3101 1028 0,'1'-17'244'0,"1"4"-37"16,-1 4-70-16,-1 0-59 16,0 5-24-16,0 1-27 15,2 3-20-15,-2-1-7 16,5 2 3-16,4 1 10 16,8 2 44-16,8 1-8 15,8 4-23-15,4 1-13 0,-3 3-4 16,-2 1 0-16,-8 3 0 15,-6 1-5-15,-6 3 3 16,-5 0 2-16,-9 0 4 16,-3 1-2-1,-6-2 0-15,-10-2-1 0,-4-1-2 16,-7-4-8-16,-3-5-14 16,1-2-65-16,5-6-130 15,8-6-120-15,9-2-596 16</inkml:trace>
  <inkml:trace contextRef="#ctx0" brushRef="#br0" timeOffset="170794.23">21397 3100 1146 0,'-3'-4'249'0,"0"-2"37"15,-4-1-80-15,2 0-78 16,1 2-96-16,1 3-32 16,0 2 0-16,1 1 0 15,-1 3 0-15,-2 6 0 16,-3 5 0-16,0 5 0 16,-2 5 0-16,3 4 0 15,2 4 0-15,4 0 0 16,5-1 0-16,6-7 0 0,2-7 0 15,4-5 0-15,4-9 0 16,2-7 0-16,4-5 0 16,-1-5 0-16,-4-5 0 15,0-2 0-15,-7-3 0 16,-3-2 0-16,-5 0 0 16,-6-1 0-16,-3 0 0 15,-6 2 0-15,-5 0 0 16,-5 6 0-16,-3 4 0 15,0 5-73-15,0 3-212 16,3 5-192-16</inkml:trace>
  <inkml:trace contextRef="#ctx0" brushRef="#br0" timeOffset="171139.86">21776 3110 1000 0,'8'-4'327'0,"-5"-2"-21"16,-2-3-71-16,-2 1-85 16,-1 2-121-16,2 3-29 15,-1 2 0-15,1 1 0 0,0 1 0 16,0 1 0-1,0 0 0-15,0 7 0 0,0 5 0 16,1 8 0-16,1 5 0 16,-1 8 0-1,2-3 0-15,-2 0 0 0,2-3 0 16,-1-7 0-16,-1-5 0 16,2-6 0-16,0-2 0 15,0-6-181-15,5-3-115 16,2-5-349-16</inkml:trace>
  <inkml:trace contextRef="#ctx0" brushRef="#br0" timeOffset="171409.12">21800 2902 1456 0,'-9'-4'224'0,"3"-7"67"15,2-1-215-15,-1 4-76 16,3 3 0-16,1-1 0 16,-1 3 0-16,1 0 0 15,-1 2 0-15,1-2 0 16,-1 2 0-16,1-2 0 16,-2 0 0-16,3 2 0 15,0 1 0-15,0 1-144 16,3 8-197-16,4 5-27 0,7 5-173 15</inkml:trace>
  <inkml:trace contextRef="#ctx0" brushRef="#br0" timeOffset="171879.86">21963 3124 1111 0,'6'-5'282'0,"1"-5"18"15,-4 0-84-15,-2 0-78 16,1 4-138-16,-1 1 0 16,1 5 0-16,-4 2 0 15,5 1 0-15,2 5 0 16,2 7 0-16,7 6 0 16,1 5 0-16,1 9 0 0,-2 1 0 15,-1 1 0-15,-6-3 0 16,-1-4 0-16,-4-7 0 15,-2-5 0-15,1-10 0 16,-1-4 0-16,2-5 0 16,1-5 0-16,1-8 0 15,5-8 0-15,0-4 0 16,0-8 0-16,4-2 0 16,-4 3 0-16,-1 2 0 15,-2 4 0-15,1 6 0 16,1 4 0-16,-1 3 0 0,3 7 0 15,1 2 0-15,4 7 0 16,3 2 0-16,0 6 0 16,0 3 0-16,-2 6 0 15,-4 4 0-15,-1 4 0 16,-4 1 0-16,-1 1 0 16,0-2 0-16,2-5-114 15,2-7-212-15,6-5-248 16</inkml:trace>
  <inkml:trace contextRef="#ctx0" brushRef="#br0" timeOffset="172241.46">22619 2869 752 0,'-4'-21'475'0,"-2"1"-99"16,-1 1-133-16,3 1-82 15,-1 5-121-15,4 4-40 16,-2 3 0-16,3 3 0 16,0 2 0-16,0 2 0 15,0-1 0-15,3 4 0 16,-2 7 0-16,4 7 0 16,1 9 0-16,2 15 0 15,-1 6 0-15,3 8 0 16,-4 3 0-16,-1 0 0 15,-2-4 0-15,-2-5 0 0,2-7 0 16,-1-9 0-16,-1-6 0 16,3-11 0-16,-2-7 0 15,1-3 0-15,-1-5 0 16,1-4 0-16,-2-1 0 16,1-2-292-16,-2-4-237 15</inkml:trace>
  <inkml:trace contextRef="#ctx0" brushRef="#br0" timeOffset="172393.05">22438 3110 571 0,'0'-6'561'0,"8"3"-356"16,5 2 16 0,11 0-92-16,9-2-55 0,7 1-70 15,13-1-4-15,9-1-233 16,7-2-598-16</inkml:trace>
  <inkml:trace contextRef="#ctx0" brushRef="#br0" timeOffset="173006.76">23660 3033 319 0,'6'-12'1048'0,"-1"-2"-815"16,-4 0 28-16,1-2-75 15,-2 2-186-15,1 2 0 16,-1 6 0-16,0 0 0 15,2 3 0-15,-2 5 0 16,1 2 0-16,5 7 0 16,10 10 0-16,4 8 0 15,10 7 0-15,6 6 0 16,2 1 0-16,-5-4 0 16,-2-4 0-16,-6-9 0 15,-5-9 0-15,-7-7 0 16,-6-7 0-16,-1-9 0 15,0-4 0-15,1-8 0 0,3-7 0 16,1-8 0-16,0-5 0 16,0-2 0-16,0 2 0 15,-2 6 0-15,0 5 0 16,-3 6 0-16,-2 8 0 16,-1 6 0-16,2 5 0 15,6 4-368-15,6 7-226 16</inkml:trace>
  <inkml:trace contextRef="#ctx0" brushRef="#br0" timeOffset="173432.63">24266 3090 1111 0,'6'10'229'15,"2"-4"44"-15,-1-3-110 16,-1 1-36-16,4-1-56 15,4 1-25-15,-1 0-34 16,5 0-8-16,-3 0-1 16,1 1-1-16,-4-4 2 15,2-2-2-15,-1-5-2 16,-2-2 0-16,3-6 0 16,-1-5 0-16,-6-4 0 15,-1 1 0-15,-6 0 0 0,-6 0 0 16,-3 5 0-16,-2 3 0 15,-6 5-3-15,0 3 1 16,-4 2 0 0,-1 4-1-16,0 5 3 0,1 5 1 15,-3 4 6-15,2 6-5 16,0 5-2-16,2 6 0 16,3 3 0-16,7 3 0 15,4-2 0-15,6-2 0 16,7-5-28-16,13-7-39 15,6-6-38-15,7-3-58 16,8-5-17-16,5 0-69 16,5-4-238-16</inkml:trace>
  <inkml:trace contextRef="#ctx0" brushRef="#br0" timeOffset="173989.84">24758 3062 705 0,'-6'-16'521'15,"3"5"-257"-15,0 4-61 16,1 4-97-16,0 2-50 16,4 2-27-16,-2 1-10 15,2-1-8-15,-2 1 5 16,2-1 5-16,-1-1-1 16,1 0-1-16,-1 0-3 15,-1-1 0-15,2 1 2 16,-2-2-11-16,3-1-7 0,1-2 0 15,4-1 0-15,1 0 0 16,-3 1 0-16,-2 2 0 16,-1 1 0-16,-1 4 0 15,-2 2 0-15,1 3 0 16,2 3 0-16,0 2 0 16,-1 1 0-16,1-2 0 15,-2-1 0-15,2-4 0 16,-3-3 0-16,1-3 0 15,2 0 0-15,-1-5 0 16,1-2 0-16,1-1 0 16,0-3 0-16,-1-2 0 15,-3-1 0-15,1 1 0 16,-4 2 0-16,0 0 0 16,0 2 0-16,-3 2 0 0,-3 2 0 15,2 2 0-15,-4 1 0 16,-2 6 0-16,-4 2 0 15,-2 8 0-15,-1 9 0 16,-2 6 0-16,3 8 0 16,4 4 0-16,2 1 0 15,8-2 0-15,10-5 0 16,8-5-45-16,9-7-250 16,12-8-82-16,16-4-441 15</inkml:trace>
  <inkml:trace contextRef="#ctx0" brushRef="#br0" timeOffset="174574.8">25143 2648 1198 0,'2'-18'272'0,"1"-3"-25"15,-6 0-42-15,3 1-80 16,0 3-125-16,-2 3 0 16,2 5 0-16,0 4 0 15,0 3 0-15,0 6 0 16,0-1 0-16,0 12 0 15,5 10 0-15,-1 12 0 16,2 12 0-16,2 10 0 0,5 6 0 16,-1 3 0-16,0 2 0 15,1-2 0-15,-2-2 0 16,-5-5 0-16,-2-6 0 16,-1-9 0-16,-3-9 0 15,0-8 0-15,0-7 0 16,-3-8 0-16,3-7 0 15,0-5 0-15,0-4 0 16,0 0 0-16,0-3 0 16,0-2-190-16,-3-2-293 15,0-4-617-15</inkml:trace>
  <inkml:trace contextRef="#ctx0" brushRef="#br0" timeOffset="175112.84">24970 3016 976 0,'-3'-2'156'15,"5"-2"-70"-15,5-3-35 16,14-2-42-16,12 2-3 16,13-3 12-16,14 2 8 15,9 0 32-15,0 2 13 0,-6-1 12 16,-10 3-1-16,-10-2 1 15,-12 1 0-15,-13 0 0 16,-5 2-29-16,-7-1-15 16,-3 2-2-16,-3 2-8 15,0 0-12-15,0 2-17 16,-1-1 0-16,1 1 0 16,0 0 0-16,-2 4 0 15,1 4 0-15,-2 5 0 16,-2 8 0-16,1 5 0 15,0 5 0-15,1 0 0 16,3 2 0-16,3-3 0 16,5-4 0-16,6-7 0 15,4-4 0-15,3-7 0 16,4-7 0-16,3-7 0 0,-1-5 0 16,-3-3 0-16,-2-7 0 15,-5-1 0-15,-7-3 0 16,-1-3 0-16,-7-1 0 15,-8-1 0-15,-9 0 0 16,-6 2 0-16,-6 1 0 16,-3 5 0-16,0 3 0 15,3 7 0-15,8 5 0 16,6 3-62-16,2 5-175 16,5 3-94-16,5 5-250 15</inkml:trace>
  <inkml:trace contextRef="#ctx0" brushRef="#br0" timeOffset="175674.98">25798 2933 1074 0,'0'-12'295'16,"-1"-1"-61"-16,2 3-31 15,1-3-65-15,1 6-42 16,1 0-89-16,4 5-7 16,5 2 0-16,5 2 0 0,4 7 0 15,5 4 0-15,3 4 0 16,0 6 0-16,0 6 0 15,-5 0 0-15,-5 5 0 16,-4 2 0-16,-7-3 0 16,-8-2 0-16,-2-6 0 15,-2-6 0-15,0-8 0 16,0-6 0-16,1-10 0 16,1-3 0-16,-1-8 0 15,1-3 0-15,1-9 0 0,3-7 0 16,3-4 0-1,6-5 0-15,7-1 0 0,1 6 0 16,5 5 0-16,0 9 0 16,1 5 0-16,-4 11 0 15,-2 3 0-15,-4 5 0 16,-4 2 0-16,-4 2 0 16,-3 0 0-16,-3 0 0 15,-1-2 0-15,-2-1 0 16,-1 0 0-16,1 0 0 15,-1-1 0-15,0 2 0 16,-3 4-264-16,-1 3-260 16</inkml:trace>
  <inkml:trace contextRef="#ctx0" brushRef="#br0" timeOffset="175976.18">26544 3196 1757 0,'3'7'180'16,"-1"-5"-70"-16,-1-6-110 16,-1 2 0-16,0 1 0 15,0-1 0-15,0 1 0 16,0 1 0-16,3-2-370 16</inkml:trace>
  <inkml:trace contextRef="#ctx0" brushRef="#br0" timeOffset="185384.03">15144 5663 792 0,'0'1'282'15,"0"-2"-24"-15,-3-3-61 16,0-1-54-16,-4 0 5 16,1-4-47-16,0 0-27 15,0 1-22-15,1 1-52 16,0 1 0-16,3 3 0 16,1 2 0-16,-1 1 0 0,2 1 0 15,0-1 0-15,0 0 0 16,0 0 0-16,0 0 0 15,0 2 0-15,0-2 0 16,0 1 0-16,0 0 0 16,0 1 0-16,0 0 0 15,2 3 0-15,-2 2 0 16,1 6 0-16,2 6 0 16,4 3 0-16,-1 3 0 15,2 5 0-15,1 4 0 16,1 2 0-16,-2 4 0 15,1-1 0-15,1-2 0 16,-1-10 0-16,-1-9 0 16,-1-11 0-16,2-8 0 0,0-7 0 15,3-7 0-15,3-4 0 16,0-5 0-16,3-5 0 16,-3-2 0-16,1-2 0 15,-4-2 0-15,4 3 0 16,-5 5 0-16,-1 2 0 15,-3 7 0-15,-2 5 0 16,-3 6 0-16,-2 4 0 16,0 3 0-16,1 1 0 15,-2 3 0-15,1-3 0 16,1 5 0-16,2 3 0 16,2 5 0-16,1 7 0 15,4 8 0-15,-1 2 0 0,2 4 0 16,0 1 0-1,3-5 0-15,-1-3 0 0,-1-5 0 16,0-8 0-16,0-7 0 16,-2-9 0-16,4-6 0 15,1-8 0-15,-1-6 0 16,3-6 0-16,1-3 0 16,-6-6 0-16,-5-1 0 15,1 0 0-15,-7 0 0 16,-5 5 0-16,-1 4 0 15,-2 5 0-15,-1 5 0 16,1 5 0-16,-2 1 0 16,5 4 0-16,-2 2 0 0,1 2 0 15,0 0 0 1,1 4 0-16,-3 0 0 0,1 0 0 16,0 0 0-16,1 2 0 15,2 0-313-15,5 4-188 16</inkml:trace>
  <inkml:trace contextRef="#ctx0" brushRef="#br0" timeOffset="199979.66">15174 5331 255 0,'1'0'253'16,"1"-2"-121"-16,-1 1 24 15,-1 0-62-15,2 1 14 16,-4-2-20-16,2 2-17 16,0 2-3-16,0-1 1 15,-1 0-9-15,1 1 19 16,0-2 16-16,0 0-16 16,0-2-8-16,0 2-1 15,0-1-10-15,-2 1-17 0,-1 0-11 16,-2 1-4-16,-1-1-13 15,-2 2 1-15,1 1 0 16,-1-2 3-16,-1 0-2 16,2 2 5-16,2-3 8 15,1 2-29-15,1-2-1 16,0 0 0-16,-3 0 0 16,2 0 0-16,-1-2 0 15,1 4 0-15,0-2 0 16,3 0 0-16,-1 0 0 15,2 1 0-15,0-1 0 16,0-1 0-16,2 1 0 0,-1 0 0 16,1-2 0-16,9-1 0 15,11-1 0-15,12 0 0 16,10 0 0-16,9-2 0 16,4 2 0-16,-4 1 0 15,-3 1 0-15,-7-2 0 16,-9 2 0-16,-4 1 0 15,-12-1 0-15,-6 1 0 16,-4 1 0-16,-5 0 0 16,-5 0 0-16,1 1 0 15,-4-1 0-15,-3 3 0 16,-3-1-100-16,-3 3-277 16,-5 1-654-16</inkml:trace>
  <inkml:trace contextRef="#ctx0" brushRef="#br0" timeOffset="200961.78">16168 5847 1007 0,'0'-1'270'16,"0"-2"-112"-16,-2 2-17 15,2 0-65-15,0-1-13 16,2 2-12-16,-2 0-18 15,0 0-7-15,0 3 4 16,-2-2 23-16,1 2-16 0,-1 0-1 16,-2 1-3-1,1-3-15-15,-1 2-3 0,1-3-15 16,-1-2 0-16,3 0 0 16,-1-1 0-16,2-1 0 15,0 0 0-15,-1 0 0 16,2 2 0-16,-1 1 0 15,0-2 0-15,2 6 0 16,-2-3 0-16,0 1 0 16,0 1 0-16,0-1 0 15,0 2 0-15,0 1 0 16,0 2 0-16,-2 1 0 16,-1 1 0-16,-1-1 0 0,-2-1 0 15,0-2 0-15,0-3 0 16,2-2 0-16,-1-3 0 15,1-4 0-15,0 1 0 16,3-4 0-16,-1 2 0 16,4 2 0-16,1 1 0 15,2 5 0-15,2-1 0 16,2 1 0-16,1 1 0 16,1 0 0-16,-3 1 0 15,-1 1 0-15,-3-1 0 16,-2 5 0-16,-4-1 0 15,1 2 0-15,-4-2 0 0,0 3 0 16,0-4 0-16,-1-3 0 16,1-2-100-16,1-3-210 15,4-6-382-15</inkml:trace>
  <inkml:trace contextRef="#ctx0" brushRef="#br0" timeOffset="201815.51">16558 5684 977 0,'3'-9'259'0,"-1"0"24"15,-2-3-91-15,-2-3-14 16,2-1-38-16,0-1-122 0,0 2-18 16,-1 1 0-1,1 2 0-15,0 4 0 0,0 3 0 16,0 3 0-16,-2 2 0 16,2 2 0-16,0 1 0 15,0 6 0-15,0 2 0 16,2 6 0-16,-1 7 0 15,3 7 0-15,0 3 0 16,2 2 0-16,4 1 0 16,1 0 0-16,1-5 0 15,3-5 0-15,-2-5 0 16,3-6 0-16,0-7 0 16,1-8 0-16,2-7 0 0,3-6 0 15,2-3 0-15,-2-5 0 16,-4 0 0-16,0-1 0 15,-5-2 0-15,-4 1 0 16,1-5 0-16,-3 1 0 16,-3-2 0-16,-2 0 0 15,-2-1 0-15,-3 6 0 16,-2 2 0-16,0 4 0 16,1 5 0-16,1 5 0 15,-1 4 0-15,2 0 0 16,1 3 0-16,-1 0 0 15,1 3 0-15,1 0 0 0,-2 4 0 16,1 5 0-16,-1 5 0 16,2 6 0-16,2 4 0 15,2 3 0-15,2 2 0 16,1 1 0-16,1-1 0 16,0-2 0-16,-1-2 0 15,3-4 0-15,-2-5 0 16,1-2 0-16,0-4 0 15,-3-4 0-15,0-3 0 16,0-4 0-16,0-4 0 16,4 0-185-16,-1-4-463 15</inkml:trace>
  <inkml:trace contextRef="#ctx0" brushRef="#br0" timeOffset="202643.84">16535 5323 814 0,'-5'2'209'0,"-1"-3"-9"15,-3 0-33-15,5-4-24 16,-1 3-50-16,-1-1-19 16,3 0-15-16,0 2-1 15,-1 1-22-15,3-2-9 16,1 2-9-16,-2 2-4 15,4-2 7-15,-2 1 1 0,0-1 1 16,1-1-5-16,2 1 1 16,0-2-11-16,6 0-6 15,8 0 1-15,8 1-2 16,6-2 0-16,9 0 2 16,2 0-2-16,0-1 0 15,4-3 0-15,1 1 1 16,-5 0-2-16,-4-1-3 15,-11 4 3-15,-12 0 0 16,-8 3 1-16,-6 0 0 16,-1 2 9-16,-4-2-10 15,3 1 0-15,-1 0 0 16,-2-1 0-16,-4 0 0 16,1-1 0-16,-2 0 0 15,-2-1 0-15,2 2-59 0,-1 2-224 16,-3 0-223-16</inkml:trace>
  <inkml:trace contextRef="#ctx0" brushRef="#br0" timeOffset="207437.46">18200 5265 259 0,'-6'0'728'0,"0"-2"-512"15,-1-1 2-15,2-1-38 16,0 0-46-16,1 0-12 16,-2-1-29-16,1 1-20 15,0 0-49-15,0 1-24 16,2 2 0-16,2-1 0 16,-2 4 0-16,1-2 0 15,1 0 0-15,1 1 0 16,0 1 0-16,1-2 0 15,-1 1 0-15,2-1 0 0,-2 0 0 16,1 1 0-16,1-1 0 16,1 1 0-16,3 5 0 15,5 3 0-15,6 4 0 16,8 2 0-16,4 5 0 16,5 0 0-16,3-1 0 15,0 0 0-15,-1-2 0 16,0 0 0-16,-3-4 0 15,-5 3 0-15,-1-2 0 16,-7-1 0-16,-4-2 0 16,-4-2 0-16,-3-3 0 15,-5-2 0-15,-1-4 0 16,-1 0 0-16,-2 0 0 16,0 0 0-16,0-2 0 15,0 2 0-15,0 0 0 0,-2 0 0 16,2 0 0-16,-1 0 0 15,1 0 0-15,-2 0 0 16,2 2 0-16,0-2 0 16,-1 1 0-16,-1 2 0 15,-3 3 0-15,-1 1 0 16,-4 2 0-16,0 5 0 16,-8 3 0-16,-1 3 0 15,-1 2 0-15,-2 3 0 16,-2 0 0-16,4-2 0 15,0 0 0-15,4-4 0 16,2-5 0-16,5-4 0 0,0-3 0 16,5-3 0-1,-2-1 0-15,0-1 0 0,-2 2 0 16,-1-1 0-16,3 0 0 16,0 0 0-16,3-2 0 15,2-1 0-15,1 0 0 16,0 0 0-16,0-1 0 15,0-1 0-15,1-1 0 16,-1 1-197-16,3-1-229 16,2 0-271-16</inkml:trace>
  <inkml:trace contextRef="#ctx0" brushRef="#br0" timeOffset="207980.34">18267 6104 309 0,'-6'0'627'16,"0"-1"-466"-16,-3 1 21 16,2 0-70-16,1 0 0 15,0 0-18-15,1 0 7 16,2 0-3-16,-1 0-26 15,2 0-9-15,2-1-20 16,0 1 1-16,-1 0-15 16,1 0-29-16,0 0 0 15,1 0 0-15,1 0 0 16,3 0 0-16,8 0 0 16,10-2 0-16,15 1 0 15,12-2 0-15,13-3 0 16,1 1 0-16,-6-3 0 0,-7 3 0 15,-11-1 0-15,-14 3 0 16,-8 0 0-16,-11 2 0 16,-7 1 0-16,0 0 0 15,-3 0 0-15,-1-2 0 16,-4 1-112-16,-5 0-170 16,1-5-249-16</inkml:trace>
  <inkml:trace contextRef="#ctx0" brushRef="#br0" timeOffset="208987.86">19528 5386 384 0,'6'1'392'16,"-3"2"-240"-16,-2 2 11 16,-2-1-46-16,-2 0-15 0,0-2-52 15,1 2-19-15,2-3 14 16,0-2 14-16,2-1-13 15,-1-2-45-15,1-2 16 16,-1 1 21-16,1-2 14 16,-2 1-8-16,1 0 13 15,1 3-2-15,0 1-16 16,-2 0-13-16,2 1-15 16,-2 1-11-16,1 1-16 15,1 3 6-15,-1 1 10 16,2 2 1-16,0 3-1 15,2 0 4-15,-2 1-3 16,-3-1 0-16,2-4 3 0,-2 0-2 16,-2-2 4-16,0-2 3 15,2-2 25-15,2-3 27 16,-2-1 8-16,2-3-69 16,1-3 0-16,0-3 0 15,1 1 0-15,-3-1 0 16,1 4 0-16,-1 2 0 15,-1 3 0-15,0 3 0 16,-1 1 0-16,1 0 0 16,0 1 0-16,0-1 0 15,0 3 0-15,1 1 0 16,1 2 0-16,1 2 0 0,-2 1 0 16,1-1 0-1,-2 0 0-15,-2-2 0 0,2-1 0 16,-1-4 0-1,-1-1 0-15,2 0 0 0,0-1 0 16,0-2 0-16,-1-3 0 16,-1-2 0-16,1-1 0 15,-2-2 0-15,0 2 0 16,-1-2 0-16,1 1 0 16,-1 3 0-16,0-1 0 15,-2 2 0-15,1 1 0 16,-2 0 0-16,1 1 0 15,-3 3 0-15,-2 4 0 16,-8 5 0-16,-5 6 0 16,-5 7 0-16,-6 6 0 0,2 5 0 15,4 2 0 1,2 2 0-16,9-1 0 0,6 2 0 16,7 0 0-16,8-3 0 15,11 5 0-15,5-3 0 16,13 1 0-16,8-5 0 15,5-1 0-15,1-6 0 16,-1-6 0-16,-6-6 0 16,-11-5 0-16,-10-4 0 15,-6-1 0-15,-8-4 0 16,-2 1 0-16,-2-2 0 16,-2 1-295-16,-1-1-350 0</inkml:trace>
  <inkml:trace contextRef="#ctx0" brushRef="#br0" timeOffset="-194421.59">14847 7620 506 0,'0'-1'215'16,"0"-1"-47"-16,-1 0 0 15,1 1-22-15,-2 0 10 0,1-1-7 16,-1-1-31 0,1 2-10-16,-1 0 3 0,1-2-22 15,-1 0-26-15,1-1-13 16,-1-2-50-16,2 1 0 15,-1 0 0-15,1 0 0 16,0 2 0-16,0 0 0 16,-3 1 0-16,3 2 0 15,0 0 0-15,0 0 0 16,-1 0 0-16,1 2 0 16,0-1 0-16,0-1 0 15,0 2 0-15,0 1 0 16,0 2 0-16,1 5 0 15,2 6 0-15,0 6 0 0,0 6 0 16,1 2 0-16,2-1 0 16,2 3 0-16,2-4 0 15,-1-2 0-15,2-3 0 16,2 0 0-16,-2-2 0 16,-1-3 0-16,0-2 0 15,-2-5 0-15,-2-2 0 16,-3-6 0-16,2-3 0 15,0-6 0-15,3-4 0 16,2-3 0-16,3-6 0 16,3-1 0-16,-2-4 0 15,-2 0 0-15,1 0 0 16,-2 1 0-16,-3 3 0 0,-2 0 0 16,0 4 0-16,-1 3 0 15,-3 2 0-15,1 4 0 16,-2 1 0-16,-1 5 0 15,0-1 0-15,0 5 0 16,0 2 0-16,2 4 0 16,1 5 0-16,0 3 0 15,5 5 0-15,0 3 0 16,1-1 0-16,2 0 0 16,1-2 0-16,0-2 0 15,-2-3 0-15,2-3 0 16,-1-4 0-16,-1-5 0 0,0-3 0 15,1-6 0-15,1-3 0 16,1-6 0-16,1-4 0 16,-1-2 0-16,-2-4 0 15,-5-1 0-15,-2-1 0 16,-4 0 0-16,-1-2 0 16,-4 3 0-16,-2 2 0 15,-1 1 0-15,-2 1 0 16,2 5 0-16,2 2 0 15,0 3 0-15,2 5 0 16,1 2 0-16,-1 1 0 16,2 2-2-16,0 2-392 15,-1 1-399-15</inkml:trace>
  <inkml:trace contextRef="#ctx0" brushRef="#br0" timeOffset="-193440.81">14901 7294 685 0,'-2'0'185'15,"-1"0"4"-15,0 0-55 16,-4-2-4-16,3 4-11 16,-2-2-33-16,-2 0-12 15,2 0 1-15,-3 1 0 0,2-1 9 16,1 0-22 0,0 0-5-16,0-1-32 0,2 2-9 15,2-1-7-15,1 0-6 16,1 1-3-16,0-1-2 15,0 2-1-15,1-2-6 16,1 0-8-16,6 1 17 16,6 2 10-16,13-3-8 15,13 2-2-15,14-4 0 16,7 1 0-16,0-2 4 16,-3 1-3-16,-10 1-1 15,-9 0-2-15,-15-1 2 0,-8 2 1 16,-8 0 1-1,-8 0-2-15,-2 0-33 16,-1 2-102-16,-6 2-146 16,-7 2-403-16</inkml:trace>
  <inkml:trace contextRef="#ctx0" brushRef="#br0" timeOffset="-192601.55">15744 7820 851 0,'5'-3'413'0,"-2"2"-210"16,-1-1-50-16,0 1-90 16,-2 1-39-16,0 1-4 15,0-1-4-15,-2 3-3 0,2-1-2 16,-4 0 1 0,3 1 7-16,-1-3 11 0,1 0 27 15,-1 0-3-15,2-3 0 16,2 2 0-16,-1-2-54 15,-1-1 0-15,2 0 0 16,-2-1 0-16,1 2 0 16,1-1 0-16,-2 3 0 15,2 1 0-15,-2 1 0 16,2 4 0-16,1-3 0 16,-3 5 0-16,3-1 0 15,-3 1 0-15,-2 2 0 0,-1-3 0 16,-2-1 0-16,0 0 0 15,-1-3 0-15,0 0 0 16,0-1 0-16,-3-2 0 16,3-1 0-16,0-2 0 15,0-1 0-15,2-3 0 16,1 0 0-16,1 1 0 16,2 1 0-16,0 0 0 15,3 5-72-15,2-1-298 16,5 4-183-16</inkml:trace>
  <inkml:trace contextRef="#ctx0" brushRef="#br0" timeOffset="-191814.49">16274 7649 964 0,'4'-10'397'16,"-3"-2"-105"-16,-1-2-51 0,-1 0-88 15,-2 0-153-15,2 1 0 16,1 1 0-16,-2 3 0 16,2 1 0-16,0 3 0 15,0 2 0-15,-1 1 0 16,-1 2 0-16,2 0 0 16,0 2 0-16,-1-1 0 15,1 1 0-15,1 0 0 16,-1 4 0-16,3 4 0 15,-1 4 0-15,3 6 0 16,-2 5 0-16,2 2 0 16,0 5 0-16,-1-3 0 15,2-1 0-15,3-5 0 16,1-2 0-16,3-7 0 16,1-6 0-16,3-4 0 0,4-6 0 15,-1-2 0-15,2-5 0 16,0 0 0-16,0-4 0 15,-5-3 0-15,-1-2 0 16,-2-4 0-16,-4 0 0 16,-3-3 0-16,-1-1 0 15,-1 2 0-15,-2 2 0 16,1 2 0-16,-1 3 0 16,-2 5 0-16,-1 4 0 15,-1 4 0-15,-1 3 0 16,1 1 0-16,-2 0 0 15,2 0 0-15,-1 1 0 16,2 0 0-16,-1 2 0 0,-1 4 0 16,1 3 0-16,-1 4 0 15,-1 6 0-15,3 4 0 16,0 1 0-16,2 7 0 16,2-1 0-16,2 1 0 15,3 0 0-15,0-1 0 16,-1-5 0-16,-2-3 0 15,2-8 0-15,-3-5 0 16,-2-4-142-16,1-6-186 16,1-5-602-16</inkml:trace>
  <inkml:trace contextRef="#ctx0" brushRef="#br0" timeOffset="-191252.26">16204 7270 997 0,'-5'0'251'0,"0"-3"-17"16,2 0-83-16,0 0-12 16,0 3-25-16,1-2-40 15,0 2-11-15,2-1-39 0,0 2-24 16,2-2 0 0,0 1 0-16,0 0 0 0,1-1 0 15,5 1 0-15,11-3 0 16,12 2 0-16,14-3 0 15,9 1 0-15,7-3 0 16,-6 2 0-16,-10-2 0 16,-9 2 0-16,-11 0 0 15,-11 0 0-15,-9 4 0 16,-5 0 0-16,-1 0 0 16,-3 2-48-16,-7 2-193 15,-3 2-184-15</inkml:trace>
  <inkml:trace contextRef="#ctx0" brushRef="#br0" timeOffset="-187682.92">17607 7489 712 0,'2'-5'365'0,"-2"1"-174"16,-2-2 27-16,-1-2-47 16,2-1-14-16,-5 1-28 15,5-1-35-15,-5-7-84 16,4 12-10-16,1 2 0 15,1-1 0-15,0 3 0 16,0-2 0-16,0 0 0 16,0 2 0-16,0 0 0 15,0 2 0-15,0-1 0 16,0 2 0-16,1 2 0 0,-1 5 0 16,3 4 0-1,0 4 0-15,0 4 0 0,0 7 0 16,1 1 0-1,-1 5 0-15,0 5 0 0,-1-1 0 16,-1 3 0-16,-1-3 0 16,2-4 0-16,-1-6 0 15,1-3 0-15,-1-5 0 16,2-5 0-16,1-2 0 16,-1-5 0-16,1 2 0 15,-1-5 0-15,0 0 0 16,-3-3 0-16,0-2 0 0,0-1 0 15,0 0 0-15,-2-4 0 16,1-2-133-16,1-4-270 16,-2-2-240-1</inkml:trace>
  <inkml:trace contextRef="#ctx0" brushRef="#br0" timeOffset="-187317.14">17419 7734 956 0,'-8'2'163'0,"3"-2"22"15,1 0-51-15,1 0-24 16,3-1-41-16,-2 1-20 15,2 0-12-15,2 0-20 16,2 0-15-16,5-1 4 16,15-2 34-16,10-4-3 15,14-2-9-15,7 0-9 16,1-1 6-16,-4 0-10 16,-8 3-6-16,-8 3-5 15,-13 1-3-15,-9 2 0 16,-6 1-2-16,-8 1-8 15,-3 1-25-15,-2-1-32 16,-2 3-104-16,-2 0-126 16,2 2-774-16</inkml:trace>
  <inkml:trace contextRef="#ctx0" brushRef="#br0" timeOffset="-186318.76">18499 7424 1054 0,'2'-15'263'16,"-4"1"-37"-16,1-1-51 16,-1-1-6-16,-2-1-41 15,3 2-96-15,-1 1-32 16,1 2 0-16,1 1 0 15,-2 2 0-15,2 6 0 16,0-1 0-16,0 3 0 0,0 2 0 16,0 1 0-1,0 3 0-15,2 5 0 0,-1 8 0 16,5 4 0-16,-2 6 0 16,3 5 0-16,0 2 0 15,4 3 0-15,2 1 0 16,1 1 0-16,0-3 0 15,-2 1 0-15,0-4 0 16,-6-3 0-16,-1-3 0 16,-5-3 0-16,0-9 0 15,-2-4 0-15,2-5 0 16,0-6 0-16,2-2 0 16,-2-1 0-16,1 1 0 0,-1-2 0 15,0-1 0-15,-1-4 0 16,-2 0 0-16,-1-5 0 15,1-4 0-15,2-2 0 16,2-4 0-16,4-2 0 16,3 2 0-16,2-2 0 15,8 1 0-15,1 0 0 16,1 1 0-16,4 1 0 16,-2 3 0-16,1 2 0 15,0 6 0-15,4 2 0 16,0 5 0-16,3 3 0 15,0 3 0-15,-4 5 0 16,0 3 0-16,-7 3 0 0,-2 3 0 16,-5 1 0-16,-3 1 0 15,-2 3 0-15,-4 0 0 16,-3 1 0-16,0 0 0 16,-3 1 0-16,-2-2 0 15,-3 2 0-15,-1-4 0 16,-4-1 0-16,0-1 0 15,-3-2 0-15,-4-4 0 16,-2-1 0-16,-2 0 0 16,0-2 0-16,-1-1 0 15,0-1 0-15,1-2 0 16,3-4 0-16,0-2 0 16,2 0 0-16,2-1 0 15,4-2 0-15,1 0 0 16,3-1 0-16,0 1 0 15,3-1 0-15,0 1 0 0,0-1 0 16,3 0-36-16,1 2-479 16</inkml:trace>
  <inkml:trace contextRef="#ctx0" brushRef="#br0" timeOffset="-184194.94">20177 7218 862 0,'3'-8'286'15,"-5"0"-10"-15,-1-1-61 16,-1-1-9-16,-1 1-77 16,0 0-56-16,0 3-73 15,3 3 0-15,1 1 0 16,1 2 0-16,0 2 0 15,0-2 0-15,1 1 0 16,-1-1 0-16,2 2 0 16,0-2 0-16,0 2 0 15,4 5 0-15,8 4 0 16,9 5 0-16,12 4 0 0,9 3 0 16,3 0 0-16,0 1 0 15,-3 0 0-15,-8 0 0 16,-8-1 0-16,-6-4 0 15,-5-1 0-15,-5-7 0 16,-6-4 0-16,-2-4 0 16,-2-2 0-16,-2-1 0 15,-2-1 0-15,1 1 0 16,-1 0 0-16,1 0 0 16,-2 0 0-16,0 3 0 15,-5 1 0-15,-2 4 0 16,-5 4 0-16,-5 7 0 15,-3 5 0-15,1 3 0 0,0 0 0 16,3-2 0 0,5-3 0-16,1-7 0 0,6-2 0 15,1-5 0-15,1-4 0 16,0 0 0-16,1-1 0 16,0-1 0-16,1-2 0 15,1 1 0-15,1-2 0 16,-1-4 0-16,-1 0 0 15,0-4 0-15,0 2-60 16,2 1-346-16,2 3-446 16</inkml:trace>
  <inkml:trace contextRef="#ctx0" brushRef="#br0" timeOffset="-183608.89">20230 7920 279 0,'-1'0'687'16,"-1"0"-502"-16,1-1 35 15,-1 1-73-15,-1-2-33 16,2 2-9-16,-3 0 11 15,1 0-20-15,0 0-25 16,-1 0-44-16,1 0-27 16,0 2 0-16,2-1 0 15,1-1 0-15,1 0 0 16,1 2 0-16,1-2 0 16,5-2 0-16,9 1 0 0,12-2 0 15,9-3 0-15,11-2 0 16,3-4 0-16,-2 1 0 15,-5 0 0-15,-5 1 0 16,-9 3 0-16,-11 2 0 16,-5 2 0-16,-9 2 0 15,-6 1 0-15,-2 0 0 16,1 0 0-16,-1 0 0 16,2 0 0-16,-3 0 0 15,0 1-138-15,0 0-186 16,-4-1-339-16</inkml:trace>
  <inkml:trace contextRef="#ctx0" brushRef="#br0" timeOffset="-182274.98">21407 7236 971 0,'4'-10'190'16,"-1"0"43"-16,-5 0-66 15,-1-3-30-15,-2 4-15 16,2 2-13-16,-3 0-36 16,-1 4-28-16,1 0-45 15,-1 2 0-15,-4-1 0 16,1 2 0-16,-1 2 0 16,1-1 0-16,-2 2 0 15,0 1 0-15,-4 3 0 0,1 3 0 16,-5 4 0-1,1 6 0-15,-1 1 0 0,3 6 0 16,0 1 0 0,4 2 0-16,4 2 0 0,3-1 0 15,3 2 0-15,3-3 0 16,4 2 0-16,4-1 0 16,3-3 0-16,5-1 0 15,1-3 0-15,3-3 0 16,2-4 0-16,1-3 0 0,-1-4 0 15,-1-4 0 1,4-5 0-16,-1-4 0 0,0-3 0 16,-3-4 0-16,0-2 0 15,-2-5 0-15,-4-3 0 16,0-3 0-16,-2-2 0 16,-2 0 0-16,-2 0 0 15,-3 0 0-15,-2 2 0 16,-2-1 0-16,-2 3 0 15,-5 0 0-15,-2 0 0 16,-6 2 0-16,-3-2 0 16,-4-1 0-16,-3-1 0 15,4 3 0-15,-1 4 0 16,7 6-108-16,1 9-573 16</inkml:trace>
  <inkml:trace contextRef="#ctx0" brushRef="#br0" timeOffset="-163338.83">14079 6978 532 0,'2'-6'372'15,"-1"-1"-173"-15,-2 0-14 0,-1 0-73 16,1 0-15-16,-2 1-23 16,1 1-2-16,-1 1-3 15,3 2 11-15,0 0-2 16,0 1-23-16,0-1-10 15,0 2-15-15,-2 0-1 16,2 0-11-16,0 0-18 16,-1 0 0-16,1 0 0 15,0 0 0-15,1 0 0 16,-1-1 0-16,0 1 0 0,0 0 0 16,0 0 0-16,-1 1 0 15,1-1 0-15,0 2 0 16,-2-1 0-16,2-1 0 15,0 2 0-15,0-1 0 16,0 4 0-16,-1-2 0 16,1 6 0-16,0 2 0 15,0 0 0-15,-2 1 0 16,2 4 0-16,0 0 0 16,0 4 0-16,0 5 0 15,0 0 0-15,0 1 0 16,2 3 0-16,-2 2 0 15,1-5 0-15,1 1 0 16,-2-2 0-16,1-2 0 16,-1-2 0-16,2 1 0 15,-2-1 0-15,0 0 0 16,0 0 0-16,0 2 0 0,0 1 0 16,0 1 0-16,-2 0 0 15,1 3 0-15,-1-2 0 16,1-2 0-16,1 1 0 15,-2-3 0-15,2-1 0 16,0-2 0-16,0 1 0 16,0 0 0-16,0-1 0 15,-1-1 0-15,1 0 0 0,0 2 0 16,0 0 0 0,0 1 0-16,0 0 0 15,0 0 0-15,0 2 0 16,0-1 0-16,0 1 0 0,-3-1 0 15,3-1 0-15,-1-2 0 16,-1 1 0-16,1-2 0 16,1 1 0-16,1-2 0 15,1 1 0-15,-1-2 0 16,2 2 0-16,-2-1 0 16,1 1 0-16,-2-1 0 15,0 2 0-15,0 0 0 16,0 2 0-16,0 0 0 15,0 0 0-15,0 1 0 16,0-2 0-16,1-2 0 0,1-1 0 16,-1 0 0-16,1-2 0 15,-2 2 0-15,0 0 0 16,3-3 0-16,-1 1 0 16,-1 1 0-16,1-2 0 15,1 2 0-15,-2-1 0 16,1 4 0-16,1-1 0 15,1 2 0-15,-3 1 0 16,1-3 0-16,-1-1 0 16,-1-3 0-16,0-4 0 15,2-4 0-15,-1-3 0 16,-1 2 0-16,0-3 0 16,0 1 0-16,2-1 0 0,-2 1 0 15,0 2 0-15,0-3 0 16,0-1 0-16,-2 1-150 15,2-5-201-15</inkml:trace>
  <inkml:trace contextRef="#ctx0" brushRef="#br0" timeOffset="-160684.55">14062 6900 551 0,'-1'0'223'15,"-2"-1"-91"-15,3 1 10 16,-1-2-59-16,1 2-14 16,-2 0-4-16,2-1-27 15,-1 2-2-15,-1 1-13 0,-1-2 6 16,0 1-2-16,2 2-5 15,-2-3 2-15,1 0 3 16,2 1 0-16,0-1-8 16,0-1-8-16,0 1-5 15,0 1 4-15,0-1 14 16,2 0 4-16,-2-1 1 16,1 1-17-16,-1 0-4 15,2-1-7-15,1 1 1 16,3 1 1-16,2 0-1 15,5 2 1-15,6 0-2 16,2 0 3-16,6-1-3 16,3 1 1-16,1 0-1 0,2-2 2 15,3 1 2 1,2-2-5-16,1 0-1 0,0-2-2 16,2 1 3-16,0 0 2 15,-5-2-2-15,0 1 0 16,-4 1 0-16,1-2 0 15,-1 1 0-15,2-3 2 16,4 0 0-16,3-3-2 16,2 0 0-16,2 0 1 15,0 1-2-15,1-1 2 16,-6 4-1-16,1 0 0 16,-4 4 0-16,-3-1 3 0,0-1-2 15,-1 2 3 1,2-1-2-16,2-2 3 0,4 0-2 15,3-1 0-15,2 0-1 16,2-1 1-16,-1 3-1 16,-3-2 3-16,-2 3-2 15,-1 0-2-15,-3 1 2 16,-1 0-1-16,5-1 0 16,3-1 0-16,4-1-2 15,2 1 2-15,5-2-2 16,2-1 1-16,2 1 3 15,-3 0-1-15,-2 1 5 16,-4 0-4-16,-1-1 0 0,-2 1 2 16,3 2-2-1,-1-2-4-15,1 0 1 0,2 1 1 16,-4 1 0-16,-4 0-1 16,-5-1 1-16,0-1 1 15,-6 0 1-15,2 1 4 16,3-3 3-16,4 1-4 15,4 0-4-15,2-2-1 16,-1 3 0-16,1 1 3 16,-1-1 1-16,-1 2 2 15,-2 0-2-15,1-1-2 16,-1-1-2-16,6-3 0 16,1 2-1-16,2-1 2 15,1 0-1-15,0 0 1 0,-1 2 2 16,-5 0 2-16,-3 1 5 15,-1 1-5-15,1-2-3 16,-1 2-1-16,6-1 0 16,2-3-2-16,4 0 1 15,0 1 2-15,4 0-3 16,0 0-1-16,-1-1-1 16,-3 4 0-16,-4 0 1 15,-1-1 0-15,-1 1 1 16,4-1-1-16,4 0 0 15,2-1 1-15,3-1-1 16,-3 0 0-16,-4 3 0 0,-5 0 1 16,-4 0-1-16,-6 1 0 15,-2-2 0-15,-3 2 1 16,3 0-1-16,3 0 1 16,4-1 0-16,0 0 0 15,3-2-1-15,1-1 0 16,-1 2 4-16,-2-1-4 15,0 2-1-15,-2-2-3 16,2 3 3-16,0-1 0 16,5-2 0-16,7 0 1 15,3-1-1-15,4-3 1 16,3 4-2-16,-2-2 2 16,-7 2-1-16,-6 3 2 0,-6 0 0 15,-6 2 0 1,0-2-1-16,-1 1 0 0,6-1 0 15,1 0 1-15,5 0 0 16,1 2 0-16,0-2-1 16,-4 1 3-16,-1 1-3 15,-3-1 0-15,-3 0 0 16,-2 2-2-16,0-3-3 16,0 2 2-16,3-4-4 15,2 2-1-15,0-2 2 16,-3 1 3-16,-5 1 2 15,-9-1 0-15,-6 1 1 16,-8-1-1-16,-1 1 1 0,0-2 0 16,1 1 0-16,5-1 0 15,0 2-1-15,2 0-5 16,0 0-2-16,0 0 4 16,-5 2 1-16,0-2 2 15,-5 0 1-15,2 0-2 16,0-2-3-16,4 2-20 15,2 0-12-15,8 0-4 16,-1 0 18-16,2 2 13 16,-5-1 5-16,-6 1 2 15,-5-1 3-15,-5 0 1 16,0 0 0-16,0-1-1 16,3 0 0-16,1-1 0 15,4 1-1-15,0 1-6 0,0-1 3 16,-2 0 1-16,-3 2 3 15,0-2 0-15,-3 2 0 16,0-2 1-16,4 0-1 16,1 0 0-16,2 2 0 15,2-2-1-15,0 1-2 16,-3 0 1-16,-2-1 1 16,-1 1 2-16,-4 1 0 15,-3-1 9-15,-3-2 18 16,-1 1 19-16,-2-2-7 15,2 1-14-15,1 0-25 16,1 0-1-16,1-1-2 16,2 0 2-16,-1 0 0 0,-1 1 2 15,2 1 4 1,-3 0 6-16,-1 0 0 0,-1-1-2 16,1 1-5-16,-1 0 0 15,1 0-2-15,-1 0 1 16,2 0 1-16,-1 0 1 15,-1 0 3-15,1 0-2 16,-4 0-1-16,2 0 3 16,0 0 3-16,0 0 2 15,0 0 1-15,0 0-5 16,0 0 0-16,2 0-2 16,-2 0-3-16,0 0-3 0,1-1 0 15,-1 1-2-15,2 0 1 16,-4 0 0-16,2 0-2 15,-1 0-2 1,1 1-39-16,0-1-111 0,0 0-138 16,7 1-232-16</inkml:trace>
  <inkml:trace contextRef="#ctx0" brushRef="#br0" timeOffset="-157669.92">21806 6606 561 0,'-2'1'263'16,"2"0"-92"-16,-1-1-34 15,2-1 15-15,1 0-45 16,-1 1-29-16,1-2-11 16,-1 2-9-16,-1-2-9 15,0 4-17-15,-1-2-5 0,-1 0-10 16,2 2-6-16,-1-1-9 16,1-1 1-16,0 1-3 15,0-1 0-15,0 0 4 16,0 0 4-16,-2 1 7 15,2-1-7-15,0 0-3 16,0 2-3-16,0-2 1 16,2 0 3-16,-2 0-3 15,1 0 9-15,1 0-5 16,1-2-2-16,3 2 1 16,7 0-2-16,4 0-3 0,7 0 0 15,1 0-1-15,5 2-2 16,-2-1 0-16,2 1 1 15,0-1 0-15,-2-1 1 16,-1-1 0-16,-6-2 0 16,-5 1 2-16,-5 1-1 15,-5 0 0-15,-5 1 1 16,1-1 1-16,-2 1 1 16,0 0 1-16,0 1-1 15,-2-1 4-15,2 0-2 16,0 0 21-16,-1 0-1 15,1 0-2-15,-2 0 4 16,2 0 0-16,0 0-2 16,-1-1 3-16,1 1-25 15,-2 0-4-15,2 0 0 0,-1 0 0 16,1 0 0-16,0 0 0 16,1 1 0-16,-1-1 0 15,0 0 0-15,0 0 0 16,0 0 0-16,0 0 0 15,0 1 0-15,2-1 0 16,-2 1 0-16,0-1 0 16,0 2 0-16,0-2 0 15,0 3 0-15,0 1 0 16,0 0 0-16,0 5 0 16,0 1 0-16,-2 2 0 15,2 2 0-15,-1 0 0 0,1 2 0 16,1 1 0-16,-1 0 0 15,2 3 0-15,-2-3 0 16,0 4 0-16,1-1 0 16,1-4 0-16,-1 1 0 15,1 0 0-15,-2-1 0 16,4-1 0-16,-4 2 0 16,0 0 0-16,0 1 0 15,0 1 0-15,0 1 0 16,0 1 0-16,0 1 0 0,0-3 0 15,0-1 0 1,1-1 0-16,1-2 0 16,1-1 0-16,0 1 0 15,0-4 0-15,-2 2 0 0,3 0 0 16,-3 2 0-16,1 0 0 16,-2 2 0-16,3-3 0 15,-2 4 0-15,1-3 0 16,2 0 0-16,-1 1 0 15,0 1 0-15,0 0 0 16,-2 0 0-16,2 1 0 16,-3-1 0-16,2-1 0 15,-2 4 0-15,1-5 0 16,-1 2 0-16,2-2 0 16,-1 0 0-16,1 0 0 0,-1-1 0 15,2-2 0-15,-1 1 0 16,0 0 0-16,0 0 0 15,-2 1 0-15,2-1 0 16,-2 1 0-16,1 0 0 16,-1-2 0-16,2 1 0 15,-1-3 0-15,1 1 0 16,-1-2 0-16,1-1 0 16,-1 2 0-16,-1 0 0 15,2 0 0-15,-1 1 0 16,-1 1 0-16,0 0 0 15,2 1 0-15,-1 0 0 16,-1-2 0-16,2 2 0 0,1-1 0 16,-2 1 0-1,1 0 0-15,2-2 0 0,-1 2 0 16,-2-2 0-16,-1 0 0 16,2 1 0-16,-1 0 0 15,-1 1 0-15,0-3 0 16,2 2 0-16,-2-3 0 15,0 1 0-15,1 0 0 16,-1 0 0-16,2-1 0 16,-1 1 0-16,-1 2 0 15,2 0 0-15,-1 1 0 16,-1 0 0-16,2-2 0 16,0 0 0-16,-2 0 0 15,0 1 0-15,0-1 0 0,0-1 0 16,1 1 0-16,-1 0 0 15,2-2 0-15,-2 0 0 16,0-1 0-16,0 0 0 16,1-1 0-16,-1 1 0 15,2 0 0-15,-2 1 0 16,1-1 0-16,-1 4 0 16,0-3 0-16,-1 1 0 15,1 0 0-15,-2-2 0 16,2-1 0-16,-1-1 0 0,1 0 0 15,0-2 0 1,-2 0 0-16,2 1 0 16,2-3 0-16,-2 3 0 15,0-1 0-15,0-1 0 16,0 0 0-16,0 1 0 0,0-3 0 16,0 2 0-16,0 0 0 15,0 0 0-15,-2-1 0 16,2 3 0-16,0-3 0 15,0 3 0-15,0-3 0 16,-1 4 0-16,-1-3 0 16,2 1 0-16,-2-1 0 15,1 1 0-15,1-4 0 16,0 1 0-16,0 1 0 16,0-2 0-16,0 1 0 0,0 1 0 15,0-1 0-15,0-1 0 16,-2 2 0-16,2-2 0 15,0-2 0-15,0 2 0 16,0 0 0-16,-1-1 0 16,-1 1-114-16,2-3-162 15,0-3-257-15</inkml:trace>
  <inkml:trace contextRef="#ctx0" brushRef="#br0" timeOffset="-153688.25">14179 8644 741 0,'4'1'177'15,"-2"-1"-14"-15,-4 2-54 16,2-4 5-16,-2 2-28 15,2 0 19-15,0-1-24 16,-2 1-17-16,1-1 8 16,1 0 6-16,-2 1-20 15,1 1-19-15,1-1-12 16,0 0-2-16,0 0-6 16,-2 1 1-16,2-2-4 15,2 2-4-15,-2-1 3 0,1 0-3 16,-1 0 2-16,0 1-14 15,0-1 0-15,-1 0 0 16,2 0 0-16,-1 0 0 16,0 0 0-16,0 0 0 15,0 0 0-15,0 0 0 16,0 0 0-16,0 2 0 16,-1-2 0-16,-1 0 0 15,1 2 0-15,-2 0 0 16,0 0 0-16,-2-1 0 15,3 1 0-15,-1-1 0 16,2-1 0-16,-1 0 0 0,1 0 0 16,1 0 0-16,0 0 0 15,1 0 0-15,-1 0 0 16,-1 1 0-16,1-1 0 16,0-1 0-16,-3 1 0 15,6 0 0-15,-3 0 0 16,0 0 0-16,-3 0 0 15,3 0 0-15,0 0 0 16,0 0 0-16,0 0 0 16,0 0 0-16,-1 0 0 15,1-1 0-15,-2-1 0 16,1 2 0-16,-2 0 0 16,0-1 0-16,0 1 0 0,0 0 0 15,1 0 0-15,-1-2 0 16,3 4 0-16,-1-2 0 15,-1 0 0-15,2 0 0 16,0 0 0-16,-1 0 0 16,1 0 0-16,1-2 0 15,-1 2 0-15,2 0 0 16,-1 0 0-16,-1-1 0 16,3 1 0-16,-1 0 0 15,-1-1 0-15,2 1 0 16,5-2 0-16,5 2 0 15,7-2 0-15,5 0 0 0,9-1 0 16,6 0 0-16,4-1 0 16,3-2 0-16,3 1 0 15,2-1 0-15,-3 0 0 16,2-2 0-16,1 2 0 16,-4 0 0-16,3 3 0 15,-4 1 0-15,-2 0 0 16,-6 2 0-16,-3-1 0 15,-2 1 0-15,-3 0 0 16,0 0 0-16,-2-1 0 16,5 1 0-16,0 0 0 15,-1 0 0-15,0 0 0 16,-3 0 0-16,0 1 0 16,-3 2 0-16,-2-1 0 15,2 0 0-15,1 2 0 0,-1-1 0 16,2 0 0-16,-3 1 0 15,3-1 0-15,-1 1 0 16,0-2 0-16,2 0 0 16,1 0 0-16,4-1 0 15,1-2 0-15,1 1 0 16,1-2 0-16,0 2 0 16,-1-1 0-16,-1 1 0 15,2 0 0-15,2 0 0 16,0 1 0-16,2 1 0 0,1-2 0 15,0 0 0 1,-2 1 0-16,3-2 0 0,0 1 0 16,2-3 0-1,0 2 0-15,2-1 0 0,0-1 0 16,-1 2 0-16,1 1 0 16,-2 1 0-16,-1 2 0 15,-2-3 0-15,-4 3 0 16,0-2 0-16,3-1 0 15,0 2 0-15,3-4 0 16,5 1 0-16,2 0 0 16,1-1 0-16,0-2 0 15,-1 2 0-15,-5 0 0 16,-1-1 0-16,-3 0 0 16,3-1 0-16,-2 0 0 0,3-1 0 15,-2 1 0-15,3 0 0 16,-3 1 0-16,-2 1 0 15,-3-1 0-15,-2 1 0 16,-1 1 0-16,-3 1 0 16,5 0 0-16,-2 1 0 15,1-1 0-15,-1 2 0 16,3-2 0-16,-3 0 0 16,1 0 0-16,-2-2 0 15,0 1 0-15,-1 0 0 16,-1-1 0-16,2 1 0 15,0-1 0-15,3 1 0 0,2 1 0 16,0 1 0-16,-1-1 0 16,0 2 0-16,-2-1 0 15,1-1 0-15,-2-1 0 16,4-1 0-16,0 0 0 16,1-3 0-16,2 2 0 15,-3-1 0-15,1 2 0 16,-2-2 0-16,-3 3 0 15,-1 0 0-15,0 1 0 16,0 1 0-16,1-1 0 16,0-1 0-16,0-1 0 15,2 1 0-15,0-2 0 16,-3 0 0-16,-2 2 0 16,-3-1 0-16,-1 0 0 15,-3 2 0-15,0 0 0 0,-3 0 0 16,1 0 0-16,1 0 0 15,-1 0 0-15,2-1 0 16,-2 0 0-16,4-2 0 16,1 0 0-16,-2 2 0 15,0-2 0-15,0 1 0 16,-1 1 0-16,-1 1 0 16,-4-1 0-16,-3 1 0 15,-1-2 0-15,-1 2 0 16,-1-1 0-16,1-1 0 15,0 1 0-15,3 0 0 16,1-1 0-16,3 2 0 0,-1-2 0 16,3 0 0-1,-5 1 0-15,1 1 0 0,-3 0 0 16,-4 0 0-16,2 1 0 16,-4-1 0-16,2 2 0 15,0-2 0-15,3 0 0 16,0 0 0-16,3 0 0 15,-1 0 0-15,0 0 0 16,1-2 0-16,0 2 0 16,-3-1 0-16,1 1 0 15,-1 0 0-15,0 1 0 16,0-1 0-16,-2 2 0 16,2-2 0-16,-1 1 0 0,0-1 0 15,3 0 0-15,2 1 0 16,2-2 0-16,1 1 0 15,-2 0 0-15,1 0 0 16,-5 0 0-16,-2 0 0 16,-1-1 0-16,-4 1 0 15,1 1 0-15,-1-1 0 16,1 1 0-16,1-1 0 16,2 2 0-16,1-2 0 15,2 0 0-15,-2 0 0 16,2 0 0-16,-2 0 0 15,-1 0 0-15,-2 1 0 0,2-1 0 16,-1 1 0-16,1 1 0 16,1-1-13-16,0 1 2 15,0-1 8-15,-2-1 0 16,-1 0 3-16,-1-1-1 16,-3-1 1-16,0 1-1 15,1 1 1-15,-2-2-2 16,4 2 1-16,-1-1 0 15,3 1-1-15,-1 1-6 16,-1-1 3-16,2 0 3 16,-3 0 2-16,1 0 2 15,-2-2-2-15,-1 0 0 16,4 1-1-16,-1-2 1 16,0 0 0-16,3 1 1 15,0-1-1-15,2 1 0 0,0 1-1 16,2 1 1-16,2 0 0 15,0-1 1-15,-2 1-1 16,2-4-1-16,-2 3 1 16,1-1 0-16,-1-1 2 15,1-1-2-15,1 1 0 16,-2 0 0-16,2 0 0 16,0-1 1-16,-1 4 0 15,0-2-1-15,0 1 2 16,-3-2-1-16,1 0 0 15,0 0 0-15,1-1 1 16,1 0 1-16,0 0-1 0,1 1 0 16,0-2 0-1,1 2 0-15,-1-2-3 0,-1 1 2 16,0 1-1-16,1 0 1 16,-2 0-1-16,-1 2 0 15,-2 0 2-15,0-2 0 16,0 2-1-16,-2-2-1 15,1 0 2-15,1 0-2 16,0 2 1-16,0-2-1 16,4 2 1-16,-2-1 0 15,-1 0 0-15,1 1 0 0,-3 0 2 16,-2 0 2 0,0 1-5-16,-1-2 1 0,1 1-1 15,2-1 0-15,0 1-1 16,1-1 2-16,-1 1-1 15,1 1 1-15,-4-2-1 16,-2 1-1-16,0 0 0 16,-1 1 2-16,-4-2-1 15,2 2 0-15,-2-1 0 16,0 1 0-16,0-2 3 16,2 2-3-16,1-2 0 15,-2 1 2-15,1 0 1 16,-1 0-3-16,2 1 0 15,-3-2 0-15,2 1 0 0,-1 1 0 16,0 0 0 0,-1-2 0-16,-3 2 0 0,0 0 0 15,-3 0 0-15,0 0 0 16,0 0 0-16,-1 0 0 16,-1 2 0-16,2-2 0 15,-1 0 0-15,-1 0 0 16,2 0 0-16,-1 0 0 15,1 0 0-15,-2 0 0 16,1 0-91-16,-2 1-126 16,-6 1-252-16</inkml:trace>
  <inkml:trace contextRef="#ctx0" brushRef="#br0" timeOffset="-145861.15">23137 7711 987 0,'3'9'113'15,"-2"-4"-3"-15,1-2 74 16,0-1-72-16,1-2-49 15,-3 0-12-15,3 0-15 16,0 1 13-16,3 0 9 16,-1 2-10-16,3 2-11 15,-1-3-11-15,-1 1-2 16,-2-1 4-16,1-2 6 16,-1-3 1-16,5-3-4 15,-1-1-10-15,2-4-21 16,-1-3 0-16,1-4 0 15,-4-5 0-15,-1-3 0 0,-3-4 0 16,-4-2 0 0,-1-3 0-16,-2 0 0 0,1-2 0 15,-1 0 0-15,-2 4 0 16,1 0 0-16,-1 1 0 16,-2 3 0-16,-3-2 0 15,1 2 0-15,1 1 0 16,0 3 0-16,3 0 0 15,3 3 0-15,2 2 0 16,2 0 0-16,5 2 0 16,3 1 0-16,3 3 0 15,4 1 0-15,3 2 0 16,-1 3 0-16,3 4-115 0,1 7-81 16,0 0-1-1,0 6-43-15,1 9-123 0,-3 5-324 16</inkml:trace>
  <inkml:trace contextRef="#ctx0" brushRef="#br0" timeOffset="-145591.87">23068 7443 804 0,'-18'10'174'0,"5"-4"55"15,2-2-52-15,2-3-64 16,5 1-44-16,2-1-26 16,4-1-1-16,-1-1-11 15,5-1-25-15,12 1 9 16,10-3-11-16,16-1-4 16,11-2-23-16,9-1-33 15,9-2-29-15,-1 1-81 16,-6 2-73-16,-5 1-51 15,-12 3-339-15</inkml:trace>
  <inkml:trace contextRef="#ctx0" brushRef="#br0" timeOffset="-145188.91">23639 7408 1039 0,'0'-2'176'0,"-1"-3"57"15,-2-2-66-15,2-1-32 16,-1 0 5-16,1 1-37 15,-1 0-49-15,1 3-54 16,-1 1 0-16,-1 2 0 16,1 1 0-16,-2 4 0 15,-4 4 0-15,-3 5 0 16,-3 7 0-16,-4 4 0 16,2 5 0-16,3 3 0 15,3-3 0-15,6 1 0 16,2-5 0-16,8-2 0 15,7-7 0-15,6-3 0 0,3-4 0 16,2-6 0 0,2-6 0-16,-3-3 0 0,-2-2 0 15,-6-5 0-15,-2-1 0 16,-4-2 0-16,-4-2 0 16,-2-5 0-16,-3 3 0 15,-4-2 0-15,-4 1 0 16,-5 0 0-16,2 4 0 15,-1 0 0-15,0 5 0 16,3 2-60-16,5 3-287 16,2 7-339-16</inkml:trace>
  <inkml:trace contextRef="#ctx0" brushRef="#br0" timeOffset="-144776.28">23797 7411 1132 0,'5'-11'298'0,"1"-3"-42"16,-1 2-88-16,2-1-72 16,3 5-33-16,4 4-29 15,5 4-34-15,6 5 0 16,0 6 0-16,4 7 0 0,-2 3 0 15,-3 4 0-15,-6 5 0 16,-6 1 0-16,-8 0 0 16,-4 0 0-16,-6-3 0 15,-1-5 0-15,-3-7 0 16,4-7 0-16,1-8 0 16,0-5 0-16,4-8 0 15,1-6 0-15,0-8 0 16,3-5 0-16,5-4 0 15,2-1 0-15,0 1 0 16,4 6 0-16,-2 3 0 16,-3 7 0-16,-3 8 0 15,-2 5 0-15,-1 4 0 16,0 2-292-16,1 6-171 16</inkml:trace>
  <inkml:trace contextRef="#ctx0" brushRef="#br0" timeOffset="-143937.52">25055 7413 982 0,'6'-12'332'0,"-1"1"-64"0,-4-2-55 16,-2 0-54-1,-2 2-66-15,0-1-93 0,0 3 0 16,-3 1 0-1,0 2 0-15,0 2 0 0,-2 1 0 16,-3 6 0-16,-8 5 0 16,-3 6 0-16,-3 8 0 15,-3 8 0-15,5 6 0 16,2 1 0-16,6 1 0 16,5-4 0-16,5-2 0 15,4-7 0-15,4-6 0 16,1-4 0-16,2-7 0 15,8-5 0-15,1-4 0 16,4-5 0-16,3-2 0 0,-1-4 0 16,0-1 0-16,-2-3 0 15,-5-1 0-15,-2 0 0 16,-2-3 0-16,-2-1 0 16,-4 0 0-16,-1-1 0 15,-1 2 0-15,-2 4 0 16,-2 0 0-16,1 5 0 15,-1 4 0-15,-1 2 0 16,2 4 0-16,1 1 0 16,-2 3 0-16,1 3 0 15,1 4 0-15,-2 4 0 16,2 3 0-16,0 4 0 16,2 0 0-16,2 2 0 0,1 1 0 15,2 0 0-15,2-2 0 16,2-1 0-16,-2-3 0 15,4-2 0-15,-2-5 0 16,3-2-120-16,1-5-158 16,6-4-186-16</inkml:trace>
  <inkml:trace contextRef="#ctx0" brushRef="#br0" timeOffset="-143260.25">25261 7345 812 0,'2'-7'314'0,"-1"2"-29"15,1 0-80-15,-2 2-40 16,0 3-17-16,0-1-34 16,0 1-110-16,1 0-4 15,2 0 0-15,-2 0 0 16,4 2 0-16,4 5 0 0,3 5 0 16,3 6 0-16,0 4 0 15,0 7 0-15,-6 3 0 16,-3 2 0-16,-3 3 0 15,-3-3 0-15,-5-2 0 16,2-7 0-16,-1-4 0 16,1-8 0-16,1-6 0 15,2-5 0-15,0-4 0 16,0-5 0-16,0-4 0 16,0-5 0-16,0-3 0 15,0-7 0-15,3-1 0 16,2-2 0-16,4-5 0 0,2 0 0 15,5-1 0-15,1 2 0 16,0 8 0-16,1 5 0 16,-2 11 0-16,-1 3 0 15,1 9 0-15,-1 2 0 16,2 5 0-16,-4 1 0 16,1 3 0-16,-1 3 0 15,-2 3 0-15,-1 3 0 16,-3-1 0-16,1 2 0 15,-1 0 0-15,1-1 0 16,-4-2 0-16,-1-3 0 16,0-2 0-16,-1-3 0 15,1-4 0-15,-2-3 0 16,1-3 0-16,1-1-68 16,0-4-299-16,1 2-373 15</inkml:trace>
  <inkml:trace contextRef="#ctx0" brushRef="#br0" timeOffset="-142637.92">25861 7380 1315 0,'-3'-19'269'0,"1"-1"-42"15,-2 1-76-15,3 3-66 0,-1-1-85 16,2 6 0 0,-1 3 0-16,1 3 0 0,0 3 0 15,0 3 0-15,0-1 0 16,0 4 0-16,0 5 0 16,1 5 0-16,1 10 0 15,3 10 0-15,0 7 0 16,1 2 0-16,3 1 0 15,-1-6 0-15,3-8 0 16,1-8 0-16,4-7 0 16,1-11 0-16,5-4 0 15,2-4 0-15,1-9 0 16,1-3 0-16,-2-4 0 0,-5-2 0 16,-4-3 0-1,-3-2 0-15,-5-3 0 0,-2 1 0 16,-5-1 0-16,-1 5 0 15,-3 1 0-15,-2 5 0 16,2 6 0-16,0 5 0 16,1 4 0-16,3 4 0 15,0 2 0-15,3 7 0 16,2 4 0-16,3 4 0 16,1 10 0-16,1 2 0 15,1 4 0-15,-2 1 0 16,0 5 0-16,-5 1 0 0,-2 0 0 15,-4 0 0-15,-8-2 0 16,-4-1 0-16,-8-5 0 16,-8-4 0-16,-6-2 0 15,-1-5 0-15,0-6 0 16,1-3-36-16,6-5-256 16,6-6-379-16</inkml:trace>
  <inkml:trace contextRef="#ctx0" brushRef="#br0" timeOffset="-142060.8">26928 7271 748 0,'7'-7'492'0,"-4"-1"-204"0,-2-3-52 15,-4-1-34-15,2 3-121 16,-1 1-81-16,-2 5 0 16,3 2 0-16,1 2 0 15,-2 6 0-15,4 11 0 16,-4 7 0-16,5 10 0 15,3 10 0-15,1 6 0 16,4 2 0-16,2 3 0 16,-1-1 0-16,0-4 0 15,0-2 0-15,-4-6 0 16,-1-6 0-16,-1-4 0 0,-2-9 0 16,-1-8 0-1,0-6 0-15,-1-4 0 0,-2-6 0 16,0-3 0-16,1-2 0 15,-2-4-45-15,-1-5-244 16,-1-4-46-16,-1-6-103 16,0-3-303-16</inkml:trace>
  <inkml:trace contextRef="#ctx0" brushRef="#br0" timeOffset="-141750.56">26933 7308 823 0,'-7'-12'218'0,"3"1"-26"16,2 3-71-16,2 2-34 16,0 0-28-16,2 2-19 15,-2 1 6-15,0 1-11 16,-2 0-13-16,2 2 2 16,-1 0-2-16,-1 2-10 15,1-1-3-15,-1-1 1 16,1 1 7-16,1-2-12 15,0 2 0-15,0-1 2 16,0 0-2-16,0 0 0 16,0-1-2-16,1 1-1 15,1 0-2-15,-2 0-3 16,0 0-36-16,0 0-46 0,0 0-111 16,0 1-160-16,4 2-213 15</inkml:trace>
  <inkml:trace contextRef="#ctx0" brushRef="#br0" timeOffset="-140942.22">26929 7268 610 0,'-9'-1'218'0,"3"-5"-21"0,2 1-29 16,-1-4 2-16,4 1-7 16,-1-3-33-16,2 1-34 15,2 0-6-15,1 1-41 16,3 0-28-16,3 4-18 16,7-1 10-16,5 2 6 15,7 6 2-15,5 4-5 16,3 3-5-16,-2 7 4 15,-3 4 0-15,-2 1 0 16,-5 1-8-16,-5 3-7 16,-5 0 0-16,-6 0 0 15,-8-1 0-15,-4 0 0 16,-6-1 0-16,-2-4 0 0,-9-1 0 16,-4-4 0-16,-5-1 0 15,-3-4 0 1,0-5 0-16,3-5 0 0,8-6 0 15,2-2-100-15,6-5-121 16,8-2-150-16,7-2-427 16</inkml:trace>
  <inkml:trace contextRef="#ctx0" brushRef="#br0" timeOffset="-139868.12">27529 7230 519 0,'6'-6'409'0,"-2"0"-177"15,-2-2 7-15,-2 1-82 16,-2 0-45-16,1 1 8 16,-1 2-15-16,1 1-34 15,-2-1-28-15,-2 3-28 16,-2 4-9-16,-6 1-6 15,-3 4 6-15,-1 5-6 0,-6 6 0 16,5 3-1 0,-1 3 0-16,5 2-2 0,4 2 0 15,7-3 1 1,6-2-2-16,7-2 0 0,4-5 4 16,5-6 1-16,5-6 0 15,-1-5 2-15,2-4 3 16,0-3 9-16,-2-6-10 15,-4-1-5-15,-3-3 0 16,-3-1 0-16,-6-2 0 16,0-2 0-16,-7 0 0 15,-3 0 0-15,-4 1 0 0,-3-2 0 16,-4 3 0-16,-2-1-1 16,-7 3-227-16,4 3-119 15,0 3-509-15</inkml:trace>
  <inkml:trace contextRef="#ctx0" brushRef="#br0" timeOffset="-139256.3">27951 7153 793 0,'6'-10'403'0,"-1"-3"-124"16,-4 3-65-16,-2 0-30 16,-3 4-95-16,3 4-49 15,-5 2-24-15,-4 5-12 16,-4 4 5-16,-4 4 2 0,-3 5-7 15,-3 3-3-15,5 0-1 16,4 0 0-16,3-1 0 16,8-3-2-16,5-1 2 15,10-1 2-15,7-1-2 16,9 2 0-16,4-3 0 16,3 1 0-16,1-4 0 15,-7-1 0-15,-4 0 0 16,-8-2 0-16,-6-2 0 15,-5 3 0-15,-5-1 0 0,-6 3 0 16,-6 4 0 0,-7 4 0-16,-5-1 0 0,-4 1 0 15,2-5 0-15,4-4 0 16,10-5 0-16,4-6-145 16,7-6-329-16,8-5-613 15</inkml:trace>
  <inkml:trace contextRef="#ctx0" brushRef="#br0" timeOffset="-138945.87">28276 7243 950 0,'2'-7'348'16,"-2"-1"-49"-16,-2 0-61 15,2 3-98-15,0 2-68 16,0 3-72-16,-1 1 0 16,1 1 0-16,1 1 0 15,1 3 0-15,1 2 0 16,0 7 0-16,3 6 0 16,-3 5 0-16,0 4 0 15,-2 0 0-15,1 1 0 16,-2-3 0-16,0-8 0 15,0-4 0-15,0-8-124 16,3-8-167-16,3-5-359 0</inkml:trace>
  <inkml:trace contextRef="#ctx0" brushRef="#br0" timeOffset="-138691.45">28270 6988 1471 0,'6'-14'295'16,"-3"4"-14"-16,-3 0-281 16,-1 5 0-16,-1 4 0 15,1 1 0-15,-1 1 0 16,-1 2 0-16,2-1 0 0,-1-2 0 16,1 0 0-16,2-2 0 15,-1 1 0-15,0-1 0 16,-1 0 0-16,-2-3 0 15,-3-1 0-15,-1 1 0 16,-2-1-84-16,1 6-494 16</inkml:trace>
  <inkml:trace contextRef="#ctx0" brushRef="#br0" timeOffset="-136885.46">28678 6858 806 0,'1'-9'279'16,"1"-1"-43"-16,-1 0-28 16,1-1-45-16,-1 0-15 15,1 1-27-15,-2 1-35 0,-2 0-86 16,2 3 0-1,-1 3 0-15,-1 1 0 0,2 4 0 16,0 0 0-16,0 2 0 16,0 6 0-16,0 6 0 15,-1 5 0-15,1 12 0 16,-2 8 0-16,1 9 0 16,-2 5 0-16,0 1 0 15,1 2 0-15,1-6 0 16,4-5 0-16,0-6 0 15,1-5 0-15,1-4 0 16,-2-7 0-16,-1-6 0 16,-4-2 0-16,0-4 0 15,-1-4 0-15,0-5 0 16,2-2 0-16,-2-6-205 0,0-2-150 16,0-7-303-16</inkml:trace>
  <inkml:trace contextRef="#ctx0" brushRef="#br0" timeOffset="-136427.72">28540 7170 601 0,'-8'-5'484'0,"3"-1"-286"16,2 0-53-16,3 2-86 15,6 2-59-15,12 1 0 16,12 1 5-16,12 1 11 0,13 1 19 16,9-1 27-16,3-1-6 15,1-1-12-15,-6-2-14 16,-8-2-3-16,-10-2-6 16,-13 0 1-16,-12 2 48 15,-8 1-6-15,-8 3-24 16,-4 1-6-16,-2 1-18 15,0-1-9-15,1 2 1 16,0 0-5-16,0 0-3 16,-1 1 0-16,2 4 0 0,-4 5 0 15,2 3 0 1,-1 8 0-16,4 2 0 0,1 4 0 16,2 0 0-16,2 0 0 15,-1 0 0-15,1-3 0 16,-3-7 0-16,0-3 0 15,-1-5 0-15,-1-5 0 16,0-6 0-16,-1-3-30 16,1-6-328-16,-2-7-249 15</inkml:trace>
  <inkml:trace contextRef="#ctx0" brushRef="#br0" timeOffset="-136180.35">29064 6945 1296 0,'5'-6'283'16,"-1"2"-17"-16,-2 0-75 15,-2 1-180-15,0 3-11 16,0 0 0-16,0 0 0 16,0 0 0-16,0 0 0 15,0 0 0-15,0-3 0 16,0 0 0-16,-2-1 0 15,1 0 0-15,-2 0 0 16,3 1 0-16,0 3-352 16,4 8-198-16</inkml:trace>
  <inkml:trace contextRef="#ctx0" brushRef="#br0" timeOffset="-135834.68">29222 7163 1077 0,'5'-4'376'16,"-2"-1"-103"-16,0 1-63 15,0 1-136-15,-2 3-37 16,5 3-37-16,3 4 0 16,2 3 0-16,5 6 0 15,2 4 0-15,-2 6 0 16,1 1 0-16,-1 0 0 0,-5-2 0 15,-4-4 0 1,0-5 0-16,-2-8 0 0,-2-4 0 16,1-7 0-16,4-6 0 15,5-7 0-15,1-5 0 16,2-4 0-16,1-2 0 16,-3-1 0-16,-3 2 0 15,-3 2 0-15,-3 5 0 16,-2 1 0-16,-3 7-58 15,2 5-397-15,1 8-377 16</inkml:trace>
  <inkml:trace contextRef="#ctx0" brushRef="#br0" timeOffset="-135461.15">29585 7258 740 0,'16'1'297'0,"5"-1"-54"16,0-1-101-16,-2 0-33 16,4-2-34-16,-1-1-10 15,-1-5-15-15,3-3-9 16,0-4-8-16,-1-2-22 16,-3-2 7-16,-2-2-7 15,-6 0-4-15,-2 1 4 16,-7 1 0-16,-4 4 12 15,-5 0 11-15,-5 2-25 0,-4 3-5 16,-7 2-3-16,-2 3 2 16,-3 6-2-16,1 7 2 15,-1 9 3 1,3 7 1-16,-2 6-3 0,4 8 0 16,1 1-4-16,8 3 0 15,5-1-6-15,7-5-29 16,10-4-65-16,11-3-34 15,12-7-64-15,8-1-260 16</inkml:trace>
  <inkml:trace contextRef="#ctx0" brushRef="#br0" timeOffset="-134469.75">30546 7018 864 0,'7'-8'302'15,"-2"-3"-20"-15,-4 0-68 0,-1 1-14 16,0 0-68-16,0 7-79 16,0 0-53-16,-1 3 0 15,1 3 0-15,-2 3 0 16,1 2 0-16,1 8 0 15,0 3 0-15,1 8 0 16,1 3 0-16,2 2 0 16,2 1 0-16,-2 2 0 15,1 2 0-15,1-2 0 16,-3-3 0-16,0-3 0 16,0-7 0-16,-1-7 0 15,-1-4 0-15,-1-7 0 16,-1-4-62-16,-2-4-260 15,-2-7-136-15</inkml:trace>
  <inkml:trace contextRef="#ctx0" brushRef="#br0" timeOffset="-134281.02">30410 7188 1049 0,'-1'-3'296'0,"2"1"-128"15,6-3-74-15,10 2-9 16,10 0-28-16,12-2-34 16,11-1-23-16,8 2-12 15,0 0-105-15,-10 0-101 16,-9 1-138-16</inkml:trace>
  <inkml:trace contextRef="#ctx0" brushRef="#br0" timeOffset="-133960.86">30406 6880 1046 0,'0'-5'299'15,"-4"-2"-72"-15,-2 5-107 0,-4 4-31 16,-6 2 1-16,-7 6-12 16,-5 7-17-16,-1 6-24 15,-5 11-37-15,3 7 0 16,4 9 0-16,5 5 0 16,7 4 0-16,10 0 0 15,11 0 0-15,9-3 0 16,12-8-99-16,10-7-33 15,14-11-66-15,13-8-213 16</inkml:trace>
  <inkml:trace contextRef="#ctx0" brushRef="#br0" timeOffset="-133660.66">30881 6993 802 0,'0'-11'515'15,"0"1"-279"-15,0 5-79 16,0 0-62-16,6 8-49 16,5 4 30-16,8 10-22 15,3 8-2-15,3 9-38 16,-3 7-14-16,-6 6 0 15,-10 2 0-15,-6-4 0 16,-6-1 0-16,-4-6 0 0,-2-5 0 16,1-7-96-16,-2-3-118 15,1-4-128-15,0-7-463 16</inkml:trace>
  <inkml:trace contextRef="#ctx0" brushRef="#br0" timeOffset="-133269.12">31478 6956 931 0,'9'-12'274'0,"-5"3"6"15,-6 3-169-15,-4 1-64 16,-3 5-17-16,-4 3-7 15,-3 4 1-15,-3 7-15 16,-4 5-2-16,1 4-4 16,4 2 0-16,5 1 0 15,5-2 9-15,5-3 14 16,8-3 24-16,4 0 1 16,7-4-5-16,2 1 3 15,6 1 11-15,0-2-52 16,-2 1-8-16,-2 1 0 15,-4 1 0-15,-7 0 0 0,-6 1 0 16,-6 2 0-16,-6-2 0 16,-7 1 0-16,-5-5 0 15,1-4-87-15,2-4-148 16,3-6-98-16,7-5-538 16</inkml:trace>
  <inkml:trace contextRef="#ctx0" brushRef="#br0" timeOffset="-132813.58">31729 7065 1135 0,'10'-17'307'0,"-6"3"-36"16,0 4-44-16,-4 0-120 15,0 7-107-15,-2 1 0 16,0 2 0-16,-1 2 0 15,-4 2 0-15,-2 6 0 16,-1 6 0-16,-5 6 0 16,0 4 0-16,-1 2 0 15,4 4 0-15,2-3 0 16,2-1 0-16,6-5 0 16,1-3 0-16,4-6 0 15,0-6 0-15,2-4 0 16,5-7 0-16,2-2 0 15,1-6 0-15,-1-4 0 16,3-2 0-16,-6-4 0 0,-3 1 0 16,-2-2 0-16,-1 1 0 15,-1 5 0-15,-1-1 0 16,-1 9 0-16,2 2 0 16,-2 6 0-16,0 3 0 15,4 5 0-15,0 6 0 16,3 4 0-16,2 2 0 15,2 1-1-15,1 0-132 16,1-3-91-16,3-4-78 16,-1-1-199-16</inkml:trace>
  <inkml:trace contextRef="#ctx0" brushRef="#br0" timeOffset="-132108.95">31879 7028 919 0,'5'-21'343'16,"0"4"-27"-16,-3 4-98 16,1 3-57-16,0 5-71 15,-1 2-90-15,-1 3 0 16,5 5 0-16,3 5 0 16,6 5 0-16,2 7 0 15,0 5 0-15,-1 6 0 16,-6 3 0-16,-7 0 0 15,-3-2 0-15,-3-5 0 0,0-2 0 16,-3-7 0-16,3-8 0 16,0-5 0-16,1-2 0 15,2-7 0-15,2-3 0 16,0-6 0-16,1-1 0 16,1-7 0-16,0-3 0 15,-1-5 0-15,3-1 0 16,3-1 0-16,3 2 0 15,0 3 0-15,6 6 0 16,0 6 0-16,42 7 0 16,-51 10 0-16,-1 1 0 15,0 0 0-15,-1 1 0 0,10 5 0 16,-5 4 0-16,-2 0 0 16,1 4 0-16,-7-3 0 15,-1 3 0-15,-1-4 0 16,-4-4 0-16,1-3 0 15,-2-5 0-15,0-3 0 16,-2-3 0-16,-1-4 0 16,0-1 0-16,3-4 0 15,2-5 0-15,2-4 0 16,7-4 0-16,2-3 0 16,-1 2 0-16,2 1 0 15,0 4 0-15,0 8 0 16,0 5 0-16,0 4 0 15,0 3 0-15,3 4 0 16,-1 3 0-16,0 7 0 16,0 2 0-16,-2 7 0 0,-1 2 0 15,-4 1 0-15,-3 0 0 16,-3-2 0-16,0-4 0 16,-1-3 0-16,1-5 0 15,3-1-191-15,6-5-133 16,7-4-270-16</inkml:trace>
  <inkml:trace contextRef="#ctx0" brushRef="#br0" timeOffset="-131703.28">32574 7061 1144 0,'0'-17'209'0,"0"0"22"16,0 1-9-16,0 2-65 15,2 2-73-15,-2 4-84 16,0 2 0-16,0 3 0 16,-2 3 0-16,2 0 0 15,-1 3 0-15,1 1 0 16,1 7 0-16,1 7 0 16,3 12 0-16,-2 11 0 15,1 8 0-15,-1 4 0 16,-1 2 0-16,1-1 0 15,1 0 0-15,0 0 0 0,2-3 0 16,0-2 0-16,4-5 0 16,-2-5 0-16,3-7 0 15,-4-6 0-15,2-9 0 16,-5-5 0-16,0-5 0 16,-3-4 0-16,1-3 0 15,-1-3 0-15,2-6 0 16,2-4 0-16,-1-7-52 15,1-6-257-15,-1-7-76 16,-3-2-142-16</inkml:trace>
  <inkml:trace contextRef="#ctx0" brushRef="#br0" timeOffset="-131398.3">32518 6996 682 0,'-3'-15'528'0,"1"6"-397"15,4 2 56-15,2 1-59 16,6 1-40-16,3 0-8 16,3 1-23-16,5 4-15 15,3 4-2-15,2 5-8 16,2 8-2-16,0 7-8 16,1 10-22-16,-3 5 0 15,0 5 0-15,-6 1 0 16,-8-3 0-16,-4-5 0 15,-8-6 0-15,-5-6 0 16,-7-6 0-16,-7-5 0 16,-8-5 0-16,-2-6 0 15,-4-4-86-15,3-3-160 0,6-6-87 16,9-4-446-16</inkml:trace>
  <inkml:trace contextRef="#ctx0" brushRef="#br0" timeOffset="-131003.35">32910 6743 1051 0,'2'-21'283'0,"-1"-1"-33"16,-2 2-74-16,-1-1-7 15,1 3-51-15,1 5-118 16,0 3 0-16,0 6 0 16,0 2 0-16,1 5 0 15,-1 5 0-15,2 10 0 16,1 9 0-16,0 13 0 16,3 9 0-16,1 5 0 15,2 7 0-15,0 2 0 16,-3 3 0-16,2-4 0 15,-4-3 0-15,2-6 0 0,-5-10 0 16,1-7 0-16,-2-9 0 16,1-9 0-16,-1-6 0 15,0-7 0-15,2-5 0 16,-1-2 0-16,4-3 0 16,1-3-258-16,6-5-466 15</inkml:trace>
  <inkml:trace contextRef="#ctx0" brushRef="#br0" timeOffset="-130606.42">33148 7079 893 0,'0'7'230'0,"-2"4"39"0,1 2-93 16,1 4-63-16,3-1-12 15,1 0-37-15,5-7-18 16,0-2-3-16,3-4 7 15,6-3-21-15,6-7-19 16,2-5-4-16,6-4-5 16,-4-5 6-16,-2-2-1 15,-7-1-3-15,-4 0-3 16,-8 0 0-16,-5 0 0 16,-7 3 0-16,-3 1 0 15,-5 5 0-15,-4 4 0 16,-4 8 0-16,-5 5 0 15,-2 10 0-15,-3 6 0 16,1 8 0-16,0 10 0 0,3 7 0 16,7 1 0-1,3 1 0-15,5-2 0 0,6-4 0 16,8-6 0-16,5-5 0 16,5-4 0-16,7-5 0 15,8-4 0-15,10-1-283 16,11-8-816-16</inkml:trace>
  <inkml:trace contextRef="#ctx0" brushRef="#br0" timeOffset="-130408.95">33640 7457 2009 0,'-1'0'38'0,"1"-8"-38"16,1-6 0-16,-1-4 0 15,3 5 0-15,-1 6 0 16,2 3 0-16,-1 1 0 16,0 4 0-16,-3 3 0 15,6 7 0-15,-2 4-685 16</inkml:trace>
  <inkml:trace contextRef="#ctx0" brushRef="#br0" timeOffset="-105260.29">15326 10063 990 0,'3'-1'201'0,"-1"0"10"16,-2-3-51-16,0 0-35 15,-2-3 21-15,1 1-35 16,-2-1-20-16,-3 2-79 15,3-3-12-15,-2 2 0 16,2 0 0-16,0 3 0 16,0-1 0-16,2 2 0 15,-1 0 0-15,2 1 0 0,0 1 0 16,0 0 0-16,0 1 0 16,0 1 0-16,0-1 0 15,0 0 0-15,2 3 0 16,-1 2 0-16,5 6 0 15,2 5 0-15,4 11 0 16,-2 4 0-16,2 5 0 16,1 2 0-16,-2 1 0 15,-1-5 0-15,1-1 0 16,-2-8 0-16,-1-7 0 16,2-5 0-16,-3-7 0 15,2-8 0-15,4-6 0 16,4-8 0-16,4-8 0 0,4-8 0 15,0-1 0-15,-3-4 0 16,-5 3 0-16,-3 0 0 16,-4 5 0-16,-4 2 0 15,-4 5 0-15,1 6 0 16,-3 5 0-16,1 4 0 16,-1 5 0-16,2 5 0 15,1 5 0-15,3 5 0 16,2 5 0-16,2 5 0 15,-1 5 0-15,2-3 0 16,3 1 0-16,1-4 0 16,3-2 0-16,4-7 0 0,0-2 0 15,1-6 0-15,-2-5 0 16,-2-2 0-16,-2-4 0 16,-3-5 0-16,-2-7 0 15,-1-4 0-15,-2-4 0 16,-5-3 0-16,-2-2 0 15,-4-2 0-15,-2 2 0 16,-5 3 0-16,-2 1 0 16,-2 3 0-16,-6 4 0 15,-4 1 0-15,1 3 0 16,1 3 0-16,3 4 0 16,4 7-370-16,7 7-303 15</inkml:trace>
  <inkml:trace contextRef="#ctx0" brushRef="#br0" timeOffset="-104407.59">16314 10225 806 0,'4'-2'359'16,"-2"2"-154"-16,-1-1-36 15,-1 0-69-15,-1 1-41 16,-1 0-20-16,2 1-18 15,-1 2 9-15,-1 1-4 16,-1 2 0-16,-1 1-7 16,-2-2 3-16,2-2 24 0,-1 0-1 15,4-3 7-15,-1-2-29 16,1 0-23-16,-1-7 0 16,-1-2 0-16,3-3 0 15,-2-5 0-15,4 2 0 16,1 5 0-16,0 2 0 15,-1 6 0-15,1 2 0 16,-2 2 0-16,2 2 0 16,0 2 0-16,3 1 0 15,-3 2 0-15,-3 5 0 16,-2-1 0-16,-3 2 0 16,-3 1 0-16,-1-4 0 15,-3-2 0-15,3-3 0 16,2-4 0-16,2-4 0 15,2-1 0-15,0-1 0 0,3-4 0 16,3 0-105-16,8 1-310 16,8 2-426-16</inkml:trace>
  <inkml:trace contextRef="#ctx0" brushRef="#br0" timeOffset="-103726.86">16730 10068 1215 0,'3'-11'288'16,"-4"-2"-42"-16,-1-2-35 16,-2-3-124-16,1 3-87 15,0 0 0-15,0 3 0 16,1 3 0-16,1 1 0 16,-1 4 0-16,2 3 0 15,2 1 0-15,-2 1 0 16,0 5 0-16,-2 2 0 15,4 8 0-15,-2 6 0 0,3 7 0 16,1 4 0-16,7 1 0 16,2 0 0-1,5-4 0-15,3-4 0 16,3-4 0-16,-2-7 0 0,1-3 0 16,-3-7 0-16,0-3 0 15,-4-7 0-15,3-6 0 16,1-4 0-16,-1-7 0 15,1-2 0-15,-5-2 0 16,-5-5 0-16,0 4 0 16,-3-1 0-16,-3 3 0 0,-1 2 0 15,-3 3 0 1,0 3 0-16,-1 3 0 0,-2 2 0 16,0 4 0-16,1 2 0 15,1 6 0-15,1 2 0 16,-4 3 0-16,3 5 0 15,-2 6 0-15,-1 6 0 16,2 5 0 0,4 3 0-16,0 3 0 15,1-1 0-15,4-2 0 0,-3-4 0 16,2-4 0-16,0-3 0 16,1-5 0-16,-1-5 0 15,3-5 0-15,5-4 0 0,-2-4-348 16,0-3-249-1</inkml:trace>
  <inkml:trace contextRef="#ctx0" brushRef="#br0" timeOffset="-103013.77">15244 9619 868 0,'-1'6'260'0,"1"-2"-50"16,-2-2-16-16,1-2-53 16,1 0-26-16,1 0-40 0,-1-2-13 15,0 4-15-15,0-2-14 16,2-2-14-16,-1 2-4 16,10-1-7-16,13-2-8 15,13-3 0-15,20-1 0 16,11 0 0-16,5 2 0 15,-7 0 0-15,-11 5 0 16,-16 2 0-16,-14-1 0 16,-13 1 0-16,-6-1 0 15,-6-1-33-15,-3 1-48 16,-4 2-26-16,-7 2-146 16,-5 2-175-16</inkml:trace>
  <inkml:trace contextRef="#ctx0" brushRef="#br0" timeOffset="-102358.28">16711 9618 968 0,'-11'1'200'0,"1"-2"-1"16,-2-2-63-16,-1 1-32 15,-1 1-27-15,-2 0-19 16,1 2 0-16,-3 0-16 16,3 1-8-16,3 1-10 15,3 0-9-15,3-2-2 16,4 1-4-16,4-1-2 15,6-1 6-15,9 0 14 16,11-1-11-16,10-2-8 16,7 0 0-16,2-2 6 0,-3 0-7 15,-10 2-7-15,-8 0-1 16,-10 2 1-16,-10 1-2 16,-5 0-7-16,-2 1-44 15,-2 1-109-15,-4 1-117 16,1 2-439-16</inkml:trace>
  <inkml:trace contextRef="#ctx0" brushRef="#br0" timeOffset="-100364.29">18841 9756 488 0,'2'-1'138'16,"-2"-2"21"-16,1 0-61 16,-1-1 37-16,0 2-21 15,0-1 45-15,-1 1-7 16,1-1-9-16,0 1-17 16,-2 0 13-16,2-1-36 15,-1 0-13-15,1 2-87 16,0 1-3-16,0-2 0 15,0 2 0-15,0 0 0 16,0 2 0-16,0 0 0 0,-2 4 0 16,-1 4 0-16,2 5 0 15,-2 8 0-15,3 7 0 16,4 5 0-16,1 5 0 16,1 0 0-1,0 3 0-15,0-4 0 16,1-3 0-16,1-4 0 15,-4-5 0-15,2-4 0 0,-1-6 0 16,-2-8 0-16,-2-2 0 16,2-5 0-16,-3-2 0 15,0-4 0-15,0-3 0 16,-4-5 0-16,-1 0-366 16,-2 0-292-16</inkml:trace>
  <inkml:trace contextRef="#ctx0" brushRef="#br0" timeOffset="-100059.1">18619 10001 1074 0,'-9'-1'185'0,"3"-2"43"0,3 0-101 15,0 1-52-15,3 0-34 16,2 1-22-16,4 1-11 16,11 0 39-16,13 1-22 0,11 2-11 15,8 0-8-15,2-3-5 16,-4 0 0-16,-9-2 3 16,-10 0-4-16,-7 0 1 15,-9 1 3-15,-6-1-4 16,-5 2-20-16,-2 0-66 15,-2 2-88-15,-3 1-245 16</inkml:trace>
  <inkml:trace contextRef="#ctx0" brushRef="#br0" timeOffset="-98947.14">19447 9782 1041 0,'3'-12'220'16,"-2"-2"22"-16,-2-2-59 15,-2 1-12-15,3 1-50 16,-1 3-52-16,-1 1-69 15,2 6 0-15,0-1 0 16,-1 3 0-16,1 2 0 16,1 1 0-16,-1 2 0 0,2 4 0 15,-1 7 0-15,5 4 0 16,-2 7 0-16,1 7 0 16,1 4 0-16,0 7 0 15,3 4 0-15,0 3 0 16,1 1 0-16,2 1 0 15,-3-3 0-15,-1-1 0 16,-2-7 0-16,-1-6 0 16,-3-8 0-1,-1-7 0-15,-1-10 0 0,0-4 0 16,0-4 0-16,-1-6 0 16,-3-3 0-1,2-4 0-15,-2-6 0 0,1-5 0 16,1-7 0-16,4-3 0 15,2-2 0-15,5 1 0 16,3 2 0-16,2 5 0 0,3 0 0 16,2 5 0-16,3 1 0 15,1 4 0-15,4 1 0 16,0 5 0-16,-2 5 0 16,0 6 0-16,0 3 0 15,-3 6 0-15,-1 5 0 16,-3 3 0-16,-2 4 0 15,-4 4 0-15,-4 2 0 16,-3 1 0 0,-5 0 0-16,-5-2 0 0,-3-2 0 15,-4-4 0 1,-4-2 0-16,-2-4 0 0,-6-2 0 0,-4-3 0 16,-5-2 0-1,-5-1 0-15,0-3 0 16,4-2 0-16,1-4 0 0,8-4-88 15,5-1-177-15,5-2-97 16,5 0-657-16</inkml:trace>
  <inkml:trace contextRef="#ctx0" brushRef="#br0" timeOffset="-97529.35">18856 10019 264 0,'0'0'425'0,"0"0"-296"16,0 0-8-16,-1 1-6 0,-1-1-34 15,2 0 25 1,-1 1-10-16,1-1-13 15,0-1 17-15,1 1-26 0,-1-1-32 16,0-1-12-16,2 2-23 16,-2 0-3-16,1-1-4 15,2 2 0-15,7-1 1 16,7 2 0-16,8-2 3 16,8-2 6-16,5 1 2 15,0-2-5-15,-7 0-2 16,-5 1-1-16,-8 1-4 15,-7 1 3-15,-8 0-3 16,-3 1-3-16,-2-1-14 16,-1 3-10-16,-3 2-55 0,-3-1-168 15,-4 4-387 1</inkml:trace>
  <inkml:trace contextRef="#ctx0" brushRef="#br0" timeOffset="-96298.72">21190 9403 1082 0,'4'-10'204'0,"-1"-2"17"15,-1-2-68-15,-2 1-30 16,1 4-16-16,-1 3-23 16,2 1-16-16,-2 4-63 15,0 1-5-15,0 0 0 16,0 1 0-16,0 1 0 16,-2 2 0-16,1 5 0 15,-5 2 0-15,-2 7 0 0,-5 4 0 16,-4 6 0-16,-6 2 0 15,-4 4 0-15,-3 3 0 16,-4-1 0-16,-2 1 0 16,0-4 0-16,3-2 0 15,0-4 0-15,3-8 0 16,6-3 0-16,7-6 0 16,6-5 0-16,5-3 0 15,5-2 0-15,1 0 0 16,1 1 0-16,1-1 0 15,-1-1 0-15,5 3 0 16,3 3 0-16,10 3 0 16,7 2 0-16,8 6 0 0,5 1 0 15,4 1 0 1,0-1 0-16,-1 0 0 0,0-3 0 16,-8-2 0-16,-5-3 0 15,-10 0 0-15,-6-5 0 16,-7-2 0-16,-2-1 0 15,-4-1 0-15,-2-1 0 16,0-1 0-16,-1 0-128 16,-3 1-149-16,-1 1-166 15,-5 5-561-15</inkml:trace>
  <inkml:trace contextRef="#ctx0" brushRef="#br0" timeOffset="-95891.5">20862 10139 788 0,'-8'3'274'0,"3"-1"-73"16,-1 0-34-16,2-2-45 15,-2 0-26-15,5 0-5 16,-1 0-17-16,1 0-24 0,1 0-7 16,0 0-10-16,0 0-8 15,1 0-7-15,-1-2 14 16,2 0-1-16,8-1-29 16,11-3-2-16,16-2 0 15,14 0 0-15,16-2 0 16,6 3 0-16,-6 3 0 15,-10 0 0-15,-15 4 0 16,-14 0 0-16,-13 1-10 16,-11 2-5-16,-4-3 0 15,0 0 3-15,-3 0-17 16,-4 0-61-16,-2 0-141 16,-4-3-166-16</inkml:trace>
  <inkml:trace contextRef="#ctx0" brushRef="#br0" timeOffset="-95277.78">21986 9590 355 0,'3'-9'734'0,"-3"-1"-507"16,-1-1-13-16,-2 1-58 15,-2-1 4-15,1 0-59 16,-2 2-10-16,3 1-82 16,-3 1-9-16,1 2 0 15,-1 1 0-15,-4 3 0 16,-5 3 0-16,-6 6 0 16,-4 3 0-16,-1 6 0 0,3 7 0 15,2 1 0 1,7 5 0-16,6 1 0 15,6 1 0-15,4 2 0 16,5 0 0-16,3-1 0 0,2-3 0 16,5-6 0-16,2-4 0 15,5-6 0-15,7-6 0 16,4-8 0-16,3-9 0 16,-2-4 0-16,-2-4 0 15,-7-1 0-15,-6-3 0 16,-7 0 0-16,-5-4 0 15,-3 0 0-15,-4-2 0 16,-4-1 0-16,-4-2 0 0,-2 3 0 16,-4 0 0-16,-3 4 0 15,0 6-4-15,-3 7-380 16,-2 9-306-16</inkml:trace>
  <inkml:trace contextRef="#ctx0" brushRef="#br0" timeOffset="-93230.95">14692 9444 616 0,'0'-4'186'0,"-1"2"-10"15,-2-1-41-15,-2-2 13 16,1 0-26-16,-2-1 16 16,3-1-23-16,0 0-18 15,1 0 16-15,1-1-41 16,1 1-12-16,-2 0-2 15,1 0-47-15,-1 1-11 16,-1 0 0-16,-1 0 0 0,2 4 0 16,1 0 0-16,-1 2 0 15,1 0 0-15,1 2 0 16,-3-1 0-16,3 0 0 16,0 4 0-16,-1 2 0 15,1 2 0-15,-2 4 0 16,1 4 0-16,-1 3 0 15,-1 2 0-15,0 6 0 16,0 5 0-16,0 5 0 16,1 7 0-16,2 4 0 15,4 4 0-15,-1 3 0 16,3-1 0-16,1-1 0 16,2-3 0-16,-2-3 0 15,1 1 0-15,-2-2 0 0,-2-1 0 16,-2 0 0-16,-2-2 0 15,1-2 0-15,1-3 0 16,2-4 0-16,2-1 0 16,2-3 0-16,0 0 0 15,0 0 0-15,0-2 0 16,-4 2 0-16,1-2 0 16,-1-4 0-16,-3 0 0 15,1-2 0-15,-2-6 0 16,3 0 0-16,-2 0 0 15,2-1 0-15,2 0 0 16,-2-1 0-16,0 0 0 16,-2-2 0-16,1 0 0 15,1-2 0-15,-1-1 0 16,2-1 0-16,-3 0 0 0,1 2 0 16,1 2 0-16,0 2 0 15,0 3 0-15,0 2 0 16,0-2 0-16,0-1 0 15,-2 0 0-15,2-3 0 16,1-1 0-16,-1-2 0 16,0-1 0-16,0 1 0 15,-1-1 0-15,0-1 0 0,-1 0 0 16,-1 0 0 0,0-5 0-16,0-1 0 0,0-2 0 15,-1-1 0 1,-4-6-75-16,2-9-514 0</inkml:trace>
  <inkml:trace contextRef="#ctx0" brushRef="#br0" timeOffset="-90392.79">14755 9361 565 0,'-6'-3'183'0,"0"1"-52"15,-3-3-1-15,0 1-34 16,0 1-22-16,0 2 16 16,-3-2-9-16,0 3-40 15,-1 3-15-15,4-3 2 0,1 1 19 16,4 0 0-16,1-1 3 15,0 0-13-15,2 0-16 16,1 0-6-16,0 0-8 16,-2 2-5-16,2-2 1 15,0 2 3-15,0-1 0 16,0-1 4-16,2-1 3 16,2 1 2-16,2 0 10 15,3-2 13-15,9 2-25 16,3 0-4-16,7 0-1 15,3 0 4-15,5 2-3 16,4-2 1-16,5-2-1 0,9-1-5 16,4-1-4-1,5-2 3-15,-1 1-1 0,-1-2-2 16,-2 2 0-16,-8 1 2 16,-1 1 2-16,1 0-3 15,-2 1 2-15,8-1 0 16,4 0-3-16,5-3-4 15,4 2 4-15,-2-2 0 16,0 1-1-16,-3-2-1 16,1 0 3-16,-2 0-1 15,3 0 0-15,0 0 2 16,0 1-1-16,-2 0 2 16,-3 2-2-16,-2-1-2 15,-5 5 0-15,-6-1 1 0,-3 1 2 16,-5 0-2-16,-1-1 0 15,0-4 1-15,4-2-1 16,2 2 2-16,5-3-2 16,2 2-1-16,1 0-2 15,98-5 1-15,-134 10 1 16,0-1-2-16,-1 1 3 16,0-1 0-16,18 0 0 15,4-2-1-15,4-2 1 16,3 0-1-16,6 0 0 15,3-1 0-15,-1 3 1 16,1 0 3-16,-2-1-3 16,-1 4 0-16,-3-1 0 0,6 0 1 15,3 0 1-15,10 0-2 16,9-1 3-16,8-1-1 16,13-2-2-16,6 0-5 15,-1 2 3-15,-1-1 1 16,-6-1 1-16,-11 3 0 15,-4-1 0-15,-6 4 0 16,-3 0 0-16,0 0 1 16,-3 0 1-16,-3-2-2 15,-3 1 0-15,-7 0 0 16,-4-2 0-16,-6 1-1 16,-4-1 0-16,1 3 1 0,5-4-6 15,5 3-4-15,7-2-3 16,7 0 3-16,5-1 2 15,5-1 6-15,0 2 0 16,-2-1 2-16,-6 0 2 16,-5 0 0-16,-1 1-1 15,1-1-1-15,5 1 0 16,11-1 1-16,8 0 1 16,6 1-2-16,0 0 0 15,-3 1 0-15,-10-2-1 16,-11 3 2-16,-10 1 1 15,-9 0-2-15,2 0 2 16,1-1-2-16,6 0 2 0,2-2-2 16,-2 0 0-1,-6 1 0-15,-5 0 2 0,-10 0-1 16,-8 2-1-16,-1 0 2 16,-2-1-2-16,5-1 0 15,5 2 1-15,6-1-1 16,3-1 0-16,-3 2 0 15,-3 0 0-15,-9-2 0 16,-5 2 0-16,-5 0 0 16,-2 0 1-16,-1 0-1 15,4 0 0-15,-1-2 0 16,1 1-3-16,2 1 2 16,5-2-4-16,-1 1 3 15,1-2-2-15,0 3 2 0,-5-1 2 16,-1 1-2-16,-6 0 0 15,0 1 1-15,-6-1-2 16,3 0 3-16,-3-1-1 16,2 1 1-16,0-2 0 15,1-1 0-15,0 2 0 16,-1-2 0-16,0 2 0 16,0-1 0-16,1 1-3 15,-2 1 3-15,4 0-3 16,-1 0 2-16,-1 1 2 15,-5 1-1-15,-2-2 1 16,-3-2 1-16,0 2 0 16,-2-1-1-16,2-1-1 15,-1 1 1-15,4-1-1 16,0 1 0-16,-1 0 0 0,-3-1 0 16,-1 2 0-16,0 0 6 15,-3 0 8-15,0 0 5 16,-1 2 2-16,1-2 3 15,-2 0 3-15,2 0 4 16,0 0-3-16,2-2 1 16,-2 2 0-16,0 2-28 15,1-4-1-15,-1 2 0 16,0 2 0-16,0-2 0 16,0-2 0-16,0 4 0 0,-1-2 0 15,1 0 0-15,0 1 0 16,0 0 0-16,0 2 0 15,0 4 0 1,-2 3 0-16,-1 2 0 0,0 2 0 16,0 2 0-16,-2 0 0 15,-2 1 0-15,1 0 0 16,2 3 0-16,-1 1 0 16,2 0 0-16,2 5 0 15,2 1 0-15,1 1 0 16,1 0 0-16,-2 0 0 15,2-1 0-15,-1 1 0 16,-2 1 0-16,-2-3 0 0,1 5 0 16,-1-1 0-16,2 0 0 15,3 1 0-15,0 1 0 16,2-2 0-16,1 2 0 16,0-1 0-16,0-1 0 15,0 2 0-15,0 1 0 16,-2 0 0-16,5 3 0 15,-3 0 0-15,2 1 0 16,-1 1 0-16,0-2 0 16,1-1 0-16,-1-1 0 15,-2-3 0-15,-1-1 0 16,2-4 0-16,-5 0 0 16,1-3 0-16,-2-1 0 15,2-1 0-15,-1 0 0 0,1 2 0 16,2-2 0-16,1 0 0 15,-1 0 0-15,1 1 0 16,2-4 0-16,-4 0 0 16,0-1 0-16,-2-2 0 15,1 0 0-15,-2-2 0 16,1-4 0-16,-1-1 0 16,2 2 0-16,-2-1 0 15,1 1 0-15,1 1 0 16,0-1 0-16,-2 1 0 15,1-4 0-15,-1 1 0 0,0-5 0 16,2-2 0 0,-2-1 0-16,0-1 0 15,-2-2 0-15,1-3 0 0,-6-3 0 16,-2-3-395-16,-4-1-354 16</inkml:trace>
  <inkml:trace contextRef="#ctx0" brushRef="#br0" timeOffset="-87515.42">14925 11033 259 0,'1'-3'404'0,"-1"2"-253"15,0-2-53 1,-3 2-4-16,-1 0-18 0,1-2-10 16,0 1 34-16,0 0-2 15,0 0-17-15,2-1 20 16,1 2-34-16,-5-2-4 15,5 3-18-15,-3-3-16 16,-2 3-16-16,-2-1-1 16,0 1-9-16,-2 0 1 15,1 1-2-15,1 1-2 0,1-1 0 16,3-1 8 0,3 0 8-16,-2 3-1 0,2-3-2 15,0 0-3-15,0-3-6 16,0 3 3-16,2 0-4 15,1 0-2-15,5 0 7 16,9 0 1-16,10-1-8 16,13-2-1-16,9 0 2 15,7-1 1-15,2-2-2 16,7 0 2-16,3 0-1 16,0 1-2-16,1-1 3 15,1 3-2-15,-1 2-2 16,-2 1 1-16,2 0-1 15,-2 0-3-15,0-2 4 16,1-2 1-16,3-1-1 0,3-2-4 16,2 0 4-16,1-2 0 15,-2 2 2-15,-4 3-2 16,-4 0 1-16,-3 1 0 16,0-1-1-16,-3 4 1 15,1 0 0-15,-1-3 2 16,4 1 0-16,2 0-3 15,3-3-3-15,4 0 3 16,-3-1-3-16,-2 0 3 16,-5 0 0-16,-3 0 0 15,-6 0 1-15,0 2 1 16,-1-2 3-16,0-1-4 16,3 0 2-16,2 0-3 15,2 0 0-15,-1 0 1 0,-3-1 1 16,-3 4-2-16,-5 0 1 15,-4 0 3-15,1 1 1 16,2 2-3-16,4 0-1 16,6-3 0-16,6 2 2 15,2-3-6-15,1 3 2 16,0-3 0 0,-8-1 2-1,-3 2-1-15,-2 1 3 0,-4-2 7 0,-2 3-5 16,1 0 0-1,-1-1-1-15,1 2-1 16,3-2-3-16,-1 0 0 0,0 0 2 16,-2-2-1-16,-6 0 0 15,-5 1 1-15,-5 0-2 16,-5 1 2-16,0 2-1 16,2-1-1-16,3 2 1 15,4-1-1-15,3-1 0 0,2 2 3 16,0-1-3-16,1-1 0 15,-1 2-2-15,0-1 0 16,0-2 2-16,1 0-1 16,5-1 1-16,1-1 0 15,6-1-3-15,3 1 3 0,-3 2 0 16,-3 1 1 0,-5 2-2-16,-7 2 2 0,-3-1 1 15,-1 1-2-15,0 0 0 16,1 0 0-16,2-2 1 15,4-2 0-15,2 0-1 16,1 0 0 0,1-1 0-16,-1-1 3 15,-3 3-3-15,0-2 1 16,-1 2-1-16,-1 1 1 0,2 0 1 16,0 0-2-16,3 2-4 15,1 0 4-15,0-1-3 16,-2 1 2-16,-3 0 1 15,0-2 0-15,-4 0 0 16,-2 0 0-16,-4-1-1 0,-2 0 1 16,-4-2 2-16,0-1-1 15,-3 0 0-15,0 2-1 16,2-1 0-16,-1 2-1 16,1-1 1-16,1 1 1 15,-2 1-1-15,-2 0 0 16,3 1-1-16,1 1 1 15,-1-2 1-15,2 0-1 16,2-2 0-16,-1 1-1 16,-1 1 3-16,-1-2-2 15,3 2 0-15,1 0 0 16,2 2 1-16,4-1-1 16,2 1 0-16,0-1 0 15,0 2 1-15,-1-3-1 0,2 0 1 16,-1-3 1-1,1 3-2-15,0-1 0 0,0-1-5 16,-1 2 4-16,0 2-4 16,-2-1-2-16,-2 2 1 15,-2-2 6-15,-6 2-1 16,0-3 2-16,-8 0-2 16,-1 0 1-16,1 0 0 15,-3-2 0-15,3 1 0 16,-3 0 0-16,3 1-1 15,-1-3 0-15,-1 3 1 16,-3 0 0-16,1-1 1 16,-1-2-1-16,-1 1 0 0,3-1 0 15,0 2 0-15,0-1 1 16,-2 2-2-16,1-2 1 16,-5 2 0-16,-5 0 2 15,-1 2-1-15,-3-2 4 16,-1 0 20-16,1 0 2 15,-2-2-3-15,2 2-6 16,-1 0-12-16,2 0 3 16,1 0-3-16,-2-2-5 15,1 2-1-15,1 0 0 16,-2 2 0-16,0-2 0 16,1 0 0-16,-1-2 0 0,0 2 0 15,3-1 0-15,0 1 0 16,0-2 0-16,4 1 0 15,1-2 0-15,4 0 0 16,-2 2 0-16,-1-2 0 16,-1 3 0-16,-2-3 0 15,-5 2 0-15,-1 1 0 16,-1 0 0-16,1 0 0 16,-2 0 0-16,2 0 0 15,0 0 0-15,-2 0 0 16,2 0 0-16,0 0 0 15,0-1 0-15,0-1 0 16,0 2 0-16,0 0 0 0,2-2 0 16,-2 2 0-16,0 0 0 15,0 2 0-15,0-2 0 16,-2 0 0-16,2 0 0 16,-2 0 0-16,0-2 0 15,2 2 0-15,0 0 0 16,0-1 0-16,0 0 0 15,2-1 0-15,-2-1 0 16,-2-1 0-16,1 0 0 16,-1-1 0-16,-1-1 0 15,0 4 0-15,0-3 0 16,2 2 0-16,-2 3 0 16,3 0 0-16,-2 0 0 15,2-2 0-15,0 2 0 0,2-1 0 16,-4-1 0-1,2-1 0-15,-1 0 0 0,-1 0 0 16,2 0 0-16,-1 0 0 16,-1 2 0-16,2 1 0 15,0 0 0-15,0 1 0 16,-1 1 0-16,-3 1-73 16,-7 1-721-16</inkml:trace>
  <inkml:trace contextRef="#ctx0" brushRef="#br0" timeOffset="-85860.45">23293 9975 803 0,'-1'8'299'16,"-2"-2"-166"-16,0-2 88 16,0-3-94-16,1 1-7 15,2-2-27-15,0 1-43 16,0-1-27-16,2 0-3 15,-1 0 8-15,2 2 15 16,0-2-14-16,2 0-4 0,0 0-4 16,2-2-9-1,-1-2-12-15,1-3 0 0,1-4 0 16,-1-4 0-16,-1-7 0 16,-3-4 0-16,-2-3 0 15,-1-5 0-15,-3-7 0 16,-4-4 0-16,-5-5 0 15,0 1 0-15,-4 0 0 16,1 2 0-16,0 7 0 16,5 1 0-16,2 6 0 15,5-1 0-15,3 5 0 16,4 4 0-16,4 2 0 16,5 7-115-16,4 4-134 15,7 9 2-15,-1 8-54 16,2 7-195-16</inkml:trace>
  <inkml:trace contextRef="#ctx0" brushRef="#br0" timeOffset="-85616.48">23079 9711 1176 0,'-9'6'39'0,"5"-2"121"0,3-6-30 16,4 0-102-16,9-4-27 16,13-1 9-16,11-2-4 15,13 0-3 1,6-1 1-16,0 3-4 0,-3 2-30 16,-2 1-132-16,2 0-140 15,1 3-304-15</inkml:trace>
  <inkml:trace contextRef="#ctx0" brushRef="#br0" timeOffset="-85202.76">23838 9646 163 0,'9'-2'840'15,"-5"0"-683"-15,-4-3 59 16,-1-1-44-16,-4-3-22 16,2 0-24-16,-1 3-24 15,1-3-16-15,-2 4-51 0,1 0-35 16,-2 2 0-16,2 1 0 15,-4 3 0-15,-1 2 0 16,-4 3 0-16,-1 5 0 16,-2 6 0-16,-1 4 0 15,3 4 0-15,3 7 0 16,2 0 0-16,3 2 0 16,3-2 0-16,7-4 0 15,2-4 0-15,7-5 0 16,3-5 0-16,3-7 0 15,2-3 0-15,0-5 0 16,-3-2 0-16,-2-4 0 0,-5-4 0 16,-1-2 0-16,1-5 0 15,-5-1 0-15,-2-3 0 16,-2-5 0-16,-4-3 0 16,-2 0 0-16,-2 4 0 15,-2 1 0-15,1 8 0 16,2 6 0-16,2 6 0 15,2 3-242-15,2 5-222 16,5 3-325-16</inkml:trace>
  <inkml:trace contextRef="#ctx0" brushRef="#br0" timeOffset="-84781.88">23991 9661 406 0,'2'-10'630'15,"0"2"-360"-15,2-3-53 16,-1 3-85-16,0 2-26 16,3 3-65-16,1 5-2 15,5 2 7-15,6 4-1 16,7 3-10-16,2 5-18 15,-1 2-8-15,-2 3-5 16,-4 3-2-16,-6 3 3 16,-5 3-2-16,-5 0-3 0,-5-2 0 15,-5-2 0 1,0-7 0-16,2-8 3 0,0-6 19 16,3-7-12-16,1-9-8 15,1-5-2-15,1-6 0 16,1-5 3-16,0-3-3 15,2 0 0-15,2 4 0 16,-1 1 0-16,0 3 0 16,0 5 0-16,1 3-30 15,2 3-96-15,-1 4-99 16,-1 0-155-16</inkml:trace>
  <inkml:trace contextRef="#ctx0" brushRef="#br0" timeOffset="-84033.1">25294 9558 671 0,'5'-8'437'16,"-3"0"-191"-16,-2-2-48 15,-5-1-47-15,-3 0-14 16,-1 0-58-16,-4 2-24 16,-1 1-16-16,-2 5-5 15,1 3-34-15,-4 5 0 16,-1 6 0-16,-1 5 0 15,0 4 0-15,3 4 0 16,1 4 0-16,4 1 0 0,2 3 0 16,5 3 0-16,3-3 0 15,4-3 0-15,5-2 0 16,4-5 0-16,6-8 0 16,3-6 0-16,5-8 0 15,0-4 0-15,1-8 0 16,-1-3 0-16,-5-5 0 15,-4-1 0-15,-4-5 0 16,-3 2 0-16,-5-4 0 16,-3 2 0-16,-1 1 0 0,-1 2 0 15,-2 6 0 1,0 4 0-16,1 6 0 0,0 4 0 16,3 3 0-16,-2 2 0 15,4 5 0-15,-2 2 0 16,3 7 0-16,1 7 0 15,3 4 0-15,-1 3 0 16,4 4 0-16,-1 2 0 16,1-2 0-16,-1-4-34 15,1-2-145-15,5-9-82 16,4-7-208-16</inkml:trace>
  <inkml:trace contextRef="#ctx0" brushRef="#br0" timeOffset="-83500.52">25545 9587 921 0,'0'-17'376'0,"0"3"-114"0,-2 0-40 16,2 1-68-16,0 5-70 15,0 3-56-15,2 4-28 16,0 1 0-16,3 6 0 15,1 4 0-15,5 3 0 16,2 6 0-16,-1 5 0 16,-2 4 0-16,1 1 0 0,-5 5 0 15,-3-1 0-15,-3-4 0 16,-3-2 0-16,-2-8 0 16,1-5 0-16,1-8 0 15,3-5 0-15,-3-7 0 16,3-2 0-16,-2-7 0 15,-1-8 0-15,3-6 0 16,0-3 0-16,5-2 0 16,4-2 0-16,4 2 0 15,5 1 0-15,2 5 0 16,2 5 0-16,2 6 0 16,-4 6 0-16,2 7 0 15,-2 5 0-15,1 8 0 16,-3 3 0-16,1 7 0 15,-3 4 0-15,-3 2 0 16,-4 5 0-16,-3 1 0 0,-3 1 0 16,-3 1 0-16,1-5 0 15,-1-5 0-15,2-6 0 16,0-7 0-16,2-2 0 16,0-5-186-16,2-3-70 15,5-5-300-15</inkml:trace>
  <inkml:trace contextRef="#ctx0" brushRef="#br0" timeOffset="-83003.58">26110 9549 1061 0,'6'-24'195'0,"-3"-3"78"16,-1 3-17-16,-2 1-73 15,-2 7-104-15,2 6-79 16,-1 4 0-16,1 5 0 15,-2 5 0-15,0 7 0 16,-1 6 0-16,3 7 0 16,0 7 0-16,5 2 0 15,4-3 0-15,7-1 0 16,2-7 0-16,6-4 0 16,2-8 0-16,0-7 0 15,1-6 0-15,-2-7 0 0,-2-3 0 16,-2-6 0-16,-8-1 0 15,-2-1 0-15,-7-1 0 16,-4-1 0-16,-3 0 0 16,-3 2 0-16,-1 4 0 15,2 4 0-15,2 6 0 16,2 4 0-16,1 4 0 16,0 6 0-16,0 6 0 15,1 3 0-15,2 10 0 16,-1 4 0-16,-1 3 0 15,-1 6 0-15,-3 0 0 16,-4 5 0-16,-5-1 0 16,-4 1 0-16,-4-4 0 15,-1-5 0-15,-3-5 0 0,4-10 0 16,0-4 0-16,1-7-29 16,4-6-229-16,1-6-297 15</inkml:trace>
  <inkml:trace contextRef="#ctx0" brushRef="#br0" timeOffset="-81969.42">26942 9396 1012 0,'2'-13'310'16,"-2"-3"-41"-16,-3-2-67 16,-2-2-47-16,0 1-56 15,2 3-99-15,1 7 0 16,2 2 0-16,0 5 0 15,0 4 0-15,0 2 0 16,5 6 0-16,3 8 0 16,2 5 0-16,2 8 0 15,1 5 0-15,-4 3 0 16,-3 0 0-16,-5-1 0 16,-2-3 0-16,-4-3 0 15,1-4 0-15,-1-8 0 0,2-7 0 16,3-4 0-16,0-6 0 15,2-4 0-15,-1-5 0 16,2-4 0-16,2-4 0 16,2-6 0-16,4-4 0 15,2-2 0-15,2-3 0 16,-1-1 0-16,0-1 0 16,0 5 0-16,-2 2 0 15,1 5 0-15,2 6 0 16,0 6 0-16,-3 3 0 15,3 4 0-15,-2 3 0 16,2 4 0-16,-4 4 0 16,1 6 0-16,-2 5 0 15,1 4 0-15,-2 4 0 0,1 1 0 16,2-3 0-16,2-3 0 16,3-4 0-16,2-6 0 15,3-5 0-15,0-6 0 16,2-5 0-16,-5-3 0 15,4-6 0-15,-4-3 0 16,-3-3 0-16,1-4 0 16,-2-2 0-16,-2-3 0 15,-1-4 0-15,-4 2 0 16,-1-2 0-16,-4 1 0 16,-5 2 0-16,-2 5 0 15,-3 3 0-15,1 2 0 16,-2 5 0-16,0 2 0 15,-3 6 0-15,-1 8 0 16,-5 6 0-16,1 5 0 0,-5 8 0 16,3 7 0-16,0 3 0 15,6 2 0-15,3 0 0 16,8-4 0-16,11-4 0 16,5-4 0-16,12-5-55 15,7-4-62-15,8-1-50 16,7-2-68-16,0-4-93 15,2-1-239-15</inkml:trace>
  <inkml:trace contextRef="#ctx0" brushRef="#br0" timeOffset="-81302.23">27955 9393 923 0,'5'-17'250'15,"-3"2"-6"-15,-4-3-52 16,-3 1-65-16,-3-2-11 16,-3 1-32-16,-1 1-21 15,-3 3-15-15,2 4-48 0,0 5 0 16,4 2 0-16,1 3 0 15,0 3 0-15,1 2 0 16,0 2 0-16,-1 5 0 16,1 2 0-16,-4 4 0 15,4 2 0-15,-1 1 0 16,4 6 0-16,-2-4 0 16,6-1 0-16,4-4 0 15,1-4 0-15,2-5 0 16,7-6 0-16,4-4 0 15,1-7 0-15,1-3 0 16,2-5 0-16,-4-4 0 16,-5-1 0-16,-4-2 0 15,0-2 0-15,-6 0 0 0,-2 2 0 16,-1 4 0-16,-1 3 0 16,-1 8 0-16,1 3 0 15,-1 4 0-15,0 4 0 16,2 5 0-16,-2 7 0 15,2 8 0-15,4 10 0 16,-1 7 0-16,5 3 0 16,0 2 0-16,2-1 0 15,-1-3 0-15,-3-2 0 16,-5 1 0-16,-2-4 0 16,-5 1 0-16,-7-5 0 15,-6-2 0-15,-4-3 0 0,-6-5 0 16,-3-7 0-16,-1-4 0 15,1-5 0-15,6-7 0 16,6-7 0-16,10-4-234 16,10-8-78-16,10-3-162 15</inkml:trace>
  <inkml:trace contextRef="#ctx0" brushRef="#br0" timeOffset="-80858.39">28327 9450 1094 0,'9'-14'217'16,"-4"-2"6"-16,-5-2-18 15,-2 1-37-15,-1 1-47 0,-1 4-102 16,-1 4-19-16,0-1 0 16,-2 8 0-16,-2 2 0 15,-3 6 0-15,-6 4 0 16,0 6 0-16,-2 6 0 15,0 5 0-15,4 4 0 16,1 4 0-16,7-2 0 16,7-4 0-16,7-3 0 15,7-7 0-15,2-6 0 16,6-8 0-16,0-6 0 16,3-8 0-16,-2-5 0 15,0-4 0-15,-2-5 0 0,-5 2 0 16,-3 1 0-1,-4-1 0-15,-1 6 0 0,-3 1 0 16,-2 5 0-16,-1 4 0 16,1 2 0-16,-2 2 0 15,1 6 0-15,2 4 0 16,2 4 0-16,-1 4 0 16,5 5 0-16,-3-1-47 15,0 1-186-15,2-3-88 16,0-2-224-16</inkml:trace>
  <inkml:trace contextRef="#ctx0" brushRef="#br0" timeOffset="-80372.69">28731 9043 1001 0,'-3'-25'261'15,"-1"-1"-27"1,-1 0-45-16,-2 2-10 0,3 6-39 16,1 4-97-16,0 4-43 15,1 5 0-15,2 5 0 16,-2 8 0-16,1 6 0 16,-1 9 0-16,2 11 0 15,-1 10 0-15,1 8 0 16,3 9 0-16,2 5 0 15,2 4 0-15,3 2 0 16,2-5 0-16,-3-6 0 16,-2-9 0-16,-2-10 0 0,0-10 0 15,-4-13 0-15,-1-7 0 16,2-8-4-16,1-8-169 16,-3-8-76-16,0-3-178 15,-6-7-437-15</inkml:trace>
  <inkml:trace contextRef="#ctx0" brushRef="#br0" timeOffset="-80024.92">28585 9365 588 0,'6'-9'388'16,"6"-2"-272"-16,5 0-26 0,9 1-19 15,12 3-1-15,11 4-31 16,7 5 4-16,3 2 22 15,-7 2 9-15,-7-1 3 16,-11 1 13-16,-9-4-1 16,-11-1 2-16,-4-2-6 15,-4-1-27-15,-3 1-45 16,-1-1-13-16,-1 2 0 16,1 2 0-16,-1 2 0 15,2 7 0-15,2 3 0 16,-1 4 0-16,2 5 0 15,-3 0 0-15,0-2 0 16,-1-2 0-16,-2-1 0 16,0-1 0-16,0-3 0 15,-4-1-6-15,1-2-229 0,-1-2-103 16,-5-2-232-16</inkml:trace>
  <inkml:trace contextRef="#ctx0" brushRef="#br0" timeOffset="-79839.84">29040 9169 1282 0,'6'-20'261'0,"-1"3"-31"16,-4 2-51-16,1 1-84 16,-1 4-95-16,2 3 0 15,-2 4 0-15,-1 2 0 16,0 5-142-16,0 5-78 15,0 10-135-15,2 9-328 0</inkml:trace>
  <inkml:trace contextRef="#ctx0" brushRef="#br0" timeOffset="-79524.33">29166 9339 1109 0,'1'-6'317'0,"1"-1"-61"15,-1 2-112-15,1 1-89 0,-1 4-42 16,2 5 19 0,3 7 9-16,1 5-16 0,1 7 4 15,3 4-15-15,-1-2-2 16,-1 0-12-16,-2-7 0 16,-1-6 0-16,0-6 0 15,-2-5 0-15,3-6 0 16,0-4 0-16,5-7 0 15,1-3 0-15,2-5 0 16,-4-3 0-16,-2-2 0 16,-2 3 0-16,-1 5 0 15,-2 5-67-15,1 11-257 16,3 4-92-16,-1 7-397 16</inkml:trace>
  <inkml:trace contextRef="#ctx0" brushRef="#br0" timeOffset="-79175.26">29422 9439 561 0,'2'10'311'0,"5"-1"-44"15,2-2-59-15,6 0-78 16,4-3-53-16,7-1-22 16,0-4-5-16,3-2-8 15,-5-5-2-15,0-3-8 16,-3-3 5-16,-5-3-7 15,0-3-1-15,-3-2-8 16,-5-1 1-16,-3-4-7 16,-5-1-6-16,-6-1-5 15,-6 4-2-15,-3 4 4 0,-6 6 5 16,-4 8-3-16,-2 10 2 16,-1 10-7-16,2 8 1 15,2 10-2-15,3 7-1 16,8 6 0-16,4 1-1 15,8-3-4-15,6-2-4 16,7-9-58-16,11-5-63 16,8-8-77-16,12-6-204 15</inkml:trace>
  <inkml:trace contextRef="#ctx0" brushRef="#br0" timeOffset="-78630.23">30081 8878 1051 0,'14'-11'271'16,"-8"0"14"-16,-2 2-70 15,-6 2-64-15,0 4-77 16,1 1-74-16,-1 6 0 16,-4 6 0-16,-1 8 0 15,-7 9 0-15,-1 14 0 16,1 7 0-16,4 7 0 16,4 8 0-16,6 5 0 0,8 0 0 15,4 1 0-15,3-4 0 16,5-6 0-16,0-10 0 15,4-7 0-15,-2-10 0 16,-1-7 0-16,-4-8 0 16,-3-7 0-16,-2-5 0 15,-1-8 0-15,-1-4 0 16,1-5 0-16,1-5-238 16,-1-1-169-16,0-3-730 15</inkml:trace>
  <inkml:trace contextRef="#ctx0" brushRef="#br0" timeOffset="-78342.06">30368 9261 1225 0,'-1'2'244'0,"-1"-4"-63"15,1 1-40-15,1-2-63 16,4 1-42-16,5 0-26 16,10-1 3-16,7-3 4 15,7 0 12-15,2 1-7 16,0 0-14-16,-10 2-6 16,-6 0-2-16,-10 3-6 15,-6 0-43-15,-7 3-13 16,-5 2-82-16,-4-1-127 0,-3 2-266 15</inkml:trace>
  <inkml:trace contextRef="#ctx0" brushRef="#br0" timeOffset="-78009.81">30680 8897 1270 0,'-3'-10'253'16,"0"3"-53"-16,1 1-66 0,1 4-79 15,1 2-36-15,4 5-17 16,6 3 54-16,7 7-1 16,7 7-52-16,7 10-3 15,4 9 0-15,-2 7 0 16,-4 9 0-16,-6 8 0 15,-10 3 0-15,-8 1 0 16,-8-4 0-16,-6-7 0 16,-4-12 0-16,-4-9 0 15,4-12 0-15,-1-7 0 16,3-6 0-16,3-7-161 16,2-2-180-16,1-7-455 15</inkml:trace>
  <inkml:trace contextRef="#ctx0" brushRef="#br0" timeOffset="-77440.83">31503 9060 1038 0,'16'-15'227'15,"-5"2"-45"-15,-6 2-33 16,-4 3-19-16,-1 2-4 16,-1 3-50-16,-1 2-61 15,-5 4-15-15,-8 4 0 16,-5 4 1-16,-7 7 1 16,-4 3-2-16,3 4-2 15,3-3-1-15,8-1-3 16,8-4-2-16,11-1 8 0,11-5 6 15,10 0 0 1,7 2 10-16,4 2 8 0,4 2-3 16,-2 3-7-16,-6 3 2 15,-2-3-5-15,-6 3-5 16,-6-3-6-16,-6-3 0 16,-4-2 0-16,-7 1 0 15,-5-2 0-15,-9 2 0 16,-11-2 0-16,-3-3 0 15,-4-2 0-15,3-3-68 0,5-5-62 16,9-6-94 0,9-3-232-16</inkml:trace>
  <inkml:trace contextRef="#ctx0" brushRef="#br0" timeOffset="-77004.98">31861 9192 1069 0,'9'-18'252'0,"-6"-1"14"16,-3 3-92-16,-3 5-28 15,-1 4-65-15,-3 3-35 16,1 2-33-16,-3 6-13 16,-2 4 0-16,-2 4 0 0,1 7 0 15,-3 4 0-15,4 3 0 16,2 2 0-16,2 1 0 15,4-3-5-15,0-6-20 16,5-6 15-16,2-5 10 16,3-6 3-16,5-6 2 15,3-6 2-15,2-5-3 16,0-3-3-16,0-5 3 16,-1-2 0-16,-4-1 3 15,0 3-2-15,-4 4-5 16,-4 4 0-16,-1 6 0 15,-1 3 0-15,-2 5 0 16,0 0 0-16,-2 7 0 16,4 5 0-16,2 4 0 15,-1 8 0-15,6 6 0 0,3 0-74 16,0-4-53 0,7 0-45-16,7-8-84 0,0-5-238 15</inkml:trace>
  <inkml:trace contextRef="#ctx0" brushRef="#br0" timeOffset="-76373.98">32191 9177 1000 0,'-1'-19'332'0,"-4"-26"-60"16,4 42-47-16,1 1-80 0,-2 2-72 15,2 2-73 1,-1-4 0-16,1 8 0 0,1 4 0 15,1 5 0-15,1 7 0 16,1 7 0-16,-1 6 0 16,3 3 0-16,-3-1 0 15,-3 0 0-15,0-3 0 16,-3-9 0-16,-1-6 0 16,1-9 0-16,3-6 0 15,0-7 0-15,1-5 0 16,2-5 0-16,1-7 0 15,1-8 0-15,1-7 0 0,3 0 0 16,1-4 0 0,2 4 0-16,1 7 0 0,-2 8 0 15,1 7 0-15,4 8 0 16,-2 6 0-16,4 6 0 16,0 4 0-16,0 5 0 15,-3 3 0-15,-2 4 0 16,-5 3 0-16,-4 0 0 15,-4-3 0-15,-1-5 0 16,-1-5 0-16,1-7 0 16,-1-5 0-16,2-5 0 15,2-7 0-15,-1-1 0 16,2-6 0-16,0-6 0 16,2 1 0-16,2-1 0 0,-1 3 0 15,1 4 0-15,1 3 0 16,1 5 0-16,0 3 0 15,0 4 0-15,2 5 0 16,2 4 0-16,-1 6 0 16,-1 5 0-16,0 0 0 15,-2 5 0-15,-2 3 0 16,-2-4-35-16,-1-1-131 16,1-3-76-16,1-5-125 15,5-4-332-15</inkml:trace>
  <inkml:trace contextRef="#ctx0" brushRef="#br0" timeOffset="-75975.83">32714 9183 1004 0,'0'-22'291'0,"1"-1"-28"16,-1 4-41-16,-1 6-24 0,1 2-129 15,0 6-69-15,-2 4 0 16,2 2 0-16,0 4 0 15,-2 6 0-15,2 5 0 16,0 11 0-16,2 7 0 16,-2 8 0-16,2 9 0 15,-2 2 0-15,0 1 0 16,0 2 0-16,0-1 0 0,0-2 0 16,0 0 0-1,3-4 0-15,0-8 0 0,2-3 0 16,1-10 0-16,-1-8 0 15,-2-7 0-15,-2-7 0 16,-1-1 0-16,0-4 0 16,-1-1 0-16,-1-2 0 15,-1-5 0-15,3-6-156 16,2-9-43-16,2-4 71 16,4-6 6-16,-1-6 35 15,-4 2-21-15,-6-4-48 16,-6-2-114-16,-3-3-258 15</inkml:trace>
  <inkml:trace contextRef="#ctx0" brushRef="#br0" timeOffset="-75712.43">32690 9255 935 0,'10'-30'188'0,"-1"10"26"15,-1 1-109-15,-1 4-21 16,-3 1-58-16,1 4-7 16,-2 1-12-16,0 3 7 15,0 3-14-15,-2 3 2 16,2 6 0-16,6 3 28 15,2 4 20-15,5 4 12 16,6 3-20-16,2 4-1 16,2 3-2-16,-1 0-17 15,-5 1 1-15,-6 0-4 16,-8-3 6-16,-7-2 0 16,-8-3 1-16,-12-1-13 0,-7-5-13 15,-7-5-4-15,-1-5-51 16,-1-7-81-16,5-6-122 15,9-3-243-15</inkml:trace>
  <inkml:trace contextRef="#ctx0" brushRef="#br0" timeOffset="-75294.19">33040 8844 1046 0,'-5'-12'251'0,"-2"-2"-8"15,1 0-36-15,0-2-33 16,2 3-48-16,1 3-126 16,1 2 0-16,1 1 0 15,1 4 0-15,0 3 0 16,0 0 0-16,0 3 0 15,0 5 0-15,-2 8 0 16,2 7 0-16,0 11 0 16,-1 10 0-16,1 8 0 15,1 11 0-15,4 5 0 16,1 2 0-16,0-1 0 0,1-2 0 16,0-11 0-1,0-9 0-15,-3-11 0 0,-1-10 0 16,-1-12 0-1,-1-6 0-15,-1-6 0 16,0-2 0-16,2-2 0 0,-2-2 0 16,1-3 0-16,2-1-101 15,3-2-481-15</inkml:trace>
  <inkml:trace contextRef="#ctx0" brushRef="#br0" timeOffset="-74731.63">33334 9238 800 0,'-12'2'279'16,"3"5"-122"-16,-3-1 55 16,6-2-87-16,0 2-77 15,3 0 18-15,5 1-13 16,4-1-16-16,1 1-14 16,8-2 10-16,0 0-12 15,4-2-4-15,1-3-2 0,2-5-3 16,-1-3-4-1,1-3 5-15,-3-4 7 0,0-3-9 16,-3-2-1-16,-1 1-6 16,-6-4 1-16,-1 1-2 15,-4-1-2-15,-4 2 1 16,-6 3-2-16,2 4 0 16,-1 4 4-16,-2 4-4 15,-3 5-2-15,-4 2-2 16,-7 5 0-16,0 4 3 15,-7 6-1-15,-1 5 2 16,-1 6 4-16,2 5 4 16,3 2 5-16,3 2-2 15,8 0 9-15,8-2 1 0,9-1-17 16,4-5-4-16,11 0 0 16,5-2-1-16,5-4-53 15,9-2-83-15,2-6-161 16,5-4-401-16</inkml:trace>
  <inkml:trace contextRef="#ctx0" brushRef="#br0" timeOffset="-74544.13">33714 9487 1296 0,'6'-3'378'0,"0"-2"-70"15,-2 0-243-15,-3-1-65 0,-1 2 0 16,-1 1 0-16,-1 0 0 15,0 2 0-15,2-3 0 16,0 1 0-16,2 0 0 16,-4 1 0-16,2 6-313 15,-4 3-407-15</inkml:trace>
  <inkml:trace contextRef="#ctx0" brushRef="#br0" timeOffset="-69052.69">6047 4309 540 0,'8'0'206'16,"-3"0"-78"-16,-4-1 91 15,-1-1-82-15,0 1-22 16,0-1-18-16,0 2-17 0,0-1-18 16,0 1-16-16,0 0-2 15,0 0-6-15,2 0-3 16,-2 0 11-16,0 0 2 16,0 0-7-16,0 0-2 15,0 0-9-15,0 0-8 16,-2 0-10-16,2 0-2 15,0 1-9-15,0 1 1 16,0-1-4-16,-1 1 1 16,1 3-1-16,-2 4 1 15,2 5 2-15,-3 6 0 16,2 5 1-16,-3 1-2 16,1 1 0-16,-2-1-1 15,2-2 1-15,0-4 1 0,-3-1-1 16,4-3 0-16,-1 0 1 15,0-1-1 1,-1-1 0-16,0-2 3 0,-1-1-2 16,2-2-1-16,0-4 0 15,0-2 1-15,3 0 1 16,-1-3 0-16,1-2-1 16,1 2 2-16,-1 0-3 15,0 0 0-15,2 0-4 16,-1-1-7-16,2 2 7 15,2 1 4-15,2 1 0 16,5 1 0-16,5 0 0 16,3 0 2-16,4 1-1 0,3-3-1 15,3 1 2-15,-2-2-1 16,-2 2 0-16,-1 1 0 16,-4-1-1-16,-9 2 1 15,1-3 1-15,-5 1-2 16,-5 0 2-16,0-3-2 15,-3 2 0-15,0-2-2 16,0 1-41-16,-2 2-106 16,1 1-114-16,-2 2-400 15</inkml:trace>
  <inkml:trace contextRef="#ctx0" brushRef="#br0" timeOffset="-67651.75">6030 4666 224 0,'0'2'260'16,"0"-1"-169"-16,0-1 96 15,0-1-74-15,0 1 45 16,0 0-23-16,-2-2 4 16,2 0-35-16,0 1-10 0,0 1-48 15,0-1-20-15,0 1-7 16,0 0-1-16,0 0-6 16,2-2-4-16,-2 4 0 15,0-2 21-15,0 0 2 16,0 0 9-16,0 0 5 15,0 0-14-15,0-2-15 16,0 2-7-16,0-1-2 16,0 0-2-16,3-4 2 15,0-1-7-15,3-6 0 16,3-4 0-16,4-4 4 16,4-5-1-16,7-1-3 15,4-8 2-15,8-1-1 16,5-7 0-16,6 0-1 15,0 0 0-15,-2 2 1 0,-2 7 0 16,-8 5-1-16,-7 2-1 16,-2 2 1-16,2-3 0 15,5-4 0-15,5-4 0 16,7-3-3-16,6-1 2 16,-3 0 1-16,-2 2-1 15,-3 4 3-15,-7 0-1 16,-6 4-1-16,-5-1 1 15,1 0-2-15,-1-2-3 16,9-5 4-16,5-5 0 0,10-2 0 16,5 0 0-16,-2 4-2 15,-4 4 2-15,-5 6 1 16,-8 7 0 0,-10 3-1-16,-1 4 0 0,-5-1 1 15,1 0-1-15,2-1 1 16,0-3-1-16,1 1 0 15,1-1 2-15,-2 4-3 16,-7 3 3-16,-2 4 4 16,-5 3 6-16,-5 3-1 15,0 1-10-15,0 1 1 16,0-5-2-16,4 2-1 16,2-3 1-16,2 1 0 15,0 0-1-15,-3 0 2 16,3 2-3-16,-7 2 3 0,2-1-1 15,-5 3 6-15,1-1-6 16,-1 2 0-16,-1-1 3 16,0 1-3-16,0-2 0 15,2 2 2-15,-2 0-2 16,0 0 1-16,0 0 0 16,0 0 0-16,0 0 18 15,-2-1 2-15,2 1 1 16,0 0-9-16,0 0-5 15,0 0-6-15,0 0 2 16,0 0-4-16,0 1-4 16,0-1-28-16,-1 2-56 0,1-1-65 15,-2 3-14-15,-1 2-60 16,-4 1-232-16</inkml:trace>
  <inkml:trace contextRef="#ctx0" brushRef="#br0" timeOffset="-67074.3">7471 3166 196 0,'-7'-4'895'16,"2"1"-637"-16,-1 0-51 15,-1-1-45-15,1 1-21 16,0 2-43-16,2-1-24 16,2 2-58-16,-1 0-16 15,0 2 0-15,3-2 0 16,0 1 0-16,0-1 0 16,3 1 0-16,-3-1 0 15,3 0 0-15,-1 2 0 16,4-1 0-16,8 2 0 15,3 0 0-15,13 4 0 16,4-3 0-16,0 4 0 16,2-2 0-16,-2-2 0 0,-5 0 0 15,-6-1 0-15,-9 0 0 16,-2-2 0-16,-3 0 0 16,-6 0 0-16,-2-1 0 15,-1 2 0-15,0-2 0 16,0-2 0-16,0 2 0 15,-1 2 0-15,1 0 0 16,0 2 0-16,0 3 0 16,-2 5 0-16,2 5 0 15,-1 4 0-15,-1 1 0 16,1-3 0-16,-1-2 0 16,1-4 0-16,1-5 0 15,-3-2 0-15,3 0 0 16,-3 1 0-16,0 3 0 0,-3 1-3 15,0 3-243-15,0 1-118 16,-3 2-612-16</inkml:trace>
  <inkml:trace contextRef="#ctx0" brushRef="#br0" timeOffset="-44414.08">2931 12742 449 0,'2'2'75'15,"-2"0"73"-15,-2 0-23 16,2-2-59-16,0-2 10 16,2 0 20-16,-2 1-6 15,3 0 26-15,-3 0 20 16,0 1 4-16,0 0-4 0,0 1-5 15,0-1-16 1,-3-1-5-16,3-1-72 0,0-2-38 16,-2-3 0-16,2-3 0 15,-1 0 0-15,1 2 0 16,-2-1 0-16,4 3 0 16,-4 5 0-16,4 1 0 15,-2 0 0-15,0 6 0 16,1 4 0-16,1 6 0 15,-2 7 0-15,3 10 0 16,-3 2 0-16,0 6 0 16,3 4 0-16,-3 3 0 15,4 1 0-15,-1 2 0 16,0-2 0-16,0-2 0 0,0-4 0 16,0-2 0-16,0-5 0 15,0-5 0-15,0-4 0 16,0-9 0-16,0-5 0 15,-2-6 0-15,-1-4 0 16,0-3 0-16,-1 0 0 16,-3-3 0-16,2-3-79 15,-1-1-278-15,0-5-332 16</inkml:trace>
  <inkml:trace contextRef="#ctx0" brushRef="#br0" timeOffset="-44038.24">2946 12682 875 0,'-3'-3'291'15,"-1"-3"-92"-15,-2-1-52 0,1 0-63 16,1 2-43-16,2 4-24 16,2 0-8-16,3 1-9 15,8 0 2-15,10-2 4 16,10-1 6-16,8-4-6 15,10 2-4-15,-4-2-2 16,-2 2-1-16,-10 3-30 16,-11 3-93-16,-4 5-58 15,-9 3-55-15,-5 8-383 16</inkml:trace>
  <inkml:trace contextRef="#ctx0" brushRef="#br0" timeOffset="-43738.78">2933 13112 790 0,'3'6'242'0,"-6"-2"-41"16,1-3-50-16,1 2-46 15,-1-1-46-15,2-1-12 16,-1 0-21-16,2-1-11 16,4-1 2-16,8 1 13 15,5-3-13-15,9-1-11 16,12-2-6-16,4 2-2 0,-1-2-43 16,-5 5-77-16,-5 4-66 15,-10 1-53-15,-9 7-109 16</inkml:trace>
  <inkml:trace contextRef="#ctx0" brushRef="#br0" timeOffset="-43451.54">2897 13465 1138 0,'0'5'137'0,"0"-3"34"16,0-2-10 0,0 0-107-16,0-2-28 0,6 0-15 15,6-1-10-15,6-3 0 16,15 0 7-16,10-1 5 16,5-1-1-16,-1 0-7 15,-6 5-4-15,-10-1-1 16,-9 3-6-16,-11 1-58 15,-8 0-77-15,0 3-139 16,-6 0-479-16</inkml:trace>
  <inkml:trace contextRef="#ctx0" brushRef="#br0" timeOffset="-42740.3">3744 13095 898 0,'6'-16'331'16,"-4"2"-129"-16,-2 2-33 0,-3-1-72 16,-2 3-1-16,-5 2-32 15,4 0-15-15,-3 6-25 16,-6 2-16-16,-6 10 1 16,-1 5 2-16,-5 7 1 15,-4 7-8-15,2 3 0 16,1 3 0-16,7 2-3 15,6-4-1-15,6-5-1 16,6-6 0-16,9-6 1 16,8-6 0-16,5-6 4 15,8-6-3-15,1-4 1 16,2-8 1-16,-4-4-2 0,-1-4 3 16,3-3-3-16,-4-4 4 15,-3-1-1-15,-3 0 5 16,-5 1 7-16,-4 2 0 15,-4 4-16-15,-2 5 0 16,-2 5 0-16,-1 4 0 16,0 6 0-16,0 2 0 15,0 5 0-15,2 6 0 16,-1 7 0-16,5 11 0 16,1 10 0-16,1 7 0 15,4 7 0-15,0 1 0 16,0 1 0-16,-3-1 0 15,-2-1 0-15,-1-4 0 16,-6-1 0-16,-3-8 0 16,-3-6 0-16,2-11 0 0,1-5 0 15,3-8 0-15,0-6 0 16,0-3 0-16,-3 0 0 16,3-5 0-16,-2-2 0 15,1-6-148-15,-1-7-424 16</inkml:trace>
  <inkml:trace contextRef="#ctx0" brushRef="#br0" timeOffset="-42146.17">4140 13135 1000 0,'0'-10'297'16,"0"-3"-50"-16,-3 1-59 16,-2 1-40-16,-1 1-65 15,0 0 0-15,-1 3-82 16,1 0-1-16,0 3 0 15,3 3 0-15,0 1 0 0,0 7 0 16,3 4 0-16,-3 6 0 16,3 7 0-16,-2 6 0 15,2 0 0-15,2 2 0 16,4-4 0-16,0-6 0 16,6-3 0-16,0-6 0 15,0-6 0-15,7-6 0 16,0-4 0-16,1-5 0 15,4-4 0-15,-2-8 0 16,-4 1 0-16,-3-2 0 16,-6 0 0-16,-3-4 0 15,-4 3 0-15,-2 0 0 16,-5 2 0-16,2 4 0 0,0 5 0 16,0 2 0-16,-2 5 0 15,2 4 0-15,2 4 0 16,-1 6 0-16,2 6 0 15,0 6 0-15,2 7 0 16,4 0 0-16,3 0 0 16,2-3 0-16,3-1-18 15,7-5-123-15,2-3-114 16,5-5-129-16,8-6-515 16</inkml:trace>
  <inkml:trace contextRef="#ctx0" brushRef="#br0" timeOffset="-41726.78">4747 13096 1275 0,'9'-27'184'0,"-3"1"26"16,-9 0-47-16,-3 4-61 16,0 4-33-16,-3 3-30 15,-3 8-34-15,2 5-5 16,-7 6 0-16,2 8 0 15,-1 9 0-15,-2 11 0 16,0 5 0-16,5 4 0 16,2 2 0-16,1-6 0 15,8-2 0-15,4-9 0 0,1-7 0 16,7-8 0-16,2-8 0 16,4-9 0-16,-2-5 0 15,7-7 0 1,-3-5 0-16,0-4 0 0,-5-1 0 15,0 0 0-15,-5 3 0 16,-2 2 0-16,-1 7 0 16,-1 5 0-16,-3 7 0 15,1 7 0-15,4 6 0 16,0 8 0-16,3 8 0 16,4 4 0-16,-1 2 0 15,-1 2-1-15,2-5-189 16,-1-4-112-16,4-6-294 15</inkml:trace>
  <inkml:trace contextRef="#ctx0" brushRef="#br0" timeOffset="-41174.26">5045 12587 932 0,'0'-14'283'16,"0"0"-49"-16,-3-1-62 15,-1-1-33-15,0 3-10 16,1 5-51-16,1 3-38 15,-1 4-36-15,3 4 1 0,0 7 10 16,0 5 1 0,0 9-16-16,0 10 0 0,3 8 0 15,-3 9 0-15,0 4 0 16,2 6 0-16,-1 1 0 16,3 0 0-16,1-4 0 15,-1-4 0-15,2-7 0 16,2-6 0-16,-5-8 0 15,4-9 0-15,-1-7-24 16,-3-6-70-16,-1-5-80 16,-1-2-7-16,1-4-184 15,-4-6-595-15</inkml:trace>
  <inkml:trace contextRef="#ctx0" brushRef="#br0" timeOffset="-40728.44">4877 13017 613 0,'-11'-5'366'0,"4"2"-224"16,2-3-34-16,5 3-54 16,5-2-46-16,10 2 6 15,13-2 0-15,11 2 12 16,9-1 17-16,5-1-19 0,-2 2-10 15,1-2-7-15,-4 4-2 16,-8 0-5-16,-7 1 2 16,-6 1-2-16,-10 0 4 15,-6 1 4-15,-5-2 24 16,-3 2 37-16,-1-2 11 16,-2 0 4-16,-2 0 3 15,2 0-19-15,0 0-20 16,0 1-30-16,2 4 3 15,-1 4 13-15,2 8-13 16,2 7 3-16,-1 8-15 16,-1 5-9-16,2 0 0 15,-1-2 0-15,-1-5 0 16,2-7 0-16,-2-5 0 0,0-7 0 16,1-4-12-1,-4-4-71-15,1-3-133 0,1-6-215 16,-2-3-503-16</inkml:trace>
  <inkml:trace contextRef="#ctx0" brushRef="#br0" timeOffset="-40460.15">5396 12807 1178 0,'8'-17'204'15,"-3"3"20"-15,-2 5-65 16,-4 4-90-16,-1 5-43 0,2 4 6 15,0 2 43-15,0 1-23 16,0-2-24 0,0 0-28-16,0-3 0 0,-1-2 0 15,1-1 0-15,-4-5 0 16,1-3 0-16,-2-4 0 16,2 2 0-16,0-2 0 15,3 4 0-15,0 8-201 16,6 8-53-16,7 11-104 15,5 7-344-15</inkml:trace>
  <inkml:trace contextRef="#ctx0" brushRef="#br0" timeOffset="-40085.03">5757 13024 543 0,'12'-17'800'0,"-2"-3"-522"15,-5-3-25-15,-4-1-128 16,-2 4-77-16,-2 3-48 16,-2 5 0-16,0 7 0 15,-3 6 0-15,-3 8 0 16,-3 5 0-16,-3 8 0 16,-2 7 0-16,2 7 0 15,1 6 0-15,7 1 0 16,3 0 0-16,9-7 0 15,3-5 0-15,11-8 0 0,2-9 0 16,3-6 0-16,-2-4 0 16,-1-5 0-16,-3-6 0 15,-4-5 0-15,-3-7 0 16,0-5 0-16,-6-3 0 16,0-2 0-16,-9-4 0 15,-4 3 0-15,-7 3 0 16,-2 2 0-16,0 8-51 15,4 9-333-15,4 9-152 16</inkml:trace>
  <inkml:trace contextRef="#ctx0" brushRef="#br0" timeOffset="-39611.32">6008 13012 1091 0,'6'-20'291'16,"2"-5"1"-16,-3 3-90 16,-2 4-115-16,3 5-21 15,-3 7-58-15,6 8 0 16,1 5-6-16,1 8-2 16,5 4 0-16,-2 8 0 15,-2 4 0-15,-1 4 0 16,-6 0 0-16,-2 2 0 15,-3-3 0-15,-3-4 0 0,-3-3 0 16,1-11 0 0,1-6 0-16,1-8 0 0,2-7 0 15,2-9 0-15,1-5 0 16,3-10 0-16,3-6 0 16,4-5 0-16,3-3 0 15,1 0 0-15,4 5 0 16,-2 6 0-16,1 9 0 15,3 10 0-15,-2 8 0 16,4 9 0-16,-5 6 0 16,3 6 0-16,-4 3 0 15,-3 7 0-15,-6 3 0 0,-3 3 0 16,-3 1 0-16,-1 2 0 16,-1-3 0-16,2-5-99 15,1-6-196-15,7-4-130 16</inkml:trace>
  <inkml:trace contextRef="#ctx0" brushRef="#br0" timeOffset="-39306.73">6670 12903 1159 0,'12'-26'171'0,"-6"3"37"15,-3 4-99-15,-3 8-44 16,-3 5-41-16,0 9-22 0,-6 5 3 15,0 8 2 1,-3 5-1-16,-3 6-2 0,0 3 0 16,2 1-2-16,3-1-2 15,5-2 7-15,8-3 9 16,7-7 28-16,5-2 15 16,8-4 13-16,0 1-20 15,0 0-21-15,-1 0-31 16,-4-1 0-16,-7 1 0 15,-7 1 0-15,-7 0 0 16,-9 0 0-16,-3 1-77 16,-7-3-210-16,-1-1-274 15</inkml:trace>
  <inkml:trace contextRef="#ctx0" brushRef="#br0" timeOffset="-38511.5">7825 13290 667 0,'-6'11'440'0,"1"-4"-213"15,1-4 9-15,4-2-111 16,0-1-80-16,3 0-28 16,3 2 23-16,6 0 22 15,6-2-13-15,1 0-8 16,7-1-2-16,-3-2-6 15,-3-1-7-15,-4-3-26 0,-1-1 0 16,-6-5 0-16,3-2 0 16,-2-5 0-16,-2-7 0 15,-4-6 0-15,-4-9 0 16,-6-9 0-16,-4-7 0 16,-8-7 0-16,3-6 0 15,-1-2 0-15,2 1 0 16,7 3 0-16,10 6 0 15,6 6 0-15,4 12 0 16,6 8 0-16,1 6 0 16,2 10 0-16,1 6 0 15,-5 6 0-15,1 9-22 16,2 6-172-16,-5 10-69 0,2 7-124 16,-3 10-282-16</inkml:trace>
  <inkml:trace contextRef="#ctx0" brushRef="#br0" timeOffset="-38307.06">7768 12971 1257 0,'-9'4'119'15,"3"-4"114"-15,3-6-110 0,3 2-53 16,9-3-64-1,12 2 3-15,10 0-9 16,13 2 0-16,11 2-118 0,6 2-192 16,5 1-582-16</inkml:trace>
  <inkml:trace contextRef="#ctx0" brushRef="#br0" timeOffset="-37794.89">8438 13079 965 0,'3'-8'229'0,"2"-6"15"16,-5-4-66-16,-2-4-64 16,-1 1 16-16,-3 2-37 15,1 3-20-15,-1 5-52 16,-2 4-21-16,0 4 0 16,-1 4 0-16,-4 5 0 15,-2 6 0-15,-1 7 0 16,-1 5 0-16,1 7 0 15,7 1 0-15,3 3 0 0,4-3 0 16,7-3 0-16,4-3 0 16,7-6 0-16,4-8 0 15,3-6 0-15,3-6 0 16,2-6 0-16,-1-5 0 16,-3-8 0-16,0-5 0 15,-5-2 0-15,-2-5 0 16,-6-2 0-16,-6 1 0 15,-5 1 0-15,-8 2 0 16,-3 4 0-16,-5 2 0 16,-3 4 0-16,1 4-199 15,3 9-265-15</inkml:trace>
  <inkml:trace contextRef="#ctx0" brushRef="#br0" timeOffset="-18304.81">8728 13002 885 0,'0'-7'223'0,"-2"-2"-10"0,1 1-80 16,-1-3-18-16,2 5-21 15,0 0-13-15,0 2 2 16,0 0-7-16,0 1-16 16,0 2-13-16,0-2-10 15,0 1-37-15,2-2 0 16,-1 2 0-16,-1-2 0 15,2 0 0-15,2 0 0 16,-3 1 0-16,1 2 0 16,1-3 0-16,0 3 0 15,3 0 0-15,1 1 0 16,5-2 0-16,3 2 0 16,4 3 0-16,5 2 0 15,2 2 0-15,5 2 0 0,1 4 0 16,-4 6 0-1,0 3 0-15,-4 6 0 16,-6 5 0-16,-6 2 0 0,-6 2 0 16,-5 1 0-16,-2-3 0 15,-5-2 0-15,0-7 0 16,-2-6 0-16,1-8 0 16,1-7 0-16,0-5 0 15,0-8 0-15,0-4 0 16,-3-9 0-16,3-7 0 15,3-7 0-15,6-2 0 16,3 0 0-16,7 4 0 16,6 6 0-16,4 6 0 0,1 4 0 15,1 8 0 1,-3 3 0-16,-5 6 0 0,-3 3 0 16,-7 0 0-16,1 1 0 15,-5 1 0-15,-3-5 0 16,0 2 0-16,-2-2 0 15,1-2 0-15,-2 2 0 16,-2-2 0-16,1-1-32 16,-2-1-229-16,3-2-163 15</inkml:trace>
  <inkml:trace contextRef="#ctx0" brushRef="#br0" timeOffset="-16661.19">10955 12871 755 0,'6'-12'287'0,"0"0"-47"16,-3-3-39-16,-3-2-69 15,0 2-18-15,0 0-13 16,-2 3-17-16,-1 1-25 16,2 7-20-16,-2-1-14 0,0 4-15 15,-2 4-10 1,-6 7 0-16,-3 4 0 0,-4 7 0 16,-1 4 0-16,-1 4 0 15,4-4 0-15,6-1 0 16,2-3 0-16,11-1 0 15,3 0-1-15,7-1 1 16,5 1-1-16,6-3 2 16,3-3 0-16,6-2-1 15,0-4 0-15,-5-1 0 16,-1-2 0-16,-9 2 0 16,-3 2 0-16,-9 1 0 0,-6 1 0 15,-8 4 0-15,-7 1 0 16,-6 1 0-16,-7 0 0 15,0-3 0-15,-2-2 0 16,3-4 0-16,6-2 0 16,6-5 0-16,2-1-85 15,7-2-226-15,4-1-234 16</inkml:trace>
  <inkml:trace contextRef="#ctx0" brushRef="#br0" timeOffset="-16226.6">11252 13020 1156 0,'12'-20'258'0,"-6"-5"38"16,-3 1-85-16,-3 0-86 15,0 3-124-15,0 4-1 16,-2 6 0-16,2 2 0 15,0 6 0-15,0 3 0 16,2 7 0-16,-2 7 0 16,0 7 0-16,1 11 0 15,2 6 0-15,2 6 0 16,2 2 0-16,2-2 0 16,2-2 0-16,0-8 0 15,1-11 0-15,-1-7 0 0,7-14 0 16,-2-8 0-1,5-8 0-15,0-7 0 0,-3-8 0 16,3-1 0-16,-8-1 0 16,-3-1 0-16,4-55 0 15,-15 75 0-15,-1 2 0 16,-1 1 0-16,0 2 0 16,0-7 0-16,-2 5 0 15,2 5 0-15,2 6-88 16,1 6-238-16,7 6-191 15</inkml:trace>
  <inkml:trace contextRef="#ctx0" brushRef="#br0" timeOffset="-15582.34">11789 12987 1402 0,'1'-15'157'15,"-4"-3"82"-15,-1-1-83 16,0 4-63-16,2 5-93 16,-1 4 0-16,3 5 0 15,0 4 0-15,-1 7 0 16,1 7 0-16,1 9 0 16,1 10 0-16,1 9 0 0,2 5 0 15,0 3 0-15,-2-1 0 16,-2-2 0-16,1-5 0 15,-2-7 0-15,1-6 0 16,-1-5 0-16,2-7 0 16,-2-6 0-16,0-7 0 15,-2-5 0-15,4-3 0 16,-1-7 0-16,2-4-137 16,-1-6-117-16,4-4-21 15,-2-7 14-15,-2-3 103 16,1-6 59-16,0-4 20 15,1-7-138-15,-2-2 3 16,-1-2 214-16,-4 2 229 16,-4 5 2-16,-5 6-21 15,1 8-7-15,-2 5-30 0,0 3-45 16,0 4-43-16,3 3-18 16,3 4-30-16,4 4 2 15,3 3-39-15,7 5 0 16,11 3 0-16,9 7 23 15,10 5 30-15,8 4-15 16,1 7-13-16,-4 1-2 16,-3 2 0-16,-10 4-5 15,-9 0-2-15,-7 0-4 16,-13 1 9-16,-11-2-5 16,-15-2-6-16,-13-6 1 15,-7-5-9-15,-6-4-2 0,3-4-1 16,8-4-27-16,12-5-89 15,13-4-156-15,15-2-458 16</inkml:trace>
  <inkml:trace contextRef="#ctx0" brushRef="#br0" timeOffset="-15207.34">12341 12897 1387 0,'9'-19'191'0,"-3"-2"48"15,-5-1-78-15,-2 4-92 16,-1 4-69-16,1 5 0 16,-1 6 0-16,2 3 0 15,-1 9 0-15,-2 5 0 16,0 9 0-16,1 11 0 15,2 9 0-15,3 7 0 16,0 3 0-16,0 2 0 16,0 2 0-16,-1-6 0 15,-2-2 0-15,1-7 0 16,1-6 0-16,-2-10 0 16,3-7 0-16,1-9 0 0,-2-4 0 15,-1-8 0-15,2-4 0 16,3-4-146-16,-1-6-148 15,1-4-103-15,0-9-57 16</inkml:trace>
  <inkml:trace contextRef="#ctx0" brushRef="#br0" timeOffset="-14938.03">12378 13032 228 0,'-9'-52'30'0,"-1"4"207"16,-1 2-14-16,1 8 1 15,0 9-8-15,2 10-41 16,2 6-83-16,6 5-24 15,0 5-55-15,12 2-3 16,7 5 7-16,10 2-6 16,8 6 15-16,8 3 9 15,-2 5 23-15,-4 0 8 0,-8 1-11 16,-10 1 3-16,-10 0 1 16,-11 1-8-16,-8-1-29 15,-8 2-7-15,-8 0-10 16,-12-2-5-16,-4-6 0 15,-1-2-24-15,7-5-59 16,10-5-79-16,14-6-122 16,14-3-559-16</inkml:trace>
  <inkml:trace contextRef="#ctx0" brushRef="#br0" timeOffset="-14575">12826 12869 1331 0,'18'-18'220'0,"-9"2"-3"16,-6 2-32-16,-6 4-116 15,1 7-51-15,-2 6-18 16,-4 5 3-16,-1 7 1 16,-3 8-4-16,-1 4 0 15,-2 5 0-15,6 2 0 16,3-4 0-16,6 0 0 15,8-6 0-15,6-3 0 0,6-5 0 16,4-7 0 0,1-4 0-16,0-8 0 0,-4-6 0 15,-3-6 0-15,-4-4 0 16,-4-8 0-16,-6-3 0 16,-4-2 0-16,-7-4 0 15,-9 2 0-15,-5 5 0 16,3 5 0-16,-1 9 0 15,3 12-203-15,5 13-193 16,11 9-331-16</inkml:trace>
  <inkml:trace contextRef="#ctx0" brushRef="#br0" timeOffset="-14260.83">13045 12880 1215 0,'12'-15'250'16,"2"-3"-96"-16,5 0 59 16,0 1-119-16,9 8-47 15,7 7 0-15,-1 6-20 16,2 9-27-16,-3 6 0 16,-8 3 0-16,-8 3 0 15,-6 2 0-15,-9 2 0 16,-8-2 0-16,-4-4 0 15,1-6 0-15,0-7 0 16,0-10 0-16,6-10 0 16,3-8 0-16,0-6 0 15,0-6 0-15,9-2 0 0,-2 0 0 16,4-1 0-16,2 4-32 16,-1 7-441-16</inkml:trace>
  <inkml:trace contextRef="#ctx0" brushRef="#br0" timeOffset="-13774.53">13991 12583 989 0,'-3'-22'296'0,"-4"1"-56"16,-1-3-68-16,-2-1 2 15,1 1-33-15,-2 3-106 0,3 1-35 16,1 3 0 0,3 6 0-16,2 4 0 0,1 4 0 15,-1 3 0-15,2 4 0 16,-1 6 0-16,-1 7 0 16,-1 12 0-16,-1 14 0 15,1 12 0-15,-3 11 0 16,3 6 0-16,2 5 0 15,1-6 0-15,0-5 0 16,0-5 0-16,3-8 0 16,1-10 0-16,5-8 0 15,1-9 0-15,10-10 0 16,4-8-314-16,4-8-173 16</inkml:trace>
  <inkml:trace contextRef="#ctx0" brushRef="#br0" timeOffset="-13591">13624 12873 171 0,'-10'-4'1154'0,"10"-4"-1018"16,17-2 24-16,19-2-93 15,15 2-48-15,19 3-19 16,14 2-78-16,8 0-266 15</inkml:trace>
  <inkml:trace contextRef="#ctx0" brushRef="#br0" timeOffset="-13040.35">15478 12930 1144 0,'0'-23'272'15,"-4"-2"-38"-15,-3-5-42 16,-1 0-50-16,0-1-79 16,-2 2-63-16,4 5 0 15,2 5 0-15,-1 7 0 16,4 8 0-16,2 5 0 15,4 11 0-15,5 8 0 16,10 10 0-16,3 8 0 16,7 5 0-16,3 1 0 0,-3 0 0 15,-2-4 0-15,-4-6 0 16,-3-8 0-16,-6-8 0 16,-5-9 0-1,-2-9 0-15,2-8 0 0,-1-9 0 16,2-6 0-16,3-8 0 15,-1-1 0-15,-4-3 0 16,-2 2 0-16,-3 4 0 16,2 7 0-16,0 4-121 15,4 8-362-15,6 6-469 16</inkml:trace>
  <inkml:trace contextRef="#ctx0" brushRef="#br0" timeOffset="-12650.38">16028 12904 1100 0,'16'6'67'0,"-1"-4"213"16,-2 0-154-16,-4 0-42 16,3-1-42-16,0-1 16 15,2-1-8-15,2-4-14 16,1-2-12-16,2-2-10 15,-2-6-4-15,0-1 2 16,-1-4-6-16,-4-2-3 0,-1 0 1 16,-4-3 0-1,-5 2-1-15,-4 0-1 0,-5 5 3 16,-2 4-1-16,-6 8 0 16,-6 6 12-16,-3 9 6 15,-2 6 3-15,-3 8 2 16,3 8-14-16,0 4-7 15,3 6-6-15,6 3 0 16,6 0 0-16,8-2 0 16,11-5 0-16,9-5-5 15,15-8-51-15,8-9-60 16,14-9-124-16,10-7-304 0</inkml:trace>
  <inkml:trace contextRef="#ctx0" brushRef="#br0" timeOffset="-12130.22">16591 12837 939 0,'3'-3'288'0,"-1"1"-138"16,1 2 13-16,-5 0-120 16,2 3 9-16,0 1 13 15,2 2-22-15,-2-1-10 16,0-3 13-16,0 0 10 15,1-2-3-15,1-4-8 0,-1-2-36 16,1-1 1-16,1-2-7 16,0-1 4-16,-1 3 11 15,-2 1-3-15,0 4-15 16,0 0-2-16,0 4-11 16,0 2 10-16,0 3 1 15,0 3 2-15,0 1-2 16,-2 2 4-16,2-2-2 15,0-3 0-15,0-2 2 16,0-2 4-16,0-6 14 16,2-2-19-16,2-3-1 15,-3-5 0-15,2-2 0 16,0-2 0-16,-1-1 0 16,-2 3 0-16,-3 2 0 0,0 4 0 15,-3 2 0-15,-3 3 0 16,-3 6 0-16,-6 5 0 15,-3 6 0-15,-6 7 0 16,0 8 0-16,2 3 0 16,6 6 0-16,10 0 0 15,10-3 0-15,14-3 0 16,9-4-58-16,9-7-93 16,7-4-111-16,0-6-217 15</inkml:trace>
  <inkml:trace contextRef="#ctx0" brushRef="#br0" timeOffset="-11779.25">17012 12507 947 0,'-7'-53'288'16,"-1"7"-12"-16,1 3-81 15,-2 8-7-15,6 7-71 16,0 6-81-16,1 8-36 16,2 6 0-16,-1 5 0 15,1 9 0-15,-2 10 0 16,5 10 0-16,0 14 0 0,4 17 0 16,1 10 0-1,3 13 0-15,-4 3 0 0,-2 1 0 16,-1-2 0-1,-4-7 0-15,-2-9 0 0,0-8 0 16,0-9 0-16,1-11 0 16,1-11 0-16,1-10-41 15,-1-10-128-15,2-6-74 16,0-9-294-16</inkml:trace>
  <inkml:trace contextRef="#ctx0" brushRef="#br0" timeOffset="-11341.25">16759 12858 788 0,'-6'-10'215'15,"9"1"-98"-15,7 4 11 16,15-1-42-16,13 3-41 16,14 0-38-16,12 0-7 15,7-2-1-15,-2-2 1 16,-2-2 2-16,-8-2 2 15,-11 0 58-15,-9 0 50 16,-9-1-15-16,-12 5-1 16,-9 2-39-16,-7 3-36 15,-8 4-17-15,-2 5 10 16,-4 6 2-16,-1 5 2 16,-2 6-9-16,0 2 3 0,6 6-4 15,3-2 3-15,5 2-7 16,2-4-3-16,5-2 0 15,3-6 4-15,6-5 5 16,0-8 21-16,6-6 7 16,0-7-9-16,-2-5-29 15,1-6 0-15,-5-4 0 16,-5-3 0-16,-7-3 0 16,-5 0 0-16,-8 1 0 15,-3 2 0-15,-8 2 0 16,1 5-56-16,2 4-191 15,5 8-209-15</inkml:trace>
  <inkml:trace contextRef="#ctx0" brushRef="#br0" timeOffset="-11009.13">17480 12776 1384 0,'14'-14'245'16,"-2"2"26"-16,1 0-162 16,4 6-71-16,8 7-38 15,4 9 0-15,3 6 0 16,3 8 0-16,-5 5 0 0,-2 4 0 16,-7 1 0-1,-8-1 0-15,-6-1 0 0,-9-5 0 16,-6-8 0-1,-1-9 0-15,-1-13 0 0,1-12 0 16,4-9 0-16,4-10 0 16,2-6 0-16,6 3 0 15,3-1 0-15,-1 9 0 16,1 7 0-16,2 8-151 16,-1 11-320-16,1 4-705 15</inkml:trace>
  <inkml:trace contextRef="#ctx0" brushRef="#br0" timeOffset="-10383.8">19177 12654 711 0,'-5'0'251'0,"-2"-1"-9"16,1 0-11-16,0-4-61 15,-2-2-22-15,1-3 2 16,1-3-54-16,0 1-48 16,3 0-48-16,0 2 0 15,2 4 0-15,-1 5 0 0,2 3 0 16,-1 13 0-16,-2 11 0 16,-1 11 0-16,2 14 0 15,2 9 0-15,6 5 0 16,3 1 0-16,3 1 0 15,6-3 0-15,-2-5 0 16,-1-7 0-16,-4-8 0 16,-5-10 0-16,-5-9 0 15,-1-10-93-15,-3-8 31 16,0-8-68-16,2-8-51 0,1-7-85 16,1-7-181-1</inkml:trace>
  <inkml:trace contextRef="#ctx0" brushRef="#br0" timeOffset="-10046.15">19095 12677 805 0,'-9'-27'226'16,"0"2"-27"-16,3 5-20 15,3 2-67-15,6 2-46 16,7 2 3-16,5 1-22 15,6 2-3-15,7 3-17 16,7 2 18-16,7 6-10 16,5 4 1-16,4 6-4 0,3 7-5 15,-4 7-12-15,-9 5 1 16,-8 4-7-16,-12 4-2 16,-12 1 2-16,-11 1-5 15,-10-4 3-15,-10-1-3 16,-10-5 2-16,-7-6-5 15,-5-7-1-15,-1-6-1 16,2-6-10-16,9-5-47 16,8-6-125-16,13-3-122 15,10-2-419-15</inkml:trace>
  <inkml:trace contextRef="#ctx0" brushRef="#br0" timeOffset="-9678.45">19833 12627 1312 0,'2'-20'200'0,"-5"0"6"16,-2 3-45-16,1 4-84 16,-3 4-37-16,-1 7-32 15,-2 9-6-15,-7 10 2 16,-4 10-4-16,-3 8 2 15,2 6-2-15,5 1 0 16,7-2 0-16,7-6-1 16,9-5-5-16,8-6 5 15,5-7 2-15,8-7-1 0,0-8 3 16,1-7 1-16,-4-7 5 16,-3-7 17-16,-6-3-26 15,-8-2 0-15,-4-3 0 16,-6-1 0-16,-3 3 0 15,-4 3 0-15,-3 5 0 16,2 5-14-16,-1 9-225 16,2 9-117-16,7 8-256 15</inkml:trace>
  <inkml:trace contextRef="#ctx0" brushRef="#br0" timeOffset="-9321.41">20205 12677 296 0,'6'-15'843'15,"0"-3"-506"-15,-3 1-92 16,-3-3-36-16,0 3-92 0,0 5-117 16,-3 7 0-16,3 0 0 15,-1 7 0-15,-1 5 0 16,-1 6 0-16,-3 8 0 16,0 7 0-16,-2 7 0 15,3 0 0-15,3 0 0 16,4-4 0-16,3-6 0 15,1-6-10-15,0-6-163 16,2-6-70-16,2-5-238 16</inkml:trace>
  <inkml:trace contextRef="#ctx0" brushRef="#br0" timeOffset="-9138.9">20184 12433 1507 0,'4'-30'276'0,"-2"5"-31"16,-4 2-226-16,0 9-19 16,0 6 0-16,1 4 0 15,1 8-16-15,3 7-216 16,2 6-132-16,4 5-222 16</inkml:trace>
  <inkml:trace contextRef="#ctx0" brushRef="#br0" timeOffset="-8710.65">20424 12580 1129 0,'6'-10'217'0,"1"0"39"0,-2 1-91 15,-2 4-100-15,3 6-5 16,3 8-6-16,3 8 14 15,3 6-35-15,1 4-33 16,1 7 0-16,-6 0 0 16,-1-2 0-16,-4-2 0 15,-3-4 0-15,-3-8 0 16,0-6 0-16,0-6 0 16,0-3 0-16,0-9 0 15,0-3 0-15,0-7 0 0,3-5 0 16,2-9 0-1,3-6 0-15,1-4 0 0,3 1 0 16,1 3 0-16,1 10 0 16,1 7 0-16,3 11 0 15,1 9 0-15,2 6 0 16,-3 7 0-16,1 8 0 16,-7 5 0-16,0 3 0 15,-6 6 0-15,-3-1 0 16,-3-3-52-16,1-2-158 15,1-5-113-15,6-7-288 0</inkml:trace>
  <inkml:trace contextRef="#ctx0" brushRef="#br0" timeOffset="-8374.84">20970 12354 989 0,'9'-47'372'15,"-1"1"-91"-15,4-1-20 16,-5 4-117-16,2 4-144 16,1 10 0-16,-2 6 0 15,-4 9 0-15,0 7 0 16,-4 9 0-16,1 10 0 16,1 8 0-16,2 9 0 0,3 11 0 15,1 9 0-15,-1 5 0 16,1 6 0-16,-1 0 0 15,-2 3 0-15,-2 1 0 16,-2-6 0-16,-1-5 0 16,3-7 0-16,0-10 0 15,2-12 0-15,3-7 0 16,1-8 0-16,2-5 0 16,-1-5-229-16,-1-4-98 15,-3-4-295-15</inkml:trace>
  <inkml:trace contextRef="#ctx0" brushRef="#br0" timeOffset="-7941">20934 12515 897 0,'-17'-24'306'0,"8"3"-96"16,9 2-134-16,7 5-58 16,11 3-9-16,12 1-7 15,12 3-2-15,11 3-14 16,8 1-49-16,4 1 31 15,-3-4 20-15,-1 1 12 16,-1-2 1-16,-6-3 36 16,-8-1 57-16,-8-2-15 15,-10 2 15-15,-10 0 23 16,-11 2-46-16,-4 4-26 0,-6 2-35 16,-6 4-10-16,-7 5-4 15,-6 4 4-15,-3 5 1 16,-4 8-1-1,0 2-3-15,4 3 3 0,1 2-4 16,11-3-4-16,2-1 4 16,11-3 3-16,7-2 2 15,6 2 7-15,6-2 30 16,5 2 12-16,6-1-22 16,1 2-28-16,1-1 0 15,-7 1 0-15,-4-3 0 16,-11 0 0-16,-10 0 0 15,-10-1 0-15,-11-3 0 16,-7-3 0-16,-4-3 0 0,1-3-397 16</inkml:trace>
  <inkml:trace contextRef="#ctx0" brushRef="#br0" timeOffset="-7773.45">21895 12834 1821 0,'33'-10'226'0,"-8"-6"-226"16,-9-2 0-16,-6-3 0 16,-1 8 0-16,-3 5 0 15,-3 3 0-15,-3 6 0 16,-6 8-85-16,-9 5-1307 16</inkml:trace>
  <inkml:trace contextRef="#ctx0" brushRef="#br0" timeOffset="-4708.43">6825 3962 1028 0,'3'-7'148'15,"-3"1"24"-15,-3 0-27 16,3 4-85-16,0 0-33 16,3 2 10-16,-3 2-17 0,2-1-6 15,-1 0-14-15,-1 2 7 16,3 0-6-16,-1 3 7 15,-1 0-6-15,2 2 1 16,-3 4-2-16,0-1 5 16,-3 0-5-16,0 2 1 15,0-5 0-15,0-2 2 16,0-4 0-16,3 0 20 16,0-4 22-16,-4-1-32 15,1-5-8-15,0 0-2 16,-3-5-2-16,1-1 2 15,2 1 0-15,0 1 6 16,2 3 5-16,1 0-1 16,1 7-14-16,1 0-19 0,2 4 12 15,4-1 7-15,-2 5-3 16,7-1 3-16,-1 5-2 16,-6 2 0-16,0 1 4 15,-6 1 1-15,-6 0-3 16,0 0 5-16,-3-2-2 15,-4-2 0-15,4-5 6 16,-3-2 25-16,0-6-21 16,0-8-7-16,0-3-5 15,-1-4-1-15,2-4 0 16,2 1-4-16,2-1 4 0,7 5-1 16,0 4-5-1,3 4-1-15,1 4-3 0,5 0 7 16,3 5-3-16,6 1 3 15,6 5 1-15,0 4 2 16,-2 3-1-16,-1 0 0 16,-7 3 2-16,-4 0 6 15,-10 1 1-15,-6-3 8 16,-3 0 8-16,-5-3 0 16,-3-2 0-16,-1-5-8 15,0-4-8-15,-1-4-5 16,5-5-3-16,1-2-105 15,2-4-149-15,10-5-472 16</inkml:trace>
  <inkml:trace contextRef="#ctx0" brushRef="#br0" timeOffset="-3845.63">7604 3246 697 0,'14'-11'307'0,"-3"1"-106"15,-5 4-51-15,-1 0-66 16,-4 5-14-16,-1-1-37 0,0 2-21 16,0 2-7-16,2-1-1 15,-2 2 10-15,1 2-4 16,1 1-3-16,-2 1-2 15,3 0-1-15,-3 0-1 16,-3-4 9-16,3 0 16 16,0-3 10-16,-2-2-4 15,1-1-19-15,1 0-6 16,-3 2 13-16,3-1 2 16,-2 0-1-16,2 0-1 15,0 2-19-15,0 0-2 16,2 0 2-16,-2 2-3 15,-2-2-2-15,2 3-6 16,0-2 8-16,-1 0 0 0,1 1 0 16,0-1 11-16,0-1 6 15,0 0 24-15,0 0 2 16,0-1-12-16,0-1 2 16,0 1-13-16,0 0-15 15,0 0-5-15,0-3-63 16,-2 3-155-16,1 1-164 15</inkml:trace>
  <inkml:trace contextRef="#ctx0" brushRef="#br0" timeOffset="5776.94">25306 12160 596 0,'-5'2'253'15,"-2"1"-83"-15,1-2-13 16,-2 0-5-16,4 1-46 16,-1 0-14-16,0-2-27 15,3 0 11-15,1 0-14 16,-2-2-10-16,1 2 1 15,-1 0-5-15,2 0-18 16,-1 0-3-16,2 2-9 16,0-2-5-16,2 1-3 15,-2 0-7-15,0 1 3 16,0-2 3-16,1 2 11 16,1-2 1-16,-2 0-13 0,3 0-8 15,-2 0 0-15,4-2 0 16,3-1 0-16,8-2 0 15,6 3 0-15,6-1 0 16,3 3 0-16,-1 5 0 16,-3 6 0-16,-4 2 0 15,-2 5 0-15,-5 1 0 16,-1 6 0-16,-2 2 0 16,-4 5 0-16,-1 3 0 15,-5 3 0-15,-5 2 0 16,-5 2 0-16,-4-2 0 15,-5-1 0-15,-2-3 0 16,0-6 0-16,-1-6 0 16,4-8 0-16,-2-6 0 0,7-6 0 15,2-8 0-15,0-4 0 16,3-4 0-16,4-5 0 16,-1-3 0-16,5-3 0 15,6-5 0-15,4-3 0 16,4-1 0-16,8-2 0 15,4-2 0-15,0-2 0 16,4 3 0-16,-1 2 0 16,-3 3 0-16,-3 6 0 15,-6 3 0-15,-3 2 0 16,-1 2 0-16,-4 2 0 16,0 1 0-16,-3 3 0 15,-1 2 0-15,-5 3 0 16,-2 1 0-16,-1 5 0 0,-3 0 0 15,0 4 0-15,-3 0 0 16,-6 5 0-16,-1 2 0 16,-6 6 0-16,-3 3 0 15,2 1 0-15,2 3 0 16,3 1 0-16,4 5 0 16,3 0 0-16,6 3 0 15,5 3 0-15,3 0 0 16,3 2 0-16,0-3 0 15,3-2 0-15,-2-3 0 16,4-6 0-16,0-5 0 0,0-5 0 16,-1-5 0-16,-5-5 0 15,-2 0 0-15,-5-2 0 16,-1-2 0-16,0-2 0 16,0 2 0-16,0 0 0 15,2 0 0-15,1-1-75 16,1 0-266-16,5-1-190 15</inkml:trace>
  <inkml:trace contextRef="#ctx0" brushRef="#br0" timeOffset="6268.79">26034 12539 812 0,'3'-10'357'16,"0"0"-74"-16,-6 2-107 15,2-1-31-15,-1 1-10 16,1 2-37-16,-1 2-57 15,1 0-41-15,-1 1 0 16,2 3 0-16,0 0 0 16,0 0 0-16,-1 3 0 0,-1 1 0 15,1 3 0-15,-1 4 0 16,0 6 0-16,2 5 0 16,0 7 0-16,4 1 0 15,-1 3 0-15,1 0 0 16,-1-2 0-16,0-1 0 15,1-5 0-15,-2-4 0 16,1-4 0-16,-2-3 0 16,1-6 0-16,-2-1 0 15,1-2 0-15,-1-2 0 16,0-3 0-16,0 1 0 16,0-2 0-16,0-1-12 15,2 2-174-15,-2 0-26 16,-2-3-181-16,-1-1-264 0</inkml:trace>
  <inkml:trace contextRef="#ctx0" brushRef="#br0" timeOffset="6609.1">25855 12714 557 0,'-4'-2'608'0,"1"1"-389"16,1-2-32-16,1 2-68 15,1-1-25-15,0 2-16 16,1 0-37-16,-1 0-18 16,3-1-4-16,9 0-14 15,7-2 0-15,13-1-3 16,14-2-1-16,9 1-1 15,-1 2 0-15,-7-2 0 16,-6 2 1-16,-14 2-1 16,-11 0 0-16,-9-1 0 15,-3 2-11-15,-4-1-38 16,0-1-73-16,-2 2-63 16,-1 0-184-16</inkml:trace>
  <inkml:trace contextRef="#ctx0" brushRef="#br0" timeOffset="7412.29">25263 11839 473 0,'-8'8'140'16,"1"-1"54"-16,1 0-65 15,-3-1 0-15,3-2-20 16,1 1 31-16,1-1-33 15,1-1 8-15,1 0-20 16,1-3-7-16,-1 1-1 0,1-1-27 16,-2 0-18-1,2 0-6-15,-1 0-5 0,2 0-1 16,0 2 4-16,0-2-26 16,2 0-8-16,2 0 0 15,3-2 0-15,11-2 0 16,21 1 0-16,16-4 0 15,21-2 0-15,17 1 0 16,5-2 0-16,-4 0 0 16,-12 2 0-16,-18-1 0 15,-19 4 0-15,-18 2 0 16,-12-1 0-16,-9 2 0 16,-6 2 0-16,-3 0 0 15,0 2 0-15,-2 1 0 0,-2 1-81 16,-3 3-136-16,-4 2-90 15,-5 0-363-15</inkml:trace>
  <inkml:trace contextRef="#ctx0" brushRef="#br0" timeOffset="12884.96">6369 15104 851 0,'1'-3'225'15,"1"-1"-12"-15,-2-2-68 0,-2 1-15 16,1 0-36 0,-1-1-5-16,-1 0 6 0,0 2-21 15,-1 0-13-15,4 2-14 16,-3-2-24-16,1 3-23 15,1-2 0-15,1 0 0 16,0 3 0-16,1 0 0 16,-1 0 0-16,0 3 0 15,0-2 0-15,0 1 0 16,-1 1 0-16,1 2 0 16,1 2 0-16,1 3 0 15,1 5 0-15,1 7 0 16,-1 1 0-16,6 6 0 15,-1 7 0-15,2 1 0 16,-3 5 0-16,1 4 0 0,-5-3 0 16,2 0 0-16,-4-8 0 15,1-8 0-15,-1-9 0 16,3-9 0-16,-2-6 0 16,2-5 0-16,1-5 0 15,2-4 0-15,4-3 0 16,2-5 0-16,2-6 0 15,0-2 0-15,0-3 0 16,0 2 0-16,-3 2 0 16,-2 1 0-16,-2 4 0 15,-2 3 0-15,-3 3 0 16,0 6 0-16,-2 3 0 16,1 3 0-16,-2 3 0 15,-2 5 0-15,2 3 0 0,2 5 0 16,-1 5 0-16,1 5 0 15,2 4 0-15,0 1 0 16,1 1 0-16,4-2 0 16,2-3 0-16,3-4 0 15,0-6 0-15,4-5 0 16,-3-2 0-16,-2-7 0 16,2-5 0-16,-2-5 0 15,-1-5 0-15,0-8 0 16,3-5 0-16,-4-5 0 15,0-5 0-15,-3-1 0 16,-5 1 0-16,-3 4 0 16,-6 5 0-16,-3 5 0 15,-6 4 0-15,0 4 0 16,0 3 0-16,0 2 0 0,2 4 0 16,1 1 0-16,3 5-140 15,-1 2-237-15,1 3-261 16</inkml:trace>
  <inkml:trace contextRef="#ctx0" brushRef="#br0" timeOffset="13456.95">6409 14760 762 0,'-14'0'219'16,"-2"0"-34"-16,1-3-4 15,-3 0-46-15,-1-1-35 16,1 2-10-16,3 0-8 15,2-1-9-15,5 1-36 16,1 2-21-16,4-1-13 16,6 1-3-16,-3 1-10 15,7-1 10-15,7 2 9 16,11-4-4-16,17-2-4 16,13-1 1-16,14-6-2 15,2 2-16-15,-1 1-9 0,-10 2 3 16,-12 2 4-16,-11 2 3 15,-16 4-4-15,-9-1 6 16,-11 2-8-16,-5 1 5 16,-5 2-34-16,-3 2-149 15,-3 5-162-15</inkml:trace>
  <inkml:trace contextRef="#ctx0" brushRef="#br0" timeOffset="14163.7">7215 15315 952 0,'4'-2'202'16,"0"-1"59"-16,-2 1-89 15,-2 0-98-15,0 2-23 0,-2 0-10 16,0 2-16-16,0-1-12 16,1-1 2-16,-1 1 12 15,-1 1 23-15,2-1 12 16,-2-1-2-16,0 0-18 15,1-1-42-15,-1-1 0 16,3 0 0-16,-1-1 0 16,2 2 0-16,-1-1 0 15,2 2 0-15,-1 0 0 16,1 2 0-16,-1 0 0 16,2 1 0-16,-1 1 0 15,-1 1 0-15,-1 0 0 16,-1-2 0-16,-1 0 0 15,1 0 0-15,-2-2 0 16,0-1 0-16,-5-1 0 0,1-4 0 16,-2-1 0-16,-2 0 0 15,4-3 0-15,1-1 0 16,5 3 0-16,5-1 0 16,3 2 0-16,2 0 0 15,21 0 0-15,-27 6 0 16,0 2 0-16,0 1 0 15,0 1 0-15,2 2 0 16,-1 0 0-16,-3 3 0 16,-1-2 0-16,-5-1 0 15,-1-2 0-15,-5 1 0 16,-1-4 0-16,-1-1 0 0,1 0 0 16,2-3 0-1,2-1 0-15,5 0 0 0,0-3 0 16,3-3 0-16,6 1-181 15,12-1-305-15</inkml:trace>
  <inkml:trace contextRef="#ctx0" brushRef="#br0" timeOffset="15500.66">7644 15075 739 0,'-3'-5'213'0,"2"1"-23"16,-1-3-23-16,-1 2-48 0,0-1 1 16,2 3-15-1,1 0-8-15,-2 0-17 0,4 0-13 16,-2-1-10-16,3 0-23 15,3 1-11-15,3 2 1 16,9 1-12-16,5 4-12 16,6 2 0-16,2 4 0 15,2 3 0-15,-3 3 0 16,-6 2 0-16,-2 7 0 16,-3 2 0-16,-5 2 0 15,-2 5 0-15,-6 3 0 16,-5 1 0-16,-5 0 0 15,-5 0 0-15,-6-1 0 0,0-4 0 16,-1-5 0 0,-2-5 0-16,6-8 0 0,4-7 0 15,5-7 0-15,0-6 0 16,5-8 0-16,1-5 0 16,3-7 0-16,6-4 0 15,7-5 0-15,5-5 0 16,4-2 0-16,2-5 0 15,4 3 0-15,1 0 0 16,-4 4 0-16,-3 5 0 16,-2 6 0-16,-5 5 0 15,-5 6 0-15,-5 4 0 16,-5 5 0-16,-3 1 0 16,-2 4 0-16,-1 0 0 0,0 3 0 15,-3 3 0-15,-3 1 0 16,-3 0 0-16,-4 3 0 15,1 3 0-15,-7 2 0 16,2 1 0-16,1 5 0 16,1 3 0-16,-3 4 0 15,9 5 0-15,-2 5 0 16,3 6 0-16,5 2 0 16,1 0 0-16,7 0 0 15,3-5 0-15,3-6 0 16,1-5 0-16,3-7 0 15,-3-3 0-15,-1-6 0 16,0-4 0-16,-5-1 0 0,0-5 0 16,-3-1 0-1,0 0 0-15,-2-1 0 0,-1 1 0 16,-1 0 0-16,-2 0 0 16,2 3-127-16,-2 0-282 15,0 3-426-15</inkml:trace>
  <inkml:trace contextRef="#ctx0" brushRef="#br0" timeOffset="15929.52">8386 15429 858 0,'3'-13'410'15,"1"1"-168"-15,-4-4-13 16,-4 2-52-16,1 2-52 16,0 4-119-16,0 3-6 15,1 1 0-15,1 3 0 16,-1 1 0-16,2 5 0 15,-1 1 0-15,1 7 0 16,1 7 0-16,-1 5 0 16,2 6 0-16,1 2 0 0,0 1 0 15,0-3 0 1,4 0 0-16,1-2 0 0,-2-2 0 16,-3-2 0-16,0-6 0 15,0-5 0-15,-3-4 0 16,1-5 0-16,-1-3 0 15,0-2 0-15,0-2-95 16,-1 1-254-16,-4-3-331 16</inkml:trace>
  <inkml:trace contextRef="#ctx0" brushRef="#br0" timeOffset="16163.01">8253 15560 725 0,'-9'-1'329'16,"0"-1"-92"-16,5 2-50 16,4-1-114-16,0-1-26 15,6 2-12-15,7-2 1 16,12-1-7-16,7 0 5 16,5-1 10-16,5-2-30 15,1 1-13-15,-6-4-1 16,-2 2-8-16,-7-1-113 15,0-1-128-15,-7 0-194 16</inkml:trace>
  <inkml:trace contextRef="#ctx0" brushRef="#br0" timeOffset="16996">7452 14682 673 0,'0'2'168'0,"1"-2"45"16,-2 0-2-16,1 0-29 16,0-2-32-16,0 2-50 15,0-1-18-15,0 0-15 16,0-1-14-16,0 2-7 16,-2-1-13-16,1 2-16 0,1-1 3 15,-2 0-5-15,1 2-1 16,1-2-11-16,-2 0-3 15,2 0 0-15,0 0 0 16,0 0 0-16,0 0 0 16,2 0 0-16,5 0 0 15,11 0 0-15,16 0 0 16,16-2 0-16,20 2 0 16,11-1 0-16,5-1 0 15,-1-1 0-15,-7 2 0 16,-11-2 0-16,-7 1 0 15,-17 1 0-15,-15 0 0 16,-11 0 0-16,-9 1 0 16,-8 0 0-16,-2 0 0 15,-3 1 0-15,-4-2 0 0,-2 1 0 16,-3-2 0-16,-1 2-144 16,-2 3-171-16,7 3-304 15</inkml:trace>
  <inkml:trace contextRef="#ctx0" brushRef="#br0" timeOffset="19155.52">9567 14919 1004 0,'3'-11'242'16,"-3"-2"-34"-16,-3-2-51 15,-2-1-33-15,2 4-10 16,0 2-34-16,0 2-12 16,-2 5-18-16,5 4-50 15,0 0 0-15,0 0 0 16,0 2 0-16,0 2 0 16,-3 1 0-16,3 5 0 0,-3 6 0 15,3 4 0-15,-2 5 0 16,4 7 0-16,-2 2 0 15,0 1 0-15,0 0 0 16,9 71 0-16,-7-87 0 16,-1 2 0-16,1-4 0 15,-2 1 0-15,3 15 0 16,-2-2 0-16,-1-9 0 16,0-3 0-16,0-9 0 15,2-3 0-15,-4-6 0 16,2-2-54-16,-1-2-281 15,-2-1-264-15</inkml:trace>
  <inkml:trace contextRef="#ctx0" brushRef="#br0" timeOffset="19447.37">9311 15204 1081 0,'-8'-2'208'0,"2"-3"-33"15,2 1-53-15,-1 0-52 16,5 2-46-16,6 1-16 0,14-1 7 16,15 1-8-1,12-1-4-15,11-3 2 0,6-1-5 16,-3 2 0-16,-9 1 0 15,-10 1-2-15,-12 2-13 16,-9 1-31-16,-9 2-54 16,-7 0-105-16,-2 1-148 15</inkml:trace>
  <inkml:trace contextRef="#ctx0" brushRef="#br0" timeOffset="20098.84">10176 14971 1027 0,'3'-23'296'0,"-3"-7"-29"15,-4-1-73-15,-1 1-45 16,1 2-35-16,-1 4-114 15,2 6 0-15,0 5 0 16,3 5 0-16,0 5 0 16,0 4 0-16,3 5 0 15,0 7 0-15,0 5 0 16,5 10 0-16,0 9 0 16,0 8 0-16,1 3 0 15,-1 4 0-15,-3 0 0 0,0-1 0 16,-1 0 0-16,-1-3 0 15,0-4 0-15,-1-6 0 16,1-7 0-16,-2-7 0 16,-1-9 0-16,2-8 0 15,-2-4 0-15,0-6 0 16,3-5 0-16,-3-5 0 16,3-4 0-16,-3-4 0 15,7-4 0-15,1-5 0 16,2 1 0-16,8-1 0 15,4 3 0-15,1 5 0 0,7 3 0 16,-2 4 0 0,-1 6 0-16,0 3 0 15,-2 4 0-15,-5 7 0 0,0 5 0 16,-2 6 0-16,-6 5 0 16,-4 7 0-16,-7 3 0 15,-4 2 0-15,-6-1 0 16,-7-2 0-16,-2-3 0 15,-6-7 0-15,-4 0 0 16,-4-8 0-16,-5-4 0 16,1-2 0-16,0-6 0 15,2-1 0-15,7-5-70 16,5-1-287-16,7 1-304 0</inkml:trace>
  <inkml:trace contextRef="#ctx0" brushRef="#br0" timeOffset="23739.12">11431 14774 1021 0,'3'-6'164'0,"-5"-1"27"16,-2 0-48-16,-4-3-41 16,-1 5 5-16,1-1-6 15,2 2-7-15,1 1-31 16,2 2-13-16,1 1-39 15,1 0-11-15,1 0 0 16,0 0 0-16,0 0 0 0,0 0 0 16,0-2 0-16,0 2 0 15,0 0 0-15,0 0 0 16,0 0 0-16,1 2 0 16,-1-2 0-16,0 2 0 15,2 3 0-15,6 2 0 16,2 2 0-16,6 7 0 15,10 4 0-15,5 5 0 16,6 6 0-16,4 3 0 16,3 5 0-16,0-4 0 15,-1 1 0-15,-7-8 0 16,-7-2 0-16,-6-7 0 16,-7-8 0-16,-8-4 0 0,-2-5 0 15,-6-3 0-15,0 0 0 16,0-3 0-16,0 2 0 15,0 1 0-15,-3-1 0 16,3 2 0-16,-2 0 0 16,-1 4 0-16,-1 2 0 15,-4 2 0-15,-5 7 0 16,-4 4 0-16,-3 6 0 16,-6 1 0-16,-2 5 0 15,-2 2 0-15,-1-4 0 16,1-2 0-16,6-6 0 15,2-5 0-15,4-5 0 16,9-4 0-16,1-2 0 16,2-3 0-16,1 1 0 0,-1-2 0 15,3 2 0-15,1-3 0 16,-1 0 0 0,6 1-326-16,2-1-314 0</inkml:trace>
  <inkml:trace contextRef="#ctx0" brushRef="#br0" timeOffset="24059.97">11426 15583 819 0,'-4'1'475'15,"1"-1"-336"-15,0 0-10 16,0 0-63-16,3 0-14 16,0 2 0-16,3-2 3 15,6 1 40-15,12-2-51 16,11-1-22-16,13-2 0 16,12-3 10-16,1 0-14 15,-3-2-8-15,-10 2-5 16,-12 1-1-16,-12 4-4 15,-12 0-4-15,-9 2-15 0,-3 0-63 16,-6 2-139-16,-3-2-217 16</inkml:trace>
  <inkml:trace contextRef="#ctx0" brushRef="#br0" timeOffset="24757.1">12706 14723 750 0,'6'-9'435'0,"-3"-1"-193"16,-3-2-30-16,-1 1-44 16,-2 0-38-16,0 2-20 15,1 2-110-15,1 1 0 16,-2 5 0-16,2-1 0 15,1 4 0-15,0-1 0 16,-2 5 0-16,1 4 0 16,-1 7 0-16,-1 7 0 15,-1 10 0-15,-3 7 0 16,1 10 0-16,-2 2 0 0,2 4 0 16,3-5 0-1,3-6 0-15,1-4 0 0,4-7 0 16,1-4 0-16,-1-1 0 15,0-1 0-15,-4-3 0 16,1-6 0-16,-2-6 0 16,3-5 0-16,-3-5 0 15,2-5 0-15,-2-1 0 16,0-1 0-16,0 2 0 16,0-2 0-16,0-1-34 15,0 0-322-15,-5-5-212 16</inkml:trace>
  <inkml:trace contextRef="#ctx0" brushRef="#br0" timeOffset="25222.9">12647 14684 730 0,'6'-7'267'0,"-2"0"-85"0,1-2 6 15,-1 0-62-15,-1 1-29 16,3 3-15-16,-3-1-11 15,0 4 10-15,-2-2-36 16,1 3-1-16,-2 2-14 16,0-1-11-16,0 2-10 15,-2 1-5-15,1-1 0 16,-1 3 7-16,1-1-5 16,-1 3 3-16,-3 1 3 15,-4 2 3-15,-5 0 0 16,-8 1-15-16,-8 2 0 15,-3-3 0-15,-1-1 0 0,1-1 0 16,8-3 0 0,5 0 0-16,7-3-57 0,5 3-88 15,4-3-35-15,1 4-68 16,3 3-131-16</inkml:trace>
  <inkml:trace contextRef="#ctx0" brushRef="#br0" timeOffset="26018.68">12541 15263 558 0,'-2'-2'253'0,"-1"-1"-77"15,-1 0-50-15,-2 2-24 16,-3-1 19-16,-1 2-39 15,0 0 20-15,0 2-26 16,1-2 2-16,3 1-5 16,2 1 9-16,1-2-13 15,1 0-8-15,2 0-20 16,0 0-17-16,0 0-3 16,2-2-19-16,2 2-2 0,4 2 0 15,9-2 0-15,10 2 0 16,8 0 0-16,7 0-14 15,1 1-22-15,-2-1 11 16,-6-1 8-16,-8 0 9 16,-11-1 4-16,-4 2 4 15,-9-2 1-15,-3 0 1 16,-2 0-2-16,-4 1-4 16,-7 1 4-16,-2 1 0 15,-7 1-2-15,-6 2 3 0,-5 1-1 16,0 0 4-1,-2 0 15-15,3 0 3 16,2-2 6-16,3 0 0 16,11-2-23-16,5-2-5 0,5-1 0 15,6 0 0-15,2-1 0 16,1-1 0-16,3 0 0 16,7-3 0-16,7 1 0 15,6-2 0-15,9 4-191 16,4 0-450-16</inkml:trace>
  <inkml:trace contextRef="#ctx0" brushRef="#br0" timeOffset="39750.71">14315 14558 615 0,'7'-8'495'15,"-2"-1"-309"-15,-4 4-38 16,-1 2-76-16,-3 6-48 16,-3 6 45-16,-3 10 9 15,-7 10 15-15,-5 14-17 16,0 12-10-16,-1 12-13 16,3 6-12-16,8 3-16 0,6-1-19 15,10-3-6-15,10-10 0 16,6-3 0-1,9-5 0-15,4-8 0 0,7-6 0 16,-3-8 0-16,-5-7 0 16,-7-8 0-16,-7-7 0 15,-6-5 0-15,-7-5 0 16,-3-3 0-16,-3 0 0 16,0 0 0-16,-3-1-69 15,-2 1-475-15</inkml:trace>
  <inkml:trace contextRef="#ctx0" brushRef="#br0" timeOffset="41131.47">15189 14637 909 0,'6'-19'242'16,"0"-1"1"-16,-6-2-52 15,-2 3-54-15,-2-1-1 16,1 3-42-16,-1 3-19 15,-1 3-55-15,4 5-20 16,-3 3 0-16,3 3 0 0,1 4 0 16,0 6 0-16,-2 5 0 15,1 6 0-15,-1 6 0 16,-1 5 0-16,-1 6 0 16,1 3 0-1,3 4 0-15,2 4 0 0,3 3 0 16,3 4 0-16,4 0 0 15,3-2 0-15,-2-3 0 16,2-7 0-16,-3-7 0 16,-3-3 0-16,-4-9 0 15,0-6 0-15,-5-9 0 16,0-6 0-16,-1-7 0 16,-2-5-15-16,2-8-283 15,-1-6-162-15,4-8-440 16</inkml:trace>
  <inkml:trace contextRef="#ctx0" brushRef="#br0" timeOffset="41432.67">15144 14551 852 0,'-1'-12'243'15,"-2"0"-83"-15,1 1-2 16,-2 4-39-16,1 1-49 16,6 3-33-16,-3 1-16 15,2 2-8-15,5 0-12 0,3 0 15 16,9-1 5-16,6 0-8 16,6-2-5-16,3 0-7 15,-4 0-1-15,-3 2-8 16,-5 1-41-16,-3 1-44 15,-5 4-40-15,-2 3-12 16,-6 4-65-16,-2 1-201 16</inkml:trace>
  <inkml:trace contextRef="#ctx0" brushRef="#br0" timeOffset="41727.67">15143 14919 988 0,'-2'4'172'16,"2"-2"43"-16,0-5-79 16,2 0-80-16,2 0-39 15,11 0-9-15,9-2 2 16,13 1 6-16,11-2-7 15,9-1-3-15,-3 0-3 16,-5 2-3-16,-12-1-1 16,-10 3-13-16,-14 4-50 0,-8 1-36 15,-7 4-30-15,-1 1-121 16,-2 4-414-16</inkml:trace>
  <inkml:trace contextRef="#ctx0" brushRef="#br0" timeOffset="42114.62">15659 14921 791 0,'10'-13'301'15,"-4"-6"-49"-15,-1 0-35 16,-5-1-85-16,0 3-10 16,-3 4-33-16,0 4-28 15,0 5-36-15,-2 5-12 16,-5 5-13-16,-3 6-4 0,-5 8 4 15,-2 5-1-15,1 6 0 16,2 3 1-16,7 3-1 16,6-3-1-16,5-2 2 15,5-3-2-15,6-7 0 16,0-6 2-16,0-8 0 16,3-6 9-16,-2-4-4 15,4-5-2-15,-1-6 1 16,3-4 5-16,-2-3 12 15,-5-1-15-15,-5-1-6 16,-5 1 0-16,-7 1 0 16,-4 2 0-16,-5-1 0 15,-3-1 0-15,-1 5-14 16,3 2-63-16,5 7-117 16,5 3-179-16,7 3-575 0</inkml:trace>
  <inkml:trace contextRef="#ctx0" brushRef="#br0" timeOffset="42487.63">15802 14802 1178 0,'9'-16'193'0,"3"3"-7"16,-1 4-107-1,3 6-18-15,4 6 7 0,5 7-7 16,2 4-9-16,3 6-18 16,-1 6-4-16,-3 6 1 15,-3 4-16-15,-6 4-4 16,-8-2-6-16,-5-4-2 16,-5-6 0-16,-4-5 1 15,1-11 2-15,1-6 21 16,1-7-27-16,0-10 0 15,3-3 0-15,1-9 0 16,3-10 0-16,3-2 0 0,5-3 0 16,2-2 0-16,2 6 0 15,-2 5 0 1,-4 8 0-16,-3 6 0 0,-3 10-160 16,0 4-335-16</inkml:trace>
  <inkml:trace contextRef="#ctx0" brushRef="#br0" timeOffset="43194.5">17191 14822 1042 0,'5'-21'248'0,"-5"-2"-11"15,-3 2-78-15,-3 4-39 0,-2 4-43 16,1 5-27 0,-2 3-23-16,-3 5-14 0,-3 5 6 15,0 8 2-15,-3 9-4 16,2 7-5-16,-1 10-7 15,4 8-5-15,4 0 0 16,2 3 0-16,7-5 0 16,3-8 0-16,5-10 0 15,1-9 0-15,4-11 0 16,3-8 0-16,-1-8 0 16,3-6 0-16,-1-6 0 15,1-8 0-15,-4-3 0 0,-4-5 0 16,-2-3 0-1,-4 1 0-15,-1 1 0 0,-3 3 0 16,2 8 0-16,-2 8 0 16,0 8 0-16,0 7 0 15,0 7 0-15,0 5 0 16,4 4 0-16,-1 6 0 16,2 7 0-16,1 6 0 15,0 5 0-15,1-1 0 16,5 0 0-16,3-2 0 15,3-5 0-15,5-4 0 16,6-7-130-16,1-3-108 16,-1-7-81-16,-3-5-88 0</inkml:trace>
  <inkml:trace contextRef="#ctx0" brushRef="#br0" timeOffset="43650.17">17466 14789 1006 0,'4'-23'245'16,"1"1"-17"-16,2 3-74 16,-1 6-80-16,0 5-40 15,3 6-28-15,3 9 21 16,1 5 22-16,2 10 14 16,0 6-16-16,-2 8-2 15,-3 3-14-15,-4 3-2 16,-3-1-20-16,-2-4-9 0,-2-5 0 15,-2-6 0-15,-2-8 0 16,2-8 0-16,0-4 0 16,1-9 0-16,-1-4 0 15,-1-7 0-15,3-8 0 16,-1-10 0-16,5-7 0 16,3-9 0-16,5-2 0 15,1 4 0-15,5 7 0 16,-1 13 0-16,1 10 0 15,-3 9 0-15,1 7 0 16,-2 7 0-16,2 8 0 16,0 2 0-16,0 9 0 0,-2 5 0 15,-1 6 0-15,-3 4 0 16,-3-3 0-16,-1 0 0 16,-1-8 0-16,0-4 0 15,1-9 0-15,2-4-150 16,6-7-178-16,4-3-199 15</inkml:trace>
  <inkml:trace contextRef="#ctx0" brushRef="#br0" timeOffset="44094.99">18010 14827 1095 0,'3'-30'218'15,"0"1"73"-15,-3 4-72 0,2 8-78 16,-2 7-58-16,0 6-83 15,0 8 0-15,-2 9 0 16,4 8 0-16,-1 6 0 16,1 7 0-16,1 1 0 15,3-1 0-15,1-7 0 16,4-8 0-16,5-7 0 16,3-8 0-16,8-10 0 15,3-4 0-15,3-8 0 16,-3-3 0-16,-5-3 0 15,-8-3 0-15,-6 0 0 16,-5 2 0-16,-3 4 0 0,-1 2 0 16,-2 8 0-16,-2 5 0 15,2 5 0-15,-1 6 0 16,-1 5 0-16,-1 6 0 16,2 8 0-16,-1 10 0 15,-1 5 0-15,-1 4 0 16,-3 2 0-16,-4-1 0 15,-4-5 0-15,0-2 0 16,-5-5 0-16,-2-5 0 16,0-3 0-16,1-7 0 15,2-4-105-15,2-5-186 16,1-5-281-16</inkml:trace>
  <inkml:trace contextRef="#ctx0" brushRef="#br0" timeOffset="44686">19398 14733 1182 0,'1'-28'244'0,"-1"-3"-9"16,-3 0-41-16,-1 0-83 15,-2 7-30-15,2 5-81 16,1 8 0-16,-1 6 0 16,3 5 0-16,-1 5 0 15,2 6 0-15,0 6 0 0,3 8 0 16,4 7 0-16,3 9 0 15,5 6 0-15,2 6 0 16,3 6 0 0,-4 2 0-16,-2 0 0 0,-5-8 0 15,-3-6 0-15,-5-12 0 16,2-10 0-16,-3-9 0 16,0-9 0-16,2-5 0 15,2-8 0-15,1-4 0 16,3 0 0-16,-3-1 0 15,0-3-162-15,-7-1-44 16,-3 0-13-16,-3-7-92 0,0-13-299 16</inkml:trace>
  <inkml:trace contextRef="#ctx0" brushRef="#br0" timeOffset="44969.83">19477 14655 980 0,'6'-24'185'16,"0"-5"2"-16,1 2-84 15,-1 3 1-15,0 6-25 16,1 6-8-16,-3 7-37 16,-3 4-17-16,2 2-10 15,2 2-7-15,4 3 26 16,7 3 16-16,8 2-15 16,9 3-5-16,2 3-6 15,-2 3-8-15,-4 3 10 16,-13 3 2-16,-9 3 1 0,-15 1 0 15,-7-2-17-15,-9-2 4 16,-6-3-5-16,2-6-1 16,-1-7-2-16,1-7-49 15,7-5-156-15,0-5-112 16,6 0-336-16</inkml:trace>
  <inkml:trace contextRef="#ctx0" brushRef="#br0" timeOffset="45324.88">19950 14627 1135 0,'15'-15'243'16,"-4"-2"19"-16,-7-2-68 0,-6 4-84 16,-3 4-67-16,-6 6-33 15,-3 7-9-15,-7 8-1 16,-1 8 1-16,-1 9-1 15,0 4 0-15,5 2 0 16,6-1 0-16,7 1 4 16,8-6-3-16,8-4-1 15,11-7 5-15,7-6 1 16,0-10-2-16,3-9-1 16,-4-3 5-16,-7-8 9 15,-3-2-17-15,-7-2 0 0,-8 1 0 16,-5-3 0-1,-6 2 0-15,-5 3 0 0,-5 3 0 16,1 3-30-16,3 8-207 16,3 4-195-16,8 6-446 15</inkml:trace>
  <inkml:trace contextRef="#ctx0" brushRef="#br0" timeOffset="46096.43">20442 14564 949 0,'11'-17'227'16,"-5"0"21"-16,-6 0-74 0,-5 2-82 15,-2 4-14 1,-1 5-29-16,-5 1-36 0,-1 6-9 16,-3 5-2-16,-3 6-1 15,-2 3 1-15,-1 5-1 16,3 2-2-16,3 1-1 15,5-2 1-15,3-2 1 16,6-3 0-16,8-4 3 16,6-1 3-16,8-2-2 15,7 0 1-15,9 0-4 16,1 1 6-16,-1 1 3 16,-5 3-1-16,-9 1 2 15,-6-2 5-15,-8 3-4 0,-2-3 9 16,-7 1 3-16,-2 0-7 15,-7 1 0-15,-4 1-15 16,-4-2-2-16,1-3-1 16,-1-2-9-16,7-5-50 15,4-8-84-15,7-3-125 16,5-8-226-16</inkml:trace>
  <inkml:trace contextRef="#ctx0" brushRef="#br0" timeOffset="46362.73">20658 14606 972 0,'11'-8'251'15,"-3"1"62"-15,-1 2-133 16,-4 0-65-16,-2 3-49 16,-1 2-43-16,2 3 4 15,1 3 49-15,0 4-52 16,3 5-24-16,0 5 0 15,1 4 0-15,-2 3 0 16,-2 3 0-16,0-1 0 16,-3-2 0-16,0-3 0 15,-2-7 0-15,2-6-80 16,-1-4-97-16,-1-5-28 16,-1-6-294-16</inkml:trace>
  <inkml:trace contextRef="#ctx0" brushRef="#br0" timeOffset="46606.05">20705 14391 1168 0,'1'-23'189'0,"-1"0"66"16,2 0-21-16,-4 3-96 16,2 8-75-16,0 4-63 15,0 3 0-15,-1 5 0 16,1 2 0-16,-3 1 0 15,0 2 0-15,-2-1 0 16,4 2 0-16,-2-1 0 16,1 1 0-16,4-1 0 15,1-3 0-15,1 4-79 0,5 3-176 16,5 1-176-16,-1 2-605 16</inkml:trace>
  <inkml:trace contextRef="#ctx0" brushRef="#br0" timeOffset="46965.09">21072 14321 1173 0,'7'-26'311'15,"2"-1"-77"-15,-4-2-41 0,-1 5-62 16,1 4-126-16,-4 8-5 15,2 4 0-15,-1 4 0 16,-2 4 0-16,-2 6 0 16,2 6 0-16,-1 4 0 15,1 8 0-15,0 9 0 16,3 5 0-16,2 4 0 16,1 6 0-16,2 5 0 15,1 2 0-15,0 2 0 16,-2 0 0-16,-1-1 0 15,-1-1 0-15,-2-4 0 16,0-7 0-16,0-8 0 0,1-10 0 16,-1-9 0-1,3-12-90-15,2-7-283 0,-2-9-524 16</inkml:trace>
  <inkml:trace contextRef="#ctx0" brushRef="#br0" timeOffset="47310.48">20931 14619 833 0,'14'-4'191'0,"11"-3"-48"16,13-3-65-16,11 3-32 15,10-1-6-15,4 0-9 16,-2-1 14-16,-8 2 30 0,-10 0 8 15,-9 2-10-15,-10-1-23 16,-6 5-28-16,-3 0-12 16,-5 5-6-16,-1 1 24 15,0 8 24-15,-3 5 23 16,-3 8-14-16,0 2 3 16,-1 5-21-16,-2 3-43 15,1-2 0-15,-1-4 0 16,2 2 0-16,-2-7 0 15,1-2 0-15,1-7-113 16,-1-5-121-16,1-8-66 16,-2-9-637-16</inkml:trace>
  <inkml:trace contextRef="#ctx0" brushRef="#br0" timeOffset="47465.06">21433 14448 1153 0,'4'-22'177'15,"2"0"60"-15,3 2-95 16,-3 2-84-16,-3 9-58 16,0 4-66-16,-1 10-92 15,-1 6-245-15</inkml:trace>
  <inkml:trace contextRef="#ctx0" brushRef="#br0" timeOffset="47806.68">21600 14589 1131 0,'12'-6'275'0,"-2"-2"-49"16,-2 1-37-16,-7 2-151 15,2 6-29-15,1 6 25 16,1 8-11-16,3 7-6 15,2 4 3-15,2 3-8 16,0 0-4-16,1-3-8 0,-2-4 7 16,-2-5-2-1,-3-6 17-15,-1-6 9 0,0-7-31 16,1-5 0-16,0-6 0 16,3-4 0-16,3-5 0 15,0-3 0-15,0-4 0 16,-2 3 0-16,-1 2 0 15,-3 4 0-15,1 8-212 16,0 9-257-16,2 5-789 16</inkml:trace>
  <inkml:trace contextRef="#ctx0" brushRef="#br0" timeOffset="48161.38">21986 14726 797 0,'18'5'195'16,"2"-3"-6"-16,-1-1-42 16,1-2-49-16,-1-3-1 15,2-2-38-15,0-2-37 16,1-5-12-16,2-1-3 16,-2-3-4-16,-2-3 1 15,-3 1-1-15,-6-2 16 16,-5 1 27-16,-9 0 19 15,-6 2-5-15,-10 4-9 0,-6 2 13 16,-1 5-30-16,-3 6-20 16,4 9-5-1,3 8-5-15,7 9 6 16,3 5 1-16,8 6 17 0,4 2-27 16,7-1-1-16,6-2 0 15,4-2 0-15,4-2 0 16,2-5-194-16,6-3-184 15,5-6-601-15</inkml:trace>
  <inkml:trace contextRef="#ctx0" brushRef="#br0" timeOffset="48885.3">23699 14455 853 0,'10'-14'275'0,"-2"-4"-24"16,-3-2-79-16,-5-1-41 16,1 0-7-16,-2 4-9 15,-1 1-49-15,-1 3-18 16,-3 3-36-16,0 3-12 15,-7 6 0-15,-2 5 0 0,-6 8 0 16,-4 9 0-16,-4 7 0 16,3 4 0-16,4 2 0 15,9-3-1-15,10-4-2 16,10-7-1-16,11-5 4 16,11-2 0-16,5-2 0 15,3-1 1-15,3 1 1 16,-5 1 0-16,-5 1 1 15,-9 0-3-15,-2 1 0 16,-7 0 0-16,-3-3 0 16,-6 1 0-16,-5-2 0 0,-5 0 0 15,-10 1 0 1,-6-2 0-16,-6 0 0 0,-2-1 0 16,1-4-47-16,8-2-145 15,5-2-69-15,13-4-292 16</inkml:trace>
  <inkml:trace contextRef="#ctx0" brushRef="#br0" timeOffset="49307.16">24076 14550 1026 0,'8'-18'279'16,"-2"-2"11"-1,-1-3-88-15,-5 0-61 0,1 5-35 16,-1 3-103-16,-1 5-3 16,1 5 0-16,-2 5 0 15,1 6 0-15,-1 6 0 16,1 5 0-16,2 9 0 16,1 7 0-16,4 2 0 15,5 1 0-15,1 2 0 16,3-4 0-16,0-2 0 15,1-7 0-15,-2-8 0 16,-1-6 0-16,-1-7 0 0,0-7 0 16,2-6 0-16,1-7 0 15,1-8 0-15,1-5 0 16,-3-5 0-16,-3 0 0 16,-5 0 0-16,-6 5 0 15,-2 4 0-15,-2 7 0 16,-2 6 0-16,3 5 0 15,0 5 0-15,0 4-170 16,4 7-109-16,7 5-146 16</inkml:trace>
  <inkml:trace contextRef="#ctx0" brushRef="#br0" timeOffset="49659.7">24605 14527 255 0,'0'-15'904'0,"0"-2"-595"16,-2-1-89-16,1 4-42 15,-1 2-48-15,1 4-79 16,-1 3-51-16,2 5 0 16,-1 6 0-16,1 7 0 15,-2 6 0-15,0 12 0 16,2 10 0-16,0 7 0 15,-2 3 0-15,2 3 0 0,-3 2 0 16,-2 1 0 0,1-5 0-16,-4-3 0 0,2-6 0 15,1-13 0-15,2-10 0 16,1-9 0-16,2-6 0 16,3-10 0-16,3-3 0 15,0-6 0-15,0-6-149 16,0-9-151-16,-3-1-143 15,-5-1-145-15</inkml:trace>
  <inkml:trace contextRef="#ctx0" brushRef="#br0" timeOffset="49920.52">24553 14575 645 0,'-5'-43'217'16,"0"4"24"-16,1 7-40 15,1 5-79-15,6 7-14 0,3 4-55 16,5 5-39-16,5 5-11 15,6 2-1-15,1 6-2 16,4 2 0-16,1 4 3 16,2 5 3-16,-2 4 20 15,-3 3 13-15,-2 4 20 16,-11 3 23-16,-8 2-33 16,-7 1-7-16,-10 1-23 15,-7-2-11-15,-2-6-5 16,-2-3-3-16,2-6-29 15,-2-7-114-15,0-5-85 16,0-4-258-16</inkml:trace>
  <inkml:trace contextRef="#ctx0" brushRef="#br0" timeOffset="50333.27">25061 14468 948 0,'2'-3'298'0,"-1"-4"-12"16,-2-1-99-16,-1-2-9 15,1 3-58-15,-1 0-90 16,2 4-30-16,0 1 0 16,2 8 0-16,2 8 0 15,2 9 0-15,2 9 0 16,3 11 0-16,0 4 0 16,-3 6 0-16,-2-1 0 15,-1 0 0-15,-3-2 0 16,-2-3 0-16,-2-4 0 15,2-7 0-15,0-7 0 16,0-8 0-16,0-8 0 16,2-8 0-16,-2-3-104 15,0-4-153-15,0-5-261 0</inkml:trace>
  <inkml:trace contextRef="#ctx0" brushRef="#br0" timeOffset="50632.47">25036 14547 695 0,'0'-31'209'0,"6"5"-31"15,7 2-24-15,4 2-48 16,6 5-52-16,4 1-17 16,3 5 14-16,1 4 0 15,2 4-3-15,2 6 2 0,-1 5-12 16,2 9-11-16,-3 3-5 15,-5 8 19-15,-7 3 3 16,-11 4 10-16,-10 1-16 16,-10 0-4-16,-14-4-16 15,-7-3-6-15,-8-5-11 16,0-5 1-16,-1-7-2 16,7-5-80-16,8-7-56 15,11-4-134-15,11-4-321 16</inkml:trace>
  <inkml:trace contextRef="#ctx0" brushRef="#br0" timeOffset="51009.42">25582 14498 719 0,'16'-12'393'0,"-2"-4"-210"16,-8 4 49-16,-5 2-97 15,-4 5-64-15,-1 0-29 16,-7 5 11-16,2 3-24 16,-3 4-2-16,-1 4-9 15,2 5-6-15,0 5-3 16,5 6-3-16,3 2-4 16,3 2 0-16,4 1 0 15,5-6-2-15,1-4 0 16,4-8 1-16,4-7-1 15,0-5 10-15,0-6 0 16,-4-4 24-16,0-5 2 0,-6-1-15 16,-5-1-21-16,-3-2 0 15,-5 0 0-15,-2 0 0 16,-3 0 0-16,-1 0 0 16,5 4-31-16,1 2-157 15,4 4-118-15,7 4-314 16</inkml:trace>
  <inkml:trace contextRef="#ctx0" brushRef="#br0" timeOffset="51376.59">25728 14500 1179 0,'13'-10'157'16,"0"-1"48"-16,1 0-49 15,-2 1-94-15,5 4-2 16,-2 6-26-16,1 3 1 16,1 7-14-16,0 2 14 15,0 6-14-15,2 2-9 16,-2 2-3-16,-3 2-4 16,-1 1-2-16,-5 1 1 15,-5-2-2-15,-3-6 4 0,-1-7 13 16,-1-5 3-16,-2-7-22 15,1-6 0-15,2-8 0 16,-1-2 0-16,1-9 0 16,2-4 0-16,4 0 0 15,3 1 0-15,1 5 0 16,-3 5 0-16,2 7-95 16,-1 4-293-16,1 7-407 15</inkml:trace>
  <inkml:trace contextRef="#ctx0" brushRef="#br0" timeOffset="51713.68">26244 14216 959 0,'-1'-21'372'0,"1"-5"-83"16,1 2-68-16,-1-1-83 15,3 7-70-15,-1 6-68 16,-1 2 0-16,1 9 0 16,0 2 0-16,3 8 0 15,0 3 0-15,1 6 0 16,3 8 0-16,-1 6 0 16,-2 5 0-16,-3 5 0 15,1 6 0-15,-6 1 0 16,2 2 0-16,-2-2 0 0,2-2 0 15,4-4 0-15,2-10 0 16,5-7 0-16,4-9 0 16,8-9 0-16,3-6-2 15,0-5-306-15,-1-5-166 16</inkml:trace>
  <inkml:trace contextRef="#ctx0" brushRef="#br0" timeOffset="51860.28">26153 14430 1053 0,'0'-2'163'0,"14"1"3"0,5 0-59 15,11-1-54-15,12 2-53 16,3 3-112-16,7-3-493 16</inkml:trace>
  <inkml:trace contextRef="#ctx0" brushRef="#br0" timeOffset="52457.54">26990 14169 1271 0,'2'-22'224'0,"-2"-3"-14"16,3-3-21-16,-2 3-54 15,1 4-117-15,1 6-18 0,-2 5 0 16,-1 8 0-16,5 10 0 16,2 9 0-16,6 11 0 15,7 13 0-15,8 12 0 16,2 3 0-16,2 0 0 15,-3-2 0-15,0-6 0 16,-7-10 0-16,-4-7 0 16,-5-10 0-16,-5-7 0 15,-4-8 0-15,1-9 0 16,2-9 0-16,2-4 0 16,5-11 0-16,3-9 0 15,0-5 0-15,2-8 0 16,-2 0 0-16,-2 3 0 0,-3 6 0 15,-2 7 0 1,-4 13 0-16,-1 9 0 0,-2 11-93 16,0 9-156-16,4 10-138 15,3 6-459-15</inkml:trace>
  <inkml:trace contextRef="#ctx0" brushRef="#br0" timeOffset="52828.83">27563 14364 902 0,'2'11'251'16,"-1"-3"-89"0,2-2 47-16,2-2-90 0,-1 1-34 15,3 1-15-15,1 1-21 16,0 0-26-16,3-2-1 16,-2-4-9-16,3-1-4 15,3-3-5-15,2-2-4 16,0-4 2-16,2-4-2 15,-3 0 0-15,-2-4 0 16,-3-2-6-16,-5-2-5 16,-4 1 5-16,-5 2 1 15,-3 2-1-15,-6 7-4 16,-5 6 9-16,-3 4 1 16,-4 6 3-16,0 7 6 15,0 6 7-15,2 2 1 0,5 6-12 16,2 1 3-16,8 2-6 15,5 0 2-15,8-2-4 16,12-2-22-16,5-3-81 16,6-4-73-16,10-4-100 15,0-5-197-15</inkml:trace>
  <inkml:trace contextRef="#ctx0" brushRef="#br0" timeOffset="53206.44">27993 14377 616 0,'3'-1'553'0,"-2"1"-353"16,1-1 6-1,-1 1-118-15,-1 0-48 0,2 1-20 16,-4 2 12-16,4 0-2 16,-2-1-11-16,1 3-12 15,-1-4 11-15,2-1 27 16,-2 0 18-16,0-1 5 15,-2-5-53-15,1 0-4 16,-1-3-3-16,-1-1 0 16,-1 0-8-16,-2 2 0 15,1 0 0-15,0 6 0 16,-1 2 0-16,0 2 0 16,-2 6 0-16,-2 4 0 15,-1 6 0-15,1 5 0 16,-2 4 0-16,4 3 0 0,4-3 0 15,7-1 0 1,9-3 0-16,10-6-69 0,8-7-79 16,9-2-79-16,4-5-158 15,-1-4-379-15</inkml:trace>
  <inkml:trace contextRef="#ctx0" brushRef="#br0" timeOffset="53549.52">28460 14009 911 0,'-8'-27'265'0,"2"8"-18"16,2 4-69-16,1 4-44 16,3 6-5-16,0 0-58 15,0 4-45-15,4 4-16 16,-2 4 31-16,-1 3-6 15,5 8-35-15,0 8 0 16,2 7 0-16,2 10 0 16,-2 6 0-16,-2 6 0 15,-3 4 0-15,-2 2 0 16,-2 1 0-16,2-1 0 16,4-6 0-16,5-7 0 15,1-9 0-15,1-13 0 0,1-11 0 16,-6-7 0-16,-1-8-71 15,-2-3-188-15,-4-5-25 16,-4-3-307-16</inkml:trace>
  <inkml:trace contextRef="#ctx0" brushRef="#br0" timeOffset="53986.64">28370 14308 808 0,'-13'-15'146'0,"10"4"12"15,9 2-99-15,9 1 17 16,9 2-33-16,7 3-17 16,10-1-16-16,3 0-8 15,4 2 1-15,3 0 3 0,-1-4 1 16,-3 0 31-16,-4 0 28 16,-9 1 40-16,-9 0-52 15,-11 4-41-15,-7 2-4 16,-3 5 30-16,-6 6-3 15,-1 5 30-15,-3 5-21 16,-5 3-23-16,-3 5-2 16,0 0 2-16,2-2-1 15,5-1-9-15,7-3-2 16,4-3-10-16,6-3 6 16,4-4-1-16,1-4-4 15,0-5 6-15,1-7 0 16,-1-4 1-16,-3-5 19 0,3-3 20 15,-6-5-31 1,1-3-16-16,-2-5 0 0,-2 0 0 16,-3 0 0-16,-3 2 0 15,-3 5 0-15,-3 6-36 16,-4 7-145-16,-2 7-131 16,-2 3-264-16</inkml:trace>
  <inkml:trace contextRef="#ctx0" brushRef="#br0" timeOffset="54318.08">29018 14300 980 0,'22'-9'289'0,"-3"1"18"15,0 0-127-15,-2 2-105 16,0 6-21-16,2 8-16 15,-2 5-2-15,-1 8-7 16,-2 4 8-16,-3 0-15 16,-5 0-22-16,-3-3 0 15,-3-2 0-15,-1-5 0 16,-2-6 0-16,1-3 0 16,1-6 0-16,1-6 0 15,4-6 0-15,4-7 0 0,2-4 0 16,5-4 0-16,4-3 0 15,1 0 0-15,-1 3 0 16,-5 8-47-16,-4 5-321 16,-5 9-474-16</inkml:trace>
  <inkml:trace contextRef="#ctx0" brushRef="#br0" timeOffset="54870.6">29937 14276 1195 0,'4'-15'281'15,"0"-4"-49"-15,-3-2-25 16,-1-2-75-16,0 5-132 16,2 4 0-16,-1 4 0 15,2 4 0-15,-3 4 0 16,3 10 0-16,0 9 0 16,4 10 0-16,1 11 0 15,2 14 0-15,1 8 0 16,-2 3 0-16,1 0 0 15,-3-3 0-15,1-8 0 16,-4-8 0-16,1-12 0 16,-2-9 0-16,1-9 0 0,-1-7 0 15,2-3 0-15,-2-4-35 16,0-1-124-16,0-3-125 16,0-5-79-16,-5-5-259 15</inkml:trace>
  <inkml:trace contextRef="#ctx0" brushRef="#br0" timeOffset="55163.36">29980 14157 826 0,'-1'-18'219'16,"2"5"-79"-16,5 5-24 15,-2 4-79-15,6 3-9 0,0 2 22 16,9 4 7-16,5 3-10 15,8 4 18-15,3 2 9 16,3 4-24-16,3 2-1 16,-5 3-24-16,-5-1-11 15,-9 1-2-15,-9 0 11 16,-10-1-8-16,-11-1-2 16,-6 1 3-16,-6-4-10 15,-7-1 2-15,-4-6-8 16,-2-3-5-16,-1-3-132 15,2-4-174-15,10-4-572 16</inkml:trace>
  <inkml:trace contextRef="#ctx0" brushRef="#br0" timeOffset="55529.71">30477 14209 940 0,'24'-16'233'15,"-3"0"1"-15,-7-1-3 16,-6 3-67-16,-6 5-63 16,-6 4-75-16,-4 2-19 15,-4 6-3-15,-2 2-1 16,-5 4-2-16,0 4 0 16,2 5 0-16,-1 5-1 15,5 3-5-15,5 4-8 16,4 1 4-16,11-3-3 0,7-2 11 15,8-8 1 1,5-8 3-16,1-6 2 0,-2-8 1 16,-2-4 15-16,-5-5 13 15,-5-3-14-15,-6-2 1 16,-5-1-4-16,-4 0-14 16,-9 1-3-16,-1 1-8 15,-7-2-26-15,3 4-60 16,-1 3-112-16,5 3-103 15,5 5-468-15</inkml:trace>
  <inkml:trace contextRef="#ctx0" brushRef="#br0" timeOffset="55801">30844 14236 1107 0,'0'-7'266'0,"3"3"9"16,-3 0-73-16,-2 1-113 16,2 4-55-16,0 4-21 15,-1 3 48-15,1 6-61 16,-3 6 0-16,2 3 0 16,-1 3 0-16,1 1 0 15,-1-1 0-15,2-3 0 0,0-3 0 16,2-3 0-16,-1-2-111 15,1-5-153-15,-1 0-100 16,2-7-169-16</inkml:trace>
  <inkml:trace contextRef="#ctx0" brushRef="#br0" timeOffset="55975.53">30863 14060 1020 0,'2'-30'334'15,"-1"2"-39"-15,-1 3-110 16,-1 3-88-16,-1 10-50 16,-1 3-47-16,0 8-24 15,-1 5-63-15,-2 6-105 0,-1 6-48 16,5 5-142-16</inkml:trace>
  <inkml:trace contextRef="#ctx0" brushRef="#br0" timeOffset="56387.43">30950 14252 1073 0,'7'0'243'16,"0"-1"62"-16,-2-2-136 16,-2 3-123-16,0 5-31 15,3 4 54-15,0 5-19 16,3 4 2-16,2 6-27 15,-2 2-25-15,-5-1 0 0,1-1 0 16,-4-6 0-16,-1-3 0 16,0-7 0-16,3-4 0 15,0-5 0-15,1-5 0 16,5-2 0-16,4-7 0 16,1-3 0-16,5-6 0 15,-3-1 0-15,0-3 0 16,-1 2 0-16,-3 7 0 15,-2 4 0-15,-2 7 0 16,-4 5 0-16,4 7 0 16,-1 5 0-16,-1 6 0 0,3 5 0 15,-1 4 0-15,-3 2 0 16,0 0 0-16,-2-2 0 16,-2-3 0-16,4-2-137 15,1-5-128-15,4-5-160 16</inkml:trace>
  <inkml:trace contextRef="#ctx0" brushRef="#br0" timeOffset="56709.13">31506 14002 1076 0,'23'-28'269'0,"-5"4"-4"16,-5 3-63-16,-4 6-70 15,-6 4-42-15,-1 6-77 16,-4 8-13-16,-1 5 0 16,0 6 0-16,0 9 0 15,0 6 0-15,0 10 0 16,3 3 0-16,1 3 0 16,1 2 0-16,0 3 0 15,-2-2 0-15,-2-1 0 16,-3-2 0-16,-2-2 0 15,0-6 0-15,1-3 0 16,3-7 0-16,3-8 0 16,1-7 0-16,4-6-133 15,-1-6-171-15,-1-6-358 0</inkml:trace>
  <inkml:trace contextRef="#ctx0" brushRef="#br0" timeOffset="56873.71">31432 14276 625 0,'21'-8'189'0,"4"1"-90"15,5 1-72-15,4 3-27 16,2 3-77-16,4 1-12 16,-2 1-66-16,0-1-28 15</inkml:trace>
  <inkml:trace contextRef="#ctx0" brushRef="#br0" timeOffset="57189.41">32030 14169 834 0,'6'-6'299'0,"-7"2"-62"15,-4 1-78-15,2-1-73 16,-3 0-31-16,1 3 11 16,-5 1-18-16,-2 1-17 15,-7 4-10-15,-5 4-6 16,-3 4-4-16,0 2-9 15,5 2 14-15,4 0 9 16,12 0-5-16,11-2 20 16,9 0 40-16,10 0-78 0,6 1-2 15,6 0 0-15,-2 0 0 16,-2 2 0-16,-6 1 0 16,-4 3 0-16,-9-1 0 15,-7 1 0-15,-8-1 0 16,-8-3 0-16,-11-3 0 15,-7-2 0-15,-4-3 0 16,-1-7 0-16,1-3-209 16,5-1-236-16</inkml:trace>
  <inkml:trace contextRef="#ctx0" brushRef="#br0" timeOffset="57534.7">32302 13669 1205 0,'15'-3'173'0,"2"8"38"16,10 3-41-16,8 13-38 15,8 6-38-15,5 11-32 16,-2 9-62-16,-3 4 0 15,-9 5 0-15,-4 9 0 16,-6 8 0-16,-9 12 0 0,-7 9 0 16,-13 2 0-16,-10-1 0 15,-9-7 0 1,-3-14 0-16,2-16 0 0,5-14 0 16,3-17 0-16,8-12 0 15,3-7 0-15,3-6 0 16,2-4 0-16,-4 0-234 15,-3-4-454-15</inkml:trace>
  <inkml:trace contextRef="#ctx0" brushRef="#br0" timeOffset="62227.53">6481 17072 1080 0,'0'-8'227'0,"-2"0"-13"16,1-4-68-16,-1 1-10 15,2-3-29-15,-1 3-21 16,1-3-35-16,0 1-51 16,0 0 0-16,0 3 0 15,0-2 0-15,0 3 0 16,0 3 0-16,0 2 0 16,0 3 0-16,1 1 0 15,-1 1 0-15,3 7 0 16,4 3 0-16,1 10 0 0,1 11 0 15,4 12 0-15,-2 11 0 16,-1 5 0-16,-1 0 0 16,2-1 0-16,-4-6 0 15,1-10 0-15,-1-10 0 16,-1-12 0-16,-3-6 0 16,3-14 0-16,2-6 0 15,2-9 0-15,2-6 0 16,4-8 0-16,2-7 0 15,0-5 0-15,6 0 0 16,-5-3 0-16,1 2 0 16,-5 6 0-16,-2 2 0 15,-7 8 0-15,0 8 0 0,-6 8 0 16,0 3 0 0,0 6 0-16,0 4 0 0,0 6 0 15,0 7 0-15,0 8 0 16,0 7 0-16,5 1 0 15,-1 2 0-15,6-5 0 16,4-6 0-16,4-5 0 16,3-3 0-16,3-8 0 15,-1-3 0-15,1-7 0 16,-3-5 0-16,0-6 0 0,-3-3 0 16,-6-4 0-1,-3-4 0-15,-2-9 0 16,-1-2 0-16,-7 0 0 0,-1-2 0 15,-4 3 0-15,-3 6 0 16,0 8 0-16,-3 1 0 16,-4 5 0-16,-2 4 0 15,2 3 0-15,-4 5 0 16,5 2-294-16,4 4-226 16</inkml:trace>
  <inkml:trace contextRef="#ctx0" brushRef="#br0" timeOffset="62624.47">6561 16712 825 0,'-15'0'155'0,"-4"-2"22"16,0 1-10-16,0-2-53 16,5 3-29-16,3-4-37 15,5 4-22-15,3 0-12 0,3 0-5 16,9 0 15-16,8 0 15 15,18 0-9-15,13-3-19 16,15-3-6-16,10-1-2 16,0 0-3-16,-4 0 0 15,-8 3-9-15,-15 1-21 16,-16 5-14-16,-14 3 19 16,-13 2-37-16,-4 6-162 15,-5 1-344-15</inkml:trace>
  <inkml:trace contextRef="#ctx0" brushRef="#br0" timeOffset="63320.64">7373 17229 761 0,'7'-10'475'0,"-2"-1"-274"16,-1 1-10-1,-1 2-84-15,-1 4-31 0,-1-1-39 16,-1 4-24-16,0 2-12 15,-1 1 8-15,1 1 1 16,1 1 4-16,-1 1-1 16,0 2 9-16,-1-1 1 15,-1 0 3-15,-1-3 0 16,2-1 16-16,-1-1-42 16,1-2 0-16,1 0 0 15,0-3 0-15,1-2 0 16,-1-3 0-16,2 0 0 15,-1 0 0-15,2 1 0 0,2 3 0 16,-1 3 0 0,3 2 0-16,-1 3 0 0,-1 0 0 15,1 2 0-15,-3 1 0 16,0-1 0-16,-3 1 0 16,-1-1 0-16,-4 1 0 15,-4-2 0-15,3 1 0 16,-4-2 0-16,2-2 0 15,2-1 0-15,3-3 0 16,0-1 0-16,0-2 0 16,3-1 0-16,0 0 0 15,3 1 0-15,-3 0 0 16,6 1 0-16,-4 4 0 16,1 1 0-16,1 2 0 15,-1 0 0-15,-1 1 0 16,-1 0 0-16,-1-1 0 0,-1-2 0 15,-2 1 0-15,-3-1 0 16,-2 2 0-16,-2 0-275 16,1 2-166-16</inkml:trace>
  <inkml:trace contextRef="#ctx0" brushRef="#br0" timeOffset="64381.31">7844 17062 951 0,'-10'-10'188'16,"2"0"30"-16,-2-2-69 15,-2 4-22-15,0-2-23 16,6 0-7-16,0 2-19 16,3-2-23-16,0 0-19 0,6 3-2 15,1-2-24-15,7 1-10 16,5 4 0-16,5 2 0 16,6 4 0-16,3 4 0 15,3 6 0-15,-2 4 0 16,-1 5 0-16,-3 7 0 15,-3 7 0-15,-9 6 0 16,-4 6 0-16,-6-4 0 16,-7 3 0-16,-6-6 0 15,-3-3 0-15,1-6 0 16,-5-7 0-16,7-7 0 16,4-10 0-16,-1-4 0 15,5-6 0-15,0-4 0 16,0-7 0-16,2-3 0 0,2-4 0 15,5-6 0-15,8-3 0 16,4-3 0-16,6-7 0 16,4 1 0-16,0-2 0 15,1 1 0-15,-4 6 0 16,-6 6 0-16,-4 6 0 16,-6 5 0-16,-4 3 0 15,-2 4 0-15,-2 3 0 16,-3 2 0-16,1 2 0 15,-4 2 0-15,2 2 0 16,-4 2 0-16,-2 4 0 16,-3 3 0-16,-2 9 0 15,-5 5 0-15,-2 5 0 0,5 8 0 16,1-1 0-16,5 3 0 16,4-1 0-16,6-4 0 15,5-3 0-15,4-5 0 16,6-2 0-16,-1-4 0 15,2-3 0-15,-1-4 0 16,0-2 0-16,-6-4 0 16,1-3 0-16,-5 2 0 15,-4-6 0-15,-2 2 0 16,-2-2 0-16,0 0 0 0,1 0 0 16,-1 0-26-16,0 0-235 15,-1 0-269-15</inkml:trace>
  <inkml:trace contextRef="#ctx0" brushRef="#br0" timeOffset="64847.56">8617 17461 787 0,'-12'2'290'0,"2"0"-109"15,1-2-4-15,-3-2-55 16,3 2-32-16,-2 2-15 16,1-2-15-16,3 1-10 15,2 1-26-15,2-2-14 16,3 0-9-16,0 1-1 16,3 0 0-16,9 1 11 0,9-1 8 15,7-1 12 1,10 0-5-16,3-4-4 0,1 0-4 15,-6-2-7-15,-9 2-5 16,-10 2-6-16,-6 0 0 16,-8 2 0-16,-3 2-39 15,-3-1-67-15,-2 1-115 16,-1 0-411-16</inkml:trace>
  <inkml:trace contextRef="#ctx0" brushRef="#br0" timeOffset="65619.48">7853 16692 797 0,'-1'0'190'0,"-1"-2"-16"15,-1-1-26-15,0 1-41 16,0-3 1-16,-4 2-41 15,4-1 4-15,-2 0 2 16,1 2 2-16,1 0-18 16,1 0-31-16,1 1 1 15,1 1-18-15,0 1-4 16,1-1-1-16,1 0-4 16,5 0 12-16,13-2 11 0,12-2-19 15,15 1 0 1,16-3-2-16,9 2-1 0,5 0-1 15,-3 1-3-15,-8 2 3 16,-11-1 0-16,-16 2 1 16,-17 0-1-16,-11 0 3 15,-10 0 3-15,-1 0-6 16,-4 0-24-16,-1 3-154 16,-5 1-115-16,2 2-393 15</inkml:trace>
  <inkml:trace contextRef="#ctx0" brushRef="#br0" timeOffset="67500.39">26842 12644 490 0,'0'3'188'15,"2"0"0"1,-2-3-5-16,0 0-64 0,0 0 27 15,0 0-50-15,0-3 0 16,1 0-23-16,1 2-24 16,1-2-3-16,0 0 0 15,0 1-20-15,-1 2-20 16,-1 0-4-16,-1 4-2 16,2 1 2-16,-4 4 4 15,2 0-5-15,-1 2 5 16,-1-2 1-16,-1-2 12 15,0-3 31-15,1-3 31 16,1-1 5-16,-1-3-51 0,1-1-35 16,-1-1 0-16,-2-3 0 15,1 3 0-15,2-2 0 16,1 2 0-16,0 2 0 16,1 2 0-16,2 1 0 15,1 3 0-15,1 0 0 16,-2 2 0-16,0 3 0 15,0-3 0-15,-3 0 0 16,-1-3 0-16,-1-1 0 16,2-1 0-16,0 0 0 15,0 0 0-15,0-1 0 16,0 0 0-16,-2-2 0 0,2-4 0 16,0 0 0-1,2-3 0-15,0 0 0 0,1 3 0 16,0 3 0-16,1 1 0 15,1 3 0-15,3 3 0 16,1 2 0-16,2 2 0 16,1 5 0-16,0 2 0 15,-3 3 0-15,-4 2 0 16,-6 5 0-16,-11 2-29 16,-6-1-106-16,-9 2-126 15,-4-1-239-15</inkml:trace>
  <inkml:trace contextRef="#ctx0" brushRef="#br0" timeOffset="68635.14">27137 12218 879 0,'-2'-2'271'0,"1"-2"-52"16,-1 1-62-16,2-3-33 15,3 0-47-15,2-2 10 16,2-1-20-16,6 0-11 0,7-1-9 16,4 1-11-16,4 5-10 15,5 4-25-15,0 6-1 16,0 5 0-16,-3 6 0 15,-5 7 0-15,-3 4 0 16,-3 7 0-16,-7 3 0 16,-7 5 0-16,-5-1 0 15,-8 3 0-15,-2-2 0 16,-3-2 0-16,-3-6 0 16,3-7 0-16,3-9 0 15,2-8 0-15,3-8 0 16,3-3 0-16,0-5 0 15,2-6 0-15,2-6 0 16,5-7 0-16,4-8 0 16,8-4 0-16,7-3 0 0,5-3 0 15,4-1 0-15,1 5 0 16,-4 2 0-16,-3 7 0 16,-6 5 0-16,-4 6 0 15,-2 4 0-15,-4 1 0 16,-2 3 0-16,-3 3 0 15,-3 3 0-15,-4 1 0 16,-1 3 0-16,-3 5 0 16,-3 4 0-16,-4 5 0 15,-5 9 0-15,-4 5 0 16,-5 6 0-16,3 1 0 16,2 2 0-16,5-2 0 0,9 1 0 15,9-3 0 1,8 0 0-16,8 2 0 0,3-2 0 15,4-1 0-15,-2-5 0 16,-4-5 0-16,-6-6 0 16,-5-6 0-16,-4-5 0 15,-4-2 0-15,-1-3 0 16,-2-1 0-16,1 1 0 16,0-2 0-16,0 2-38 15,0 0-273-15,1-1-319 16</inkml:trace>
  <inkml:trace contextRef="#ctx0" brushRef="#br0" timeOffset="68911.45">27927 12667 526 0,'6'-3'714'16,"2"1"-530"-16,0-4-19 16,6 0-80-16,4 2-4 15,8 2-12-15,6 0-3 16,7 0-7-16,-2 1-15 0,-4-1-8 16,-9 1-18-16,-8 0-18 15,-7 1 0-15,-7 0 0 16,-5 0-85-16,-3 0-162 15,-3 1-191-15</inkml:trace>
  <inkml:trace contextRef="#ctx0" brushRef="#br0" timeOffset="69517.35">27311 11887 804 0,'-21'0'238'16,"3"-1"-62"-16,-1-1-7 15,7 0-51-15,3 2-29 16,3-2-24-16,6 2 21 15,2 0-8-15,7-4-44 16,13 2-14-16,14-2 11 0,14-2 10 16,13 2-4-16,4 1-13 15,-4 2-11-15,-9-2-10 16,-16 3-2 0,-12-2-1-16,-10 2-7 0,-9 0-84 15,-7 2-141-15,-3 2-153 16,-4 3-627-16</inkml:trace>
  <inkml:trace contextRef="#ctx0" brushRef="#br0" timeOffset="72299.77">9730 16761 360 0,'3'-6'408'16,"-3"-1"-246"-16,3 0 19 15,-3 0-18-15,0-2-21 16,2 3-9-16,-2-1-16 15,0-3-13-15,0 4-10 16,-2-3-16-16,2 1-14 16,0 1-23-16,0 0-41 0,0 1 0 15,0 3 0-15,0 1 0 16,2 2 0-16,-2 1 0 16,1 0 0-16,2 5 0 15,3 4 0-15,1 4 0 16,1 7 0-16,-1 8 0 15,2 3 0-15,-3 6 0 16,-1 1 0-16,1 1 0 16,-2-2 0-16,1-3 0 15,0-2 0-15,1-2 0 16,-1-4 0-16,-2-3 0 16,0-7 0-16,-1-2 0 0,-2-5 0 15,1-6 0 1,-2-1 0-16,1-3 0 0,0 0-45 15,1 0-157-15,-1 0-96 16,0 0-192-16</inkml:trace>
  <inkml:trace contextRef="#ctx0" brushRef="#br0" timeOffset="72624.89">9524 16973 1050 0,'-3'-3'130'0,"0"0"26"16,2 0-64-16,2 0-51 15,7 0-35-15,8-1 24 16,15 1 4-16,11-4-14 15,10 1 5-15,11 1-2 16,3 1-7-16,-4-2-10 16,-8 3-6-16,-9 1 0 15,-14 2-4-15,-13 0-10 16,-9 1-27-16,-7 0 7 0,-4 2-48 16,-1 1-123-1,-3-1-460-15</inkml:trace>
  <inkml:trace contextRef="#ctx0" brushRef="#br0" timeOffset="73779.77">10741 16686 767 0,'2'-6'116'0,"1"-1"79"16,-3-1-10-16,3-3-52 0,-3 1 3 16,2 0-30-16,-2 0-19 15,0 2 13-15,-2-1-16 16,-1 2-15-16,3-2-15 16,-3 1-39-16,3 1-15 15,0 1 0-15,0-2 0 16,0 3 0-16,-2 3 0 15,2 1 0-15,0 1 0 16,0 1 0-16,-1 5 0 16,4 0 0-16,-3 4 0 15,3 7 0-15,0 7 0 16,0 6 0-16,-3 7 0 0,2 8 0 16,-1 3 0-1,1 3 0-15,1 1 0 0,2 0 0 16,0-4 0-16,-1-2 0 15,1-4 0-15,-1-7 0 16,1-7 0-16,-2-8 0 16,-3-7 0-16,4-6 0 15,-4-5 0-15,0-1 0 16,0-2 0-16,0 0 0 16,0-4 0-16,-4-3 0 15,4-6 0-15,-3-3 0 16,0-7 0-16,0-2 0 15,1-3 0-15,2 1 0 16,5 0 0-16,1 2 0 16,9 1 0-16,1 2 0 0,8 2 0 15,3 6 0-15,1 3 0 16,2 8 0-16,3 4 0 16,-2 6 0-16,-1 4 0 15,-2 4 0-15,-4 5 0 16,-7 1 0-16,-4 6 0 15,-9 2 0-15,-4 3 0 16,-6 5 0-16,-7-1 0 16,-3-2 0-16,-7-1 0 15,-5-5 0-15,-2-7 0 0,-1-3 0 16,1-5 0 0,3-8 0-16,5-4 0 0,7-4 0 15,6-6 0 1,0 0-105-16,8-2-322 0,5 1-803 15</inkml:trace>
  <inkml:trace contextRef="#ctx0" brushRef="#br0" timeOffset="74881.53">12137 16602 812 0,'7'-5'327'16,"0"-2"-92"-16,-2-2-51 0,-4 1-45 15,1 5-20-15,-2 0-47 16,-2 1-32-16,-1 4-32 15,0 1-7-15,-2 4 31 16,-3 3-13-16,-1 4-4 16,1 7-4-16,-6 0 7 15,0 3-3-15,-5 5-15 16,-5 2 0-16,-82 83 0 16,85-93 0-16,-6-4 0 15,2-2 0-15,5-3 0 16,-17 12 0-16,7-10 0 15,11-6 0-15,10-2 0 16,6-6 0-16,1 0 0 0,2 0 0 16,0 0 0-16,2-2 0 15,-2 2 0-15,1 2 0 16,4-2 0-16,6 6 0 16,11 3 0-16,11 2 0 15,12 6 0-15,11 0 0 16,2 5 0-16,-1-4 0 15,-5 1 0-15,-10-3 0 16,-9 0 0-16,-9-3 0 16,-9-3 0-16,-5-4 0 15,-7-2 0-15,-2-3 0 16,-2-1 0-16,-1 0 0 16,-1 3-61-16,-2 0-195 15,-1 3-108-15,-3 1-493 0</inkml:trace>
  <inkml:trace contextRef="#ctx0" brushRef="#br0" timeOffset="75292.59">11865 17465 436 0,'-4'1'664'0,"-1"-1"-456"16,2 0-18-16,0-1-74 16,3-1-21-16,-3 2-13 15,1-1-28-15,1 1-20 16,-1 1-21-16,2 1-13 15,0-2-2-15,3 1 2 16,5 1 7-16,9-2 8 16,11-2 3-16,10-1 7 15,7-2-10-15,3 0 0 16,-3-3-2-16,-8 3-8 16,-8 1-4-16,-12 1-1 0,-8 3-3 15,-7 0-9-15,-2 1-34 16,-3 2-14-16,-2 0-112 15,1 2-147-15,-1-1-617 16</inkml:trace>
  <inkml:trace contextRef="#ctx0" brushRef="#br0" timeOffset="75936.86">12999 16967 816 0,'1'-6'247'16,"-1"1"6"-16,-1-1-85 15,-4 0-44-15,1 2-34 16,-2 1-2-16,-4-1 3 16,-1 2-33-16,3 1-6 15,-3 1-17-15,3 0-10 16,2 1-25-16,2 1 0 15,2-2 0-15,2 0 0 16,2 0 0-16,1 0 0 16,7 0 0-16,11-2 0 0,6 1 0 15,7 0 0-15,10-2 0 16,-1 0 0-16,-6 0 0 16,-6 0 0-16,-8 1 0 15,-11 0 0-15,-9 2 0 16,-2 0 0-16,-2 0 0 15,1 0 0-15,0-1-37 16,3 1-240-16,4-1-100 16,6 1-467-16</inkml:trace>
  <inkml:trace contextRef="#ctx0" brushRef="#br0" timeOffset="76515.61">13834 16696 439 0,'2'-11'469'0,"-2"-1"-253"0,-2 2-11 16,1-1-39-16,-2 2-29 16,0-1-19-16,0 0 7 15,0-2-34-15,1 3-21 16,2 1-59-16,0 2-11 15,0 4 0-15,0 0 0 16,0 2 0-16,0 3 0 16,2 4 0-16,1 5 0 15,0 4 0-15,0 5 0 16,1 5 0-16,1 5 0 16,-2 6 0-16,3 2 0 15,0 3 0-15,-2 1 0 0,1 1 0 16,-1-2 0-16,-1-1 0 15,0-2 0-15,0-2 0 16,-3-6 0-16,-4-4 0 16,2-7 0-16,1-10 0 15,-1-4 0-15,2-5 0 16,0-1 0-16,2-1 0 16,-2-1 0-16,0 2 0 15,0 0-118-15,-3-1-191 16,-2-2-189-16</inkml:trace>
  <inkml:trace contextRef="#ctx0" brushRef="#br0" timeOffset="76831.27">13845 16720 853 0,'6'-18'190'0,"-2"3"2"16,-1 0-29-16,0 2-34 15,-1 3-38-15,-2 5-11 0,0 1-3 16,-2 2-22 0,2 2-40-16,-1 0-1 0,-4 2-8 15,1 2 15-15,-8 1-1 16,-2 2-10-16,-5 0-5 15,-4 2 0-15,-3-4-5 16,0 1 0-16,-2 1-22 16,0-1-94-16,-2 4-91 15,2 1-222-15</inkml:trace>
  <inkml:trace contextRef="#ctx0" brushRef="#br0" timeOffset="77410.73">13803 17267 814 0,'-3'-4'165'16,"-1"2"-4"-16,-1-1-2 16,-1 0-60-16,-1 2 3 15,2 1-42-15,2 0 4 16,0 0-5-16,3-2-7 15,2 2 11-15,-1 0-8 16,4-1-7-16,3-2-34 16,9-3-10-16,10-1 6 15,7 0 3-15,4-2 3 0,0 2-4 16,-9 3-6-16,-5 0-6 16,-8 2-4-16,-7 1-16 15,-5 2-34-15,-2-1-39 16,-2 2-44-16,-2 2-54 15,-1 2-215-15</inkml:trace>
  <inkml:trace contextRef="#ctx0" brushRef="#br0" timeOffset="85006.16">15029 16363 733 0,'2'-30'387'15,"-4"23"-140"-15,-1-1-64 16,2-1-54-16,-2 1-3 16,-2-6-20-16,1 1-37 15,1 3-33-15,0 5-5 16,2 2-31-16,-1 3 0 15,1 5 0-15,-4 8 0 0,-3 11 0 16,-6 11 0-16,-1 13 0 16,-5 12 0-1,2 6 0-15,4 6 0 16,4 3 0-16,6 1 0 0,5-1 0 16,4-5 0-16,6-2 0 15,3-5 0-15,1-9 0 16,5-8 0-16,3-6 0 15,2-9 0-15,1-7 0 16,0-5 0-16,-3-4 0 16,-3-2 0-16,-5-3 0 15,-8-6 0-15,-2-1 0 16,-5-1 0-16,0-2 0 16,0 0 0-16,0 0-23 15,-3 0-336-15,0 0-365 0</inkml:trace>
  <inkml:trace contextRef="#ctx0" brushRef="#br0" timeOffset="86957.97">15580 16542 588 0,'-2'-8'413'0,"-2"-1"-167"16,1-2-68-16,-4-1-45 16,-1 1-19-16,2 0-22 15,0 0 13-15,3 1-38 0,0 3 13 16,-1 1-49-16,4 2-31 16,0 3 0-16,-2 1 0 15,2 1 0-15,0 3 0 16,0 7 0-16,0 7 0 15,0 8 0-15,2 10 0 16,-1 4 0-16,5 7 0 16,0 2 0-16,8 2 0 15,0 4 0-15,1 1 0 16,-1-3 0-16,-5-1 0 16,-5-1 0-16,-2-2 0 15,-1-10 0-15,1-6 0 16,-1-9 0-16,2-8 0 0,-3-9 0 15,0-6 0-15,-1-2 0 16,-1-6 0-16,-2 1 0 16,-1-8-140-16,1-6-168 15,-1-4-189-15</inkml:trace>
  <inkml:trace contextRef="#ctx0" brushRef="#br0" timeOffset="87324.97">15431 16527 600 0,'3'-2'422'16,"-2"1"-269"-16,-2-1 22 16,-1-3-45-16,2 3-36 15,0-1-17-15,0 1-33 16,3-1-22-16,5-2-20 16,5 2-2-16,8-3 4 15,10 0-2-15,6 0-1 0,5 0-1 16,6 4 0-16,-2-1-1 15,-4 3-16-15,-8 3-72 16,-5 1-32-16,-10 3-71 16,-6 3-93-16,-5 3-177 15</inkml:trace>
  <inkml:trace contextRef="#ctx0" brushRef="#br0" timeOffset="87595.77">15575 16851 985 0,'-1'3'154'0,"-1"-3"116"16,1-3-128-16,-1 3-20 15,2-4-42-15,2 0-9 16,1 2-42-16,6-3-24 15,9 0-2-15,9 1-3 16,11 0 2-16,7 0-4 16,3 3-3-16,-8 2-65 15,-5 2-70-15,-7 2-86 16,-9 4-129-16</inkml:trace>
  <inkml:trace contextRef="#ctx0" brushRef="#br0" timeOffset="87970.31">16113 16890 1038 0,'4'-13'261'16,"-2"-2"1"-16,-2 0-107 16,-2 4-52-16,-1 2-48 15,-1 5-30-15,-6 4-24 16,-4 6 6-16,-3 6 4 15,-5 4-5-15,-2 5-1 0,4 5-5 16,3 1 1 0,8 2 1-16,7-1-1 0,8 1 1 15,6-3 2-15,8-3-4 16,3-3 3-16,0-7 1 16,-1-6 4-16,-3-4 8 15,-3-7 16-15,-3-4 3 16,-4-5-25-16,-3-4-10 15,-3-3 0-15,-3-3 0 16,-3 0 0-16,-3 0 0 16,-2 1 0-16,-2 1 0 15,1 3-83-15,0 5-192 16,4 3-268-16</inkml:trace>
  <inkml:trace contextRef="#ctx0" brushRef="#br0" timeOffset="88343.31">16302 16877 1209 0,'10'-20'292'16,"1"0"-94"-16,1 1-84 15,0 6-71-15,3 6-17 16,3 7-10-16,4 7 13 15,4 8-1-15,2 8-3 16,-1 4-6-16,-4 5-9 0,-3 4 0 16,-7 3-7-16,-7-5 3 15,-4-3-2-15,-2-9-3 16,-3-6 13-16,1-10-14 16,-2-11 0-16,1-4 0 15,0-11 0-15,0-3 0 16,0-8 0-16,4 0 0 15,2-5 0-15,2 2 0 16,2 2 0-16,2 5 0 16,0 4 0-16,-1 7 0 15,-1 5-164-15,3 4-282 16,4 2-428-16</inkml:trace>
  <inkml:trace contextRef="#ctx0" brushRef="#br0" timeOffset="89243.83">17767 16741 588 0,'11'-7'409'0,"-1"-2"-165"15,-6 0-49-15,-4-1-22 16,-1 0-39-16,-1-1-8 16,-3-1-25-16,0 1-24 15,-1 0-77-15,2 3 0 16,-1-1 0-16,2 3 0 16,0 3 0-16,-3 3 0 15,-3 5 0-15,-4 5 0 16,-5 5 0-16,-4 5 0 15,0 5 0-15,3 4 0 16,7 0 0-16,2 3 0 16,7 0 0-16,3-2 0 15,5-1 0-15,3-4 0 0,1-4 0 16,-1-7 0-16,-1-5 0 16,0-5 0-16,1-7 0 15,1-7 0-15,4-5 0 16,5-6 0-16,3-5 0 15,1-1 0-15,-3-2 0 16,0 2 0-16,-5 3 0 16,-4 3 0-16,-4 3 0 15,-3 4 0-15,-3 4 0 16,0 3 0-16,0 2 0 16,0 5 0-16,-2 0 0 15,2 2 0-15,-1 5 0 16,-1-1 0-16,2 5 0 15,0 6 0-15,2 2 0 0,1 3 0 16,1 2 0-16,2 0 0 16,0-1 0-16,5 0 0 15,-4 0 0-15,1-3 0 16,2-5 0-16,3-2-78 16,10-7-224-16,3-2-210 15</inkml:trace>
  <inkml:trace contextRef="#ctx0" brushRef="#br0" timeOffset="89806.26">18006 16669 1132 0,'1'-12'256'15,"-1"2"-12"-15,2 0-59 16,-2 3-58-16,0 1-24 16,1 2-103-16,-1 2 0 15,2 2 0-15,1 5 0 16,3 3 0-16,3 6 0 16,4 8 0-16,2 7 0 15,0 6 0-15,-3 7 0 0,0 3 0 16,-5-2 0-16,-2-3 0 15,-2-6 0-15,-3-8 0 16,-2-9 0-16,2-7 0 16,-1-5 0-16,1-7 0 15,-2-2 0-15,1-6 0 16,-2-6 0-16,1-2 0 16,2-5 0-16,2-5 0 15,5-3 0-15,2-3 0 16,4 0 0-16,3 2 0 15,0 4 0-15,-1 8 0 16,3 7 0-16,-2 5 0 16,2 3 0-16,1 3 0 15,1 3 0-15,2 5 0 0,-1 4 0 16,0 7 0-16,-3 5 0 16,-4 5 0-16,3 73 0 15,-20-84 0-15,0-2 0 16,2-3 0-16,-1-3 0 15,-2 8 0-15,4-8-112 16,4-3-150-16,4-7-164 16</inkml:trace>
  <inkml:trace contextRef="#ctx0" brushRef="#br0" timeOffset="90292.95">18571 16743 1093 0,'5'-24'330'0,"-1"-5"-36"16,1 0-88-16,-3 2-82 16,0 4-124-16,-2 9 0 15,0 5 0-15,0 9 0 16,-2 9 0-16,2 7 0 16,-2 8 0-16,0 7 0 15,2 3 0-15,2 5 0 16,2-2 0-16,2-4 0 15,3-6 0-15,6-4 0 16,0-9 0-16,4-7 0 16,2-5 0-16,5-7 0 0,-1-6 0 15,2-5 0-15,-4-1 0 16,-1-5 0-16,-6-1 0 16,-4-2 0-16,-6 0 0 15,1 2 0-15,-5 2 0 16,-1 5 0-16,-1 5 0 15,2 4 0-15,-2 6 0 16,0 3 0-16,3 8 0 16,1 4 0-16,2 8 0 15,0 6 0-15,1 4 0 16,-3 5 0-16,-3 4 0 16,-4 0 0-16,-3 0 0 15,-4 0 0-15,-2-3 0 0,-6-4 0 16,-3-4 0-1,-5-4-30-15,-2-5-276 0,-2-4-221 16</inkml:trace>
  <inkml:trace contextRef="#ctx0" brushRef="#br0" timeOffset="91529.23">19875 16655 817 0,'2'-6'132'15,"-4"-2"90"-15,2-5-8 16,-1-1-26-16,-1-3-47 15,-1 1-3-15,0 0-43 16,0 0 4-16,0 1-98 16,0 6-1-16,2 2 0 15,-1 3 0-15,2 2 0 16,2 7 0-16,2 5 0 16,2 7 0-16,3 9 0 15,5 10 0-15,-1 5 0 0,2 4 0 16,-5 0 0-16,-2-3 0 15,-3-2 0-15,-1-5 0 16,-4-7 0-16,1-5 0 16,-2-9 0-16,1-7 0 15,0-4 0-15,-2-5 0 16,0-5 0-16,-1-2 0 16,-2-7 0-16,3-7 0 15,1-5 0-15,2-4 0 16,6-7 0-16,4 0 0 15,3 1 0-15,4 3 0 16,1 5 0-16,3 5 0 16,1 5 0-16,-5 6 0 15,1 4 0-15,-3 4 0 0,-1 6 0 16,0 7 0-16,-1 6 0 16,-1 8 0-16,2 7 0 15,-3 8 0-15,1 3 0 16,-2 4 0-16,1-1 0 15,1-4 0-15,2-7 0 16,5-8 0-16,5-10 0 16,3-9 0-16,7-10 0 15,0-5 0-15,4-5 0 16,-3-7 0-16,0 0 0 16,-11-1 0-16,-1-2 0 15,-6-1 0-15,-4-1 0 16,-4-2 0-16,-6 2 0 0,-1 1 0 15,-6 3 0 1,-1 4 0-16,-5 7 0 0,-5 2-1 16,-6 9 1-16,0 4 0 15,-4 9 0-15,0 7 1 16,5 7-1-16,7 5 0 16,6 4 0-16,8 0 0 15,8-3 0-15,12-4 0 16,11-6-122-16,11-7-219 15,5-3-361-15</inkml:trace>
  <inkml:trace contextRef="#ctx0" brushRef="#br0" timeOffset="92888.75">20991 16659 774 0,'-6'-12'276'16,"2"-1"-60"-16,1-3-36 16,-2-2-42-16,-1 2-35 15,0 2-17-15,-4-1-13 16,-1 4-20-16,1 1-6 16,-3 3-20-16,1 2-17 15,-3 7-4-15,1 4-4 0,-3 6 1 16,0 9-3-16,1 9 2 15,-1 7-1-15,2 3-1 16,5 0 0-16,4-1 2 16,3-5-1-16,7-4-1 15,4-7-1-15,5-8 1 16,4-5 5-16,-1-6-2 16,3-7-2-16,2-7 3 15,-1-4-2-15,1-5 1 16,-2-7-2-16,-6 0 2 15,-1-4 3-15,-6 0-2 16,-4 0 1-16,-4 4 2 16,-1 3-3-16,-2 6-4 15,0 4 0-15,2 6 0 0,1 4 0 16,2 3 0-16,0 5 0 16,2 3 0-16,1 7 0 15,2 6 0-15,3 5 0 16,1 7 0-16,2 1 0 15,2 5 0-15,-1 3 0 16,0-2 0-16,-3 3 0 16,-3-4 0-16,-5-2 0 15,-4 1 0-15,-4-4 0 16,-5-3 0-16,-3-6 0 16,-4-4-10-16,1-5-48 15,-3-6-83-15,-3-3-94 16,-3-7-216-16</inkml:trace>
  <inkml:trace contextRef="#ctx0" brushRef="#br0" timeOffset="93399.39">21375 16672 652 0,'9'-18'462'0,"-5"-3"-238"0,-1-4 11 15,-9 0-101-15,0 5-6 16,-1 5-53-16,1 5-30 16,2 6-32-16,-1 4-10 15,-3 8-3-15,1 6 2 16,-2 7 0-16,-3 6 4 15,1 5-3-15,5 0 0 16,2 2-2-16,2-5 2 16,2-2-1-16,5-6 0 15,-1-4 0-15,1-8-1 16,0-3 8-16,1-8 6 16,2-5-10-16,4-7-5 15,2-5 4-15,2-5-3 16,-2-1 0-16,-1 1-1 0,-4 1 2 15,-1 5 2-15,-3 3 4 16,-2 6-8-16,-1 3 0 16,-1 5 0-16,4 5 0 15,1 6 0-15,3 7 0 16,3 4 0-16,1 5 0 16,0 2 0-16,-2-2-15 15,0-1-72-15,2-4-88 16,0-4-82-16,5-5-160 15</inkml:trace>
  <inkml:trace contextRef="#ctx0" brushRef="#br0" timeOffset="93721.53">21768 16425 743 0,'5'-37'419'0,"1"-2"-172"15,-4 1-37-15,-1 1-62 16,-1 7-21-16,3 8-50 16,-3 7-27-16,2 10-47 15,2 8-3-15,0 11 23 16,2 8-23-16,2 10 0 16,2 10 0-16,1 5 0 15,-4 6 0-15,-1 2 0 16,0 2 0-16,0-3 0 0,0 1 0 15,0-6 0 1,0-4 0-16,-1-10 0 0,2-7 0 16,-1-8-19-16,-2-9-104 15,1-6-64-15,-1-3-76 16,-2-8-259-16</inkml:trace>
  <inkml:trace contextRef="#ctx0" brushRef="#br0" timeOffset="94080.38">21613 16604 649 0,'-6'-4'247'0,"8"-2"-113"16,8 0-1-16,8-1-70 16,6 0-16-16,8 3-21 15,6-3-13-15,4 5-7 16,3-4 2-16,4 3-2 15,2 0 1-15,-2 1 31 16,-3-3 20-16,-6 1 16 16,-7 0-6-16,-12 0 15 15,-6 1 1-15,-6 1-28 16,-6 2-29-16,-3 3-21 16,0 6 29-16,0 5-12 15,1 5 0-15,-1 9-9 0,2 2-1 16,1-1-4-16,0 0 5 15,2-2-9-15,1-6-3 16,-2-1-2-16,0-4-29 16,-1-1-117-16,0-5-113 15,-3-3-200-15</inkml:trace>
  <inkml:trace contextRef="#ctx0" brushRef="#br0" timeOffset="94321.14">22151 16394 1259 0,'0'-21'277'15,"0"0"-60"-15,-2 1-43 0,1 3-59 16,-1 2-110-16,0 3-5 16,2 5 0-16,-1 1 0 15,-1 5 0-15,2 0 0 16,-1 1 0-16,-1 0 0 15,2 1 0-15,-1 2-23 16,1 3-202-16,1 5-84 16,2 7-225-16</inkml:trace>
  <inkml:trace contextRef="#ctx0" brushRef="#br0" timeOffset="94679.65">22288 16591 725 0,'6'-12'591'16,"-2"-4"-333"-16,1-3-37 15,-2-1-90-15,0 4-41 16,2 7-59-16,-2 5-31 16,3 6 0-16,2 6 0 15,3 7 0-15,3 5 0 16,3 3 0-16,-1 4 0 15,-2 0 0-15,0-1 0 16,-1-4 0-16,-3-5 0 16,-3-6 0-16,-1-4 0 0,-1-8 0 15,-1-5 0-15,3-4 0 16,1-5 0-16,1-6 0 16,3-3 0-16,-2-5 0 15,0 2 0-15,-3-2 0 16,0 2 0-16,-2 6 0 15,-1 6-1-15,1 10-320 16,1 7-55-16,4 9-199 16</inkml:trace>
  <inkml:trace contextRef="#ctx0" brushRef="#br0" timeOffset="95038.71">22638 16651 807 0,'6'5'204'0,"3"-2"1"15,0-1-78-15,2 0-32 16,42 7-13-16,-45-9-16 16,1-2-16-16,1 1-13 15,1 0-15-15,9-5-6 16,0-4-10-16,2-2-3 16,-1-4 0-16,-3-2-2 15,-3-4 1-15,-6 0 2 16,-4 0-4-16,-5-3 20 15,-6 5 18-15,-4 2-1 16,-6 4-16-16,-5 3-4 16,-6 10 0-16,-4 2-1 15,1 9-11-15,3 7 8 0,7 8-2 16,6 9-3-16,6 4 7 16,7 3-13-16,5-2-2 15,8-3-4-15,9-4-60 16,8-5-95-16,14-2-100 15,14-3-394-15</inkml:trace>
  <inkml:trace contextRef="#ctx0" brushRef="#br0" timeOffset="95744.45">24533 16212 956 0,'10'-22'274'16,"-5"-3"-40"-16,-10 0-65 16,-5 1-53-16,-2 3-12 15,-1 4-41-15,-1 6-28 16,1 5-20-16,-3 7-12 15,-6 9-3-15,-3 7 4 0,-5 9-3 16,-1 4-1-16,1 6 0 16,8 1 2-16,7-3-4 15,8 1 0-15,9-3 2 16,13-4 3-16,12-2 1 16,11-2-2-16,3-4-2 15,2-4 0-15,-4 2 1 16,-7-3 1-16,-12-1 6 15,-4-1 2-15,-8-1-3 16,-3 0 3-16,-7-4-3 16,-5 1-2-16,-5 1-1 15,-7-5-4-15,-5 1-15 0,-6-5-43 16,0 0-79-16,2-2-74 16,4-1-156-16,9-4-602 15</inkml:trace>
  <inkml:trace contextRef="#ctx0" brushRef="#br0" timeOffset="96105.32">24861 16330 1091 0,'5'-19'221'16,"-5"-1"9"-16,-2 1-62 0,-2-1-6 15,-1 8-54-15,2 2-41 16,2 5-67-16,-1 2 0 16,2 4 0-16,2 5 0 15,-1 8 0-15,1 6 0 16,-2 10 0-16,1 9 0 16,-1 6 0-16,3 3 0 15,2 0 0-15,5-1 0 16,2-4 0-16,3-4 0 15,0-4 0-15,-1-5 0 0,-1-7 0 16,-6-11 0 0,-1-2 0-16,-3-6 0 0,-1-3 0 15,1-2 0-15,-2-5-155 16,1 2-157-16,1-5-190 16</inkml:trace>
  <inkml:trace contextRef="#ctx0" brushRef="#br0" timeOffset="96986.03">24934 16340 366 0,'-3'-13'659'15,"1"-1"-471"-15,-3-1 27 16,2 0-47-16,-1 1-46 16,0 2 2-16,1 4-39 0,2 2-41 15,-1 4-31 1,1 5-11-16,-2 4 1 0,-3 9 12 15,0 7 3-15,0 6 6 16,5 8-23-16,2 1-1 16,5 1 0-16,6 0 0 15,2-3 0-15,3-4 0 16,3-2 0-16,2-6 0 16,2-2 0-16,0-5 0 15,-3-2 0-15,-2-4 0 16,-2-2 0-16,-4-4 0 15,-4-2 0-15,0-4 0 0,0-6 0 16,1-6 0 0,1-5 0-16,4-6 0 0,-2-6 0 15,2-4 0-15,-7-4 0 16,-2-1 0-16,-6-1 0 16,-3 1 0-16,-4-2 0 15,0 6 0-15,0-1 0 16,1 5 0-16,0 4 0 15,3 5 0-15,0 8 0 16,1 4 0-16,2 5 0 16,0 5 0-16,0 8 0 15,0 3 0-15,2 7-92 16,-2 6-158-16,4 6-148 16,4 2-561-16</inkml:trace>
  <inkml:trace contextRef="#ctx0" brushRef="#br0" timeOffset="97409.92">25482 16409 1007 0,'0'-12'284'16,"0"-5"-35"-16,-1-1-88 16,-4-2 1-16,1 1-32 15,-1 1-76-15,0 3-54 16,1 5 0-16,1 3 0 0,-1 4 0 16,2 5 0-16,-1 7 0 15,2 8 0-15,-2 10 0 16,1 11 0-16,1 8 0 15,1 6 0-15,1 1 0 16,4 1 0-16,-2-4 0 16,1-1 0-16,0-6 0 15,-2-4 0-15,1-3 0 16,-2-6 0-16,2-8 0 16,0-8 0-16,-1-7 0 0,1-4 0 15,-1-3 0-15,-2-7 0 16,0 0-187-16,0-5-114 15,-2-8-164-15</inkml:trace>
  <inkml:trace contextRef="#ctx0" brushRef="#br0" timeOffset="97695.68">25370 16337 705 0,'-10'-31'195'16,"8"6"-1"-16,6 7-76 15,4 5-44-15,1 6-30 16,3 4 7-16,4 4 21 0,5 4-10 16,3 3-18-16,6 5 0 15,4 4-5-15,0 4-11 16,2 4-5-16,-4 4-1 16,-6 3 11-16,-9 2 16 15,-11-3-12-15,-10-1-17 16,-10-4-11-16,-11-1-4 15,-5-8-3-15,-5-4-2 16,0-7-40-16,3-3-108 16,5-5-186-16,10-4-559 15</inkml:trace>
  <inkml:trace contextRef="#ctx0" brushRef="#br0" timeOffset="98070.68">25933 16384 1238 0,'-5'-17'185'0,"-1"0"35"16,-4 0-60-16,1 3-52 16,0 2-25-16,3 6-30 15,2 3-53-15,2 3 0 16,-1 7 0-16,0 7 0 15,-2 9 0-15,1 8 0 16,-2 13 0-16,3 4 0 0,1 5 0 16,2 2 0-1,2 0 0-15,2-4 0 0,1-5 0 16,2-4 0-16,3-8 0 16,1-6 0-16,-2-9 0 15,0-6 0-15,-2-6 0 16,-4-3 0-16,-1-4 0 15,-2-3-40-15,0-5-154 16,0-5-22-16,1-8-93 16,-1-8-66-16,0-10-35 15</inkml:trace>
  <inkml:trace contextRef="#ctx0" brushRef="#br0" timeOffset="98324.99">25851 16369 612 0,'-5'-33'172'0,"5"9"-23"0,6 5 16 15,3 6-81-15,0 6 8 16,1 1 3-16,5 5-27 16,3 1 10-16,3 4-23 15,3 1-11-15,4 4-16 16,0 4 7-16,2 5-12 16,0 3 16-16,-6 6 10 15,-6 3 13-15,-10 2-12 16,-11 0-17-16,-11 1-17 15,-13-3-11-15,-4-5-4 16,-5-5-1-16,2-8-73 16,1-5-88-16,10-7-91 0,10-3-282 15</inkml:trace>
  <inkml:trace contextRef="#ctx0" brushRef="#br0" timeOffset="98687.51">26383 16387 1044 0,'12'-15'138'0,"-4"2"111"15,-8 1-94-15,-5 5-102 16,-4 7-20-16,-6 3 13 16,0 6-5-16,-4 6-13 15,-1 6-7-15,3 3 0 16,3 4-4-16,4 0-4 15,4-1-3-15,4 0 1 0,7-2-6 16,5-4 1-16,5-5-4 16,6-4 2-16,1-8 2 15,4-6-1-15,-1-3 20 16,-3-7 16-16,-5-2 15 16,-2-5-39-16,-8-2-17 15,-2-4 0-15,-7 0 0 16,-5-1 0-16,-4 0 0 15,-4-2 0-15,2 6 0 16,-2 3-136-16,7 6-134 0,5 7-256 16</inkml:trace>
  <inkml:trace contextRef="#ctx0" brushRef="#br0" timeOffset="99030.16">26559 16375 1077 0,'10'-8'202'0,"-2"-3"74"15,0 2-144-15,-1 2-87 16,8 7 11-16,3 7 8 16,1 6-19-16,3 6-2 0,1 6-5 15,-5 2-15 1,-3 1-4-16,-8 0-8 0,-2 0-3 15,-5-3-2-15,-3-4-4 16,-2-9-2-16,2-4 0 16,0-6 0-16,-1-6 0 15,3-7 0-15,1-6 0 16,-2-9 0-16,4-2 0 16,-1-6 0-16,6-1 0 15,-1 1 0-15,2 7 0 16,-1 6-118-16,3 9-221 15,3 10-114-15</inkml:trace>
  <inkml:trace contextRef="#ctx0" brushRef="#br0" timeOffset="99347.34">26992 16212 897 0,'12'-22'231'16,"-5"-4"41"-16,-1 0-43 15,-3 0-39-15,0 5-50 16,0 2-52-16,-2 8-88 16,1 4 0-16,-1 4 0 15,-1 4 0-15,2 5 0 16,-4 5 0-16,2 9 0 16,-1 9 0-16,-1 7 0 15,2 10 0-15,0 3 0 16,0 4 0-16,0 1 0 15,3-1 0-15,0-1 0 0,5-11 0 16,3-5 0-16,3-7 0 16,3-12 0-16,1-5 0 15,1-8-107-15,-5-3-217 16,-5-5-290-16</inkml:trace>
  <inkml:trace contextRef="#ctx0" brushRef="#br0" timeOffset="99487.95">26886 16390 1013 0,'-2'-6'111'15,"14"-1"21"-15,15 2-84 0,11-1-48 16,14 5-7-16,7-1-271 16</inkml:trace>
  <inkml:trace contextRef="#ctx0" brushRef="#br0" timeOffset="100155.17">28000 16141 1055 0,'17'-66'220'0,"-19"46"16"16,4 2-55-16,-4-2-37 15,2 2-19-15,0-14-39 16,2 6-86-16,-4 8 0 15,4 8 0-15,-2 10 0 16,4 13 0-16,4 11 0 16,5 10 0-16,8 15 0 15,10 6 0-15,7 2 0 16,5 3 0-16,-1-2 0 16,-5-2 0-16,-5-3 0 15,-10-7 0-15,-5-12 0 16,-7-9 0-16,-4-12 0 15,0-12 0-15,2-12 0 0,3-10 0 16,4-13 0-16,0-16 0 16,1-8 0-16,-2-9 0 15,-4-3 0-15,-3 2 0 16,-1 6 0-16,-3 11 0 16,0 14 0-16,-1 14 0 15,-2 14 0-15,1 15 0 16,1 12-263-16,2 10-83 15,5 9-361-15</inkml:trace>
  <inkml:trace contextRef="#ctx0" brushRef="#br0" timeOffset="100546.46">28598 16352 1158 0,'8'14'43'16,"1"-7"167"-16,0-1-67 15,0-4-32-15,1 4-30 16,3 0-5-16,0 1-34 16,-1-3-9-16,-1 0-9 15,-1-3-12-15,-1-1 5 16,1-4 2-16,-1-2-15 16,1-7-2-16,4-6 1 0,-2-5-3 15,-2-4 0 1,-3 0-7-16,-4 1 6 0,-6 4 1 15,-4 5-7-15,-6 8 1 16,-5 6 0-16,-2 4 5 16,-3 6 1-16,0 6-3 15,4 9 3-15,1 7 1 16,3 6-1-16,0 7 1 16,6 3 0-16,3-2 0 15,3-2-1-15,7-6-6 16,7-7-22-16,8-9-59 15,6-7-95-15,9-4-103 16,9-9-155-16</inkml:trace>
  <inkml:trace contextRef="#ctx0" brushRef="#br0" timeOffset="100921.33">29043 16323 970 0,'5'-4'219'15,"-4"2"-42"-15,1 0-110 16,-1 5 21-16,-1 4 8 16,2 1-34-16,-1 4-16 15,2-2-11-15,0-3 4 16,-2-3 8-16,1-3 7 16,1-2 3-16,0-3-27 15,0-6-26-15,2 1-2 0,-2-5-2 16,0 0-2-16,-3 0 2 15,-2 1-3-15,-2 2-1 16,-1 4 0-16,-3 1-3 16,-3 5 3-16,0 4 3 15,-2 6 0-15,-4 6 0 16,4 7 0-16,0 6 1 16,0 7-1-16,2 4 1 15,2-1-2-15,3-2-3 16,6-4-13-16,4-8-49 15,12-7-75-15,9-8-130 16,6-6-182-16</inkml:trace>
  <inkml:trace contextRef="#ctx0" brushRef="#br0" timeOffset="101281.36">29264 15945 999 0,'5'-51'208'16,"0"7"25"-16,-2 5-23 15,-1 11-60-15,-1 13-37 16,1 4-95-16,-1 11-13 0,1 8 6 16,-1 10 27-1,4 9-7-15,1 14 0 16,3 12-31-16,0 8 0 0,-2 5 0 15,-1 7 0-15,-3-3 0 16,-1-1 0-16,-2-3 0 16,-2-5 0-16,4-6 0 15,0-10 0-15,3-8 0 16,-1-10 0-16,1-7 0 16,1-9 0-16,0-6 0 15,4-5-116-15,-1-5-90 16,2-8-16-16,-2-5-138 15,-6-9-186-15</inkml:trace>
  <inkml:trace contextRef="#ctx0" brushRef="#br0" timeOffset="101707.73">29231 16313 524 0,'-18'-19'263'16,"5"2"-116"-16,8 1 23 16,7 5-124-16,4 4 4 15,9 4 16-15,6-3-12 16,10 5-14-16,12-1-1 15,8 0-2-15,9-1-7 16,5-3-9-16,2-2 9 16,-3 0 10-16,-5-4 8 15,-14 4 10-15,-16 2-9 16,-9 3-32-16,-19 6-15 16,-8 6 23-16,-8 6-7 15,-3 8-11-15,-1 4 2 16,-2 8-8-16,1-3 4 15,5 1-2-15,5-1 18 0,4-2 15 16,2-4-10-16,8-3-13 16,2-2-3-16,4-4-4 15,8-3-4-15,3-7 3 16,3-5 0-16,0-6 1 16,0-9 10-16,-5-4 39 15,-1-5-8-15,-7-6-47 16,-5-4 0-16,-5-3 0 15,-7-5 0-15,-3 2 0 16,-3 6 0-16,-3 5-41 0,3 11-116 16,1 13-73-16,1 6-113 15,4 10-255-15</inkml:trace>
  <inkml:trace contextRef="#ctx0" brushRef="#br0" timeOffset="102021.3">29864 16261 926 0,'7'-11'328'15,"1"2"-104"-15,1 4-108 16,7 3-35-16,6 8-14 16,4 6 10-16,1 8-30 15,0 3-7-15,-4 5-5 0,-8 1 9 16,-6-1-22-16,-6-2-6 15,-6-1-8-15,-4-5 2 16,-2-6-4-16,3-7-6 16,0-9 0-16,1-7 0 15,5-10 0-15,3-6 0 16,2-11 0-16,4-3 0 16,4-2 0-16,-1 3 0 15,1 5 0-15,-2 9-40 16,-2 9-242-16,1 11-235 15</inkml:trace>
  <inkml:trace contextRef="#ctx0" brushRef="#br0" timeOffset="102538.56">30860 16236 808 0,'10'-14'443'16,"-7"-2"-190"-16,1 1-25 15,-3-2-28-15,1 5-85 16,-1 5-115-16,1 6 0 16,-1 7 0-16,2 8 0 15,-1 10 0-15,1 12 0 16,1 13 0-16,2 8 0 15,-2 2 0-15,-1 3 0 16,0-3 0-16,1 0 0 0,0-2 0 16,4-6 0-1,3-2 0-15,1-9 0 0,1-7 0 16,-2-11 0-16,-2-9 0 16,-1-6 0-16,0-6 0 15,0-2 0-15,0-6-79 16,-1-6-117-16,3-5-64 15,-1-9-145-15,2-8-344 16</inkml:trace>
  <inkml:trace contextRef="#ctx0" brushRef="#br0" timeOffset="102834.77">30887 16244 841 0,'-7'-29'235'0,"7"1"-72"0,7 5-62 15,5 6-43-15,8 3-7 16,3 7 3-16,0 3-15 16,4 4-8-16,0 4-11 15,2 4-8-15,0 7-1 16,2 3 1-16,2 6 4 16,0 8-8-16,-3 4 10 15,-8 2 8-15,-11-1 16 16,-15 4-12-16,-11-7-4 15,-15-1 8-15,-8-6-17 16,-4-8-8-16,3-5-5 16,8-8-4-16,7-4-43 0,12-8-151 15,9-3-225-15</inkml:trace>
  <inkml:trace contextRef="#ctx0" brushRef="#br0" timeOffset="103178.86">31326 16236 1043 0,'22'-13'180'15,"-4"2"35"-15,-3 0 30 16,-7 1-102-16,-4 3-87 16,-4 5-23-16,-3 4-26 15,-3 6-1-15,-5 6 3 16,-3 9-7-16,-1 7 4 15,-2 6-4-15,5 3-2 0,8 2 5 16,5-7-5-16,8-5 0 16,9-10 7-16,2-8 1 15,1-9 0-15,1-7-5 16,-4-8 11-16,-2-3 10 16,-5-5-13-16,-4-3-1 15,-4-1-8-15,-4-1-2 16,-7-2-4-16,-2 4-19 15,-8 2-47-15,-2 3-114 16,1 6-73-16,7 8-335 0</inkml:trace>
  <inkml:trace contextRef="#ctx0" brushRef="#br0" timeOffset="103434.7">31563 16269 591 0,'11'-18'670'0,"-1"-2"-423"16,-3 1-37-16,-2 2-33 15,-2 6-88-15,0 4-73 16,-3 7-14-16,1 5-2 16,1 11 25-16,-2 6-5 0,0 12-20 15,-2 7 0-15,-1 4 0 16,-1 1 0-16,-1-6 0 15,1-5-80-15,2-13-124 16,2-6-71-16,5-8-252 16</inkml:trace>
  <inkml:trace contextRef="#ctx0" brushRef="#br0" timeOffset="103584.31">31557 16076 1161 0,'5'-24'250'0,"-2"2"-45"16,0 2-139 0,-3 5-66-16,0 10-107 0,1 10-111 15,2 12-226-15</inkml:trace>
  <inkml:trace contextRef="#ctx0" brushRef="#br0" timeOffset="104116.96">31811 16217 1124 0,'10'-12'167'0,"0"1"34"16,-5 1-98-16,-3 4-73 15,-2 5-29-15,-4 6 2 16,1 5 29-16,-1 9 19 15,0 4 17-15,1 9-2 0,1 2-27 16,2-1-13-16,2 0-14 16,-1-2-6-16,2-6-6 15,0-6 0-15,0-8 2 16,-2-1 2-16,1-9 14 16,-1-3 6-16,3-4-20 15,2-6 2-15,4-6-5 16,5-5-1-16,5-6 0 15,0-7 1-15,1 1-2 16,-3 2 2-16,-3 4 1 0,-6 7-2 16,-4 9-2-16,-2 8-1 15,-2 6-15-15,-4 5 16 16,2 9 1-16,-1 3 2 16,2 3 1-16,0 8 11 15,2 1 8-15,2 2 17 16,3 0-31-16,-1-2-7 15,3-2 0-15,3-5 0 16,-1-5 0-16,-4-6 0 16,2-5 0-16,-3-4 0 15,-3-1 0-15,0-4-16 16,-2-1-72-16,-1 0-96 16,0-1-61-16,-3 0-228 15</inkml:trace>
  <inkml:trace contextRef="#ctx0" brushRef="#br0" timeOffset="104512.93">32287 16013 1223 0,'3'-41'225'16,"1"0"11"-16,-4 0-34 16,-2 6-86-16,2 11-71 15,0 8-45-15,0 9 0 16,-2 13 0-16,0 11 0 15,-1 14 0-15,2 14 0 16,-2 16 0-16,3 7 0 16,1 3 0-16,1 3 0 15,-1-4 0-15,2-6 0 16,-1-4 0-16,0-10 0 16,1-7 0-16,4-11-28 15,-1-7-239-15,0-8-138 16,0-7-375-16</inkml:trace>
  <inkml:trace contextRef="#ctx0" brushRef="#br0" timeOffset="104939.76">32107 16273 693 0,'23'-4'184'15,"5"-1"-2"-15,5 1-100 16,7-2-68-16,8 2 0 15,7-2-8-15,4 2-3 16,0-3 1-16,-4 0 2 0,-8-1 42 16,-10-3 47-16,-10 2 11 15,-9-1-1-15,-11 2-31 16,-5 0-20 0,-4 4-38-16,-2 0-16 0,-6 4-4 15,-3 1 4-15,-2 6-4 16,-2 2 4-16,-3 5 0 15,5 2 1-15,2 2 1 16,7 2 0-16,5 0 21 16,5-1 22-16,6 0 48 15,5 3-29-15,5-1-13 16,2-1-21-16,-3 1-4 0,-1 0 5 16,-7 1-30-1,-7 1-1-15,-5-1 0 0,-8-1 0 16,-43 31 0-1,40-49 0-15,0-2 0 16,3 0 0-16,1-1-114 0,-9 4-185 16,4-8-223-16</inkml:trace>
  <inkml:trace contextRef="#ctx0" brushRef="#br0" timeOffset="105263.45">32655 15756 917 0,'21'-22'371'0,"-3"7"-140"16,0 4-62-16,4 4-81 16,7 11 8-16,6 10-13 15,10 13-1-15,7 14-72 16,1 13-10-16,-4 11 0 15,-1 12 0-15,-9 7 0 16,-10 6 0-16,-9 0 0 16,-14 0 0-16,-12-5 0 15,-14-7 0-15,-6-8 0 0,-6-12 0 16,1-10 0 0,0-11 0-16,4-13 0 0,4-6 0 15,1-8-360 1,-2-6-509-16</inkml:trace>
  <inkml:trace contextRef="#ctx0" brushRef="#br0" timeOffset="166535.37">5244 9321 327 0,'3'-10'819'0,"-3"2"-546"16,0-2-47-16,0 2-62 15,-3 1-26-15,3 0-60 16,-3-1-56-16,1-2-22 16,-1-3 0-16,2 4 0 0,-1-1 0 15,2 3 0-15,-1 1 0 16,-1 4 0-16,2-1 0 15,0 3 0-15,0-2 0 16,0 2 0-16,0 0 0 16,0 0 0-16,0 0 0 15,-1 0 0-15,1 2 0 16,0-2 0-16,-2 2 0 16,2-1 0-16,0 1 0 15,-1 4 0-15,-1 2 0 16,-1 5 0-16,-1 7 0 15,1 6 0-15,0 4 0 16,3 4 0-16,0 3 0 16,0-1 0-16,6-1 0 0,0-4 0 15,0-4 0-15,1-5 0 16,1-6 0-16,-2-5 0 16,7-7 0-16,-1-5 0 15,6-6 0-15,0-7 0 16,6-6 0-16,1-4 0 15,-1-3 0-15,0 0 0 16,-8 1 0-16,-1 0 0 16,-6 3 0-16,-4 3 0 15,-2-1 0-15,-3-1 0 16,0 1 0-16,-2 0 0 16,1 1 0-16,-1 4 0 15,1 2 0-15,-1 5 0 0,2-1 0 16,-1 7 0-1,1-1 0-15,-2 2 0 0,2 2 0 16,0 0 0-16,0 2 0 16,0 0 0-16,2 3 0 15,-2 5 0-15,1 3 0 16,1 9 0-16,-1 7 0 16,4 5 0-16,-2 3 0 15,0 6 0-15,0 0 0 16,2-1 0-16,-2 0 0 15,-1-5 0-15,-2 1 0 16,-2-4 0-16,-4 0 0 16,-5-1 0-16,-3-2 0 15,-5-3 0-15,-5-1 0 0,-6-2 0 16,-3-1 0-16,-1-6 0 16,7-3 0-16,2-6 0 15,10-4 0-15,4-5 0 16,3-5 0-16,0-3-24 15,5-7-643-15</inkml:trace>
  <inkml:trace contextRef="#ctx0" brushRef="#br0" timeOffset="169023.45">5766 9787 519 0,'2'-1'684'15,"-2"0"-434"-15,0-4-47 16,0 0-34-16,-2-1-42 16,-1-3-32-16,0 2-95 15,0 0 0-15,0 1 0 16,1 2 0-16,-1 3 0 16,3 1 0-16,0 1 0 15,2 1 0-15,-2-1 0 0,0 2 0 16,0 1 0-16,1 6 0 15,-1 1 0 1,2 7 0-16,-2 3 0 0,0 1 0 16,3 1 0-16,-3 1 0 15,3-4 0-15,-3 2 0 16,0-5 0-16,0-1 0 16,0-5 0-16,0-3 0 15,-3-2 0-15,3-3-29 16,0-5-226-16,0-2-340 15</inkml:trace>
  <inkml:trace contextRef="#ctx0" brushRef="#br0" timeOffset="169385.5">5837 9439 1116 0,'8'-4'286'16,"-2"-1"-153"-16,-3 5-41 15,-6 2-54-15,3 1 32 16,0 2-3-16,0 4-8 16,0 0-2-16,0 0-16 15,-3-1 19-15,0 1-32 0,3-4-28 16,-2-2 0-16,1 0 0 15,-1-2 0-15,2-2 0 16,0 0 0-16,0-1 0 16,0 0 0-16,0 0 0 15,0 1 0-15,-1-2 0 16,1-2 0-16,0 4 0 16,-2-2 0-16,4 2 0 15,-2 1-167-15,3 1-551 16</inkml:trace>
  <inkml:trace contextRef="#ctx0" brushRef="#br0" timeOffset="170739.74">6630 9321 722 0,'-2'-2'330'16,"1"0"-84"-16,-2-1-74 15,-2 0-51-15,1 2 7 16,-12-6-20-16,11 7-9 16,5 0-32-16,-3-1-13 0,0 1-54 15,0 1 0-15,0-2 0 16,0 1 0-16,3 1 0 16,0-1 0-16,0 0 0 15,0 0 0-15,1 0 0 16,1 0 0-16,-1-1 0 15,4 1 0-15,6 0 0 16,3 0 0-16,6 0 0 16,7 0 0-16,1 1 0 15,-3-1 0-15,-1 2-47 16,-6 3-145-16,-3 1-39 16,-6 7-112-16,-4 5-222 15</inkml:trace>
  <inkml:trace contextRef="#ctx0" brushRef="#br0" timeOffset="171000.05">6572 9564 1053 0,'-5'3'300'0,"4"-3"-36"16,-1-2-69-16,2 2-57 15,0-1-54-15,0 0-71 16,2 1-13-16,1 0 0 15,7-2 0-15,2 1 0 16,10-2 0-16,1-1 0 0,7 1 0 16,-2-2 0-16,-4 4 0 15,-5-1 0-15,-8 0 0 16,-7 2-82 0,-1 0-97-16,0-1-56 0,6 1-190 15</inkml:trace>
  <inkml:trace contextRef="#ctx0" brushRef="#br0" timeOffset="172037.52">7716 9228 604 0,'1'-3'244'0,"1"-2"-8"16,-2 0-7-16,1 0-63 15,-1-2-19-15,0-2-11 16,0 1 0-16,-1-1-24 15,1 3-75-15,-2-1-37 16,2 3 0-16,-1 1 0 16,-2 0 0-16,3 3 0 15,-1 0 0-15,1 1 0 16,0 1 0-16,0 3 0 16,0 4 0-16,0 6 0 15,-2 6 0-15,2 7 0 16,0 5 0-16,-1 4 0 0,1-2 0 15,0 3 0-15,0-4 0 16,0-2 0-16,0-4 0 16,0-4 0-16,1-4 0 15,2-4 0-15,0-4 0 16,0-3 0-16,-2-4 0 16,1-2 0-16,-2-1 0 15,1-2 0-15,1 0 0 16,-2-2 0-16,1 1-122 15,1 1-273-15,-2-2-578 16</inkml:trace>
  <inkml:trace contextRef="#ctx0" brushRef="#br0" timeOffset="172400.55">7507 9442 748 0,'-5'0'465'16,"1"1"-253"-16,1-1-41 16,2 0-63-16,1-1-52 15,1 1-32-15,6 0-17 0,7 0 26 16,14-2-14-1,13 1-14-15,14-5 8 0,9 1-10 16,2-1-1-16,-5 0 0 16,-6 2 5-16,-13 2 6 15,-12-2 4-15,-8 1-1 16,-6 0-6-16,-8 2-10 16,-5 1 0-16,-3 0-30 15,-3 1-63-15,-3 4 2 16,-3 2-114-16,0 1-229 15</inkml:trace>
  <inkml:trace contextRef="#ctx0" brushRef="#br0" timeOffset="172868.45">8378 9189 742 0,'11'-13'682'16,"-2"1"-411"-16,-3-3-24 0,-5 0-142 15,1 2-105-15,-1 2 0 16,-1 2 0-16,0 3 0 15,2 5 0-15,-4 1 0 16,4 0 0-16,-2 5 0 16,0 3 0-16,1 6 0 15,1 7 0-15,1 6 0 16,0 7 0-16,0 3 0 16,1 1 0-16,0-2 0 15,1 1 0-15,1-5 0 16,-1-3 0-16,-1-2 0 15,2-2 0-15,-5-4 0 16,1 0 0-16,-4-2 0 16,2-5 0-16,-4-4 0 0,4-3 0 15,-1-3 0-15,1-4 0 16,0 0 0-16,0 0 0 16,-2-3-303-16,2 1-205 15</inkml:trace>
  <inkml:trace contextRef="#ctx0" brushRef="#br0" timeOffset="173266.93">8416 9147 983 0,'8'-9'173'0,"-3"-1"44"16,-2 1-95-16,-3 3-19 15,0 1-18-15,0 3-22 16,0 1-7-16,0 1-6 15,-3 1 8-15,0 0-2 16,-4 2-19-16,-4 0-25 0,-4 2-7 16,-7 4-3-16,-8-1-1 15,2 4-2-15,-5 1 0 16,0-1-13-16,8-2-18 16,1 1-29-16,9-4-80 15,3 0-37-15,8 0-108 16,5 0-285-16</inkml:trace>
  <inkml:trace contextRef="#ctx0" brushRef="#br0" timeOffset="173808.07">8347 9612 646 0,'-3'-1'310'0,"0"2"-166"0,-3 2-8 15,-1 0-15 1,-2 3-41-16,0 2-12 0,-3-1 4 16,4 0 7-16,1-2 18 15,2-1 10-15,2-3-24 16,2 0-40-16,-1-1-4 15,2 3-17-15,0-3-22 16,0-3 0-16,5 3 0 16,4-2 0-16,12-2 0 15,8-1 0-15,13-2 0 16,9 0 0-16,3-3 0 16,0 1 0-16,-8 4 0 15,-12-1 0-15,-9 4 0 16,-11-1 0-16,-8 1 0 15,-3 2-11-15,-6 2-47 0,-3 2-133 16,-6 3-126-16,-9 0-561 16</inkml:trace>
  <inkml:trace contextRef="#ctx0" brushRef="#br0" timeOffset="178146.08">5393 10726 840 0,'-3'-5'219'15,"0"1"8"-15,-2 0-53 16,1-1-27-16,1 1-27 0,-3 0-3 16,3 0-23-1,0 0-26-15,0-2-27 0,0 1-41 16,0 0 0-16,-3 1 0 15,3 1 0-15,3 2 0 16,0 0 0-16,0 1 0 16,0 0 0-16,3 0 0 15,-3 0 0-15,-3 1 0 16,3-1 0-16,0 1 0 16,0-1 0-16,0 3 0 15,0 0 0-15,0 3 0 16,3 5 0-16,-3 3 0 15,5 3 0-15,-2 4 0 16,-2 2 0-16,4 2 0 0,-2 0 0 16,0 2 0-16,1-3 0 15,2-1 0-15,0-4 0 16,0-1 0-16,0-6 0 16,7-3 0-16,-1-4 0 15,2-5 0-15,8-5 0 16,2-2 0-16,-2-5 0 15,-4 0 0-15,0-3 0 16,-4 1 0-16,-3-1 0 16,0-4 0-16,0 0 0 15,-1-3 0-15,-3-1 0 16,-2 0 0-16,-1 2 0 16,-4 2 0-16,0 5 0 15,-1 3 0-15,-1 2 0 16,2 4 0-16,0 1 0 0,0 2 0 15,0 0 0-15,0 4 0 16,0-2 0-16,-1 0 0 16,1 3 0-16,0 0 0 15,0 4 0-15,0 5 0 16,-2 6 0-16,2 7 0 16,0 3 0-16,0 7 0 15,0 0 0-15,0 1 0 16,0 2 0-16,0 1 0 15,0 0 0-15,-1 1 0 16,-4-1 0-16,-2-4 0 16,-5-4 0-16,0-4 0 0,-1-7 0 15,-1-5 0-15,-5-2 0 16,1-4 0-16,-6-1 0 16,-4 0 0-16,-1-2 0 15,4 0-102-15,4-4-180 16,3 3-176-16</inkml:trace>
  <inkml:trace contextRef="#ctx0" brushRef="#br0" timeOffset="178646.83">5903 11299 1137 0,'8'-9'327'0,"-5"0"-92"0,-2 1-40 16,-1-1-61-16,-1 0-115 15,-1 0-19-15,1 2 0 16,-1 0 0-16,-1 3 0 16,3 1 0-16,-3 1 0 15,3 2 0-15,0 2 0 16,0-1 0-16,0 6 0 15,-3 6 0-15,-1 5 0 16,1 5 0-16,-2 4 0 16,2 1 0-16,2 1 0 15,1-6 0-15,1-3 0 16,2-6 0-16,2-4 0 16,2-4 0-16,1-3 0 15,2-6 0-15,5 0-139 16,3-7-216-16,6-3-191 0</inkml:trace>
  <inkml:trace contextRef="#ctx0" brushRef="#br0" timeOffset="178964.52">5982 11028 465 0,'2'-10'751'0,"-2"0"-501"16,-2 6-70-16,1 1-89 16,1 3-54-16,-2 3-10 0,2 4 67 15,0 0-35-15,0 1-1 16,0 1-23-16,0-3-35 16,0-4 0-16,-1-1 0 15,-1-2 0-15,2 0 0 16,-1-2 0-16,-2-3 0 15,-2-1 0-15,1-1 0 16,1-2 0-16,-1 4 0 16,4 1 0-16,1 0-122 15,9 4-503-15</inkml:trace>
  <inkml:trace contextRef="#ctx0" brushRef="#br0" timeOffset="179313.58">6721 10908 1003 0,'0'7'335'0,"0"-4"-133"0,-2-1-18 16,1 0-58-16,1-1-40 15,0 1-32-15,0-2-9 16,1 1-33-16,1-1-12 16,1 0 0-16,4-1 0 15,5-1 0-15,2 1 0 16,2-1 0-16,8 2-46 15,-6 3-131-15,4 3-58 16,-4 7-154-16,-6 3-392 16</inkml:trace>
  <inkml:trace contextRef="#ctx0" brushRef="#br0" timeOffset="179529">6710 11189 1207 0,'0'-3'317'0,"3"-2"-84"16,0 0-70-16,3-1-77 16,3 0-45-16,5 0-41 15,5 2 0-15,4 2 0 16,2 0 0-16,2 1 0 16,-5 2 0-16,-4-1 0 15,-6 3 0-15,-5-2 0 16,-2-1-104-16,-1 2-136 15,5-2-185-15</inkml:trace>
  <inkml:trace contextRef="#ctx0" brushRef="#br0" timeOffset="180078.81">7623 11119 615 0,'-13'6'575'16,"4"-2"-368"-16,6-3-1 15,0-1-58-15,1 0 7 16,2 0-56-16,0-1-57 15,0 1-42-15,2 0 0 16,-1 0 0-16,2-3 0 0,8 2 0 16,7-1 0-16,3-3 0 15,12 1 0-15,5 1 0 16,-2 0 0-16,-3 0 0 16,-5 2 0-16,-8 0 0 15,-4-1 0-15,-8 2 0 16,-5 0 0-16,-5 0 0 15,1 2 0-15,1-2 0 16,-2 0 0-16,2 0 0 16,-1 0-215-16,4 1-186 15,0-1-391-15</inkml:trace>
  <inkml:trace contextRef="#ctx0" brushRef="#br0" timeOffset="180726.08">8538 10868 905 0,'3'-11'239'16,"-1"0"11"-16,-1-1-87 15,-1 2-28-15,0 2 6 16,0-2-23-16,0 1-25 15,-1-1-90-15,-1 1-3 16,1-1 0-16,-1 3 0 16,1 3 0-16,-1 1 0 15,2 3 0-15,-3 0 0 16,6 0 0-16,-3 1 0 16,0 2 0-16,0 1 0 15,-3 7 0-15,3 1 0 0,-3 5 0 16,3 5 0-16,-3 4 0 15,6 3 0-15,0 6 0 16,2 0 0 0,1 3 0-16,-1 0 0 0,0-3 0 15,-1-1 0-15,1-5 0 16,-4-2 0-16,1-3 0 16,-1-1 0-16,-1-3 0 15,2-4 0-15,-2 0 0 16,1-5 0-16,1 4 0 15,-2-15 0-15,0-2 0 16,0 2 0-16,0-1 0 0,3-3 0 16,-3-2 0-16,-3-3 0 15,3-3-54-15,0-1-277 16,0-3-231-16</inkml:trace>
  <inkml:trace contextRef="#ctx0" brushRef="#br0" timeOffset="181175.2">8568 10780 1047 0,'6'-6'209'0,"3"-6"16"16,-6 0-91-16,0 0-49 16,-2 2 6-16,1 0-11 15,1 5-28-15,-2 0-5 16,-1 4-6-16,0 0-9 15,2-1-28-15,-4 4-4 0,1-1 0 16,-1-1 0 0,1 1 0-16,-1 1 0 0,-5 2 0 15,-8 2 0-15,-3 2 0 16,-11 2 0-16,-5 0 0 16,3-1 0-16,1-4 0 15,5 1 0-15,4-3 0 16,7-1 0-16,6-1-85 15,2 0-138-15,1 2-67 16,2 4-274-16</inkml:trace>
  <inkml:trace contextRef="#ctx0" brushRef="#br0" timeOffset="181661.4">8393 11322 857 0,'0'2'256'15,"-4"-2"-23"-15,4 0-70 16,-3-2-63-16,3 2-36 15,0 0-13-15,0 0-10 16,3 0-13-16,-3 2-7 16,0-4 0-16,4 2-13 15,10-1 6-15,6-2-6 16,12-1-6-16,11 0-4 16,8-2 1-16,-2 0-16 15,-3 2-15-15,-7 0-34 16,-12 1 4-16,-8 2-53 0,-10 0-85 15,-6 1-184-15</inkml:trace>
  <inkml:trace contextRef="#ctx0" brushRef="#br0" timeOffset="196949.45">5635 14371 811 0,'1'-2'296'15,"1"-1"-103"-15,-4 2-63 0,1 0-42 16,-2-1-42 0,3 2-8-16,0 2-13 0,-2-1 2 15,-1-1 3-15,3 0-3 16,0 1 6-16,0-1 2 16,0 0-7-16,0 2-10 15,0-1-3-15,-3 1 6 16,-4 3 13-16,2 1-12 15,-2 1-8-15,-5 1-2 16,2 1-3-16,-1 1 4 16,3-2 1-16,0 1-2 15,2-2 2-15,0 3 0 16,0 1 1-16,-2 0-2 16,1 3-13-16,-2-2 0 15,1 3 0-15,-3 1 0 16,0-1 0-16,0 2 0 15,1 1 0-15,0 1 0 0,-11 43 0 16,18-51 0-16,1 0 0 16,-1 1 0-16,2-2 0 15,-2 11 0-15,0 0 0 16,1-1 0-16,1 0 0 16,2 1 0-16,-1 3 0 15,0 2 0-15,0 3 0 16,0 1 0-16,-1 0 0 15,-1 0 0-15,1-4 0 16,-1 3 0-16,2-3 0 0,-1 1 0 16,1 0 0-1,0-1 0-15,0-1 0 0,1-3 0 16,-1 0 0-16,0-1 0 16,2-3 0-16,-2 2 0 15,0 1 0-15,0 1 0 16,1-1 0-16,-2 1 0 15,1-1 0-15,0 2 0 16,-3 1 0-16,-1 0 0 16,1-1 0-16,-2 2 0 15,-1-1 0-15,-2-2 0 16,1 1 0-16,-3 1 0 16,-1-1 0-16,-2 1 0 15,1 1 0-15,-2 3 0 16,-2-1 0-16,2 0 0 0,-2 1 0 15,1-1 0 1,-3-2 0-16,-1 0 0 0,1-5 0 16,-1 1 0-16,-1-1 0 15,2-1 0-15,-1-3 0 16,-1 3 0-16,0-2 0 16,-1 1 0-16,1 2 0 15,-2-2 0-15,3 0 0 16,2-3 0-16,4-4 0 15,1-4 0-15,4 0 0 0,4-4 0 16,-2 0 0-16,5-3 0 16,-1 0 0-16,1-1 0 15,1-1 0-15,1-1 0 16,1-2 0-16,3-3 0 16,1-3 0-16,5-2 0 15,5-1 0-15,5 2 0 16,3 2 0-16,4 3 0 15,4 2 0-15,2 1 0 16,5 3 0-16,7 1 0 16,2 1 0-16,-2 6 0 15,-4 5 0-15,-4 2 0 16,-6 4 0-16,-8 5 0 16,1 1 0-16,-1 1 0 15,0 2 0-15,1 0 0 16,-2 1 0-16,-1 0 0 0,0 2 0 15,-7 4 0-15,-3 3 0 16,0 4 0-16,-6 3 0 16,-1 2 0-16,2-1 0 15,-3-1 0-15,-2-1 0 16,1 0 0-16,0-3 0 16,-3 3 0-16,-3 1 0 15,-2 0 0-15,-3 3 0 16,-3 1 0-16,-1 2 0 15,-1 0 0-15,-1 4 0 16,0 1 0-16,0 0 0 16,5 0 0-16,-3-1 0 15,3-3 0-15,0-5 0 0,-1 1 0 16,4-5 0-16,-2 5 0 16,4-1 0-16,1 2 0 15,1 1 0-15,5 0 0 16,3-2 0-16,2-1 0 15,1-3 0-15,3 0 0 16,0 0 0-16,2-9 0 16,0 1 0-16,7-2 0 15,1-3 0-15,5-7 0 16,3 0 0-16,0-4 0 16,0-5 0-16,-5-4 0 15,-4-2 0-15,-8-3 0 16,-4 0 0-16,-1-1 0 0,-5-1 0 15,-2-2 0 1,-1-1 0-16,0 0 0 0,-1-1 0 16,2 0-214-16,-1-11-697 15</inkml:trace>
  <inkml:trace contextRef="#ctx0" brushRef="#br0" timeOffset="-167871.39">7786 11751 911 0,'-6'0'187'0,"-4"0"25"0,-4-4-43 15,-2-1-37-15,-2-2-20 16,-3-2-1-16,2 0-37 16,1 1-17-16,0 3 6 15,3 0-44-15,0 2-19 16,0 3 0-16,3 2 0 16,2-1 0-16,2 2 0 15,2-1 0-15,3-1 0 16,3-1 0-16,3 1 0 15,9 2 0-15,12 0 0 16,19-1 0-16,19-1 0 16,12-1 0-16,178 0 0 15,-208 1 0-15,-3 0 0 16,-4 1 0-16,-4 0 0 0,36 2 0 16,-9 0 0-16,-5-1 0 15,-9 0 0-15,-4-2 0 16,-14-2 0-16,-4-1 0 15,-11 1 0-15,-5-3 0 16,-5-1 0-16,-1-1 0 16,-1 0 0-16,-1-3 0 15,0 1 0-15,-6 2 0 16,0 2 0-16,-9 4-202 16,0 4-177-16,-4 2-490 15</inkml:trace>
  <inkml:trace contextRef="#ctx0" brushRef="#br0" timeOffset="-166814.48">13344 17781 943 0,'-5'-4'203'0,"-4"-3"27"16,3 0-74-1,-4 0-56-15,-2 2-40 0,-3 1 2 16,-2 1-9-16,0 2-9 16,-2 1 1-16,0 1-4 15,0 1-7-15,1 1-9 16,0 1 1-16,3 1-3 16,-1-2-21-16,4 3-2 15,3-3 0-15,0 1 0 16,7-1 0-16,2 0 0 15,8 0 0-15,13 0 0 16,16-5 0-16,18-2 0 16,17-2 0-16,13-4 0 15,15-1 0-15,1-1 0 0,2 4 0 16,-1-1 0-16,-13 4 0 16,-16 2 0-16,-22 0 0 15,-18 3 0-15,-17 0 0 16,-11 0 0-16,-11 3 0 15,-9 0-58-15,-3 2-94 16,-6 4-191-16,-7-4-517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29:18.98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30626 1524 75 0,'0'0'47'15,"0"0"-1"-15,0 0 35 0,0 0 10 16,0 0 66 0,0 0 84-16,0 0 39 15,-22-71 19-15,20 70 6 0,2 1-83 16,-1 0-72-16,1 0-97 15,0 0-53-15,0 0 0 16,0 0 0-16,0 6 0 16,0 7 0-16,0 10 0 15,0 8 0-15,0 7 0 16,7 6 0-16,2 4 0 16,0 4 0-16,1-4 0 15,0-7 0-15,0-10 0 16,2-10 0-16,-3-12 0 15,2-9 0-15,17-5 0 16,22-27 0-16,29-16 0 0,23-11 0 16,7-5 0-16,3 1 0 15,-9 2 0-15,-14 5 0 16,-19 6 0-16,-20 11 0 16,-16 9 0-16,-13 13 0 15,-11 8 0-15,-7 7 0 16,-3 2 0-16,0 0 0 15,-3 8 0-15,-9 14-883 16,-12 7 350-16,-8 8 231 16,-13 0 158-16,-7-7 42 15</inkml:trace>
  <inkml:trace contextRef="#ctx0" brushRef="#br0" timeOffset="366.8">31089 1475 85 0,'0'0'63'15,"0"0"-5"-15,-20-92 85 16,19 71 90-16,-1 9 223 16,2 7 156-16,0 5-215 15,0 0-397-15,0 0 0 16,0 22 0-16,0 16 0 16,2 17 0-16,4 12 0 15,-5 5 0-15,-1 5 0 16,0-5 0-16,2-11 0 15,5-18 0-15,5-17 0 0,5-19 0 16,17-7 0 0,26-8 0-16,26-24 0 0,17-5 0 15,4-8 0 1,-11 3 0-16,-16 6 0 0,-17 6 0 16,-13 8 0-16,-16 6 0 15,-10 5 0-15,-10 4 0 16,-6 2 0-16,-8 3 0 15,0 2 0-15,0 0 0 16,0 11 0-16,0 0-1317 16,-21-11 763-16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24:48.49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3719 2040 35 0,'0'0'60'0,"0"0"-5"16,0 0 6-16,0 0 2 15,0 0 10-15,0 0 6 16,-21 0-8-16,21 0 10 16,0 0 3-16,0 0-6 15,0 0-6-15,0 0-22 16,0 0-20-16,0 0-30 16,16 0-3-16,7-5-27 15,10-3 20-15,10 3-16 16,-3-1-70-16,-1 3-49 15,-6 2-26 1,-6 1 27-16,-6 0 49 0,-8 3 19 16,-7 8-8-16</inkml:trace>
  <inkml:trace contextRef="#ctx0" brushRef="#br0" timeOffset="280.18">3737 2238 60 0,'0'0'43'0,"0"0"6"15,0 0 5-15,0 0-1 16,0 0-3-16,0 0-8 16,18 0-31-16,4 0-11 15,11 0 23-15,3-3 0 0,-2 1-13 16,-7 2-1-16,-5 0 7 15,-10 0-13-15,-7 0-2 16,-4 0 2-16,-1 0-3 16,0 0-22-16,0 0-28 15,0 0-3-15,-4 0 4 16,-1 0-13-16,5 0-19 16,0-2-47-16</inkml:trace>
  <inkml:trace contextRef="#ctx0" brushRef="#br0" timeOffset="911.79">4860 2065 30 0,'0'0'47'16,"0"0"7"-16,0 0 5 15,0 0 6-15,0 0 27 16,0 0 43-16,-59 6 27 0,57-6 3 16,2 0-44-1,0 0-29-15,0 0-50 0,2 0-42 16,21 0-73-16,16 0 16 16,21 0 57-16,13-4 30 15,0 0-22-15,-9 1 14 16,-20 2-10-16,-19 1 8 15,-16 0-20-15,-6 0 0 16,-3 0 0-16,0 0 21 16,0 0 4-16,-3 0 17 15,-6 0-15-15,-3 0-27 16,-1 0-115-16,4-2-229 16,9-5 8-16,0-6 137 15</inkml:trace>
  <inkml:trace contextRef="#ctx0" brushRef="#br0" timeOffset="1333.45">5700 1665 139 0,'0'0'74'15,"0"0"88"-15,0 0 116 16,0 0 162-16,2-78 66 16,-2 72-58-16,0 5-448 0,0 1 0 15,0 0 0 1,0 0 0-16,0 0 0 0,0 0 0 16,0 4 0-16,0 16 0 15,0 10 0-15,0 12 0 16,0 9 0-16,0 8 0 15,0 5 0-15,0 0 0 16,0-4 0-16,6-7 0 16,4-7 0-16,-4-13 0 15,-3-7 0-15,-1-10 0 16,-2-7 0-16,0-6 0 16,0-3 0-16,1 0 0 0,-1 0 0 15,0 0 0 1,0 0 0-16,2-5 0 0,1-2 0 15,3 0-1398-15,2 2 877 16</inkml:trace>
  <inkml:trace contextRef="#ctx0" brushRef="#br0" timeOffset="1717.41">6364 2017 167 0,'0'0'66'0,"0"0"143"15,0 0 265-15,0 0 100 0,0 0-64 16,0 0-463-16,0-47-47 16,0 58 0-16,0 15 0 15,-13 17 0-15,-7 15 0 16,-8 12 0-16,-9 9 0 15,-8 10 0-15,-4 2 0 16,1-7 0-16,5-6 0 16,4-17 0-16,9-11 0 15,2-12 0-15,11-12 0 16,3-7 0-16,6-10 0 16,2-5 0-16,6-4 0 15,0 0 0-15,0 0 0 0,0 0 0 16,0-6 0-16,3-3 0 15,24-4 0-15,12-3-1471 16,14-7 969-16</inkml:trace>
  <inkml:trace contextRef="#ctx0" brushRef="#br0" timeOffset="2067.37">6506 2449 322 0,'0'0'160'16,"0"0"303"-16,0 0-19 16,0 0-376-16,103 11-40 0,-76 29 15 15,-6 12-10-15,-17 10 22 16,-4 7 18-16,-36 10 13 16,-20-1 34-16,-10-2 32 15,11-18-152-15,21-19 0 16,20-20 0-16,14-10 0 15,28-9 0-15,35 0 0 16,23-6 0-16,8-9 0 16,-7-2 0-16,-20 1 0 15,-17 4 0-15,-21 4 0 16,-14 4 0-16,-15 3 0 16,0 1 0-16,0 0 0 15,-10 4 0-15,-13 7-232 16,-7-5-1043-16,-5-6 844 0</inkml:trace>
  <inkml:trace contextRef="#ctx0" brushRef="#br0" timeOffset="6881.11">7540 1564 4 0,'0'0'36'0,"0"0"-4"15,0 0 7-15,0 0 3 16,0 0 2-16,0 0-4 16,0 0 2-16,-61 5 4 0,53-4 6 15,1 2-6-15,4-1-5 16,-2 0-10-16,1 1-8 16,2-3-6-16,2 0 1 15,0 0 5-15,0 0-2 16,0 0-9-16,0 0-12 15,9 0 0-15,18 0 0 16,18-11 24-16,17 0 1 16,13-2-1-16,4 2-22 15,-1 2 3-15,-2 4-5 16,-9 0-14-16,-9 4-30 16,-7-1 10-16,-15 2-4 15,-8 0 11-15,-10 0 0 16,-9-2 20-16,-4 0 7 15,-5 2 0-15,0 0-16 0,0 0-41 16,0 0-17-16,-14 0-5 16,-7 0 20-16,-7 6 9 15,-3 0 10-15,-5-1-8 16</inkml:trace>
  <inkml:trace contextRef="#ctx0" brushRef="#br0" timeOffset="8142.46">7516 1575 22 0,'0'0'42'15,"0"0"-8"-15,0 0-6 16,0 0 0-16,0 0 8 16,0 0 0-16,-6-4 3 15,6 3 11-15,0 0 23 16,0-2 23-16,-2 1 29 16,1 1 33-16,-1 0-13 15,2 1 27-15,-1-2-32 16,1 2-27-16,0 0-24 0,-2 0 13 15,2 0-2-15,0 0 7 16,0 0-4-16,0 0-28 16,0 0 6-16,0 0-28 15,0 0-53-15,0 0 0 16,0 0 0-16,0 0 0 16,0 0 0-16,0 9-71 15,6 8 8-15,11 10 63 16,7 6 6-16,4 6 23 15,5 3-18-15,3 0 6 16,4 2 12-16,-7-2-11 16,-5-1-7-16,-1-1 2 15,0-2-13-15,-3-5 0 16,-3-3 0-16,-6-5 0 0,-2-10 0 16,-4-5 0-16,-3-5 0 15,-3-3 0-15,-1-2 0 16,-1 0 0-16,-1 0 0 15,0 0 0-15,0 0 0 16,0 0 0-16,0 0 0 16,0 0 0-16,0 1 0 15,0 0 0-15,0 2 0 16,0 1 0-16,0 2 0 16,0 6 0-16,0 5 0 15,-3 7 0-15,-6 3 0 16,-3 9 0-16,-4 6 0 15,-5 8 0-15,-3 3 0 0,-3 4 0 16,-1-1 0 0,-2-2 0-16,0-4 0 0,0-6 0 15,0-2 0-15,-1-5 0 16,4-3 0-16,3-5 0 16,8-7 0-16,3-8 0 15,5-4 0-15,5-6 0 16,3 1 0-16,0-5 0 15,-3 2 0-15,3 1 0 16,0-1 0-16,0-1 0 16,0-1 0-16,0 2 0 15,0-2 0-15,0 0 0 16,6 1 0-16,5-1 0 0,8 1 0 16,8-1 0-1,7 0 0-15,11 0 0 16,9-2 0-16,7-4 0 0,6 0 0 15,12 3 0-15,1 2 0 16,1 1 0-16,-5 0-42 16,-10 0 37-16,-14 0-7 15,-12-2 6-15,-13 2 0 16,-9-1 1-16,-8 1 5 16,-4-1-6-16,-4 1 17 15,-1-2-28-15,-1 2 29 16,0 0-12-16,2 0 5 0,-2-3 36 15,0 0-11-15,0-1-30 16,0-2 0-16,0-3 0 16,0-4 0-16,0-1 0 15,0-2 0-15,1-5 0 16,2-1 0-16,0-1 0 16,0 1 0-16,-1 5 0 15,-2 5 0-15,0 6 0 16,0 1 0-16,3 5 0 15,-3 0 0-15,0 0 0 16,0 0 0-16,0 0 0 16,0 0 0-16,0 0 0 0,0 7-82 15,0 3-938-15,0-4 420 16,0-6 380 0</inkml:trace>
  <inkml:trace contextRef="#ctx0" brushRef="#br0" timeOffset="9147.07">8098 1505 28 0,'0'0'39'0,"0"0"-8"16,0 0 3-16,0 0-11 0,0 0 0 15,0 0 5 1,0 0-3-16,-2 0-1 0,2 0-2 16,0 0-1-16,0 0-7 15,5 0-14-15,11 0 2 16,11 0 2-16,9 0 18 16,1 0-6-16,2 0-12 15,0 0 2-15,-2 0-1 16,-6-3-2-16,-8-1 0 15,-7 1-1-15,-7 2 0 16,-6-1-1-16,-3 2 1 16,0 0 0-16,0 0 7 0,0 0 1 15,0 0 7-15,0 0 6 16,0 0 16-16,0 0 17 16,0 0 13-16,0 0-1 15,0 0 8-15,0 0-3 16,0 0 31-16,0 0 0 15,0 0-6-15,0 0-34 16,0 0-31-16,0 0-23 16,0 0-10-16,0 9-29 15,0 4 29-15,0 4 9 16,3 1 21-16,2 0 4 16,2 2 36-16,-4-1-7 15,3-4 11-15,-3-1 2 16,2-4-14-16,-2-3 16 15,0-2 42-15,-2-3-10 0,2-2 1 16,-2 0-111 0,-1 0 0-16,0 0 0 0,0 0 0 15,2 0-71-15,-2-2-627 16,3-3-108-16,-3 1 426 16</inkml:trace>
  <inkml:trace contextRef="#ctx0" brushRef="#br0" timeOffset="9926.43">7867 3821 17 0,'0'0'42'15,"0"0"5"-15,0 0 4 16,0 0 7-16,0 0 18 15,0 0 30-15,-6-58 58 16,4 54 81-16,1 0 86 16,1 4 55-16,0 0-48 15,0 0-152-15,0 0-186 16,0 0 0-16,0 0 0 16,0 4 0-16,0 8 0 15,0 7 0-15,0 5 0 16,0 3 0-16,0 1 0 15,0-1 0-15,0 0 0 0,3-5 0 16,1-4 0 0,2-3 0-16,-2-5 0 0,1-3 0 15,-2-4 0-15,0-3 0 16,2 0 0-16,-1 0-123 16,5-7-207-16,0-12-345 15,-3-8 145-15,-6-9 297 16</inkml:trace>
  <inkml:trace contextRef="#ctx0" brushRef="#br0" timeOffset="10383.41">7829 3430 135 0,'0'0'56'0,"0"0"20"15,0 0 33-15,0 0 7 16,0 0-30-16,0 0-4 16,0 4-30-16,0-4-11 15,0 0 12-15,0 0 53 16,0 0 87-16,0 0 102 16,0 0 91-16,0 0-125 15,0-10-261-15,0 0 0 16,0-1 0-16,0 0 0 0,0 0 0 15,0 2 0-15,0 3 0 16,0 1 0-16,0 4 0 16,0 1 0-16,0 0 0 15,0 0 0-15,0 0 0 16,0 0 0-16,0 0 0 16,0 0 0-16,0 0 0 15,-1 0 0-15,-1 0 0 16,1 1 0-16,-2 4 0 15,1-3 0-15,2 1-30 16,0-3-103-16,0 0-84 16,0 0-113-16,0 0-98 0,2 1 49 15,10 4 109 1,7 3 115-16</inkml:trace>
  <inkml:trace contextRef="#ctx0" brushRef="#br0" timeOffset="10674.15">8034 3717 9 0,'0'0'153'0,"0"0"-74"15,0 0 82-15,0 0 17 0,0 0 45 16,0 0 8-16,34-42-51 16,-13 31-106-16,7 0-59 15,6 4-15-15,1 6-15 16,-4 1-180-16,-6 0-171 16,-11 17 20-16,-8 6 162 15,-6 6 75-15</inkml:trace>
  <inkml:trace contextRef="#ctx0" brushRef="#br0" timeOffset="10862.71">8110 3952 133 0,'0'0'88'0,"0"0"76"0,0 0 35 15,0 0 5-15,0 0-50 16,0 0-37-16,101-34-62 15,-77 29-14-15,6 1-41 16,0-2-5-16,1-1-351 16,-5 4-40-16,-6-1 161 15</inkml:trace>
  <inkml:trace contextRef="#ctx0" brushRef="#br0" timeOffset="11150.95">8548 3668 63 0,'0'0'108'0,"0"0"79"16,0-72 278-16,0 60 368 16,0 5-442-16,0 5-391 15,0 2 0-15,0 0 0 16,0 23 0-16,0 7 0 16,0 15 0-16,0 3 0 15,0 0 0-15,0-4 0 16,3-7 0-16,-1-8 0 15,-1-9 0-15,1-9 0 16,-1-7 0-16,-1-4 0 16,2 0 0-16,-1 0 0 15,1-4 0-15,-1-16 0 16,-1-9-448-16,0-11-725 0,-19-7 848 16</inkml:trace>
  <inkml:trace contextRef="#ctx0" brushRef="#br0" timeOffset="11912.8">7687 1035 25 0,'0'0'52'0,"0"0"-17"16,0 0 18-16,0 0-18 16,0 0-8-16,0 0-6 15,-4 14-1-15,16-14 4 16,9 0 32-16,6 0 3 16,8 0-9-16,3-12-2 15,-1-6-27-15,-7-1 0 16,-3-1-3-16,-9-3-5 0,-3-1-5 15,-8-2-2-15,-4-4 7 16,-3-2-6-16,0-1-1 16,0-2 5-16,-6 5-5 15,-4 5-6-15,-2 8 7 16,6 7 20-16,0 5 24 16,1 5-18-16,1 0-33 15,-3 0-56-15,-1 8 14 16,-1 9 38-16,0 6 2 15,2 4 4-15,4 2 9 16,3 1-7-16,0-1 14 16,3-1 15-16,13 0-28 0,11-3 3 15,7-1 2 1,10-2-20-16,11 1-71 0,4 0-96 16,-2-4-38-16,-5 0 68 15</inkml:trace>
  <inkml:trace contextRef="#ctx0" brushRef="#br0" timeOffset="12760.48">8999 1641 85 0,'0'0'52'0,"0"0"17"15,0 0-1-15,0 0 14 16,0 0 19-16,0 0-37 15,-43-15-9-15,43 15-2 16,0 0-7-16,0 0-22 16,0 0-16-16,7 0-8 0,20 0 0 15,21-2 18 1,19-2 45-16,14-1-12 16,7 4-1-16,-5-3-27 0,-7 2-12 15,-10 1-8-15,-17 0-6 16,-19-1-4-16,-14 2-10 15,-11 0-70-15,-5 0 57 16,0 0 18-16,0 0-56 16,0 0-10-16,-12 0-56 15,-9 0-42-15,-12 0 42 16,-12 4 42-16</inkml:trace>
  <inkml:trace contextRef="#ctx0" brushRef="#br0" timeOffset="13541.7">9093 1665 58 0,'0'0'52'16,"0"0"20"-16,0 0 14 15,0 0 46-15,0 0 99 16,0 0 95-16,-37-59 86 16,35 56-52-16,2 1-42 15,0 2-318-15,0 0 0 16,0 0 0-16,0 0 0 15,0 0 0-15,0 0 0 16,0 5 0-16,0 7 0 0,0 12 0 16,8 14 0-1,8 8 0-15,5 8 0 0,4 4 0 16,5 3 0-16,2-2 0 16,-1-2 0-16,0-9 0 15,-2-9 0-15,-4-8 0 16,-4-9 0-16,-8-10 0 15,-1-3 0-15,-8-5 0 16,-1-3 0-16,-3 0 0 16,0-1 0-16,0 5 0 15,0 6 0-15,0 10 0 16,-6 13 0-16,-10 11 0 16,-9 12 0-16,-6 11 0 15,-2 7 0-15,-5-1 0 16,4-2 0-16,0-10 0 15,1-5 0-15,1-8 0 0,3-5 0 16,2-7 0-16,3-8 0 16,3-9 0-16,8-6 0 15,5-6 0-15,1-5 0 16,7-1 0-16,0-2 0 16,0 0 0-16,0 0 0 15,0 0 0-15,13 0 0 16,17 0-140-16,15 0 71 15,19-2 29-15,12-4 28 16,9-2-56-16,3 3 28 16,-1 2-44-16,-11 3 29 15,-14 0 11-15,-15 0 28 16,-14 0-21-16,-11-3 31 0,-10 0 6 16,-5-1 6-16,-2 0 64 15,-4-2 6-15,1-3 105 16,-1 0 21-16,-1-5-126 15,0-4-76-15,0-2 0 16,0-5 0-16,0 1 0 16,0 3 0-16,0 6 0 15,0 5 0-15,0 6 0 16,0 4 0-16,0 0 0 16,-1 15-878-16,-2 13 14 15,-2 6 674-15</inkml:trace>
  <inkml:trace contextRef="#ctx0" brushRef="#br0" timeOffset="14328.4">9245 3588 80 0,'0'0'35'0,"0"0"19"16,0 0-8-16,0 0-3 15,0 0-16-15,0 0-13 16,0 0 1-16,-25-1-4 16,25 1-11-16,12 0-5 15,10 0 1-15,11 0 4 16,7 0 5-16,-4 0 6 15,-5 0-5-15,-10 0-2 16,-12 0 0-16,-3 0-1 16,-4-2 10-16,-2-2 19 0,0 1 28 15,0 2 34 1,0-2 9-16,0 3 34 0,0 0-46 16,0 0-17-16,0 0-74 15,0 3-30-15,0 12-58 16,0 9 68-16,0 8 20 15,-3 4 14-15,-3 1 26 16,0-2 21-16,-3-1 39 16,3-5-11-16,-3-2-12 15,-2-4 15-15,-3-5 15 16,-2-4-1-16,0-3-24 16,-2-7-32-16,2-4 6 15,-3 0-56-15,2-11-73 16,-1-15-290-16,3-10-193 15,-1-11 156-15,5-12 207 16</inkml:trace>
  <inkml:trace contextRef="#ctx0" brushRef="#br0" timeOffset="14629.07">9360 3299 151 0,'0'0'82'0,"0"0"54"16,0 0 38-16,0 0-13 0,0 0 84 16,0 0 159-1,0 41-56-15,0-38-55 0,0-3-240 16,0 0-53-16,0 0 0 16,0 0 0-16,0 0 0 15,0-2 0-15,-3-5 0 16,0-2 0-16,0 3 0 15,1 0 0-15,2 2 0 16,0 4 0-16,0 0 0 16,5 4 0-16,18 17-1486 15,2 7 1129-15,5 2 167 16</inkml:trace>
  <inkml:trace contextRef="#ctx0" brushRef="#br0" timeOffset="14883.58">9675 3609 152 0,'0'0'95'0,"0"0"112"15,0 0 151-15,0 0 31 16,0 0-84-16,0 0-150 15,44-47-138-15,-24 40-17 16,5 2-11-16,-1 4-17 16,0 1-242-16,-9 2-299 15,-4 16 123-15,-10 5 265 16,-1 6 66-16</inkml:trace>
  <inkml:trace contextRef="#ctx0" brushRef="#br0" timeOffset="15041.11">9718 3801 56 0,'0'0'91'16,"0"0"3"-16,0 0 47 15,0 0-29-15,0 0-80 16,0 0-28-16,82 0-4 16,-44 0-120-16,0-5-46 15,-8-3 25-15</inkml:trace>
  <inkml:trace contextRef="#ctx0" brushRef="#br0" timeOffset="15328.49">10075 3446 144 0,'0'0'122'16,"0"0"144"-16,0 0 321 15,0 0 115-15,0 0-476 16,0 0-226-16,10-26 0 15,-6 50 0-15,2 12 0 16,2 11 0-16,0 7 0 16,0 0 0-16,-2-5 0 15,0-8 0-15,-3-7 0 0,0-12 0 16,-1-7 0-16,-2-10 0 16,0-3 0-16,0-2 0 15,0 0 0-15,0-2 0 16,0-15 0-16,0-12-950 15,-12-12 124-15</inkml:trace>
  <inkml:trace contextRef="#ctx0" brushRef="#br0" timeOffset="16270.92">9029 1241 85 0,'0'0'40'0,"0"0"17"16,0 0 8-16,0 0-7 15,104-49 17-15,-59 20-18 16,4-6-18-16,-1 1 14 16,-5-3 23-16,-4 0 62 15,-9-3 15-15,-9 1 23 0,-6-2 35 16,-8-1-73-16,-4 2 7 16,-3-1-50-16,0 3-33 15,-9 4 18-15,-7 5-34 16,-1 6 6-16,0 8 29 15,0 3-29 1,2 4-39-16,3 5-13 0,-4 3 0 16,5 0 0-16,-5 18 0 15,-5 15 0-15,3 13-47 16,2 4 29-16,7 5 7 16,9 0 11-16,0-3 11 15,21-6-5-15,12-6 23 16,8-10 1-16,7-12-30 0,7-10 0 15,0-6 0 1,-7-2 0-16,-10 0 0 0,-16 0 0 16,-9-2 0-16,-10 1 0 15,-3 1-123-15,0 0-543 16,0 0-136-16,-10 0 488 16</inkml:trace>
  <inkml:trace contextRef="#ctx0" brushRef="#br0" timeOffset="23462.15">10519 1868 106 0,'0'0'56'0,"0"0"36"16,0 0 14-16,0 0 37 15,0-73 51-15,0 61 81 16,0 4 6-16,0 2 27 15,0 3-31-15,0 2-68 16,0 1-209-16,0 0 0 16,0 0 0-16,0 0 0 15,0 0 0-15,0 0 0 16,0 0 0-16,0 0 0 16,6 7 0-16,5 7 0 0,3 6 0 15,5 4 0-15,3 6 0 16,0 8 0-16,1 2 0 15,1 5 0-15,-1 2 0 16,1 0 0-16,-1 1 0 16,-1-2 0-16,-3 0-13 15,-2-4 13-15,-2-5-11 16,-8-9-1-16,-2-8-17 16,-2-11 23-16,-3-6 12 15,0-3 12-15,0 0 29 16,0 0-47-16,0 0 0 15,0-8 0-15,0-12 0 16,-2-5 0-16,-7-8 0 16,0 1 0-16,-3-1 0 15,2 6 0-15,1 6 0 0,0 6 0 16,2 4 0-16,-1 5 0 16,5 3 0-16,0 3 0 15,-3 0 0-15,-4 6 0 16,-7 15 0-16,-5 10 0 15,-5 6 0-15,2 1 0 16,-2-5 0-16,7-4 0 16,4-9 0-16,5-6 0 15,5-6 0-15,2-4 0 16,3-3 0-16,1-1 0 16,0 0 0-16,0 0 0 15,0 0 0-15,0 0 0 0,0 0 0 16,0 0-470-16,7 0-377 15,19-5 396-15,11-2 227 16</inkml:trace>
  <inkml:trace contextRef="#ctx0" brushRef="#br0" timeOffset="23791.38">11086 2313 150 0,'0'0'102'0,"0"0"88"15,0 0 111 1,0 0 120-16,0 0-84 0,0 0-154 16,0-15-81-16,0 15-102 15,0 12-51-15,0 6 51 16,0 5 17-16,0 1 29 15,0-3 0-15,0-1-23 16,0-5 23-16,0-5-35 16,0-3-5-16,2-4-6 15,-1-3-6-15,1 0-40 16,1 0-143-16,3 0-327 16,1-3-94-16,-1-10 274 0,-3-8 155 15</inkml:trace>
  <inkml:trace contextRef="#ctx0" brushRef="#br0" timeOffset="24044.57">11061 2036 150 0,'0'0'112'16,"0"0"83"-16,0 0 78 15,0 0-91-15,0 0-64 16,0 0 57-16,0-1 56 15,0 1 113-15,0 0-77 16,0 0-267-16,0 0 0 16,0 0 0-16,0-3 0 15,0 1 0-15,0-3 0 0,0 2 0 16,0 0 0-16,0 3 0 16,16 0-1131-16,11 0 427 15,10 0 533-15</inkml:trace>
  <inkml:trace contextRef="#ctx0" brushRef="#br0" timeOffset="24669.05">11550 1673 102 0,'0'0'104'15,"0"0"32"-15,0 0 175 16,0 0 159-16,0 0 12 16,0 0-64-16,2-60-394 15,-2 60-24-15,0 0 0 16,0 4 0-16,1 13 0 16,4 11 0-16,6 13 0 15,3 11 0-15,4 7 0 16,3 8 0-16,3 0 0 15,1 1 0-15,0-4 0 16,1-3 0-16,-7-8 0 16,-3-9 0-16,-5-13 0 15,-5-10 0-15,-1-13 0 16,-1-6 0-16,-4-2 0 0,1 0 0 16,-1 0 0-16,0-6 0 15,0-10 0-15,0-5 0 16,-11-4 0-16,-3-3 0 15,-1-1 0-15,-1 5 0 16,1 3 0-16,1 7 0 16,1 6 0-16,1 2 0 15,1 5 0-15,-2 1 0 16,0 0 0-16,-4 9 0 16,-2 13-94-16,-5 3-119 0,2 2 117 15,-2-2 18 1,4-1 2-16,4-5 71 0,4-5 5 15,7-7 5-15,2-3-5 16,2-3 5-16,1-1 34 16,0 0-23-16,0 0 0 15,0 0-16-15,0 0-114 16,0 3-496-16,-6 6 193 16,3-1 262-16,2 0 26 15,1-6-12-15</inkml:trace>
  <inkml:trace contextRef="#ctx0" brushRef="#br0" timeOffset="25335.69">12025 2269 98 0,'0'0'51'16,"0"0"25"-16,0 0 7 15,0 0-46-15,0 0-33 16,0 0 1-16,110-28-1 15,-71 26 8-15,-5 1 10 16,-14 1 6-16,-13 0-9 16,-4 0 0-16,-3-1 21 0,0 1 25 15,0 0 38-15,0 0 16 16,0 0-18-16,0 0-11 16,0 0-72-16,0 9-3 15,-3 7 19-15,3 0 3 16,-1 4 24-16,1 3 12 15,0 0-14-15,0 2 37 16,0 0 3-16,0 2-17 16,0 1-4-16,-2-2 0 15,1-2-4-15,-2-7-28 16,-2-6-17-16,3-6 17 16,-1-2-34-16,-1-3 5 15,-5 0 24-15,-6 0-41 16,-6 0-168-16,-7-12-386 0,0-6-115 15,-2-11 368-15,12-12 169 16</inkml:trace>
  <inkml:trace contextRef="#ctx0" brushRef="#br0" timeOffset="25549.6">12050 2037 134 0,'0'0'73'15,"0"0"68"-15,0 0 127 16,0 0 159-16,0 0 163 16,0 0-176-16,0-1-414 15,0 0 0-15,0-1 0 0,2 1 0 16,-1-1 0-16,5 2 0 16,4 0-892-16,7 0 7 15,10 0 652-15</inkml:trace>
  <inkml:trace contextRef="#ctx0" brushRef="#br0" timeOffset="26422.62">12723 1680 150 0,'0'0'100'16,"0"0"106"-16,0 0 183 15,0 0 140-15,-5-77-2 16,4 73-381-16,1 2-146 16,-2 2 0-16,2 0 0 15,-1 0 0-15,-1 0 0 16,2 11 0-16,0 8 0 16,0 6 0-16,6 6 0 0,8 6 0 15,7 2 0-15,4 3 0 16,2-8 0-16,1-7 0 15,-1-11 0-15,-3-9 0 16,1-7 0-16,4 0 0 16,1-17 0-16,1-9 0 15,-1-4 0-15,-5-6 0 16,-1 1 0-16,-6 0 0 16,-5 4 0-16,-5 5 0 15,-4 8 0-15,-4 8 0 16,0 6 0-16,0 2 0 15,0 2 0-15,0 0 0 16,0 5 0-16,6 16 0 16,3 10 0-16,0 14-18 15,2 10-6-15,-4 7 24 0,-1 3 0 16,-6-4 6-16,0-5 0 16,0-5-6-16,-2-12 12 15,-11-3-12-15,-4-7 0 16,-2-2 5-16,-5-4 8 15,-1-3-13-15,4-5 0 16,2-4 0-16,7-5 0 16,3-3 0-16,6-3 0 15,0 0 0-15,1 0 0 16,-1 0 0-16,2-5 0 16,1 1-36-16,0-1-1041 15,0-2 463-15,19 0 341 16</inkml:trace>
  <inkml:trace contextRef="#ctx0" brushRef="#br0" timeOffset="27161.21">13627 2275 2 0,'0'0'59'0,"0"0"-12"16,0 0 11-16,0 0 4 16,0 0 20-16,0 0 53 15,0-42 62-15,0 42 67 0,0 0 17 16,0 0-26-16,0 0-92 16,0 0-107-16,0 0-44 15,0 0-12-15,0 11-45 16,0 0 28-16,0 4 17 15,0 2 45-15,4-1-12 16,1-1-4-16,-2 0-24 16,0-2-5-16,0 0 0 15,0-5-56-15,1 1-294 16,1-3-188-16,2-5 146 16,1-1 210-16,-4 0 55 15</inkml:trace>
  <inkml:trace contextRef="#ctx0" brushRef="#br0" timeOffset="27451.54">13649 2002 60 0,'0'0'151'16,"0"0"-67"-16,0 0 85 15,0 0 44-15,0 0-51 16,0 0 63-16,2 0 121 15,-2 1 88-15,0-1-231 16,0 0-203-16,0 0 0 16,0 0 0-16,0 0 0 0,0 0 0 15,0 0 0-15,0-1 0 16,0 0 0-16,0-1 0 16,0 2 0-16,0 0 0 15,0 0 0-15,0 0 0 16,0 8 0-16,3 10-1517 15,9-1 1157-15</inkml:trace>
  <inkml:trace contextRef="#ctx0" brushRef="#br0" timeOffset="28114.14">14097 1644 151 0,'0'0'97'0,"0"0"168"15,0 0 382-15,0 0 112 16,0 0-631-16,-21-75-128 15,20 75 0-15,-1 0 0 16,2 0 0-16,-3 0 0 16,3 0 0-16,0 17 0 15,0 10 0-15,0 11 0 0,11 6 0 16,2 2 0-16,3-5 0 16,2-8 0-16,0-7 0 15,0-12 0-15,1-5 0 16,-1-9 0-16,5 0 0 15,0-12 0-15,6-10 0 16,-5-9 0-16,1-3 0 16,-4-5 0-16,-3 0 0 15,-2 3 0-15,-7 3 0 16,-2 7 0-16,-6 7 0 16,-1 5 0-16,0 7 0 15,0 6 0-15,0 1 0 16,0 0 0-16,0 7 0 15,0 15 0-15,0 12 0 0,3 10 0 16,4 7 0-16,1 6 0 16,-5 4 0-16,-2 3 0 15,-1-1 0-15,-9-4 0 16,-15-3 0-16,-4-12 0 16,0-8 0-16,4-12 0 15,3-10 0-15,6-7 0 16,8-6 0-16,2-1 0 15,0 0 0-15,1 0 0 16,2-4-163-16,2-3-761 16,2-2 306-16,19-3 367 0</inkml:trace>
  <inkml:trace contextRef="#ctx0" brushRef="#br0" timeOffset="28614.8">14771 2217 121 0,'0'0'80'0,"0"0"61"0,0 0 31 15,0 0 52 1,0 0 29-16,0 0-94 0,-5-26-31 15,5 26-27-15,0 0-44 16,0 0-51-16,0 0-6 16,0-2 0-16,0 1-47 15,11-3-85-15,14-3 6 16,7 1 15-16,-1-2 45 16,-4 4 32-16,-9 1 34 15,-6 2 4-15,-5 1-4 16,-2 0 0-16,-2 0-7 15,-2 0-4-15,2 0-5 16,-1 4-5-16,1 7-9 16,0 6 24-16,-1 4-1 15,0 6 7-15,-2 4 37 0,0 4 20 16,0 1 30-16,0-3-20 16,-4-1 26-16,-2-7-32 15,1-6-12-15,1-5 5 16,-1-6-7-16,-1-5-15 15,-5-2 4-15,-5-1-36 16,-6 0-149-16,-8-6-411 16,1-15 116-16,-1-12 228 15</inkml:trace>
  <inkml:trace contextRef="#ctx0" brushRef="#br0" timeOffset="28798.75">14916 1871 159 0,'0'0'99'16,"0"0"193"-16,0 0 345 16,0 0 20-16,0 0-454 15,0 0-203-15,6-9 0 16,-6 9 0-16,0 8 0 16,0 7-764-16,0 2-35 15,0-9 468-15</inkml:trace>
  <inkml:trace contextRef="#ctx0" brushRef="#br0" timeOffset="37966.5">15407 1696 1 0,'0'0'90'15,"0"0"-45"-15,0 0 31 16,0 0-3-16,0 0 7 16,0 0 15-16,0 0-10 15,-2-29-37-15,2 29-46 16,2 0-2-16,16 0 0 15,11 2 4-15,6 9 30 16,1 5 2-16,-3 3-11 16,-5 7-22-16,-4 4 2 15,-8 5 3-15,-3 3 7 16,-6 5-5-16,-7-2 8 16,0-1 11-16,-3-7 9 15,-8-9-9-15,1-12 1 0,4-7 3 16,4-5 23-16,2 0 6 15,0 0 58-15,0 0 33 16,0 0-20-16,0-12-35 16,0-3-98-16,5-8 0 15,5-5-17-15,8-6-21 16,7-5-15-16,5-2-61 16,2 0 31-16,-4 3 64 15,-4 5 14-15,-6 5 5 16,-4 4 19-16,-1 1 6 15,-4 2 29-15,-1 5 59 0,-2 0 37 16,-4 6 2 0,-1 6 20-16,-1 0-57 0,0 4-73 15,0 0-42 1,0 0 0-16,0 8-99 0,-7 12-28 16,-6 8 127-16,0 7 11 15,2 2 18-15,3 0-29 16,5-2 0-16,3 1-6 15,0-2 6-15,9-2-6 16,9-7-5-16,1-4 11 16,1-4 0-16,-1-6 29 15,-2-1 17-15,-2-3-29 16,-8-4 70-16,-1 0-57 0,-6-3-30 16,0 0 0-16,0 0 0 15,0 0 0-15,0 0 0 16,0 0 0-16,0 0 0 15,0-2-175-15,0-2-909 16,-4 0 536-16</inkml:trace>
  <inkml:trace contextRef="#ctx0" brushRef="#br0" timeOffset="38457.04">16159 1995 141 0,'0'0'73'0,"0"0"10"16,0 0-8-16,0 0-54 15,0 0-14-15,0 0 1 16,107-18 13-16,-72 14 1 15,-6-1 22-15,-8 2 11 16,-9-2-8-16,-3 5-4 16,-6-2 3-16,-3 1 19 15,0 0 36-15,0 1-11 16,0 0 23-16,0 0-40 16,0 0-14-16,0 0-36 15,0 0-23-15,0 0-41 0,0 4-23 16,1 9 27-16,3 5 37 15,0 3 12-15,1 3 13 16,-1 2 43-16,-1-1 32 16,-1-2 1-16,-2 2-7 15,0-5-45-15,0-4-11 16,0-3-27-16,0-6 11 16,-2 0 34-16,-5-4-27 15,-4-3 10-15,-4 0-39 16,-1 0-157-16,-7 0-506 15,1-13 160-15,1-11 262 0</inkml:trace>
  <inkml:trace contextRef="#ctx0" brushRef="#br0" timeOffset="38717.11">16269 1813 115 0,'0'0'108'0,"0"0"36"16,0 0 169-16,0 0 87 16,0 0-28-16,0 0-49 15,3-3-93-15,-3 3-188 0,0 0-42 16,0 0 0 0,0 0 0-16,0 0 0 0,0 0 0 15,0 0 0-15,0 0 0 16,0-2 0-16,0-1 0 15,0-6-203-15,-6-5-901 16,2-9 582-16</inkml:trace>
  <inkml:trace contextRef="#ctx0" brushRef="#br0" timeOffset="39215.15">16251 1134 18 0,'0'0'77'15,"0"0"-35"-15,0 0 20 16,0 0-12-16,0 0-9 16,0 0-1-16,-15 0-5 15,41 0-35-15,23-11-12 16,21-2 12-16,16-3 21 16,1-2-14-16,-15 6 2 15,-16 3-9-15,-20 3-23 16,-18 6-44-16,-9 0-8 15,-9 0 9-15,-5 6 14 0,-17 4 10 16</inkml:trace>
  <inkml:trace contextRef="#ctx0" brushRef="#br0" timeOffset="39495.91">16526 1085 47 0,'0'0'51'0,"0"0"11"0,0 0 24 15,0 0 14-15,0 0 37 16,0 0 72-16,-24 0 41 15,24 0 32-15,0 7-153 16,0 9-124-16,3 9 16 16,4 6 194-16,7 4 29 15,-1 3-35-15,2 5-209 0,-1 0 0 16,-1 1 0 0,-3-3 0-16,-1-7 0 0,-4-11 0 15,-4-7 0 1,1-7 0-16,-2-8 0 0,0-1 0 15,0 0 0-15,0 0 0 16,0 0 0-16,0 0 0 16,0 0 0-16,-5 0-1327 15,-1 0 739-15</inkml:trace>
  <inkml:trace contextRef="#ctx0" brushRef="#br0" timeOffset="39927.75">17045 1763 141 0,'0'0'105'0,"0"0"173"15,0 0 100-15,0 0-51 16,0 0-55-16,0 0-112 15,0-19-92-15,0 19-57 16,0 0 35-16,0 0 0 16,0 0 23-16,0 0 12 15,0 0-16-15,0 0-65 16,3 0 0-16,0 0 0 16,-2 4 0-16,1 7 0 15,1 2 0-15,-3 0 0 0,0-3 0 16,0-4 0-16,0-4 0 15,0-2 0-15,0 0 0 16,0 0 0-16,0 0 0 16,0 0 0-16,0 0 0 15,-3-4 0-15,-3-6 0 16,-1 1 0-16,2-3 0 16,5 2 0-16,0 3-76 15,16 1-1233-15,14 2 810 16</inkml:trace>
  <inkml:trace contextRef="#ctx0" brushRef="#br0" timeOffset="40578.24">17372 1500 91 0,'0'0'63'16,"0"0"42"-16,0 0 70 16,0 0 71-16,0 0 68 15,0 0-89-15,22-42-86 16,6 42-18-16,8 0-17 16,3 7-9-16,2 16-10 0,-3 9-39 15,-7 5-23-15,-5 6-23 16,-11 8 17-16,-9 3-17 15,-6 1 12-15,0 0 17 16,-11-6-6-16,-8-11 6 16,4-12-6-16,3-10-23 15,6-12 35-15,5-4 12 16,1 0-47-16,0-12 0 16,0-11 0-16,7-8 0 15,15-9 0-15,11-7 0 16,9-6 0-16,3 0 0 15,-2 1 0-15,-3 5 0 16,-10 9 0-16,-9 6 0 0,-6 9 0 16,-9 4 0-16,-2 8 0 15,-4 6 0-15,0 2 0 16,0 3 0-16,0 0 0 16,0 1 0-16,-9 17 0 15,-7 14 0-15,-2 9 0 16,-1 7 0-16,8-1 0 15,7-1 0-15,4-5 0 16,0-5 0-16,7-6 0 16,5-6 0-16,5-5 0 15,-5-4 0-15,-1-5 0 16,-2-3 0-16,-3-4 0 16,-1-2 0-16,-2-1 0 15,-3 0 0-15,2 0 0 0,-2 0 0 16,7 0-715-16,0 0-186 15,-1-7 618-15</inkml:trace>
  <inkml:trace contextRef="#ctx0" brushRef="#br0" timeOffset="41815.36">18307 2035 37 0,'0'0'44'15,"0"0"10"-15,0 0-2 16,0 0 7-16,0 0 12 16,0 0 40-16,0-32 30 15,0 32 33-15,0 0-11 0,0 0 15 16,0 0-28 0,0 0-10-16,0 0-67 0,0 0-19 15,0 6-54-15,0 8 11 16,0 9 5-16,6 5 33 15,-3 6 58-15,-1 0-34 16,-1-3 19-16,-1-5-17 16,3-4-17-16,0-6-23 15,0-7-5-15,0-3-30 16,0-5 0-16,0-1 0 16,-3 0 0-16,4 0 0 15,2-7-249-15,2-9-335 16,-2-13-187-16,-3-7 450 15</inkml:trace>
  <inkml:trace contextRef="#ctx0" brushRef="#br0" timeOffset="42245.2">18324 1795 112 0,'0'0'65'0,"0"0"-9"16,0 0 43-16,0 0 22 16,0 0-11-16,0 0 85 15,-3 13 49-15,1-12-2 16,2-1 91-16,0 0 43 16,0 0-282-16,0 0-94 15,0 0 0-15,0-4 0 0,0 0 0 16,0-1 0-16,0 4 0 15,0 1 0-15,0 0 0 16,0 0 0-16,0 0 0 16,0 0 0-16,0 0 0 15,0 3 0-15,0 1 0 16,0-3 0-16,-1 1 0 16,-1-1 0-16,2-1 0 15,-2 0 0-15,1 0 0 16,-1 0 0-16,-3-1 0 15,0-8 0-15,-2-4 0 16,1-2 0-16,3-2 0 16,3 3 0-16,9 3-1053 0,21 0 247 15</inkml:trace>
  <inkml:trace contextRef="#ctx0" brushRef="#br0" timeOffset="61953.52">19463 1741 76 0,'0'0'34'0,"0"0"16"16,0 0 1-16,0 0 5 0,0 0 7 16,0 0-1-16,0 0 29 15,0 0 1-15,-10 4-9 16,7-4-3-16,0 1 2 16,2 1 0-16,-1-2 7 15,-1 3-4-15,0-2-20 16,-1 0 4-16,-2 3-11 15,2-3-9-15,0-1 8 16,0 2 5-16,2-2-13 16,-1 2-11-16,3-1-11 15,0-1 6-15,0 0-5 16,0 0-17-16,0 0-5 16,0 0-6-16,10 0-17 0,19 0-44 15,17-3 61 1,18-5 0-16,12 1 5 0,1 0 1 15,-7 2-6-15,-7 2 0 16,-8 1 11-16,-12 1 5 16,-12 1-10-16,-14-1-1 15,-8 1 29-15,-8 0-6 16,-1-1 12-16,0 1 16 16,0 0-21-16,0 0-12 15,0 0-23-15,0 0-17 16,0 0-182-16,-6 0-199 15,-10 0-168-15,-10 0 168 16</inkml:trace>
  <inkml:trace contextRef="#ctx0" brushRef="#br0" timeOffset="68215.25">20685 1123 66 0,'0'0'52'16,"0"0"1"-16,0 0-2 16,0 0-9-16,0 0 2 15,0 0 7-15,0 0-3 16,-50 10-9-16,45-6 12 16,2 0-6-16,2-3-14 15,1 1-12-15,0-2-10 16,3 0-5-16,31 0 5 15,23-4 4-15,22-8 42 0,22-1-45 16,4 1 15-16,-4 3-22 16,-5 0-3-16,-13 2 0 15,-14 3 13-15,-12-1 2 16,-16 2-10-16,-17 2-5 16,-11 1-13-16,-8 0-58 15,-5 0-40-15,0 0 18 16,-9 0-29-16,-16 3 38 15,-11 7 20-15,-10 0-12 16,-8-1-3-16</inkml:trace>
  <inkml:trace contextRef="#ctx0" brushRef="#br0" timeOffset="69129.8">20817 1133 32 0,'0'0'44'0,"0"0"3"16,0 0-3-16,0 0 11 16,0 0 20-16,0 0 36 15,-74-18 44-15,72 16 82 16,2-1 104-16,0 3 41 16,0 0-56-16,0 0-128 15,0 0-198-15,0 0 0 16,0 0 0-16,0 0 0 0,0 0 0 15,0 0 0-15,0 0 0 16,0 7 0-16,0 11 0 16,4 11 0-16,8 8 0 15,7 9 0 1,9 5 0-16,4 3 0 0,4-2 0 16,0-3 0-16,-1 0 0 15,3-4 0-15,-2-1 0 16,-2-4 0-16,-6-4 0 15,-1-4 0-15,-6-5 0 16,-7-8 0-16,-3-5 0 16,-5-7 0-16,-3-2 0 15,-1-5 0-15,-2 1 0 0,0 2 0 16,0 5 0 0,0 5 0-16,0 6 0 0,-5 8 0 15,-12 5 0-15,-5 4 0 16,-7 4 0-16,-4 2 0 15,-6 3 0-15,-1 1 0 16,-1 3 0-16,-2-1 0 16,1 0 0-16,1-5 0 15,5-4 0-15,7-6 0 16,7-13 0-16,10-5 0 16,3-6 0-16,5-3 0 15,4-3 0-15,0-3 0 16,0 0 0-16,0 0 0 15,0 0 0-15,0 0 0 0,0 0 0 16,3 0 0-16,21 0 0 16,16-4 0-16,18-4 0 15,18-1 0-15,11-2 0 16,8 2 0-16,2-2-18 16,-8 2-40-16,-11 2 46 15,-12-1-11-15,-9 2 6 16,-11 0-1-16,-9 1 7 15,-10 0 11-15,-10 0 23 16,-4 0-12-16,-7 3-5 16,-2-1 12-16,-1-3 5 15,2-2 53-15,-2-4-76 16,0-1 0-16,1-3 0 16,-4 2 0-16,0-1 0 15,0 4 0-15,0 4 0 0,0 2 0 16,0 2 0-16,0 1 0 15,0 2 0-15,0 0 0 16,0 0 0-16,0 0 0 16,0 0 0-16,0 9-769 15,0 9-219-15,0 6 794 16</inkml:trace>
  <inkml:trace contextRef="#ctx0" brushRef="#br0" timeOffset="69655.89">20989 3039 109 0,'0'0'81'16,"0"0"41"-16,0 0 84 16,0 0 145-16,0 0 133 15,0 0-39-15,0-54-196 16,0 54-249-16,0 0 0 16,0 13 0-16,0 10 0 15,0 6 0-15,2 7 0 16,4-1 0-16,0 0 0 15,-1-3 0-15,1-6 0 0,-3-6 0 16,2-8 0 0,-2-6 0-16,0-6 0 0,3 0 0 15,5-14 0-15,4-11-175 16,-2-10-778-16,-1-8 330 16,-12-5 377-16</inkml:trace>
  <inkml:trace contextRef="#ctx0" brushRef="#br0" timeOffset="69958.25">20963 2740 21 0,'0'0'164'0,"0"0"-89"16,0 0 83-1,0 0 29-15,0 0 31 0,0 0 56 16,1-1-28-16,-1 1-23 15,0 0 3-15,0 0-18 16,0 0-161-16,0 0-47 16,0 0 0-16,0-2 0 15,0-2 0-15,0-1 0 16,0 0 0-16,-4-2 0 16,0 1 0-16,1 1 0 15,1 0 0-15,2 4 0 16,0 1 0-16,13 0-88 0,17 15-1379 15,3 8 1154-15</inkml:trace>
  <inkml:trace contextRef="#ctx0" brushRef="#br0" timeOffset="70200.83">21287 2932 19 0,'0'0'171'16,"0"0"-37"-16,0 0 195 15,0 0 128-15,0 0-172 0,0 0-125 16,0 0-121 0,64-38-39-16,-40 37 0 0,2 1-17 15,1 0-176-15,-2 0-352 16,-6 14 149-16,-5 3 185 15,-9 1 82-15</inkml:trace>
  <inkml:trace contextRef="#ctx0" brushRef="#br0" timeOffset="70378.35">21312 3159 92 0,'0'0'92'0,"0"0"42"15,0 0 42-15,0 0-71 0,0 0-42 16,94-26-54-16,-55 20-9 16,2-1-129-16,-2-3-97 15,-1-1 49-15</inkml:trace>
  <inkml:trace contextRef="#ctx0" brushRef="#br0" timeOffset="70646.63">21858 2838 104 0,'0'0'120'15,"0"0"185"-15,0 0 267 16,0 0-51-16,0 0-259 16,0 0-198-16,3 19 11 0,-2 8-51 15,2-1-24-15,0 3 0 16,5-4 0-16,1 2 0 15,-2-2 0-15,1-3 0 16,-2-4 0-16,-2-5 0 16,0-8 0-16,0-3 0 15,-3-2 0-15,2-3-307 16,-3-21-503-16,0-17 138 16</inkml:trace>
  <inkml:trace contextRef="#ctx0" brushRef="#br0" timeOffset="71493.53">20794 679 82 0,'0'0'39'0,"0"0"20"15,0 0 6-15,0 0-7 16,0 0 1-16,0 0 24 15,58-32-4-15,-17 7-28 16,6-6 18-16,4-4-9 16,-5-2 12-16,-5 2 11 15,-10 1-23-15,-5 1 43 16,-9 4 89-16,-6-1 4 0,-7 1-67 16,-2 0 10-16,-2 1-42 15,0-3-57-15,-14 0 0 16,-5 4-17-16,-2 3-23 15,0 7 0-15,2 10 6 16,1 5 17-16,-3 2 18 16,-3 5-41-16,-4 19-24 15,0 6 1-15,3 6 17 16,8 5 12-16,6 2-6 16,10 3 18-16,1 5 39 15,10 0-4-15,20-3-35 16,7-3-18-16,6-8 0 0,2-11 0 15,0-6 0-15,-3-7 0 16,-3-4-18-16,-2-5-684 16,-3-3-160-16,0-1 526 15</inkml:trace>
  <inkml:trace contextRef="#ctx0" brushRef="#br0" timeOffset="73378.09">22185 1294 119 0,'0'0'45'0,"0"0"55"15,-18-98 70-15,12 72 98 16,0 6 140-16,2 4 115 16,-1 8-109-16,3 3-414 15,1 4 0-15,1 1 0 0,0 0 0 16,0 0 0-1,0 0 0-15,0 14 0 0,8 10 0 16,12 9 0-16,7 6 0 16,7 4 0-16,2 3 0 15,3 6 0-15,-4 8 0 16,-6 1 0-16,-6 6 0 16,-6-2 0-16,-6-7 0 15,-5-7 0-15,-1-12 0 16,-4-9 0-16,-1-11 0 15,0-9 0-15,0-6 0 16,0-4 0-16,0 0 0 0,0 0 0 16,0 0 0-16,0 0 0 15,0-12 0-15,-9-10 0 16,-3-8 0-16,-1-4 0 16,2-3 0-16,1 0 0 15,-2 7 0-15,4 4 0 16,-2 10 0-16,3 9 0 15,1 7 0-15,-1 0 0 16,-3 0 0-16,-8 19 0 16,-9 11 0-16,-5 7 0 15,-4 10 0-15,-3 2 0 16,1 4 0-16,0-5 0 16,5-7 0-16,3-11 0 15,6-8 0-15,11-8 0 16,5-8 0-16,7-6 0 0,1 0 0 15,0 0 0-15,0 0 0 16,6-13 0-16,13-4 0 16,14-2-744-16,12 1-90 15,7 0 540-15</inkml:trace>
  <inkml:trace contextRef="#ctx0" brushRef="#br0" timeOffset="73713.27">22714 1860 208 0,'0'0'68'0,"0"0"236"15,0 0 226-15,0 0 72 16,0 0-267-16,0 0-335 15,3-34 0-15,-3 34 0 16,0 7 0-16,0 12 0 16,0 9 0-16,0 5 0 15,0 2 0-15,0-1 0 16,5 0 0-16,1-6 0 0,0-5 0 16,0-9 0-1,1-7 0-15,2-6 0 0,5-1-30 16,5-7-326-16,2-12-399 15,-8-11 179-15,-11-5 339 16</inkml:trace>
  <inkml:trace contextRef="#ctx0" brushRef="#br0" timeOffset="73952.42">22758 1586 283 0,'0'0'209'0,"0"0"621"16,0 0-105-16,0 0-725 0,0 0 0 16,0 0 0-16,-2-6 0 15,2 6 0-15,0 0 0 16,0-3 0-16,0 1 0 16,0-2 0-16,0-1 0 15,-4 2 0-15,-1 0 0 16,1 3-769-16,4 0-223 15,0 0 718-15</inkml:trace>
  <inkml:trace contextRef="#ctx0" brushRef="#br0" timeOffset="74730">23101 1213 105 0,'0'0'66'15,"0"0"45"-15,-12-94 65 16,10 71 166-16,1 7 146 16,-1 5 177-16,1 7-571 15,-2 4-94-15,3 0 0 16,0 0 0-16,-1 4 0 15,-1 13 0-15,1 12 0 16,1 10 0-16,0 8 0 16,0 5 0-16,4 4 0 15,14-2 0-15,6-5 0 16,4-15 0-16,5-9 0 16,1-12 0-16,7-12 0 15,3-1 0-15,1-20 0 0,-6-11 0 16,-8-7 0-16,-10-3 0 15,-6-6 0-15,-9 2 0 16,-2-1 0-16,-4 9 0 16,0 5 0-16,0 7 0 15,0 5 0-15,0 8 0 16,0 6 0-16,-1 5 0 16,-1 1 0-16,1 0 0 15,-2 12 0-15,1 12 0 16,2 10 0-16,0 4 0 15,0 6 0-15,11 3 0 16,-1 3 0-16,2 4 0 0,-6 4 0 16,-6 4 0-16,0 1 0 15,-4 1 0-15,-16-6 0 16,-2-6 0-16,-2-13 0 16,-4-8 0-16,-2-8 0 15,-2-8 0-15,-1-7 0 16,1-1 0-16,5-6 0 15,8-1 0-15,10 0-425 16,9 0-179-16,0-8 77 16,22-4 258-16</inkml:trace>
  <inkml:trace contextRef="#ctx0" brushRef="#br0" timeOffset="75031.6">23774 1755 120 0,'0'0'117'16,"0"0"144"-16,0 0 284 16,0 0 62-16,0 0-210 15,0 0-397-15,1-10 0 16,1 30 0-16,1 7 0 15,-2 7 0-15,4 0 0 0,-2 0 0 16,1-5 0 0,-1-4 0-16,0-8 0 0,0-8 0 15,0-6 0-15,3-3-94 16,6-3-480-16,-2-18-130 16,-4-12 218-16</inkml:trace>
  <inkml:trace contextRef="#ctx0" brushRef="#br0" timeOffset="75215.45">23777 1531 191 0,'0'0'170'16,"0"0"445"-16,0 0 299 0,0 0-757 16,0 0-157-1,0 0 0-15,0-6 0 0,0 6 0 16,0 0 0-16,3 0-380 15,6 0-612-15,4 3 571 16,4-3 236-16</inkml:trace>
  <inkml:trace contextRef="#ctx0" brushRef="#br0" timeOffset="75842.05">24317 968 119 0,'0'0'67'16,"0"0"53"-16,0 0 113 15,-18-74 181-15,15 64 194 16,1 3-122-16,2 4-486 15,0 3 0-15,0 0 0 16,0 0 0-16,0 20 0 16,0 16 0-16,15 16 0 15,3 12 0-15,3 11 0 16,-1 6 0-16,-1 4 0 16,-3-3 0-16,-1-10 0 15,-4-12 0-15,-4-12 0 16,-1-13 0-16,-5-11 0 0,1-11 0 15,-2-8 0-15,0-5 0 16,0 0 0-16,0-16 0 16,0-7 0-16,1-9 0 15,4-5 0-15,6-1 0 16,3 2 0-16,3 6 0 16,5 7 0-16,3 12 0 15,5 4 0-15,2 7 0 16,-1 0 0-16,-1 15 0 15,-5 13 0-15,-8 3-59 0,-8 3-10 16,-9 3 17 0,0 0 40-16,-14 2 12 0,-14-3 6 15,-8-7 52-15,0-8 34 16,-8-14-56-16,0-5-36 16,-2-2 0-16,3-6 0 15,5-10 0-15,8-2 0 16,5 0 0-16,7 0 0 15,11 2-562-15,7 3-421 16,0 9 621-16</inkml:trace>
  <inkml:trace contextRef="#ctx0" brushRef="#br0" timeOffset="77109.55">25744 1062 16 0,'0'0'124'15,"0"0"-45"-15,0 0 71 16,0 0 73-16,0 0 164 16,0 0 39-16,0-34-51 0,0 34-132 15,0 0-219-15,0 0-24 16,0 0 0-16,-1 0 0 16,-1 3 0-16,2 7 0 15,-1 4 0-15,-1 5 0 16,-1 2 0-16,2 4 0 15,1 3 0-15,0 5 0 16,0 2 0-16,14 6 0 16,3 5 0-16,4 1 0 15,0-2 0-15,-2-4 0 16,-2-6 0-16,-4-2 0 16,-2-2 0-16,-2-4 0 15,-3-5 0-15,1-5 0 16,-2-5-99-16,-4-7-114 0,1-5-80 15,-2 0-158-15,0 0 211 16,0 0 21-16,-3-10-37 16,-18-7 94-16</inkml:trace>
  <inkml:trace contextRef="#ctx0" brushRef="#br0" timeOffset="77390.8">25484 1353 70 0,'0'0'76'0,"0"0"-12"0,0 0 10 15,0 0-23-15,0 0-26 16,104-31 23-16,-9 14 26 16,22-1-8-16,2 2-9 15,-11 4 4-15,-19 2 29 16,-22 2-29-16,-24 3-3 15,-23 2-31-15,-14 1 1 16,-6 2-13-16,0 0-15 16,0 0-29-16,0 0-162 15,0 0-74-15,-8 0 67 16,4-4 64-16</inkml:trace>
  <inkml:trace contextRef="#ctx0" brushRef="#br0" timeOffset="77935.48">27284 829 50 0,'0'0'49'0,"0"0"0"15,0 0 3-15,0 0-11 16,0 0-11-16,0 0-2 0,-10 0-17 15,64 0-9-15,34-5 10 16,29-5 11-16,18-1-5 16,3 0-2-16,-11 3-5 15,-25 2-3-15,-31 4-7 16,-32 0-1-16,-27 2-26 16,-12 0-33-16,-9 0 17 15,-36 2-17-15,-23 9 5 16,-23 2-15-16</inkml:trace>
  <inkml:trace contextRef="#ctx0" brushRef="#br0" timeOffset="78751.88">27231 866 0 0,'0'0'45'0,"0"0"11"16,0 0 5-16,0 0 13 16,0 0 8-16,0 0 63 15,-69-54 58-15,69 47 122 16,0 3 42-16,0 3-19 15,0 1-66-15,0 0-223 16,0 0-59-16,0 0 0 16,0 0 0-16,0 0 0 15,9 13 0-15,13 11 0 16,14 11 0-16,12 9 0 16,6 5 0-16,8 5 0 15,0-1 0-15,-3 1 0 0,-4-6 0 16,-4 5 0-1,-8-6 0-15,-5-4 0 0,-4-5 0 16,-9-12 0-16,-4-9 0 16,-9-8 0-16,-2-4 0 15,-7-5 0-15,-1 0 0 16,-2 0 0-16,0 2 0 16,0-1 0-16,0 8 0 15,-5 9 0-15,-12 9 0 16,-9 11 0-16,-8 10 0 15,-10 7 0-15,-8 5 0 16,-7 4 0-16,-7 1 0 0,-1-4 0 16,0 0 0-1,7-6 0-15,9-8 0 0,9-6 0 16,14-10 0-16,9-8 0 16,7-9-30-16,9-5 1 15,1-8 17-15,2 2-5 16,0-3 11-16,0 0 6 15,0 0 0-15,8 0-17 16,17 0-93-16,19 0 82 16,18 0 28-16,19 0 5 15,13 0-5-15,10 0-34 16,5 0-46-16,-1-3 7 16,-7 3 2-16,-10 0 16 0,-12 0 12 15,-13 0 17 1,-16 6 0-16,-18-1 0 0,-16-2 15 15,-10 0-30-15,-6-3 22 16,0 0 19-16,0 0 19 16,0 0 33-16,0 0 91 15,0-3 125-15,-3-15-54 16,-6-7-161-16,0-5-53 16,2 0 0-16,1-3 0 15,0 4 0-15,1 3 0 16,4 9 0-16,1 3 0 15,0 8 0-15,0 6 0 0,0 0 0 16,0 0 0 0,0 8-341-16,0 14-787 0,0 7 787 15,0 1 185-15</inkml:trace>
  <inkml:trace contextRef="#ctx0" brushRef="#br0" timeOffset="79232.53">27496 2893 114 0,'0'0'69'0,"0"0"45"16,0 0 73-16,0 0 149 0,0 0 147 16,0 0 12-1,0-31-246-15,0 31-249 0,0 1 0 16,0 17 0-16,0 8 0 16,0 9 0-16,0 0 0 15,1-1 0-15,7-2 0 16,1-9 0-16,3-5 0 15,-3-8-192-15,6-8-360 16,0-2-13-16,4-13 187 16,-5-20 156-16</inkml:trace>
  <inkml:trace contextRef="#ctx0" brushRef="#br0" timeOffset="79514.13">27488 2605 129 0,'0'0'104'0,"0"0"11"16,0 0 59-16,0 0-12 15,0 0-11-15,0 0 8 16,0-2 43-16,0 2 97 16,0 0 130-16,0-2-306 15,0-1-123-15,0-3 0 16,0-3 0-16,0 1 0 15,-7-5 0-15,3 3 0 16,-1 1 0-16,4 1 0 0,1 5 0 16,0 3 0-16,0 0 0 15,6 3-397-15,14 17-860 16,7 6 994-16</inkml:trace>
  <inkml:trace contextRef="#ctx0" brushRef="#br0" timeOffset="79710.73">27835 2823 105 0,'0'0'112'16,"0"0"-6"-16,0 0 0 15,0 0-67-15,95-27-36 0,-62 27-3 16,-3 0-79-16,-9 0-49 15,-14 14 15-15,-7 4 17 16</inkml:trace>
  <inkml:trace contextRef="#ctx0" brushRef="#br0" timeOffset="79868.45">27833 3000 14 0,'0'0'63'0,"0"0"-5"0,0 0 13 16,0 0-3-16,0 0 10 15,0 0 11-15,41 3-19 16,-10-3-44-16,8 0-26 0,7 0-72 16,-1-5-142-16,2-10 50 15</inkml:trace>
  <inkml:trace contextRef="#ctx0" brushRef="#br0" timeOffset="80213.6">28288 2645 105 0,'0'0'124'16,"0"0"-6"-16,0 0 90 16,0 0 69-16,0 0 37 0,0 0 8 15,0 0-112-15,8 36 117 16,-5-11-285-16,1 5-42 15,1 4 0-15,1 2 0 16,-1 3 0-16,0 0 0 16,-2-2 0-16,-2-5 0 15,-1-7 0-15,2-8 0 16,-2-8 0-16,0-8 0 16,3-1 0-16,-3 0 0 15,0 0 0-15,0 0 0 16,0-2 0-16,0-13 0 15,0-4-808-15,0-11-66 0,-5-11 608 16</inkml:trace>
  <inkml:trace contextRef="#ctx0" brushRef="#br0" timeOffset="80993.17">27429 474 32 0,'0'0'46'0,"0"0"-17"15,0 0 6-15,0 0-7 16,0 0 21-16,94-6 13 16,-49-11 2-16,1-3-7 15,-3-2-2-15,-5-5-14 16,-7-1-20-16,-6-6 5 16,-7-4-13-16,-6-3 9 0,-6-8-12 15,-6-2-7 1,0 1 14-16,0 10 8 15,-10 13-7-15,-5 14 0 0,3 8-7 16,0 5 22-16,-2 0-13 16,1 0-20-16,-8 0-10 15,-4 0-3-15,-4 0 11 16,4 25-16-16,1 15 15 16,8 12 3-16,8 7 5 15,8-1 18-15,0-3-10 16,18-9 2-16,13-5-4 15,10-4 0-15,12-5 1 16,10-2-12-16,9-5-82 16,8-5-104-16,4-2-52 0,1-8 71 15</inkml:trace>
  <inkml:trace contextRef="#ctx0" brushRef="#br0" timeOffset="82261.17">28715 957 96 0,'0'0'54'16,"0"0"34"-16,0 0 11 16,0 0 61-16,0 0 23 15,0 0 60-15,0 0-86 16,-24-54-157-16,24 54-12 16,0 16-50-16,9 11 47 15,10 12 15-15,4 10 31 0,5 13-2 16,5 12 4-16,3 9-16 15,2 3-17-15,-2-3 13 16,-1-10-13-16,-7-13 5 16,-4-11-1-16,-8-12 1 15,-4-13-1-15,-7-12 14 16,-4-7-18-16,-1-5 14 16,0 0 18-16,0-2 50 15,0-19 114-15,-1-12-104 16,-11-9-92-16,0 0-5 15,0 7-28-15,0 6 28 16,1 11-17-16,0 7 22 16,3 6-70-16,1 5 28 15,-8 0-10-15,-5 5-32 0,-8 16-46 16,-6 7 54-16,-1 9-3 16,1 1 41-16,0-1 24 15,5-3 14-15,4-8 3 16,6-7 4-16,5-6-7 15,6-6 4-15,6-6 0 16,0-1 15-16,2 0 11 16,0 0 9-16,0 0-39 15,9 0-147-15,15-10-264 16,11-1 105-16</inkml:trace>
  <inkml:trace contextRef="#ctx0" brushRef="#br0" timeOffset="82561.85">29507 1683 167 0,'0'0'145'0,"0"0"237"16,0 0 430-16,0 0-271 15,0 0-541-15,0 0 0 0,3-25 0 16,-3 33 0 0,0 13 0-16,0 6 0 0,0 5 0 15,0 2 0-15,0-5 0 16,0-5 0-16,0-6-59 16,-1-9-555-16,1-2 46 15,0-7 173-15,0-3 221 16,0-26 49-16</inkml:trace>
  <inkml:trace contextRef="#ctx0" brushRef="#br0" timeOffset="82725.89">29403 1337 97 0,'0'0'128'0,"0"0"35"15,0 0 425-15,0 0 245 0,0 0-595 16,0 0-238-16,0-29 0 15,0 29 0-15,-2 14-475 16,-11 6-658-16,-11 8 869 16</inkml:trace>
  <inkml:trace contextRef="#ctx0" brushRef="#br0" timeOffset="95336.11">1138 2121 133 0,'0'0'48'0,"0"0"9"15,0 0 30-15,0 0 46 16,0 0 21-16,0 0 43 16,0 0 24-16,-25-32 2 15,25 32-50-15,0 0-49 16,0 0-46-16,0 0-56 16,0 0-22-16,0 0-17 15,0 0 12-15,0 0-18 16,0 6 6-16,0 1 12 15,0 1-1-15,9 5 12 16,4 3 5-16,-1 2-11 16,6 2 28-16,-3 4-11 0,6 0-12 15,1 0 18-15,3 3 11 16,-2 0 0-16,5 1 23 16,-1 0-11-16,-2 0-35 15,-4 1 1-15,0-4-1 16,-5-6 1-16,-5-3 11 15,-5-7-23-15,1-5 29 16,-5-4-17-16,-2 0 22 16,1 0 31-16,-1 0-65 15,0 0 0-15,2 0 0 16,2-7 0-16,10-22 0 16,20-20 0-16,29-23 0 15,38-18 0-15,24-4 0 16,7 5 0-16,-5 10 0 15,-22 16 0-15,-28 20 0 16,-25 17 0-16,-31 11 0 0,-11 10 0 16,-10 5 0-16,0 0 0 15,0 0 0-15,0 0 0 16,0 0 0-16,-3 0 0 16,0 0 0-16,-1 3 0 15,4 0 0-15,-3 3-226 16,0 4-720-16,-2 0 370 15,-5 0 366-15</inkml:trace>
  <inkml:trace contextRef="#ctx0" brushRef="#br0" timeOffset="100977.15">3899 6735 22 0,'0'0'33'16,"0"0"1"-16,0 0 0 15,0 0 1-15,0 0 0 16,0 0 4-16,0 0-4 16,-17-2 6-16,14 0 13 15,1 2 10-15,2 0-3 16,0 0-1-16,-1 0-2 0,1 0 6 16,0 0 2-1,0 0 22-15,0 0-9 0,0 0 53 16,0 0-25-16,0 0-29 15,-2 0-48-15,2 0 24 16,-3 0-45-16,3 0 11 16,0 0 17-16,-3 0-22 15,3 0-10-15,0 0 1 16,-4 0-6-16,4 0 5 16,-3 0 16-16,3 0-21 15,0 0 21-15,-3 0-16 16,3 0 43-16,0 0-9 15,-2 0-7-15,-1 0-21 0,3 0-11 16,-1 0-5 0,-1 0 5-16,2 0 5 0,0 0 1 15,0 0-1-15,0 0 6 16,0 0 1-16,0 0-12 16,0 0 5-16,0 0 1 15,0 0-12-15,6 0-71 16,14 0-41-16,11 0 71 15,11-2 47-15,5-5 83 16,-3 0-39-16,-4 2-44 16,-6-1 0-16,-8 2 5 15,-7 4-5-15,-8-2 0 16,-6 2 0-16,-3 0-5 16,-2 0-44-16,0 0 23 0,0 0-63 15,0 0-34-15,0 0-57 16,0 0-42-16,0 0-4 15,0 0 30-15,-6 6 66 16,-9 5 41-16,-7 3-5 16</inkml:trace>
  <inkml:trace contextRef="#ctx0" brushRef="#br0" timeOffset="101794.5">3882 6968 67 0,'0'0'24'0,"0"0"-3"15,0 0 27-15,0 0-3 16,0 0-12-16,0 0 0 16,-5 3-2-16,5-3 1 15,0 0-3-15,8 0-8 16,14 0-10-16,12 0 72 15,10 0 8-15,3-3-7 16,-2-3-10-16,-2 2 2 16,-8 3-14-16,-7 1-8 15,-6 0-16-15,-11 0-16 16,-5 0 1-16,-6 0-3 16,0 0 1-16,0 0 8 15,0 0-8-15,0 0 14 0,0 0 1 16,0 0 1-16,0 0-9 15,0 0 1-15,0 0 11 16,0 0-11-16,0 0-19 16,-2 0 11-16,1 0-10 15,1 0-1-15,0 0-10 16,0 0-5-16,0 0-6 16,0 0 6-16,0 0 5 15,0 0 0-15,0 0 0 16,0 0 0-16,0 0 0 15,0 0 11-15,0 0-11 16,0 0 0-16,0 0-11 16,0 0 6-16,0 0 5 0,0 0 0 15,0 0 0 1,0 0 16-16,0 0-6 0,0 0 0 16,0 0-4-16,0 0 4 15,0 0-10-15,0 0 5 16,0 0 1-16,0 0 14 15,0 0-9-15,0 0 10 16,0 0 6-16,0 0-16 16,0 0 33-16,0 0-6 15,0 0 2-15,0 0-24 0,0 0-4 16,0 0-12 0,0 0 5-16,0 0 1 0,0 0 0 15,0 0-6-15,0 0 5 16,0 0-5-16,0 0 0 15,0 0 0-15,0 0 0 16,0 0 0-16,0 0 0 16,0 0-11-16,0 0-6 15,0 0-39-15,0 0-70 16,0 0-164-16,0 0-91 16,-3 0 81-16,-8 1 93 15,-8-1 62-15</inkml:trace>
  <inkml:trace contextRef="#ctx0" brushRef="#br1" timeOffset="108588.05">20517 3702 44 0,'0'0'70'0,"0"0"-28"16,0 0 34-16,0 0 13 16,0 0 44-16,0 0 23 15,0 0 46-15,-11 0 41 16,11-2 19-16,0-4-94 16,0-1 65-16,0 1-61 15,0 4-15-15,0 0-157 16,0 2 0-16,0 0 0 0,0 0 0 15,0 0 0-15,0 0 0 16,0 0 0-16,0 0 0 16,0 0 0-16,0 0 0 15,6 4 0-15,10 10 0 16,10 7 0-16,6 5 0 16,4 1 0-16,3 2 0 15,-3-2 0-15,-4-6 0 16,-4-6 0-16,-7-7 0 15,-5-5 0-15,-1-3 0 16,-1 0 0-16,0 0 0 16,1-15 0-16,2-1 0 15,-2-6 0-15,4-1 0 16,-1-2 0-16,3 0 0 0,-3 3 0 16,-5 6 0-16,-2 3 0 15,-4 8 0-15,1 5 0 16,2 0 0-16,9 0 0 15,7 14 0-15,3 4 0 16,4 2 0-16,2 0 0 16,1-2 0-16,-1-2 0 15,0-2 0-15,-7-5 0 16,-6-3 0-16,-5-6 0 16,-1 0 0-16,-1 0 0 15,3-15 0-15,4-4 0 0,0-2 0 16,3-1 0-16,0 2 0 15,0 2 0-15,-1 3 0 16,-4 7 0-16,1 3 0 16,2 5 0-16,4 0 0 15,3 5 0-15,4 9 0 16,1 2 0-16,-1-2 0 16,2-3 0-16,-2-3 0 15,-2-5 0-15,-2-3 0 16,-2 0 0-16,0-7 0 15,0-11 0-15,1-8 0 16,-4-2 0-16,-1-3 0 0,0-1 0 16,-2 1 0-16,-1 6 0 15,-3 5 0 1,-2 7 0-16,0 7 0 0,3 6 0 16,3 0 0-16,5 3 0 15,6 14 0-15,1 3 0 16,0-1 0-16,1 0 0 15,-4-5 0-15,-3-4 0 16,-4-6 0-16,-3-4 0 16,2 0 0-16,-1-14 0 15,1-9 0-15,5-3 0 16,0-3 0-16,-1-1 0 16,0 4 0-16,-2 5 0 15,-1 2 0-15,0 6 0 16,1 8 0-16,5 5 0 0,2 0 0 15,0 1 0-15,4 13 0 16,0 1 0-16,-2 0 0 16,-1-2 0-16,1-3 0 15,-1-5 0-15,-2-5 0 16,2 0 0-16,3-4 0 16,6-14 0-16,-2-5 0 15,-1-1 0-15,-3 0 0 16,-6 2 0-16,-2 3 0 15,-3 4 0-15,1 5 0 0,0 7 0 16,4 3 0 0,9 1 0-16,6 15 0 15,4 4 0-15,2-3 0 16,-2-2 0-16,-3-4 0 0,-2-5 0 16,-4-6 0-16,0 0 0 15,-3-10 0-15,1-12 0 16,-1-8 0-16,0-2 0 15,-1-2 0-15,-3 3 0 16,0 4 0-16,-5 6 0 16,-3 10 0-16,4 5 0 15,2 6 0-15,6 0 0 16,4 11 0-16,1 8 0 16,-2 0 0-16,-1 1 0 15,0-4 0-15,1-6 0 0,0-9 0 16,0-1 0-16,2-7 0 15,0-13 0-15,0-10 0 16,1-2 0-16,0-2 0 16,2 2 0-16,-5 3 0 15,-4 6 0-15,-5 8 0 16,-5 5 0-16,-8 9 0 16,-2 1 0-16,-2 0 0 15,0 7 0-15,-5 4 0 16,-3 2-198-16,-6 0-528 15,0-3 132-15,-28-9 313 16,-17-1 98-16</inkml:trace>
  <inkml:trace contextRef="#ctx0" brushRef="#br1" timeOffset="109392.58">22474 4184 30 0,'0'0'25'0,"0"0"15"0,0 0 9 15,0 0 0-15,0 0 5 16,0 0 11-16,-15 1 21 16,15-1 18-16,0 0 14 15,0 0 38-15,0 0 59 16,0 0 33-16,0 0-13 16,0 0-115-16,0 0-86 15,5 0-34-15,10 0-67 16,7-3 51-16,11-4 16 15,7-2 0-15,2 0 0 16,3 0-71-16,-5 2-184 16,-6 6 12-16,-5 1 25 0,-10 0-65 15,-8 1 85-15,-11 12 90 16,0 4 27-16</inkml:trace>
  <inkml:trace contextRef="#ctx0" brushRef="#br1" timeOffset="109640.85">22502 4391 73 0,'0'0'58'0,"0"0"3"16,0 0-3-16,0 0-18 0,0 0-18 15,0 0-21 1,72 0 14-16,-20 0 8 0,2-4 4 15,-2-3-22-15,-10 1 23 16,-9 1-18-16,-12 4-6 16,-5 0-4-16,-2 0-41 15,6-1-94-15,7-3 34 16,6-5-41-16</inkml:trace>
  <inkml:trace contextRef="#ctx0" brushRef="#br1" timeOffset="110131.53">23408 4050 27 0,'0'0'125'0,"0"0"-3"16,0-72 110-16,0 52 168 15,0 5 136-15,-1 6-42 16,-2 5-383-16,0 4-111 15,1 0 0-15,-4 0 0 16,-6 7 0-16,-6 15 0 16,-7 12 0-16,-3 5 0 15,2 3 0-15,4 0 0 16,8-1 0-16,7-2 0 16,4-1 0-16,3-6 0 15,0-6 0-15,17-5 0 0,9-2 0 16,10-5 0-16,6-4 0 15,4-5 0-15,-1-5 0 16,-3 0 0-16,-10-5 0 16,-3-12 0-16,-6-6 0 15,-4-4 0-15,-6-5 0 16,-6-5 0-16,-4 1 0 16,-3-4 0-16,0 2 0 15,-1 3 0-15,-12 1 0 16,-4 4 0-16,-4 5 0 15,2 4 0-15,-4 2 0 16,3 4 0-16,3 4 0 16,-1 4 0-16,6 3 0 15,-2 4 0-15,-3 0-1327 0,-10 0 754 16</inkml:trace>
  <inkml:trace contextRef="#ctx0" brushRef="#br1" timeOffset="130289.93">20388 78 20 0,'0'0'64'15,"0"0"-19"-15,0 0 9 16,0 0-10-16,0 0 7 0,0 0 4 16,0 0 3-16,-1-26-22 15,1 26-18-15,-2 0-11 16,1 0 1-16,-2 0-8 16,-2 6 0-16,-2 5 0 15,-2 6 0-15,2 3-2 16,0 7 2-16,3 2 2 15,0 3 6-15,-2 5-7 16,0 0 6-16,0 0 1 16,-4 2-2-16,4-2 1 15,-1-2-3-15,3 0-3 16,-1-1 7-16,2-2-8 16,0 1 3-16,-1-2-3 0,3 0 5 15,-1 1-1 1,2-3 0-16,0 0-1 0,0 0-3 15,-1-1 1-15,-1 2-1 16,2-2 0-16,-3 1 0 16,2 1 4-16,-1 1 1 15,2 1-2-15,-1-1-3 16,1 4 0-16,0-1 1 16,-2-2 3-16,2 0 0 15,0-2 0-15,0-1-1 16,0 0 2-16,0 1-5 15,0 2 4-15,0 3-2 16,0-1 0-16,0 1-2 16,0 0 0-16,0-2 4 0,0-2-4 15,0-3 0 1,0 2 0-16,0 0 1 0,0-1-1 16,0 2 0-16,0 0 2 15,0 1-2-15,0 0 0 16,0 0 0-16,0-1 0 15,0-1 0-15,0-1 2 16,0 0 0-16,0-2-2 16,0-2 0-16,0 0 2 15,0 1 4-15,0 1-6 16,3-2 0-16,0 0 0 16,-1-1 2-16,1 0 1 15,0 0-3-15,2 2 2 0,0-1 0 16,-1-1 2-1,1 1 2-15,-2 0-5 0,0-1 1 16,0 2 0-16,0 3 0 16,3 0 2-16,-3 2-2 15,1 2-2-15,1 0 5 16,1 3-5-16,0-1 4 16,2-3-2-16,0-1 0 15,-2-1-2-15,-1-1 0 16,-1 0 3-16,0-1-6 0,-1 0 3 15,-1-1 0 1,-2 2-4-16,1-4 13 16,1 2-14-16,-1-2 12 0,1 1-9 15,-2-1 4 1,1-3-2-16,-1 1 0 0,0-1 0 16,0-3-2-1,0-1 2-15,0-2-2 0,0-2 2 16,0-1 0-16,0 1 0 15,0-2-3-15,0 2 3 16,0 1 0-16,0 2-8 16,0-2 8-16,0 1 8 15,0-1-8-15,0 1 0 16,0 1 0-16,0 0 0 16,0-1-2-16,0 2-2 0,0-5 2 15,0 0-1 1,2-1-5-16,-1-2 6 0,1-2-5 15,1 0 7-15,-1 1 0 16,1 0-2-16,-2 0 4 16,1 1-2-16,-1-2 0 15,3 2 0-15,-2-3 0 16,2 2-2-16,-1-3-2 16,0 2 4-16,2 0-2 15,1-2-4-15,-2 0 5 16,4-2-16-16,1-1 13 15,-2-1-6-15,5 1 10 16,1 0 12-16,-2 0-12 16,5-3 0-16,-2 0 0 15,5 0 0-15,0 0 7 0,3 0 3 16,1 0-8-16,3 0-2 16,2 0 1-16,-1 0-1 15,-1-3 0-15,2 0-3 16,3-1 1-16,6-2 2 15,2-2-10-15,-2-2 3 16,-1 3 3-16,-4 2 4 16,-4-1-2-16,-3 3 0 15,0-1-2-15,1 0 4 16,0-2 0-16,6 2 0 16,-1 2 0-16,2 1-1 15,-2 1-2-15,-2 0-1 16,-5 0 3-16,0 0-1 15,-5 0-1-15,1 0 3 0,2 0 0 16,3 0 2-16,5 0 4 16,1-3-4-16,1-2-2 15,-1 3 0-15,-3 1 1 16,-1 1-1-16,-3 0 0 16,-4 0 0-16,-3 0 2 15,0-3-2-15,-1 0 1 16,2 0 1-16,8-4-2 15,0 3 2-15,3-2-2 16,4 2 0-16,-1 0-2 16,3 1 2-16,-1 0 2 0,-3 1-2 15,-5 1 2 1,-3-3-2-16,0 2 2 0,-1-3 0 16,2 1-2-16,1-3 2 15,1 1 0-15,-2 0-2 16,-2-2 2-16,2 2 1 15,-2 0 3-15,1 1-4 16,-2-1 13-16,-1 1-11 16,4-1 3-16,1 1-1 15,3-2 0-15,2-4-1 16,-1 2 1-16,-2 1-1 16,0-3 1-16,-3 1 1 15,1 2 11-15,3-1-3 0,1 1 3 16,4 0-15-16,-1-1 0 15,6 2 4-15,-1 0-7 16,2 0 3-16,0 0-3 16,-7 1 0-16,-3 0 10 15,-1-1-7-15,-4 2 2 16,5-2-3-16,0 0 1 16,3-2-3-16,-1 2 0 15,3-1 0-15,-1 1 2 16,0 1 1-16,-6 2-3 15,0 0 0-15,0 1 3 16,2-1-6-16,3-1 0 16,5 1 3-16,3-2-5 0,0 1 0 15,1-3-3-15,-1 3-4 16,-4-2 1-16,-5 3 9 16,-1 0 2-16,-3-2 5 15,-2 2-5-15,4 0 5 16,2-4-5-16,2 3 0 15,2-1 0-15,-2 2 3 16,-1 0-3-16,-1 0 0 16,-4 3 0-16,-3 0 0 15,-3 1-3-15,-1 0 1 16,0-1 2-16,4-1 0 16,3-1 2-16,5 0 3 15,6 2-5-15,5-3-5 16,-4 1 5-16,-5 1-13 15,-6 0 13-15,-4-1 8 0,-4 0-5 16,2 0-1-16,6 0-2 16,8 2 0-16,5-2-8 15,0 2-27-15,-8-2 6 16,-9 2 24-16,-12-1 5 16,-9 1 3-16,-1 0-1 15,-2-4 16-15,0-1 1 16,0 0-2-16,0-1-7 15,0-3 8-15,-7 2-18 16,0-2 0-16,-2 0 0 16,3-1 5-16,2-1 11 15,2-5 26-15,2-4-1 16,-1-6 25-16,-1-3-9 0,-1-1-12 16,-3-1 29-16,0-2 8 15,0-2 2-15,2-1 40 16,2-4-8-16,1 0-24 15,1-2-25-15,0 1-11 16,0 4-5-16,0 0 12 16,0 2 29-16,0 1 13 15,0 0-58-15,-5 2-47 16,-1-2 0-16,3 3 0 16,-2 1 0-16,2 2 0 15,0 2 0-15,-3-1 0 16,-1 1 0-16,0 1 0 0,-3-2 0 15,1-1 0-15,-3 0 0 16,0 0 0-16,0 0 0 16,0 1 0-16,2 1 0 15,2-2 0-15,-1 3 0 16,0-1 0-16,2-1 0 16,-2 1 0-16,-2 0 0 15,2 2 0-15,-1-1 0 16,0 1 0-16,1-1 0 15,-1-2 0-15,1 0 0 16,-1 1 0-16,3 2 0 16,-1-2 0-16,1 2 0 0,1-1 0 15,0 3 0-15,-2 1 0 16,2 0 0-16,-1 0 0 16,1 1 0-16,0 0 0 15,1 2 0-15,1-1 0 16,-1 1 0-16,1 3 0 15,0-3 0-15,-1 1 0 16,2 1 0-16,-3 0 0 16,2-2 0-16,-1 3 0 15,-1-3 0-15,3 1 0 16,-1-1 0-16,-1 2 0 0,1 1 0 16,-1-1 0-1,1 2 0-15,-3-2 0 16,2 0 0-16,0 1 0 0,1-1 0 15,-1 1 0-15,-2 1 0 16,3-2 0-16,-2-1 0 16,1 1 0-16,-1-3 0 15,2-3 0-15,-4 0 0 16,4 1 0-16,1 0 0 16,-2-1 0-16,2 2 0 15,0-2 0-15,2 2 0 16,-2 1 0-16,1-3 0 15,1 3 0-15,-3-2 0 16,1 1 0-16,1 2 0 16,-1 0 0-16,2 4 0 0,-1 2 0 15,2 0 0-15,-1 2 0 16,1-1 0-16,0-2 0 16,-2 5 0-16,2-1 0 15,0 0 0-15,0 3 0 16,0-2 0-16,0 4 0 15,-2 0 0-15,1 0 0 16,1 3 0-16,-2-1 0 16,1 3 0-16,-1 0 0 15,-1 0 0-15,0 0 0 16,-1 0 0-16,0 0 0 16,-7 0 0-16,-5 0 0 15,-5 0 0-15,-8 0 0 16,-3 0 0-16,-3 0 0 0,-3 0 0 15,-6 0 0-15,-2 0 0 16,-6 0 0-16,-5 0 0 16,-7 0 0-16,-2 0 0 15,-4-3 0-15,0 0 0 16,3-2 0-16,3 1 0 16,4-2 0-16,7 1 0 15,0-2 0-15,-5 1 0 16,-5 2 0-16,-10-2 0 15,-3 1 0-15,-1 0 0 16,3 0 0-16,6 0 0 16,7 1 0-16,7-2 0 15,5 2 0-15,4-3 0 16,-1 3 0-16,-7-1 0 0,-3 0 0 16,-7 1 0-16,0-2 0 15,5 1 0-15,5-1 0 16,6 1 0-16,3-3 0 15,5 4 0-15,-2 0 0 16,-2 0 0-16,-3 1 0 16,-6 0 0-16,-3-1 0 15,-2 1 0-15,4 1 0 16,4 2 0-16,3 0 0 16,1 0 0-16,0 0 0 15,1 0 0-15,1 0 0 0,0 0 0 16,2 0 0-1,1 0 0-15,0 0 0 0,2 0 0 16,4 3 0-16,6 1 0 16,-1-1 0-16,4 2 0 15,2-3 0-15,0-2 0 16,-6 2 0-16,-2-1 0 16,-5-1 0-16,-1 3 0 15,4-1 0-15,3 2 0 16,5-1 0-16,4 1 0 15,4 0 0-15,1-1 0 16,2 0 0-16,-2-1 0 0,-3 1 0 16,1 0 0-16,2 2 0 15,2-3 0-15,5 1 0 16,2-2 0-16,4 0 0 16,1-1 0-16,2 0 0 15,0 0 0-15,-1 0 0 16,1 0 0-16,0 0 0 15,0 0 0-15,0 0 0 16,0 0 0-16,0 0 0 16,0 0 0-16,0 0 0 15,-3 0 0-15,-8 0 0 16,-5 3 0-16,-5 5-267 16,-1 1-549-16,2-4 208 0,11-5 328 15</inkml:trace>
  <inkml:trace contextRef="#ctx0" brushRef="#br1" timeOffset="131016.74">24187 378 95 0,'0'0'66'0,"0"0"43"16,0 0 119-16,0 0 166 15,0 0 103-15,0 0-65 16,0 0-206-16,3 0-226 15,4-6 0-15,1 1 0 16,4-4 0-16,6 3 0 16,5 1 0-16,2 3-42 15,0 2-758-15,-6 3 73 0,-16 18 466 16,-3 4 152-16</inkml:trace>
  <inkml:trace contextRef="#ctx0" brushRef="#br1" timeOffset="131182.29">24132 609 22 0,'0'0'68'16,"0"0"-23"-16,0 0 63 15,0 0 29-15,0 0-18 16,0 0-2-16,58 0-80 16,-28-6-37-16,8 2-78 15,4-3-116-15,10-1 12 0,5-7 56 16</inkml:trace>
  <inkml:trace contextRef="#ctx0" brushRef="#br1" timeOffset="131600.34">24894 249 143 0,'0'0'83'16,"0"0"112"-16,0 0 213 15,0 0 194-15,-6-73-80 16,5 73-428-16,-2 0-94 16,-2 0 0-16,-7 10 0 0,-6 13 0 15,-9 9 0-15,-2 10 0 16,0 4 0-16,9 6 0 16,9-2 0-16,11-2 0 15,0-5 0-15,18-11 0 16,9-8 0-16,1-10 0 15,2-10 0-15,4-4 0 16,-3-1 0-16,4-20 0 16,-4-4 0-16,-7-4 0 15,-4-3 0-15,-10-1 0 16,-4 1 0-16,-6 1 0 16,0 3 0-16,0-2 0 15,-16 1 0-15,-5 0 0 0,1 4 0 16,-1 2 0-16,6 4 0 15,4 9 0-15,1 10 0 16,1 3-1109-16,-2 17 348 16</inkml:trace>
  <inkml:trace contextRef="#ctx0" brushRef="#br0" timeOffset="143748.93">5660 6224 52 0,'0'0'38'16,"0"0"2"-16,0 0-5 15,0 0-6-15,0 0-5 16,0 0 4-16,0 0 1 15,-6 3 6-15,-1 0 2 16,1-2 8-16,0 2 7 16,-2-2 1-16,2 2-5 15,-1 0-20-15,1 0 6 16,0 0-3-16,3-2-9 0,0-1 0 16,1 2-5-1,2-2 4-15,0 0-1 0,0 0-7 16,0 0-2-16,0 0 16 15,17 0-27-15,27 0-3 16,19 0 3-16,25 0 29 16,9 0-29-16,-1-6 0 15,-4 0-14-15,-11 2 11 16,-13 1-18-16,-12 2-15 16,-10-2 18-16,-10 1-3 15,-8 1-19-15,-6-2 25 16,-8 2 4-16,-8-1-5 0,-6 2 16 15,0 0 2-15,0-2-2 16,-12 1-29-16,-12 1-103 16,-7 0-21-16,-4 0 52 15,-2 0 0-15</inkml:trace>
  <inkml:trace contextRef="#ctx0" brushRef="#br0" timeOffset="144980.46">5603 6321 25 0,'0'0'51'15,"0"0"-4"-15,0 0 5 16,0 0 8-16,0 0 12 15,0 0 31-15,0-37 8 0,0 30 50 16,2-2 53 0,-2 6 77-16,0 0-4 0,0-1-49 15,0 3-14-15,0 0-113 16,0-1-111-16,0 2 0 16,0-2 0-16,0 2 0 15,0 0 0-15,0 0 0 16,0 0 0-16,0 0 0 15,0 0 0-15,0 5 0 16,3 15 0-16,3 9 0 16,10 9 0-16,6 4 0 15,7 1 0-15,8-1 0 16,5-2 0-16,4 1 0 0,-1-1 0 16,0 3 0-1,-4-2 0-15,-8-2 0 0,-9-3 0 16,-4-5 0-16,-4-6 0 15,-7-9 0-15,0-5 0 16,-3-7 0-16,-5-4 0 16,-1 0 0-16,0 0 0 15,0 1 0-15,0-1 0 16,0 0 0-16,0 0 0 16,0 1 0-16,0 1 0 15,0 4 0-15,-7 4 0 16,-8 7 0-16,-6 7 0 0,-4 5 0 15,-6 11 0 1,-5 6 0-16,-6 8 0 0,-6 2 0 16,0-3 0-16,1-4 0 15,2-4 0-15,5-7 0 16,7-4 0-16,7-3 0 16,7-5 0-16,3-2 0 15,5-5 0-15,4-3 0 16,2-5 0-16,2-4 0 15,3-3 0-15,0-4 0 16,0 0 0-16,0 0 0 16,0 0 0-16,0 0 0 15,9 2 0-15,21-1 0 0,15 1 0 16,10 5 0 0,6-3 0-16,5 0 0 0,10-2 0 15,6-2 0-15,6 0 0 16,3 0 0-16,-9 0 0 15,-13 0 0-15,-10 0 0 16,-10 0 0-16,-7 3 0 16,-7 4 0-16,-7-1 0 15,-7-3 0-15,-6-1 0 16,-6-2 0-16,-2 0 0 16,-1 0 0-16,-3 0 0 15,0-3 0-15,-3-4 0 16,0-3 0-16,0-1 0 15,0-5 0-15,0-2 0 16,0-8 0-16,3 0 0 16,0-1 0-16,2 3 0 0,-1 4 0 15,0 2 0-15,-1 6 0 16,-1-2 0-16,1 3 0 16,-3 2 0-16,0 4 0 15,0 2 0-15,0 3 0 16,0 0 0-16,0 0 0 15,0 4 0-15,0 20-157 16,-5 8-957-16,-9 1 546 16</inkml:trace>
  <inkml:trace contextRef="#ctx0" brushRef="#br0" timeOffset="146075.25">5781 8218 10 0,'0'0'82'15,"0"0"-19"-15,0 0 18 16,0 0 22-16,0 0 34 16,0 0 38-16,3-25 43 15,-3 25 6-15,0 0-73 16,0 0-83-16,1 0-68 0,1 13-19 15,2 6 19-15,-1 10 50 16,0 4-4-16,-1 2-14 16,1 2-6-16,-3-3 28 15,4-6-54-15,-1-5 0 16,2-6 5-16,1-7 12 16,-2-6-17-16,2-4-17 15,6 0-79-15,3 0-177 16,3-8-259-16,-3-8 175 15,-9-5 152-15</inkml:trace>
  <inkml:trace contextRef="#ctx0" brushRef="#br0" timeOffset="146560.47">5763 7970 122 0,'0'0'71'0,"0"0"29"16,0 0 8-16,0 0-64 15,0 0-26-15,0 0-10 16,0 12 58-16,0-6 21 16,0-5-22-16,0 2 52 15,0-3 7-15,0 0 78 16,0 0 71-16,0 0-17 15,0 0 19-15,0 0-164 0,0 0-111 16,0 0 0-16,0 0 0 16,0-6 0-16,5 2 0 15,-2 1 0-15,-2 2 0 16,-1 1 0-16,0 0 0 16,0 0 0-16,0 0 0 15,0 0 0-15,0 0 0 16,0 0 0-16,0 0 0 15,0 0 0-15,0 0 0 16,0 0 0-16,-1 0 0 16,-1 0 0-16,-4 0 0 15,3-3 0-15,-5-5 0 16,2-2 0-16,2-2 0 0,3 2 0 16,1 2 0-1,5 7 0-15,21 1-942 0,8 1 127 16,5 17 607-16</inkml:trace>
  <inkml:trace contextRef="#ctx0" brushRef="#br0" timeOffset="146841.68">6166 8232 133 0,'0'0'86'0,"0"0"75"15,0 0 56-15,0 0 38 16,0 0-23-16,0 0-138 16,61-31-48-16,-33 27-36 15,5 0-10-15,0 1 0 16,-6 3-111-16,-8 0-305 15,-10 6 94-15,-9 11 129 16,0 2 71-16</inkml:trace>
  <inkml:trace contextRef="#ctx0" brushRef="#br0" timeOffset="147005.25">6224 8431 76 0,'0'0'97'0,"0"0"40"15,0 0 111-15,0 0 6 16,0 0-167-16,0 0-87 16,91-32-93-16,-54 30-197 15,-1 2 37-15,0-1 81 16</inkml:trace>
  <inkml:trace contextRef="#ctx0" brushRef="#br0" timeOffset="147322.16">6679 8177 144 0,'0'0'149'15,"0"0"242"-15,0 0 288 16,0-76 5-16,0 76-684 16,0 0 0-16,0 6 0 15,0 19 0-15,6 12 0 16,6 8 0-16,0 1 0 15,0-2 0-15,1-3 0 16,-1-4 0-16,-3 0 0 16,0-5 0-16,-3-4 0 15,-3-6 0-15,-3-7 0 16,3-9 0-16,-3-4 0 0,0-2 0 16,0 0 0-16,0-13 0 15,0-11 0-15,0-9 0 16,-3-1-764-16,-8-4-274 15</inkml:trace>
  <inkml:trace contextRef="#ctx0" brushRef="#br0" timeOffset="148408.5">5754 5850 52 0,'0'0'36'16,"0"0"14"-16,0 0 4 0,0 0-11 16,0 0 0-16,0 0 9 15,15 0 4-15,-5 0-20 16,5 0 28-16,9 0 13 15,6-7 4-15,12-13-3 16,5-8-27-16,3-10-18 16,-1-7-16-16,-4-6-5 15,-7-4 5-15,-8-1-14 16,-12-2 21-16,-6-2-17 16,-12 3 13-16,0-1-14 15,0 2 8-15,-13 6-6 16,-1 6-8-16,-2 9 4 0,-1 7-12 15,-3 9 8-15,-4 9-14 16,-6 8-16-16,-7 2 13 16,-2 6 7-16,1 17 0 15,7 7 6-15,9 4-9 16,6 4 13-16,8 5 3 16,8 1 7-16,0 6-3 15,0-1 10-15,21 0 37 16,7 0 6-16,8-5-9 15,12-1 4-15,7-3-21 16,2-1-29-16,-1-4 4 16,-6-2-5-16,-7-3 1 15,-10-3-5-15,-8-4-18 16,-8-3-26-16,-4-7-252 16,-3-10-72-16,-4-3 117 0</inkml:trace>
  <inkml:trace contextRef="#ctx0" brushRef="#br0" timeOffset="150078.57">7482 6478 98 0,'0'0'56'0,"0"0"23"16,0 0 19-16,-5-82 66 16,5 71 86-16,0 3 35 15,0 3 28-15,0 4 17 16,0 1-90-16,0 0-119 16,0 0-108-16,0 0-13 15,0 1-18-15,0 12-81 16,0 6 13-16,6 13 80 0,9 10 6 15,6 11 34 1,4 10 47-16,2 7 0 0,3 6-68 16,7-2-13-16,2-3 0 15,0-7 0-15,-5-7 0 16,-6-10 0-16,-8-10 0 16,-5-14 0-16,-9-9 0 15,-3-10 0-15,-3-4 0 16,0 0 0-16,0 0 0 15,0-7 0-15,-3-14 0 16,-15-7 0-16,0-6 0 16,-4 0 0-16,-1 6 0 15,4 6 0-15,-2 7 0 16,3 7 0-16,-1 2 0 0,-4 6 0 16,0 0 0-16,-4 10 0 15,-3 16 0-15,6 11 0 16,-3 5 0-16,3 3-13 15,5 0-56-15,2-10 46 16,6-8-6-16,3-10 23 16,5-9 6-16,0-4-29 15,3-4 29-15,0 0 12 16,0 0 51-16,0 0 31 16,0 0-94-16,0 0 0 15,0 0 0-15,0 0 0 0,0-8 0 16,3-5-386-16,22-2-576 15,8-3 451 1</inkml:trace>
  <inkml:trace contextRef="#ctx0" brushRef="#br0" timeOffset="150422.07">8090 7061 183 0,'0'0'136'0,"0"0"194"16,0 0 235-16,0 0 93 0,0 0-483 16,0 0-175-16,0-54 0 15,0 54 0-15,0 7 0 16,0 15 0-16,0 13 0 15,0 7 0-15,0 1 0 16,3-1 0-16,6-7 0 16,2-5 0-16,4-8 0 15,-3-6 0-15,4-11 0 16,2-5 0-16,4 0-209 16,2-14-497-16,-3-8 104 15,-9-9 315-15,-9-9 103 16</inkml:trace>
  <inkml:trace contextRef="#ctx0" brushRef="#br0" timeOffset="150678.37">8105 6783 54 0,'0'0'127'16,"0"0"-63"-16,0 0 108 15,0 0 77-15,0 0 123 16,0 0 223-16,-4 0-181 15,2 0-414-15,2 0 0 16,-1-1 0-16,1-2 0 16,0 1 0-16,-3-3 0 15,-2-4 0-15,-2-2 0 16,0-2 0-16,5 3 0 0,2 4 0 16,0 6 0-16,22 0 0 15,22 0-1565-15,15 2 1236 16</inkml:trace>
  <inkml:trace contextRef="#ctx0" brushRef="#br0" timeOffset="151022.59">8845 6710 61 0,'0'0'153'0,"0"0"21"0,0 0 208 15,0 0 141-15,0 0-104 16,0 0-114-16,121-10-275 16,-49 5-30-16,5 1 0 15,-9 4 0-15,-10 0 0 16,-11 0 0-16,-17 0 0 15,-12 7 0-15,-13 1 0 16,-5 0 0-16,0 1 0 16,-18 1 0-16,-9-1 0 15,-3 0 0-15,0-3-312 0,5-1-481 16,6-5 203-16,8 0 356 16</inkml:trace>
  <inkml:trace contextRef="#ctx0" brushRef="#br0" timeOffset="151578.87">10164 5890 99 0,'0'0'93'15,"0"0"93"-15,0 0 236 16,-12-76 306-16,9 71-209 16,-1 5-519-16,4 0 0 15,-5 14 0-15,-1 24 0 16,0 19 0-16,-1 13 0 15,1 2 0-15,6 4 0 16,0 3 0-16,0-2 0 16,0-2 0-16,0-12 0 15,0-14 0-15,0-13 0 16,0-15 0-16,0-10 0 16,0-6 0-16,0-5 0 15,0 0 0-15,0 0 0 0,0 0 0 16,6 0 0-1,7 0-363-15,11 0-1005 0</inkml:trace>
  <inkml:trace contextRef="#ctx0" brushRef="#br0" timeOffset="151862.1">10689 6333 170 0,'0'0'253'15,"0"0"607"-15,0 0-96 16,0 0-764-16,0 0 0 0,0 0 0 16,-56 110 0-16,15-38 0 15,-8 12 0-15,-6 7 0 16,-3-1 0-16,-1-2 0 16,3-5 0-16,5-13 0 15,9-12 0-15,11-19 0 16,10-16 0-16,11-11 0 15,5-9 0-15,5-3 0 16,0 0 0-16,6 0 0 16,24-13-42-16,15-6-1574 15</inkml:trace>
  <inkml:trace contextRef="#ctx0" brushRef="#br0" timeOffset="152223.21">10923 6883 268 0,'0'0'310'0,"0"0"807"15,0 0-765-15,0 0-352 16,0 0 0-16,0 0 0 16,83 3 0-16,-67 50 0 15,-16 18 0-15,-11 11 0 16,-35 7 0-16,-16 5 0 15,-9-5 0-15,7-14 0 16,21-20 0-16,24-21 0 16,19-16 0-16,37-8 0 15,41-10 0-15,37 0 0 16,16-3 0-16,0-8 0 16,-23 1 0-16,-31 5 0 0,-32 2 0 15,-24 0 0-15,-17 3 0 16,-4 0 0-16,0-1 0 15,0 1 0-15,-21 0 0 16,-10 0-637-16,-8-11-468 16</inkml:trace>
  <inkml:trace contextRef="#ctx0" brushRef="#br0" timeOffset="153340.41">11950 5730 32 0,'0'0'39'0,"0"0"-17"16,0 0 19 0,0 0-7-16,-97 17 0 0,79-14-6 15,11-1 4-15,-1-1 1 16,5 1 11-16,0 0 18 16,2-2 12-16,-2 0 2 15,3 0-11-15,0 0-10 16,0 0 4-16,4 0-36 15,29 0-23-15,27-7-2 16,22-3 2-16,25-1 0 0,9-2 0 16,0 0-3-1,-2 3 3-15,-9 2-26 0,-14 2 6 16,-21 4-13-16,-27 2-5 16,-19 0-13-16,-16 0-32 15,-8 0 19-15,0 2-9 16,-13 5 34-16,-13 4 4 15,-13-2-21-15,-9 2-22 16,-5 1-9-16</inkml:trace>
  <inkml:trace contextRef="#ctx0" brushRef="#br0" timeOffset="154234.5">12071 5781 21 0,'0'0'49'0,"0"0"-13"0,0 0 11 16,0 0 4-16,0 0 1 16,0 0 17-16,-66-65 32 15,59 58 34-15,-2 0 47 16,4-2 58-16,-1 1 75 16,0 0 71-16,-4-1-47 15,3 2-315-15,-1 1-24 16,3 4 0-16,2-1 0 15,-1 3 0-15,1 0 0 16,3 0 0-16,0 0 0 16,0 0 0-16,0 0 0 15,0 14 0-15,4 10 0 16,12 11 0-16,7 10 0 0,10 13 0 16,11 7 0-16,5 7 0 15,4 1 0-15,3 0 0 16,-3-4 0-16,-4-7 0 15,-7-9 0-15,-9-10 0 16,-7-13 0-16,-10-12 0 16,-7-7 0-16,-5-7 0 15,-4-4 0-15,0 0 0 16,0 0 0-16,0 0 0 16,0 0 0-16,0 3 0 15,0 2 0-15,-7 8 0 16,-15 8 0-16,-8 11 0 0,-9 11 0 15,-6 6 0 1,0 7 0-16,-2 3 0 16,5-4 0-16,4-6 0 0,7-5 0 15,6-12 0-15,7-3 0 16,3-8 0-16,9-6 0 16,1-6 0-16,0-4 0 15,5-3 0-15,0-2 0 16,0 0 0-16,0 0 0 15,7 0 0-15,20 0 0 16,19 0 0-16,15-2 0 16,13-2 0-16,9 3 0 15,10 1 0-15,10 0 0 0,2 0-163 16,-6 0-122-16,-16 0 128 16,-20 0-12-16,-21 0 51 15,-18 0 86-15,-12 0 32 16,-9-1 9-16,-3-8 103 15,0-5 150-15,0-7 58 16,0-2-99-16,0-4-221 16,0-1 0-16,-2-1 0 15,-2-1 0-15,1 1 0 16,-2 6 0-16,2 7 0 16,0 6 0-16,3 7 0 15,-1 3 0-15,1 0 0 16,0 3 0-16,0 16 0 0,0 5 0 15,3 5 0-15,4 1-374 16,1 4-541-16,-5-1 446 16,-3 2 278-16</inkml:trace>
  <inkml:trace contextRef="#ctx0" brushRef="#br0" timeOffset="154737.97">12263 7859 91 0,'0'0'83'0,"0"0"61"16,0 0 130-16,0 0 218 15,0 0 187-15,0 0-395 16,2-53-284-16,-2 53 0 16,0 0 0-16,0 15 0 15,0 11 0-15,0 8 0 16,3 2 0-16,0 1 0 16,3-3 0-16,-2-7 0 15,-1-9 0-15,0-9 0 16,0-6 0-16,2-3 0 15,5-6 0-15,2-12-117 16,6-7-631-16,-2-4 129 16,-8-3 298-16,1-7 131 15</inkml:trace>
  <inkml:trace contextRef="#ctx0" brushRef="#br0" timeOffset="155059.6">12332 7503 128 0,'0'0'45'16,"0"0"32"-16,0 0-2 15,0 0-15-15,0 0-22 16,0 0 36-16,0 19 146 16,-1-10 42-16,-1-4 96 15,1-2-123-15,1-3 42 16,-2 0-79-16,2 0-198 15,-1 0 0-15,-2-6 0 0,-2-6 0 16,2-5 0-16,-3-1 0 16,3 2 0-16,-1 5 0 15,4 4 0-15,0 4 0 16,0 3 0-16,0 0 0 16,0 0 0-16,5 17 0 15,9 11-887-15,4 9 198 16,-2 1 395-16</inkml:trace>
  <inkml:trace contextRef="#ctx0" brushRef="#br0" timeOffset="155287.01">12513 7752 93 0,'0'0'105'0,"0"0"34"15,0 0 50-15,0 0-51 16,0 0-77-16,0 0-41 16,95-18-14-16,-68 16-6 15,-6 2-93-15,-8 0-64 16,-4 4-8-16,-9 12 46 16,0 4 17-16,-7 4 23 15</inkml:trace>
  <inkml:trace contextRef="#ctx0" brushRef="#br0" timeOffset="155427.13">12502 7956 60 0,'0'0'84'0,"0"0"26"15,0 0 89-15,0 0 68 16,0 0-118-16,0 0-149 16,83-11-72-16,-32 5-219 15,6 0 73-15,-3-2 73 16</inkml:trace>
  <inkml:trace contextRef="#ctx0" brushRef="#br0" timeOffset="155704.37">12972 7719 113 0,'0'0'111'0,"0"0"166"16,0 0 377-16,0 0 202 15,0 0-820-15,0 0-36 16,5-29 0-16,-4 47 0 15,3 9 0-15,1 12 0 16,-2 1 0-16,0 4 0 16,0-3 0-16,0-4 0 15,-3-8 0-15,1-6 0 16,1-9 0-16,-1-8 0 16,1-6 0-16,-1 0 0 15,1 0 0-15,-2-2 0 16,7-15 0-16,-2-11 0 0,-2-16-1444 15,-2-17 972 1</inkml:trace>
  <inkml:trace contextRef="#ctx0" brushRef="#br0" timeOffset="157251.87">12132 5248 50 0,'0'0'37'0,"0"0"7"0,0 0-6 16,0 0 1-16,0 0-5 16,0 0-5-16,0 5-6 15,0-5 8-15,8 0 9 16,5 0 34-16,2 0 5 16,6-8 23-16,4-8 26 15,1-3-53-15,-1-4-23 16,-1-1-8-16,-5-3-10 15,-1-4 7-15,0-3-5 16,-5-5-7-16,4 0-12 16,-5-4-4-16,-5-4 3 15,-1-1-2-15,-6 0-14 0,0 5 0 16,-4 6 4-16,-11 3 19 16,-8 9-19-16,-2 4-4 15,1 8 10-15,-3 8-10 16,-3 5 0-16,-1 2-5 15,-5 26 5-15,-1 16 9 16,1 11 28-16,5 7-9 16,10 0-4-16,14-2 16 15,7-5 20-15,23-3 3 16,25-6 55-16,15-2 66 16,8-9-58-16,3-5-17 15,-6-7-15-15,-14-5-94 16,-11-7 0-16,-16-2 0 0,-14-4 0 15,-8-4 0 1,-5 1 0-16,0-1 0 0,0 4-209 16,0 0-400-16,-14 2-163 15,-3-1 517-15</inkml:trace>
  <inkml:trace contextRef="#ctx0" brushRef="#br0" timeOffset="158615.23">13411 5686 78 0,'0'0'37'0,"0"0"19"15,0 0-5-15,0 0 12 16,0 0 14-16,0 0 36 0,-76-19 7 16,76 19-16-16,0 0-52 15,0 0 9-15,13 0-61 16,33 0-27-16,27 0 27 16,27-4 54-16,12-4-31 15,1 2 1-15,-9-3-21 16,-13 3 7-16,-20 2 3 15,-19 3-13-15,-20 1-95 16,-18 0-42-16,-9 0-9 16,-5 0 4-16,-6 0 58 15,-24 5 20-15,-16 4 20 16,-11-2-13-16,-4 2 5 16,-1-4 7-16,-1-1 19 15,3-4 24-15,8 0 2 16,4 0 16-16,8-2 11 15,7-11 4-15,5-1 12 16,1-2 5-16,0 0 14 0,2 2 14 16,4-1 50-16,1 2 78 15,6 3 102-15,5 2 111 16,4 2 58-16,2 3-277 16,3 3-198-16,0 0 0 15,0 0 0-15,0 4 0 16,3 18 0-16,15 9 0 15,12 8 0-15,8 9 0 16,9 8 0-16,11 8 0 16,2 5 0-16,1 2 0 0,0-5 0 15,-1-7 0 1,-7-5 0-16,-5-9 0 16,-11-8 0-16,-13-9 0 0,-10-11 0 15,-8-8 0-15,-5-7 0 16,-1-2 0-16,0 0 0 15,0 0 0-15,0 2 0 16,-13 9 0-16,-19 10 0 16,-14 12 0-16,-10 8 0 15,-7 5 0-15,0 4 0 16,1 0 0-16,6-3 0 16,11-5 0-16,13-4 0 15,8-2 0-15,6-5 0 0,6-4 0 16,3-5 0-1,6-8 0-15,1-5 0 0,2-6 0 16,0-3 0-16,0 0 0 16,22 0 0-16,12 0 0 15,12 0 0-15,12 0 0 16,3 4 0-16,8 1 0 16,6 3 0-16,7-3 0 15,0 1 0-15,-9-2-36 16,-7-1-103-16,-13 0 53 15,-12-3 12-15,-13 0 74 16,-10 0 6-16,-11 0-6 16,-1 0 34-16,0-10 104 15,0-6 19-15,-3-5-157 0,-2-7 0 16,-1-6 0-16,0-3 0 16,0 2 0-16,0 3 0 15,0 6 0-15,-3 10 0 16,2 5 0-16,1 9 0 15,0 2 0-15,0 0 0 16,0 13 0-16,12 16-1102 16,2 9 549-16,-7 3 310 15</inkml:trace>
  <inkml:trace contextRef="#ctx0" brushRef="#br0" timeOffset="159318.41">13779 7538 88 0,'0'0'39'16,"0"0"27"-16,0 0-9 16,0 0-14-16,0 0-15 15,0 0-6-15,40-2-21 0,5 2 32 16,6 0 2-1,-6 0-18-15,-11 0-13 0,-13 0 0 16,-12 0-2-16,-6 2-2 16,-3-1 0-16,0-1 3 15,0 1 0-15,0-1 39 16,0 0 16-16,0 0 13 16,0 2-23-16,0 2-2 15,0 6-29-15,0 3-14 16,0 7 79-16,0 2-8 15,0 3 23-15,0 4 0 16,0 1 76-16,0 0-52 16,0 3 44-16,-3-3-15 15,-2-4-47-15,-2-4 0 0,1-8-39 16,1-6-6-16,-2-5-46 16,-5-3 6-16,-6 0-18 15,-6-5-203-15,-4-15-358 16,-2-10-249-16,3-9 512 15</inkml:trace>
  <inkml:trace contextRef="#ctx0" brushRef="#br0" timeOffset="159574.76">13915 7274 151 0,'0'0'71'0,"0"0"55"0,0 0 206 15,0 0 212 1,0 0 1-16,0 0-267 0,0 0-278 16,0 0 0-16,0 0 0 15,0 0 0-15,0 0 0 16,0 0 0-16,0-2 0 16,0 1 0-16,0 1 0 15,0 0 0-15,0 1 0 16,12 19-1185-16,12 6 577 15,6 2 424-15</inkml:trace>
  <inkml:trace contextRef="#ctx0" brushRef="#br0" timeOffset="159785.59">14195 7629 192 0,'0'0'96'15,"0"0"369"-15,0 0 203 16,0 0-188-16,0 0-334 16,0 0-146-16,78-20 0 15,-39 19 0-15,0 1-47 16,-4 0-605-16,-8 1-118 16,-11 15 437-16,-16 4 189 15</inkml:trace>
  <inkml:trace contextRef="#ctx0" brushRef="#br0" timeOffset="159953.51">14289 7826 100 0,'0'0'99'0,"0"0"69"16,0 0 58-16,0 0 23 16,0 0-119-16,0 0-130 15,71-20-146-15,-31 15-223 16,5-6 122-16,-2-1 81 15</inkml:trace>
  <inkml:trace contextRef="#ctx0" brushRef="#br0" timeOffset="160188.6">14642 7619 131 0,'0'0'95'0,"0"0"185"0,0 0 273 15,0 0 10-15,0 0-197 16,0 0-307-16,0 3-59 15,0 23 0-15,0 8 0 16,0 5 0-16,1 1 0 16,2-5 0-16,1-5 0 15,-1-12 0-15,0-6 0 16,0-10 0-16,-1-2 0 16,-1 0 0-16,2 0 0 15,0-9 0-15,2-13-784 16,-1-13-75-16,-4-17 590 15</inkml:trace>
  <inkml:trace contextRef="#ctx0" brushRef="#br0" timeOffset="160977.34">13485 4950 55 0,'0'0'31'16,"0"0"14"-16,0 0-14 16,0 0 5-16,0 0 3 15,0 0 13-15,3 34 20 16,8-30 6-16,11 0 2 15,12-4 23-15,17 0 42 16,12-6-47-16,4-12-61 16,-1-4-16-16,-8-4 1 15,-8-2-14-15,-11-3 22 0,-6-5 5 16,-8-5-19-16,-5-11 22 16,-4-4-5-16,-7-4-19 15,-4 0-14-15,-5 6-14 16,0 4 14-16,-18 6 14 15,-12 7 13-15,-6 8-27 16,-7 5 4-16,-2 9 10 16,-3 14 0-16,5 1-10 15,4 21-4-15,8 19-13 16,7 11 4-16,18 12 9 16,6 7 4-16,12 6 46 15,19 0 9-15,8-3 11 16,9-8-55-16,7-11-15 0,8-13-15 15,5-7-319 1,4-11-35-16,-2-9 45 0,-6-5 119 16</inkml:trace>
  <inkml:trace contextRef="#ctx0" brushRef="#br0" timeOffset="161931.24">15346 5994 111 0,'0'0'62'16,"-38"-87"33"-16,22 40 28 16,0 3 104-16,2 9 168 15,2 11 153-15,6 9-104 16,2 8-402-16,4 4-42 15,0 3 0-15,0 17 0 16,12 25 0-16,18 19 0 16,4 15 0-16,9 6 0 15,-3 4 0-15,-2 3 0 16,-2 1 0-16,-2-4 0 16,-2-9 0-16,-6-16 0 15,-2-17 0-15,-9-17 0 16,-6-14 0-16,-6-11 0 0,-3-2 0 15,0-7 0 1,0-21 0-16,-9-11 0 0,-8-11 0 16,2 1 0-16,-4 3 0 15,4 8 0-15,0 9 0 16,0 11 0-16,0 5 0 16,0 12 0-16,-2 1 0 15,-6 14 0-15,-1 18 0 16,-4 9 0-16,-4 5 0 15,0 3 0-15,0-5 0 16,2-5 0-16,8-10 0 16,6-11-18-16,7-8 36 0,6-5-36 15,3-5 36-15,0 0-18 16,0 0 0-16,0 0 0 16,0 0-238-16,10 0-520 15,19-3 44-15,8 0 488 16</inkml:trace>
  <inkml:trace contextRef="#ctx0" brushRef="#br0" timeOffset="162221.46">15942 6574 233 0,'0'0'245'0,"0"0"414"16,0 0 198-16,0 0-804 16,0 0-53-16,0 0 0 15,0-29 0-15,0 47 0 16,3 7 0-16,3 5 0 16,0 2 0-16,0-5 0 15,2-4 0-15,-4-5 0 16,-1-8 0-16,2-5 0 15,-2-5-774-15,3 0-16 16,-2-20 508-16,-2-19 87 0</inkml:trace>
  <inkml:trace contextRef="#ctx0" brushRef="#br0" timeOffset="162394.06">15892 6268 142 0,'0'0'101'0,"0"0"280"15,0 0 442-15,0 0-223 16,0 0-600-16,0 0 0 16,-6-30 0-16,6 30 0 15,1 2-652-15,20 6-232 16,8-2 574-16,8-6 111 16</inkml:trace>
  <inkml:trace contextRef="#ctx0" brushRef="#br0" timeOffset="163039.13">16694 5832 72 0,'0'0'58'15,"-15"-75"43"-15,7 45 53 16,3 6 153-16,2 10 269 15,0 6 80-15,3 5-533 16,0 3-123-16,0 0 0 16,0 22 0-16,15 27 0 15,18 23 0-15,5 19 0 16,6 11 0-16,-4 6 0 16,-3-2 0-16,-7-7 0 15,-7-11 0-15,-2-19 0 16,-5-20 0-16,-4-17 0 15,-5-19 0-15,-3-8 0 0,-3-5 0 16,1-2 0-16,-1-19 0 16,-1-10 0-16,0-7 0 15,0-3 0-15,-12 0 0 16,-9 7 0-16,1 9 0 16,0 11 0-16,-4 12 0 15,-6 2 0-15,-7 7 0 16,-5 15 0-16,-3 6 0 15,5 1 0-15,-2 4 0 16,0-2 0-16,2-4 0 16,4-6 0-16,8-6 0 15,12-6 0-15,10-6 0 0,6-2-88 16,0-1-544-16,22 0-64 16,20 0 299-16,10 0 251 15</inkml:trace>
  <inkml:trace contextRef="#ctx0" brushRef="#br0" timeOffset="163458.31">17190 6532 13 0,'0'0'139'16,"0"0"-72"-16,0 0-5 0,86-11 2 16,-29 2-2-16,-2 0-5 15,-10 1 27-15,-12 1-16 16,-13 3 26-16,-10-1 61 16,-10 4 77-16,0 0 34 15,0 1 49-15,0 0-63 16,0 0-135-16,0 0-117 15,0 0 0-15,0 1 0 16,0 14 0-16,0 8 0 16,0 6 0-16,0 1 0 0,-2 2 0 15,-2 0 0 1,-3-3 0-16,0 0 0 0,-2-6 0 16,-1-5 0-16,1-7 0 15,-6-6 0-15,-3-3 0 16,-3-2-408-16,-9-5-491 15,-6-21 417-15,-2-15 244 16</inkml:trace>
  <inkml:trace contextRef="#ctx0" brushRef="#br0" timeOffset="163683.72">17249 6156 209 0,'0'0'189'0,"0"0"523"16,0 0 195-1,0 0-877-15,0 0-30 0,0 0 0 16,20-13 0-16,-20 20 0 16,0-4 0-16,0-3 0 15,0 0 0-15,0 0 0 16,0 0 0-16,0 2 0 16,1 5 0-16,13 2-963 15,3-1 235-15,7-5 480 16</inkml:trace>
  <inkml:trace contextRef="#ctx0" brushRef="#br0" timeOffset="164437.7">18246 5892 11 0,'0'0'97'0,"-16"-77"-8"16,5 37 42-16,-4 4 123 16,2 4 232-16,-1 9 192 15,7 9-377-15,2 5-301 16,4 9 0-16,1 0 0 15,0 7 0-15,0 20 0 16,15 13 0-16,6 9 0 16,7 2 0-16,6-4 0 0,5-2 0 15,4-13 0-15,-1-10 0 16,-3-10 0-16,-6-11 0 16,-5-1 0-16,-7-13 0 15,-4-14 0-15,-4-9 0 16,-4-11 0-16,-3-8 0 15,0-1 0-15,-5 5 0 16,-1 13 0-16,0 16 0 16,0 12 0-16,0 7 0 15,2 3 0-15,2 11 0 16,8 20 0-16,6 17 0 16,6 14 0-16,0 9 0 15,-2 2 0-15,-7 2 0 0,-7 0 0 16,-8-1 0-1,0 0 0-15,-21-2 0 0,-12-8 0 16,-8-10 0-16,-8-10 0 16,1-12 0-16,-1-12 0 15,10-10 0-15,8-7 0 16,9-3 0-16,8 0 0 16,7 0 0-16,7-7 0 15,7-4-684-15,32-5-305 16,21-2 705-16</inkml:trace>
  <inkml:trace contextRef="#ctx0" brushRef="#br0" timeOffset="164703.28">18999 6397 143 0,'0'0'98'16,"0"0"251"-16,0 0 369 15,0 0 21-15,0 0-739 16,0 0 0-16,0-40 0 16,0 43 0-16,0 15 0 15,0 7 0-15,0 6 0 16,0 1 0-16,5-6 0 16,1-5 0-16,-3-5 0 0,3-6 0 15,-3-6 0 1,1-4-146-16,1 0-1017 0,-1-8 681 15,-2-21 286 1</inkml:trace>
  <inkml:trace contextRef="#ctx0" brushRef="#br0" timeOffset="164885.53">18962 6109 219 0,'0'0'155'0,"0"0"774"15,0 0-185-15,0 0-744 16,0 0 0-16,0 0 0 15,0-59 0-15,0 59 0 16,0 0 0-16,0 0 0 16,0 0 0-16,9 12 0 15,12 9 0-15,9 0-1198 16,4-8 518-16</inkml:trace>
  <inkml:trace contextRef="#ctx0" brushRef="#br0" timeOffset="165499.49">19586 5659 151 0,'0'0'104'0,"0"0"223"16,0-73 310-16,0 61 191 15,0 6-828-15,0 6 0 16,0 0 0-16,0 0 0 16,0 21 0-16,0 14 0 15,4 18 0-15,11 15 0 16,6 10 0-16,6 4 0 16,7-6 0-16,6-12 0 15,2-17 0-15,5-18 0 16,2-15 0-16,0-14 0 15,-6 0 0-15,-4-25 0 16,-6-9 0-16,-5-9 0 16,-5-13 0-16,-6-11 0 15,-6-5 0-15,-5 2 0 16,-6 9 0-16,0 14 0 0,0 14 0 16,0 13 0-16,0 11 0 15,0 8 0-15,0 1 0 16,0 6 0-16,8 20 0 15,6 9 0-15,0 14 0 16,4 9 0-16,-5 7 0 16,2 7 0-16,-3 4 0 15,-7 3 0-15,-5 1 0 16,-5 1 0-16,-25-5 0 16,-10-9 0-16,-11-11 0 15,-5-12 0-15,1-15 0 16,5-12 0-16,11-9 0 15,12-8 0-15,8 0 0 16,7-9 0-16,7-10 0 0,5-3 0 16,11 0-735-1,31-4-225-15,15-1 699 0</inkml:trace>
  <inkml:trace contextRef="#ctx0" brushRef="#br0" timeOffset="165882.47">20441 6299 148 0,'0'0'84'16,"0"0"26"-16,82-8-2 15,-32 2-5-15,4 2-10 16,-3 1 31-16,-6 0 5 15,-16 3 36-15,-10-2 20 16,-9 2 78-16,-10 0 23 16,0 0-37-16,0 0-249 15,0 0 0-15,0 15 0 16,0 7 0-16,-3 8 0 16,-4 3 0-16,-1 4 0 15,2 2 0-15,0-3 0 0,1-3 0 16,2-2 0-16,-1-9 0 15,0-8 0-15,1-5 0 16,0-6 0-16,0-3 0 16,-7 0 0-16,-10-9-352 15,-10-16-825-15,-7-17 760 16</inkml:trace>
  <inkml:trace contextRef="#ctx0" brushRef="#br0" timeOffset="166064.31">20627 6005 80 0,'0'0'159'0,"0"0"147"16,0 0 726-16,0 0-562 15,0 0-470-15,0 0 0 0,12-19 0 16,-12 19 0-16,0 0 0 16,0 4 0-16,8 13 0 15,9 4-851-15,1-2 2 16,-1-4 600-16</inkml:trace>
  <inkml:trace contextRef="#ctx0" brushRef="#br0" timeOffset="166895.81">21457 5681 137 0,'0'0'54'16,"0"0"82"-16,0 0 87 16,0 0 240-16,0 0-50 15,0 0-262-15,112-52-44 16,-33 67 93-16,1 14-37 16,-8 7-163-16,-16 10 0 15,-20 13 0-15,-19 5 0 16,-17 8 0-16,-5 0 0 15,-31-1 0-15,-7-8 0 0,-6-9 0 16,9-16 0-16,13-18 0 16,14-10 0-16,10-10 0 15,3 0 0-15,0-19 0 16,16-13 0-16,9-10 0 16,11-5 0-16,7-3 0 15,6-5 0-15,3-8 0 16,1-5 0-16,-4 1 0 15,-7 6 0-15,-12 13 0 16,-11 13 0-16,-8 12 0 16,-7 9 0-16,-2 7 0 15,-2 6 0-15,0 1 0 0,0 0 0 16,-8 0 0-16,-14 20 0 16,-5 12 0-16,-7 16 0 15,9 10 0-15,8 4 0 16,9 0 0-16,8-6 0 15,5-6 0-15,19-7 0 16,4-4 0-16,5-9 0 16,1-5 0-16,2-7 0 15,1-7 0-15,1-4-573 16,2-4-338-16,-4-3 540 16</inkml:trace>
  <inkml:trace contextRef="#ctx0" brushRef="#br0" timeOffset="167315.29">22450 6241 69 0,'0'0'124'0,"0"0"-46"16,0 0 28-16,96-17-58 15,-32 15-29-15,2 2 15 16,-5-1 2-16,-15 1-31 16,-15-1 24-16,-16 1-2 0,-10 0 18 15,-5 0 21-15,0 0 87 16,0 0-1-16,0 0-15 16,0 0-16-16,0 0-67 15,0 2-54-15,0 14 0 16,0 2 29-16,0 5 118 15,0 2 58-15,0 4 30 16,1 1-107-16,-1-1-128 16,0 1 0-16,0 0 0 15,0-4 0-15,-9-2 0 16,-3-4 0-16,-5-7 0 16,-3-5 0-16,-5-8 0 15,-8 0 0-15,-2-14-272 0,-3-20-758 16,5-15 491-1</inkml:trace>
  <inkml:trace contextRef="#ctx0" brushRef="#br0" timeOffset="167482.22">22692 5936 77 0,'0'0'136'0,"0"0"222"15,0 0 654-15,0 0-548 16,0 0-464-16,0 0 0 15,6-16 0-15,3 16 0 16,9 0 0-16,9 0-1241 16,7 0 675-16</inkml:trace>
  <inkml:trace contextRef="#ctx0" brushRef="#br0" timeOffset="168096.31">22764 5106 101 0,'0'0'59'15,"0"0"20"-15,0 0 14 16,0 0 27-16,0 0 29 16,128-31-81-16,-38 20-7 15,11 0 9-15,-3 1-58 16,-15 3-7-16,-25 3-10 15,-27 1-141-15,-21 3-33 16,-10 0 40-16,-21 3 45 16,-17 8 38-16,-10-1 24 0,2-3 6 15,7-3 2-15,16-4 24 16,9 0 0-16,8 0 44 16,3-7 20-16,0-1 35 15,1 2 117-15,1 3 171 16,1 3 204-16,0 0-166 15,0 2-320-15,0 20-105 16,0 12 0-16,0 14 0 16,3 8 0-16,7-1 0 15,3 4 0-15,-1-5 0 16,-1-7 0-16,1-9 0 16,-5-11 0-16,-2-13 0 15,-2-7 0-15,0-7 0 0,-3 0 0 16,1 0 0-16,2 0 0 15,5 6 0-15,5 8-779 16,3 8-318-16</inkml:trace>
  <inkml:trace contextRef="#ctx0" brushRef="#br0" timeOffset="168500.23">23543 6043 221 0,'0'0'281'16,"0"0"751"-16,0 0-519 15,0 0-513-15,0 0 0 0,0 0 0 16,13-23 0 0,-13 23 0-16,0 0 0 0,0 0 0 15,0 0 0-15,0 0 0 16,0 0 0-16,0 0 0 15,0 0 0-15,0 0 0 16,0 0 0-16,0 0 0 16,0 0 0-16,-2 1 0 15,-4 7 0-15,-4 4 0 16,-1-1 0-16,1-3 0 16,1-2 0-16,6-5 0 15,2-1 0-15,1 0 0 16,0 0 0-16,-2 0 0 0,-1-8 0 15,3-1 0 1,0 1 0-16,0-1 0 0,16-2 0 16,17 0-749-16,14-4-227 15,11-3 716-15</inkml:trace>
  <inkml:trace contextRef="#ctx0" brushRef="#br0" timeOffset="169113.84">23988 5598 128 0,'0'0'110'0,"0"0"197"15,0 0 195-15,0 0 180 16,0 0-364-16,0 0-318 16,90-36 0-16,-48 60 0 15,4 7 0-15,-7 7 0 16,-9 6 0-16,-8 9 0 16,-13 4 0-16,-9 2 0 15,0 0 0-15,-18-12 0 16,-1-8 0-16,-1-14 0 0,10-14 0 15,4-8 0-15,6-3 0 16,0-2 0-16,0-19 0 16,10-10 0-16,17-11 0 15,9-9 0-15,7-7 0 16,3-4 0-16,-4 3 0 16,-4 6 0-16,-10 6 0 15,-6 7 0-15,-10 9 0 16,-4 10 0-16,-5 8 0 15,-3 8 0-15,0 5 0 16,0 0 0-16,0 8 0 16,-11 18 0-16,-4 12 0 15,-2 8 0-15,4 5 0 16,4 3 0-16,6-4 0 16,3-4 0-16,0-10 0 0,12-7 0 15,2-6 0-15,5-4 0 16,2-5 0-16,4-3 0 15,3-1 0-15,0-1 0 16,-1-1-198-16,-4 2-866 16,-2-1 543-16,-4-4 270 15</inkml:trace>
  <inkml:trace contextRef="#ctx0" brushRef="#br0" timeOffset="169382.86">24800 6007 199 0,'0'0'131'0,"0"0"565"16,0 0 325-16,0 0-1021 15,0 0 0-15,0 0 0 16,6 36 0-16,1-3 0 16,-1 1 0-16,2-1 0 15,4 2 0-15,-2-6 0 16,-1-3 0-16,-1-9 0 15,-2-9 0-15,-5-5 0 16,-1-3 0-16,0 0 0 16,0 0 0-16,0 0 0 0,-3 0-203 15,-13-14-1370-15</inkml:trace>
  <inkml:trace contextRef="#ctx0" brushRef="#br0" timeOffset="170146.81">24799 5678 140 0,'0'0'62'15,"0"0"48"-15,0 0 60 16,0 0 28-16,0 0 21 15,0 0 87-15,0 0 23 16,-6 1-8-16,4 2-129 16,2-1-192-16,-1-1 0 15,1-1 0-15,0 0 0 16,0 0 0-16,0 0 0 16,0 0 0-16,0 0 0 0,0 0 0 15,0 0 0-15,0 0 0 16,0 0 0-16,0 0 0 15,0 0 0-15,0 0 0 16,0 0 0-16,0 0 0 16,0 0 0-16,0 0 0 15,6 0 0-15,10 0 0 16,-2 6-1491-16,2-2 980 16</inkml:trace>
  <inkml:trace contextRef="#ctx0" brushRef="#br0" timeOffset="173547.16">1630 6403 35 0,'0'0'68'0,"0"0"6"16,0 0 9-16,0 0 44 15,0 0 79-15,3-72 66 0,-3 72 50 16,0 0-24-1,0 0-65-15,0 0-67 0,0 0-16 16,0 0-137-16,0 5-13 16,0 9 0-16,0 13 0 15,0 12 0-15,0 9 0 16,0 10 0-16,0 8 0 16,0 6 0-16,2 3 0 15,1 0 0-15,0-6 0 16,0-7 0-16,4-6 0 15,-4-8 0-15,3-8 0 16,-3-9 0-16,-1-11 0 16,-2-5 0-16,0-7 0 15,0-3 0-15,0-4 0 0,0-1 0 16,0 0 0 0,0 0 0-16,0 0 0 0,0 0 0 15,0 0 0-15,0 0 0 16,0 0 0-16,0 0 0 15,0 0 0-15,0 0 0 16,1 0 0-16,14 0 0 16,16 0 0-16,29-6 0 15,27-6 0-15,17-4 0 16,8 1 0-16,-9 1 0 16,-21 5 0-16,-21 5 0 15,-24 1 0-15,-19 3 0 16,-13 0 0-16,-2 0 0 0,-3 0 0 15,0 0 0-15,0 0 0 16,0 0 0-16,0 0 0 16,0 0 0-16,0 0 0 15,-8-5 0-15,-2-4 0 16,-8 5 0-16,-2 1 0 16,-2 2-352-16,-3-2-746 15,-2-5 697-15</inkml:trace>
  <inkml:trace contextRef="#ctx0" brushRef="#br0" timeOffset="177076.2">26792 5028 57 0,'0'0'62'0,"0"0"13"16,0 0 23-16,0 0 74 0,0 0 68 16,0 0 65-16,0 0-100 15,0-35-92-15,0 48-61 16,0 16-15-16,0 11 113 16,3 13 70-16,12 10-24 15,0 11-131-15,7 8-65 16,-4 3 0-16,0 6 0 15,-3-4 0-15,-5-5 0 16,-1-9 0-16,-1-12 0 0,0-15 0 16,-2-10 0-1,-1-13 0-15,-2-12 0 0,0-6 0 16,-3-3 0-16,0-2 0 16,0 0 0-16,0-4 0 15,-11-16-71-15,-8-11-887 16,1-9 413-16,0-9 292 15,4-7 103-15</inkml:trace>
  <inkml:trace contextRef="#ctx0" brushRef="#br0" timeOffset="177491.55">26793 5068 88 0,'0'0'55'15,"0"0"11"-15,0 0-1 16,0 0 3-16,0 0-13 16,0 0-18-16,-13-29-37 15,14 36-4-15,19 11 4 16,16 9 3-16,17 6 56 16,15 0 24-16,6 5-3 15,-1 2 10-15,-6 2-26 16,-7 6-4-16,-6 9-27 15,-14 6 7-15,-13 8-10 16,-15 2 0-16,-12-1-19 16,-9-4 10-16,-14-8 0 0,-9-7-21 15,-1-7 25-15,-6-9-16 16,-4-6 39-16,-6-11 16 16,-1-8 43-16,3-6-20 15,9-6-40-15,8 0-10 16,7 0-15-16,7-11-22 15,5-6-49-15,9-2-280 16,2 3-159-16,18-1 147 16,16 3 191-16,8 2 35 15</inkml:trace>
  <inkml:trace contextRef="#ctx0" brushRef="#br0" timeOffset="178110.94">27508 5760 36 0,'0'0'70'15,"0"0"4"-15,0 0 21 16,0 0 56-16,0 0 56 15,0 0 162-15,30-72 114 16,-30 70-67-16,0 1-270 16,0 1-146-16,0 0 0 15,0 0 0-15,0 0 0 0,0 8 0 16,3 12 0-16,2 10 0 16,5 4 0-16,2 1 0 15,2 0 0-15,2-5 0 16,0-7 0-16,0-3 0 15,2-11 0-15,0-3 0 16,2-6 0-16,0 0 0 16,0-6 0-16,1-11 0 15,-5-5 0-15,1-5 0 16,-4-1 0-16,0-2 0 16,-2 2 0-16,-2 3 0 15,-6 3 0-15,-2 5 0 16,-1 4 0-16,0 4 0 15,0 3 0-15,0 3 0 16,0 3 0-16,0 0 0 0,0 0 0 16,-1 0 0-16,-2 15 0 15,-1 8 0-15,0 6 0 16,4 6 0-16,0 3 0 16,0 1 0-16,0 0 0 15,4-3 0-15,6-5 0 16,2-8 0-16,4-5 0 15,7-6 0-15,8-7-541 16,7-5-212-16,7 0 339 16,3-2 232-16,-5-11 47 15</inkml:trace>
  <inkml:trace contextRef="#ctx0" brushRef="#br0" timeOffset="178846.66">28275 5795 6 0,'0'0'58'15,"0"0"5"-15,0 0 10 16,0 0 6-16,4-75 60 16,-5 67 67-16,-7 2 12 15,1 2 68-15,1 4-77 16,-3 0-12-16,-1 0-109 16,-7 0-21-16,-1 14-61 15,-3 6 0-15,1 5 5 16,5 8-11-16,0 4 0 15,9 2-11-15,3-4 5 16,3-5-5-16,0-8-29 16,9-8-21-16,10-8 23 0,0-3 38 15,1-3 21-15,1 0 24 16,-4-9 11-16,0-9-17 16,1-4-10-16,-5-5-1 15,1-5-16-15,-4 2-1 16,-4 2 18-16,-4 6-18 15,-1 4 35-15,-1 7 18 16,0 3 47-16,0 6-111 0,0 2 0 16,0 0 0-1,0 0 0-15,0 19 0 0,3 11-47 16,6 9 41-16,3-3 6 16,7-5-6-16,1-5 6 15,7-11-12 1,3-8-11-16,2-7 23 0,6 0 23 15,-1-15-11-15,-1-14-6 16,-4-9 11-16,-2-7-5 16,-4-10 12-16,-4-4-24 15,1-12 0-15,-3-11 0 16,-3-5 0-16,-2-6-36 16,-8 5-51-16,-7 9 24 15,0 10 28-15,-10 11 7 16,-11 12 28-16,-3 12 0 0,0 11 11 15,0 11 35-15,-4 6-46 16,-2 6-29-16,-3 7-5 16,0 25 34-16,5 22-57 15,4 18 57-15,12 16-17 16,7 8 34-16,5 3 5 16,8-1 30-16,18-7 0 15,8-6-41-15,11-13-11 16,10-13-46-16,6-16-225 15,6-15-233-15,0-9-28 16,-1-14 263-16,-3-5 127 16</inkml:trace>
  <inkml:trace contextRef="#ctx0" brushRef="#br0" timeOffset="179540.49">30062 4993 81 0,'0'0'55'0,"0"0"22"15,0 0 11-15,-42-76 17 0,12 69 15 16,-7 7-28-16,-7 0-6 16,-4 10-26-16,-1 16-4 15,0 5-7-15,7 8-32 16,7 5-4-16,10 2-10 15,10 5-3-15,15 0 0 16,0 1-6-16,28-1-25 16,19-3 28-16,12-3 3 15,5-2 20-15,-1-5-10 16,-8-3 10-16,-14-3 17 16,-12-3 16-16,-9-4 25 15,-13-2 2-15,-4-2-16 16,-3-3 0-16,0-1 22 0,-15-3 35 15,-9-1 0-15,-5-5 49 16,-6-3-20-16,-1-5-39 16,3 0-111-16,7 0 0 15,6-13 0-15,7-2-42 16,6 2-451-16,7 0-292 16,4 2 331-16,23 1 254 15</inkml:trace>
  <inkml:trace contextRef="#ctx0" brushRef="#br0" timeOffset="179883.14">30305 5521 104 0,'0'0'75'0,"0"0"25"0,0 0 62 16,0 0 66-16,0 0-18 15,0 0-95-15,-4 7-100 16,-9 13 60-16,2 6-36 15,4 2-7-15,7-3-32 16,0-2 0-16,3-5-32 16,17-4 32-16,9-5 23 15,2-5-14-15,2-4 14 16,-5 0 23-16,-7 0-31 16,-6-11 34-16,-9-3 115 15,-1-6 68-15,-5 1-38 16,0-2-25-16,0 2-169 15,-13-2 0-15,-9 3 0 0,-2 6 0 16,-2 3-290 0,0 3-262-16,10 1-11 0,10-2 169 15,6-3 180-15</inkml:trace>
  <inkml:trace contextRef="#ctx0" brushRef="#br0" timeOffset="180249.01">30605 5049 103 0,'0'0'87'0,"0"0"77"16,0-82 184-16,-1 67 329 16,1 3-9-16,0 9-668 15,0 3 0-15,0 0 0 16,0 3 0-16,0 24 0 15,0 19 0-15,10 18 0 16,2 11 0-16,5 9 0 16,-2 3 0-16,2-3 0 15,4-2 0-15,-1-9 0 16,2-8 0-16,-6-10 0 16,-2-12 0-16,-5-11 0 15,-3-11 0-15,-5-11 0 16,1-6 0-16,-2-4 0 0,0 0 0 15,0 0 0-15,3-1 0 16,1-9 0-16,2-3 0 16,9-2-324-16,3 1-901 15,6 4 885-15</inkml:trace>
  <inkml:trace contextRef="#ctx0" brushRef="#br0" timeOffset="180691.81">30983 5550 89 0,'0'0'62'16,"0"0"38"-16,0 0 67 16,0 0 176-16,1-72 218 15,-1 72-34-15,0 0-329 16,0 0-198-16,0 20-18 0,0 7-17 16,6 6 35-16,4 2 0 15,4-5-6-15,2-6-6 16,-1-5 1-16,-2-8-18 15,-3-7 12-15,-1-4-35 16,0 0 52-16,2-2 46 16,5-11-11-16,-3-6-7 15,-1-2 7-15,-1-2-12 16,-3-1-10-16,0 0-13 16,-5 0 0-16,-2 4 0 15,-1 5 0-15,0 4 0 16,0 7 0-16,0 2 0 15,0 2 0-15,0 0 0 0,0 16 0 16,0 9 0 0,3 10 0-16,5 3 0 0,4-1 0 15,3-1 0-15,2-7 0 16,2-7 0-16,3-4 0 16,2-7 0-16,2-5-284 15,-2-6-382-15,-6 0 111 16,-5-3 277-16,-6-17 127 15</inkml:trace>
  <inkml:trace contextRef="#ctx0" brushRef="#br0" timeOffset="181012.62">31439 4957 149 0,'0'0'109'0,"0"0"102"15,0 0 146-15,0 0-1 16,0 0-190-16,0 0-145 16,2 41-6-16,2 13 140 15,4 10 190-15,2 11-182 16,1 5-163-16,-1 1 0 16,2 1 0-16,-3-3 0 15,-2-7 0-15,0-10 0 16,0-11 0-16,-3-13 0 0,-1-14 0 15,-1-12 0-15,-1-6 0 16,-1-6 0-16,0 0 0 16,0 0-140-16,-3-17-533 15,-18-6-111-15,-7-8 542 16,-6-5 66-16</inkml:trace>
  <inkml:trace contextRef="#ctx0" brushRef="#br0" timeOffset="181343.16">31237 5492 6 0,'0'0'56'0,"0"0"-28"15,126-4 7 1,-63 4-11-16,-2 0-1 0,-1-2-5 16,-5 0 12-16,-9-4 3 15,-13 2 20-15,-12 0 24 16,-12 0 85-16,-6 3 66 15,-3 1 29-15,0 0-82 16,3 0-112-16,3 20-58 16,1 8 20-16,5 9 129 15,-3 6 67-15,-1 0-50 16,-4-4-33-16,-1-4-73 16,-3-7-65-16,0-9 0 15,0-6 0-15,0-8-71 16,0-5-344-16,0 0-244 15,0-8 287-15,0-17 117 0,0-14 93 16</inkml:trace>
  <inkml:trace contextRef="#ctx0" brushRef="#br0" timeOffset="181547.61">31765 5276 122 0,'0'0'100'16,"0"0"161"-16,0 0 286 15,0 0 318-15,0 0-713 16,0 0-152-16,0-35 0 0,0 30 0 16,0 1 0-1,0 3 0-15,0 1 0 0,0 0 0 16,4 0 0-16,3 22-380 16,5 12-729-16,2 7 805 15,-5 1 148-15</inkml:trace>
  <inkml:trace contextRef="#ctx0" brushRef="#br0" timeOffset="181898.33">32109 5470 56 0,'0'0'143'0,"0"0"10"16,0 0 220-16,0 0 170 0,0 0-133 15,0 0-129-15,-70-12-193 16,46 38-88-16,0 3 0 16,5-1 0-16,10 1 0 15,4-6 0-15,5-3 0 16,0-4 0-16,15-6 0 16,8-5 0-16,0-3 0 15,3-2 0-15,-7 0 0 16,-2-12 0-16,-7-6 0 15,-1-5 0-15,-4-2 0 16,-5 1 0-16,0 0 0 16,0 3 0-16,0 6 0 15,-6 7 0-15,1 8-573 16,2 0-259-16,3 12 386 0,0 2 279 16</inkml:trace>
  <inkml:trace contextRef="#ctx0" brushRef="#br0" timeOffset="182304.94">32276 5411 131 0,'0'0'90'0,"0"0"93"16,0 0 242-16,0 0 362 16,0 0-369-16,0 0-405 15,29 12-13-15,-19 27 0 0,2 10 0 16,-3 2 0-1,-5-4 0-15,-4-6 0 0,2-9 0 16,-2-12 0 0,2-12 0-16,-1-6 0 0,4-2 0 15,8-3 0-15,5-18 0 16,6-8 0-16,1-9 0 16,-1 2 0-16,-5 1 0 15,-4 8 0-15,-4 4 0 16,-5 9 0-16,-1 6 0 15,-3 5 0-15,-1 3 0 16,1 1 0-16,2 22 0 16,4 9 0-16,0 11 0 15,0 3 0-15,-3-2 0 0,-4-2 0 16,-1-5 0-16,0-6 0 16,-6-1 0-16,-19-3-979 15,-14-6 295-15,-19-7 463 16</inkml:trace>
  <inkml:trace contextRef="#ctx0" brushRef="#br0" timeOffset="183138.91">26320 4609 127 0,'0'0'53'0,"0"0"44"15,0-75 39-15,0 60 84 0,0 9 138 16,0 3 14-16,0 3 5 16,0 0-210-16,0 9-167 15,0 21-29-15,0 21 29 16,0 24 64-16,0 18 41 16,0 17-105-16,6 14 0 15,11 9 0-15,5 3 0 16,3 8 0-16,4-7 0 15,1 4 0-15,-2 4 0 16,-3-5 0-16,-2 3 0 16,-2-5 0-16,-5-6 0 15,4-11 0-15,-3-16 0 0,1-18 0 16,3-18 0-16,-2-15 0 16,-3-19 0-16,-6-11 0 15,-1-10 0-15,-5-5 0 16,-2-5 0-16,-2-3 0 15,0-1 0-15,0 0 0 16,0 0 0-16,0-4 0 16,3-20 0-16,-2-17 0 15,2-20-1172-15,-1-20 587 16,-2-25 358-16</inkml:trace>
  <inkml:trace contextRef="#ctx0" brushRef="#br0" timeOffset="186099.31">26556 4537 17 0,'0'0'60'15,"0"0"-33"-15,0 0 8 16,0 0-19-16,0 0 4 16,-91-12 2-16,78 12 2 15,2 0 1-15,4 0 3 16,2 0-3-16,2 0-8 16,3 0-10-16,0 0-7 15,0 0 2-15,0 0 3 16,0 0-4-16,0 0 3 15,0 0-3-15,11 0 0 0,13 0 1 16,15 0 33 0,16 0-10-16,9-7-5 15,13-1-14-15,17-2 5 0,21-2-4 16,18 1 3-16,21 0-5 16,10 1-3-16,9 3-2 15,6 1 5-15,-6 2 2 16,2 0-3-16,-11-2 3 15,1 1-7-15,-2-5 0 16,-6 1-4-16,-7-1 4 16,-11 0 1-16,-12 4 2 15,-15-2-3-15,-5 1 0 0,-5 0 9 16,1 0-3-16,7 0-6 16,3-1-7-16,2-1 7 15,0 2 6-15,-8 0-6 16,-13 0 1-16,-8 1-1 15,-9 2 0-15,-2 0 1 16,4 1-1-16,9 3 7 16,10 0-5-16,14 0-2 15,9 0-3-15,2 0-10 16,-3 0-6-16,-9 0 10 16,-16 0-4-16,-11 0 12 15,-8 0-6-15,0 0 6 16,5 0 2-16,8 0 1 0,12 0-2 15,1 0-6 1,-8 0 3-16,-18 0-10 0,-22 0 7 16,-23 0 3-16,-12 0 6 15,-7 0-3-15,-1 0 19 16,1 0 2-16,0-7-7 16,2 1 10-16,2 0-20 15,0 4 2-15,-1 1-6 16,1 1-3-16,-4 0 3 15,-3 0 1-15,-3 0 1 16,-3 0 3-16,-3 0 14 16,1 0 2-16,-1 0 5 15,0 0 18-15,2 0 7 0,-2 0 8 16,1 0-7-16,-1 0 11 16,0 0 22-16,0 0 40 15,0 0 2-15,0 0 34 16,0 0 2-16,0 0 49 15,0 0-40-15,0 0-15 16,0 0-157-16,0 0 0 16,2 0 0-16,-1 0 0 15,-1 0 0-15,2 0 0 16,-1 0 0-16,-1 0 0 16,2 0 0-16,1 0 0 15,7-3 0-15,4-1 0 0,10-2 0 16,5 3 0-1,3-1 0-15,-1 4 0 0,-6 0 0 16,-5 0 0 0,1 0 0-16,1 0 0 0,1 0 0 15,0 0 0-15,1 0 0 16,0 0 0-16,-4 0 0 16,0-3 0-16,-3-1 0 15,-5 1 0-15,-5 1 0 16,-2 0 0-16,-1 2 0 15,3 0 0-15,-2 0 0 16,3 0 0-16,1-2 0 16,1 2 0-16,-1-1 0 0,-3-1 0 15,-1 1 0-15,-5-1 0 16,0 2 0-16,0-1 0 16,0 1 0-16,0 0 0 15,0 0 0-15,0 0 0 16,0 0 0-16,0 0 0 15,0 0 0-15,0 0 0 16,0 0 0-16,0 0 0 16,0 0 0-16,0 0 0 15,0 9 0-15,0 8 0 16,0 7 0-16,3 6 0 16,-2 8 0-16,5 2 0 15,-3 6 0-15,-2 0 0 16,1 4 0-16,-2-3 0 0,0 2 0 15,0 1 0-15,0 1 0 16,0 0 0-16,0-1 0 16,0 0 0-16,1-4 0 15,2 0 0-15,0 3 0 16,-1 2 0-16,-1 4 0 16,1 5 0-16,-1-1 0 15,4 4 0-15,-1-1 0 16,1 1 0-16,-1 3 0 15,2-3 0-15,2 0 0 16,0-1 0-16,3-2 0 16,0-1 0-16,-1 4 0 15,0 1 0-15,-1-1 0 16,1-1 0-16,-2-2 0 0,1-4 0 16,-3 2 0-16,4-1 0 15,-1 0 0-15,4-2 0 16,1-1 0-16,-2-5 0 15,3-2 0-15,-4-7 0 16,-1-5 0-16,-3-4 0 16,-1-6 0-16,0-2 0 15,-3-3 0-15,-1-2 0 16,0-4 0-16,-1-1 0 16,1-5 0-16,-1-1 0 15,-1-2 0-15,2-4 0 0,-2-1 0 16,1 0 0-1,-1 0 0-15,0 0 0 0,0 0 0 16,0 0 0 0,0 0 0-16,0 0 0 0,0 0 0 15,0 0 0-15,-4 0 0 16,-15 0 0-16,-9 0 0 16,-11-1 0-16,-11-7 0 15,-10-2 0-15,-6 0 0 16,-13-1 0-16,-6-1 0 15,-2 1 0-15,-4-1 0 16,-4-1 0-16,-6 2 0 16,-8 1 0-16,-14-4 0 15,-12 1 0-15,-9 1 0 0,-2-1 0 16,5 5 0-16,11 6 0 16,7 2 0-16,10 0 0 15,3 6 0-15,-2 4 0 16,-2 0 0-16,-5-2 0 15,-2-1 0-15,-1 0 0 16,1-1 0-16,5-1 0 16,2 1 0-16,7-2 0 15,5 1 0-15,5-3 0 16,5-2 0-16,-3 2 0 16,-1 1 0-16,-4-2 0 15,1-1 0-15,2 0 0 16,5 0 0-16,8 0 0 0,4 0 0 15,7 0 0-15,7 0 0 16,2 0 0-16,4 6 0 16,1 2 0-16,-1 2 0 15,0 0 0-15,1 0 0 16,-1-1 0-16,-3-2 0 16,-5 2 0-16,-3-2 0 15,0-1 0-15,4 0 0 16,7 0 0-16,5-3 0 15,5 0-13-15,-2-1 2 16,0-2 5-16,0 0-6 16,0 0 7-16,0 0-24 15,2 0 23-15,-3-2 0 16,0-1 0-16,2 1 6 0,2 1 12 16,9-1-12-16,6-1 0 15,2 2 6-15,2-1-6 16,1 1 0-16,-1 1 0 15,1 0 5-15,1 0 13 16,4 0-18-16,2 0 17 16,5-2 19-16,1 2-36 15,4 0 0-15,3 0 0 16,-1 0 0-16,2 0 0 16,-5 0 0-16,-2 0 0 15,0 0 0-15,-3 0 0 16,3 0 0-16,-3 0 0 15,1 0 0-15,0 0 0 0,1 2 0 16,-2-1 0 0,-2-1 0-16,-3 2 0 0,0 0 0 15,-2 0 0 1,2 0 0-16,4 0 0 0,2 1 0 16,1 1 0-16,1-1 0 15,-4 1 0-15,1-2 0 16,-1 1 0-16,3-1 0 15,3-2 0-15,3 2 0 16,2-1 0-16,2 0 0 16,5 1 0-16,1-1 0 15,0 1 0-15,0-2 0 0,0 0 0 16,0 0 0-16,0 0 0 16,0 1 0-16,0-1 0 15,0 0 0-15,0 0 0 16,0 0 0-16,0 0 0 15,0 1 0-15,0 0 0 16,3-1-937-16,7-5 30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29:22.05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80 6791 99 0,'0'0'46'0,"0"0"0"15,0 0 26-15,0 0 25 16,0 0 16-16,0 0 34 16,0 0 33-16,0-31 33 15,0 31-53-15,0 0-50 16,0 0-66-16,0 0-44 15,0 0-39-15,0 16-10 16,3 7 11-16,11 11 38 16,2 6 0-16,2 5 18 15,1 8 26-15,-2 0-14 16,-1-2 4-16,-4-6-18 16,1-12 15-16,-5-12-5 0,-2-11-26 15,0-10 42-15,1 0 50 16,-2 0 252-1,2-12-175-15,7-13-169 0,13-18 0 16,13-11 0-16,11-7 0 16,8 5 0-16,4 9 0 15,-3 9 0-15,-11 11 0 16,-18 13 0-16,-11 9 0 16,-12 5-186-16,-3 0-649 15,-2 0 221-15,-3 11 397 16,0 1 111-16</inkml:trace>
  <inkml:trace contextRef="#ctx0" brushRef="#br0" timeOffset="382.31">304 6774 130 0,'0'0'68'16,"0"0"59"-16,0 0 123 15,0 0 37-15,0 0-60 16,0 0-129-16,21-10-98 16,-5 34-55-16,11 8 55 15,3 13 64-15,1 8 13 16,-1 10 8-16,3 3-12 16,-2-9-14-16,-4-8-26 0,0-18-22 15,-12-16 5 1,0-8 39-16,-2-7 24 0,8-7 104 15,9-17-3-15,9-11-180 16,10-9 0-16,2-5 0 16,1 1 0-16,-3 7 0 15,-10 10 0-15,-8 10 0 16,-17 10 0-16,-4 6 0 16,-7 5 0-16,0 0 0 15,-3 0-261-15,3 3-609 16,-3 14 282-16,0 2 433 15</inkml:trace>
  <inkml:trace contextRef="#ctx0" brushRef="#br0" timeOffset="16852.21">9032 10658 116 0,'0'0'75'0,"0"0"44"0,0 0 84 16,0-100 133-16,0 73 132 15,0-1 41-15,0 5-288 16,0 5-221-16,0 3 0 16,0 8 0-16,0 2 0 15,0 2 0-15,0 3 0 16,0 0 0-16,0 0 0 16,0 0 0-16,3 20 0 15,0 9 0-15,7 13 0 16,-4 6 0-16,0 9 0 15,-1 2 0-15,2 4 0 16,-1-1 0-16,0-7 0 16,0-8 0-16,0-12 0 0,1-10 0 15,-4-10 0-15,0-7 0 16,0-6 0-16,0-2 0 16,3 0 0-16,6-12 0 15,2-14 0-15,5-9 0 16,-2-2 0-16,2-3 0 15,-4-1 0-15,3 2 0 16,-3 4 0-16,-2 7 0 16,-2 7 0-16,-4 7 0 15,-4 6 0-15,1 3 0 16,-4 5 0-16,0 0 0 16,0 0 0-16,3 3 0 15,3 16 0-15,3 14 0 0,6 14 0 16,-1 7 0-16,2 1 0 15,-1-2 0-15,4-8 0 16,1-11 0-16,-2-11 0 16,-3-12 0-16,1-10 0 15,3-1 0-15,2-8 0 16,5-15 0-16,-1-7 0 16,-1-3 0-16,-6-7 0 15,0-5 0-15,-5-4 0 16,-3 1 0-16,-5 1 0 15,-5 5 0-15,0 5 0 16,0 4 0-16,-15 4 0 16,0 3 0-16,-4 4 0 15,2 3 0-15,-2 6 0 0,5 4 0 16,1 4 0-16,6 5-59 16,2 0-1271-16,2 0 826 15</inkml:trace>
  <inkml:trace contextRef="#ctx0" brushRef="#br0" timeOffset="17346.73">9123 10179 0 0,'0'0'54'0,"0"0"-7"16,0 0 5-16,0 0 5 16,0 0 16-16,0 0 21 15,-64-3 1-15,62 3 21 0,2 0 3 16,0 0-14-16,0 0 9 16,15-2-64-16,24-4-4 15,22-4-42-15,27-1 111 16,0 0-7-16,-13 3-49 15,-17 0-35-15,-25 4 13 16,-17 3-37-16,-9-1-6 16,-7 2-20-16,0 0 11 15,0 0-83-15,0 0-166 16,-8 4-19-16,0 12 45 16,1-5 17-16,7-2 25 15</inkml:trace>
  <inkml:trace contextRef="#ctx0" brushRef="#br0" timeOffset="17880.3">10413 10587 95 0,'0'0'64'0,"0"0"48"15,0 0 25-15,0 0 130 16,0 0 49-16,0 0-63 16,0 0-76-16,-16-1-177 15,37-4-5-15,22 0 5 16,8-3 41-16,9-2-19 16,-4 5-22-16,-8 4-186 15,-11 1-316-15,-12 3 117 16,-17 15 185-16,-8 5 84 15</inkml:trace>
  <inkml:trace contextRef="#ctx0" brushRef="#br0" timeOffset="18128.32">10461 10812 52 0,'0'0'83'15,"0"0"32"-15,0 0 68 16,0 0 55-16,92-39 36 15,-51 28 59-15,2 3-50 16,3-2-58-16,-1 2-87 16,-8 2-39-16,-11 4-75 15,-8 2-24-15,-11 0 0 16,-4 0 0-16,-3 0-24 16,0 0-184-16,0 6-165 15,0 6-163-15,0-1 132 0,0-3 167 16,0-2 83-16</inkml:trace>
  <inkml:trace contextRef="#ctx0" brushRef="#br0" timeOffset="19608.4">12362 10053 29 0,'0'0'31'16,"0"0"8"-16,0 0 0 15,0 0-2-15,-79-2 8 16,67 2 0-16,4 0 13 16,2 0 31-16,3 0 1 15,2 0-12-15,1 0-25 0,0 0-9 16,1 0-24-16,29 0-20 16,24 0 0-16,22 0 61 15,17-1-25-15,4-3-1 16,0-4-12-16,-6-1-23 15,-14 1 10-15,-14 3-3 16,-26 2-7-16,-18 1-49 16,-14 2-38-16,-5 0-28 15,0 0-9-15,-8 0-7 16,-17 10 49-16,-6 5 51 16,-14 0-33-16,-4-1 15 15,-8-1-14-15</inkml:trace>
  <inkml:trace contextRef="#ctx0" brushRef="#br0" timeOffset="20345.52">12341 10096 30 0,'0'0'55'0,"0"0"2"16,0 0 4-16,0 0 18 16,0 0 47-16,-48-79 84 15,47 70 98-15,-1 6 109 16,2-2 38-16,0 5-206 15,0 0-249-15,0 0 0 16,0 0 0-16,0 6 0 16,12 16 0-16,8 10 0 0,6 10 0 15,9 7 0 1,5 8 0-16,8 8 0 0,5 4 0 16,5 2 0-16,-2 0 0 15,-1-6 0-15,-6-10 0 16,-10-10 0-16,-9-11 0 15,-11-10 0-15,-10-11 0 16,-6-7 0-16,-3-2 0 16,0-3 0-16,0 1 0 15,0 1 0-15,0 4 0 16,-10 10 0-16,-16 8 0 16,-10 13 0-16,-8 7 0 0,-4 5 0 15,-4 1 0 1,-2 1 0-16,3-3 0 0,1-2 0 15,2-4 0-15,5-2 0 16,5-6 0-16,7-3 0 16,7-8 0-16,8-7 0 15,7-8 0-15,6-6 0 16,3-2 0-16,0-1 0 16,0 0 0-16,16 0 0 15,26 0 0-15,19 0 0 16,21 0 0-16,11 0 0 15,7 0 0-15,3 0 0 16,-2-5 0-16,-6-2 0 16,-14 0 0-16,-15 0 0 15,-12 3 0-15,-20-1 0 0,-15 4 0 16,-11-4 0-16,-5 2 0 16,0-6 0-16,-2-5 0 15,2-3 0-15,-1-6 0 16,0-3 0-16,-2-1 0 15,0-2 0-15,0 4 0 16,0 5 0-16,2 8 0 16,-1 7 0-16,-1 5 0 15,2 0 0-15,1 2 0 16,3 18-284-16,2 10-797 16,-7 4 663-16,-1 6 223 15</inkml:trace>
  <inkml:trace contextRef="#ctx0" brushRef="#br0" timeOffset="20772.52">12547 12105 113 0,'0'0'81'15,"0"0"72"-15,0 0 151 16,0 0 129-16,0 0 11 15,0 0-59-15,0 0-251 16,4-4-134-16,-4 21 0 16,2 7 0-16,-1 7 0 15,1-1 0-15,-1-1 0 16,2-6 0-16,0-6 0 16,2-6 0-16,-2-4 0 0,-2-4 0 15,1-3 0-15,-1 0-318 16,4 0-499-16,2-4 271 15,-4-13 306-15</inkml:trace>
  <inkml:trace contextRef="#ctx0" brushRef="#br0" timeOffset="21075.18">12585 11823 63 0,'0'0'100'15,"0"0"-19"-15,0 0 70 16,0 0 9-16,0 0 15 16,0 0 1-16,0-6-44 0,0 6 26 15,0 0 30-15,-3 0 146 16,-1 2-5-16,3-2-329 16,1 0 0-16,0 0 0 15,-3 0 0-15,0-4 0 16,0-4 0-16,0-1 0 15,3 5 0-15,0 4 0 16,0 0 0-16,0 0 0 16,0 4 0-16,4 14-1098 15,17 7 641-15,7 3 185 16,2-3 106-16</inkml:trace>
  <inkml:trace contextRef="#ctx0" brushRef="#br0" timeOffset="21285.53">12864 12032 155 0,'0'0'91'16,"0"0"162"-16,0 0 77 16,0 0-180-16,102-29-45 15,-69 23-84-15,1 6-21 16,-7 0-171-16,-3 1-94 15,-11 16 16-15,-13 3 82 16,0 3 56-16,-22 2-2 0</inkml:trace>
  <inkml:trace contextRef="#ctx0" brushRef="#br0" timeOffset="21420.18">12923 12238 83 0,'0'0'67'0,"0"0"50"16,0 0 31-16,0 0 2 15,79-21-95-15,-39 11-55 16,8 3-78-16,4-2-141 16,-4 0 19-16</inkml:trace>
  <inkml:trace contextRef="#ctx0" brushRef="#br0" timeOffset="21675.49">13411 12004 191 0,'0'0'155'15,"0"0"456"-15,0 0 380 16,0 0-892-16,0 0-99 16,0 0 0-16,0-29 0 15,5 52 0-15,1 11 0 16,1 6 0-16,-3 0 0 16,-4 0 0-16,0-6 0 15,0-6 0-15,0-8 0 16,0-7 0-16,0-7 0 15,0-6 0-15,2 0 0 16,-2-19 0-16,1-18-226 16,-1-16-944-16,0-16 724 0</inkml:trace>
  <inkml:trace contextRef="#ctx0" brushRef="#br0" timeOffset="22543.67">12460 9717 62 0,'0'0'51'16,"0"0"8"-16,0 0 1 16,0 0 0-16,0 0 10 15,0 0 9-15,-7 0-6 16,17 0-31-16,14 0-31 16,16 0 40-16,10 0 98 0,3-7-71 15,-1-9-11-15,-5-6 23 16,2-6-45-16,-6-4 1 15,-4-6-11-15,-5-7 33 16,-4-3-20-16,-10-11 1 16,-6-5-10-16,-9-4 8 15,-5 5 0-15,-6 8-37 16,-16 11-10-16,-7 11 92 16,0 8 2-16,-4 7-38 15,1 3-45-15,6 6 46 16,2 5 23-16,6 4-45 15,-2 0-35-15,2 7-17 16,-1 15-24-16,0 10 18 16,7 4 0-16,6 8 1 0,6 8-7 15,15 5 29-15,29 3 12 16,19-1 16-16,12-5 35 16,2-11 35-16,-10-7-63 15,-13-7-18-15,-15-10-11 16,-14-3-6-16,-7-5-64 15,-2-4-243-15,0 0-207 16,1-1-19-16,0-5 213 16,2-1 140-16</inkml:trace>
  <inkml:trace contextRef="#ctx0" brushRef="#br0" timeOffset="23789.56">14227 10010 71 0,'0'0'49'0,"0"0"33"16,0 0 22-1,0 0 106-15,0 0 136 0,-2-78 208 16,2 74 18-16,0 4-513 16,0 0-59-16,0 4 0 15,15 27 0-15,12 20 0 16,12 20 0-16,4 12 0 16,5 9 0-16,1 4 0 15,-3-6 0-15,-4-11 0 16,-6-15 0-16,-8-16 0 15,-6-17 0-15,-8-13 0 16,-8-12 0-16,-3-6 0 0,-3 0 0 16,0-13 0-16,0-12 0 15,-3-10 0-15,-12-4 0 16,-7-2 0 0,-4 2 0-16,-2 5 0 0,1 11 0 15,2 9 0-15,-1 11 0 16,1 3 0-16,-6 17 0 15,-4 18 0-15,-1 5 0 16,4 5 0-16,0 2 0 16,4-3 0-16,1-5 0 15,3-6 0-15,6-5 0 16,4-11 0-16,6-9 0 16,3-4 0-16,4-2 0 0,1-1 0 15,0-1 0 1,0 0 0-16,0 0 0 0,0 0 0 15,0 1 0-15,15 3-1017 16,15 1 236-16,10 5 532 16</inkml:trace>
  <inkml:trace contextRef="#ctx0" brushRef="#br0" timeOffset="24107.16">15038 10806 74 0,'0'0'196'0,"0"0"73"16,0 0 411-16,0 0 118 16,0-72-768-16,0 72-30 15,0 0 0-15,0 0 0 16,0 16 0-16,0 10 0 15,0 12 0-15,2 5 0 16,0 2 0-16,-1-3 0 16,3-5 0-16,-1-7 0 15,-1-12 0-15,1-11 0 16,0-7 0-16,4 0 0 16,5-14-600-16,0-14-323 15,-6-12 565-15</inkml:trace>
  <inkml:trace contextRef="#ctx0" brushRef="#br0" timeOffset="24345.07">15097 10566 98 0,'0'0'118'16,"0"0"113"-16,0 0 224 16,0 0 144-16,0 0-53 15,0 0-546-15,-13-8 0 16,6 13 0-16,0-5 0 0,5 0 0 15,1 0 0 1,-2 0 0-16,-5-5 0 0,-1-4 0 16,-3-5 0-16,5 3 0 15,4 4 0-15,3 5 0 16,6 2-169-16,31 3-1264 16,23 4 1110-16</inkml:trace>
  <inkml:trace contextRef="#ctx0" brushRef="#br0" timeOffset="25243.06">15868 10139 86 0,'0'0'64'0,"0"0"51"15,-44-85 65-15,35 65 157 16,2 6 250-16,4 7 44 16,3 5-584-16,0 2-47 15,0 0 0-15,0 10 0 0,0 17 0 16,0 11 0-1,13 6 0-15,4 1 0 0,7-2 0 16,7-4 0-16,5-6 0 16,7-4 0-16,2-9 0 15,-1-10 0-15,-3-10 0 16,-2 0 0-16,-5-19 0 16,1-10 0-16,-6-5 0 15,-2-7 0-15,-6-4 0 16,-7-4 0-16,-4 0 0 0,-4 4 0 15,-6 8 0 1,0 11 0-16,0 9 0 0,0 9 0 16,0 6 0-16,0 2 0 15,0 13 0-15,0 19 0 16,4 15 0-16,4 12 0 16,1 7 0-16,0 6 0 15,-5 4 0-15,-4-2 0 16,0-6 0-16,-3-10 0 15,-19-8 0-15,-6-9 0 16,-8-8 0-16,-3-8 0 16,-4-8 0-16,2-7 0 15,12-6 0-15,6-4 0 16,11 0 0-16,8 0 0 16,4 0 0-16,0-6-431 0,3 0-340 15,23-1 254 1,10-4 287-16</inkml:trace>
  <inkml:trace contextRef="#ctx0" brushRef="#br0" timeOffset="25539.01">16753 10607 222 0,'0'0'208'0,"0"0"517"16,0 0 102-16,0 0-762 16,0 0-65-16,0 0 0 0,0-16 0 15,0 26 0-15,0 10 0 16,1 7 0-16,2 3 0 16,0-2 0-16,2-1 0 15,0-5 0-15,0-6 0 16,-2-7 0-16,1-3 0 15,4-5 0-15,1-1-595 16,3-7-202-16,-6-20 353 16</inkml:trace>
  <inkml:trace contextRef="#ctx0" brushRef="#br0" timeOffset="25739.6">16762 10298 83 0,'0'0'126'0,"0"0"137"0,0 0 443 16,0 0 40-16,0 0-623 16,0 0-123-16,-11-16 0 15,11 16 0-15,0 0 0 16,0 0 0-16,0 0 0 16,0 0-134-16,0 8-956 15,12 4 557-15,12-2 341 16</inkml:trace>
  <inkml:trace contextRef="#ctx0" brushRef="#br0" timeOffset="26344.52">17187 10008 98 0,'0'0'63'0,"0"0"51"16,0 0 87-16,3-85 71 15,18 74 162-15,14 7-71 16,16 4-128-16,10 7-67 16,5 23-69-16,-7 12-99 0,-9 14 0 15,-14 7 0-15,-15 10 0 16,-20 6 0-16,-1-1 0 15,-18-4 0-15,-9-14 0 16,0-19 0-16,8-16 0 16,9-15 0-16,5-10 0 15,3 0 0-15,2-18 0 16,0-14 0-16,11-14 0 16,17-7 0-16,8-5 0 15,6-1 0-15,3 2 0 16,-2 5 0-16,-3 4 0 15,-4 3 0-15,-6 1 0 16,-5 3 0-16,-8 6 0 16,-3 5 0-16,-7 8 0 0,-6 8 0 15,-1 7 0 1,0 7 0-16,0 0 0 0,-12 9 0 16,-9 20 0-16,-7 11 0 15,4 8 0-15,9 2 0 16,6-1 0-16,9-1 0 15,0 0 0-15,7-1 0 16,12 1 0-16,3-3 0 16,3-10 0-16,6-5 0 15,1-11 0-15,5-3 0 16,5-2 0-16,6 0-901 16,1-1 127-16,3-4 518 15</inkml:trace>
  <inkml:trace contextRef="#ctx0" brushRef="#br0" timeOffset="26647.43">18382 10490 67 0,'0'0'193'0,"0"0"146"16,0 0 690-16,0 0-610 0,0 0-419 15,0 0 0 1,0 0 0-16,7-51 0 0,-2 61 0 16,1 14 0-16,1 7 0 15,-1 3 0-15,-1 1 0 16,-4-3 0-16,1-2 0 16,-2-7 0-16,1-5 0 15,-1-8 0-15,0-4 0 16,2-6 0-16,-1 0-958 15,-1-12 227-15,0-16 440 16</inkml:trace>
  <inkml:trace contextRef="#ctx0" brushRef="#br0" timeOffset="26889.65">18358 10186 233 0,'0'0'243'0,"0"0"670"0,0 0-255 15,0 0-658-15,0 0 0 16,0 0 0-16,-6-4 0 16,6 1 0-16,0-1 0 15,0-3 0-15,0-4 0 16,0 0 0-16,0-2 0 16,0 6 0-16,0 3 0 15,0 4 0-15,-3 0 0 16,0 13 0-16,0 8-1268 15,-3 4 668-15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6:14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 9801 115 0,'0'0'14'15,"0"0"-8"-15,0 0 18 16,0 0 0-16,0 0 7 0,0 0 11 16,0 0 8-16,7 5 14 15,-4-5 27-15,-1 0 28 16,-1 0-13-16,-1-7 97 16,0-10 54-16,0-9-91 15,-3-6-125-15,2-9-10 16,1-11-10-16,3-16 53 15,15-14-63-15,12-9-6 16,1 0 1-16,2 0 5 16,0 7 11-16,1 0-11 15,0 4-6-15,2-2 33 16,4 2-38-16,5-5-5 0,3 1-1 16,4 1 6-1,6-2 17-15,0-1-6 0,3 0-11 16,2 1 17-16,7 3-6 15,5 5-22-15,1 2 5 16,-3 1 1-16,-7 7-1 16,-11 5-16-16,-6 8 22 15,-13 10 11-15,-12 11-11 16,-12 11 0-16,-6 12 22 16,-6 5 35-16,0 5 119 15,0 0-25-15,0 0-140 16,-3 0-11-16,-6 0-87 15,-6 4 1-15,0 10-235 0,-6 7-270 16,0 2 108-16,-1-1 251 16,-5-2 65-1</inkml:trace>
  <inkml:trace contextRef="#ctx0" brushRef="#br0" timeOffset="558.03">1644 7703 143 0,'0'0'59'0,"0"0"53"0,0 0 66 16,0 0 42-16,0 0 62 16,0 0-57-16,-66-32-39 15,66 32-19-15,0 0-151 16,0-2-16-16,0 1-38 15,16-5-33-15,23-7 71 16,21-2 126-16,6-2 9 16,1 0-37-16,-9 3-92 15,-6 3 5-15,-4-1-5 16,-5 1 5-16,-7 1 1 16,-9 4-1-16,-15 2 7 15,-6 4 5-15,-6 0 29 16,0 0 7-16,0 0-59 15,0 0 0-15,0 0 0 16,0 0 0-16,0 0 0 0,4 1 0 16,-4 22 0-16,6 10 0 15,0 13 0-15,0 10 0 16,2 7 0-16,0 0 0 16,0-5 0-16,-2-7 0 15,3-8 0-15,1-13 0 16,-4-7 0-16,-1-7 0 15,-2-8 0-15,-2-3 0 16,1-3 0-16,-2-2 0 16,0 0 0-16,0 0 0 15,0 0 0-15,0 0 0 16,0 0 0-16,0 0 0 0,0 0-715 16,3 0-293-16,-3 0 735 15</inkml:trace>
  <inkml:trace contextRef="#ctx0" brushRef="#br0" timeOffset="5378.3">21583 7215 37 0,'0'0'49'16,"0"0"-7"-1,0 0 7-15,0 0-15 0,0 0-7 16,0 0 5-16,0 0-1 15,-3 0 2-15,2 0 1 16,-1 0 10-16,2 0-3 16,0 0 16-16,0 0-4 15,0 0-11-15,0 0 28 16,0 0 46-16,0 0 5 16,0 0 5-16,0 0-14 15,0 0 1-15,0 0-49 16,2-7-64-16,8-5 10 15,7-1-4-15,4-2-1 0,6 1-10 16,-1 4 10-16,1 5-10 16,0 5 5-16,1 0-31 15,2 0 17-15,1 7 9 16,-1 3 5-16,2-1 0 16,-3 3 0-16,-1-1 0 15,-1 0 0-15,-4 0-10 16,0 1 10-16,-7-4 5 15,0-2-5-15,-3-3 0 16,0-3 10-16,-1 0 19 16,4-3 7-16,1-11-10 15,0-5 6-15,2 0 26 0,1-2-20 16,1 1 28-16,-1 3-50 16,0 4 7-16,0 4-17 15,-1 4-12-15,7 3-22 16,2 2 28-16,5 0 0 15,3 0-17-15,0 2 17 16,2 6 6-16,-2 1-6 16,-2-1-6-16,-1 1 6 15,-5-2 22-15,-4-1-22 16,-4-2 0-16,-2-3 0 16,-5-1 0-16,5 0 51 15,-3-4-51-15,3-9 28 16,1-1 17-16,-2 1-28 15,3-1-17-15,0 5 29 16,4 0-41-16,4 5 12 0,2 4-28 16,4 0 28-16,1 0-17 15,3 8 17-15,1 6 0 16,3-1-6-16,1-2 6 16,0 1 12-16,-1-7-12 15,-3-3 0-15,-5-2 0 16,-2 0 5-16,-4-5 24 15,-4-8-29-15,0-3 17 16,-3-2 23-16,-1-2 58 16,-1 1-17-16,0 1-22 0,-1 5-59 15,3 3 0 1,7 8 0-16,8 2-47 16,7 0 35-16,3 15-52 15,3 3 64-15,-2 3 12 0,-1-3-12 16,-4-3-12-16,-5-5 12 15,-2-8 6-15,-4-2 35 16,0-6 11-16,1-15-28 16,-1-9-24-16,-1-4 0 15,-3-4 0-15,-1 1 0 16,1 5 0-16,-3 8 0 16,0 8 0-16,3 9 0 15,8 7 0-15,6 0 0 16,2 7 0-16,0 9 0 15,-1 2 0-15,-3-2 0 0,1-1 0 16,-1-2 0-16,-6-5 0 16,-2-1 0-16,-7-6 0 15,-4-1 0 1,-1 0 0-16,-1-6 0 0,-2-6 0 16,2 0 0-16,-1 0 0 15,-1 3 0-15,-1 3 0 16,1 3 0-16,-1 3 0 15,3 0 0-15,-1 0-221 16,-1 0-575-16,-3 10 231 16,-5-2 305-16,-8-5 99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2:27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20973 5693 27 0,'0'0'33'15,"0"0"4"-15,0 0 3 16,0 0 6-16,0 0 10 16,0 0 8-16,-1-49-7 15,-4 44 26-15,2 0 1 16,0 2-4-16,2 2 43 15,1 1-8-15,0 0 4 16,0 0-11-16,0 0-25 16,-2 0-19-16,2 0-25 15,0 0-19-15,-2 0-20 16,0 6-5-16,1 5 5 16,-1 5 0-16,2 2 49 0,-1 0-34 15,1 3 22 1,0-1-1-16,0 5 11 0,0-2 13 15,0 5-16-15,0-1 28 16,0 0-21-16,0 1 22 16,4-1-27-16,3 1 18 15,2-1-1-15,0-3-11 16,3 3 13-16,-1-2-65 16,-2 1 0-16,1 1 0 15,-3-2 0-15,-1 0 0 16,1-3 0-16,-4-3 0 15,1-1 0-15,0 2 0 16,-2-2 0-16,-2-3 0 0,0-1 0 16,0-2 0-1,0-2 0-15,0-2 0 0,0-5 0 16,0 2 0 0,0-1 0-16,0 2 0 0,0-1 0 15,0 3 0-15,0-1 0 16,0 0 0-16,0-1 0 15,0-2 0-15,0-1 0 16,0-1 0-16,0 0 0 16,0-2 0-16,0 0 0 15,0 0 0-15,0 0 0 16,0 0 0-16,0 0 0 0,0 0 0 16,0 0-573-16,0 0-371 15,9-7 600-15</inkml:trace>
  <inkml:trace contextRef="#ctx0" brushRef="#br0" timeOffset="718.66">21330 5716 72 0,'0'0'44'0,"0"0"20"15,0 0 14-15,0 0 7 16,0 0 39-16,0 0-3 15,1-10-5-15,-1 10 6 16,0 0-25-16,0 0-41 16,0 0 3-16,0 9-29 15,-10 3 94-15,-4 6 73 16,-3-3-58-16,-3 4-11 16,-2 0-49-16,0 1 12 0,-4 1-10 15,2 0-52 1,-1-1 6-16,1-3-30 0,3-3 24 15,5-3-23-15,1-2-6 16,4-2 6-16,1 0 24 16,-3-2-30-16,-1 4 0 15,1-1 0-15,2-2 0 16,5-2 0-16,3-3 0 16,3 2 0-16,0 2 0 15,0 0 0-15,0 4 0 16,0 4 0-16,12 1 0 15,9 0 0-15,6 0 0 16,2-2 0-16,6 3 0 0,-1 0 0 16,-1 1 0-16,0 0 0 15,-6 1 0 1,-4 0 0-16,-4 1 0 16,-5-2 0-16,-3 0 0 0,-3-1 0 15,0 1 0-15,-3-4 0 16,-2-1 0-16,-2-5 0 15,-1 0 0-15,0-1 0 16,0-4 0-16,0-1 0 16,0 0 0-16,0 0 0 15,0 0 0-15,-4-13 0 16,-5-12-1286-16,2-11 690 0</inkml:trace>
  <inkml:trace contextRef="#ctx0" brushRef="#br0" timeOffset="2180.65">21655 5253 0 0,'0'0'49'0,"0"0"-13"15,0 0 1-15,0 0 4 16,0 0 9-16,0 0 13 0,5-26 15 15,-5 26 40-15,0 0 68 16,0 0 82-16,0 0 55 16,0 0 11-16,0 0-108 15,0 0-76-15,0 0-62 16,0 0-88-16,0 0 0 16,0 0 0-16,0 0 0 15,0 0 0-15,0 0 0 16,0 0 0-16,0 0 0 15,0 0 0-15,0 0 0 0,0 0 0 16,0 0 0-16,-2 0 0 16,2 0 0-16,-1 0 0 15,1 0 0-15,0 0 0 16,-2 0 0-16,1 1 0 16,-2 2 0-16,-2 1 0 15,1 0 0-15,0 0 0 16,0 1 0-16,1-1 0 15,0 0 0-15,0 0 0 16,0-1 0-16,0 1 0 16,-1 0 0-16,2 1 0 15,-1 0 0-15,0 0 0 16,2 0 0-16,-3 3 0 0,-1 0 0 16,0 2 0-16,-1 2 0 15,0 0 0-15,0 0 0 16,1 0 0-16,0-1 0 15,2-1 0-15,-1 1 0 16,1 1 0-16,-2-1 0 16,0 3 0-16,-2 1 0 15,1 1 0-15,0 1 0 16,0 1 0-16,0 0 0 16,1 2 0-16,2 0 0 15,-2 0 0-15,3-1 0 16,-1 0 0-16,2 1 0 15,-1-1 0-15,1 3 0 16,-2-1 0-16,0 1 0 0,1 3 0 16,1-2 0-16,-2 3 0 15,3 0 0-15,0 0 0 16,0 0 0-16,0 4 0 16,0 2 0-16,0 0 0 15,0 0 0-15,0 1 0 16,0-2 0-16,0 3 0 15,3-2 0-15,-2 1 0 16,2-1 0-16,-1 0 0 16,2 1 0-16,-1-2 0 15,4 1 0-15,2 0 0 0,-1-1 0 16,3-3 0 0,-4-1 0-16,2 1 0 15,-1-2 0-15,-1 3 0 16,-1-1 0-16,1 1 0 0,-1 1 0 15,2 0 0-15,1-3 0 16,3 0 0-16,-2-2 0 16,4-3 0-16,1 1 0 15,1-2 0-15,2 1 0 16,1 0 0-16,1-1 0 16,4 2 0-16,2 0 0 15,3-3 0-15,2 1 0 16,2 0 0-16,0-3 0 15,-3-2 0-15,-4 0 0 0,0 1 0 16,-7-5 0-16,1 2 0 16,-4-1 0-16,2-4 0 15,-3 0 0-15,-3-2 0 16,-5-3 0-16,-4-3 0 16,-3 1 0-16,0-1 0 15,0-1 0-15,0 1 0 16,0-1 0-16,0 0 0 15,0 0 0-15,-7 4 0 16,-4-3 0-16,-3-1-901 16,6-10 9-16</inkml:trace>
  <inkml:trace contextRef="#ctx0" brushRef="#br0" timeOffset="3449.43">24664 4857 49 0,'0'0'57'0,"0"0"4"15,0 0-6-15,0 0 22 16,0 0 36-16,0 0 82 16,0 0 50-16,-36-52 17 15,36 52 3-15,0 0-83 16,0 0-42-16,0 0-106 0,0 0-34 16,8 4-40-16,13 10 40 15,10 4 23-15,5 2 74 16,4 3 64-16,5 3-90 15,-3 4-71-15,1 5 0 16,0 6 0-16,-4 9 0 16,-1 5 0-16,-3 4 0 15,-2 2 0-15,-1 2 0 16,-4 3 0-16,-6 2 0 16,-6 4 0-16,-5 3 0 15,-3 0 0-15,-2 3 0 16,1 0 0-16,-3 3 0 15,-1-1 0-15,-3-5 0 16,0-6 0-16,0-4 0 0,0-4 0 16,-3-4 0-16,-10 0 0 15,-2-3 0-15,-6-3 0 16,-1-2 0-16,1-3 0 16,2-7 0-16,5-4 0 15,1-7 0-15,5-8 0 16,1-5 0-16,-1 0 0 15,-2 1 0-15,-1 2 0 16,-2 1 0-16,0-1 0 16,2-5 0-16,2-4 0 15,5-5 0-15,2-3 0 0,2-1 0 16,0 0 0 0,0 0 0-16,0 0 0 15,0 0 0-15,0 0 0 16,0 0 0-16,0 0 0 0,-1 0 0 15,1 0 0-15,0 0 0 16,0-1 0-16,-2-7 0 16,-1-3 0-16,-1 0-1224 15,-14 1 551-15</inkml:trace>
  <inkml:trace contextRef="#ctx0" brushRef="#br0" timeOffset="13859.21">22792 8699 87 0,'0'0'62'0,"0"0"31"16,0 0 47-16,0 0 127 16,-21-83 216-16,17 69 108 15,-1 4-267-15,2 3-324 16,-1 1 0-16,2 4 0 16,-1 2 0-16,2 0 0 15,1 0 0-15,0 0 0 16,0 0 0-16,0 11 0 0,0 8 0 15,0 10 0 1,0 7 0-16,4 7 0 16,4 3 0-16,-1 4 0 15,3-1 0-15,-1 1 0 0,-1-3 0 16,0 0 0-16,0-3 0 16,-2-3 0-16,-1-3 0 15,-2-3 0-15,-2-2 0 16,-1-3 0-16,0-7 0 15,0-8 0-15,0-7 0 16,0-7 0-16,0-1 0 16,0 0 0-16,0 0 0 15,0-1 0-15,-9-16 0 0,-4-7 0 16,1-6 0-16,9-2-1363 16,3-4 858-16</inkml:trace>
  <inkml:trace contextRef="#ctx0" brushRef="#br0" timeOffset="14325.34">23228 8692 80 0,'0'0'64'0,"0"0"1"16,0 0 47-16,0 0 13 15,0 0-4-15,0 0-57 0,-8 4-24 16,-10 16 24-16,-10 6 103 16,-6 2 32-16,-11 6-17 15,-10 4-39-15,-5-2-79 16,2-3-31-16,10-11-1 16,12-6-32-16,14-8 33 15,9-3-10-15,8-3 50 16,5-2 12-16,0 2-62 15,0 4-23-15,5 5-12 16,17 6 12-16,8 5 12 16,6 4 57-16,2-2 29 15,-1 5-34-15,1-2-40 16,-4 0-24-16,1 1 0 16,0-1 0-16,0-2 0 15,2-5 0-15,-9-6 0 0,-10-5 0 16,-6-6 0-1,-12-3 0-15,0 1 0 0,0-1 0 16,-16 0 0-16,-11 0 0 16,-9 0 0-16,0-7-699 15,5-11-348-15</inkml:trace>
  <inkml:trace contextRef="#ctx0" brushRef="#br0" timeOffset="14744.68">23936 8414 110 0,'0'0'91'15,"0"0"47"-15,0 0 132 16,0-79 218-16,0 77 144 15,0 2-314-15,-9 9-318 16,-8 21 0-16,-6 20 0 16,-2 23 0-16,4 17 0 15,4 13 0-15,4 10 0 16,7 3 0-16,6-4 0 16,6-4 0-16,27-8 0 0,14-15 0 15,16-14 0-15,7-15 0 16,4-18 0-16,-3-12 0 15,-11-8 0-15,-15-7 0 16,-17-6 0-16,-13-3 0 16,-12-1 0-16,-3 0 0 15,0-1 0-15,-17 0 0 16,-5-1 0-16,-4-10 0 16,1 3 0-16,4-7-759 15,6-7-296-15</inkml:trace>
  <inkml:trace contextRef="#ctx0" brushRef="#br0" timeOffset="15662.41">24475 8808 97 0,'0'0'92'0,"0"0"57"16,0 0 86-16,0 0 149 0,13-86 38 16,-1 76-21-1,2 4-134-15,11 4-267 0,9 2 0 16,7 4 0-16,2 15 0 16,-6 10 0-16,-7 7 0 15,-10 5 0-15,-9 7 0 16,-9 3 0-16,-2 3 0 15,-9-3 0-15,-14-6 0 16,3-12 0-16,5-11 0 16,6-14 0-16,6-8 0 15,3 0 0-15,0-6 0 16,0-15 0-16,0-8 0 16,0-8 0-16,10-5 0 0,14-6 0 15,8-7 0-15,8-3 0 16,0 1 0-16,0 5 0 15,-3 8 0-15,-9 9 0 16,-8 10 0-16,-9 8 0 16,-5 8 0-16,-5 3 0 15,-1 5 0-15,0 1 0 16,0 0 0-16,0 3 0 16,-13 18 0-16,-7 10 0 15,-4 10 0-15,2 5 0 16,7-2 0-16,6 2 0 15,9-4 0-15,0-5 0 16,2-7 0-16,13-4 0 0,0-6 0 16,4-4 0-16,0-3 0 15,1 0 0-15,2 0 0 16,0-3 0-16,0 0 0 16,-6-3 0-16,-6-3 0 15,-5-3 0-15,-4-1 0 16,-1 0 0-16,0 2 0 15,0-1 0-15,0 4-419 16,0 3-886-16</inkml:trace>
  <inkml:trace contextRef="#ctx0" brushRef="#br0" timeOffset="16010.22">25394 9135 135 0,'0'0'128'15,"0"0"184"-15,0 0 406 16,0 0 36-16,0 0-754 16,0 0 0-16,0-72 0 15,0 72 0-15,0 0 0 16,0 0 0-16,0 5 0 0,0 13 0 15,3 9 0-15,4 7 0 16,1 0 0-16,-1-1 0 16,2-3 0-1,-1-7 0-15,-2-7 0 16,1-7 0-16,2-7 0 0,3-2 0 16,6 0 0-16,-2-13 0 15,-2-5-1049-15,-11-5 340 16,-3-7 472-16</inkml:trace>
  <inkml:trace contextRef="#ctx0" brushRef="#br0" timeOffset="16260.02">25395 8824 174 0,'0'0'154'0,"0"0"282"0,0 0 63 15,0 0-196-15,0 0-168 16,0 0 112-16,5 46-148 15,-5-28-99-15,0-6 0 16,0-5 0-16,0-7 0 16,0 0 0-16,0 0 0 15,0 0 0-15,0-9 0 16,0-1 0-16,0-1 0 16,0 1 0-16,0 3 0 15,0 0 0-15,0-3-749 16,0-4-348-16</inkml:trace>
  <inkml:trace contextRef="#ctx0" brushRef="#br0" timeOffset="16911.28">24592 8345 38 0,'0'0'48'0,"0"0"7"0,0 0 1 15,0 0 12-15,0 0 28 16,0 0 56-16,-63 9 55 16,52-4 22-16,1-2 95 15,-7 3 2-15,-1 1-24 16,-6 3-156-16,-2 0-146 16,2-4 0-16,6 1 0 15,8-4 0-15,8-3 0 16,2 0 0-16,0 0 0 15,37 0 0-15,33-10 0 16,30-9 0-16,20-7 0 16,-7 3 0-16,-19 3 0 15,-22 4 0-15,-23 6 0 16,-24 3 0-16,-13 4 0 16,-12 2 0-16,0 1 0 0,0 0 0 15,-16 0 0-15,-5 6 0 16,-6 9 0-16,2 5-492 15,7-2-618-15,4-1 798 16</inkml:trace>
  <inkml:trace contextRef="#ctx0" brushRef="#br0" timeOffset="18402.3">25855 8819 31 0,'0'0'139'0,"0"0"-4"15,0 0 121-15,0 0 143 16,0 0-106-16,0 0-183 0,-15 21-68 15,-3-4-11-15,0-2 12 16,3-2-16-16,6-5 12 16,3-6 15-16,5-2 25 15,-1 0 231-15,2-3-251 16,0-14-59-16,0-2 0 16,0 2 0-16,11 2 0 15,2 2 0-15,-2 6 0 16,-2 4 0-16,-3 3 0 15,1 0 0-15,-1 3 0 16,-3 11 0-16,-3 0 0 16,0-2 0-16,0 0 0 15,-5-4 0-15,-8-2 0 0,3-4 0 16,-1-2 0-16,2 0 0 16,3 0 0-16,2-6 0 15,4-9 0-15,0-1 0 16,21 0-335-16,13 1-989 15,11 0 1034-15</inkml:trace>
  <inkml:trace contextRef="#ctx0" brushRef="#br0" timeOffset="19108.41">26199 8599 110 0,'0'0'94'0,"0"0"42"15,0 0 168-15,0 0 189 16,0 0 14-16,0 0-146 0,30-35-319 16,9 34-42-1,5 1 0-15,5 5 0 0,-6 17 0 16,-4 10 0 0,-8 9 0-16,-10 8 0 15,-11 4 0-15,-8 4 0 0,-2-4 0 16,-10-3 0-1,-7-11 0-15,-2-9 0 0,7-14 0 16,4-9 0-16,4-7 0 16,2-2 0-16,2-19 0 15,0-10 0-15,0-8 0 16,20-8 0-16,13-4 0 16,7 0 0-16,4-2 0 15,0 3 0-15,-4 2 0 16,-7 6 0-16,-9 8 0 0,-6 8 0 15,-11 11 0-15,-5 7 0 16,-2 5 0-16,0 3 0 16,0 0 0-16,0 0 0 15,0 0 0-15,-12 14 0 16,-6 12 0-16,-3 9 0 16,2 6 0-16,5 3 0 15,5 1 0-15,6-1 0 16,3-1 0-16,0-4 0 15,8-2 0-15,8-6 0 16,3-4 0-16,1-7 0 16,4-5 0-16,1-3 0 15,2-4 0-15,4-1 0 16,3-1 0-16,8-1-1141 0,1-5 553 16,-2 0 361-16</inkml:trace>
  <inkml:trace contextRef="#ctx0" brushRef="#br0" timeOffset="19600.12">27092 8924 140 0,'0'0'108'0,"0"0"87"16,0 0 77 0,0 0-88-16,0 0-61 0,0 0-52 15,67-23-67-15,-28 17 31 16,-3 1 11-16,-7 0 15 16,-6 1 32-16,-11 0 11 15,-5 1 93-15,-6 1-27 16,-1 2 74-16,0-1-244 15,0 1 0-15,2 0 0 16,-1 0 0-16,2 7 0 16,4 5 0-16,-1 2 0 15,0 1 0-15,1 3 0 0,0 2 0 16,-1 6 0 0,-1 1 0-16,-2 1 0 15,-1 0 0-15,-2-2 0 0,0-4 0 16,0-2 0-16,-8-6 0 15,-1-2 0-15,0-4 0 16,-6-4 0-16,0-4 0 16,-4 0 0-16,-1 0 0 15,4-7 0-15,1-10 0 16,8-6-278-16,5-8-994 16,2-7 946-16</inkml:trace>
  <inkml:trace contextRef="#ctx0" brushRef="#br0" timeOffset="19891.32">27329 8692 54 0,'0'0'121'16,"0"0"38"-16,0 0 222 16,0 0 314-16,0 0-58 15,0 0-637-15,-3-11 0 16,-1 11 0-16,-2 0 0 15,1 0 0-15,2 0 0 16,1 0 0-16,2 0 0 16,0 0 0-16,0 0 0 15,0 0 0-15,-3 0 0 16,1 0 0-16,-1-2 0 0,0 2 0 16,1 0 0-16,-1 0 0 15,2 2-1017-15,-1-2 243 16,1 0 518-16</inkml:trace>
  <inkml:trace contextRef="#ctx0" brushRef="#br0" timeOffset="20524.62">26508 8208 75 0,'0'0'27'15,"0"0"17"-15,0 0 1 16,-82 0 1-16,63 0 7 0,6 0 28 16,6 0 46-1,7 0 37-15,0 0-14 0,0 0-17 16,0 0-65-16,19-1-68 15,24-6 9-15,21-3-9 16,15-4 79-16,5-1-48 16,-3 1-22-16,-9 5-4 15,-11-2 36-15,-16 6-41 16,-21 1 0-16,-15 3 0 16,-9 1 18-16,0 0 45 15,-22 0 17-15,-26 0 19 16,-13 1-94-16,-11 10-5 0,-1 2 0 15,3 1 0-15,4-3 5 16,14-1 44-16,13-6 78 16,18-2 72-16,11-2 16 15,8 0-215-15,2 0 0 16,0 0 0-16,2-2 0 16,22-10 0-16,18-4 0 15,16 2 0-15,9 6 0 16,-3 8-425-16,-9 0-644 15,-9 0 664-15</inkml:trace>
  <inkml:trace contextRef="#ctx0" brushRef="#br0" timeOffset="21009.37">27507 7974 77 0,'0'0'57'16,"0"0"22"0,0 0 37-16,0 0 87 0,0 0 117 15,0 0 101-15,9-71-268 16,40 78-105-16,18 19 83 16,15 19 131-16,-3 19-82 15,-9 18-180-15,-19 23 0 16,-20 17 0-16,-18 12 0 15,-13 0 0-15,-1 0 0 16,-21-16 0-16,-4-18 0 0,1-21 0 16,1-21 0-1,2-20 0-15,4-13 0 16,7-16 0-16,2-6 0 0,-5-3 0 16,-6 0 0-1,-7-3 0-15,-4-4 0 0,-2-4-1299 16,0-7 678-16</inkml:trace>
  <inkml:trace contextRef="#ctx0" brushRef="#br0" timeOffset="22521.3">24910 9892 75 0,'0'0'64'0,"0"0"29"16,0 0 33-16,0 0 48 15,0 0 117-15,0 0 100 16,-31-27 68-16,28 22-85 0,2 0-374 15,1 2 0-15,0-1 0 16,0-4 0-16,3 0 0 16,9-1 0-16,7 0 0 15,5 5 0-15,6 4 0 16,2 0 0-16,7 0 0 16,2 11 0-16,2 4 0 15,0 4 0-15,-2 0 0 16,-1-1 0-16,-6-2 0 15,-6-1 0-15,-5-6 0 16,-5-3 0-16,-6-4 0 16,-1-2 0-16,3 0 0 15,4-15 0-15,6-5 0 16,0-7 0-16,3 0 0 0,-1 1 0 16,0 6 0-16,-3 4 0 15,0 6 0-15,1 6 0 16,1 4 0-16,7 0 0 15,-1 0 0-15,5 12 0 16,1 2 0-16,2 0 0 16,-1-4 0-16,1-3 0 15,-1-5 0-15,0-2 0 16,0-2 0-16,-1-15 0 16,2-4 0-16,-3-4 0 15,1-1 0-15,-6 2 0 16,-3 2 0-16,1 5 0 15,-4 4 0-15,8 7 0 16,9 6 0-16,4 0 0 16,9 15 0-16,4 2 0 0,-4 0 0 15,-6-3 0-15,-4-3 0 16,-6-7 0-16,-1-4 0 16,1 0 0-16,1-7 0 15,2-10 0-15,0-3 0 16,-5-1 0-16,-1 3 0 15,-8 4 0-15,-7 4 0 16,-6 4 0-16,-3 5 0 16,1 1 0-16,4 0 0 15,2 0 0-15,7 0 0 0,3 0 0 16,6 0 0-16,-2 0 0 16,-7 0 0-16,-9 0 0 15,-10 0-290 1,-7-1-510-16,-4-5 312 0,-30-2 227 15</inkml:trace>
  <inkml:trace contextRef="#ctx0" brushRef="#br0" timeOffset="24320.64">23323 8311 66 0,'0'0'42'16,"0"0"17"-16,0 0 3 15,0 0-7-15,0 0 3 16,-79-65 3-16,57 51 22 16,-4 3 38-16,-2-3-1 15,1 0 39-15,-3 2 60 16,2 1 50-16,-8 1-142 16,-1 3 16-16,-4-1-103 15,2 2 22-15,-2 3 18 16,1 2 1-16,-1 1-6 0,0 0-23 15,0 0-39 1,1 7-13-16,-2 2 0 0,0 6 0 16,0 0 0-16,0 2 0 15,0 3 0-15,4 1 0 16,4 2 0-16,7 2 0 16,2 2 0-16,2 4 0 15,3 0 0-15,2 4 0 16,-2 8 0-16,5 0 0 15,-3 6 0-15,5-2 0 16,0 2 0-16,1-4 0 16,2-3 0-16,5-1 0 15,2 0 0-15,3-1 0 16,0 3 0-16,12 2 0 0,6 0 0 16,4 2 0-16,3-3 0 15,5-4 0-15,4-1 0 16,5-4 0-16,6 0 0 15,3-1 0-15,7 0 0 16,3 0 0-16,0-3 0 16,-1-1 0-16,-5-4 0 15,-3-4 0-15,-5-6 0 16,-1-3 0-16,-3-6 0 16,1-6 0-16,5-1 0 15,3 0 0-15,5-14 0 16,-2-4 0-16,-4-2 0 15,-7-1 0-15,-5-2 0 16,-4-2 0-16,-1-5 0 16,2-3 0-16,0-5 0 0,0-2 0 15,-2-1 0-15,-3 1 0 16,-3 1 0-16,-8-1 0 16,-2 4 0-16,-8-2 0 15,-2 0 0-15,-5 0 0 16,0-4 0-16,0 1 0 15,-5-5 0-15,-7 1 0 16,-4 0 0-16,1 0 0 16,-1 2 0-16,-1 3 0 15,2 0 0-15,2 6 0 0,0 3 0 16,2 3 0 0,-1 4 0-16,-3 2 0 0,0 0 0 15,-4 1 0 1,0 3 0-16,0-1 0 15,0 4 0-15,4 1 0 0,0 3 0 16,0 3 0-16,-1 2 0 16,-6 2 0-16,-7 1 0 15,-5 3 0-15,-3 0 0 16,-1 0 0-16,5 0 0 16,7 0 0-16,6-1 0 15,7-2 0-15,2 1 0 16,3 1 0-16,2 0 0 15,2 1 0-15,0-1 0 0,2-1 0 16,2 2 0-16,0 0 0 16,-1 0 0-16,1 0 0 15,-2 0 0-15,-1 0 0 16,0 0 0-16,-1-1 0 16,1 0 0-16,3 1 0 15,0 0 0-15,0-2 0 16,0 2 0-16,0-1 0 15,0-1 0-15,0 2 0 16,0 0 0-16,0 0 0 16,0 0-18-16,0 3-1369 15,0 3 923-15</inkml:trace>
  <inkml:trace contextRef="#ctx0" brushRef="#br0" timeOffset="25772.89">23180 9626 46 0,'0'0'59'15,"0"0"0"-15,0 0 23 16,0 0 24-16,0 0 68 16,0 0 17-16,0 0-69 15,-15-43-86-15,15 65-36 16,0 15 4-16,0 16-4 15,18 12 40-15,7 9 1 16,5 6 1-16,0 6-6 16,-5 6 19-16,-4 6 16 0,-3 12 4 15,-8 3 3-15,-2 5 21 16,0 6-25-16,-3-3 24 16,1 2-53-16,3-1-17 15,0-4-5-15,5-5-23 16,-4-1 39-16,-1-1-5 15,0 0-16-15,-5-3 28 16,-1-3-6-16,-3-10 0 16,0-13-17-16,0-16 1 15,0-21-1-15,2-20-6 16,0-13-11-16,-1-9 5 0,1-3 1 16,-1 0 18-16,1-17-30 15,-1-15-157-15,2-14-569 16,3-22-28-1,0-26 487-15</inkml:trace>
  <inkml:trace contextRef="#ctx0" brushRef="#br0" timeOffset="26671.86">23265 9701 67 0,'0'0'53'0,"0"0"12"16,0 0 10-1,9-82 8-15,-9 70 53 16,0 5 54-16,0 4 94 16,0 3 126-16,0 0-145 0,-2 0-175 15,-9 11-79-15,-5 7-11 16,-6 7 23-16,-3 5 46 16,-2 0 0-16,-3 4 0 15,-1 1-34-15,-3-1-6 16,2 0-29-16,5-6 0 15,8-9 0-15,6-6 6 16,5-9-6-16,6-4 18 16,-1 0-18-16,2-4 0 15,-1-12 0-15,2-5 0 16,0-4 0-16,8 0 0 0,11 1 0 16,4-1 0-16,4 0 0 15,0 0 0-15,-4 2 0 16,-2 0 0-16,-4 2 0 15,-4 3 0-15,-4 7 0 16,-3 6 0-16,-3 2 0 16,-3 3 0-16,0 0 0 15,0 0 0-15,3 0 0 16,9 4 0-16,3 13 0 16,9 7 0-16,2 3 0 15,1 4 0-15,0-2 0 16,-3-1 0-16,2-3 0 0,5 0 0 15,5 3-616-15,1 1-469 16,-9 0 747-16</inkml:trace>
  <inkml:trace contextRef="#ctx0" brushRef="#br0" timeOffset="27327.03">23222 12824 97 0,'0'0'102'16,"0"0"27"-16,0 0 178 0,-27-92 277 15,21 69 145-15,0 10-630 16,3 2-99-16,0 8 0 16,0 3 0-16,2 0 0 15,1 0 0-15,0 19 0 16,0 12 0-16,0 9 0 15,10 0 0-15,2 2 0 16,1-5 0-16,-4 2 0 16,0 0 0-16,-1 1 0 15,-3 2 0-15,0 2 0 16,1 4 0-16,-1-2 0 0,-1-2 0 16,2-3 0-16,1-7 0 15,-2-9 0-15,-1-8 0 16,-1-8 0-16,-1-8 0 15,-1-1 0-15,-1 0 0 16,2 0 0-16,-1-4 0 16,4-22 0-16,11-13-470 15,9-18-663-15,13-9 821 16</inkml:trace>
  <inkml:trace contextRef="#ctx0" brushRef="#br0" timeOffset="27669.26">23586 12812 70 0,'0'0'78'15,"0"0"-3"-15,0 0 26 16,22-71-17-16,-22 71 30 16,0 0 4-16,0 2-81 15,-18 22-32-15,-9 9 20 16,-7 8 133-16,-3 0-1 16,2-3-19-16,2-3 10 15,8-7 18-15,4-7-46 16,9-8-81-16,5-4-39 15,4-2 28-15,2 1-28 16,1 2 6-16,0 4 33 16,3 1-33-16,20 5 68 15,15-2 12-15,9 1-10 16,7-1-30-16,-3-1-29 16,-5-1 1-16,-13-3-13 15,-12-2-5-15,-9-2-5 0,-9-3-232 16,-3-3-223-16,0 1-87 15,0-4 154-15,0 0 201 16,0-9 4-16</inkml:trace>
  <inkml:trace contextRef="#ctx0" brushRef="#br0" timeOffset="28039.82">23829 13077 113 0,'0'0'106'16,"0"0"77"-16,0 0 48 15,0 0-100-15,0 0-75 0,0 0-24 16,55-8 114 0,-37 8-80-16,1 0-16 0,-1 0-41 15,0-4 28-15,-4-11 17 16,-1-5-10-16,-6-1 6 16,-2 1-15-16,-5 2-15 15,0 1 38-15,0 4-22 16,-6 4-3-16,-10 3-6 15,-2 4-5-15,-5 2-11 16,-2 0-6-16,2 16-5 16,0 9 17-16,5 6-17 15,7 7 22-15,8 3-5 16,3 2-12-16,0-3-5 0,14-6 12 16,5-5-7-1,3-9-5-15,1-4-22 16,5-8 10-16,7-5-119 0,2-3-358 15,2 0 58-15,-5-13 168 16,-6-3 111-16</inkml:trace>
  <inkml:trace contextRef="#ctx0" brushRef="#br0" timeOffset="28393.3">24115 12984 91 0,'0'0'66'0,"0"0"21"0,0 0 15 15,0 0 25-15,0 0-12 16,0 0-87-16,42-31-6 16,-16 40 26-16,-1 11 27 15,2 4 60-15,-4 5 88 16,-4 1-20-16,-3 1 3 16,-6-4-56-16,-5-7-82 15,-2-8-5-15,-3-6-23 16,0-6-22-16,0 0 109 15,0-8-74-15,0-17-53 16,0-10 0-16,0-3 0 16,0 0 0-16,7 3 0 15,-1 7 0-15,0 2 0 16,2 5 0-16,-2 5 0 16,1 4 0-16,-4 4 0 15,0 3 0-15,6 5 0 16,9 0-284-16,4 5-977 0,4 10 936 15</inkml:trace>
  <inkml:trace contextRef="#ctx0" brushRef="#br0" timeOffset="29120.35">24579 12908 95 0,'0'0'109'0,"0"0"78"15,0 0 328-15,0 0 336 0,0 0-561 16,0 0-290 0,5-60 0-16,-5 60 0 0,0 0 0 15,4 7 0-15,7 11 0 16,2 6 0-16,2 7 0 16,-1 3 0-16,-5 6 0 15,-1 2 0-15,-3 2 0 16,-4-2 0-16,-1-3 0 15,0-6 0-15,0-8 0 16,0-13 0-16,0-8 0 16,0-4 0-16,0 0 0 15,0-13 0-15,6-12 0 16,3-11 0-16,6-5 0 0,2-2 0 16,-1 4 0-1,-1 9 0-15,0 10 0 0,-8 10 0 16,-1 6 0-16,-3 4 0 15,2 0 0-15,4 0 0 16,4 11 0-16,9 10 0 16,4 8 0-16,-2 3 0 15,-3 1 0-15,1-6 0 16,0-3 0-16,-2-6 0 16,-1-8 0-16,0-6 0 15,4-4 0-15,5-4 0 16,5-19 0-16,2-6 0 0,-4-1 0 15,-7 0 0-15,-8 2 0 16,-7 3 0-16,-4 0 0 16,-5 3 0-16,0 2 0 15,0-2 0-15,0 1 0 16,-5 5 0-16,-1 4 0 16,1 6 0-16,2 6 0 15,-1 0 0-15,-3 5 0 16,-2 18 0-16,-2 6 0 15,1 7 0-15,4 5 0 16,4 0 0-16,2 1 0 16,0-3 0-16,5-8 0 15,10-7 0-15,4-8 0 16,8-9 0-16,6-7-53 16,4 0-692-16,3-4-3 15,-4-17 445-15,-5-8 105 16</inkml:trace>
  <inkml:trace contextRef="#ctx0" brushRef="#br0" timeOffset="29497.86">25428 12430 174 0,'0'0'45'0,"0"0"97"16,0 0 255-1,-21-73 335-15,20 69-175 0,-1 4-557 16,2 0 0 0,0 1 0-16,0 28 0 0,0 18 0 15,8 21 0-15,1 18 0 16,3 15 0-16,-5 5 0 16,-2 3 0-16,1-9 0 15,1-20 0-15,-1-12 0 16,2-16 0-16,-1-15 0 15,0-10 0-15,-2-8 0 16,-4-9 0-16,2-8 0 16,-1-2 0-16,-2 0 0 15,1 0 0-15,-1 0 0 16,0 0 0-16,0 0 0 0,0-1 0 16,0-13 0-16,-10-12-1117 15,-14-20 212-15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30:14.75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4823 1600 69 0,'0'0'73'16,"0"0"11"-16,0 0 4 16,0 0 28-16,0 0-3 15,0 0 15-15,0 0 40 16,0 0 15-16,-4-37-32 15,2 37 3-15,2 0-24 16,0 0-10-16,0 0-30 0,0 0-11 16,0 0-22-1,0 0-28-15,0 0-29 0,0 0 0 16,0 4-34-16,0 10-35 16,0 6 69-16,0 7 6 15,9 4-6-15,0 2 11 16,3 5-11-16,1-3 0 15,-2-2-11-15,2-6 11 16,-1-4-12-16,-1-11 1 16,0-1 0-16,0-5 11 15,0-6 17-15,5 0-17 16,-1 0 51-16,10-13 1 16,-1-6-18-16,0-3-17 15,-6-5 1-15,0-1 45 0,-5-1-22 16,-4 0-12-1,-3-1-5-15,-3 3-24 0,-3 2 0 16,0 5 0-16,0 2 0 16,0 3 0-16,0 4 0 15,-3 5 0-15,0 3 0 16,1 1 0-16,2 2 0 16,0 0 0-16,0 0 0 15,0 0 0-15,0 6 0 16,0 10 0-16,0 8 0 15,2 7 0-15,4 2 0 16,3 9 0-16,-4 2 0 16,-1 5 0-16,-3 3 0 15,-1-1 0-15,0-2 0 16,0-5 0-16,-4-5 0 0,-5-3 0 16,-3-6 0-16,-4-1 0 15,-4-5 0-15,-1-3 0 16,-4-5 0-16,3-6 0 15,2-4 0-15,2-4 0 16,6-2 0-16,1 0 0 16,3-8 0-16,2-4-335 15,6-4-339-15,0 0 64 16,24-1 338-16</inkml:trace>
  <inkml:trace contextRef="#ctx0" brushRef="#br0" timeOffset="572.47">5484 2215 47 0,'0'0'69'0,"0"0"13"16,0 0 9-16,0 0 61 15,0 0 71-15,0 0 122 16,0-51 35-16,0 50 6 16,0 1-114-16,0 0-272 15,-3 0 0-15,3 0 0 0,0 0 0 16,0 0 0-16,0 0 0 15,0 6 0-15,0 6 0 16,0 5 0-16,0 4 0 16,0-1 0-16,0 1 0 15,3-3 0-15,0 0 0 16,2-4 0-16,-1-4 0 16,2-4 0-16,-2-5 0 15,1-1 0-15,1 0-431 16,3-3-117-16,6-11 36 15,-3-9 207-15,-8-1 137 16</inkml:trace>
  <inkml:trace contextRef="#ctx0" brushRef="#br0" timeOffset="889.06">5495 1848 129 0,'0'0'92'16,"0"0"54"-16,0 0 9 16,0 0-68-16,0 0-41 15,0 0-39-15,-3 22 20 16,-2-15 66-16,2-4 48 16,3-2 77-16,-3-1 142 0,3 0 115 15,-3 0-404-15,3 0-71 16,0 0 0-16,-3-4 0 15,1-2 0-15,1 0 0 16,1 3 0-16,0 1 0 16,0 2 0-16,0 0 0 15,0 0 0-15,1 21-1274 16,4 3 708-16,-5 7 359 16</inkml:trace>
  <inkml:trace contextRef="#ctx0" brushRef="#br0" timeOffset="5561.87">6233 1355 23 0,'0'0'69'0,"0"0"-10"15,0 0 7-15,0 0 21 16,0 0 39-16,0 0 43 16,0 0 74-16,9-45-26 15,-9 45-57-15,0 0-31 16,0 0-82-16,0 6-47 15,-7 11-102-15,-4 12 43 16,-1 14 59-16,-7 15 54 16,-2 7-30-16,4 6 33 15,1-4-16-15,4 2-41 0,3-1 37 16,3-1-27 0,5-4 23-16,1-7-33 0,4-8 16 15,14-7-16 1,10-9 11-16,4-3 27 15,4-5 18-15,-2-7-28 0,-4-3 34 16,-8-6-6-16,-3-2 13 16,-10-2-34-16,-4-1-18 15,-4-1-5-15,-1-2-7 16,0 0 7-16,0 0 0 16,0 0-12-16,0 0 0 15,0 0-98-15,0-2-140 16,0-12-366-16,0-6-67 0,0-4 415 15</inkml:trace>
  <inkml:trace contextRef="#ctx0" brushRef="#br0" timeOffset="6338.52">6801 1782 109 0,'0'0'94'16,"0"0"87"-16,0 0 137 0,0 0 214 15,0 0 72-15,0-77-395 16,0 71-209-16,-1 2 0 15,1 1 0-15,0 3 0 16,0 0 0-16,0 0 0 16,-2 0 0-16,2 0 0 15,0 14 0-15,0 8 0 16,2 10 0-16,10 9 0 16,1 2 0-16,4 4 0 15,-1-5 0-15,-4-2 0 16,0-8 0-16,-2-10 0 15,-4-9 0-15,-1-7 0 16,-4-6 0-16,4 0 0 16,-2 0 0-16,4-7 0 0,4-12 0 15,-1-5 0-15,5-7 0 16,-1-7 0-16,0-2 0 16,-3 1 0-16,-5 3 0 15,1 12 0-15,-4 7 0 16,0 8 0-16,-1 7 0 15,-1 2 0-15,-1 0 0 16,5 3 0-16,1 17 0 16,3 10 0-16,1 8 0 15,2 6 0-15,-3-2 0 16,1-3 0-16,1-10 0 16,-2-9 0-16,1-12 0 15,-1-6 0-15,2-2 0 0,5-3 0 16,6-14 0-16,1-6 0 15,2-1 0-15,-4-2 0 16,1 1 0-16,-7 0 0 16,-4 0 0-16,1-2 0 15,-8 1 0-15,-4 1 0 16,0 2 0-16,0 2 0 16,-4 2 0-16,-14-1 0 15,3 3 0-15,-6 3 0 16,2 2 0-16,-1 7 0 15,-1 4-53-15,-1 1-1203 16,4 0 769-16,9 0 311 0</inkml:trace>
  <inkml:trace contextRef="#ctx0" brushRef="#br0" timeOffset="6694.28">6696 1367 125 0,'0'0'69'0,"0"0"9"15,0 0 9-15,0 0-26 16,0 0-28-16,0 0-28 15,47 0 2-15,20 0-7 16,26-5 53-16,11-4-6 16,-2 3-34-16,-13 1-11 15,-16 2 6-15,-19 1-6 16,-21 2 0-16,-21 0-2 16,-9 0-6-16,-3 0-9 15,0 2-51-15,-12 11 7 16,-10 4 13-16,-7 5-57 15,1-1-16-15,7-5-10 16</inkml:trace>
  <inkml:trace contextRef="#ctx0" brushRef="#br0" timeOffset="7294.16">7813 1938 87 0,'0'0'57'0,"0"0"17"16,0 0 9-16,0 0 5 15,0 0-10-15,0 0-21 16,0 3-16-16,-2 0 56 15,-1 1 83-15,1-4 75 16,0 0 58-16,2 0 161 0,0 0-311 16,-1 0-163-16,-1-2 0 15,2-4 0-15,0-1 0 16,0 1 0-16,0 4 0 16,0 2 0-16,0 0 0 15,0 0 0-15,0 0 0 16,0 0 0-16,0 5 0 15,0 2 0-15,0-2 0 16,0 1 0-16,0-3 0 16,-3 2 0-16,-3-5 0 15,0 0 0-15,0 0 0 16,-3 0 0-16,2 0 0 16,2-6 0-16,5-3 0 0,0-1-157 15,21 0-1031-15,18-2 699 16</inkml:trace>
  <inkml:trace contextRef="#ctx0" brushRef="#br0" timeOffset="7939.59">8190 1657 105 0,'0'0'97'0,"0"0"42"16,0 0 91 0,0 0 5-16,0 0-96 0,0 0-41 15,108-15-4-15,-73 40 77 16,-2 8-27-16,-6 11 54 16,-6 7-68-16,-6 8-95 15,-12 3 5-15,-3-4 6 16,0-10-28-16,-5-11-1 15,-6-13-11-15,2-9 11 16,3-10 6-16,4-5 0 16,1 0 19-16,1 0-42 15,0-12 0-15,0-6 0 16,0-7 0-16,6-8 0 0,14-6 0 16,6-9 0-1,4-2 0-15,1 0 0 0,-4 7 0 16,-5 6 0-16,-8 9 0 15,-1 4 0-15,-5 8 0 16,-5 3 0-16,-2 8 0 16,-1 2 0-16,0 3 0 15,0 0 0-15,0 0 0 16,0 0 0-16,0 13 0 16,-6 7-47-16,-4 14 47 15,-2 6 0-15,3 6 34 16,4 0-21-16,5-5-13 15,0-4 0-15,3-6 0 16,11-6 0-16,7-2 0 0,-2-3 0 16,-1-5 0-16,-2-2 0 15,-2-3 0-15,-1-3 0 16,-4-5 0-16,-4-1 0 16,-4-1 0-16,-1 0 0 15,0 0 0-15,0 0-329 16,0 0-444-16,0-9 202 15,0-3 312-15</inkml:trace>
  <inkml:trace contextRef="#ctx0" brushRef="#br0" timeOffset="9528.02">8174 1367 3 0,'0'0'43'16,"0"0"-3"-16,0 0 13 16,0 0 8-16,0 0 1 15,0 0 14-15,-20 0 25 16,20 0 25-16,0 0-16 0,0 0-15 15,0 0-3 1,0 0-24-16,0 0-45 0,2 0-23 16,15 0-61-16,18 0-2 15,10 0 63-15,18-2 26 16,-1-1-2-16,-5-3-11 16,-9 0 7-16,-8 2-9 15,-10 0 11-15,-12 1 1 16,-6 1 11-16,-8 2 11 15,-2 0 9-15,-2 0-27 16,0 0 0-16,0 0-9 16,0 0-18-16,0 0 0 15,0 0-45-15,0 0-36 16,0 0-143-16,0 0-57 0,0 2 42 16,0 1 94-16,0 1-13 15</inkml:trace>
  <inkml:trace contextRef="#ctx0" brushRef="#br0" timeOffset="13049.6">9435 1551 101 0,'0'0'37'0,"0"0"31"16,0 0 30-16,0 0 51 15,0 0 27-15,0 0 40 16,0 0 67-16,0-17 20 15,0 17 35-15,0 0-60 16,0 0-278-16,0 0 0 16,0 0 0-16,0 0 0 15,0 0 0-15,0 0 0 0,0 10 0 16,0 10 0 0,0 12 0-16,7 3 0 0,-1 1 0 15,3 2 0-15,-1-4 0 16,-4 3 0-16,3-1 0 15,-2 0 0-15,-1-3 0 16,2-4 0-16,-3-5 0 16,-1-5 0-16,1-8 0 15,-3-5 0-15,0-3 0 16,4-3 0-16,-4 0 0 16,0 0 0-16,0 0-232 15,0 0-478-15,0 0 99 16,0 0 331-16</inkml:trace>
  <inkml:trace contextRef="#ctx0" brushRef="#br0" timeOffset="13351.78">9205 1871 70 0,'0'0'53'0,"0"0"-20"16,0 0 13-16,0 0-31 16,0 0-13-16,92-16 2 15,-26 12 3-15,7-2 8 16,0 1-2-16,-7-1-2 0,-10 3 2 16,-9 0-2-1,-11 2 2-15,-12 1-9 0,-11 0-2 16,-10 0-2-16,-3 0-9 15,0 0-17-15,0 1-10 16,-3 5 7-16,-4-3-33 16,7-3-46-16</inkml:trace>
  <inkml:trace contextRef="#ctx0" brushRef="#br0" timeOffset="13984.51">10188 1557 167 0,'0'0'70'16,"0"0"129"-16,0 0 147 16,-6-86 189-16,4 78-26 15,2 4-288-15,0 4-221 16,0 0 0-16,0 0 0 15,0 0 0-15,0 11 0 16,0 17 0-16,0 13 0 16,0 10 0-16,6 4 0 15,-1 3 0-15,-2-1 0 16,0 3 0-16,-1-5 0 16,-2-4 0-16,0-7 0 0,0-11 0 15,0-6 0-15,0-13 0 16,0-5 0-16,0-6 0 15,0-3 0-15,1 0 0 16,1-2 0-16,1-10 0 16,2-10 0-16,1-4 0 15,3-3 0-15,2 0 0 16,8 1 0-16,-1 5 0 16,2 3 0-16,0 5 0 15,4 3 0-15,-1 7 0 16,1 5 0-16,1 0 0 15,0 7 0-15,-1 11 0 16,-7 7 0-16,-1 2 0 0,-9 3 0 16,-5 0 0-16,-2 1 0 15,0-2 0-15,-11-3 0 16,-8-6 0-16,0-5 0 16,-8-5 0-16,3-8 0 15,-6-2 0-15,-1 0 0 16,-1 0 0-16,2-2 0 15,5-8 0-15,4 0 0 16,8-1-94-16,7-3-496 16,6-5-164-16,9-1 367 15,22-3 196-15</inkml:trace>
  <inkml:trace contextRef="#ctx0" brushRef="#br0" timeOffset="14741.67">10945 1352 85 0,'0'0'64'15,"0"0"9"-15,0 0 24 16,0 0 57-16,0 0 17 16,0 0 64-16,-6-15 55 15,6 15-12-15,0 0-86 16,0 0-79-16,0 0-102 15,0 0-11-15,16 5-62 16,5 10 45-16,12 6 17 16,-3 2 39-16,-2 1 1 15,-4-2-5-15,-5 0-12 0,-5 0 5 16,-1 2-16 0,-3 2 17-16,-2 2-6 0,-2 2 12 15,-2 2 5-15,-2 2 1 16,-2 3-23-16,0-2-18 15,0 0 0-15,0-2 0 16,0-1 0-16,0-1 0 16,0-4 0-16,0-2 0 15,-6-4 0-15,3-4 0 16,0 1 0-16,0-3 0 16,0-1 0-16,-2 1 0 15,1 2 0-15,-2 2 0 16,-1 1 0-16,1-1 0 15,-2-2 0-15,-1 1 0 16,0-3 0-16,-1 2 0 0,-1-1 0 16,-4 4 0-16,0-1 0 15,1-1 0-15,-2-1 0 16,5-5 0-16,3-3 0 16,2-4 0-16,3-2 0 15,0-1 0-15,0-1 0 16,-1-1 0-16,4 0 0 15,-3 0 0-15,3 0 0 16,0 0 0-16,-2 0 0 16,-1 0 0-16,-3 0-261 15,2-6-725-15,-1-12 431 16</inkml:trace>
  <inkml:trace contextRef="#ctx0" brushRef="#br0" timeOffset="19530.09">11831 1442 68 0,'0'0'40'0,"0"0"37"15,0 0-14-15,0 0 42 16,0 0 56-16,0 0 73 15,0 0 73-15,0-46 59 16,0 45-52-16,0 0-84 16,0 1-148-16,0-2-82 0,0 2 0 15,0 0 0-15,0 0 0 16,0 0 0-16,0 0 0 16,0 3 0-16,13 10 0 15,11 7 0-15,16 7 0 16,8 2 0-16,4 4 0 15,2-4 0-15,-8-2 0 16,-7-3 0-16,-3-4 0 16,-11-3 0-16,-4-3 0 15,-5-5 0-15,-4-3 0 16,-6-3 0-16,-3-2 0 16,-1-1 0-16,-2 0 0 15,0 0 0-15,0 0 0 16,0 2 0-16,0 1 0 0,0 5 0 15,-6 4 0-15,-6 8 0 16,-7 2 0-16,-5 4 0 16,-6 6 0-16,0 1 0 15,-3-3 0-15,-1 0 0 16,1-6 0-16,3-2 0 16,2-2 0-16,8-4 0 15,3-5 0-15,7-4 0 16,6-4 0-16,2-3 0 15,2 0 0-15,0 0 0 16,0 0 0-16,0 0 0 16,0 0 0-16,0 0 0 15,2-5 0-15,4 0 0 0,9-2 0 16,6 6-486-16,4 1-508 16,-7 3 644-16,-5 13 195 15</inkml:trace>
  <inkml:trace contextRef="#ctx0" brushRef="#br0" timeOffset="19902.25">11835 2271 30 0,'0'0'84'16,"0"0"7"-16,0 0 0 15,0 0 32-15,0 0 48 16,0 0-10-16,-6 0-6 16,6 0-39-16,0 0-19 15,5 0-29-15,28 0-50 16,22 0 45-16,24-5 148 16,13-4-135-16,7-2-3 15,-4 0-28-15,-10 1 11 16,-16 0-5-16,-26 4 13 15,-19 4-24-15,-16 0-11 16,-8 2 0-16,0 0 11 16,0 0 1-16,-3 0-41 0,-13 0-6 15,-6 0-35-15,-5 0-155 16,-2 0-262-16,5 0-195 16,9-7 235-16,13-11 189 15</inkml:trace>
  <inkml:trace contextRef="#ctx0" brushRef="#br0" timeOffset="20615.53">13321 1504 31 0,'0'0'39'16,"0"0"19"-16,0 0 4 15,0 0-2-15,0 0 23 0,0 0 89 16,-6-66 79 0,5 59 217-16,-1 2 48 0,2 1-209 15,-1 1-307-15,1 0 0 16,0 2 0-16,0 0 0 15,0 1 0-15,0 0 0 16,0 0 0-16,0 0 0 16,0 0 0-16,0 0 0 15,0 12 0-15,0 7 0 16,0 6 0-16,0 7 0 16,0 4 0-16,0 6 0 15,0 2 0-15,1 4 0 0,5 1 0 16,0-1 0-16,-2-3 0 15,1-4 0-15,-2-4 0 16,0-9 0-16,2-6 0 16,-2-4 0-16,0-8 0 15,-1-4 0-15,-2-4 0 16,0 0 0-16,0-1 0 16,0-1 0-16,0 0 0 15,0 0 0-15,0 0 0 16,0 0 0-16,0 0 0 15,0 0 0-15,0 0 0 16,2 0 0-16,-1-11 0 16,1-2-453-16,-1-2-472 0,-1 4 552 15,0 3 202-15</inkml:trace>
  <inkml:trace contextRef="#ctx0" brushRef="#br0" timeOffset="21180.49">13330 1447 45 0,'0'0'33'15,"0"0"18"-15,0 0-2 16,0 0-5-16,0 0 2 16,0 0 13-16,-9-43 17 15,9 41 22-15,0-1 10 16,0 3 23-16,0-1 45 15,0-1 5-15,0 1-10 16,0 0-55-16,0-2-21 16,0 1-29-16,1 0-56 15,2 2-4-15,-3 0 5 0,0 0-11 16,0 0 5-16,0 0 1 16,0 0-6-16,0 0 5 15,0 0-10-15,0 0-23 16,-3 0 23-16,-8 5 5 15,-6 4 38-15,-10 2 24 16,-6 2 11-16,-8 1-10 16,1 2-23-16,-4-1-40 15,1 0-5-15,7-2 5 16,9-1-18-16,11-4-16 16,6-2-212-16,7 1-176 15,3 1-10-15,0 2 116 0,19 1 164 16,14-2 45-16</inkml:trace>
  <inkml:trace contextRef="#ctx0" brushRef="#br0" timeOffset="22353.93">13167 2105 15 0,'0'0'33'0,"0"0"1"16,0 0-3-16,0 0 0 15,0 0 0-15,0 0 2 16,-5 1 1-16,5-1 0 16,0 0 9-16,14 0 6 15,13 0-11-15,14-7 0 16,14 0-17-16,6-2-15 15,1 4-1-15,-3 0-3 16,-10 1-1-16,-10 4 2 0,-17-2-3 16,-10 2 2-1,-9 0-2-15,-3 0 0 0,0 0 0 16,0 0 2 0,-5 0-1-16,-18 0-1 0,-13 0 15 15,-12 7-6-15,-1 0-9 16,0-1 11-16,3-2-6 15,5-1 0-15,5-2 3 16,5 0 2-16,6 2 7 16,7 0-2-16,1-2-5 15,11 1 7-15,2-2 5 16,2 1 16-16,2-1 13 0,0 0 8 16,0 0 11-1,0 0 7-15,0 0-77 0,18 0 0 16,20 0-114-16,14 0 19 15,6 0-15-15,-7 0 5 16,-14 0 41-16,-12 0 30 16,-11 0 18-16,-8 0 16 15,-6 0 1-15,0 0 10 16,0 0 8-16,-3 0 5 16,-12 0-4-16,-12 0-7 15,-6-1-13-15,-4 1 4 16,-9 0 8-16,2 0 30 15,4 0 27-15,9 0 30 16,13 0 28-16,8 0 38 16,8 0-66-16,2 0-60 15,0 0 21-15,0 0-56 16,2 0-4-16,11-2-41 0,9-2-25 16,12 0 61-16,8-3 5 15,4 1 21-15,-5 0-16 16,-8 1 17-16,-8 3-13 15,-13 0 0-15,-9 2-9 16,-3 0 37-16,0 0 15 16,0 0-8-16,-12 0-29 15,-7 0 14-15,-11 0-8 16,-7 9-16-16,-4-2 16 16,0 4-16-16,5-2 11 15,9-3 20-15,12-2 18 16,6-2-11-16,7-1-32 0,2-1-11 15,0 0-11-15,0 0-11 16,14 0-100-16,14 0-436 16,11 0 192-16,3 0 81 15</inkml:trace>
  <inkml:trace contextRef="#ctx0" brushRef="#br0" timeOffset="49937.94">23859 1597 39 0,'0'0'54'16,"0"0"-1"-16,0 0 1 16,0 0-6-16,0 0 3 15,0 0 10-15,0 0 0 16,1-7-3-16,-1 7 5 16,0 0-17-16,0 0-22 15,0 2-9-15,-12 14-7 16,-6 7 8-16,-9 6 2 15,-4 9 2-15,-6 2 1 16,-6 2-11-16,4-5 8 16,0-2 5-16,8-6-2 15,7-7 9-15,8-6 10 0,8-9-23 16,5-5-4-16,3-2-9 16,0 0 12-16,0 0 20 15,0 0 102-15,0-1 10 16,11-16-29-16,9-6-104 15,9-9-15-15,4-2-5 16,4-1 5-16,-3 4 5 16,-2 4 11-16,-6 4 10 15,-3 3 5-15,-4 2 50 16,-4 4-32-16,1 3 34 16,1 3-26-16,1 2-57 15,1 5-23-15,7 1 1 16,2 0-12-16,0 1 0 15,-1 9 34-15,-2 1-5 0,-5-2 5 16,1-1 0-16,-4-1 16 16,-1 0-16-16,-2-1 6 15,-3-2-6-15,-1 2 0 16,-1-2 0-16,-4-2 23 16,-1 1-46-16,-2-3-43 15,1 0-165-15,-2 0-218 16,-1 2 41-16,-1 1 183 15,-23 1 75-15</inkml:trace>
  <inkml:trace contextRef="#ctx0" brushRef="#br0" timeOffset="50854.11">23803 1607 91 0,'0'0'73'16,"0"0"25"-16,0 0 31 16,0 0 51-16,0 0 75 15,0 0 60-15,14-50-72 16,-14 50-61-16,0 0-104 16,0 0-66-16,0 0-12 15,2 10-28-15,3 7 28 16,0 7 56-16,1 6 0 0,-2 5-16 15,1 9 6-15,-1 4-17 16,-1 2 0-16,3 6 29 16,0-1-12-1,2 2-17-15,-1 6 1 0,2 4-30 16,0 4 0-16,0 7 0 16,-3 6 0-16,1 8 0 15,-2 7 0-15,-2 4 0 16,-2-1 0-16,2-5 0 15,-1-1 0-15,-1-4 0 16,2-5 0-16,-1-2 0 16,1 1 0-16,0 1 0 15,1 4 0-15,1 6 0 0,2 0 0 16,4 1 0 0,0-4 0-16,2-4 0 0,1 0 0 15,-2-3 0-15,2-3 0 16,-1-2 0-16,-1 0 0 15,-3 1 0-15,-2-2 0 16,-2 5 0-16,-2 5 0 16,2 1 0-16,2-2 0 15,3 2 0-15,2 0 0 16,3-3 0-16,-1 3 0 16,-4-2 0-16,0-1 0 15,-2 1 0-15,-3 0 0 16,1 4 0-16,1 6 0 15,-1 5 0-15,1 1 0 0,1 0 0 16,-2 2 0-16,3-2 0 16,-5 2 0-16,1 1 0 15,-2-1 0-15,0 1 0 16,-2 7 0-16,-1 1 0 16,2 0 0-16,-1 3 0 15,2-6 0-15,0-1 0 16,0 2 0-16,0-2 0 15,-3-1 0-15,1 1 0 16,1 5 0-16,-2-5 0 16,0 2 0-16,0-2 0 15,0-9 0-15,0 0 0 16,0-8 0-16,0-4 0 16,0-9 0-16,0-6 0 0,0-11 0 15,0-11 0-15,4-14 0 16,0-13 0-16,-1-11 0 15,0-11 0-15,-3-6-261 16,0-1 58-16,0-22 126 16,0-9-752-16,-2-15 381 15</inkml:trace>
  <inkml:trace contextRef="#ctx0" brushRef="#br0" timeOffset="52067.46">23413 8533 38 0,'0'0'50'0,"0"0"-7"16,0 0 8-16,0 0-13 0,0 0-7 15,0 0-9-15,-30-6 4 16,30 6-1 0,0 0-2-16,0 0-5 0,0 0-5 15,0 0-5-15,16 1-6 16,14 2 10-16,21-1 41 15,22-2-1-15,16 0-7 16,10 0-13-16,2 0-15 16,10-5 6-16,6 1 4 15,19-1 1-15,16-4 2 16,19-1-15-16,32-5-4 16,34-2-6-16,37 0 72 15,35-2-50-15,25 2 6 16,11 1-16-16,7 2 0 15,3 3-14-15,-6-1 34 0,-4 2-37 16,-9 0 0-16,-8-3 4 16,-13 1-4-16,-19-5-11 15,-18 0-25-15,-29-4 36 16,-34 2-7-16,-36 2-3 16,-46 2-17-16,-35 1 17 15,-27-2 3-15,-13-1 14 16,0-2-4-16,6-4 1 15,10-2-4-15,6 3 0 16,0 5 3-16,-5 6-3 16,-11 7 0-16,-7 4-3 15,-10 0-24-15,-5 0 18 16,0 0 6-16,6 3-2 16,4 0-4-16,9-1-3 0,3 1 18 15,2 0-12-15,-5 1 0 16,-10 2 3-16,-7-3 3 15,-8-2-3-15,-6-1 6 16,-2 0 0-16,5 0 0 16,9 0-3-16,15-6 0 15,17 1 6-15,2 1-6 16,-4 4 9-16,-14-2-6 16,-18 1 3-16,-15 1-6 15,-11-2 34-15,-6-2-14 16,-2 2 30-16,-5-1 7 0,-1 1-3 15,0 2-12-15,0 0-4 16,0-1 12-16,0 0 14 16,-13-4-20-16,-14-3 57 15,-10-2-86-15,-11-2-10 16,0 1 6-16,2-3-11 16,7-1 5-16,3-1 75 15,3 2-59-15,7-2 45 16,3 3 18-16,5 1 12 15,2 1 59-15,5 1-15 16,5 4-140-16,2 4 0 16,4 2 0-16,0 0 0 0,0 0 0 15,0 0 0-15,12 4 0 16,16 10 0-16,11 4 0 16,10 2 0-16,1-3 0 15,-3 1 0-15,0-3 0 16,0-5 0-16,-2-3 0 15,-7-1 0-15,-9-4 0 16,-11-1 0-16,-10 2 0 16,-7-2 0-16,-1 2 0 15,0 4 0-15,-1 5 0 16,-15 7 0-16,-3 2 0 16,-4 2 0-16,-9-3 0 15,-5-3 0-15,-8-2 0 16,-16-2 0-16,-18-4-524 15,-23-3-570-15,-23-6 779 0</inkml:trace>
  <inkml:trace contextRef="#ctx0" brushRef="#br0" timeOffset="52759.52">25564 7549 42 0,'0'0'71'16,"0"0"-10"-16,0 0 19 0,0 0 16 15,0 0 7-15,0 0-11 16,2 4-55-16,21-1-31 16,18 0 28-16,14 0 71 15,8-3 23-15,-4 0-4 16,-10 0-48-16,-13 0 1 15,-15 0-4-15,-9 0-64 16,-11 0 45-16,-1 0-14 16,0 0-40-16,-1 0-116 15,-14-4-221-15,-4-6-68 16,-7-7 177-16,0-7 9 16</inkml:trace>
  <inkml:trace contextRef="#ctx0" brushRef="#br0" timeOffset="53132.04">25771 6842 106 0,'0'0'72'0,"0"0"12"16,0 0 19-16,0 0 37 0,0 0-3 16,0 0 53-1,-3-4 33-15,11-3 70 0,22-4-53 16,19-6-42-16,11-2-192 16,8 3 46-16,-8 2-1 15,-14 3 13-15,-14 3-18 16,-13 2-4-16,-13 4-42 15,-6 0 0-15,0 0 0 16,0 1 0-16,0 1 0 16,-2 0-169-16,-7 0-214 15,1 6-216-15,2 2 71 16,6-2 313-16</inkml:trace>
  <inkml:trace contextRef="#ctx0" brushRef="#br0" timeOffset="53465.51">27023 7341 51 0,'0'0'69'15,"0"0"27"-15,0 0 60 16,0 0 112-16,0 0 160 16,0 0-1-16,114-12-96 0,-59-2-110 15,3 0-221-15,-5 1 0 16,-6 0 0-16,-11 5 0 16,-14 0 0-16,-11 5 0 15,-8-1 0-15,-3 4 0 16,0-2 0-16,0 1 0 15,-2-2 0-15,-13-4-442 16,-9-6-471-16,-6-10 418 16</inkml:trace>
  <inkml:trace contextRef="#ctx0" brushRef="#br0" timeOffset="53757.4">27080 6443 138 0,'0'0'83'16,"0"0"106"-16,0 0 100 16,0 0 84-16,0 0 83 15,0 0-244-15,60-44-177 16,-7 34 11-16,8 2-46 15,2 0 23-15,-9 3-23 16,-15 1 5-16,-16 1-5 16,-14 2-34-16,-9 1-339 15,0 0-101-15,-10 0 48 0,-25-6 151 16,-17-7 71 0</inkml:trace>
  <inkml:trace contextRef="#ctx0" brushRef="#br0" timeOffset="54065.57">25572 5891 127 0,'0'0'67'16,"0"0"10"-16,0 0 94 0,89-32 45 16,-43 20 64-16,1 1 35 15,0 0-34-15,-2 0-35 16,-2 2-131-16,-3 1-68 16,-7 2-30-16,-9 3-17 15,-9 3-156-15,-3 0-315 16,-5 6-177-16,-2 6 276 15,-5-3 201-15</inkml:trace>
  <inkml:trace contextRef="#ctx0" brushRef="#br0" timeOffset="54789.86">28763 2139 127 0,'0'0'65'0,"0"0"70"16,0 0 178-16,0 0 202 15,0 0 128-15,-3-72-394 16,1 72-249-16,2 0 0 16,0 3 0-16,0 18 0 15,0 10 0-15,3 10 0 16,8 4 0-16,0 0 0 0,0 2 0 15,-2-4 0-15,0-6 0 16,-2-5 0-16,-1-9 0 16,-1-6 0-16,-2-9 0 15,-2-2 0-15,1-6 0 16,-2 0 0-16,0 0 0 16,0 0-448-16,-3-7-482 15,-18 1 472-15,-12 2 264 16</inkml:trace>
  <inkml:trace contextRef="#ctx0" brushRef="#br0" timeOffset="54964.48">28482 2384 75 0,'0'0'125'16,"0"0"-11"-16,0 0 55 15,88-47-76-15,-10 33-49 16,19 1-15-16,6 3-14 15,1 3-15-15,2 1-148 16,-9 3-63-16,-12 0 60 16</inkml:trace>
  <inkml:trace contextRef="#ctx0" brushRef="#br0" timeOffset="55316.27">30056 2249 145 0,'0'0'117'0,"0"0"237"16,0 0 487-16,0 0-251 16,0-72-590-16,0 70 0 15,0 2 0-15,0 0 0 16,0 0 0-16,0 0 0 15,0 2 0-15,0 14 0 16,0 8 0-16,2 7 0 0,4 4 0 16,4 5 0-1,1 1 0-15,-2 4 0 16,0-2 0-16,1 0 0 16,-6-8 0-16,-2-5 0 0,-1-8 0 15,-1-8 0-15,0-4 0 16,0 1-647-16,-6-1-224 15,-8 0 529-15</inkml:trace>
  <inkml:trace contextRef="#ctx0" brushRef="#br0" timeOffset="55559.46">29789 2682 213 0,'0'0'135'16,"0"0"234"-16,0 0 182 15,0 0-146-15,0 0-240 16,0 0-165-16,111-24-29 16,-17 19-11-16,22 0-73 15,5 5-496-15,-12 0 0 16,-14 0 327-16</inkml:trace>
  <inkml:trace contextRef="#ctx0" brushRef="#br0" timeOffset="55921.57">31281 2894 207 0,'0'0'106'0,"0"0"372"16,0 0 449-16,0 0-598 15,0 0-329-15,0 0 0 16,15-64 0-16,-15 64 0 16,2 0 0-16,-2 0 0 15,0 0 0-15,0 10 0 16,4 17 0-16,6 13 0 15,4 12 0-15,-1 7 0 0,-1-1 0 16,0-3 0 0,-3-2 0-16,-1-6 0 0,-1-2 0 15,-5-4 0-15,-1-4 0 16,-1-9 0-16,0-4 0 16,0-3-53-16,-12-2-857 15,-10 2 275-15,-5-4 367 16,-3-10 92-16</inkml:trace>
  <inkml:trace contextRef="#ctx0" brushRef="#br0" timeOffset="56521.65">30260 2673 56 0,'0'0'61'0,"0"0"13"16,0 0 9-16,0 0 50 15,0 0 72-15,0 0 89 16,-13-38 88-16,13 37 59 16,0 1-123-16,0 0-318 15,0 0 0-15,0 0 0 0,-1 0 0 16,-1 3 0-16,-1 13 0 16,0 8 0-16,0 8 0 15,3 5 0-15,0-1 0 16,0 1 0-16,0-6 0 15,2-4 0-15,4-6 0 16,0-5 0-16,-2-6 0 16,-2-3 0-16,-1-2 0 15,2-2 0-15,1 2-163 16,6-3-791-16,7-2 340 16,8 0 357-16</inkml:trace>
  <inkml:trace contextRef="#ctx0" brushRef="#br0" timeOffset="57005.08">30925 3114 95 0,'0'0'61'16,"0"0"20"-16,0 0 38 16,0 0-38-16,92-27-39 15,10 16 21-15,33 2 35 16,14-1 20-16,-14 2 33 0,-32 2-5 15,-32 0-41 1,-32 1-69-16,-21 5-18 0,-14 0-18 16,-4 0-223-16,0 6-258 15,-10 12 178-15,-14 6 194 16</inkml:trace>
  <inkml:trace contextRef="#ctx0" brushRef="#br0" timeOffset="57463.01">32057 4223 108 0,'0'0'85'15,"0"0"68"-15,0 0 145 0,0 0 259 16,0-71 120-1,0 71-508-15,0 0-169 0,0 0 0 16,0 22 0-16,0 13 0 16,0 16 0-16,0 5 0 15,4 2 0-15,7-1 0 16,2-7 0-16,-4-4 0 16,2-10 0-16,-4-9 0 15,-4-11 0-15,-3-9 0 16,0-6 0-16,0-1 0 15,0 0-759-15,-15 0 13 16,-9-7 412-16,-19-13 137 0</inkml:trace>
  <inkml:trace contextRef="#ctx0" brushRef="#br0" timeOffset="57603.15">31805 4439 141 0,'0'0'91'0,"0"0"23"15,136-25-27-15,-50 23-56 16,11 2-22-16,-1 0-9 16,-10 0-134-16,-19 0-32 15</inkml:trace>
  <inkml:trace contextRef="#ctx0" brushRef="#br0" timeOffset="57985.14">32542 3360 109 0,'0'0'154'16,"0"0"78"-16,0 0 341 15,0 0 134-15,0 0-435 16,0 0-272-16,3-16 0 16,3 47 0-16,1 11 0 15,5 10 0-15,0 9 0 16,2 4 0-16,0 1 0 0,0-5 0 16,-1-7 0-16,-4-12 0 15,-1-7 0-15,-5-12 0 16,-2-9 0-16,-1-8 0 15,0-3 0-15,0-3-71 16,0 0-531-16,0-14 1 16,-15-14 83-16,-12-4 278 15</inkml:trace>
  <inkml:trace contextRef="#ctx0" brushRef="#br0" timeOffset="58130.44">32458 3639 139 0,'0'0'96'16,"0"0"15"-16,116-18-31 16,-48 13-53-16,5 5-27 15,1 0-16-15,-9 0-126 16,-24 9-20-16</inkml:trace>
  <inkml:trace contextRef="#ctx0" brushRef="#br0" timeOffset="65187.75">27007 1545 28 0,'0'0'31'0,"0"0"-9"0,0 0-8 16,0 0 0-16,0 0 11 16,0 0-11-16,-8-35 5 15,5 32-1-15,2 1 6 16,-2 2-4-16,0-3 5 15,3 3-4-15,0 0 12 16,0 0 6-16,0 0 5 16,0 0 9-16,0 0 21 15,-2-1 9-15,2 1 26 16,0 0 23-16,-1 0 17 16,1-1 20-16,0-1-2 15,0 1-9-15,0 1-55 16,0 0-7-16,0 0-11 0,0 0-56 15,0 0 5-15,0 0 1 16,0 0-1-16,0 0-5 16,0 0 0-16,0 0-12 15,0 0 1-15,0 0 5 16,0 0-11-16,0 0-7 16,0 0 8-16,0 0-13 15,0 0 0-15,0-2 0 16,0 2 0-16,0 0 0 15,0 0 0-15,0 0 0 16,0 0 0-16,0 0-24 16,0 0-17-16,1 0 12 15,2 0-17-15,6 0 34 16,0 3 7-16,0 1-7 0,3 1 6 16,0 0-11-16,3-2 6 15,-2 4 11-15,3 2 17 16,0-1-11-16,-1 2 5 15,4-1-11-15,0 0 0 16,3 4 6-16,3-3-6 16,0 1-12-16,2 1 12 15,-2-2 0-15,2 1 6 16,-1 0-6-16,-1-3 0 16,2 4 0-16,-2-2 6 15,-1 0 0-15,-1 1-6 16,-3 0 0-16,1 2 0 0,-1 0 0 15,-1-2 0-15,-3 0-6 16,-1 0 6 0,1-1 0-16,-3 2-6 0,0-2-5 15,-1 0 5-15,0-3-6 16,-2 3 7-16,1-2 5 16,-2 0-6-16,2 2-6 15,0-1 7-15,1-1 5 16,3-1-12-16,-5 1-11 15,4 1 0-15,-4 0 23 16,-1-2-11-16,3-1 5 16,-3 3 6-16,2-2 0 15,0 0-6-15,1 0 6 0,1 2 0 16,0-2-11-16,0 3 11 16,0-2 11-16,0-1-5 15,-3 2-12-15,2-2 18 16,-5-1-35-16,2 0 46 15,2 1-29-15,-1 3 6 16,1-4 0-16,2 2-17 16,-2 1 17-16,3-2-11 15,-2 0 11-15,2 0 11 16,-1 0-11-16,-2 1 0 16,2 1 0-16,-2-1 0 15,1 1 0-15,2-2 0 16,0 2-17-16,1-1 17 0,-2 1 0 15,5-1 0-15,-1 1 0 16,0 1 0-16,-1-3 17 16,-2 2-17-16,1-2-6 15,0 2 1-15,0-1-1 16,1 2-5-16,3 0 5 16,0 0-5-16,1 0-6 15,-1-1 0-15,-2 0 6 16,-3-1 11-16,2 2 0 15,-4-3 5-15,3 2-5 16,-1-2 0-16,2 0 0 16,0 0 0-16,2 0-5 15,0 1 5-15,0-2 0 16,-3 1 5-16,1 1-10 0,-2 3 10 16,1-3-5-16,-2 1 6 15,2-1-6-15,0 1 6 16,3-1-6-16,-1 1-6 15,0-2-5-15,-1 4 11 16,-2-3 0-16,-2 0-6 16,1 1 12-16,-1 2-1 15,2 2-5-15,-2 0 0 16,4 2 12-16,1 2-12 16,2 0 0-16,2 2 0 15,1 1 0-15,2-2 0 16,-2 1 11-16,-1 0-11 15,0 1-6-15,-2-2 6 0,-2 1 0 16,2 0 0 0,1 1 0-16,2 0 12 0,4 1-1 15,-3-2 0-15,3 3-5 16,-4-1-6-16,-1 1 5 16,0 2-5-16,-5-1 0 15,4 1 6-15,-2-2-6 16,3 2 0-16,2-1 6 15,1-1-29-15,2 1 46 16,1-1-18-16,-1 0-5 16,1-1 6-16,-1 1-6 15,-4-3 0-15,-1-1-6 0,1 0 1 16,0 0 5-16,4 0-6 16,0 2-5-16,2 0 5 15,3 1-5-15,-1 0 11 16,0 1 11-16,0 1-11 15,-2-2 0-15,-3 2 0 16,2-2 0-16,-2-1-6 16,0 1 12-16,1 0-6 15,3 0 6-15,2 2-6 16,0 1 0-16,4 1 5 16,0 2 7-16,-4 0-12 15,-1 1 0-15,-2-1 0 16,-2 1 0-16,1 0 11 0,3-1-11 15,3 3 17-15,1 1-17 16,8 1 6-16,1 1-6 16,-1 2 23-16,4 0-12 15,-2 3-22-15,-2 0 39 16,-1-1-16-16,1-1-1 16,2-2 1-16,3-4-12 15,3 2 0-15,2 3 6 16,-2-2-6-16,1 6 0 15,1-1-23-15,-3 5 23 16,3-2 0-16,-4 2 0 16,0-1 0-16,-2-1 5 15,-1-3-5-15,2 0 6 16,1-1-12-16,3 2 12 0,-2 1 0 16,2 1 5-16,-1 0 1 15,-5-3-12-15,0-2-6 16,-6-1 6-16,-3-2 12 15,-2 2 11-15,0-3-41 16,8 3 36-16,1-1-13 16,9 2-5-16,4 2 0 15,2 1 0-15,0-2-5 16,-3 1 10-16,-3-2-10 16,-5 1-1-16,-3-2 0 15,1 2 6-15,1 1 0 16,1 0 17-16,5 4-17 15,-1-1 0-15,4 0 0 16,0-3 0-16,-3-3 29 0,-8-3-29 16,-7-5 6-16,-7-4-17 15,-5-1 11-15,2-3 0 16,3 1 0-16,4 1 0 16,14 5 46-16,4 0-29 15,3 1-17-15,1-1 12 16,-11-5-12-16,-10-3 0 15,-11-4-23-15,-11-3 11 16,-5-4-17-16,-2 1 18 16,2 0 11-16,5 1 0 15,2 2 0-15,7 2 5 0,0 0-5 16,1 1 12-16,-1-1-12 16,-1-1-6-16,0 1 6 15,-3-1 12-15,1-2-6 16,6 2-1-16,8 0 18 15,9 2 12-15,6 3-29 16,-2 0-6-16,-3 1 0 16,-14-2 0-16,-7-4 30 15,-7-2-60-15,-7-3 24 16,-2-1 6-16,0-2 23 16,-2 2-23-16,2-3-5 15,-3 0-88-15,-3-3-204 16,0 0-412-16,-10 0 193 0,-20-20 241 15</inkml:trace>
  <inkml:trace contextRef="#ctx0" brushRef="#br0" timeOffset="66208.83">28899 2141 29 0,'0'0'37'15,"0"0"1"-15,0 0 12 16,0 0-8-16,0 0 7 16,0 0 21-16,0 0 19 15,-2-74 33-15,1 70 14 16,1 3 51-16,0 1 44 0,0 0-3 15,0 0-126-15,0 0-102 16,0 3-5-16,-2 14-26 16,1 7 31-16,-1 5 15 15,2 1 97-15,0 7-25 16,0 5 48-16,0 5 49 16,2 6-44-16,4 7-140 15,-3 7 0-15,2 0 0 16,0-2 0-16,-1-8 0 15,-1-7 0-15,2-4 0 16,-1-4 0-16,1-4 0 16,-1-4 0-16,1-6 0 15,-2-10 0-15,-2-6 0 16,1-5 0-16,-2-6 0 0,1-1 0 16,-1 0 0-16,0 0 0 15,0 0 0-15,0-3 0 16,0-8 0-16,0-6 0 15,0-6-730-15,0-4-170 16,-16-5 622-16</inkml:trace>
  <inkml:trace contextRef="#ctx0" brushRef="#br0" timeOffset="67258.48">28426 2430 105 0,'0'0'36'15,"0"0"12"-15,0 0 27 16,0 0-5-16,0 0 4 16,0 0 48-16,-5 0-1 15,10 0-14-15,20-9-6 16,23-3-41-16,31-3-26 15,24 1-34-15,13 4 19 16,-1 2 18-16,-9 2-16 0,-17 2-8 16,-21 3 8-1,-28-2-5-15,-22 1-12 0,-14 2-4 16,-4 0 5-16,0 0-5 16,-15 0-80-16,-22 11 39 15,-24 4 41-15,-21-1 34 16,-14 0-30-16,-4 0 20 15,2-2-20-15,8-5 30 16,16-1 17-16,22-2 83 16,20-3 65-16,20-1 10 15,12 0-3-15,0 0-26 16,2 0-180-16,26 0 0 16,26-7-30-16,27-3 13 15,24-1 17-15,7 1 17 16,-8 3-11-16,-17 0 18 0,-30 4-24 15,-27 1 0-15,-20 2 0 16,-10 0 0-16,-3 0 0 16,-31 0 0-16,-26 0 0 15,-27 5 0-15,-21 5 0 16,-4 0 0-16,4-2 0 16,17-1 0-16,24-2 0 15,25-2 0-15,23-1 0 16,16-2 0-16,3 0 0 15,0 0 0-15,24 0 0 16,22-13 0-16,27-1 0 16,26-2 0-16,13 4 0 15,4 3 0-15,-3 3 0 0,-16 5 0 16,-28 1 0-16,-26 0 0 16,-28 0 0-16,-15 0 0 15,0 0 0-15,-4 0 0 16,-28 4 0-16,-21 8 0 15,-22 0 0-15,-19 1 0 16,-9-3 0-16,2-3 0 16,5-3 0-16,13-2 0 15,20-2 0-15,23 0 0 16,21 0 0-16,17 0 0 16,2 0 0-16,16 0 0 15,35-7 0-15,34-2 0 0,30-2 0 16,18 2 0-16,-1 1 0 15,-18 2 0-15,-26 2 0 16,-33 1 0-16,-31 3 0 16,-21 0 0-16,-3 0 0 15,-8 0 0-15,-29 0 0 16,-24 7 0-16,-21 6 0 16,-19 0 0-16,1-3 0 15,15-3 0-15,22-6 0 16,26-1 0-16,20 0 0 15,15 0 0-15,2-10 0 16,0-4 0-16,19-3 0 16,15-2 0-16,10 3-117 15,12 3-476-15,-1 5-130 0,-4 5 343 16,-12 3 200-16</inkml:trace>
  <inkml:trace contextRef="#ctx0" brushRef="#br0" timeOffset="68659.28">28409 2360 41 0,'0'0'48'16,"0"-79"19"-16,15 35 2 15,6-6-11-15,5 2 24 16,5 1 9-16,0 7 14 15,5 3 33-15,-1 7 75 16,3 5-32-16,5 9-73 16,12 6-51-16,10 9-32 0,9 1 19 15,4 11-28 1,2 15-16-16,-2 3 0 0,-4 4 57 16,-6-1-10-16,-13 2-26 15,-10 3 17-15,-9 4-10 16,-4 5 21-16,-5 7-49 15,-5 9 84-15,-9 5-45 16,-8 9-22-16,-5-1 0 16,-8-3 0-16,-18-8 1 15,-11-7-18-15,-8-6 34 16,-6-4 52-16,-8-4 7 16,-9-4-58-16,-3-10-11 0,-5-6-24 15,1-10 0-15,-1-8 0 16,-2-5 0-16,-4-4 0 15,-4-19 0-15,2-6 0 16,10-8 0-16,11-6 0 16,14-9 0-16,7-2 0 15,8-8 0-15,8-6 0 16,11-6 0-16,12 0 0 16,3 3 0-16,2 5 0 15,14 2 0-15,8 6 0 16,5 3 0-16,3 7 0 15,9 8 0-15,8 6 0 16,9 8 0-16,8 8 0 16,4 7 0-16,4 4 0 15,-3 7 0-15,-3 0 0 0,1 1 0 16,-1 16 0-16,-4 7 0 16,-4 8 0-16,-7 6 0 15,-4 6 0-15,-9 5 0 16,-1 5 0-16,-7 3 0 15,-6 6 0-15,-5 5 0 16,-8 5 0-16,-7 1 0 16,-6-5 0-16,0-7 0 15,-15-4 0-15,-10-5 0 16,-4-3 0-16,-7-4 0 16,-5-3 0-16,-4-7 0 15,-9-4 0-15,-2-6 0 16,-1-6 0-16,1-8 0 15,2-6 0-15,-3-6 0 0,0-1 0 16,-4-19 0-16,-2-11 0 16,-4-10 0-16,-1-11 0 15,4-8 0-15,4-3 0 16,11-5 0-16,6-2 0 16,11-6 0-16,13-9 0 15,11 2 0-15,8 1 0 16,2 5 0-16,20 8 0 15,10 8 0-15,8 5 0 16,11 10 0-16,16 7 0 16,16 10 0-16,17 8 0 0,15 12 0 15,1 9 0 1,-1 0 0-16,-13 22 0 0,-14 7 0 16,-15 8 0-16,-15 7 0 15,-9 9 0-15,-8 9 0 16,-12 7 0-16,-6 13 0 15,-13 9 0-15,-10 3 0 16,0 1 0-16,-24-8 0 16,-10-9 0-16,-8-7 0 15,-4-11-36-15,-2-9 36 16,-5-11 0-16,-7-10 36 16,-9-10-36-16,-10-7 0 15,-12-11 0-15,-9-2 0 0,-1-19 0 16,-5-20 0-16,7-18 0 15,11-13 0-15,12-11 0 16,18-5 0-16,16-6 0 16,17-3 0-16,16 2 0 15,9 6 0-15,19 4 0 16,22 9 0-16,17 11 0 16,24 11-226-16,10 7-1096 15,1 8 886-15</inkml:trace>
  <inkml:trace contextRef="#ctx0" brushRef="#br0" timeOffset="71923.59">30578 842 145 0,'0'0'47'16,"0"0"58"-16,0 0 104 15,0 0 147-15,0 0 239 16,-25-76-145-16,24 73-310 16,1 3-140-16,-2 0 0 15,-1 0 0-15,2 0 0 16,-6 8 0-16,0 11 0 16,0 6 0-16,1 6 0 15,1 0 0-15,5 1 0 0,0-6 0 16,5-1 0-1,20-2 0-15,9-3 0 16,11-6 0-16,9-4 0 0,-2-7 0 16,-9-3 0-16,-10 0 0 15,-7-14 0-15,-7-3 0 16,-1-6 0-16,-5 0 0 16,-2-2 0-16,-5-2 0 15,-2 3 0-15,-2 4 0 16,-2 3 0-16,0 1 0 15,0 6 0-15,0 3 0 16,0 3 0-16,0 2 0 16,0 2 0-16,0 0 0 15,0 0 0-15,0 0 0 16,0 9 0-16,4 12 0 0,4 10 0 16,2 7 0-16,2 4 0 15,-3 5 0-15,-2 3 0 16,-4 0 0-16,-3 3 0 15,0-3 0-15,0-3 0 16,-13-2 0-16,-3-7 0 16,-3-3 0-16,-4-5 0 15,-1-8 0-15,0-6 0 16,0-9 0-16,5-7-53 16,3 0-161-16,2-1-166 15,9-18-78-15,5-8-57 16,9-1 228-16</inkml:trace>
  <inkml:trace contextRef="#ctx0" brushRef="#br0" timeOffset="72229.8">31286 1277 37 0,'0'0'153'15,"0"0"15"-15,0 0 247 16,0 0 186-16,0 0-172 16,0 0-185-16,0 0-244 15,6-15 0-15,-5 23 0 0,1 7 0 16,1 7 0-16,0 1 0 16,-2 4 0-16,1 3 0 15,0-5 0-15,-2-6 0 16,0-9 0-16,0-6 0 15,0-3 0-15,0-1 0 16,0 0-99-16,0-4-605 16,0-12-180-16,-5-8 578 15</inkml:trace>
  <inkml:trace contextRef="#ctx0" brushRef="#br0" timeOffset="72513.82">31320 990 99 0,'0'0'128'0,"0"0"74"16,0 0 175-16,0 0-10 15,0 0-83-15,0 0-40 16,0-5 31-16,0 5-204 16,0 0-71-16,0 0 0 15,0 0 0-15,0 0 0 16,0 0 0-16,0-3 0 15,0-5 0-15,0-1 0 16,0-1 0-16,0 0 0 16,-3 4 0-16,1 2 0 15,2 4 0-15,0 0 0 16,3 5-180-16,20 10-1343 0,8 3 1268 16</inkml:trace>
  <inkml:trace contextRef="#ctx0" brushRef="#br0" timeOffset="72760.78">31831 899 45 0,'0'0'182'16,"0"0"-77"-16,0 0 158 15,0 0 133-15,0 0-55 16,0 0-161-16,50-13-142 0,-29 13-38 16,1 0-27-16,-5 4-252 15,-3 13-281-15,-11 7 220 16,-3 3 156-16,-17 7 25 16</inkml:trace>
  <inkml:trace contextRef="#ctx0" brushRef="#br0" timeOffset="72921.62">31806 1160 44 0,'0'0'127'0,"0"0"27"15,0 0 207-15,0 0 122 0,0 0-221 16,0 0-198 0,116-23-64-16,-65 19-197 0,2-1-424 15,-5 3 234 1,-5-3 220-16</inkml:trace>
  <inkml:trace contextRef="#ctx0" brushRef="#br0" timeOffset="73248.92">32530 881 48 0,'0'0'107'15,"0"0"71"-15,0 0 271 0,0 0 504 16,0 0-641-16,0 0-312 15,28-66 0-15,-28 66 0 16,0 0 0-16,0 0 0 16,0 0 0-16,0 3 0 15,0 12 0-15,0 7 0 16,5 7 0-16,3 8 0 16,-1 4 0-16,0 5 0 15,-2 1 0-15,-1 0 0 16,-1-1 0-16,-3 1 0 15,0-8 0-15,0-8 0 16,0-8 0-16,0-13 0 16,0-7-163-16,-6-3-723 15,-7-6 352-15,-8-16 268 16,-6-10 87-16</inkml:trace>
  <inkml:trace contextRef="#ctx0" brushRef="#br0" timeOffset="73423.16">32320 1059 105 0,'0'0'55'15,"0"0"12"-15,80-4-4 16,-28 4-26-16,11 0-21 16,7 0-16-16,6 0-2 15,0 0-44-15,2 0-54 16,-14 0 28-16</inkml:trace>
  <inkml:trace contextRef="#ctx0" brushRef="#br0" timeOffset="73707.5">33062 833 116 0,'0'0'102'0,"0"0"95"15,0 0 155-15,0 0 307 16,0 0-172-16,0 0-353 15,5-19-134-15,-2 32 0 16,1 12 0-16,4 12 0 16,0 9 0-16,2 8 0 15,-6 2 0-15,1 2 0 0,-2-1 0 16,0-8 0-16,1-9 0 16,0-15 0-16,-1-11 0 15,1-8 0-15,-3-6 0 16,1 0 0-16,-2 0 0 15,0 0-502-15,-3 0-390 16,-17 0 414-16</inkml:trace>
  <inkml:trace contextRef="#ctx0" brushRef="#br0" timeOffset="77869.75">28834 2035 81 0,'0'0'54'0,"0"0"23"16,0 0 12-16,0 0 23 16,0 0 36-16,0 0-2 15,0 0 22-15,0-15 12 16,0 15-39-16,0 0-49 16,0 0-43-16,0 3-43 15,0 13 4-15,0 8 11 16,0 8 57-16,-4 8 42 15,-1 5-25-15,-1 6-5 16,5 2 25-16,-1 4-16 16,2 2-23-16,0 3-76 15,0-1 0-15,0-6 0 16,0-5 0-16,3-8 0 16,0-10 0-16,0-6 0 15,0-5 0-15,-1-8 0 0,-1-5 0 16,-1-4 0-16,0-3 0 15,0-1 0-15,0 0 0 16,0 0 0-16,-6 0 0 16,-4-2-358-16,-8-14-516 15,-6-5 349-15,-1-5 319 16</inkml:trace>
  <inkml:trace contextRef="#ctx0" brushRef="#br0" timeOffset="78407.89">28433 2427 7 0,'0'0'97'16,"0"0"-47"-16,0 0 12 15,0 0-6-15,0 0-9 16,0 0-1-16,-3-10 7 15,18 7-17-15,22 1-19 16,26-4 9-16,28 0 4 16,16-1-14-16,11 1-6 15,2 2-8-15,-9 3 2 0,-18-1-4 16,-23 2 0 0,-25 0 4-16,-21 0-4 0,-15 0 2 15,-9 0-2-15,0 0 0 16,0 0-7-16,-21 0-3 15,-22 0 2-15,-20 0 8 16,-19 0 5-16,-14 0 3 16,-7 0-3-16,-3-2 2 15,4 1 1-15,9 1 22 16,18 0 18-16,20 0 13 16,22 0 6-16,17 0 3 15,7 0 53-15,8 0-48 0,1 0-38 16,0 0-11-1,28 0 14-15,27 0-26 0,30 0 51 16,23-1-26-16,12-2-29 16,-8 2 24-16,-24 1-34 15,-30 0-4-15,-30 0-16 16,-21 0-175-16,-7 0-92 16,-7 0-29-16,-26 0 86 15,-12 0 82-15</inkml:trace>
  <inkml:trace contextRef="#ctx0" brushRef="#br0" timeOffset="82698.45">27871 7324 44 0,'0'0'29'16,"0"0"18"-16,0 0 9 15,0 0 16-15,0 0 39 16,0 0 72-16,0 0 87 16,13-81 162-16,-13 70 64 15,0 4-189-15,0 2-307 16,0 3 0-16,0 2 0 0,0 0 0 16,0 0 0-16,0 0 0 15,0 11 0-15,0 13 0 16,13 7 0-16,4 7 0 15,7 1 0-15,3 0 0 16,1-4 0-16,2-6 0 16,-1-7 0-16,3-5 0 15,4-11 0-15,4-6 0 16,2 0 0-16,-5-6 0 16,-3-13 0-16,-10-5 0 15,-6-4 0-15,-5-6 0 16,-6 0 0-16,-7-1 0 0,0 4 0 15,0 3 0-15,-3 5 0 16,-5 4 0-16,-1 3 0 16,5 6 0-1,2 4 0-15,1 3 0 0,1 3 0 16,0 0 0-16,0 0 0 16,0 13 0-16,9 9 0 15,7 8 0-15,2 7 0 16,-5 6 0-16,-2 2 0 15,-5 5 0-15,-6 1 0 16,0-2 0-16,-3-2 0 16,-15-5 0-16,-7-5 0 15,-7-5 0-15,-7-3 0 16,-2-7 0-16,2-12 0 16,11-4 0-16,11-6 0 0,8 0 0 15,9 0 0-15,0-4-226 16,15-6-816-16,22-4 544 15,14-1 308-15</inkml:trace>
  <inkml:trace contextRef="#ctx0" brushRef="#br0" timeOffset="82924.85">28578 7634 164 0,'0'0'32'15,"0"0"44"-15,0 0 47 0,0 0 77 16,0 0 111-16,0 0 86 16,0 81-50-16,0-65-78 15,3-2-141-15,0-5-128 16,0-1 0-16,-2-5 0 16,1-3 0-16,1 0-442 15,2 0-210-15,1-4 120 16,1-17 288-16</inkml:trace>
  <inkml:trace contextRef="#ctx0" brushRef="#br0" timeOffset="83219.35">28582 7336 173 0,'0'0'106'0,"0"0"191"16,0 0 153-16,0 0 19 15,0 0-74-15,0 0-238 16,-3-3-157-16,2 3 0 16,1-1 0-16,-2-2 0 15,1 0 0-15,-1 1 0 16,1-1 0-16,-1-2 0 16,2 3 0-16,-1-3 0 15,-1-2 0-15,1 3 0 16,-2-3 0-16,3 1 0 0,0 2 0 15,0 1 0-15,0 3-232 16,13 0-950-16,11 7 709 16</inkml:trace>
  <inkml:trace contextRef="#ctx0" brushRef="#br0" timeOffset="83449.69">28921 7441 121 0,'0'0'64'0,"0"0"36"0,0 0 141 16,0 0-11 0,0 0-29-16,0 0-61 0,109-12-68 15,-78 11-72-15,-7 0-55 16,-5 1-214-16,-6 0-55 15,-13 4 70-15,0 10 95 16</inkml:trace>
  <inkml:trace contextRef="#ctx0" brushRef="#br0" timeOffset="83621.28">28981 7654 180 0,'0'0'65'0,"0"0"125"15,0 0 145-15,0 0-71 0,0 0-35 16,88-8-155-16,-50 7-74 16,8 0-164-16,4-2-236 15,1-6-40-15,-5-3 216 16</inkml:trace>
  <inkml:trace contextRef="#ctx0" brushRef="#br0" timeOffset="83959.3">29512 7352 83 0,'0'0'160'0,"0"0"33"15,0 0 405-15,0 0 304 16,0 0-791-16,0 0-111 0,11-69 0 16,-9 69 0-1,3 9 0-15,2 21 0 0,4 15 0 16,0 12 0-16,-2 5 0 15,-3 1 0-15,-1-1 0 16,-1-7 0-16,-1-8 0 16,0-9 0-16,2-11 0 15,-2-12 0-15,-2-6 0 16,2-8 0-16,-3-1 0 16,2 0 0-16,-1 0 0 15,1 0 0-15,-1 0 0 16,1-7 0-16,2-11 0 0,-3-8 0 15,1-2 0-15,-2-5-1370 16,-2 1 815-16</inkml:trace>
  <inkml:trace contextRef="#ctx0" brushRef="#br0" timeOffset="86366.57">25015 4099 45 0,'0'0'31'0,"0"0"0"0,0 0 0 15,0 0 1-15,0 0 10 16,0 0-6-16,-64-58 4 15,59 57 28-15,2-1 13 16,-1-1 33-16,1 2 6 16,0-1 32-16,1 1 63 15,2 0 69-15,0 0-1 16,0 1 7-16,0 0-138 16,0 0-152-16,0 0 0 15,0 0 0-15,0 0 0 16,0 0 0-16,0 0 0 15,6 11 0-15,8 6 0 0,4 5 0 16,3 2 0-16,4 3 0 16,0 1 0-16,1 1 0 15,-1 4 0-15,2-1 0 16,0-2 0-16,4 1 0 16,6 1 0-16,1-2 0 15,-1 2 0-15,2 0 0 16,-2 3 0-16,-3 1 0 15,-1 1 0-15,-2 0 0 16,1 2 0-16,2-2 0 16,1 5 0-16,3 1 0 15,4-1 0-15,1 2 0 16,-1-1 0-16,1-3 0 16,-2 0 0-16,-4-1 0 15,0 0 0-15,-1-1 0 0,1 1 0 16,2 2 0-16,3 2 0 15,0 0 0-15,-3-2 0 16,-1-1 0-16,-2-5 0 16,-5 0 0-16,1-2 0 15,-4-3 0-15,-1 1 0 16,1-3 0-16,-1-2 0 16,2 3 0-16,-3-2 0 15,3-1 0-15,-3 1 0 16,3-1 0-16,-1-1 0 0,-1 0 0 15,2-2 0-15,-1 2 0 16,-1 1 0-16,0 1 0 16,-1 2 0-16,1 2 0 15,3 2 0-15,-2-1 0 16,4 2 0-16,0-4 0 16,3-1 0-16,1 2 0 15,0-1 0-15,-2-2 0 16,0 2 0-16,2 0 0 15,1-1 0-15,2 4 0 16,3-1 0-16,4 1 0 16,-1-1 0-16,3-1 0 15,-2 1 0-15,0 4 0 0,-4-1 0 16,2 2 0 0,0 4 0-16,0-1 0 0,1 4 0 15,4 4 0-15,1 0 0 16,4 3 0-16,2-1 0 15,2 3 0-15,-1 2 0 16,-3 4 0-16,3 4 0 16,1-2 0-16,3 1 0 15,0-1 0-15,2 3 0 16,-2 2 0-16,2 1 0 16,2 1 0-16,7-4 0 15,-2 1 0-15,3-2 0 16,0 3 0-16,-3-1 0 15,-1 3 0-15,-5 3 0 0,0 5 0 16,-4 2 0-16,-2 0 0 16,0-4 0-16,0-3 0 15,3-4 0-15,5 3 0 16,1-2 0-16,2-2 0 16,-2-3 0-16,-8-1 0 15,-4-2 0-15,-3-4 0 16,-6-1 0-16,0-4 0 15,-5-3 0-15,-7-4 0 16,-3-5 0-16,-2 1 0 16,-3-4 0-16,0-1 0 0,-6-2 0 15,-1-6 0 1,-3-6 0-16,-4-6 0 0,0-7 0 16,-6-2 0-16,-3-4 0 15,-2-2 0-15,1 0 0 16,-1 1 0-16,1-1 0 15,-1 0 0-15,1 2 0 16,-1-1 0-16,2 4 0 16,2-1 0-16,0 2 0 15,0-1 0-15,0 1 0 16,1 2 0-16,0 0 0 16,2 4 0-16,1-1 0 15,0 0 0-15,3-1 0 16,-3 2 0-16,3-1 0 0,1 2 0 15,1 2 0-15,4 1 0 16,-2 2 0-16,1-2 0 16,-1 1 0-16,-3-4 0 15,0 3 0-15,0 0 0 16,-4-4 0-16,0 1 0 16,-1-3 0-16,0 0 0 15,-3-3 0-15,-1-2 0 16,-2-1 0-16,-2-4 0 15,0 0 0-15,0 0 0 16,0 0 0-16,0 0 0 16,0 0 0-16,0-12-739 15,-18-16-104-15,-8-16 442 0</inkml:trace>
  <inkml:trace contextRef="#ctx0" brushRef="#br0" timeOffset="91530.56">26977 6595 10 0,'0'0'29'0,"0"0"12"0,0 0-4 16,0 0 2-16,0 0 5 15,0 0 2-15,0 0 12 16,-9 0 16-16,7 0 4 15,1 0 11-15,-3 0 10 16,1 0 39-16,0-4 44 16,-3-6 32-16,-1-3-29 15,0-2-101-15,-2-5 113 16,3-1-38-16,0-3-43 16,2-3-30-16,4-2-44 0,0-1-42 15,0-2 0 1,0 0 0-16,0-2 0 0,10 1 0 15,8 0 0-15,0 0 0 16,4 4 0-16,4 1 0 16,-1 3 0-16,3 4 0 15,0 2 0-15,3 2 0 16,4 3 0-16,3 3 0 16,1 1 0-16,-5 4 0 15,-1 4 0-15,0 2 0 16,0 0 0-16,3 6 0 15,2 6 0-15,1 4 0 16,-2 3 0-16,-1 4 0 16,-2 1 0-16,-4 5 0 15,-3 2 0-15,-2 3 0 0,-1-1 0 16,-2 2 0-16,-4 0 0 16,-1-1 0-16,-5 1 0 15,-5 0 0-15,-4 0 0 16,-3-2 0-16,0 3 0 15,-12 1 0-15,-6-2 0 16,-6 1 0-16,-1-1 0 16,-2-2 0-16,0-4 0 15,1-3 0-15,-3-2 0 16,-3-3 0-16,-4-4 0 16,-5-2 0-16,-2-5 0 15,-3-3 0-15,-1-4 0 0,1-3 0 16,1 0 0-16,-1 0 0 15,1-3 0-15,1-7 0 16,3 0 0-16,4-5 0 16,3-1 0-16,1-4 0 15,6-8 0-15,3-3 0 16,3-4 0-16,6-1 0 16,4-2 0-16,3-2 0 15,2-1 0-15,4-1 0 16,2-2 0-16,0 1 0 15,0 2 0-15,16 1 0 16,3 2 0-16,2 3 0 16,3 1 0-16,3 3 0 15,4 2 0-15,0 6 0 16,1 3 0-16,-3 3 0 0,3 1 0 16,2 6 0-16,5-1 0 15,3 2 0-15,5 5 0 16,1 3 0-16,1 1 0 15,1 0 0-15,0 0 0 16,-3 2 0-16,-3 7 0 16,-5 5 0-16,-5-1 0 15,-2 4 0-15,-7 3 0 16,0 2 0-16,-4 4 0 16,-1 2 0-16,-3 3 0 0,-1 3 0 15,-2 1 0 1,-3 3 0-16,1 0 0 15,-6 2 0-15,-2 0 0 0,-2-1 0 16,-2-1 0-16,0 1 0 16,0 0 0-16,-5-5 0 15,-6-2 0-15,-2-2 0 16,0-5 0-16,-3-1 0 16,-7-2 0-16,-7 1 0 15,-8-2 0-15,-7 0 0 16,-7 0 0-16,-1-3 0 15,-2-5 0-15,4-1 0 16,1-8 0-16,0-4 0 0,4 0 0 16,3 0 0-1,1-12 0-15,6-5 0 0,1-5 0 16,2-1 0-16,4-6 0 16,1-5 0-16,6-5 0 15,2-4 0-15,2-9 0 16,8-3 0-16,0 0 0 15,7-1 0-15,3 2 0 16,0 4 0-16,0-1 0 16,13 0 0-16,3 3 0 15,5 4 0-15,0 5 0 16,3 5 0-16,3 7 0 16,1 1 0-16,4 7 0 15,0 3 0-15,3 2 0 0,6 7 0 16,3 5 0-16,6 2 0 15,7 0 0-15,4 10 0 16,0 10 0-16,-5 4 0 16,-6 4 0-16,-8 1 0 15,-8 1 0-15,-8 3 0 16,-5 2 0-16,-5 2 0 16,-2 6 0-16,-5-2 0 15,1 4 0-15,-6-1 0 16,-4 2 0-16,0-3 0 15,0 0 0-15,-4-1 0 16,-11-1 0-16,-3-3 0 0,-7-1 0 16,-4-5 0-1,-5-1 0-15,-3-3 0 0,-6-5 0 16,-2-3 0-16,-4-5 0 16,-2-3 0-16,-3-5 0 15,-1-4 0-15,1-3 0 16,1 0 0-16,2 0 0 15,3-5 0-15,5-9 0 16,0-6 0-16,5-2 0 16,4-9 0-16,1-7 0 15,5-5 0-15,2-3 0 16,7-5 0-16,1 0 0 16,7-4 0-16,3 1 0 15,6-3 0-15,2-1 0 16,0 3 0-16,7 5 0 0,12 4 0 15,7 3 0-15,9 7 0 16,5 3 0-16,6 7 0 16,3 3 0-16,1 5 0 15,5 3 0-15,4 10 0 16,7 5 0-16,3 0 0 16,2 13 0-16,-4 6 0 15,-2 7 0-15,-10 3 0 16,-7 4 0-16,-7 5 0 15,-6 3 0-15,-6 4 0 16,-4 3 0-16,-5 0 0 16,-5 3 0-16,-7 1 0 0,-5 0 0 15,-3 3 0-15,-2 0 0 16,-19 2 0 0,-8-4 0-16,-6-5 0 0,-5-7 0 15,-5-8 0-15,-1-5 0 16,-6-3 0-16,-6-3 0 15,-5-5 0-15,-3-5 0 16,1-4 0-16,5-5 0 16,5-3 0-16,7 0 0 15,2-12 0-15,4-10 0 16,3-4 0-16,-1-5 0 16,6-1 0-16,1-6 0 15,1 1 0-15,6-7 0 0,2-3 0 16,6-1 0-16,4-7 0 15,8 0 0-15,6-3 0 16,0 1 0-16,0-2 0 16,11 3 0-16,4 3 0 15,7 3 0-15,3 7 0 16,10 3 0-16,7 6 0 16,8 6 0-16,11 8 0 15,5 7 0-15,7 7 0 16,9 6 0-16,3 0 0 15,-3 10 0-15,-6 9 0 16,-13 1 0-16,-15 4 0 16,-11 2 0-16,-10 6 0 15,-6 3 0-15,-3 4 0 0,-6 6 0 16,-3 6 0-16,-2 4 0 16,-4 3 0-16,-3 3 0 15,0-2 0-15,-13-5 0 16,-5-6 0-16,-5-7 0 15,-3-8 0-15,-4-6 0 16,-6-3 0-16,-3-6 0 16,-4-6 0-16,-1-7 0 15,2-5 0-15,-2 0 0 16,2-15 0-16,-2-9 0 16,-1-8-374-16,-3-14-760 0,-1-13 687 15</inkml:trace>
  <inkml:trace contextRef="#ctx0" brushRef="#br0" timeOffset="94370.43">3725 4946 30 0,'0'0'72'15,"0"0"-60"-15,0 0 26 16,0 0 5-16,0 0-5 16,0 0-10-16,0 0 10 15,3 17 4-15,9-13 4 16,3-1 1-16,0-2 5 16,7-1 31-16,-3 0 23 0,1-7 7 15,-4-13 78-15,-2-8 40 16,1-10-109-16,-6-8 20 15,-6-5-22-15,-3-7-36 16,0-1-5-16,0-1-15 16,-11-2-7-16,-2 1-40 15,4 2 7-15,1 3-13 16,2 3 59-16,5 4-23 16,1 4-47-16,0 3 0 15,0 3 0-15,4 4 0 0,5 1 0 16,2 5 0-16,5 2 0 15,-2 5 0 1,2 3-24-16,3 8-219 16,-1 8-174-16,3 3-170 0,1 15 217 15,-5 15 181-15,-11 8 71 16</inkml:trace>
  <inkml:trace contextRef="#ctx0" brushRef="#br0" timeOffset="94566.59">3565 4547 130 0,'0'0'44'0,"0"0"-19"16,100-67 38-16,-37 44-29 15,14 5-29-15,6 8-5 16,2 8-33-16,-5 2-48 15,-7 0-14-15</inkml:trace>
  <inkml:trace contextRef="#ctx0" brushRef="#br0" timeOffset="94934.14">4355 4487 65 0,'0'0'59'0,"0"0"15"16,0 0 31-16,0 0 83 0,-60-73 31 15,45 73 50-15,3 0-143 16,-6 3-76-16,-1 19-50 16,-1 10 0-16,4 8-9 15,4 4 18-15,12 3-14 16,0-1 5-16,6 2 0 16,18-3 0-16,4-9 0 15,2-10-13-15,3-12 13 16,-5-11 18-16,3-3-18 15,-2-14 32-15,-8-14 15 16,-3-9-18-16,-11-4 6 16,-7 0 77-16,0-1 33 15,-3-1 40-15,-16 5-6 16,1 4-51-16,-3 5-128 16,4 8 0-16,6 10 0 0,3 6 0 15,2 5-295-15,3 9-634 16,0 9 374-16,3 3 361 15</inkml:trace>
  <inkml:trace contextRef="#ctx0" brushRef="#br0" timeOffset="95355.43">4520 4497 158 0,'0'0'56'0,"0"0"89"15,0 0 55-15,88-30-60 16,-55 31 6 0,1 19-38-16,2 9-14 0,-3 6-44 15,0 5 22-15,-9 7-40 16,-8 7 45-16,-6 1-18 16,-8-4-17-16,-2-10 0 15,0-13-27-15,-2-14-15 16,-4-12 32-16,-2-2 45 15,-1-11 250-15,-5-19-152 16,2-11-175-16,6-9 0 16,6-6 0-16,0 3 0 15,8 4 0-15,8 3 0 16,7 5 0-16,-1 5 0 0,3 10 0 16,-4 9 0-16,-3 6 0 15,-5 6 0-15,-8 4 0 16,-2 1 0-16,-3 0 0 15,0 0-261-15,0 6-237 16,0 13-26-16,-3 5 141 16,-3 2 191-16,-1-1 39 15</inkml:trace>
  <inkml:trace contextRef="#ctx0" brushRef="#br0" timeOffset="95846.82">5447 5008 119 0,'0'0'37'15,"0"0"74"-15,0 0 50 16,0 0-44-16,0 0 42 16,0 0-37-16,3 0-52 15,-3 0-50-15,0 0-13 16,0 0-7-16,0 0 7 16,0 0 16-16,0 0 3 0,0 0 21 15,0-3 32-15,0 0 79 16,0-1-84-16,0-1-42 15,0 4 4-15,0-2-10 16,0 3 33-16,0-1 6 16,0 1-4-16,0 0-21 15,0 0-40-15,1 0 0 16,5 0-12-16,4 0 12 16,-2 5 6-16,1 8-6 15,-1 3 0-15,-5 2 6 0,-3 3 22 16,0 2 0-1,0-2 6-15,-14-2-34 0,-7-2 0 16,-15-1-289 0,-17-2-502-16,-16 0 274 0</inkml:trace>
  <inkml:trace contextRef="#ctx0" brushRef="#br0" timeOffset="96861.7">6536 4572 60 0,'0'0'49'16,"0"0"27"-16,0 0 0 15,-18-93 35-15,16 70 65 16,1 3 108-16,-2 3 34 16,2 5 71-16,-1 3-33 0,2 5-204 15,0 4-152-15,0 0 0 16,0 0 0-16,0 1 0 15,0 21 0-15,3 8 0 16,12 9 0-16,0 6 0 16,3 0 0-16,4-3 0 15,1-5 0-15,2-10 0 16,3-9 0-16,2-8 0 16,0-10 0-16,4 0 0 15,1-11 0-15,-4-13 0 0,-3-4 0 16,-7-3 0-1,-2-6 0-15,-5-5 0 0,-7-1 0 16,-2-1 0 0,-5 5 0-16,0 5 0 0,-3 6 0 15,-6 8 0-15,0 4 0 16,3 8 0-16,2 5 0 16,2 3 0-16,2 0 0 15,0 0 0-15,0 3 0 16,0 17 0-16,6 8 0 15,6 10 0-15,0 8 0 16,4 7 0-16,-4 6 0 16,1 3 0-16,-5 3 0 15,-2 0 0-15,-1-1 0 16,-5-5 0-16,0-7 0 0,-14-5 0 16,-8-8 0-16,-8-5 0 15,-6-7 0-15,-1-8 0 16,2-6 0-16,2-6 0 15,5-7 0-15,7 0 0 16,5 0 0-16,7-3-530 16,6-5-205-16,3-6 271 15,28-6 230-15</inkml:trace>
  <inkml:trace contextRef="#ctx0" brushRef="#br0" timeOffset="97130.57">7304 4929 64 0,'0'0'138'0,"0"0"-34"16,0 0 148-16,0 0 22 16,0 0-63-16,0 0-67 15,21 13 197-15,-18 8-48 16,0 1-97-16,0 2-166 15,-3-1-30-15,0 0 0 16,0-4 0-16,0-5 0 16,0-5 0-16,0-4-226 15,0-5-413-15,0 0 95 16,0-3 188-16,0-17 154 16</inkml:trace>
  <inkml:trace contextRef="#ctx0" brushRef="#br0" timeOffset="97430.14">7264 4507 111 0,'0'0'105'0,"0"0"64"16,0 0 143-16,0 0 63 16,0 0 0-16,0 0-87 15,0 0 24-15,-2 11-312 0,-1-4 0 16,2-1 0-16,1-5 0 15,-2 1 0-15,2-2 0 16,0 0 0-16,-1 0 0 16,1 0 0-16,0 0 0 15,0 0 0-15,0 0 0 16,-3-6 0-16,2 1 0 16,-2-4 0-16,3 6 0 15,0 2 0-15,0 1-238 16,20 0-1191-16,18 0 1105 15</inkml:trace>
  <inkml:trace contextRef="#ctx0" brushRef="#br0" timeOffset="97661.14">7949 4405 209 0,'0'0'114'16,"0"0"207"-16,0 0 107 16,0 0-222-16,0 0-176 15,85-16-26-15,-51 16-8 16,-1 0-103-16,-8 7-327 16,-17 14 67-16,-8 7 202 15,-11 6 41-15</inkml:trace>
  <inkml:trace contextRef="#ctx0" brushRef="#br0" timeOffset="97797.77">7980 4642 70 0,'0'0'65'0,"0"0"48"15,0 0 77-15,0 0 92 16,0 0-76-16,85-10-134 16,-37 8-72-16,9 1-153 15,2-1-250-15,2-4 130 16</inkml:trace>
  <inkml:trace contextRef="#ctx0" brushRef="#br0" timeOffset="98278.12">9163 4253 20 0,'0'0'119'0,"0"0"-15"15,0 0 60-15,0-82 156 16,0 69 261-16,0 3 82 16,0 5-587-16,0 2-76 15,0 3 0-15,0 0 0 16,0 0 0-16,3 10 0 16,3 13 0-16,3 9 0 15,4 7 0-15,-1 5 0 16,2 4 0-16,4 3 0 15,-2-2 0-15,2-1 0 16,-3-5 0-16,-5-10 0 16,-1-7 0-16,-4-9 0 15,-2-9 0-15,-3-5 0 16,0-1-425-16,0-2-400 0,0 0 388 16,-3-5 262-16,-12-13-10 15</inkml:trace>
  <inkml:trace contextRef="#ctx0" brushRef="#br0" timeOffset="98481.61">8936 4453 148 0,'0'0'68'15,"0"0"43"-15,0 0 0 16,88 0-39-16,-20-6 58 0,10 0-73 15,12-3-39-15,7 2-18 16,3 0-152-16,-9 0-77 16,-18-2 68-16,-21-4 19 15</inkml:trace>
  <inkml:trace contextRef="#ctx0" brushRef="#br0" timeOffset="98863.56">10070 4099 142 0,'0'0'91'0,"0"0"136"16,0 0 222-16,0 0 236 16,0 0-232-16,0 0-453 0,2-37 0 15,1 39 0-15,0 15 0 16,4 11 0-16,3 13 0 15,0 8 0-15,-1 8 0 16,-2 1 0-16,-3 1 0 16,2-5 0-16,0-8 0 15,2-6 0-15,4-10 0 16,-5-6 0-16,1-9 0 16,-1-3 0-16,-4-6 0 15,-3-4 0-15,1-2 0 16,-1 0 0-16,0 0 0 15,0 0 0-15,0 0 0 0,0 0 0 16,0 0 0 0,0-2 0-16,0-6-759 0,0-4-205 15,0-4 647-15</inkml:trace>
  <inkml:trace contextRef="#ctx0" brushRef="#br0" timeOffset="101623.99">14815 1527 100 0,'0'0'57'16,"0"0"20"-16,0 0 14 15,0 0 36-15,0 0 59 16,0 0 75-16,0 0 18 0,-8-23 0 16,8 21 21-16,0 2-63 15,0 0-184-15,0 0-53 16,0 0 0-16,0 0 0 15,0 0 0-15,0 0 0 16,0 0 0-16,0 0 0 16,0-1 0-16,0 1 0 15,0 0 0-15,0 0 0 16,0 0 0-16,0 0 0 16,0 0 0-16,0 0 0 15,0 11 0-15,8 8 0 16,4 5 0-16,2 4 0 0,2 2 0 15,-2-1 0 1,-2-2 0-16,0-6 0 0,-3-8 0 16,-1-9 0-16,-2-4 0 15,7 0 0-15,12-12 0 16,14-16 0-16,13-8 0 16,11-5 0-16,-1-2 0 15,0 1 0-15,-8 4 0 16,-8 5 0-16,-12 3 0 15,-9 4 0-15,-10 8 0 16,-4 7 0-16,-5 4 0 16,-5 7-175-16,-1 0-798 15,0 20 415-15,0 5 377 16,-13 6 97-16</inkml:trace>
  <inkml:trace contextRef="#ctx0" brushRef="#br0" timeOffset="102119.53">15147 1428 97 0,'0'0'65'16,"0"0"34"-16,0 0 30 15,0 0 67-15,0 0 93 0,0 0 70 16,-4-50-48-16,4 50-47 15,0 0-91-15,0 0-108 16,0 0-65-16,0 7 0 16,6 15-88-16,7 9 88 15,10 9 23-15,-1 4 18 16,-1 3-17-16,3 1-24 16,0-2 0-16,1-4 0 15,-3-10 0-15,-2-10 0 16,-4-9 0-16,-2-9 0 15,3-4 0-15,12 0 0 16,8-19 0-16,17-8 0 16,13-11 0-16,11-1 0 15,4-1 0-15,-6 3 0 16,-11 6 0-16,-15 8 0 0,-15 8 0 16,-9 6 0-1,-10 3 0-15,-10 5 0 0,-4 1 0 16,-2 0 0-16,0 0 0 15,0 0 0-15,0 0 0 16,0 0 0-16,-7 9-352 16,-3 1-364-16,-3 1 227 15,-1 0 257-15,-4-4 85 16</inkml:trace>
  <inkml:trace contextRef="#ctx0" brushRef="#br0" timeOffset="114272.28">5144 6727 31 0,'0'0'95'0,"0"0"-10"15,0 0 27-15,0 0 86 16,0 0 87-16,0 0 96 0,0-74-51 15,0 68 43 1,0 0-216-16,0 4-157 0,0 1 0 16,0 1 0-16,0 0 0 15,0 0 0-15,0 0 0 16,0 5 0-16,0 13 0 16,9 14 0-16,4 10 0 15,1 7 0-15,0 6 0 16,-3-1 0-16,0-3 0 15,-1-6 0-15,-1-6 0 16,-2-9 0-16,-2-10 0 16,2-10 0-16,-4-6 0 15,2-4 0-15,-2 0 0 16,6-9 0-16,5-14 0 16,5-7 0-16,3-5 0 15,2-6 0-15,-5 1 0 16,-1-1 0-16,0 1 0 0,-5 0 0 15,-5 3 0-15,2 3 0 16,-7 6 0-16,2 7 0 16,-2 8 0-16,-2 6 0 15,1 7 0-15,-1 0 0 16,-1 0 0-16,0 0 0 16,3 10 0-16,3 11 0 15,3 10 0-15,0 6 0 16,6 2 0-16,0 4 0 15,-3-1 0-15,9-3 0 0,-2-2 0 16,1-4 0 0,2-9 0-16,-6-8 0 0,-1-5 0 15,-1-7 0 1,-1-4 0-16,4 0 0 0,3-10 0 16,-2-9 0-16,5-1 0 15,-4-4 0-15,-3-4 0 16,1-1 0-16,-4-3 0 15,1-4 0-15,-2 1 0 16,-5 1 0-16,-4 3 0 16,-2 9 0-16,-1 2 0 15,0 8 0-15,0 5 0 16,0 4 0-16,0 3 0 16,0 0 0-16,0 0 0 15,0 10 0-15,0 12 0 0,0 11 0 16,5 6 0-16,1 1 0 15,3 0 0-15,0-5 0 16,1-7 0-16,1-6 0 16,7-10 0-16,4-4 0 15,6-8 0-15,8 0 0 16,0-10 0-16,6-11 0 16,-5 2 0-16,-3-3 0 15,-8-3 0-15,-2 0 0 16,-8-3 0-16,-7-3 0 15,0 1 0-15,-4 3 0 16,-5 6 0-16,0 6 0 0,0 6 0 16,0 3 0-16,0 6 0 15,0 0 0-15,0 0 0 16,0 0 0-16,0 6 0 16,0 10 0-16,0 9 0 15,0 2 0-15,5 4 0 16,3 1 0-16,1 1 0 15,0-1 0-15,4 2 0 16,-1-4 0-16,0-6 0 16,-3-8 0-16,-3-10 0 15,2-5 0-15,5-1 0 16,-1-7-169-16,4-18-654 16,-5-9 115-16,-11-11 451 15</inkml:trace>
  <inkml:trace contextRef="#ctx0" brushRef="#br0" timeOffset="114554.75">6293 6393 61 0,'0'0'182'0,"0"0"-64"16,0 0 207-16,0 0 99 15,0 0 269-15,0 0-449 16,14 39-244-16,-14-35 0 15,0-4 0-15,0 0 0 0,0 0 0 16,0 0 0 0,0 0 0-16,0 0 0 0,0-4 0 15,0-5 0-15,-1 1 0 16,-1 2 0-16,2 4 0 16,0 2 0-16,0 6 0 15,14 20-459-15,14 12-582 16,2 3 688-16,3 6 167 15</inkml:trace>
  <inkml:trace contextRef="#ctx0" brushRef="#br0" timeOffset="115100.46">6710 6706 5 0,'0'0'176'0,"0"0"-19"16,2-84 212-16,-2 60 334 15,0 5-66-15,0 5-637 16,0 6 0-16,0 4 0 16,0 4 0-16,0 0 0 15,0 0 0-15,1 8 0 16,8 16 0-16,8 13 0 16,2 11 0-16,2 5 0 15,3 4 0-15,-6-3 0 16,3-9 0-16,-2-10 0 15,-2-11 0-15,-4-10 0 16,-4-9 0-16,0-5 0 0,6-9 0 16,4-15 0-16,5-10 0 15,3-4 0-15,3-8 0 16,-2-8 0-16,3-1 0 16,-2 1 0-16,-7 8 0 15,-7 8 0-15,0 11 0 16,-8 10 0-16,-4 8 0 15,0 6 0-15,0 3 0 16,5 10 0-16,5 22 0 16,7 14 0-16,-1 10 0 15,5 4 0-15,-6-3 0 16,1-4 0-16,-3-11 0 16,-2-8 0-16,-5-12 0 0,-2-10 0 15,-4-8 0 1,-1-4 0-16,-2 0 0 0,0 0 0 15,0 0 0-15,0-10 0 16,0-5-215-16,-10-6-1236 16,-7 2 1078-16</inkml:trace>
  <inkml:trace contextRef="#ctx0" brushRef="#br0" timeOffset="117387.87">5323 8114 38 0,'0'0'40'0,"0"0"-10"16,0 0 4-16,0 0 12 15,0 0 2-15,0 0-1 0,0-28 35 16,-2 24-1-16,2 3 44 15,0 0-10-15,0-1 31 16,0 2 16-16,0 0-42 16,0 0 15-16,0-1 5 15,0-1 43-15,0 1 2 16,0 1 17-16,0 0-114 16,0 0-88-16,0 0 0 15,0 0 0-15,0 0 0 16,0 0 0-16,0-3 0 15,0 2 0-15,0-2 0 16,0 1 0-16,0 2 0 0,0 0 0 16,0 0 0-16,0 0 0 15,-1 0 0-15,1 0 0 16,-2 0 0-16,2 0 0 16,0 0 0-16,0 0 0 15,0 0 0-15,0 0 0 16,0 0 0-16,0 0 0 15,0 0 0-15,0 0 0 16,0 0 0-16,0 0 0 16,0 0 0-16,0 0 0 15,0 0 0-15,0 0 0 16,0 0 0-16,0 0 0 16,0 7 0-16,0 9 0 0,0 8 0 15,0 10 0 1,0 8 0-16,0 6 0 0,5 1 0 15,2-6 0-15,-1-9 0 16,3-7 0-16,-3-13 0 16,-1-7 0-16,2-7 0 15,6 0-519-15,7-10-127 16,7-11 163-16,1-12 246 16</inkml:trace>
  <inkml:trace contextRef="#ctx0" brushRef="#br0" timeOffset="117718.48">5381 7902 126 0,'0'0'72'15,"0"0"1"-15,0 0 8 16,0 0-25-16,0 0-27 15,0 0 66-15,-6 23 50 16,2-16 53-16,2-6 11 16,2-1 10-16,0 0 190 15,-1 0-74-15,-1-1-335 16,-1-11 0-16,-1-2 0 0,-1-2 0 16,2 3 0-1,0 3 0-15,0 2 0 0,3 5 0 16,0 3 0-16,0 0 0 15,0 0-186-15,17 16-1082 16,11 5 934-16,8 2 127 16</inkml:trace>
  <inkml:trace contextRef="#ctx0" brushRef="#br0" timeOffset="118061.57">5733 7961 153 0,'0'0'136'0,"0"0"185"15,0 0 352-15,0 0-101 16,0 0-380-16,0 0-192 16,16-25 0-16,-11 36 0 15,1 1 0-15,-3 1 0 16,2-1 0-16,-5-4 0 15,0-6 0-15,0-2 0 16,0 0 0-16,0 0 0 16,0-2 0-16,0-11 0 15,0-1 0-15,0 1 0 16,0 1 0-16,-2 5 0 16,-1 4 0-16,0 3 0 0,3 0-30 15,0 6-957 1,0 12 305-16,0 5 510 0,0 4 27 15</inkml:trace>
  <inkml:trace contextRef="#ctx0" brushRef="#br0" timeOffset="118486.59">5806 8386 131 0,'0'0'128'0,"0"0"119"0,0 0 200 16,0 0-42-16,0 0-68 16,0 0-165-16,3-1-63 15,-3 1-38-15,0 0-71 16,0-2 0-16,0 1 0 16,3-4 0-16,-1 0 0 15,1-2 0-15,0 0 0 16,-2 1 0-16,2 3 0 15,-3 3 0-15,0 0 0 16,0 0 0-16,0 0 0 16,0 4 0-16,0 4 0 15,0 0 0-15,0-1 0 16,0-1 0-16,0-3 0 0,0 0 0 16,-3-2 0-1,-4-1 0-15,-1 0 0 0,1 0 0 16,1 0 0-16,0 0 0 15,3-1 0-15,0-6 0 16,0 1 0-16,3-1 0 16,0 2-175-16,0 3-975 15,16 0 625-15</inkml:trace>
  <inkml:trace contextRef="#ctx0" brushRef="#br0" timeOffset="122055.43">6158 8031 17 0,'0'0'29'15,"0"0"3"-15,0 0 1 16,0 0 5-16,0 0 3 16,0 0 7-16,0 0 9 15,0-29 37-15,0 29 35 16,0 0 4-16,0 0 16 16,0 0 11-16,0 0-10 15,0 0-36-15,0 0-45 16,0 11-69-16,0 14 24 15,0 12 80-15,3 9 58 0,2 3-16 16,-2 1-60 0,7-8-46-16,-4-8 24 0,3-8-53 15,-3-6 30-15,-1-10-41 16,0-4 5-16,-3-3-10 16,-2-3-59-16,0 0-215 15,0 0-148-15,-2 0-90 16,-11-2 113-16,-5-6 215 15</inkml:trace>
  <inkml:trace contextRef="#ctx0" brushRef="#br0" timeOffset="122237.71">5975 8267 4 0,'0'0'133'0,"0"0"-66"16,0 0 4-16,0 0-14 15,0 0-27-15,97-14 5 16,-39 8-26-16,12-1-9 16,0 0-72-16,-9 0-36 15,-8-4-16-15</inkml:trace>
  <inkml:trace contextRef="#ctx0" brushRef="#br0" timeOffset="122562.85">6525 7982 100 0,'0'0'96'0,"0"0"88"15,0 0 128-15,0 0 274 16,0 0 43-16,0 0-489 16,0-46-140-16,2 46 0 15,-1 0 0-15,4 17 0 16,1 7 0-16,1 10 0 15,4 6 0-15,-2 1 0 16,-3-1 0-16,1-5 0 16,-3-5 0-16,1-6 0 15,-5-9 0-15,0-5 0 16,0-6 0-16,0-4 0 16,0 2 0-16,0-2 0 15,0 0 0-15,0 0 0 16,0 0 0-16,6 5-1165 0,3 3 521 15</inkml:trace>
  <inkml:trace contextRef="#ctx0" brushRef="#br0" timeOffset="123231.72">6958 8335 61 0,'0'0'43'15,"0"0"7"-15,0 0-13 16,0 0-9-16,0 0 4 16,0 0 9-16,0-3 10 15,0 2 16-15,0 1 13 16,0 0 1-16,0 0 3 15,0 0 12-15,3 0-18 16,-3 0 12-16,0 0 9 16,0 0-28-16,0 0 13 15,3 0-47-15,-3 0 6 16,0 0 7-16,0 0-45 0,0 0 9 16,0 0 7-1,0 0-21-15,0 0 36 0,0 0-36 16,0 0 0-16,0 0 5 15,0 0 6-15,0 0-11 16,0 0 10-16,0 0 1 16,0 0 9-16,0 0 18 15,0 0-22-15,0 0-5 16,0 0 11-16,0 0 0 16,0 0-17-16,0 0 6 15,0 0-22-15,0 0 11 16,0 0 0-16,0 0-5 15,0 0 15-15,0 0-10 16,0 0 0-16,0 0-16 0,0 0 16 16,0 0 6-16,0 0-6 15,0 0 0-15,0 0-93 16,0 0-11-16,0 0-30 16,0 0 4-16,0 0 14 15,0 0-17-15,0 0 23 16,0 0 16-16,0 0 16 15,0 0 0-15,0 0-29 16,0 0 21-16,0-3 8 16,3 1-8-16,0 1 2 15</inkml:trace>
  <inkml:trace contextRef="#ctx0" brushRef="#br0" timeOffset="125799.67">7085 2702 38 0,'0'0'37'0,"0"0"-8"16,0 0 9-16,0 0-11 16,0 0 0-16,0 0-5 15,-85-13 0-15,76 18-2 0,0 0 11 16,-3-1 6-16,3-1 11 15,3 0 10-15,-2-2 9 16,0 2 5-16,-1-2 17 16,-2 4-11-16,-2-2 5 15,1 0-24-15,-1 0 16 16,-1 1 2-16,8-2-27 16,0 0 21-16,0-2-7 15,6 1-25-15,0-1 1 16,0 0-16-16,0 0-3 15,0 0-11-15,0 0-10 16,2 0-36-16,14 0-42 0,21 0-42 16,23 0 120-16,31 0 0 15,24-5 0-15,18-4 0 16,17 0 4-16,16 2 33 16,16 0-60-16,21 5 23 15,7 0 0-15,6 2-111 16,-2-1 94-16,-14 0-1 15,-12-5 33-15,-9 0-30 16,-15 1 15-16,-5-2-8 16,0-3 8-16,-9 4-26 15,-6 0 18-15,-12-1 8 16,-20 3 0-16,-19-2 4 16,-24 2 19-16,-22-2-16 0,-17 2 4 15,-9 0 33 1,-12 0 2-16,-3 1 34 0,-5 2 24 15,-1-1-14-15,2 2-32 16,-1 0-32-16,1 0-26 16,1 0 0-16,3-2 0 15,-3 2 5-15,-2 0 5 16,-1 0 18-16,0 0-7 16,0 0 18-16,0 0-1 15,0 0 18-15,0 0-22 16,0 0-1-16,0 0 1 15,0 0-11-15,0 0-17 0,0 0-6 16,0 0-6 0,0 0 0-16,0 0-67 0,0 0-77 15,0 0-31-15,0 0-40 16,0 0-2-16,0 0 57 16,0 0 52-16,0 0-39 15,2-3 27-15,4-4 11 16,-3-6-9-16</inkml:trace>
  <inkml:trace contextRef="#ctx0" brushRef="#br0" timeOffset="127735.62">8584 6370 76 0,'0'0'42'0,"0"0"41"0,0 0 15 16,0 0 70-16,0 0 49 15,0 0 15-15,0 0-43 16,0 0-89-16,5-22-100 16,-11 51-32-16,-11 18 32 15,-5 25 28-15,-1 20 88 16,1 14-12-16,1 14-19 15,9 13-8-15,9-2-10 16,3-6 12-16,15-10 30 16,21-15 41-16,9-11-91 15,10-10-59-15,3-9 0 16,5-7 0-16,-4-10 0 16,-6-6 0-16,-7-10 0 15,-12-12 0-15,-10-9 0 0,-13-7 0 16,-7-6 0-16,-4-3 0 15,0 0 0-15,0-2 0 16,0-16 0-16,-3-6 0 16,-9-5-887-16,-6-3 46 15,2-5 578-15</inkml:trace>
  <inkml:trace contextRef="#ctx0" brushRef="#br0" timeOffset="128502.12">9448 6986 34 0,'0'0'92'0,"0"0"15"15,0 0 60-15,0 0 158 16,0-86 123-16,-3 74 136 16,1 0-294-16,1 6-290 0,1 4 0 15,0 2 0-15,0 0 0 16,0 0 0-16,0 0 0 15,0 11 0-15,0 12 0 16,0 8 0-16,6 7 0 16,5 5 0-1,-1 0 0-15,5-5 0 0,-3-7 0 16,1-10 0-16,-1-9 0 16,-3-6 0-16,3-6 0 15,5 0 0-15,2-8 0 16,2-10 0-16,-2-7 0 15,-1-4 0-15,0-6 0 0,-3-2 0 16,-5-2 0 0,-1 4 0-16,-4 9 0 0,-2 8 0 15,-3 8 0-15,0 4 0 16,0 6 0-16,0 0 0 16,0 0 0-16,0 10 0 15,1 15 0-15,4 10 0 16,-1 6 0-16,4 0 0 15,2-2 0-15,2-7 0 16,4-10 0-16,1-10 0 16,4-7 0-16,4-5-18 15,2-1 18-15,0-17 18 16,-2-3-18-16,-4-5 0 16,-6 1 0-16,-2-4 0 15,-7-1 0-15,-3 1 0 0,-3 1 0 16,0 4 0-16,0 2 0 15,-6 2 0-15,-6 8 0 16,1 2 0-16,-3 3 0 16,-2 2 0-16,-1 2 0 15,-4 0-725-15,1 0-207 16,3-1 685-16</inkml:trace>
  <inkml:trace contextRef="#ctx0" brushRef="#br0" timeOffset="128880.64">9485 6645 60 0,'0'0'45'16,"0"0"22"-16,0 0 1 15,0 0 8-15,0 0 5 16,0 0 2-16,-25 0-24 16,50 0-59-16,24 0 11 0,25-7 74 15,15-3 47-15,2-3-87 16,-13 4-18-16,-11-2-21 15,-25 5 11-15,-17 5-7 16,-16 1-10-16,-9 0 0 16,0 0-27-16,0 0-232 15,-6 14-2-15,-9 2 155 16,0-3-46-16</inkml:trace>
  <inkml:trace contextRef="#ctx0" brushRef="#br0" timeOffset="129527.29">10400 7118 99 0,'0'0'72'0,"0"0"15"16,0 0 2-16,0 0 8 15,0 0-35-15,0 0-31 16,1 4-18-16,-1 3 17 16,-1 0 65-16,-2-3 9 15,1-3 3-15,2-1 62 16,-2 0 119-16,2 0 109 0,-2-5-90 15,2-4-307 1,0-4 0-16,0 3 0 16,0 5 0-16,0 2 0 15,0 3 0-15,0 0 0 0,0 0 0 16,0 0 0-16,0 0 0 16,0 5 0-16,0 1 0 15,0 0 0-15,0-1 0 16,0-3 0-16,0 0 0 15,-1 0 0-15,-4 0 0 16,-1-1 0-16,0-1 0 16,0 0 0-16,3 0 0 15,0 0 0-15,3-3 0 16,0-7 0-16,3-3-278 16,18-4-851-16,10-2 690 0</inkml:trace>
  <inkml:trace contextRef="#ctx0" brushRef="#br0" timeOffset="130512.17">10737 6833 65 0,'0'0'53'0,"0"0"6"16,0 0 7-16,0 0 20 15,0 0 43-15,0 0 5 16,1-37 41-16,12 35-36 15,7 2-85-15,4 0 45 16,7 0 24-16,-2 13 43 16,1 3-29-16,-3 6-28 0,-5 3-47 15,-4 9-34-15,-8 7-11 16,-5 9 11 0,-5 3 0-16,0-2-28 0,-14-4 41 15,-2-12-18-15,2-10 5 16,4-9-16-16,6-10 5 15,2-6 0-15,2 0 53 16,0-3 12-16,0-16-82 16,0-9 0-16,12-9 0 15,6-3 0-15,6-7 0 16,1 0 0-16,0 2 0 0,-3 5 0 16,-3 7 0-1,-4 6 0-15,3 4 0 0,-6 5 0 16,-1 4 0-16,-3 4 0 15,-3 3 0-15,-4 3 0 16,1 4 0-16,-2 0 0 16,0 0 0-16,0 0 0 15,0 3 0-15,-5 15 0 16,-6 8 0-16,-2 7 0 16,3 7 0-16,1 3 0 15,3 1 0-15,6-2 0 16,0-5 0-16,7-6 0 15,8-5 0-15,4-8 0 0,1-4 0 16,2-4 0-16,-2-4 0 16,-2-4 0-16,-2-2 0 15,2 0-329-15,0-2-530 16,-2-16 334-16,-8-10 329 16</inkml:trace>
  <inkml:trace contextRef="#ctx0" brushRef="#br0" timeOffset="130861">10667 6645 32 0,'0'0'69'15,"0"0"-6"-15,0 0 23 16,0 0 23-16,0 0 45 16,0 0-7-16,9 0-62 15,24-10-33-15,19-4 20 16,22-3-45-16,7 1-7 16,3 3-17-16,-10 3 8 15,-14 2 12-15,-21 3-16 16,-16 2 5-16,-15 1-8 0,-8 2-8 15,0 0-15 1,0 0-62-16,-12 2-156 0,-3 12 100 16,-4 2-66-16,5-3 46 15</inkml:trace>
  <inkml:trace contextRef="#ctx0" brushRef="#br0" timeOffset="131328.46">11871 6752 56 0,'0'0'93'0,"0"0"28"16,0 0 85-16,0 0 227 15,0 0 291-15,0 0-310 16,3-69-414-16,-3 69 0 15,0 0 0-15,0 5 0 0,0 17 0 16,0 8 0 0,0 12 0-16,6 3 0 0,4 3 0 15,7 1 0-15,-4-1 0 16,-2-5 0-16,0-7 0 16,-3-10 0-16,-2-13 0 15,-4-6 0-15,-1-7 0 16,-1 2 0-16,0-2 0 15,0 0-318-15,-1 0-676 16,-19-4 505-16</inkml:trace>
  <inkml:trace contextRef="#ctx0" brushRef="#br0" timeOffset="131528.43">11625 6962 157 0,'0'0'70'16,"83"-34"46"-16,-15 16 2 16,9 4 3-16,2 3-43 15,2 5-76-15,-8 2-2 16,-3 2-114-16,-9 2-99 16,-12 0 59-16,-10 0-2 15</inkml:trace>
  <inkml:trace contextRef="#ctx0" brushRef="#br0" timeOffset="132079.79">12621 6608 145 0,'0'0'116'0,"0"0"165"16,0 0 199-16,0 0 109 15,0 0-153-15,0 0-436 16,0-49 0-16,0 64 0 16,6 15 0-16,5 13 0 15,2 7 0-15,-2 5 0 16,-2 4 0-16,-2 0 0 0,-4 0 0 16,0-6 0-16,-3-11 0 15,3-15 0-15,-1-15 0 16,-1-10 0-16,-1-2 0 15,0 0 0-15,0-4 0 16,0-14 0-16,0-10 0 16,0-6 0-16,2-3 0 15,8 2 0-15,6 5 0 16,5 4 0-16,0 9 0 16,6 6 0-16,0 6 0 15,0 5 0-15,1 0 0 16,-1 0 0-16,-2 11 0 15,-4 7 0-15,-3 5 0 0,-3 2 0 16,-6 5 0 0,-8 4 0-16,-1 2 0 0,-3 1 0 15,-19-3 0-15,-5-5 0 16,-7-6 0-16,-8-4 0 16,-3-8 0-16,-1-4 0 15,1-7 0-15,8 0 0 16,9-3 0-16,7-15-312 15,12-8-534-15,9-17 308 16,9-14 283-16</inkml:trace>
  <inkml:trace contextRef="#ctx0" brushRef="#br0" timeOffset="132410.31">13305 6215 139 0,'0'0'54'0,"91"13"41"16,-23 24 53-16,11 15 96 15,2 16 82-15,-8 13-29 16,-16 16-23-16,-23 10 73 0,-23 12-224 15,-11 7-123 1,-24-3 0-16,-12-7 0 16,-3-16 0-16,3-23 0 15,8-22 0-15,9-17 0 0,9-21 0 16,6-9 0-16,2-8-621 16,-9 0-103-16,-9-9 304 15,-10-20 147-15</inkml:trace>
  <inkml:trace contextRef="#ctx0" brushRef="#br0" timeOffset="143065.69">4366 11170 35 0,'0'0'58'0,"0"0"-14"16,0 0-1-16,0 0-13 15,0 0-7-15,0 0 12 16,0 0-2-16,35 51 9 16,-16-43 20-16,1-4-9 15,-1-4 18-15,5 0 20 16,0-5 62-16,0-19 42 16,1-7-13-16,-1-10-113 15,-6-8 29-15,-5-8 1 16,-2-8 35-16,-10-5-45 15,-1-5-27-15,0-1 0 16,-4 1-50-16,-7 3 22 16,1 2-17-16,4 0-11 15,1 5 23-15,2 6-12 0,3 8-5 16,0 6-24-16,3 5-5 16,18 11-75-16,5 8-176 15,4 13-101-15,-2 8-147 16,-1 9 223-16,-16 23 144 15,-11 8 58-15</inkml:trace>
  <inkml:trace contextRef="#ctx0" brushRef="#br0" timeOffset="143258.72">4244 10750 125 0,'0'0'45'15,"0"0"40"-15,0 0 2 16,108-37-73-16,-23 15 10 16,10 2-17-16,2 3-7 15,-3 5-44-15,-3 8-66 16,-9 3-8-16,-12 1 3 16</inkml:trace>
  <inkml:trace contextRef="#ctx0" brushRef="#br0" timeOffset="143612.72">5114 10693 70 0,'0'0'55'0,"0"0"11"16,0 0 30-16,0 0 88 15,0 0 142-15,0 0 64 16,-72-55 51-16,56 55-231 16,1 6-129-16,-6 15-52 15,-1 10-24-15,7 11 7 16,2 7-12-16,5 7 0 15,8 0 0-15,0-6 6 16,12-11-6-16,9-8-6 16,7-14-6-16,2-10 7 15,1-7 5-15,-1 0 0 16,-3-15 11-16,-3-8 41 0,-9-4-16 16,-5-2-36-16,-7-1 0 15,-3-1 0-15,0-2 0 16,-7 2 0-16,-8 6 0 15,-1 4 0-15,2 5 0 16,5 8 0-16,3 5-524 16,6 3-341-16,0 0 437 15,0 0 198-15</inkml:trace>
  <inkml:trace contextRef="#ctx0" brushRef="#br0" timeOffset="143696.68">5114 10693 78 0</inkml:trace>
  <inkml:trace contextRef="#ctx0" brushRef="#br0" timeOffset="143942.01">5114 10693 78 0,'125'-1'79'0,"-110"-8"37"0,5 4 80 0,8 5-10 15,8 0 89-15,5 15-9 16,0 13 12-16,-4 6-68 16,-4 7-108-16,-6 5-44 15,-11 1-24-15,-8-3-34 16,-8-9 6-16,0-12-6 15,0-13 0-15,0-10 6 16,0-4 127-16,0-24-109 16,-3-8-24-16,3-8 0 15,0-2 0-15,0-1 0 0,6 6 0 16,6 4 0-16,4 11 0 16,-4 6 0-1,1 10 0-15,2 6 0 16,6 4-442-16,9 3-556 0,6 10 627 15,3-4 185-15</inkml:trace>
  <inkml:trace contextRef="#ctx0" brushRef="#br0" timeOffset="144443.54">6282 11149 74 0,'0'0'113'16,"0"0"10"-16,0 0 149 16,0 0 137-16,0 0 42 15,0 0-95-15,5-48-107 16,-11 45-249-16,-2-1 0 0,5 3 0 16,3-1 0-16,0 1 0 15,0-1 0-15,0-1 0 16,3-2 0-16,6 0 0 15,3 1 0-15,1 1 0 16,-2 3 0-16,2 0 0 16,1 12 0-16,-2 4 0 15,-2 2 0-15,-2 1 0 16,-7 4 0-16,-1 0 0 16,0-1 0-16,-12-1 0 15,-10-4 0-15,-2-4 0 16,2-5-605-16,4-4-191 15,6-4 398-15,12-18 207 16</inkml:trace>
  <inkml:trace contextRef="#ctx0" brushRef="#br0" timeOffset="145186.25">7440 10479 114 0,'0'0'64'16,"0"-86"42"-16,-7 53 59 15,-4 10 137-15,5 7 143 16,0 5 99-16,0 5-237 16,6 4-307-16,0 2 0 15,0 0 0-15,0 22 0 16,0 17 0-16,15 16 0 15,3 5 0-15,6-3 0 16,1-9 0-16,-1-10 0 16,4-13 0-16,-1-14 0 0,1-11-82 15,4-2-5-15,-1-25 41 16,6-9 46-16,-5-10-34 16,-2-7 28-16,-7-3 6 15,-6 2 0-15,-2 4 17 16,-9 11-17-16,-3 10 6 15,-3 10-6-15,0 8 57 16,0 5 36-16,0 6-11 16,0 0-82-16,0 0 0 15,0 10-117-15,3 13 48 16,3 15 69-16,0 6 0 16,1 10 11-16,5 4-5 0,-3 3 0 15,3 0 17-15,-3-4-6 16,-6 0 7-16,0-1-7 15,-3-4 6-15,0-2 12 16,-6-4-11-16,-6-7-24 16,-4-7 0-16,-5-3 0 15,3-8 0-15,-9-5 0 16,3-5 0-16,-1-5 0 16,5-6 0-16,1 0 0 15,5 0 0-15,4 0-267 16,7-7-511-16,3-1 153 15,9-1 367-15</inkml:trace>
  <inkml:trace contextRef="#ctx0" brushRef="#br0" timeOffset="145469.87">8262 10836 14 0,'0'0'158'15,"0"0"-46"-15,0 0 162 16,0 0 27-16,0 0-46 16,0 0-91-16,16 43 333 15,-11-7-225-15,-4-2-272 0,1-1 0 16,-1-7 0 0,1-3 0-16,-1-6 0 0,-1-5 0 15,0-7 0-15,0-3 0 16,2-2 0-16,-2 0 0 15,1 0 0-15,-1-7-928 16,2-16 124-16,-2-9 580 16</inkml:trace>
  <inkml:trace contextRef="#ctx0" brushRef="#br0" timeOffset="145683.6">8222 10648 63 0,'0'0'104'15,"0"0"45"-15,0 0 212 16,0 0 211-16,0 0 28 0,0 0-402 16,-6-13-198-16,4 13 0 15,2 0 0-15,-3-1 0 16,3-1 0-16,0 1 0 16,0 1 0-16,0 0 0 15,0 0 0-15,11 0-524 16,9 0-619-16,6 0 868 15</inkml:trace>
  <inkml:trace contextRef="#ctx0" brushRef="#br0" timeOffset="146103.54">9035 10329 73 0,'0'0'126'16,"0"0"6"-16,0 0 179 0,0 0 252 16,0 0 24-16,0 0-332 15,21-10-255-15,7 1 0 16,9 0 0-16,5 2 0 15,-6 7 0-15,-8 0-442 16,-13 13-443-16,-13 17 467 16,-2 11 262-16,-27 4 39 15</inkml:trace>
  <inkml:trace contextRef="#ctx0" brushRef="#br0" timeOffset="146238.19">9099 10561 24 0,'0'0'82'0,"0"0"-5"16,0 0 38-16,0 0 114 15,0 0 167-15,0 0-132 16,54-19-237-16,-8 6-27 16,12 2-388-16,6 3-51 15,0 1 215-15</inkml:trace>
  <inkml:trace contextRef="#ctx0" brushRef="#br0" timeOffset="146476.54">9891 10419 176 0,'0'0'107'0,"0"0"279"16,0 0 376-16,0 0-146 16,0 0-616-16,0 0 0 15,52-51 0-15,-22 44 0 16,11 1 0-16,8-3 0 15,6 0 0-15,2 2-568 16,-2 2-304-16,-3 1 542 16,-9-4 205-16,-7-1 37 15</inkml:trace>
  <inkml:trace contextRef="#ctx0" brushRef="#br0" timeOffset="146791.25">10718 10038 136 0,'0'0'149'16,"0"0"221"-16,0 0 465 16,0 0-278-16,0 0-557 15,0 0 0-15,0-62 0 16,0 62 0-16,0 20 0 16,0 18 0-16,6 15 0 15,0 9 0-15,2 4 0 16,3-3 0-16,1-5 0 15,3-4 0-15,0-14 0 16,-2-10 0-16,-2-10 0 16,-4-11 0-16,-3-5 0 0,-4-4 0 15,0 0 0-15,0 0 0 16,0 0 0-16,0 0 0 16,0-4 0-16,-10-11 0 15,-2-9-1438-15,-4-9 926 16</inkml:trace>
  <inkml:trace contextRef="#ctx0" brushRef="#br0" timeOffset="148218.87">5909 12776 48 0,'0'0'34'0,"0"0"9"16,0 0 9-16,0 0 7 16,0 0 24-16,0 0 40 15,11-43 13-15,11 43-25 0,6 3-55 16,7 17 19 0,-1 7 7-16,-6 5-5 0,-4 3-1 15,-7 2-12-15,-4 4-46 16,-4 0-9-16,-3 2 0 15,-4-5 14-15,-2-5-19 16,0-7 6-16,0-7-6 16,0-10-4-16,0-6 5 15,0-3 38-15,0-1 160 16,0-20 315-16,-5-12-436 16,-1-4-82-16,6-5 0 15,0 0 0-15,0 2 0 16,0 2 0-16,0 3 0 15,6 3 0-15,6 9 0 16,1 5 0-16,8 5 0 0,7 6 0 16,8 7 0-16,6 0 0 15,4 8 0-15,1 15 0 16,-1 2-13-16,-9 5 8 16,-7 3-1-16,-6-2-17 15,-11 5 5-15,-7 0-16 16,-6 1 10-16,0-1 13 15,-4-9-1-15,-8-7 6 16,-3-11-11-16,3-9 17 16,2 0 41-16,-4-9 40 15,-2-11-34-15,7-3-47 16,0-8 0-16,3-6 0 0,3-5 0 16,3-4 0-1,3 0 0-15,18 5 0 0,12 5-53 16,7 10 12-16,2 10 1 15,0 9 34-15,2 7-6 16,-5 0 7-16,0 14-1 16,-1 12-6-16,-8 5-22 15,-4 4 28-15,-4 5 0 16,-6-1 6-16,-5 0 29 16,-3-6-23-16,-5-7 34 15,-3-4-17-15,0-6-5 16,0-9-18-16,0-5-12 15,0 0-5-15,0 1-184 16,-5 1-625-16,2-4 266 16,3 0 309-16</inkml:trace>
  <inkml:trace contextRef="#ctx0" brushRef="#br0" timeOffset="153089.21">7262 12712 84 0,'0'0'57'15,"0"0"17"-15,0 0-6 16,0 0 11-16,0 0 26 16,0 0-9-16,0 0-32 15,-47-50-20-15,30 68-29 16,-5 7 6-16,1 8-8 16,4 5 0-16,3 1-6 15,3 4-4-15,5-3-1 16,5-1 1-16,1-4 5 15,0-4-8-15,6-10-3 16,10-5 3-16,5-10 11 16,7-6 22-16,2-5 9 15,3-17-9-15,-3-7-16 0,-6-2 3 16,-6-1-6 0,-5 2 31-16,-7 0 42 0,-3 1-10 15,-3 0 10-15,0 5-28 16,0 6 21-16,0 6 14 15,0 7-7-15,0 3 13 16,0 2-89-16,0 0-11 16,0 2-73-16,0 14 24 15,-3 8 49-15,3 5 0 16,0 2 6-16,0 1-1 16,6 0-5-16,6 2 6 15,1-2-6-15,5-2 5 16,0-6-5-16,3-5-33 15,4-8-260-15,2-6-96 0,3-5 36 16,-6 0 118-16,-5 0 102 16</inkml:trace>
  <inkml:trace contextRef="#ctx0" brushRef="#br0" timeOffset="153557.96">7579 12733 106 0,'0'0'64'0,"0"0"47"16,0 0 7-16,0 0-9 16,0 0-54-16,80-19 15 0,-53 46 40 15,-4 8-21 1,-7 7-5-16,-7 6 18 16,-9 3-61-16,0-3-20 15,0-9 0-15,-5-13-12 0,1-12-9 16,4-11 4-16,0-3 60 15,0-7 248-15,0-21 1 16,9-9-301-16,10-6-12 16,1-7 0-16,2 0 6 15,-1-3-6-15,-6 2 5 16,1 3 1-16,-7 10 6 16,-4 11 11-16,-2 12-12 15,-3 9 111-15,0 6-75 16,0 0-47-16,0 14 0 0,-2 17 0 15,-8 12 0-15,-1 4 0 16,4 2 0-16,4-6 0 16,3-2 0-1,6-3 0-15,18-5 0 0,6-5 0 16,4-7 0-16,12-6 0 16,-1-5-295-16,7-3-311 15,-7 5 21-15,-14 2 270 16,-16 3 143-16</inkml:trace>
  <inkml:trace contextRef="#ctx0" brushRef="#br0" timeOffset="154247.78">6266 14361 104 0,'0'0'67'0,"0"0"19"16,0 0 45-16,0 0 57 16,0 0 78-16,0 0 33 15,0 0-132-15,-9-39-153 16,9 67 7-16,0 9 15 16,0 10 80-16,0 2-61 15,9 2 23-15,4-4-11 16,2-9-56-16,0-6 1 0,0-9-12 15,-2-9 5-15,-2-8-10 16,-2-6-179-16,6 0-111 16,1-19-121-16,2-11-14 15,-4-7 233-15,-7-13 57 16</inkml:trace>
  <inkml:trace contextRef="#ctx0" brushRef="#br0" timeOffset="154549.57">6345 14076 80 0,'0'0'56'15,"0"0"-3"-15,0 0-7 0,0 0-10 16,0 0 59 0,0 0 14-16,0 27 19 0,0-23 17 15,0-4 45-15,0 0 145 16,0 0 195-16,0 0-286 15,0-11-244-15,0-5 0 16,-5 2 0-16,-1-1 0 16,2 3 0-16,0 2 0 15,2 2 0-15,2 3 0 16,0 4 0-16,0 1 0 16,0 0 0-16,19 10-519 15,7 12-354-15,5 7 509 16,-6 3 204-16</inkml:trace>
  <inkml:trace contextRef="#ctx0" brushRef="#br0" timeOffset="155038.97">6673 14277 59 0,'0'0'69'0,"0"0"8"0,0 0 19 16,0 0 44-16,0 0 14 16,0 0-19-16,0-6-36 15,0 6-42-15,0 2-27 16,0 2 30-16,0 2 74 16,0-3 39-16,0-2 23 15,0-1 3-15,0 0 94 16,0 0-217-16,0 0-76 0,0 0 0 15,0 0 0-15,0-4 0 16,0-3 0-16,0-3 0 16,0 0 0-16,0 2 0 15,0 2 0-15,0 5 0 16,0 1 0-16,0 3-621 16,1 16-351-16,10 8 771 15,4 7 77-15,-5 3 18 16</inkml:trace>
  <inkml:trace contextRef="#ctx0" brushRef="#br0" timeOffset="155341.17">6727 14582 49 0,'0'0'78'0,"0"0"0"0,0 0 6 15,0 0-15-15,0 0-19 16,0 0 13-16,18 24 31 15,-17-15 10-15,1-4-9 16,-2 0-4-16,0-4 18 16,0-1 24-16,0 0 87 15,0 0 91-15,0 0 78 16,0 0-359-16,-3-6-30 16,-3-1 0-16,1 3 0 15,5-1 0-15,0-1 0 16,-3 3 0-16,3-1 0 15,0 1 0-15,0 1-175 0,0 2-811 16,11 0 385-16,11 0 372 16</inkml:trace>
  <inkml:trace contextRef="#ctx0" brushRef="#br0" timeOffset="155964.62">7192 14314 32 0,'0'0'49'0,"0"0"-5"0,0 0 3 16,0 0 8-16,0 0 11 15,0-75 54-15,-4 64 36 16,1 1 54-16,3 3 87 16,0 4 48-16,0 2-9 15,0 1-134-15,0 0-114 16,0 0-88-16,0 4 0 15,0 15 0-15,3 10 0 16,10 5 0-16,-2 3 0 16,2 1 0-16,-7 2 0 15,0-1 0-15,2-3 0 16,-4-4 0-16,2-10 0 16,-2-6 0-16,-1-5 0 0,-1-6 0 15,-1-3 0-15,-1-2 0 16,0 0 0-16,0 0 0 15,0 2-689-15,0 1-55 16,0 2 393-16,-6-4 190 16</inkml:trace>
  <inkml:trace contextRef="#ctx0" brushRef="#br0" timeOffset="156167.4">6972 14559 17 0,'0'0'84'0,"0"0"-28"16,0 0-8-16,0 0-9 15,101-47-1-15,-40 37-7 16,5-2-18-16,-1 4-10 16,-5 2-3-16,-8 3-40 15,-10 3-48-15,-11 0-15 16</inkml:trace>
  <inkml:trace contextRef="#ctx0" brushRef="#br0" timeOffset="156533.68">7695 14263 88 0,'0'0'81'16,"0"0"29"-16,0 0 84 16,0 0 112-16,11-72 193 15,-11 70-31-15,0 2-167 16,0 0-301-16,0 0 0 16,3 11 0-16,5 10 0 15,3 9 0-15,1 3 0 16,3 4 0-16,-3 1 0 0,-1 0 0 15,-3-2 0-15,1-4 0 16,-1-2 0-16,-1-6 0 16,-4-4 0-16,0-7 0 15,0-4 0-15,-2-4 0 16,2 0 0-16,-1-3-397 16,-1 1-436-16,-1-1 346 15,0-2 311-15</inkml:trace>
  <inkml:trace contextRef="#ctx0" brushRef="#br0" timeOffset="158086.87">5644 14056 57 0,'0'0'50'15,"0"0"12"-15,0 0 3 16,0 0 28-16,0 0 72 15,0 0 53-15,-14-37 102 16,14 37-28-16,0 0-91 16,0 0-174-16,0 10-27 15,2 11 0-15,7 9 22 16,5 8 5-16,0 1 13 0,7 1-18 16,0-5 12-1,6-4-23-15,-2-7 6 0,0-10 0 16,1-8 29-16,-3-6-29 15,0 0 35-15,-2-16 0 16,-2-9-11-16,-7-5-13 16,-6-6-10-16,-4-4-12 15,-2 0 11-15,0 3-11 16,0 2 18-16,-3 10-24 16,0 9 0-16,1 6 0 15,1 5 0-15,1 5 0 16,0 0 0-16,0 2 0 0,0 16 0 15,0 7 0 1,4 8 0-16,4 4 0 0,2 4 0 16,-4 2 0-16,0 0 0 15,-3-2 0-15,-3-3 0 16,0-4 0-16,-9-4 0 16,-10-4 0-16,-5-5 0 15,1-4 0-15,-5-6 0 16,4-2 0-16,2-4 0 15,4 1-301-15,0-3-546 16,4-3 290-16,-3-5 352 16</inkml:trace>
  <inkml:trace contextRef="#ctx0" brushRef="#br0" timeOffset="159106.56">4738 7642 90 0,'0'0'52'16,"0"0"22"-16,0 0 7 15,0 0 59-15,0 0 72 16,0 0 99-16,-52-56 98 16,52 55-83-16,-2 1-126 15,2 0-48-15,0 0-152 16,0 0 0-16,0 0 0 15,0 11 0-15,0 10 0 16,5 7 0-16,8 5 0 16,5-1 0-16,3-2 0 15,4-5 0-15,-1-7 0 16,-6-8 0-16,1-8 0 16,0-2 0-16,0-10 0 0,3-13 0 15,-1-5 0-15,0-2 0 16,-5 1 0-16,-7 2 0 15,-4 3 0-15,-5 3 0 16,0 4 0-16,0 6 0 16,0 5 0-16,0 3 0 15,0 3 0-15,0 0 0 16,0 0 0-16,0 6 0 16,0 12 0-16,0 11 0 15,0 6 0-15,0 6 0 16,0 0 0-16,0 1 0 15,0-3 0-15,-14 1 0 0,-5-2 0 16,1-3-221-16,0-1-459 16,0-4 36-16,0-5 344 15</inkml:trace>
  <inkml:trace contextRef="#ctx0" brushRef="#br0" timeOffset="159880.34">9506 12617 34 0,'0'0'55'0,"0"0"-8"15,0-82 12-15,-7 58 5 16,2 7 34-16,1 5 69 15,2 8 60-15,-1 4 90 16,-4 12-244-16,-6 23-22 16,-4 20 79-16,-2 19 76 15,-2 15 6-15,7 15-91 16,5 7-58-16,8 4-39 16,1 1-19-16,10-8 36 15,22-16-30-15,8-15-11 16,9-13-5-16,5-11-19 15,-3-9 30-15,-2-8-12 0,-6-12 6 16,-4-5-23 0,-11-7-155-16,-1-9-239 0,-4-3-138 15,-1 0 139-15,-7-20 225 16,-2-8 39-16</inkml:trace>
  <inkml:trace contextRef="#ctx0" brushRef="#br0" timeOffset="160815.54">10185 13135 48 0,'0'0'49'16,"0"0"7"-16,0 0 8 15,0-71 13-15,0 46 56 16,0-2 104-16,0 5 101 16,-3 4 112-16,1 5-7 15,2 8-291-15,-1 4-152 16,1 1 0-16,0 2 0 16,0 23 0-16,0 12 0 0,7 14 0 15,6 4 0-15,0 0 0 16,-1-3 0-16,0-7 0 15,3-8 0-15,0-12 0 16,-1-9 0-16,-3-10 0 16,4-6 0-16,1-5 0 15,4-16 0-15,5-9 0 16,-4-5 0-16,-3-4 0 16,-3 2 0-16,-3 2 0 15,-6 6 0-15,-3 4 0 0,-2 10 0 16,-1 5 0-1,0 5 0-15,0 5 0 0,0 0 0 16,0 0 0-16,2 9 0 16,1 12 0-16,1 8 0 15,5 0 0-15,0 1 0 16,2-5 0-16,2-6 0 16,-1-6 0-16,1-6 0 15,1-7 0-15,5 0 0 16,4-8 0-16,3-12 0 15,3-7 0-15,-9-5 0 16,-3-3 0-16,-7 2 0 16,-7-3 0-16,-3 2 0 15,0 1 0-15,-4 2 0 16,-11 6 0-16,-3 2 0 0,-6 6 0 16,2 3 0-1,0 6 0-15,3 4 0 16,2 4-30-16,2 0-1071 15,1 0 516-15,1 4 390 0</inkml:trace>
  <inkml:trace contextRef="#ctx0" brushRef="#br0" timeOffset="161079.54">10194 12683 131 0,'0'0'73'16,"0"0"46"-16,0 0 63 16,0 0-54-16,106-47-86 15,-19 36 23-15,14 2 15 16,-3 1-31-16,-14 3-19 16,-17 2-27-16,-30 3-3 15,-20 0-13-15,-13 0-73 16,-4 11-116-16,-7 6 21 15,-10 5 65-15,-5 0 6 16,0 0 5-16</inkml:trace>
  <inkml:trace contextRef="#ctx0" brushRef="#br0" timeOffset="161908.24">11365 13262 52 0,'0'0'9'0,"0"0"18"15,0 0-1-15,0 0-3 16,0 0-3-16,0 0 4 16,0 0 0-16,0 0-4 15,0 0-1-15,0 0 2 16,0 0 1-16,0 0 6 0,0 0-4 15,0 0-3-15,0 0-7 16,0 6-13-16,3 1 4 16,0 3-1-16,0 0 1 15,-3-2 2-15,0 0 0 16,0-1 10-16,0-3 2 16,0 1 17-16,0-4 31 15,-1-1 26-15,-4 0 28 16,1 0 121-16,-4-5 129 15,-2-7-179-15,5-2 27 16,1 1-75-16,-1 0-74 16,4 4-17-16,-1 4-53 15,1 2 0-15,1 3 0 0,0 0 0 16,0 0-111 0,0 0-629-16,0 0-31 0,7 3 458 15</inkml:trace>
  <inkml:trace contextRef="#ctx0" brushRef="#br0" timeOffset="162546.84">11751 13044 128 0,'0'0'71'16,"0"0"62"-16,0 0 75 0,0 0 81 15,0 0-8-15,0 0-138 16,59-22-108-16,-21 43 51 16,4 5 35-16,-3 5 23 15,-4 6-99-15,-7 4 23 16,-10 6-68-16,-9 2 0 15,-9-1-6-15,0-2 6 16,-2-9 11-16,-10-6-5 16,3-11 6-16,2-10-12 0,5-8 34 15,1-2-17 1,1-2 105-16,0-16-23 0,0-7-99 16,0-5 0-16,3-4 0 15,15-3 0-15,-3-2 0 16,4-1 0-16,-1 1 0 15,-2 3 0-15,-1 1 0 16,-3 4 0-16,-3 6 0 16,-3 3 0-16,0 6 0 15,-5 3 0-15,1 4 0 16,-2 4 0-16,0 5 0 16,0 0 0-16,0 0 0 15,0 14 0-15,-2 17 0 16,-8 10 0-16,3 6 0 0,4-1 0 15,3-3 0-15,0-3 0 16,17-7 0-16,5-7 0 16,6-3 0-16,0-6 0 15,1-7 0-15,-6-3 0 16,-6-6 0-16,-5-1 0 16,-5 0-94-16,-1-6-309 15,-4-9-341-15,-2-10 289 16,0-11 250-16</inkml:trace>
  <inkml:trace contextRef="#ctx0" brushRef="#br0" timeOffset="162872.51">11750 12783 0 0,'0'0'118'16,"0"0"-55"-16,0 0 17 15,0 0 35-15,0 0 44 16,0 0-23-16,81-33-108 16,8 19-7-16,14 0 44 15,3 1 22-15,-18 0 20 0,-25-1 3 16,-26 2-44-1,-16 4 13-15,-18 5-10 0,-3 1-24 16,-5 2-45 0,-23 0-129-16,-6 9-267 0,-2 10-5 15,6 1 171-15,12-2 38 16</inkml:trace>
  <inkml:trace contextRef="#ctx0" brushRef="#br0" timeOffset="163486.19">13072 12887 46 0,'0'0'54'15,"0"0"14"-15,0 0 12 16,-6-80 32-16,3 63 70 15,0 6 93-15,2 4 72 16,1 6 77-16,0 1-111 16,0 1-295-16,0 23-18 15,0 9 0-15,6 13 92 0,1 3-56 16,-1 0-36 0,0 1 0-16,1-7 0 15,1-6 0-15,7-6 0 0,-3-7 0 16,-2-5 0-16,-1-7 0 15,-3-1 0-15,-4-7 0 16,-1 0-105-16,-1 2-668 16,0 1 141-16,-15-5 334 15,-10-2 152-15</inkml:trace>
  <inkml:trace contextRef="#ctx0" brushRef="#br0" timeOffset="163693.16">12866 13110 80 0,'0'0'68'0,"0"0"2"15,0 0 7-15,0 0-38 16,128-59-6-16,-37 41-6 16,14 1-13-16,-1 1-14 15,-8 3 0-15,-19 5-56 16,-17 4-34-16,-17 2-7 15,-17 2 13-15</inkml:trace>
  <inkml:trace contextRef="#ctx0" brushRef="#br0" timeOffset="164445.63">13866 12687 63 0,'0'0'59'15,"0"0"18"-15,1-90 10 16,1 63 55-16,-2 4 94 0,0 5 147 15,0 4 76-15,0 4-6 16,0 5-365-16,0 3-88 16,0 2 0-16,0 0 0 15,1 0 0-15,6 9 0 16,4 12 0-16,1 10 0 16,4 7 0-16,-2 5 0 15,4 7 0-15,-3 1 0 16,-2 1 0-16,-1 0 0 15,0 0 0-15,-3-2 0 16,-3-5 0-16,-2-7 0 16,-1-10 0-16,-1-11 0 15,-2-7 0-15,0-7 0 16,0-3 0-16,0 0 0 16,0-10 0-16,0-9 0 0,0-7 0 15,-3-4 0-15,1 0 0 16,1 0 0-16,1 3 0 15,0 1 0-15,1 3 0 16,11 6 0-16,0 1 0 16,3 4 0-16,3 7 0 15,1 2 0-15,1 3 0 16,1 0 0-16,1 8 0 16,-1 7 0-16,3 5 0 15,-2 2 0-15,-4 3 0 16,-3 5 0-16,-6 3 0 15,-7 3 0-15,-2 1 0 0,-3-4 0 16,-16-3 0 0,-4-5 0-16,-3-6 0 0,-3-4 0 15,-7-5 0-15,1-4 0 16,-5-6 0-16,3 0 0 16,7 0 0-16,3-10 0 15,9-5 0-15,5-1 0 16,7-5-470-16,6-7-346 15,3-7 342-15,25-8 257 16</inkml:trace>
  <inkml:trace contextRef="#ctx0" brushRef="#br0" timeOffset="165842.24">14494 12162 6 0,'0'0'26'0,"0"0"-9"0,0 0 5 15,0 0-2-15,0 0 2 16,0 0 4-16,-6-20 2 16,3 19 1-16,3 0-2 15,0-1 6-15,0 1 3 16,0 1-2-16,0 0 5 16,0 0-5-16,0 0-19 15,0 0-8-15,6 0-7 16,10 7 0-16,8 10 10 15,6 4 53-15,6 4-10 16,1 8 5-16,6 5 19 16,1 9-3-16,-1 7 5 15,-3 11 24-15,-9 14 27 16,-9 10 12-16,-12 4 17 16,-10-1 0-16,0-9-43 0,-5-9-3 15,-10-8 43-15,0-11-58 16,-2-10-62-16,-1-10-36 15,3-6 0-15,3-9 0 16,1-9 0-16,7-4 0 16,2-6 0-16,2 1 0 15,0-2 0-15,0 0 0 16,0 0 0-16,0 0 0 16,0 0 0-16,0 0 0 15,0 0 0-15,0 0 0 0,0 0 0 16,0 0 0-1,0 0 0-15,0-2 0 0,0-9-1049 16,3-4 405-16,2-11 398 16</inkml:trace>
  <inkml:trace contextRef="#ctx0" brushRef="#br0" timeOffset="168980.23">4608 2805 25 0,'0'0'50'0,"0"0"-2"16,0 0 0-16,0 0-8 16,-88-41 20-16,75 39-7 15,1 2 8-15,3 0 38 16,0 0 27-16,3 0 37 15,3 0 47-15,0 0 3 16,3 0-56-16,0 0-36 16,0 0-34-16,0 0-87 15,11 0-38-15,12 0-80 16,23 0 97-16,31 1 21 16,27-1 101-16,26 0-36 0,18 0-32 15,14-1-22-15,7-5 34 16,8 3-40-16,-8 1 24 15,-7 1-24-15,-11 1-5 16,-15-4-5-16,-3-2-12 16,-14-4 17-16,-12-3 11 15,-17 1 17-15,-12 0-17 16,-13 0-5-16,-8 2 5 16,-6 2 1-16,-6 0-1 15,-8 1 6-15,0 2-11 16,-9-1-12-16,-5 2-5 15,-2 2 11-15,-4 2-17 16,0 0 11-16,-1 0 0 16,-2 0-5-16,-2 0 5 0,0 0 6 15,-5 0 6-15,-1 0 5 16,-3 0-5-16,0 0 40 16,0 0-12-16,-3-1 1 15,1 1-7-15,-1 0-16 16,0 0 17-16,0 0-23 15,0 0 34-15,0 0-17 16,0 0-23-16,0 0 47 16,0 0-29-16,0 0-18 15,0 0 0-15,-1 0 0 16,1 0 0-16,-3 0 0 16,0 0 0-16,0 0 0 15,0 0 0-15,-1 0 0 0,2 0 0 16,1 0-13-16,-1 0-79 15,1 0 22-15,-2 0-10 16,-6 0-124-16,-3 0-274 16,-12-4-178-16,-13-8 384 15</inkml:trace>
  <inkml:trace contextRef="#ctx0" brushRef="#br0" timeOffset="173187.93">7844 6958 29 0,'0'0'47'16,"0"0"6"-16,0 0 3 15,0 0 11-15,0 0 24 16,0 0 85-16,0 0 61 16,-24-44 121-16,23 44 45 15,1 0-59-15,0 0-158 16,0 0-186-16,0 1 0 0,0 15 0 16,0 5 0-16,0 8 0 15,0 1 0-15,0 3 0 16,0 1 0-16,0-2 0 15,0 1 0-15,0-2 0 16,1 1 0-16,1-2 0 16,-1-3 0-16,-1-5 0 15,2-6 0-15,-2-8 0 16,0-5 0-16,0-3 0 16,0 0 0-16,0 0 0 15,0-3 0-15,0-5 0 16,-2-2-754-16,-5 2-92 15,-5-4 574-15</inkml:trace>
  <inkml:trace contextRef="#ctx0" brushRef="#br0" timeOffset="173522.06">7576 7140 71 0,'0'0'57'15,"0"0"13"-15,0 0 8 16,0 0 21-16,0 0 18 16,0 0-6-16,3 0-10 15,28 0-26-15,21-7 48 16,12-2 112-16,-1 1-104 0,-6 2-56 16,-12 6 3-16,-11 0-4 15,-3 0-57-15,-10 0 5 16,-7 0-22-1,-7 0 5-15,-4 0-10 0,-2 0 5 16,-1 0-11-16,0 0-44 16,0 0-55-16,0 0-61 15,0 3-48-15,0-2-37 16,0 2-56-16,6-3 125 16,8 0 61-16</inkml:trace>
  <inkml:trace contextRef="#ctx0" brushRef="#br0" timeOffset="174325.26">8176 6935 66 0,'0'0'44'0,"0"0"45"16,0 0 12-16,0 0 90 15,0 0 135-15,0 0 262 16,0-55-28-16,0 55-478 16,0 0-82-16,0 0 0 15,0 0 0-15,0 0 0 16,0 0 0-16,0 0 0 16,2 6 0-16,4 17 0 0,0 13 0 15,2 12 0-15,-2 6 0 16,1 3 0-16,1-2 0 15,-4-4 0-15,1-7 0 16,-1-9 0-16,-1-8 0 16,1-7 0-16,-1-7 0 15,-1-6 0-15,-1 0 0 16,-1-5 0-16,0 1 0 16,0 0 0-16,0 0 0 15,0-3 0-15,0 0 0 16,0 0 0-16,0 0 0 15,0 0 0-15,2 0 0 16,-2 0 0-16,0 0 0 16,0 0 0-16,0 0 0 0,0 0 0 15,0 0 0-15,0 0 0 16,0 0 0-16,0 0 0 16,0 0 0-16,0 0 0 15,0 0 0-15,0 3 0 16,0 0 0-16,0 0 0 15,0-2 0-15,0-1 0 16,0 0 0-16,0 0 0 16,0 0 0-16,0 4 0 15,0 1 0-15,0 2 0 16,3 0 0-16,-3-5 0 0,0 2 0 16,0-4 0-16,0 0 0 15,3 0 0-15,-3 0 0 16,0 0 0-16,0 0 0 15,0 0 0-15,0 0 0 16,0 0 0-16,0 0 0 16,0 0 0-16,0 0 0 15,0 0 0-15,0 0 0 16,0 0 0-16,0 0 0 16,0 0 0-16,0 0 0 15,0 0 0-15,0 0 0 16,0 1 0-16,0 0 0 15,0-1-963-15,0 0 229 16,-9-1 479-16</inkml:trace>
  <inkml:trace contextRef="#ctx0" brushRef="#br0" timeOffset="177805.15">8510 13202 23 0,'0'0'33'0,"0"0"-2"15,0 0-2 1,0 0-1-16,0 0 2 0,0 0 4 16,0 0-2-16,-72 7 3 15,69-5 5-15,-2-2 5 16,2 0-3-16,2 0-7 15,-3 1 12-15,4-1 12 16,-2 2 1-16,2-2 3 16,0 0 29-16,0 0 9 15,0 0-11-15,0 0 4 16,0 0 23-16,18 0-33 16,16-2 4-16,8-2-31 15,9 0-25-15,-2 0-27 16,-1-1 21-16,-2-1 34 15,-4 2-33-15,-11 1-5 16,-10 1-11-16,-15 2 0 16,-3 0 0-16,-3 0-6 0,0 0 7 15,0 0-7 1,0 0 35-16,-9 0-40 0,-1 0 0 16,-2 0-28-16,3 0-242 15,1 0-279-15,1 0 105 16,7 0 255-16,0 0 28 15</inkml:trace>
  <inkml:trace contextRef="#ctx0" brushRef="#br0" timeOffset="178588.14">8972 12921 49 0,'0'0'80'0,"0"0"14"15,0 0 35-15,0 0 111 16,0 0 117-16,0 0 110 16,2-55-11-16,-2 55-281 15,0 0-175-15,0 0 0 16,0 12 0-16,1 8 0 16,3 9 0-16,-1 6 0 15,0 6 0-15,-1 3 0 16,-2 1 0-16,3 0 0 15,-3-2 0-15,0-1 0 16,3-2 0-16,-3-4 0 0,5-6 0 16,-4-8 0-16,1-8 0 15,-1-6 0-15,-1-6 0 16,0-2 0-16,0 0 0 16,0 0 0-16,0 0 0 15,0 0 0-15,0 0 0 16,0 0 0-16,0 0 0 15,0-2 0-15,2-11 0 16,-1-6 0-16,3-2 0 16,-4-1 0-16,2-4 0 15,1 1 0-15,-2-2 0 16,-1 0 0-16,0-3 0 16,0 2 0-16,0-1 0 15,0 2 0-15,0 3 0 0,0 3 0 16,0 5 0-16,0 3 0 15,0 2 0-15,0 0 0 16,0 1 0-16,0-1 0 16,0 1 0-16,0 3 0 15,0 3 0-15,0 1 0 16,0 1 0-16,0 2 0 16,0 0 0-16,0 0 0 15,0 0 0-15,0 0 0 16,0 0 0-16,0 0 0 15,0 0 0-15,0 0 0 16,0 0 0-16,0 0 0 16,0 8 0-16,0 2 0 0,0-2 0 15,0-2 0-15,0-1 0 16,0-2 0-16,0-3 0 16,0 0 0-16,0 0 0 15,0 0 0-15,0 0 0 16,0 0 0-16,0 0 0 15,0 0 0-15,0 0-1017 16,0 0 312-16,0 0 445 16</inkml:trace>
  <inkml:trace contextRef="#ctx0" brushRef="#br0" timeOffset="179043.62">8996 12866 41 0,'0'0'51'0,"0"0"3"16,0 0 1-16,0 0-4 15,0 0-4-15,0 0 22 16,0 0 32-16,0-22 25 16,-3 22-6-16,3 0 7 15,-3 0-5-15,-3 0-27 16,-7 0-35-16,-7 3-15 15,-7 7 1-15,-6-1-22 16,-5 3-14-16,4-4-1 16,1 1-4-16,10-6 0 15,8-1-5-15,9-2 0 16,6 0 0-16,0 3-62 16,0 2-270-16,21 4-99 0,15 4 273 15,9 1 27-15,1 0 19 16</inkml:trace>
  <inkml:trace contextRef="#ctx0" brushRef="#br0" timeOffset="179787.83">8939 13398 14 0,'0'0'25'0,"0"0"-4"16,0 0 0-16,0 0-4 0,0 0 8 15,0 0-1-15,-62 0 2 16,53 0 5-16,-2 0-2 15,4 0 7-15,2 0-4 16,2 0 3-16,0 0-5 16,3 0 7-16,0 0-15 15,0 0-9-15,0 2 1 16,0 1-2-16,14 1-1 16,16 0 35-16,11-3 4 15,13-1-1-15,0 0-25 16,-5 0-13-16,-7 0-6 15,-15 0-1-15,-11 0-2 16,-10 0-2-16,-3 0 3 0,-3 0-1 16,0 0 13-16,0 0 9 15,0 0 9-15,-8 0 0 16,-11 0-3-16,-11 0-24 16,-9 0-6-16,-5 6 3 15,2 1-1-15,6 0 40 16,6 0 8-16,11-3 24 15,7 1 19-15,7-3 0 16,4 0-4-16,1-2-59 16,0 0 30-16,0 0 39 15,0 0 76-15,6 0-11 16,22-2 3-16,13-9-73 0,14 0-94 16,9 1-497-1,8-6-435-15,4-10 458 0</inkml:trace>
  <inkml:trace contextRef="#ctx0" brushRef="#br0" timeOffset="182555.98">8475 13861 21 0,'0'0'53'0,"0"0"-15"16,0 0 2-16,0 0 1 0,0 0-7 15,0 0 8-15,0 0-2 16,-71 0 17-16,63 0 7 16,1 0 1-16,-1 2 16 15,2 0-17-15,0 1 6 16,-4 1-10-16,3 2 9 16,-4 0 26-16,5-2 26 15,-1-1 20-15,2-2-5 16,2 1-21-16,2-2-23 15,1 1-9-15,0 0-66 16,0-1-6-16,0 0-5 16,0 2-6-16,0 1-12 0,14 1 1 15,11 3 11-15,18 0 40 16,9-3 16-16,12 0-22 16,5-1-22-16,4 0-1 15,9 0-11-15,6-2 12 16,3-1-1-16,-4 3-5 15,-4-2 5-15,-3 4-11 16,-2-1 12-16,0 0-1 16,-2 2-11-16,-2-2-28 15,-5 0-36-15,0-1 42 16,-4-3-1-16,1 0-16 16,-1 0 33-16,-2 0 0 15,3 0-16-15,-2 0 22 16,5 0 0-16,-2 0-23 15,0-3 12-15,1-2-28 0,-5 2 18 16,-2 0-1-16,-1 0 16 16,1 2-5-16,3-1 11 15,5 1 0-15,3-2 0 16,7-1-27-16,7-3 5 16,8-2 17-16,6 0-21 15,3-1-5-15,1 3 15 16,-5 1 16-16,-5 2 21 15,-3 1-11-15,0-1 16 16,1-1-26-16,4 1 11 0,10-3-11 16,4-3 0-1,5-1-11-15,0 0 6 16,2 0 0-16,-3-1-16 0,-8 2 42 16,-3 2-21-16,-6-2 10 15,3 0-10-15,10-1 6 16,6-1-1-16,9-1-5 15,4-2 0-15,-3 0-5 16,-1-1-1-16,-3 3 6 16,-1-1-15-16,-1 1 15 15,-7 3 0-15,-1-3 5 16,-1 3 21-16,-6-2 1 16,-6 2-27-16,-10 2-37 15,-8 0 37-15,-9 1-21 16,-5 3 5-16,-3 1 11 15,-1 1 5-15,-5 2-5 0,-3-1 5 16,-7 0 5-16,-10 1 0 16,-9-3 11-16,-11 1-16 15,-7 1 15-15,-6 1-4 16,-4-2 10-16,-1 2-4 16,0 0-17-16,0 0-111 15,-11 0-463-15,-19-1 154 16,-12-4 200-16,-18-9 76 15</inkml:trace>
  <inkml:trace contextRef="#ctx0" brushRef="#br0" timeOffset="183600.52">7895 8506 40 0,'0'0'49'0,"0"0"1"16,0 0 2-16,0 0 3 0,0 0 7 15,0 0 28 1,-76-68 46-16,70 61 24 0,-1 3 58 16,4 1 75-16,-2 3 25 15,2 0-66-15,0 0-97 16,0 0-38-16,3 0-117 16,0 0 0-16,0 0 0 15,0 0 0-15,0-2 0 16,0 2 0-16,0 0 0 15,6 0 0-15,19-1 0 0,33-5 0 16,44-3 0 0,44-8 0-16,41-4 0 0,26-5 0 15,20-1 0 1,20 1 0-16,7-1 0 0,16-4 0 16,15 0 0-16,12-5 0 15,9-1 0-15,10 2 0 16,0 0 0-16,-1 4 0 15,-12 1 0-15,-21 3 0 16,-18 1 0-16,-18 2 0 16,-20 2 0-16,-22 4 0 15,-27 3 0-15,-25 1 0 16,-28 0 0-16,-30 5 0 16,-27 2 0-16,-24 3 0 15,-24 1 0-15,-12 0 0 16,-10 2 0-16,-3-1 0 15,0 1 0-15,0 1 0 0,0-2 0 16,-11 0-221-16,-17-3-802 16,-8-4 419-16</inkml:trace>
  <inkml:trace contextRef="#ctx0" brushRef="#br0" timeOffset="184899.2">26076 2516 39 0,'0'0'35'0,"0"0"-3"16,0 0 2-16,0 0 5 15,0 0 4-15,0 0-1 16,3-9 4-16,-3 8 21 15,3-3 8-15,-2 2-8 16,1 2-23-16,1 0-29 16,-2 0-15-16,5 0-44 0,4 14-98 15,6 11 36-15,6 8 42 16,5 8-8-16,4 1 17 16,2-2-17-16</inkml:trace>
  <inkml:trace contextRef="#ctx0" brushRef="#br0" timeOffset="185157.83">26795 3104 91 0,'0'0'77'0,"0"0"28"0,0 0 22 16,0 0 57-1,0 0 77-15,0 0 99 0,10-3-48 16,-8 2-111-16,2 0-127 16,-2 1-51-16,-1 0-23 15,2 0-17-15,9 0-376 16,9 14-227-16,10 10 327 16,8 7 86-16,6 10 91 15,0 4 20-15</inkml:trace>
  <inkml:trace contextRef="#ctx0" brushRef="#br0" timeOffset="185318.63">27451 3741 36 0,'0'0'49'16,"0"0"0"-16,0 0 21 0,0 0 3 16,93 70 15-16,-77-60-35 15,2 1-41-15,2 0-12 16,0 3-91-16,3 4-38 15,-7 8 9-15</inkml:trace>
  <inkml:trace contextRef="#ctx0" brushRef="#br0" timeOffset="185503.18">27949 4356 36 0,'0'0'45'0,"0"0"11"16,87 63 12-16,-61-35 5 0,5 2 47 15,5 3-60-15,7 0-34 16,3-3-19-16,0-1-7 16,-1-2-87-16,-6 2-49 15,-5 11 46-15,-10 9 19 16,-4 11-14-16</inkml:trace>
  <inkml:trace contextRef="#ctx0" brushRef="#br0" timeOffset="185650.79">28612 5131 65 0,'0'0'23'0,"0"0"17"16,109 76-1-16,-79-44 22 16,-2 5 21-16,6 7 1 0,7 2-11 15,4 3-57-15,10-2-15 16,3 1-78-16,0 6-75 16,-11 6 21-16</inkml:trace>
  <inkml:trace contextRef="#ctx0" brushRef="#br0" timeOffset="185835.4">29501 6176 68 0,'0'0'31'0,"85"39"43"16,-54-13-4-16,-1 10 11 16,0 4-31-16,4 6-22 15,8 0-12-15,7-1-15 0,4 3-1 16,-1 0-67-1,-3 8-18-15,-7 4 9 0,-6 9 10 16,-2 5 12-16</inkml:trace>
  <inkml:trace contextRef="#ctx0" brushRef="#br0" timeOffset="186003.37">30461 7333 35 0,'0'0'52'0,"49"85"11"16,-21-39 17-16,8 5 37 15,7 1 41-15,11 1-54 16,6-2-69-16,4-5-35 0,3-4-11 16,0 0-139-1,-3 0-39-15,-5 1 75 0,-12 1 27 16</inkml:trace>
  <inkml:trace contextRef="#ctx0" brushRef="#br0" timeOffset="186306.18">31299 8153 9 0,'0'0'45'15,"0"0"-19"-15,0 0 5 16,90 74 3-16,-68-47 2 16,3 8 6-16,5 0-1 15,4 2-27-15,5-2-14 16,2-1-5-16,5-3-47 16,-3 0-15-16,-1 3 14 15,-6 4 6-15,-7 4 26 16,-3-1 11-16,-5-1 10 0,1-5 13 15,0-3 10 1,2-4 7-16,5 0-1 0,1-3 11 16,8 3 16-1,0 1 19-15,0 3 44 0,3 4 31 16,-3-1-103-16,-3-2-42 16,-7-3-5-16,-4-8-24 15,-5-9-113-15,-2-7-32 16,-8-6 42-16,-9-13-5 15</inkml:trace>
  <inkml:trace contextRef="#ctx0" brushRef="#br0" timeOffset="187339.7">28976 5366 30 0,'0'0'39'0,"0"0"9"16,0 0-8-16,0 0 2 16,0 0-1-16,0 0 1 15,-12 4 1-15,6 2-6 16,-4 3-4-16,-8 3-5 0,-3 4 31 15,-1-1 18-15,2-2-3 16,7-5 3-16,4-1 30 16,3-4-8-16,6-3 40 15,0 2-21-15,0-2 12 16,0 0-2-16,0 0-25 16,0 0 2-16,0 0 8 15,0 0 65-15,0 0-61 16,0-3-117-16,19-14 0 15,19-14 0-15,24-14 0 16,20-16 0-16,15-7 0 16,12-5 0-16,5-6 0 0,8-7 0 15,2-5 0-15,0 0 0 16,0-2 0-16,-5 6 0 16,-6 6 0-16,-8 3 0 15,-10 9 0-15,-11 10 0 16,-19 12 0-16,-13 8 0 15,-16 10 0-15,-9 4 0 16,-6 3 0-16,-5 6 0 16,-1 1 0-16,-1 0 0 15,-5 4 0-15,-2 4 0 16,-4 4 0-16,-2 1 0 16,-1 2 0-16,0 0 0 15,0 0 0-15,0 0 0 16,0 0 0-16,0 0 0 15,-6 8 0-15,-8 10-637 0,-4 7 24 16,-11 6 154-16,-9 3 256 16</inkml:trace>
  <inkml:trace contextRef="#ctx0" brushRef="#br0" timeOffset="188415.73">29006 5410 70 0,'0'0'49'15,"0"0"15"-15,0 0 11 16,0 0 35-16,0 0 48 15,0 0 51-15,6-30-25 16,-6 30-65-16,0 0-56 16,0 12-27-16,-11 12 14 0,-16 9 179 15,-11 10 16-15,-11 5-11 16,-7 5-106-16,-3 4-104 16,-2 0-24-16,-1 1 0 15,3-3 0-15,1-4 0 16,1-1 0-16,1-5 0 15,1-7 0-15,0-3 0 16,-1-2 0-16,-1 0 0 16,-3 0 0-16,2 1 0 15,1-3 0-15,7-3 0 16,9-2 0-16,11-10 0 16,11-4 0-16,9-5 0 15,3-3 0-15,3-1 0 16,2 0 0-16,1-2 0 15,-2-1 0-15,3 0 0 0,0 0 0 16,0 0 0-16,0 0 0 16,0 0 0-16,0 0 0 15,0 0 0-15,-1 1 0 16,-5 6 0-16,-3 3 0 16,-6 3 0-16,0 3 0 15,3-5 0-15,0-1 0 16,5-2 0-16,-3 2 0 15,0 0 0-15,0 0 0 16,-1-1 0-16,-1 2 0 0,2-1 0 16,-3 0 0-1,4-2 0-15,-1 2 0 0,0-2 0 16,3 0 0-16,1-3 0 16,1-2 0-16,5-2 0 15,0-1 0-15,0 0 0 16,-1 0 0-16,1 0 0 15,-2 0 0-15,1 0 0 16,-2 1 0-16,-8 5 0 16,-1 1 0-16,-4 3 0 15,1-3 0-15,4-1 0 16,4-3 0-16,6-2-284 16,1-1-315-16,0 0 132 0,0-2 131 15,0-17 162 1</inkml:trace>
  <inkml:trace contextRef="#ctx0" brushRef="#br0" timeOffset="188796.72">27653 6181 165 0,'0'0'52'0,"0"0"26"15,0 0 77-15,0 0-55 16,0 0-49-16,0 0-14 16,-35 46 52-16,4-5 39 0,-3 8 35 15,-1 0-21-15,4 1 6 16,3-5-20-16,7-7-19 16,10-8 41-16,10-12-47 15,1-5-63-15,9-6 6 16,34-6 35-16,26-1 1 15,29-8-82-15,10-16 0 16,-3-4 0-16,-14 3 0 16,-22 6 0-16,-27 9 0 15,-21 8 0-15,-17 2 0 16,-4 0 0-16,0 0 0 16,0 0 0-16,-1 5 0 15,-7 11-887-15,-3 4 280 16,-6-4 255-16</inkml:trace>
  <inkml:trace contextRef="#ctx0" brushRef="#br0" timeOffset="191235.75">14642 6913 24 0,'0'0'43'0,"0"0"-12"16,0 0-4-16,0 0 6 15,0 0 8-15,0 0-6 16,0 0-1-16,-23-68-3 0,21 68 3 16,2 0-2-16,0 0-3 15,0 0 13-15,0-2 0 16,0 1 17-16,0-1-18 16,0 2-9-16,11 0 0 15,16 0-25-15,19 0 4 16,14 8 9-16,13 9-3 15,3 7-10-15,0 5 14 16,0 12-13-16,3 9 7 16,2 8 1-16,2 11 14 15,5 10 2-15,8 15-3 16,7 14 2-16,7 10 17 16,6 9 40-16,-2 7-34 15,-2 15 30-15,-7 7-5 0,-6 6-15 16,-10 9-19-16,-6-2 2 15,-3 5 5-15,-5 1 29 16,-6 8-15-16,-8 4-27 16,-9 6 12-16,-11-1-23 15,-10-4 0-15,-12 9 12 16,-14 1-28-16,-5 5 5 16,-13-2 6-16,-13-3-17 15,-7-6 5-15,-6 0-11 16,-6-7 0-16,2-10-5 15,2-12 5-15,6-16-6 16,8-18-6-16,9-15 12 16,4-18 0-16,4-16 6 15,1-13 6-15,2-17-12 16,-2-11-23-16,2-13 17 0,0-7 6 16,3-8-6-16,-3-5-17 15,2-5 12-15,1-1 11 16,-2 0 17-16,0 0 6 15,0 0-6-15,-3-8-17 16,0-4-210-16,-2-2-332 16,0-3 71-16,2-1 144 15,-2 4 161-15</inkml:trace>
  <inkml:trace contextRef="#ctx0" brushRef="#br0" timeOffset="191643.05">16238 12265 95 0,'0'0'38'16,"0"0"30"-16,0 0 40 15,0 0 67-15,0 0-26 16,0 0-37-16,0-39-18 15,0 53-64-15,1 12 77 16,3 11 81-16,0 10-54 0,-4 6-22 16,0 6 17-16,0 4-85 15,0-5 23-15,-3-8-33 16,3-11 0 0,0-14 46-16,19-14 17 0,26-11 55 15,23-3-152-15,23-25 0 16,8-9 0-16,-5-2 0 15,-12 0 0-15,-18 7 0 16,-16 7 0-16,-17 7 0 16,-13 8 0-16,-10 4 0 15,-8 5 0-15,0-1 0 16,-11 2-739-16,-17-4-179 16,-10-3 697-16</inkml:trace>
  <inkml:trace contextRef="#ctx0" brushRef="#br0" timeOffset="192745.01">14637 6814 17 0,'0'0'16'16,"0"0"21"-16,0 0 4 16,0 0 9-16,0 0 12 15,0 0 43-15,0 0 83 16,0 0 168-16,0 0 135 0,0 0-68 16,0 0-162-16,0 4-261 15,0 14 0-15,0 18 0 16,0 13 0-16,0 14 0 15,0 3 0-15,0-2 0 16,-6-3 0-16,0-6 0 16,0-7 0-16,1-10 0 15,1-13 0-15,3-10 0 16,1-11 0-16,0-4 0 16,0-8 0-16,0-23 0 15,0-16 0-15,0-18 0 16,0-15 0-16,3-6 0 15,2 2 0-15,0 10 0 16,-2 11 0-16,2 14 0 16,-2 7 0-16,1 6 0 15,1 8 0-15,0 8 0 16,-2 11 0-16,0 5 0 0,2 4 0 16,19 5 0-16,18 17 0 15,19 11 0-15,18 8 0 16,-3 3 0-16,-4 0 0 15,-7-2 0-15,-11-4 0 16,-3-3 0-16,-14-2 0 16,-4-1 0-16,-8 0 0 15,-13-6-1463-15,-12-8 963 16</inkml:trace>
  <inkml:trace contextRef="#ctx0" brushRef="#br0" timeOffset="197846.09">4768 15901 8 0,'0'0'40'15,"0"0"12"-15,0 0 14 16,0 0 5-16,0 0 15 0,0 0 32 15,0 0 0 1,1-5-6-16,-1 2 40 0,0 1 8 16,0 2-20-1,0 0 15-15,0 0-90 0,2 0-39 16,-2 0-26-16,3 0-42 16,3 13-36-16,0 6 78 15,4 5 4-15,2 7 6 16,-1 6 10-16,2 0-10 15,-1 5-10-15,-2-3 19 16,-1 0-4-16,-1-5-10 16,-5 0 6-16,0-4-6 15,-3-3 5-15,0-6 1 16,0-5-6-16,0-4-5 16,0-6 5-16,0-6 0 0,0 0 11 15,0 0 26 1,0 0 39-16,0 0 1 0,0-12-48 15,-3-6-29-15,0-2-10 16,1-3-40-16,2-4 6 16,0-2 18-16,0-4-12 15,11-2-63-15,5 2 18 16,2 0-30-16,0 8-1 16,3 5 12-16,1 5 0 15,-1 5 56-15,0 6 8 16,1 4 23-16,-2 0-2 15,-1 0-11-15,-2 10 20 0,-1 4-3 16,-1 8 3 0,0 1 3-16,-3 5 0 0,3 4 3 15,-6 2-3-15,-2 1-3 16,-4 1 3-16,-3-4 0 16,0-2 0-16,0-7 0 15,0-5 0-15,0-4 0 16,0-5 3-16,0-7-3 15,0-2 0-15,-4 0 18 16,-1 0 18-16,-1 0-23 16,-3-8 7-16,6-9-16 15,-1-5 3-15,1-4-14 16,3-6-13-16,0-6 16 16,10-1-63-16,4 1 12 15,2 3-32-15,-1 5 34 0,6 7 8 16,-6 6 18-16,7 6 20 15,-3 7 3-15,-2 3 4 16,4 1-7-16,-6 0 1 16,3 13 1-16,-5 7 5 15,0 6 0-15,-5 5 0 16,1 3 0-16,-2 0 0 16,-1-3 2-16,0-6-2 15,2-5 0-15,1-7 1 16,4-5-1-16,1-5 2 15,5-3-1-15,2 0 7 16,0 0 7-16,-2 0-7 16,2-1-7-16,-3-9 4 15,1-4-1-15,2-5 7 0,-6-4 2 16,-1-2-5-16,-6-2-4 16,-6 1 3-16,-2-3-3 15,0 8 0-15,0 3-4 16,0 6 0-16,-3 8 2 15,0 3 1-15,3 1-3 16,-2 0-7-16,2 0-5 16,0 15-14-16,0 8 26 15,0 2 8-15,0 3 10 16,0 1 7-16,8-1-14 16,1-3 12-16,2-5-7 15,-1-7-3-15,-4-4-11 16,0-5 3-16,-3-1-5 0,0-3-2 15,4 0-14-15,-4 0-110 16,0-6-35-16,-1-8 25 16,-2-6 16-16</inkml:trace>
  <inkml:trace contextRef="#ctx0" brushRef="#br0" timeOffset="198146.04">5650 15791 64 0,'0'0'73'16,"0"0"2"-16,0 0 6 0,0 0 7 15,0 0-19-15,0 0 130 16,0 0 38-16,-5 43 18 16,5-38-48-16,0-3 50 15,0-2-1-15,0 0-70 16,0 0-186-16,0 0 0 15,0-11 0-15,0-4 0 16,0-1 0-16,0 1 0 16,0 6 0-16,0 3 0 15,0 6 0-15,3 6 0 16,15 18-924-16,9 11 287 0,-2 3 376 16,5 0 102-1</inkml:trace>
  <inkml:trace contextRef="#ctx0" brushRef="#br0" timeOffset="198596.16">5918 16004 7 0,'0'0'152'0,"0"0"-36"16,0 0 120-16,0 0 128 15,39-73 34-15,-17 73-186 16,8 10-69-16,3 16 32 15,0 9-71-15,-6 7-46 16,-7 6-23-16,-9 3-18 16,-6-2 13-16,-5-4-30 15,0-10 0-15,0-14 0 0,-5-13 0 16,2-8 0-16,0-3 0 16,0-20 0-16,0-8 0 15,3-7 0-15,0-7 0 16,6-7 0-16,16-3 0 15,8 1 0-15,4 8 0 16,4 12 0-16,1 13 0 16,1 11 0-16,-6 10 0 15,2 0 0-15,-2 8 0 16,-2 15 0-16,-4 7 0 16,-3 8 0-16,-5 5 0 15,-4 1 0-15,-5-3 0 0,-5-10 0 16,-1-6 0-16,-2-13 0 15,-1-2 0-15,-2-2-464 16,0 1-296-16,0 2 286 16,-18 1 262-16</inkml:trace>
  <inkml:trace contextRef="#ctx0" brushRef="#br0" timeOffset="199558.5">4459 17140 25 0,'0'0'69'0,"0"0"-7"0,0 0 23 15,-39-90 12-15,29 72 67 16,1 5 82-16,1 3 74 16,3 5 64-16,2 3-10 15,-2 2-153-15,5 0-221 16,0 13 0-16,0 14-42 15,0 14 42-15,3 9 18 16,15 3 6-16,4 1-24 16,6-7 0-16,1-9 0 15,1-8 0-15,1-12 0 16,-4-6 0-16,-2-12 0 16,1 0 0-16,-1-12 0 0,-1-12 0 15,-3-7 0 1,-3-6 0-16,-6-6 0 0,-5-3 0 15,-1-1 0-15,-5 4 0 16,-1 8 0-16,0 8 0 16,0 10 0-16,0 7 0 15,0 6 0-15,0 4 0 16,0 0 0-16,3 6-36 16,2 14-91-16,4 8 127 15,6 8 6-15,-2 7-6 16,2 2 5-16,-1 3 1 15,-4-2 6-15,-4 3 11 0,-6 0 23 16,0-3-11 0,-10-1-5-16,-13-3-30 0,1-9 0 15,-2-4 0-15,2-8 0 16,2-7 0-16,4-4 0 16,1-3 0-16,3-2 0 15,0 0-397-15,7 3-444 16,4-2 361-16,1 2 273 15</inkml:trace>
  <inkml:trace contextRef="#ctx0" brushRef="#br0" timeOffset="199879.84">5083 17685 124 0,'0'0'85'0,"0"0"38"16,0 0 66-16,0 0-8 16,0 0-44-16,0 0-90 15,-3 12-37-15,1 8 51 16,2 6 54-16,0 1 14 0,0-6-62 15,0-3-32 1,0-5-35-16,0-5 9 0,0-2-9 16,0-4-261-16,3-2-96 15,3 0 52-15,2 0 141 16,2-18 36-16</inkml:trace>
  <inkml:trace contextRef="#ctx0" brushRef="#br0" timeOffset="200165.09">5105 17355 74 0,'0'0'82'0,"0"0"-17"0,0 0 19 16,0 0 18 0,0 0 71-16,0 0 0 0,3 3-14 15,-3-3 43-15,0 0 131 16,0 0 162-16,0-9-390 15,0-5-105-15,-3-6 0 16,-6-1 0-16,2 1 0 16,1 4 0-16,1 0 0 15,4 8 0-15,-1 6 0 16,2 2 0-16,0 6-244 16,9 14-879-16,15 2 765 15,6 0 196-15,1-1 4 16</inkml:trace>
  <inkml:trace contextRef="#ctx0" brushRef="#br0" timeOffset="201596.66">5551 17190 16 0,'0'0'53'0,"0"0"3"16,0 0-3-16,0 0 12 15,-1 72 6-15,-1-62 20 16,1-5-9-16,1-5 21 16,-2 0 58-16,1 0 172 15,-4-3 216-15,-1-13-135 0,-4-7-414 16,2-4 0 0,2 2 0-16,2 1 0 0,2 7 0 15,2 7 0-15,0 7 0 16,0 3 0-16,0 6 0 15,0 19-764-15,5 10 310 16,4 12 79-16,-3 5 166 16,1 3 65-16</inkml:trace>
  <inkml:trace contextRef="#ctx0" brushRef="#br0" timeOffset="201976.15">5572 17648 40 0,'0'0'127'0,"0"0"6"0,0 0 147 16,0 0 158-16,0 0 18 16,0 0-104-16,6-10-131 15,-6 10-221-15,0 0 0 16,0 0 0-16,0 0 0 16,0 0 0-16,0 0 0 15,0 0 0-15,0 0 0 16,0 0 0-16,0-3 0 15,0-6 0-15,0-2 0 16,0 0 0-16,0 2 0 16,0 2 0-16,0 7 0 15,0 0 0-15,0 0 0 16,0 0 0-16,0 0 0 16,0 0 0-16,3 0 0 15,-1 5 0-15,-1-2 0 0,-1-1 0 16,0-1 0-1,0 1 0-15,0-2 0 0,0 1-146 16,5-1-691-16,11 0 181 16,6-1 430-16</inkml:trace>
  <inkml:trace contextRef="#ctx0" brushRef="#br0" timeOffset="202274.36">5937 17265 99 0,'0'0'94'0,"0"0"72"16,0 0 137-16,0 0 249 15,0 0 32-15,0 0-335 16,0-66-249-16,0 84 0 16,0 6 0-16,0 5 0 15,2 9 0-15,7 1 0 16,3 7 0-16,-2 1 0 15,-2 1 0-15,1-3 0 16,-2-6 0-16,2-9 0 16,-3-10 0-16,-1-11 0 15,-1-5 0-15,0-3 0 16,-1-1-425-16,-3 0-391 16,0 0 311-16,-7-14 295 0</inkml:trace>
  <inkml:trace contextRef="#ctx0" brushRef="#br0" timeOffset="202425.95">5779 17468 128 0,'0'0'75'16,"0"0"1"-16,0 0-27 16,78-23-38-16,-24 20-11 15,4 3-35-15,1-4-63 16,-2 0-8-16</inkml:trace>
  <inkml:trace contextRef="#ctx0" brushRef="#br0" timeOffset="202709.19">6428 17214 97 0,'0'0'105'0,"0"0"69"15,0 0 157-15,0 0 245 16,0-72 8-16,0 72-404 15,0 10-180-15,0 19 0 16,2 15 0-16,4 8 0 16,-2 4 0-16,1 1 0 15,1-5 0-15,1-8 0 16,-1-7 0-16,-1-12 0 16,-4-12 0-16,1-9 0 15,-1-1 0-15,1-3 0 0,-1 0 0 16,4 0 0-16,2 0 0 15,2-3-146-15,6-17-946 16,1-13 500-16</inkml:trace>
  <inkml:trace contextRef="#ctx0" brushRef="#br0" timeOffset="203443.16">7486 15831 43 0,'0'0'73'16,"0"0"-16"-16,0 0 37 0,0 0 8 16,0 0 35-16,0 0-46 15,-22-31-70-15,4 74 3 16,-6 24 67-16,0 23 38 16,6 16 11-16,3 11-5 15,9 3 31-15,6-4-59 16,9-3-27-16,27-8-20 15,18-9-44-15,12-11 40 16,6-14 0-16,0-13 1 16,-5-13 11-16,-7-13-22 15,-18-10 29-15,-8-10-11 16,-19-8-52-16,-9-4 35 16,-3 0-47-16,-3 0 0 15,2-5 0-15,-1-9 0 0,-1-6-232 16,3 0-536-1,-3-3 146-15,0 0 352 0</inkml:trace>
  <inkml:trace contextRef="#ctx0" brushRef="#br0" timeOffset="204245.19">8492 16194 24 0,'0'0'48'15,"0"0"9"-15,0 0-4 16,-17-75 13-16,11 47 14 16,0-5 48-16,0 2 56 0,-1 1 68 15,3 8 95-15,2 8 36 16,-1 7-34-16,3 5-273 15,0 2-76-15,0 7 0 16,0 20 0-16,0 12 0 16,11 8 0-16,2 4 0 15,-1-2 0-15,1 1 0 16,1-3 0-16,2-7 0 16,-1-4 0-16,0-9 0 15,-3-12 0-15,-3-8 0 16,4-7 0-16,2-6 0 15,3-20 0-15,6-10 0 16,-6-4 0-16,0-6 0 16,-8 3 0-16,-2 1 0 0,-4 6 0 15,0 9 0-15,-2 10 0 16,-2 9 0-16,0 5 0 16,1 3 0-16,2 3 0 15,2 19 0-15,6 8 0 16,2 5 0-16,3 1 0 15,2-4 0-15,4-4 0 16,0-4 0-16,0-8 0 16,-3-9 0-16,1-7 0 15,-1 0 0-15,3-16 0 16,-2-9 0-16,-2-9 0 16,-5-6 0-16,-4-2 0 15,-6-6 0-15,-3 1 0 0,0 6 0 16,-7 5 0-1,-7 7 0-15,-5 10 0 0,2 5 0 16,-2 7 0-16,-3 7 0 16,2 0-486-16,1 0-472 15,1 8 597-15,-3-4 185 16</inkml:trace>
  <inkml:trace contextRef="#ctx0" brushRef="#br0" timeOffset="204546.17">8352 15745 61 0,'0'0'51'15,"0"0"5"-15,0 0 11 16,0 0-24-16,111-19-14 15,-17-1 7-15,17-2 9 16,1 0 1-16,-11 2 2 16,-19 6-16-16,-24 2-9 15,-26 7-5-15,-20 3-10 16,-12 2-8-16,0 0-16 16,-14 7-55-16,-13 11 29 0,-7 5-81 15,3 0 9-15,1-2-18 16</inkml:trace>
  <inkml:trace contextRef="#ctx0" brushRef="#br0" timeOffset="205910.22">9554 16244 56 0,'0'0'81'0,"0"0"-9"15,0 0 5-15,0 0-18 16,0 0-14-16,0 0 145 16,0 47 39-16,0-37 26 15,-3-5-31-15,0-4 16 16,0-1 41-16,0 0-43 15,1 0-238-15,-1 0 0 16,-4-7 0-16,1-5 0 0,0 4 0 16,2 1 0-16,1 0 0 15,0 0 0-15,-2 0 0 16,5 4 0-16,0 0 0 16,0 3 0-16,17 0-1168 15,14 0 492-15</inkml:trace>
  <inkml:trace contextRef="#ctx0" brushRef="#br0" timeOffset="206446.3">9923 16027 151 0,'0'0'109'0,"0"-88"122"0,0 60 127 16,0 13 146-16,0 6-13 15,0 9-288-15,0 0-203 16,0 9 0-16,0 18 0 16,0 12 0-16,1 9 0 15,9 6 0-15,2 2 0 16,-1-2 0-16,7-9 0 16,-5-8 0-16,2-10 0 15,-4-13 0-15,-5-7 0 16,-1-7 0-16,0 0 0 15,2 0 0-15,4-11 0 16,4-8 0-16,1-3 0 16,0 0 0-16,0-1 0 0,-2 0 0 15,-3 1 0-15,-2 1 0 16,1 3 0-16,-2 2 0 16,-4 4 0-16,1 3 0 15,-5 4 0-15,1 2 0 16,-1 1 0-16,0 2 0 15,0 0 0-15,0 0 0 16,0 0 0-16,0 0 0 16,0 0 0-16,0 0 0 15,0 0 0-15,0 0 0 16,0 0 0-16,0 3 0 16,-1 6 0-16,-5 2 0 15,-3 1-436-15,-3 2-203 16,-2-1 164-16,1-2 225 15,-8-5 100-15</inkml:trace>
  <inkml:trace contextRef="#ctx0" brushRef="#br0" timeOffset="207124.61">9772 15875 84 0,'0'0'55'0,"0"0"24"16,0 0 19-16,0 0 39 15,0 0-19-15,0 0-58 16,44-16 6-16,-18 38 96 16,-2 8 22-16,3 9 56 15,1 10 16-15,-3 4-100 16,1 4-2-16,-3-2-44 15,-4-2-22-15,-8-7-88 16,-3-4 0-16,-8-7 0 16,0-12 0-16,0-6 0 15,0-9 0-15,-3-5 0 16,-6-3 0-16,2 0 0 16,-1-5 0-16,3-14 0 0,4-8 0 15,1-2 0 1,0-7 0-16,18 1 0 0,9-3 0 15,4 0 0-15,4 0 0 16,-1 1 0-16,-6 0 0 16,-2 5 0-16,-9 2 0 15,-5 7 0-15,-4 6 0 16,-5 5 0-16,-3 4 0 16,0 4 0-16,0 4 0 15,0 0 0-15,0 0 0 16,0 0 0-16,-3 0 0 15,-6 8 0-15,-3 13 0 16,0 6 0-16,3 8 0 16,9 4 0-16,0 4 0 0,0-2 0 15,6-1 0-15,12-8 0 16,0-4 0-16,6-9 0 16,-2-4 0-16,3-3 0 15,-5-4 0-15,1-4 0 16,-9-1 0-16,-2-3 0 15,-7 0 0-15,0 0 0 16,-3 0 0-16,0 0 0 16,0 0 0-16,0 0-24 15,0-10-986-15,-6-14 300 16,-6-7 475-16</inkml:trace>
  <inkml:trace contextRef="#ctx0" brushRef="#br0" timeOffset="207495.01">9943 15679 38 0,'0'0'34'0,"0"0"15"0,0 0-3 16,0 0 6-16,0 0 2 16,0 0 14-16,0 0 27 15,-67-24 24-15,101 17-16 16,20-5-36-16,22-1-31 16,5-1-3-16,-8 2 5 15,-9 2 19-15,-18 2 18 16,-20 3-21-16,-13 4 12 15,-11 1 5-15,-2 0-25 16,0 0-46-16,-8 4-51 16,-5 12-260-16,1 3-44 15,4 1 96-15,8-4 86 16</inkml:trace>
  <inkml:trace contextRef="#ctx0" brushRef="#br0" timeOffset="207963.53">11173 15841 57 0,'0'0'57'16,"0"0"12"-16,0 0 5 15,1-87 49-15,-1 72 52 16,0 7 112-16,0 5 76 15,-3 3 26-15,2 0-145 16,1 11-244-16,0 16 11 16,0 11 53-16,0 6 70 15,1 8-134-15,10 7 0 16,1 1 0-16,1-4 0 16,-2-9 0-16,-1-12 0 15,-4-8 0-15,-2-11 0 16,-1-9 0-16,-1-5 0 15,-2-2-203-15,1 0-412 0,-1 0 72 16,0-3 207-16,-1-13 127 16</inkml:trace>
  <inkml:trace contextRef="#ctx0" brushRef="#br0" timeOffset="208156.84">10956 16044 100 0,'0'0'61'16,"0"0"-13"-16,87-34 0 0,-20 23-8 16,11-2-10-16,2 3-16 15,-5 3-13-15,-7 3-1 16,-9 1-36-16,-9 2-33 16,-8-1-23-16,-8 1 0 15</inkml:trace>
  <inkml:trace contextRef="#ctx0" brushRef="#br0" timeOffset="208740.18">11770 15770 33 0,'0'0'79'16,"0"0"11"-16,0-79 33 0,-3 60 68 15,-2 3 125-15,2 6 145 16,1 6 38-16,1 4-244 15,1 0-255-15,0 0 0 16,0 12 0-16,0 14 0 16,0 12 0-16,0 7 0 15,3 6 0-15,3 3 0 16,-3 0 0-16,2-3 0 16,-1-2 0-16,2-7 0 15,1-7 0-15,-2-9 0 16,-2-8 0-16,-2-9 0 15,-1-6 0-15,2-3 0 16,1 0 0-16,-3 0 0 16,3-4 0-16,3-11 0 0,-5-5 0 15,4-5 0-15,2-2 0 16,2 0 0-16,6 0 0 16,3 6 0-16,7 4 0 15,2 4 0-15,3 8-36 16,-2 3-10-16,-2 2 17 15,2 2-17-15,-1 12 28 16,-3 7-5-16,-2 3 0 16,-7 2 0-16,-6 7-5 15,-6-4-1-15,-3 1 29 16,-3 0 11-16,-19-3 47 16,-8-4 63-16,-6-7-10 15,-1-6-111-15,-3-6 0 0,1-4 0 16,4 0 0-1,9-4 0-15,6-7 0 0,7-3 0 16,5-6-278-16,8-4-331 16,0-7 4-16,30-8 281 15,24-9 162-15</inkml:trace>
  <inkml:trace contextRef="#ctx0" brushRef="#br0" timeOffset="209111.19">12408 15449 69 0,'0'0'77'16,"0"0"12"-16,0 0 39 15,0 0-7-15,0 0-84 16,0 0 73-16,127 49 79 15,-77 3 71-15,-6 13 112 16,-7 9-49-16,-8 12-87 16,-10 11-200-16,-10 4-36 15,-8 2 0-15,-1-1 0 16,-6-13 0-16,-13-11 0 16,-2-15 0-16,0-14 0 0,0-13 0 15,6-14 0-15,4-10 0 16,5-7 0-16,3-3 0 15,3-2 0-15,0 0 0 16,0 0 0-16,-2 0 0 16,1-2-386-16,1-8-682 15,0-12 669-15</inkml:trace>
  <inkml:trace contextRef="#ctx0" brushRef="#br0" timeOffset="209742.5">14263 15879 103 0,'0'0'52'0,"0"0"29"15,0 0 43-15,0 0 48 16,0 0 41-16,0 0 48 16,-5 0-53-16,13-6-100 15,17 2-103-15,9-3 5 16,11 4 6-16,-5 0-21 15,-4 3 5-15,-6 0-26 16,-3 0-33-16,-2 0-251 16,0 3 8-16,-5 8 12 15,-4 5 136-15,-10 4 49 16</inkml:trace>
  <inkml:trace contextRef="#ctx0" brushRef="#br0" timeOffset="210038.54">14392 16172 60 0,'0'0'44'0,"0"0"15"16,0 0 6-16,0 0 8 16,0 0 21-16,0 0 41 15,-1 2-5-15,35-2-86 16,17 0 75-16,12 0 26 15,-5 0-83-15,-8 0 18 16,-12 0-8-16,-12 1-44 16,-10-1 11-16,-12 2-20 0,-4-2-19 15,0 0 20-15,0 0 0 16,0 0-20-16,-6 0-270 16,-8 0-178-16,-5-12 110 15,0-2 155-15</inkml:trace>
  <inkml:trace contextRef="#ctx0" brushRef="#br0" timeOffset="210327.39">14360 15823 57 0,'0'0'39'15,"0"0"17"-15,0 0-11 16,0 0 8-16,0 0 6 16,0 0 19-16,-33-13 26 15,33 13 8-15,0 0-23 16,0 0-33-16,19-2-56 16,18 2 0-16,9 0 25 15,-2 0-25-15,-8 0-12 16,-8 0-74-16,-4 7-148 15,-8 2 69-15,-2 1 47 16,-7 4 19-16</inkml:trace>
  <inkml:trace contextRef="#ctx0" brushRef="#br0" timeOffset="210569.84">14458 16263 74 0,'0'0'84'0,"0"0"3"15,0 0 18-15,0 0 28 16,0 0 0-16,0 0-34 16,106-66 6-16,-66 59-53 0,5-1-52 15,-2 4-10-15,5 1-46 16,-2 2-181-16,2 1-24 15,0 0 104-15</inkml:trace>
  <inkml:trace contextRef="#ctx0" brushRef="#br0" timeOffset="211554.91">16608 15120 124 0,'0'0'62'16,"0"0"75"-16,0 0 37 15,0 0 90-15,0 0-34 16,0 0-89-16,10 11-136 0,7 20 63 15,7 17 137 1,-2 11-92-16,-4 9-14 0,-3 4 2 16,-6-3-78-16,-5-10 0 15,-1-12-6-15,-1-15-5 16,-1-12-1-16,-1-11-11 16,0-9 0-16,0 0 12 15,0-14 68-15,0-17-33 16,0-10-47-16,0-9-47 15,0-5-39-15,0-2-6 16,0 1 42-16,3 7 16 16,14 8 6-16,5 10-28 15,2 11 29-15,4 12-44 16,5 8 40-16,7 1 0 0,2 22-6 16,-1 10 27-1,-3 4-11-15,-7 6 21 0,-9 0 0 16,-6 1 31-16,-9-5 27 15,-4-1-38-15,-3-11 23 16,0-7-27-16,0-10-10 16,0-6 5-16,0-4 43 15,0-2 69-15,-3-18 78 16,-1-8-172-16,4-10-29 16,0-2-18-16,0-5 7 15,10 2 5-15,7 7-23 16,-1 7-34-16,0 11 11 15,4 10 13-15,1 8-1 16,7 0-22-16,5 21 18 16,1 9 23-16,-2 4 21 0,-4 2 11 15,-7 1-11 1,-4-2 10-16,-7-1-4 0,-3-6-6 16,-4-5-16-16,0-6 10 15,0-7-245-15,6-5-220 16,7-3 30-16,13-2 215 15</inkml:trace>
  <inkml:trace contextRef="#ctx0" brushRef="#br0" timeOffset="212006.87">17906 15234 90 0,'0'0'70'0,"0"0"38"16,0 0 21-16,0 0 17 15,0 0-25-15,0 0-83 16,-85-25-23-16,48 55 16 16,4 10 9-16,3 6-19 15,6 1-7-15,8-3-5 16,10-5-6-16,6-10-3 16,0-6-9-16,10-11 9 15,11-5 3-15,4-7 37 16,3 0 10-16,1-6 7 15,-3-10-15-15,-4-7-5 16,-5-1-12-16,-4-4 5 0,-7-2 20 16,-5-3-9-16,-1 1 41 15,0 2-48-15,-4 5 23 16,-4 9 11-16,4 8 40 16,2 7 54-16,2 1-59 15,0 0-103-15,0 7-131 16,6 14-74-16,12 10 205 15,1 3 22-15,1 1-22 16,-1-1 0-16,-1-3-6 16,1-5-370-16,-1-6 33 15,2-6 24-15,-1-6 147 16,-1-8 70-16,-6 0 19 16</inkml:trace>
  <inkml:trace contextRef="#ctx0" brushRef="#br0" timeOffset="212396.3">18149 15173 54 0,'0'0'70'0,"0"0"13"15,0 0-7-15,0 0-29 16,84 3-9-16,-61 28 14 16,0 11 3-16,-8 1 31 15,-8 3-7-15,-7 0-30 16,0-5-8-16,-7-11-13 15,-2-11-13-15,4-12-15 16,5-7 9-16,0-7 108 16,3-18 353-16,17-13-450 0,7-12-4 15,5-6-16 1,3-4 21-16,-4 1-16 0,-2 9-5 16,-7 10 16-16,-10 14 16 15,-5 13 28-15,-6 8 176 16,-1 5-116-16,0 3-120 15,0 21-200-15,0 10 172 16,0 10 28-16,0 3 0 16,0 1 6-16,0-1 10 15,0-7-16-15,0-4-215 16,0-3-343-16,0-4 50 16,0-5 306-16,0-2 41 0</inkml:trace>
  <inkml:trace contextRef="#ctx0" brushRef="#br0" timeOffset="213304.3">16617 16433 75 0,'0'0'49'0,"-9"-77"9"16,3 41 19-16,-3 10 52 16,3 7 50-16,-1 10 103 15,4 6 132-15,1 3-33 16,1 0-181-16,1 0-137 15,0 6-63-15,0 18-69 16,4 10 69-16,17 12 23 16,9 6 40-16,10 0-28 0,6-1-18 15,4-9-11-15,-4-11 12 16,-6-9 5-16,-9-12-23 16,-4-10 11-16,-1 0 2 15,-3-22-13-15,-1-6 0 16,-3-7-30-16,-7-5-16 15,-4-3 23-15,-3 0-6 16,-2 0 17-16,0 4-5 16,-1 8 22-16,-1 10-5 15,-1 8 6-15,0 10 17 16,0 3-23-16,0 0-46 0,0 19-126 16,6 10 88-1,4 10 84-15,2 6 6 0,1 3-6 16,-5 4 0-16,-2 1 5 15,-6 1 12-15,0 0 22 16,-4-3-5-16,-14-6-5 16,0-5 22-16,-3-8-33 15,5-10 28-15,4-8-35 16,3-6-11-16,0-4 0 16,1-3 0-16,1 1-239 15,1 1-374-15,4 0 18 16,2 4 344-16,22 0 94 15</inkml:trace>
  <inkml:trace contextRef="#ctx0" brushRef="#br0" timeOffset="213570.59">17472 16858 79 0,'0'0'97'0,"0"0"42"15,0 0 115-15,0 0 160 16,0 0 8-16,0 0-239 16,0-20-183-16,0 43 0 15,1 4 204-15,5 0-95 16,-3-1-45-16,0-3-35 0,-2-6-29 16,3-4 0-16,-3-6-242 15,2-4-300-15,2-1 24 16,-1-2 156-16,-1-5 202 15,-3-16 45-15</inkml:trace>
  <inkml:trace contextRef="#ctx0" brushRef="#br0" timeOffset="213803.97">17454 16540 147 0,'0'0'130'15,"0"0"192"-15,0 0 337 16,0 0-4-16,0 0-521 15,0 0-134-15,1-15 0 16,-4 21 0-16,0-3 0 16,2-3 0-16,1 0 0 15,0 0 0-15,0 0 0 0,0 0 0 16,0 0 0-16,0 0 0 16,7-2 0-16,10-2 0 15,10 1-1105-15,9 2 406 16,8 1 513-16</inkml:trace>
  <inkml:trace contextRef="#ctx0" brushRef="#br0" timeOffset="214393.92">18048 16434 49 0,'0'0'59'15,"0"0"-8"-15,0 0-1 16,0 0-11-16,0 0-6 16,0 0 60-16,0 40 0 15,0-30 15-15,0-4 16 16,-2-5-6-16,2-1 56 0,-1 0 108 16,-1 0 129-1,-3-8-48-15,-2-9-363 0,0-6 0 16,1 5 0-16,0-1 0 15,3 7 0-15,1 5 0 16,2 4 0-16,0 3 0 16,0 0 0-16,0 3 0 15,0 18-605-15,8 12-127 16,5 10 346-16,-1 7 222 16,-4 0 42-16</inkml:trace>
  <inkml:trace contextRef="#ctx0" brushRef="#br0" timeOffset="-214722.96">18121 16822 37 0,'0'0'102'15,"0"0"-6"-15,0 0 45 0,0 0 42 16,0 0-25-16,0 0-30 16,1 9-28-16,-1-7-11 15,0 1 14-15,0-1 92 16,0 1-32-16,0-3-42 15,0 0 3-15,0 0 31 16,0 0-3-16,0 0-152 16,0 0 0-16,0 0 0 15,0 0 0-15,0-4 0 16,0 2 0-16,0 0 0 0,0 2 0 16,0 0 0-16,0 0 0 15,0 0 0-15,0 0 0 16,0 5 0-16,0 1 0 15,0-2 0-15,0-1 0 16,0-3 0-16,0 0 0 16,0 0 0-16,-1 0 0 15,-4 0 0-15,-1 0 0 16,2-8 0-16,4 0-464 16,1-5-488-16,23-7 533 15</inkml:trace>
  <inkml:trace contextRef="#ctx0" brushRef="#br0" timeOffset="-214245.69">18549 16667 57 0,'0'0'41'0,"0"0"12"15,0 0 4-15,0 0 1 16,0 0 22-16,0 0 76 16,-18 2 93-16,39-4 80 15,16-8-116-15,6 2-117 16,1 4 0-16,-6 2 30 16,-15 0 55-16,-8 2-14 15,-9 0-79-15,-5-1-88 16,-1-1 0-16,0 1 0 15,0 0 0-15,0 1 0 0,0 0 0 16,3-2 0-16,5 2 0 16,7 0-846-16,5 0 75 15,3-1 542-15,2-5 111 16</inkml:trace>
  <inkml:trace contextRef="#ctx0" brushRef="#br0" timeOffset="-213959.5">19059 16372 66 0,'0'0'93'0,"0"0"31"15,0 0 107-15,0 0 197 0,0 0 175 16,0 0-101-16,15-61-502 16,-15 73 0-16,3 12 0 15,3 12 0-15,1 6 0 16,-1 1 0-16,4 0 0 15,-2-2 0-15,1-6 0 16,-1-8 0-16,-4-8 0 16,2-9 0-16,-5-6 0 15,1-3 0-15,-2-1 0 16,0 1 0-16,0 4 0 16,0 0-779-16,0-3 3 15,0-2 466-15</inkml:trace>
  <inkml:trace contextRef="#ctx0" brushRef="#br0" timeOffset="-210647.39">7221 14468 64 0,'0'0'29'15,"0"0"25"-15,0 0-8 16,-8-86 7-16,8 69 9 16,0 7 15-16,0 6 14 15,2 4-20-15,4 0-71 16,2 6-4-16,0 10-4 16,3 4 8-16,-8 3 10 15,-3 1-4-15,0 0 1 16,-20-1 17-16,-7 0-5 15,-3-6 9-15,-1-8-8 0,3-8 13 16,4-1 5 0,6-17 48-16,0-13-13 15,9-5-43-15,7-6-9 16,2-2-21-16,0 4 0 0,14 4-11 16,16 8-2-16,14 10-24 15,9 9 33-15,7 8 1 16,2 6-4-16,-5 20-13 15,-8 11 14-15,-15 8 0 16,-14 6 6-16,-11 4 0 16,-9 0 16-16,-12-3 20 15,-15-6-15-15,-9-14-18 0,2-14 32 16,-2-12-9 0,6-6 27-16,3-23 44 0,4-12 56 15,6-9-27-15,8-5-41 16,5-2-31-16,4-1-16 15,4 2-32-15,17 10-6 16,9 7-11-16,7 13-33 16,5 11 39-16,-2 9-28 15,-2 3 1-15,-7 21-15 16,-6 8 26-16,-10 6 11 16,-14 4 10-16,-1 2 5 15,-22 0 16-15,-12-7-21 16,-7-11 41-16,0-9-3 15,2-13-11-15,3-4 11 16,3 0 0-16,3-20-10 0,8-3 6 16,7-6 0-16,6-2-34 15,9 0 22-15,0 4-22 16,9 5-34-16,17 7-5 16,8 9-11-16,0 6 6 15,-3 8 11-15,-14 19-15 16,-4 8 22-16,-13 6 15 15,-1 0 11-15,-23-2 11 16,-7-4 4-16,1-11-4 16,3-10 10-16,11-12 6 15,1-2 12-15,4-4 49 16,1-17-66-16,5-4 35 16,5-7-18-16,0-1-16 15,8 0-23-15,16 4-34 0,1 5 17 16,6 8-17-16,-1 12-159 15,-5 4-270-15,-5 14 46 16,-7 17 130-16,-8 4 151 16,-5 4 12-16</inkml:trace>
  <inkml:trace contextRef="#ctx0" brushRef="#br0" timeOffset="-209960.22">7140 14976 5 0,'0'0'104'15,"0"0"-57"-15,0 0 35 16,0 0 21-16,0 0 28 16,0 0 48-16,-2-37 45 15,2 37-2-15,0 0-56 0,0 0-102 16,17-3-54-16,23-4 58 16,20-4-5-16,5-2-3 15,0 2-22-15,-7 3-27 16,-13 4-11-16,-12 4 0 15,-11 0-11-15,-12 0 11 16,-5 0-5-16,-5 0-11 16,0 0 16-16,0 0 5 15,0 0 33-15,0 0-32 16,-12 0 11-16,-21 7 28 16,-9 2-45-16,-10 0 5 15,0-1-5-15,-2-2 40 16,3-1-35-16,2 0 1 15,7-3 0-15,9-2 33 16,10 0 2-16,9 0 5 0,5 0 52 16,6 0 7-16,3 0-105 15,0 0 0-15,0 0 0 16,0 0 0-16,5-1 0 16,19-3 0-16,13-2 0 15,12 3 0-15,-2 0 0 16,-4 3 0-16,-14 0 0 15,-6 0 0-15,-8 0 0 16,-6 5 0-16,-2-4 0 16,-7-1 0-16,0 0 0 15,0 0 0-15,0 0 0 16,0 6 0-16,-13 4-53 16,-4 7-429-16,-2-1-348 15,8-4 404-15,10-7 208 0</inkml:trace>
  <inkml:trace contextRef="#ctx0" brushRef="#br0" timeOffset="-208346.08">20426 14941 37 0,'0'0'55'0,"0"0"10"16,0 0 8-16,0 0 16 15,0 0 12-15,0 0-50 16,0 0-50-16,-39 36 26 16,8 50 41-16,-1 23 11 15,5 19 20-15,7 15-12 16,12 9-30-16,8 1-27 16,3-1-4-16,32-7-3 15,15-10-12-15,17-15 1 0,12-20 15 16,4-17-19-16,-5-18 4 15,-7-20 18-15,-16-16-30 16,-16-15 8-16,-16-9 5 16,-9-5 8-16,-10 0 10 15,1-1 52-15,2-15-83 16,-1-10-282-16,-1-5-178 16,-5-14 173-16</inkml:trace>
  <inkml:trace contextRef="#ctx0" brushRef="#br0" timeOffset="-207769.7">21132 15397 140 0,'0'0'100'0,"0"0"68"15,0 0 73-15,-10-78 165 16,9 74 51-16,-1 4-102 16,1 0-228-16,1 8-127 15,0 23-110-15,0 17 110 0,0 10 6 16,17 4 17 0,5 0 29-16,2-7-41 0,-2-8-11 15,2-11 12-15,-6-17 0 16,-5-9-1-16,1-10 25 15,-1-9-36-15,6-19 0 16,1-9 0-16,1-4 0 16,-5-2 0-16,-5 2 0 15,-4 5 0-15,-4 9 0 16,-1 11 0-16,-2 7 0 16,0 8 0-16,1 1 0 15,5 15 0-15,4 14 0 16,6 8 0-16,3 2 0 15,3-6 0-15,2-3 0 16,0-10 0-16,0-9 0 0,-2-7 0 16,3-4 0-16,-2-4 0 15,2-16 0-15,-4-6 0 16,-6-4 0-16,-3-2 0 16,-8-4 0-16,-2 1 0 15,-2 1 0-15,0 2 0 16,-9 4 0-16,-10 3 0 15,-2 5 0-15,-3 6 0 16,-3 6 0-16,-3 5-1009 16,0 1 321-16,-3-4 466 15</inkml:trace>
  <inkml:trace contextRef="#ctx0" brushRef="#br0" timeOffset="-207519.1">21055 15177 2 0,'0'0'124'0,"0"0"-68"15,0 0 4-15,0 0-22 16,155-25 7-16,-44 12 24 16,10-1-16-16,-8-1-10 15,-20 1-17-15,-26 4-8 16,-31 3-10-16,-20 5-3 15,-16 2-5-15,0 0-18 0,-13 11-111 16,-7 9 58-16,-2 3-33 16,1 1 7-16</inkml:trace>
  <inkml:trace contextRef="#ctx0" brushRef="#br0" timeOffset="-207057.89">22249 15729 107 0,'0'0'110'16,"0"0"34"-16,0 0 164 15,0 0 112-15,0 0-211 16,0 0-154-16,0-7-55 15,0 24 246-15,0-2-24 16,-3-6 4-16,0-3-226 0,0-5 0 16,1-1 0-16,2 0 0 15,-1 0 0-15,-4-7 0 16,-1-7 0-16,-1-4 0 16,1-1 0-16,5 0 0 15,1-1 0-15,0 2 0 16,19 6-186-16,12 3-1051 15,7 6 796-15</inkml:trace>
  <inkml:trace contextRef="#ctx0" brushRef="#br0" timeOffset="-206530.23">22494 15372 141 0,'0'0'98'0,"0"0"71"0,0 0 105 16,0 0 133-16,0 0-193 16,0 0-190-16,99-18 28 15,-43 52 157-15,-2 5-34 16,-12 7 33-16,-14 0-132 16,-12 4-76-16,-11-3 0 15,-5-3 0-15,-8-5 0 16,-10-10 0-16,2-11 0 15,4-8 0-15,6-9 0 0,3-1 0 16,3-1 0 0,0-16 0-16,0-8 0 0,9-9 0 15,21-8 0-15,8-9 0 16,4-4 0-16,-6 1 0 16,-6 5 0-16,-9 7-71 15,-8 10 71-15,-5 9 6 16,-3 9 6-16,-3 8 5 15,-2 4 19-15,0 2-36 16,0 8-59-16,-7 18-194 16,-8 14 247-16,-2 12 6 15,5 3 0-15,6-2 11 16,6-6 6-16,0-7 24 16,18-11-13-16,11-5 70 0,2-6-11 15,3-5-51-15,2-6-36 16,-6-7 0-16,-8 0-278 15,-2 0-290-15,-10 0-49 16,-8-10 314-16,-2-9 144 16</inkml:trace>
  <inkml:trace contextRef="#ctx0" brushRef="#br0" timeOffset="-206296.85">22541 15226 100 0,'0'0'73'16,"0"0"10"-16,0 0 3 15,99-49-14-15,-40 40 9 16,7-1-9-16,-5 2-25 16,-12-1-30-16,-13 5-2 15,-17 1-15-15,-6 3 0 16,-6 0-114-16,3 5-91 15,2 13 44-15,1-2 32 16</inkml:trace>
  <inkml:trace contextRef="#ctx0" brushRef="#br0" timeOffset="-205993.23">23593 15199 96 0,'0'0'104'0,"0"0"81"16,2-76 152-16,-2 66 234 15,0 5 60-15,0 5-508 16,0 0-123-16,3 19 0 16,1 17 0-16,8 15 0 15,5 7 0-15,3 2 0 16,3-3 0-16,-5-6 0 15,-2-7 0-15,-2-9 0 0,-3-7 0 16,-2-9 0-16,-3-9 0 16,-3-3 0-16,-1-4-860 15,-2-3 117-15,-8 0 484 16,-23 0 83-16</inkml:trace>
  <inkml:trace contextRef="#ctx0" brushRef="#br0" timeOffset="-205842.06">23447 15461 139 0,'0'0'62'0,"87"-21"1"15,-25 13-17-15,13 2-19 0,-1 2-27 16,4 1-19-16,-4 0-60 16,-5-2-25-16,-11-5 8 15</inkml:trace>
  <inkml:trace contextRef="#ctx0" brushRef="#br0" timeOffset="-205379.18">24180 15145 34 0,'0'0'75'15,"0"0"20"-15,3-80 32 16,-3 62 98-16,0 5 198 16,0 7 110-16,0 6 2 15,0 0-535-15,1 19 0 16,4 18 0-16,3 18 0 15,1 12 0-15,-1 3 0 16,-1-3 0-16,-2-6 0 0,-2-11 0 16,-3-9 0-1,0-11 0-15,0-12 0 0,0-9 0 16,0-7 0-16,1-2 0 16,-1 0 0-16,3-4 0 15,0-13 0-15,3-7 0 16,6-7 0-16,1-3 0 15,7 5 0-15,-1 1 0 16,4 7 0-16,0 10 0 16,3 6 0-16,-1 5 0 15,5 0 0-15,0 9 0 16,-5 11-30-16,-2 5 13 0,-8 3-1 16,-10 1 18-1,-5 3 52-15,-2-2-39 0,-22 1-13 16,-12-2 0-16,-7-4 0 15,-2-7 0-15,5-6 0 16,7-7 0-16,10-5 0 16,5 0-53-16,6-1-562 15,7-15-161-15,5-11 399 16</inkml:trace>
  <inkml:trace contextRef="#ctx0" brushRef="#br0" timeOffset="-205099.48">25060 14750 143 0,'0'0'60'0,"0"0"49"16,98 69 47-16,-56-24 70 15,1 10 89-15,-4 8 19 16,-8 6-16-16,-8 7-20 15,-11 7-210-15,-12 2-88 16,0-2 0-16,-14-7 0 16,-16-12 0-16,-3-9 0 15,-4-13 0-15,0-9 0 16,0-8-307-16,-2-4-558 0,-3-6 310 16,2-6 333-16</inkml:trace>
  <inkml:trace contextRef="#ctx0" brushRef="#br0" timeOffset="-200249.06">8026 17972 20 0,'0'0'28'0,"0"0"6"16,0 0-6-16,0 0 3 15,0 0-5-15,0 0 2 16,0 0-4-16,-4 0 1 16,1 0 7-16,0 0 0 15,0 0 2-15,0 2 3 16,0-2-4-16,0 2-15 0,1-1 5 15,1-1-11-15,-1 0 10 16,2 0 10-16,0 0 8 16,0 0-7-16,0 0-24 15,0 0 8-15,0 0-17 16,0 0 11-16,0 0-5 16,0 0 3-16,0 0-7 15,0 0-2-15,0 0 0 16,0 0-4-16,0 0-3 15,0 0-12-15,0 0 12 16,0 0-3-16,0 0 4 16,0 0 6-16,2 0 8 15,-2 0-6-15,1 0 9 16,-1 0-7-16,2 0-2 16,-1 0-2-16,1 0 2 0,-2 0-2 15,1 0 2-15,-1 0 1 16,2 0-3-16,-1 0 4 15,-1 0 5-15,0 2-5 16,0-2-4-16,0 0 5 16,0 0-1-16,0 0-4 15,0 0-9-15,0 0 0 16,0 0 9-16,0 0 5 16,0 0-3-16,0 0 0 15,0 0 12-15,0 0 10 0,0 0-17 16,0 0 11-1,0 0 2-15,0 0-12 0,0 0-3 16,0 0-5-16,0 0 0 16,0 0 5-16,0 0 1 15,5 0-6-15,8 0-6 16,15-2-22-16,16-6 28 16,11-1 13-16,3 0-8 15,-7-1-5-15,-9 1 0 16,-10 3 0-16,-5-5 0 15,-7 7-23-15,-7-1-18 16,-7 4-16-16,-4 1-71 16,-2 0-5-16,0 3 35 15,0 11 31-15,-9 2-5 16,-11 6-4-16</inkml:trace>
  <inkml:trace contextRef="#ctx0" brushRef="#br0" timeOffset="-199932.35">8137 18258 31 0,'0'0'44'16,"0"0"-10"-16,0 0 16 16,0 0-10-16,0 0-12 15,0 0-8-15,17 0-11 16,13 0 8-16,8 0 25 0,7 0-1 15,1-3-1-15,-1-1 6 16,-2 1-17-16,-6 2-10 16,-7-1-4-16,-11 2-6 15,-7 0-5-15,-6-4 2 16,-1 3 0-16,-5-1-1 16,0 1-1-16,0-1-4 15,0-4-44-15,0-4-104 16,-8-7 35-16,-1-6 22 15,-4-7-20-15</inkml:trace>
  <inkml:trace contextRef="#ctx0" brushRef="#br0" timeOffset="-199581.29">8347 17756 17 0,'0'0'79'16,"0"0"-21"-16,0 0 7 15,0 0-24-15,0 0-14 16,0 0-9-16,-6-3-1 16,9 16 42-16,18 2 29 15,7 3 14-15,11 3 16 16,12 2-19-16,3 4-18 16,-1 0-71-16,-5 2 10 15,-3-3-3-15,-8-1-7 16,-6 2-6-16,-5-4 0 15,-9 1 4-15,-6 1-8 0,-8 2 0 16,-3 4 0 0,0 4 22-16,-9 4-14 0,-10 2 29 15,-8 1-20-15,-3-2 0 16,0-6-5-16,2-5-12 16,7-7-166-16,3-4-176 15,6-5 70-15,5-7 110 16</inkml:trace>
  <inkml:trace contextRef="#ctx0" brushRef="#br0" timeOffset="-188669.25">10621 17823 16 0,'0'0'37'15,"0"0"-3"-15,0 0 0 16,0 0 6-16,0 0 1 16,0 0 6-16,0 0-4 15,0 0 27-15,7-70 26 16,-7 70-4-16,0 0-11 16,0 0 5-16,0 0-9 15,0-2-2-15,0 2 32 16,0 0 36-16,0 0 31 15,0 0-78-15,0 0 16 0,0 0-90 16,0 0-22 0,0 2-49-16,0 15-62 0,3 10 111 15,0 9 47-15,4 10 0 16,-2 6-3-16,-1 7 27 16,1 3-38-16,0 0 6 15,-2 0-5-15,0-7-34 16,-2-7 6-16,1-12 5 15,-2-17-11-15,1-15 6 16,2-4-1-16,-3 0 104 16,0-23 99-16,0-11-184 15,0-10-24-15,-3-6 0 0,3 3 0 16,0 1 0 0,18 6 0-16,15 6 0 0,9 8-53 15,8 9-46 1,5 10 36-16,0 7 0 0,-2 2 40 15,-4 17-11-15,-9 7 23 16,-10 4-6-16,-12 4-11 16,-15 5 28-16,-3 4 0 15,-11 0 17-15,-20-4 16 16,-9-3 36-16,0-9 23 16,1-11 46-16,3-9-96 15,8-7-42-15,4-2 0 16,5-16 0-16,6-8 0 15,12-12-590-15,2-9-260 16,44-4 440-16</inkml:trace>
  <inkml:trace contextRef="#ctx0" brushRef="#br0" timeOffset="-183420.14">11660 17856 34 0,'0'0'65'0,"0"0"-5"15,0 0 21-15,0-76-3 16,0 57 48-16,-4 1 27 16,1 2 53-16,2 4 50 15,-1 3-22-15,2 7 12 0,0 2 18 16,0 0-177-16,0 0-87 16,0 12-133-16,0 15 116 15,0 11 17-15,3 7 104 16,-1 3-12-16,-2 6-17 15,0 3-39-15,0 1-36 16,1-1 0-16,2-8 0 16,1-8 0-16,-1-4 0 15,-1-9 0-15,-2-7 0 16,3-12 0-16,-3-6 0 16,0-3 0-16,0 0 0 15,0 0 0-15,0 0 0 16,0-6 0-16,0-7 0 15,0-1-874-15,-8 0 109 16,-8 3 501-16</inkml:trace>
  <inkml:trace contextRef="#ctx0" brushRef="#br0" timeOffset="-183124.7">11386 18104 72 0,'0'0'53'16,"0"0"9"-16,0 0-3 16,0 0-8-16,0 0-24 15,0 0-17-15,82-23 9 16,-6 14 2-16,8-2 3 0,-1 2 4 16,-7 2-9-16,-13 3-4 15,-18 1-3-15,-18 2-11 16,-14 1-2-16,-12 0-7 15,-1 0-12-15,0 0-21 16,0 0 14-16,-10 4 5 16,-2 2-20-16,-1-2-27 15,4-4-21-15,4 0-24 16</inkml:trace>
  <inkml:trace contextRef="#ctx0" brushRef="#br0" timeOffset="-182319.39">12468 17845 30 0,'0'0'55'0,"0"0"4"15,0 0 9-15,-26-89 25 16,23 68 41-16,0 5 36 16,3 3 127-16,-1 6 60 15,1 5 103-15,0 0-136 16,-2 2-324-16,2 0 0 16,-1 0 0-16,1 3 0 15,0 16 0-15,0 10 0 16,7 8 0-16,2 6 0 15,-1 5 0-15,1 4 0 16,-3 3 0-16,-2-1 0 0,-1 1 0 16,0-3 0-16,-3-4 0 15,2-3 0-15,-1-12 0 16,-1-13 0-16,2-9 0 16,-2-9 0-16,0-2 0 15,1 0 0-15,-1-3 0 16,3-19 0-16,-3-7 0 15,3-8 0-15,3-2 0 16,6 2 0-16,9 3 0 16,4 1 0-16,5 7 0 15,3 9 0-15,3 3 0 16,3 8 0-16,-2 6 0 16,1 0 0-16,-5 7 0 0,-3 14 0 15,-7 5 0-15,-7 6 0 16,-8-2 0-16,-8 5 0 15,0 0 0-15,-17-2 0 16,-10-3 0-16,-4-7 0 16,-5-8 0-16,-4-7 0 15,3-2 0-15,-1-6 0 16,5 0 0-16,2-7 0 16,9-3 0-16,1 4 0 15,6 6-140-15,0 0-851 16,5 13 405-16,2 0 359 15</inkml:trace>
  <inkml:trace contextRef="#ctx0" brushRef="#br0" timeOffset="-179293.59">14925 17994 25 0,'0'0'46'15,"0"0"-7"-15,0 0 12 16,0 0-1-16,0 0 2 16,0 0 12-16,0 0 27 15,-9 0 12-15,8 0-4 0,1 0 14 16,-2 0 3 0,1 0 3-16,1 0-36 0,-2 0-29 15,1 0-31-15,1 0-14 16,-2 0 9-16,1 0 5 15,1 0-9-15,0 0-1 16,0 0 11-16,0 0 5 16,0 0-9-16,0 0-5 15,0 0-5-15,0 0-10 16,0 0 0-16,0 0-5 16,0 0 0-16,0 0 5 15,0 0 5-15,0 0 0 16,0 0-5-16,-2 0 9 15,-1 0-9-15,1 0-4 16,1 1 4-16,-1-1-5 0,-1 2-5 16,-1-1-10-16,1-1-9 15,2 2 19-15,1-2-5 16,-2 1 1-16,2-1 14 16,0 0 0-16,-1 0 0 15,1 0 14-15,0 0-9 16,0 0-5-16,0 0 0 15,0 0 0-15,0 0 0 16,0 0 0-16,0 0 0 16,0 0 5-16,0 0 0 15,0 0-5-15,0 0 0 16,0 0 0-16,0 0-10 0,0 0-18 16,0 0 5-16,10 0-22 15,11 0-40-15,12 0 85 16,10-3 33-16,2-1-29 15,-2-2 0-15,-7 3-4 16,-6-1 0-16,-9 2-16 16,-5 2-5-16,-4-2-32 15,-2 1-52-15,-2 1 1 16,-2-2-4-16,0 2 7 16,-3-2 3-16,-1 2 12 15,-2 0 12-15,0 0 18 16,0 9-9-16,-10 8 39 15,-5 3-11-15,-4 3-4 0,-2 1-6 16</inkml:trace>
  <inkml:trace contextRef="#ctx0" brushRef="#br0" timeOffset="-178991.81">14989 18249 43 0,'0'0'43'16,"0"0"10"-16,0 0-7 16,0 0-9-16,0 0 1 15,0 0 4-15,-3 0 3 0,6 0 4 16,20-4-6 0,14-6 32-16,8-2 42 0,1 0 0 15,-6 3-13-15,-12-1 42 16,-9 4-25-16,-9 3-30 15,-9 3-28-15,-1 0-24 16,0 0-3-16,0 0-36 16,0 0-60-16,0 0-279 15,0 0-54-15,0 7 124 16,-6-1 126-16</inkml:trace>
  <inkml:trace contextRef="#ctx0" brushRef="#br0" timeOffset="-154705.16">17422 17626 7 0,'0'0'24'0,"0"0"5"0,0 0-5 16,0 0 2-16,0 0 3 15,0 0 3-15,0 0 8 16,0 0 9-16,0 0 15 16,-20-20 24-16,18 20-6 15,2 0-7-15,0 0 5 16,0 0 11-16,0 0-22 16,0 0-6-16,0 0-9 15,0 0 11-15,0 0-22 16,0 0-1-16,0 0 1 0,0 0-7 15,0 0 5-15,0 0-32 16,0 0-9-16,0 0 0 16,0 0-4-16,0 0-24 15,0 0-52-15,0 0-90 16,0 0-38-16,0 0 7 16,2 0 8-16,7 0 66 15,5 0 27-15,2 3 27 16</inkml:trace>
  <inkml:trace contextRef="#ctx0" brushRef="#br0" timeOffset="-154203.46">17419 17598 6 0,'0'0'31'16,"0"0"6"-16,0 0-10 15,0 0 3-15,0 0 1 16,0 0 1-16,0 0 0 15,-1 0-1-15,1 0-10 16,0 0-6-16,-3 0-5 16,3 0-1-16,0 0-4 15,0 0-4-15,0 0 0 0,0 0-1 16,0 0-1-16,0 0-12 16,0 0-22-16,0 0-30 15,0 0-15-15,-1 0-28 16</inkml:trace>
  <inkml:trace contextRef="#ctx0" brushRef="#br0" timeOffset="-153990.03">17419 17598 30 0</inkml:trace>
  <inkml:trace contextRef="#ctx0" brushRef="#br0" timeOffset="-151208.47">17403 17677 38 0,'0'0'30'0,"0"0"8"16,0 0 9-16,0 0 7 16,0 0 17-16,0 0 3 15,0-73 43-15,0 67 24 16,0 3 31-16,0 3 76 16,0 0-59-16,0 0-155 15,0 0-34-15,2 7-61 16,11 14-21-16,2 7 82 15,4 8 59-15,-4 0-27 16,0 1 20-16,-3-5-2 16,-3-2-50-16,0-6 19 0,-3-5 2 15,-3-10-1 1,0-4-4-16,-2-5-16 0,1 0 37 16,-1 0 86-16,-1-3 27 15,0-17 143-15,0-10-228 16,0-10-65-16,0 0 0 15,5 2 0-15,7 6 0 16,3 7-99-16,2 9 52 16,5 3 7-16,3 4 11 15,2 5-17-15,3 4 29 16,-4 0-23-16,3 10-16 16,-3 8 11-16,-2 6 11 15,-7 5-5-15,-6 1 7 0,-4 0 15 16,-6-3-4-1,-1-9-17-15,0-7 27 0,0-8 11 16,0-3 6-16,0 0 91 16,0-10 104-16,0-13-80 15,0-9-121-15,0 1-6 16,3-1-63-16,3 2 12 16,2 8 12-16,-1 5 0 15,4 6-22-15,-2 6 34 16,5 5-16-16,1 0-25 15,5 9 27-15,-2 9 15 16,1 6-2-16,-4 3 19 16,-2-4 15-16,-4-4 0 15,-1-2 0-15,-1-4 0 0,1-3-5 16,2-5-260 0,6-3-141-16,11-2 135 0,8 0 118 15,5-2 20-15</inkml:trace>
  <inkml:trace contextRef="#ctx0" brushRef="#br0" timeOffset="-150769.28">18395 17569 5 0,'0'0'93'16,"0"0"-24"-16,0 0 24 16,0 0 30-16,0 0 63 0,0 0 65 15,-19-67-62 1,5 70-155-16,1 14-34 15,-5 9 16-15,1 1-11 16,4 3-5-16,6 1 4 0,4-3-8 16,3-1-1-16,0-7-7 15,0-7 12-15,4-4-9 16,4-7-3-16,2-2 12 16,1 0 25-16,2-11 70 15,2-7-40-15,-1-3-17 16,-1-3 6-16,-4-2-34 15,-2 0 5-15,-4 1-1 16,3 3 17-16,-5 4-21 16,-1 7 16-16,2 3 53 0,-2 6 41 15,0 2-2-15,0 0-118 16,5 6-90-16,2 10-121 16,5 8 211-16,6 3 21 15,1 1-21-15,2 2 0 16,5-4 0-16,-1-2-143 15,2-5-214-15,1-5 19 16,2-7 89-16,0-5 115 16,-5-2 36-16,-7 0-7 15</inkml:trace>
  <inkml:trace contextRef="#ctx0" brushRef="#br0" timeOffset="-150341.36">18736 17544 42 0,'0'0'61'0,"0"0"11"15,0 0 14-15,0 0 13 0,0 0 14 16,0 0-57-16,34-61-53 16,-18 78 5-16,-1 7 5 15,0 10 14-15,-8 1-12 16,-5 7-9-16,-2-7 2 16,0-6 1-16,-3-12 4 15,0-10-11-15,3-7 0 16,0 0 62-16,0-12 186 15,4-11 20-15,11-5-255 16,-1-2-20-16,3 1 10 16,-1 0 5-16,-3 2-5 15,-4 1 14-15,-2 6 11 0,-3 1-30 16,-3 9 76-16,-1 6 89 16,0 4 140-16,0 0-277 15,0 2-28-15,0 20-183 16,0 8 138-16,-3 8 45 15,3 0 6-15,0-3 0 16,6-6-6-16,15-8 5 16,4-5-5-16,2-5-11 15,1-6-160-15,-1-1-219 16,-6-1 54-16,-6 0 14 16,-9 0 157-16,-6-2 41 15,-6-1 23-15</inkml:trace>
  <inkml:trace contextRef="#ctx0" brushRef="#br0" timeOffset="-149244.68">17654 18683 41 0,'0'0'55'0,"0"0"4"16,0 0 4-16,-14-91 20 15,7 66 37-15,-2 4 60 16,1 4 71-16,4 5 7 16,1 7 16-16,1 5 26 15,2 0-146-15,0 0-154 16,0 10-40-16,-1 15-52 16,-1 13 92-16,2 3 6 15,0 0-6-15,2-2 6 16,10-4-6-16,4-7 11 0,1-3-5 15,0-11-1 1,-1-4-5-16,-3-7 0 0,0-3 6 16,8-3-6-16,2-17 0 15,4-9 0-15,-2-5-34 16,-4-6-5-16,-6 0-40 16,-4 1 57-16,-4 2-11 15,-4 8 33-15,0 5 11 16,-2 6 5-16,-1 7-5 15,2 6 17-15,-1 5-17 16,-1 0-11-16,3 0-39 16,3 14-107-16,1 7 18 0,1 8 128 15,0 2 9-15,-4 4 16 16,0-1 17-16,-2 2 15 16,-2 3 24-16,0-5-26 15,-6-1-5-15,-9 0-5 16,-1-4 17-16,-2-3-22 15,1-6-6-15,4-6-16 16,1-5-7-16,6-4-22 16,1-4-194-16,2-1-306 15,3 0-86-15,0 0 308 16,6-6 132-16</inkml:trace>
  <inkml:trace contextRef="#ctx0" brushRef="#br0" timeOffset="-148990.68">18207 18853 150 0,'0'0'115'16,"0"0"80"-16,0 0 55 16,0 0-85-16,0 0-117 15,0 0 8-15,-4 53 134 16,4-33-66-16,0-4-17 15,0-3-65-15,0-5-16 16,0-2-26-16,0-6 0 16,0 3-63-16,0-3-316 15,0 0 2-15,4 0 111 0,4-20 133 16,0-9 11-16</inkml:trace>
  <inkml:trace contextRef="#ctx0" brushRef="#br0" timeOffset="-148774.25">18256 18598 80 0,'0'0'116'16,"0"0"0"-16,0 0 119 15,0 0 83-15,0 0 51 16,0 0-26-16,-4-1-65 16,4 1-86-16,-2 0-192 15,1 0 0-15,1-2 0 16,0-1 0-16,-3 1 0 0,2-3 0 15,-2 3 0 1,3 2-442-16,0 0-471 16,0 0 490-16,19 9 219 0</inkml:trace>
  <inkml:trace contextRef="#ctx0" brushRef="#br0" timeOffset="-148529.87">18548 18540 27 0,'0'0'175'0,"0"0"-25"16,0 0 169-16,0 0 174 16,0 0-35-16,0 0-231 15,0-17-146-15,0 17-81 16,0 0-52-16,0 0-287 15,1 10-331-15,1 13 188 16,-1 4 333-16,-1 6 18 16</inkml:trace>
  <inkml:trace contextRef="#ctx0" brushRef="#br0" timeOffset="-148315.47">18548 18841 91 0,'0'0'84'0,"0"0"70"0,0 0 201 15,0 0 361-15,0 0-69 16,0 0-647-16,0 3 0 16,0-3 0-16,0 0 0 15,0 0 0-15,0 0 0 16,0 0 0-16,0 0 0 16,0 0 0-16,0 0 0 15,3 0-341-15,10-3-663 16,8-11 565-16,10-7 256 15</inkml:trace>
  <inkml:trace contextRef="#ctx0" brushRef="#br0" timeOffset="-147619.15">18928 18734 42 0,'0'0'36'0,"0"0"4"0,0 0 3 15,0 0 9-15,0 0 24 16,0 0 57-16,-7 0 46 16,7 0 69-16,0 0 35 15,0 0-15-15,0 0-46 16,-2 0-75-16,2 0-55 16,-1 0-46-16,1 0-23 15,0 0-5-15,0 0-1 16,0 0 0-16,0 0 12 15,0 0-11-15,-2 0 0 16,0 0-18-16,1 0 0 16,1 0 0-16,0 0 0 0,-2 0 0 15,2 0 0-15,0 0 0 16,0 0 0-16,0 0 0 16,0 0 0-16,0 0 0 15,0 0 0-15,0 0 0 16,0 0 0-16,0 0 0 15,0 0 0-15,0 0 0 16,0 0 0-16,0 0 0 16,0 0 0-16,0 0 0 15,0 0 0-15,0 0 0 16,7 0 0-16,16-3-134 16,12-7 105-16,8 1 29 15,0 2 0-15,-7 0 6 16,-8 4-6-16,-9 0 5 0,-6 2-5 15,-6 1 0-15,-4-3 0 16,-3 3 0-16,0-1-34 16,0 1-160-16,0 0-277 15,0 0-156-15,0 0 303 16,2 0 152-16</inkml:trace>
  <inkml:trace contextRef="#ctx0" brushRef="#br0" timeOffset="-147289.02">19408 18440 67 0,'0'0'157'16,"0"0"98"-16,0 0 338 16,0 0 236-16,0 0-683 15,0 0-146-15,0-53 0 16,0 57 0-16,0 16 0 15,0 13 0-15,3 7 0 16,7 3 0-16,-2 0 0 16,3-8 0-16,-1-2 0 15,-4-8 0-15,-2-11 0 16,-2-6 0-16,-1-6 0 16,1-2 0-16,-2 0 0 15,1 0 0-15,1 0 0 16,3 0 0-16,3-10 0 0,3-22-238 15,5-18-1145-15,18-19 963 16</inkml:trace>
  <inkml:trace contextRef="#ctx0" brushRef="#br0" timeOffset="-146756.03">20321 17341 101 0,'0'0'67'0,"0"0"39"16,0 0 70-16,0 0 107 16,0 0 171-16,0 0-96 15,-37-37-270-15,10 82-43 0,-6 22 92 16,3 16-22-1,10 9 2-15,11 1-117 0,9-7 0 16,0-1 0-16,19-14 0 16,10-16 0-16,3-9 0 15,1-13 0-15,-1-12 0 16,-4-6 0-16,-7-7 0 16,-7-4 0-16,-6-4 0 15,-7 0 0-15,1 0 0 16,-2 0 0-16,0 0 0 15,0 0 0-15,0 0 0 16,0 0 0-16,0 2 0 16,0-2-192-16,0 0-583 15,0-7 141-15,0-16 290 16</inkml:trace>
  <inkml:trace contextRef="#ctx0" brushRef="#br0" timeOffset="-146043.95">20898 17729 5 0,'0'0'130'16,"0"0"-46"-16,0 0 65 15,0 0 59-15,0-78 210 16,0 71 105-16,-4 1-35 16,3 5-446-16,-1 1-42 15,1 0 0-15,1 0 0 16,0 21 0-16,0 9 0 15,0 9 0-15,0 0 0 16,4-4 0-16,7-6 0 16,1-6 0-16,-1-7 0 0,0-6 0 15,-2-8 0 1,-3-2 0-16,6 0 0 0,0-2 0 16,6-17 0-16,0-3 0 15,2-4 0-15,-2-2 0 16,-1 2 0-16,-4 3 0 15,-5 5 0-15,-4 9 0 16,-4 5 0-16,0 4 0 16,0 0 0-16,0 0 0 15,2 11 0-15,2 10 0 16,4 7 0-16,2 3 0 16,0-3 0-16,3-2 0 15,1-9 0-15,1-4 0 16,6-12 0-16,4-1 0 15,2 0 0-15,0-17 0 0,-6-4 0 16,-2-5 0-16,-5-3 0 16,-2-4 0-16,-6 2 0 15,-5-2 0-15,-1 3 0 16,0 5 0-16,-6 3 0 16,-3 8 0-16,-2 3 0 15,0 7 0-15,-4 4 0 16,-4 0 0-16,-4 0-249 15,1 8-723-15,1 4 455 16,3-3 331-16</inkml:trace>
  <inkml:trace contextRef="#ctx0" brushRef="#br0" timeOffset="-145718.8">20806 17434 91 0,'0'0'54'16,"0"0"38"-16,0 0 27 15,0 0 44-15,0 0-87 16,97-51-49-16,-21 33 35 0,8 2-6 15,-8 2 27-15,-13 2 3 16,-19 3 52-16,-18 5-84 16,-16 2-36-16,-8 2-18 15,-2 0-18-15,0 0-145 16,0 15-163-16,0 4 168 16,-6 0-43-16,1-6 50 15</inkml:trace>
  <inkml:trace contextRef="#ctx0" brushRef="#br0" timeOffset="-145057.08">21949 17795 92 0,'0'0'58'15,"0"0"-4"-15,0 0 13 16,0 0-17-16,0 0 12 15,0 0 37-15,-21 4 43 16,18-4-2-16,3 0 49 0,0 0 102 16,0 0 87-1,0-2 5-15,0-5-341 0,0-2-42 16,0 1 0-16,0 2 0 16,0 5 0-16,0 1 0 15,0 0 0-15,0 0-24 16,0 1-86-16,0 12 75 15,0 0 35-15,0 3 35 16,0 1 0-16,0-5 5 16,-6-1 1-16,-4-5-23 15,-1-2-18-15,1-4 0 16,0 0 0-16,-1 0 0 16,3-3 0-16,2-7 0 15,6-3 0-15,0 0 0 16,29 2-513-16,16-1-550 0,11-1 760 15</inkml:trace>
  <inkml:trace contextRef="#ctx0" brushRef="#br0" timeOffset="-144557.03">22207 17601 142 0,'0'0'100'0,"0"0"80"15,0 0 154-15,0 0 92 16,0 0-113-16,0 0-186 16,70-32-54-16,-25 54 87 0,-5 6 19 15,-7 11-166-15,-9 4-13 16,-15 6 0-16,-9 2 0 16,0-3 0-16,-8-9 0 15,-5-11 0-15,3-12 0 16,7-12 0-16,3-4 0 15,0-1 0-15,0-19 0 16,0-9 0-16,10-11 0 16,16-5 0-16,8-5 0 15,4 0 0-15,-3 3 0 16,-4 4 0-16,-6 7 0 16,-6 9 0-16,-8 9 0 15,-5 10 0-15,-6 5 0 16,0 3 0-16,0 0 0 15,0 19 0-15,-1 11 0 0,-12 11 0 16,0 4 0-16,4-1 0 16,8-5 0-16,1-6 0 15,6-6 0-15,12-9 0 16,4-4 0-16,5-11 0 16,4-3 0-16,1 0 0 15,-2-3-157-15,-7-11-484 16,-6-2-5-16,-8-9 317 15,-9-8 160-15</inkml:trace>
  <inkml:trace contextRef="#ctx0" brushRef="#br0" timeOffset="-144277.89">22124 17338 101 0,'0'0'104'0,"0"0"-13"16,0 0 20-16,132-55-5 15,-54 42 21-15,5 1-22 16,-9 2 5-16,-18-3-27 16,-15 6-45-16,-17 1 8 15,-17 3-17-15,-7 3 9 16,0 0-26-16,0 0-12 0,-1 0-122 15,-8 3-191-15,-1 13 55 16,0 4 92-16,10-1 42 16</inkml:trace>
  <inkml:trace contextRef="#ctx0" brushRef="#br0" timeOffset="-143811.52">23154 17198 112 0,'0'0'87'16,"0"0"75"-16,0 0 84 16,0 0 2-16,0 0-194 15,123 57 271-15,-65 6 24 16,-12 18-71-16,-10 8-92 15,-13 5-186-15,-16-2 0 0,-7-10 0 16,0-16 0-16,-7-15 0 16,-6-19 0-16,3-15 0 15,4-10 0-15,3-5 0 16,2-2 0-16,1 0 0 16,0 0 0-16,0 0 0 15,0 0 0-15,0-2-425 16,0-11-814-16,0 0 948 15</inkml:trace>
  <inkml:trace contextRef="#ctx0" brushRef="#br0" timeOffset="-142406.03">24678 17510 43 0,'0'0'70'0,"0"0"-45"0,0 0 23 16,0 0 2-16,0 0 7 15,0 0 21-15,-8 0 45 16,8 0 7-16,0 0 19 15,0 0 4-15,20 0-81 16,22-7-68-16,25-4 58 16,24-2-42-16,1-1 1 15,-10 2 6-15,-22 2-9 16,-26 5-4-16,-17 3 32 16,-12 2-27-16,-5 0 50 15,0 0-19-15,0 0-9 0,0 0-9 16,0 0-32-1,-5 0-32-15,-3 6-260 0,1 3-143 16,1-4 91-16,4-5 138 16</inkml:trace>
  <inkml:trace contextRef="#ctx0" brushRef="#br0" timeOffset="-139475.39">6709 16717 59 0,'0'0'42'16,"0"0"14"-16,0 0-15 16,0 0 12-16,0 0 4 15,0 0 27-15,-43-15 18 16,40 12 9-16,1 1 1 16,1 2 13-16,1 0-48 15,0 0-32-15,0 0-45 16,0 0 4-16,0 0-8 15,0 0 8-15,0 0-8 16,0 0 4-16,0 0-11 16,0 0 7-16,10 0 4 0,8 0 8 15,9 0 3-15,13-1 4 16,9-9 15-16,3 0 8 16,-2-1-25-16,-9 2-13 15,-9 2 0-15,-11 2 0 16,-6 5 0-16,-11 0-13 15,-2 0-4-15,-2 0 9 16,0 0 4-16,0 0 0 16,0 0 4-16,-11 1 12 15,-7 5-12-15,-2-3-66 16,1-2-110-16,5-1-83 16,8 0 18-16,6-15 85 15</inkml:trace>
  <inkml:trace contextRef="#ctx0" brushRef="#br0" timeOffset="-138664.4">7143 16390 64 0,'0'0'65'15,"0"0"12"-15,0 0 3 16,0 0 35-16,0 0 47 15,0 0 36-15,0-33-14 16,0 33-45-16,0 0-68 0,0 0-71 16,0 16 9-1,0 11 9-15,0 7 68 0,0 9 56 16,0 7 31-16,0 2-55 16,0 2-16-1,0-4-44-15,3-3-6 0,5-8-23 16,0-7 5-16,-2-10-10 15,-1-7-1-15,-2-8 1 16,-3-1-24-16,0-6 0 16,0 0 0-16,0 0 0 15,0 0 0-15,0-6 0 16,0-8 0-16,-5-6 0 16,-2-6 0-16,0 0 0 15,2 0 0-15,2-1 0 16,0-2 0-16,0 1 0 0,-2-3 0 15,1 0 0 1,-2 0 0-16,3 2 0 0,-1 1 0 16,1 2 0-16,1 4 0 15,1 0 0-15,1 5 0 16,0 5 0-16,0 2 0 16,0 4 0-16,0 3 0 15,0 2 0-15,0 1 0 16,0 0 0-16,0 0 0 15,0 0 0-15,0 0 0 16,0 0 0-16,0 0 0 16,0 0 0-16,0 0 0 0,0 8 0 15,-2 3 0-15,2 4 0 16,0 3 0-16,0 5 0 16,0 3 0-16,0 4 0 15,0 3 0-15,3-3 0 16,3 0 0-16,0-3 0 15,3-4 0-15,-3-4 0 16,0-5 0-16,-1-4 0 16,-2-1 0-16,-2-5 0 15,-1 2 0-15,3-5 0 16,-3-1 0-16,0 0 0 16,0 0 0-16,0 0 0 15,0 0 0-15,0 0 0 16,0 0 0-16,1 0 0 15,-1 0 0-15,6-8-562 0,8-4-360 16,7 0 555-16</inkml:trace>
  <inkml:trace contextRef="#ctx0" brushRef="#br0" timeOffset="-133323.89">24923 17285 33 0,'0'0'69'0,"0"0"-7"16,0 0 10-16,-6-74 10 15,4 62 52-15,2 5 28 16,0 6 76-16,0 1 38 15,0 0-111-15,-2 0-95 16,2 1-70-16,0 19 11 16,0 10-6-16,-1 13 101 15,-4 5 87-15,1 4 24 16,-2 0-95-16,5-4-92 16,1-2-30-16,0-3 0 15,0-1 0-15,1-7 0 0,8-5 0 16,-2-7 0-16,0-12 0 15,-3-6 0-15,-1-2 0 16,-1-3 0-16,0 0 0 16,-2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6 0-16,0 0 0 15,0 3 0-15,0 3 0 16,0-5 0-16,0 0 0 16,0-7 0-16,0 0 0 15,0 3 0-15,0-3 0 0,0 0 0 16,0 0 0-1,0 0 0-15,0 0 0 0,0 0 0 16,0 0 0 0,0 0 0-16,0 0 0 0,0 0 0 15,0 0 0-15,0 0 0 16,0 0 0-16,0-10 0 16,0-7 0-16,0-2 0 15,0 8-470-15,0 8-573 16,-2 3 680-16</inkml:trace>
  <inkml:trace contextRef="#ctx0" brushRef="#br0" timeOffset="-128134.83">6136 17363 27 0,'0'0'42'0,"0"0"-9"15,0 0 1-15,0 0-5 16,0 0-15-16,0 0-10 16,0 0-1-16,43-7 6 0,-13 20 2 15,-9 1-6 1,-5 3-2-16,-7 6-1 0,-9 2 3 16,0 6 7-16,-10 2 8 15,-17-1 5-15,-4-6-9 16,1-8-3-16,6-14 2 15,3-4 12-15,6-11 24 16,3-19-21-16,2-6-8 16,10-7-16-16,0 1-3 15,21 5-3-15,7 3 2 16,11 13-5-16,0 11 6 16,-2 10-2-16,-13 10 0 0,-5 17 6 15,-16 5 3-15,-3 4 9 16,-22-3 35-16,-20 1 5 15,-7-9-13-15,4-8-22 16,14-14-14-16,16-6-10 16,19-33-50-16,59-27-229 15,43-31 78-15</inkml:trace>
  <inkml:trace contextRef="#ctx0" brushRef="#br0" timeOffset="-126887.46">19466 15906 113 0,'0'0'30'0,"0"0"14"16,0 0 31-16,0 0 7 15,0 0 3-15,0 0 2 16,-10 3-2-16,7-2 26 15,0 0 19-15,-4 1 22 16,2 1-32-16,1-2-29 0,4-1-38 16,0 0-28-1,0 0 0-15,13 0-25 0,26 0-55 16,19-10 55-16,14-3 0 16,1-2 15-16,-10 4-15 15,-19 0 0-15,-16 5 0 16,-17 3 20-16,-8 2-20 15,-3 1 20-15,0 0-11 16,0 0 1-16,-9 0 0 16,-16 0 11-16,-14 1 16 15,-16 7-1-15,-7 3-25 16,0-3 32-16,2 0-5 16,10-1 22-16,12-3 63 15,17-2-8-15,14-2-23 0,5 0 6 16,2 0-62-16,0 0-36 15,0 0 0-15,23 0 0 16,11-6 0-16,13-5 0 16,6 0 0-16,-1-1 0 15,-4 3 0-15,-8 1 0 16,-13 2 0-16,-14 4 0 16,-8 1 0-16,-5 1 0 15,0 0 0-15,0 0 0 16,-6 0 0-16,-8 0 0 15,-3 3 0-15,-3 2-24 16,10 0-326-16,7-4-272 16,3-1 12-16,13 0 363 0,23-5 58 15</inkml:trace>
  <inkml:trace contextRef="#ctx0" brushRef="#br0" timeOffset="-126122.36">20017 15572 139 0,'0'0'71'15,"0"0"102"-15,0 0 171 16,0 0 256-16,0 0-49 16,0 0-382-16,0-52-169 0,0 52 0 15,0 2 0-15,0 15 0 16,1 10 0-16,4 11 0 15,1 7 0-15,1 8 0 16,-1 1 0-16,0 0 0 16,2-3 0-16,-2-8 0 15,2-4 0-15,-3-9 0 16,-2-10 0-16,-1-9 0 16,-1-9 0-16,-1-2 0 15,0 0 0-15,0 0 0 16,0-17 0-16,0-10 0 15,0-9 0-15,0-9 0 16,0-2 0-16,0-6 0 0,0 3 0 16,-1 0 0-1,-1 7 0-15,-1 6 0 0,2 5 0 16,-1 5 0-16,0 7 0 16,1 7 0-16,1 8 0 15,0 3 0-15,0 2 0 16,0 0 0-16,0 13 0 15,0 14 0-15,3 12 0 16,3 11 0-16,-1 6 0 16,-4 5 0-16,-1-1 0 15,0 0 0-15,0-11 0 16,0-10 0-16,0-11 0 16,0-13 0-16,0-9 0 15,0-6 0-15,0 0 0 0,0-6 0 16,0-14 0-16,0-10 0 15,2-15 0-15,-1-7 0 16,-1-6 0-16,0 0 0 16,0 9 0-16,0 11 0 15,0 14 0-15,0 11 0 16,0 9 0-16,0 4 0 16,0 0 0-16,0 14 0 15,2 16 0-15,6 9 0 16,-2 4 0-16,-3 3 0 15,-3-6 0-15,0-6 0 16,0-8 0-16,0-7 0 16,0-7 0-16,3-3 0 0,5 1-414 15,4-2-616 1,-2-1 634-16</inkml:trace>
  <inkml:trace contextRef="#ctx0" brushRef="#br0" timeOffset="-124482.43">7109 16540 53 0,'0'0'38'0,"0"0"5"15,0 0-10-15,0 0 7 16,0 0-5-16,-90-61 4 16,74 73-18-16,-5 17-16 15,-3 7 4-15,-1 4 5 16,-1 0 4-16,1-4-4 16,-2-6 11-16,-3-1 7 15,3-8 18-15,-3-6 10 16,5-6-9-16,0-9 31 15,4 0-14-15,3-11 88 16,6-14-29-16,6-9-21 16,6-10-29-16,5-5-44 15,25-2-33-15,11 4-19 0,6 11 19 16,-1 13 19-16,-3 16-19 16,-7 7-10-16,-2 16 10 15,-4 18-9-15,-8 15 9 16,-10 11 19-16,-12 12 10 15,0 3 11-15,-28-3-6 16,-9-12-3-16,-4-17 6 16,-1-15 10-16,1-19 12 15,2-9 34-15,3-16 77 16,6-22-113-16,5-11-16 16,13-13-41-16,12-4 0 15,6-3 0-15,36 3-35 0,22 12-11 16,15 15 46-1,3 19-11-15,-4 19-35 0,-11 5 23 16,-12 29-10-16,-16 13 16 16,-15 11 11-16,-17 8 12 15,-7 2 5-15,-19-1 11 16,-16-7-16-16,-6-14 11 16,0-18 0-16,4-16-6 15,1-11 35-15,6-19 0 16,5-20 0-16,7-13-34 15,12-12-12-15,6-4-12 16,16 2-11-16,22 4-23 16,10 14-6-16,13 14 1 0,7 14-16 15,-4 20-6 1,-11 4 35-16,-16 28 22 16,-22 16-11-16,-15 11 27 0,-11 5 0 15,-30 2 10-15,-7-9 7 16,-6-10-6-16,4-18-6 15,8-19 17-15,6-10 16 16,11-20 7-16,1-20-17 16,13-12 17-16,11-9-45 15,5-2-11-15,31 1-96 16,16 10-397-16,6 8-105 16,-3 17 289-16</inkml:trace>
  <inkml:trace contextRef="#ctx0" brushRef="#br0" timeOffset="-121219.25">19534 15859 34 0,'0'0'35'0,"0"0"-6"16,0 0 1-16,0 0-4 15,0 0 1-15,0 0-4 16,0 0 0-16,-50 0 7 15,40 0 3-15,-1 0 2 16,1 0 0-16,-2 0-9 16,0 0 1-16,3 0 5 0,0 0-6 15,6 0 5 1,0 0-3-16,3 0-3 0,0 0-7 16,-1 0-1-16,1 0-8 15,0 0-7-15,0 0-2 16,0 0-4-16,0 0 2 15,0 0-3-15,3 0-9 16,19-3-1-16,14-2 15 16,16-2 10-16,5 0-6 15,0 0-3-15,-5 0-1 16,-8 2 2-16,-6 3-2 16,-10 1 0-16,-11 1 0 0,-6 0-2 15,-8-1-3-15,-3 1-3 16,0 0 3-16,0 0 5 15,0 0 3-15,-7 0 7 16,-11 0-1-16,-9 0-5 16,-7 0-4-16,-4 0 4 15,-6 0-2-15,-2 0 1 16,-5 4 9-16,0 1-5 16,2-1 14-16,4 0-3 15,8-1 8-15,12 1 17 16,10-1 13-16,10-3 7 15,5 0 14-15,0 0-29 16,0 0-14-16,0 0 6 16,0 0-6-16,27-2-22 15,19-10-7-15,18-4-5 0,9 0-9 16,-1 4-245-16,-2 4-37 16,1 2 40-16,-5-1 87 15</inkml:trace>
  <inkml:trace contextRef="#ctx0" brushRef="#br0" timeOffset="-117852.22">16284 17965 23 0,'0'0'34'16,"0"0"-1"-16,0 0 4 15,0 0 0-15,0 0 6 16,0 0 9-16,0-4 16 16,0 2 15-16,0 2 8 15,0-1-10-15,0 1-3 16,0 0-5-16,0 0-30 0,0 0-4 16,0 0-2-1,0 0 17-15,-6 0 16 0,-1 0 13 16,1 0 8-16,1 0-12 15,-1 0-25-15,3 0-25 16,0 0-19-16,-2 0 21 16,3 0-31-16,0 0 10 15,2 0-10-15,0 0 0 16,0 0 0-16,0 0 0 16,0 0 11-16,0 0-11 15,0 0 42-15,0 0-27 16,0 0 6-16,0 0 6 15,0 0-27-15,0 0 0 16,0 0 0-16,0 0 0 16,0 0-5-16,0 0 5 0,0 0 0 15,0 0 0-15,0 0 16 16,0 0-16-16,0 0 27 16,0 0-27-16,0 0 0 15,-1 0 0-15,-1 0-5 16,-2 0 10-16,-1 0-10 15,-1 0-1-15,-1 0 1 16,3 0 5-16,1 1 0 16,1-1 0-16,1 0 0 15,-1 1 11-15,1 0-11 16,-1-1 0-16,-1 0 0 16,0 4 5-16,0-4 6 0,1 0-11 15,2 0 6-15,0 0-12 16,0 0-10-16,0 1-1 15,0-1 1-15,0 0-42 16,3 0-5-16,16 0 17 16,19 0 46-16,22 0 46 15,16-6 17-15,4-3-10 16,-5 0-32-16,-12 3-21 16,-11 1 6-16,-13 2-1 15,-14 1 1-15,-10 2-1 16,-8 0 1-16,-5 0-6 15,-2 0 22-15,0 0 5 16,0 0 29-16,0 0 5 16,-12 0-10-16,-10 0 18 15,-14 0 12-15,-9 0-47 0,-8 0-22 16,-6 5 23-16,-2 2-6 16,2 0 18-16,5-3-47 15,8 2 0-15,8-5 0 16,10 4 0-16,7-1 0 15,7 0 0-15,8-3 0 16,3 1 0-16,3-2 0 16,0 0 0-16,0 0 0 15,3 0 0-15,17 0 0 16,15-2 0-16,18-7 0 0,17-3 0 16,9-1 0-1,0-1 0-15,-10 3 0 0,-20 3 0 16,-20 3 0-16,-16 4 0 15,-12 1 0-15,-1 0 0 16,0 0 0-16,-1 0 0 16,-15 0 0-16,-7 6 0 15,-11 6 0-15,-11-1 0 16,-12 5 0-16,-8-2 0 16,-6 0 0-16,6 1 0 15,8-9 0-15,17 0 0 16,19-2 0-16,9-4 0 15,11 0 0-15,1 0 0 16,0 0 0-16,0 0 0 16,17 0 0-16,16-7 0 0,12-7 0 15,12-1 0-15,3 5 0 16,2 0-255-16,2 1-868 16,1-1 645-16</inkml:trace>
  <inkml:trace contextRef="#ctx0" brushRef="#br0" timeOffset="-116705.61">25395 17454 27 0,'0'0'48'0,"0"0"-1"16,-49-71 1-16,40 57 1 16,2 10 9-16,4 4 9 15,3 0-50-15,0 9-17 16,0 14 0-16,0 7 30 16,0 5 20-16,-2 3 11 15,-16 2-13-15,-10-1 26 16,-11-2-1-16,-7-5 12 15,-3-6 2-15,1-10-11 16,0-11-12-16,3-5 37 16,5-2 82-16,0-23-45 0,10-8-30 15,12-9 31-15,9-3-25 16,9-4-34-16,0 3-45 16,12 3-29-16,13 7-6 15,7 11-29-15,7 11-6 16,3 12 24-16,4 2-41 15,-1 18 46-15,-5 10-11 16,-13 10 11-16,-11 6 6 16,-16 5 0-16,-3 3 23 15,-36-1 6-15,-18-4 11 16,-10-8-17-16,-3-12 29 16,9-10-28-16,15-14 16 0,8-3 19 15,12-13-59 1,8-22 0-16,9-9 0 0,9-11 0 15,1-4 0-15,31-2 0 16,14 6 0-16,14 8 0 16,8 17 0-16,-1 11-71 15,-4 15-21-15,-12 4 46 16,-11 11 34-16,-15 17-39 16,-14 5 45-16,-11 8 6 15,-2 1 11-15,-24-2 12 16,-15-5 41-16,-6-8-1 15,-3-7 30-15,6-9-69 16,9-8-24-16,8-3 0 16,9 0 0-16,2-10 0 15,4-7 0-15,5 1 0 0,4-3 0 16,3 1 0-16,0-2 0 16,19 1-573-16,9 3-315 15,10 4 497-15,4 3 217 16</inkml:trace>
  <inkml:trace contextRef="#ctx0" brushRef="#br0" timeOffset="-115422.33">26182 17449 29 0,'0'0'62'15,"0"0"-16"-15,0 0 0 16,0 0-10-16,0 0 9 0,0 0-7 16,-80-12-1-16,75 12 12 15,3 0 1-15,1 0-6 16,-1 0-8-16,-2 0-6 15,-1 0 4-15,-1 0-6 16,2 0 24-16,2 0-2 16,0 0-11-16,2 0 49 15,0 0 15-15,0 0-7 16,0 0-33-16,0 0-36 16,0 0-14-16,0 0-8 15,0 0-1-15,0 0 6 16,0 0-10-16,0 0 0 15,0 0 0-15,0 0 4 16,0 0-4-16,0 0 5 16,0 0-5-16,0 0 0 0,0 0 4 15,0 0-4-15,0 0 0 16,0 0 0-16,0 0 0 16,0 0 0-16,0 0 5 15,0 0-5-15,0 0 4 16,0 0 6-16,0 0-6 15,0 0-4-15,0 0 0 16,0 0 5-16,0 0-5 16,0 0 0-16,0 0-5 15,0 0 1-15,0 0-1 16,0 0 5-16,0 0 0 16,0 0-5-16,0 0-4 0,0 0-63 15,0 0-130-15,4 3-48 16,9 2-38-16,12 4 172 15,7-1 19-15,-1-5-18 16</inkml:trace>
  <inkml:trace contextRef="#ctx0" brushRef="#br0" timeOffset="-114728.61">26216 17476 18 0,'0'0'41'0,"0"0"-6"15,0 0 9-15,0 0-3 16,-82-3 3-16,66 3 3 15,5 0 8-15,2 0 16 16,6 0 15-16,2 0-10 16,1 0-7-16,0 0-19 15,0 0 0-15,0 0-7 16,19 0 10-16,20 0-37 0,19-1 61 16,12-1 33-1,3-2-77-15,-7 0-3 0,-10-2-26 16,-12 1 8-16,-17 2 11 15,-15 0-23-15,-9 3 18 16,-3 0 0-16,0 0 14 16,0 0 11-16,-3 0-4 15,-20 0 15-15,-18 0-38 16,-16 0-16-16,-6 4 5 16,2 5 26-16,7-1-5 15,10-2-5-15,12 0 98 16,14-4 15-16,11 0-32 15,5-2-16-15,2 0-68 16,0 0 28-16,0 0 18 16,27 0-17-16,21-7-47 0,11-7 0 15,9 1 0 1,-10 2 0-16,-16 1 0 0,-14 6 0 16,-14 0 0-16,-9 4 0 15,-5 0 0-15,0 0 0 16,0 0 0-16,-19 0 0 15,-14 0 0-15,-7 6 0 16,-3 2 0-16,11-3 0 16,19-1 0-16,8-3 0 15,5 3-53-15,5 3-673 16,23 0-124-16,13-3 624 16,9-4 67-16</inkml:trace>
  <inkml:trace contextRef="#ctx0" brushRef="#br0" timeOffset="-110561.45">27842 16958 2 0,'0'0'56'15,"0"0"-27"-15,0 0 13 16,0 0-5-16,0 0 20 16,0 0 5-16,0 0 18 15,-30-77 31-15,30 74 23 16,0 0 14-16,0 3 10 0,0-1-52 16,0 1-9-1,0 0-24-15,0 0-21 0,0 0-28 16,0 0-24-16,0 0-29 15,0 10-32-15,6 8-24 16,11 10 85-16,-2 9 39 16,1 2-11-16,-5 7-28 15,0 6 22-15,-3-4 1 16,-4-5-4-16,1-7-14 16,-2-9 10-16,-2-11-10 15,1-5 4-15,-1-6-9 16,1-5 5-16,0 0 15 15,-1 0 45-15,2 0 66 16,1-10 102-16,1-12 89 0,2-16-309 16,4-9-13-16,2-4 0 15,2-1 0-15,1 6 0 16,4 12 0-16,-4 8 0 16,-1 12 0-16,-5 7 0 15,-5 5-42-15,1 2-15 16,4 0-36-16,4 17-10 15,5 9 103-15,1 9 5 16,1 8 1-16,-2 1 0 16,-3 2-6-16,-1-1 6 15,-3-8-6-15,-1-10-23 16,-4-11 17-16,-3-8 6 16,-1-6 0-16,-1-2 6 15,1 0 40-15,2-2 40 16,1-16 35-16,4-11-92 0,0-11-16 15,1-2-13-15,5-2 0 16,1 2-24-16,-1 9-5 16,-2 8 0-16,-4 10-23 15,-4 5 29-15,-2 3 5 16,-1 7-45-16,-1 0 23 16,7 1-73-16,4 17-53 15,5 7 166-15,5 3 11 16,-3 3-6-16,3-2-5 15,-4-5-5-15,2-4-6 16,-3-6 6-16,0-9-1 16,1-3-37-16,-1-2-35 0,5-2 68 15,-1-15 10 1,-1-8 5-16,-2-4 26 0,-3-3-15 16,-3 0 20-16,-4 1-36 15,-1 6 16-15,-3 8 0 16,-4 6 17-16,-1 6 11 15,0 5 10-15,0 0-54 16,0 0-82-16,0 12-19 16,0 9-3-16,5 8 104 15,2 2 15-15,4 2-5 16,1-4 27-16,0-3-22 16,1-6-15-16,-2-6 0 15,-1-6-5-15,2-3-242 0,0-5-259 16,3 0 162-16,-3-14 197 15</inkml:trace>
  <inkml:trace contextRef="#ctx0" brushRef="#br0" timeOffset="-110321.09">28852 16692 166 0,'0'0'104'16,"0"0"102"-16,0 0 271 15,0 0 158-15,0 0-189 16,0 0-433-16,-24-10-13 0,23 10 0 16,-1 0 0-16,1 0 0 15,1 0 0-15,0 0 0 16,0 0 0-16,0 0 0 16,0 0 0-16,14 11-616 15,8 9-304-15,8 4 680 16,1 0 69-16</inkml:trace>
  <inkml:trace contextRef="#ctx0" brushRef="#br0" timeOffset="-109832.39">29087 16882 194 0,'0'0'97'0,"0"0"160"15,0 0 263-15,0 0 141 16,0 0-343-16,0 0-318 15,14-69 0-15,-14 72 0 16,2 22 0-16,7 11 0 16,6 14 0-16,0 4 0 15,1 2 0-15,-1-3 0 16,3-8 0-16,-5-14 0 16,-1-14 0-16,-3-12 0 15,-1-5 0-15,6-14 0 16,6-20 0-16,5-16 0 15,5-8 0-15,-3-4 0 16,-2 4 0-16,-2 7 0 0,-5 6 0 16,-2 11 0-16,-8 13 0 15,-2 9 0 1,-5 10 0-16,-1 2 0 0,3 2 0 16,9 22 0-16,3 9 0 15,7 9 0-15,-2 0 0 16,-4-3 0-16,2-5 0 15,-6-6 0-15,-2-8 0 16,-1-8 0-16,-4-6 0 16,-2-6 0-16,-2 0 0 15,-1 0 0-15,2 0 0 16,-1 0 0-16,-1 0 0 16,3 0 0-16,2 0 0 15,1 0-1145-15,1-6 459 0</inkml:trace>
  <inkml:trace contextRef="#ctx0" brushRef="#br0" timeOffset="-107524.38">28032 18008 80 0,'0'0'50'16,"0"0"19"-16,0 0 4 15,0 0 11-15,0 0 28 16,0 0 27-16,-9-34 71 16,7 32 41-16,2 0 29 15,-1 2-17-15,1 0-25 16,0 0-87-16,-2 0-104 16,2 0-47-16,0 0 0 0,-1 0-24 15,1 15-98-15,0 8 76 16,0 6 46-16,0 4 6 15,0 0 0-15,0-1-1 16,9-1 7-16,1-4-12 16,6-4 0-16,3-4-12 15,0-5 1-15,0-2-1 16,-2-7-11-16,4-3 23 16,2-2-69-16,3-6 13 15,1-14 44-15,1-5-16 16,-3-5 23-16,-2-1-12 15,-7 1-11-15,-4 0 22 16,-6 4 12-16,-1 1-6 16,-4 6 17-16,-1 1-12 0,2 8 29 15,-2 3-28 1,0 4 22-16,0 2-17 0,0 1-5 16,0 0-6-16,0 0-17 15,0 0-17-15,0 0 6 16,1 0-34-16,4 1-3 15,5 15-31-15,3 7 96 16,4 4 31-16,-5 3 17 16,-3 6-31-16,-5 3 10 15,-4-2-21-15,0 4-6 16,-6 0 38-16,-6-2-16 16,-4-2 1-16,1-7 10 15,-1-10-5-15,2-3 12 0,0-12 0 16,1 0-11-16,3-2-29 15,-2-1-29-15,0 2-245 16,1 0-332-16,4-1 87 16,4 1 307-16</inkml:trace>
  <inkml:trace contextRef="#ctx0" brushRef="#br0" timeOffset="-107240.14">28727 18410 122 0,'0'0'109'0,"0"0"103"16,0 0 174-16,0 0 78 16,0 0-163-16,0 0-251 15,0-15-50-15,0 37-56 16,0 11 56-16,0 4 45 15,0-1-11-15,0-3-6 16,0-2-11-16,0-9-17 16,0-5-140-16,0-10-449 15,0-2 145-15,0-5 187 16,0-2 142-16,0-25 22 16</inkml:trace>
  <inkml:trace contextRef="#ctx0" brushRef="#br0" timeOffset="-106952.89">28757 18110 143 0,'0'0'93'15,"0"0"43"-15,0 0 50 16,0 0-11-16,0 0 94 16,0 0 113-16,-12 27-9 15,9-27-119-15,1 0-218 16,1 0-36-16,1 0 0 15,-2-3 0-15,-2-11 0 16,-1 2 0-16,-1-6 0 16,1 2 0-16,0 5 0 15,4 4 0-15,-1 3 0 16,2 3 0-16,0 1 0 0,0 0 0 16,0 0 0-16,12 9-1302 15,4 8 782-15,8-1 371 16</inkml:trace>
  <inkml:trace contextRef="#ctx0" brushRef="#br0" timeOffset="-105176.7">29255 17997 40 0,'0'0'32'0,"0"0"3"16,0 0 0-16,0 0-3 15,0 0 0-15,0 0 2 16,0 0 11-16,0 1 7 0,0-1 12 15,0 0-2-15,0 0 17 16,0 0 28-16,0 0 8 16,0 0 40-16,0-4 31 15,0-5-72-15,0 1-114 16,0 3 0-16,0 0 20 16,0 3-6-16,0-3-4 15,0 3-10-15,0 0 0 16,0 2-5-16,0 0 5 15,0 0 5-15,0 0-5 0,0 0-5 16,0 0 0-16,0 0-4 16,0 0 4-16,0 0-24 15,0 0 15-15,0 0 14 16,0 0 0-16,0 0 0 16,0-1 5-16,0 1 47 15,0 0 7-15,0 0 55 16,0 0-1-16,0 0-24 15,0 0-5-15,0 0-10 16,0 0-22-16,0 0 0 16,0 0 11-16,0 0 18 15,0 0-68-15,0 0-13 16,0 0 0-16,0 0 0 16,0 0 0-16,0 0 0 15,0 0 0-15,0 0 0 0,-1 0 0 16,1 0 0-16,-2 0 0 15,2 0 0-15,0 0 0 16,0 0 0-16,0 0 0 16,0 0 0-16,0 0 0 15,0 0 0-15,0 0 0 16,0 0 0-16,0 0 0 16,0 0 0-16,0 0-59 15,0 0-417-15,0 3-187 16,3 9 192-16,9 5 310 15,3 6 67-15,-6 4-20 16</inkml:trace>
  <inkml:trace contextRef="#ctx0" brushRef="#br0" timeOffset="-104730.59">29383 18341 140 0,'0'0'74'16,"0"0"41"-16,0 0 61 16,0 0-32-16,0 0-20 15,0 0-15-15,0-4-31 0,-1 4-4 16,-1 0-28 0,1 0-16-16,1 0-17 0,-2 0-13 15,2 0 9 1,0 0 19-16,0 0 26 0,0 0 5 15,0-3 31-15,0 2 26 16,0-1-29-16,0 2-3 16,0 0 1-16,0 0-51 15,0 0-34-15,0 0-23 16,0 0-56-16,0 0 6 16,0 6 51-16,0 2 22 15,0 0 27-15,-1 0 7 0,-4-5 51 16,1 0 58-1,-2-3-33-15,3 0-34 0,-1 0-76 16,-1 0 0-16,-1 0 0 16,1-6 0-16,4-4 0 15,1-3-238-15,0-2-448 16,7-3 53-16,19-2 306 16</inkml:trace>
  <inkml:trace contextRef="#ctx0" brushRef="#br0" timeOffset="-104369.56">29682 18010 128 0,'0'0'92'16,"0"0"81"-16,0 0 136 15,0 0 185-15,0 0 62 16,0 0-261-16,-13-68-295 16,13 68 0-16,0 0 0 15,0 14 0-15,0 11 0 16,0 9 0-16,1 3 0 16,6 2 0-16,-1 0 0 15,-1-6 0-15,1 0 0 16,0-7 0-16,1-8 0 15,-3-5 0-15,0-8 0 16,-1-4 0-16,-3 1-459 0,0-2-191 16,0 0 233-1,0-6 197-15,0-14 97 0,0-5-36 16</inkml:trace>
  <inkml:trace contextRef="#ctx0" brushRef="#br0" timeOffset="-104220.95">29567 18108 59 0,'0'0'86'16,"0"0"-26"-16,0 0-11 15,0 0-26-15,0 0-15 16,125-21-8-16,-65 20-63 16,3-4-17-16,-1-2-24 0</inkml:trace>
  <inkml:trace contextRef="#ctx0" brushRef="#br0" timeOffset="-103913.72">30179 17876 103 0,'0'0'95'16,"0"0"46"-16,0 0 108 16,0 0 243-16,0 0 72 15,0 0-161-15,-7-30-403 16,6 43 0-16,-1 9 0 15,2 12 0-15,0 6 0 0,0-1 0 16,0 1 0-16,0-4 0 16,0-3 0-16,3-5 0 15,4-5 0-15,-3-6 0 16,-1-8 0-16,0-3 0 16,0-6 0-16,-1 0 0 15,2 0 0-15,-3 0 0 16,1 0 0-16,4 0 0 15,3-10-846-15,3-10-30 16,-3-5 611-16</inkml:trace>
  <inkml:trace contextRef="#ctx0" brushRef="#br0" timeOffset="-102372.1">30714 16807 76 0,'0'0'63'0,"0"0"20"0,0 0 46 16,0 0 41-16,0 0-11 16,0 0-27-16,-84-5-25 15,56 34 33-15,4 8-7 16,8 14-27-16,9 14-4 16,7 13 10-16,0 3 9 15,14-2-76-15,11-7 6 16,6-14-23-16,0-6 18 15,6-8-23-15,-1-7-11 16,3-9-12-16,4-10-52 16,0-8-292-16,1-6-153 15,-1-4 19-15,-6 0 219 16,-7-1 90-16</inkml:trace>
  <inkml:trace contextRef="#ctx0" brushRef="#br0" timeOffset="-101811.29">31097 17135 87 0,'0'0'86'0,"0"0"31"16,-4-83 106-16,2 75 143 16,2 4 129-16,0 4-106 15,0 0-222-15,0 2-167 16,0 20-58-16,2 11 58 15,9 12 12-15,2 0 28 16,0 0-16-16,1-5-1 0,2-8-23 16,-4-9 5-16,1-8-5 15,-5-6 6-15,0-6-6 16,-1-3 0-16,5 0 0 16,1-16 65-16,2-8-65 15,-1-5 0-15,-4-4 0 16,-1-1 0-16,-3 3 0 15,-1 3 0-15,-2 9 0 16,-3 7 0-16,1 7 0 16,-1 5 0-16,3 9 0 15,4 14-111-15,2 12 53 16,3 6 58-16,5-3 0 16,-2-6 0-16,1-8 0 0,-2-8-6 15,-3-9 12 1,-3-6-6-16,1-1 29 0,2-6 40 15,0-14 2-15,3-13-71 16,-4-6 0-16,-7-11 0 16,-3-2 0-16,0 0 0 15,0 4 0-15,-9 10 0 16,-1 11 0-16,-2 7 0 16,0 8 0-16,1 7 0 15,-2 5 0-15,-3 0-391 16,-5 9-585-16,-2 5 574 15,-1 3 222-15</inkml:trace>
  <inkml:trace contextRef="#ctx0" brushRef="#br0" timeOffset="-101565.95">30880 16848 104 0,'0'0'75'0,"0"0"32"16,0 0-7-16,88-52 0 16,-15 37 30-16,12-1-8 15,0 0-43-15,-7 4-34 16,-17-1-18-16,-16 5-10 0,-14 2-17 16,-12 3-14-16,-7 3-171 15,-1 0-127-15,-5 16 134 16,-3 9 70-16</inkml:trace>
  <inkml:trace contextRef="#ctx0" brushRef="#br0" timeOffset="-101126.4">31955 17300 90 0,'0'0'90'0,"0"0"97"0,0 0 126 16,0 0 104-16,0 0-40 15,0 0-116-15,0-26-118 16,0 26-73-16,0 0-36 16,0 0 1-16,0 0-5 15,0 0-30-15,0 0 0 16,0 0 0-16,0 0 0 15,0 0 0-15,0 0 0 16,0 0 0-16,0 0 0 16,0 0 0-16,0 5 0 15,0 7 0-15,0 1 0 16,0 1 0-16,-4-4 0 16,-2-4 0-16,2-2 0 0,1-4 0 15,1 0 0 1,-2 0 0-16,-3 0 0 0,-1-5 0 15,0-8 0-15,2 1 0 16,3-6 0-16,2-2 0 16,1 1 0-16,0-3-735 15,18 4-163-15,12 4 636 16</inkml:trace>
  <inkml:trace contextRef="#ctx0" brushRef="#br0" timeOffset="-100501.59">32221 16938 82 0,'0'0'52'0,"0"0"24"15,0 0 11-15,0 0 26 16,0 0 20-16,0 0-52 16,54-26-13-16,-15 38 7 0,1 11 23 15,-12 7 39-15,-5 4 7 16,-12 11-17-16,-11 8-31 15,0 6-60-15,-17-2-5 16,-6-9 28-16,4-13-42 16,4-13 16-16,9-12-28 15,4-10-5-15,2 0 49 16,0-7 104-16,2-18 142 16,16-11-295-16,4-12 0 15,7-7 0-15,5-2 0 16,-1-3 0-16,-3 10 0 15,-5 8 0-15,-4 9 0 16,-9 10 0-16,-5 7 0 16,-3 7 0-16,-4 7 0 0,0 2 0 15,0 10 0-15,0 16-99 16,-8 15 81-16,-3 9 18 16,5 2 18-16,5-2 10 15,1-4 43-15,3-10-71 16,13-7 0-16,7-8 0 15,5-11 0-15,-1-6 0 16,0-4-36-16,-4 0-336 16,-6 0-212-16,-5-11 68 15,-5-8 243-15,-5-9 132 16</inkml:trace>
  <inkml:trace contextRef="#ctx0" brushRef="#br0" timeOffset="-100262.35">32185 16778 46 0,'0'0'91'0,"0"0"-21"16,0 0 19-16,0 0 33 16,87-76-8-16,-31 70-22 15,7-3-32-15,-8 4 1 16,-13-1 3-16,-14 2-18 15,-14 1-26-15,-8 2-20 0,-6 1-3 16,0 0-129 0,6 0-186-16,1 7 97 0,4 3 118 15</inkml:trace>
  <inkml:trace contextRef="#ctx0" brushRef="#br0" timeOffset="-99819.35">32873 16617 6 0,'0'0'92'0,"0"0"-28"15,0 0 17-15,0 0 20 16,0 0 45-16,0 0 19 16,45-61-3-16,-15 72-97 15,12 18 36-15,7 18 130 16,-1 12 56-16,-7 17 33 16,-13 7-94-16,-13 7-226 15,-13 6 0-15,-2-1 0 16,-3-9 0-16,-12-13 0 15,-1-19 0-15,7-16 0 16,2-15 0-16,3-14 0 0,3-4 0 16,-1-5 0-16,1 0 0 15,1 0 0-15,0 0 0 16,0 0 0-16,0 0 0 16,-2 0 0-16,-5 0-346 15,-5 0-673-15,-5-6 570 16,0-8 253-16</inkml:trace>
  <inkml:trace contextRef="#ctx0" brushRef="#br0" timeOffset="-93888.85">19150 11591 77 0,'0'0'37'0,"0"0"22"16,0 0-1-16,0 0 25 16,-25-75 57-16,23 65 44 0,1 4 77 15,1 3 13 1,0 3-99-16,0 0-149 0,0 13-26 15,0 21-31-15,0 14 31 16,0 14 15-16,7 6 11 16,1 4 26-16,2 3-46 15,-1 0 42-15,-1 2-15 16,-4-8-6-16,3-10 17 16,-2-12-39-16,-1-13 1 15,-1-13 11-15,0-11-17 16,-3-9 0-16,2-1 28 15,0 0 85-15,-2-14 171 16,1-10-284-16,2-10 0 16,4-4 0-16,2-4 0 15,5-1 0-15,4 4 0 0,4 4 0 16,2 8 0-16,6 4 0 16,7 9 0-16,6 8 0 15,2 6 0-15,1 3 0 16,-4 20-42-16,-6 7-10 15,-6 3 0-15,-8 6 18 16,-7 1 16-16,-9 4 1 16,-6 0 11-16,-6-2 1 15,-19-1-7-15,-10-7 12 16,-6-5 17-16,-6-10 18 16,-5-4 127-16,-1-10-138 15,5-4-24-15,7-1 0 0,10-1 0 16,12-13 0-1,5-4 0-15,10-7 0 0,4-3 0 16,10-4-198-16,32-1-749 16,18 2 346-16,8 3 389 15</inkml:trace>
  <inkml:trace contextRef="#ctx0" brushRef="#br0" timeOffset="-93626.24">20060 11853 164 0,'0'0'71'0,"0"0"113"15,0 0 52-15,0 0-36 16,0 0-37-16,84-14-58 15,-37 12-4-15,1 1-76 16,-3 1-25-16,-11 0-25 16,-10 3-443-16,-16 15 76 15,-8 9 211-15,-17 5 76 16</inkml:trace>
  <inkml:trace contextRef="#ctx0" brushRef="#br0" timeOffset="-93477.82">20119 12098 35 0,'0'0'56'0,"0"0"-2"15,0 0 19-15,0 0 18 16,0 0 102-16,0 0 180 16,80 0-116-16,-44 0-160 15,4-1-82-15,9-9-15 16,9-1-477-16,4-4 11 16,-3-8 229-16</inkml:trace>
  <inkml:trace contextRef="#ctx0" brushRef="#br0" timeOffset="-92893.75">21567 11043 124 0,'0'0'87'0,"0"0"49"16,0 0 88-16,0 0 165 16,0 0 179-16,0 0-49 15,-13-65-519-15,13 65 0 16,0 0 0-16,-3 20 0 15,0 13 0-15,-3 16 0 16,6 8 0-16,0 5 0 0,0 5 0 16,16 1 0-1,0-1 0-15,-1 1 0 0,-2 3 0 16,-5-3 0-16,-2-5 0 16,-4-11 0-1,-1-14 0-15,-1-12 0 0,0-14 0 16,0-6 0-16,0-6 0 15,0 0 0-15,0 0 0 16,2 0 0-16,2 0 0 16,11 0-1238-16,6 0 568 15</inkml:trace>
  <inkml:trace contextRef="#ctx0" brushRef="#br0" timeOffset="-92586.18">22388 11729 223 0,'0'0'92'0,"0"0"300"15,0 0 280-15,0 0-356 16,0 0-265-16,0 0 35 16,-85 145 82-16,28-52-121 15,-13 12-47-15,-17 3 0 16,-7-5 0-16,3-13 0 15,9-12 0 1,15-17 0-16,22-16 0 0,17-15 0 16,14-14 0-16,9-11 0 15,5-5 0-15,0 0 0 16,4-4 0-16,25-13 0 16,29-4 0-16,21-5-88 0,7-3-1441 15,-10 3 1146-15</inkml:trace>
  <inkml:trace contextRef="#ctx0" brushRef="#br0" timeOffset="-92270.35">22215 12468 5 0,'0'0'351'16,"0"0"-144"-16,0 0 331 15,0 0-51-15,0 0-391 0,99 0 29 16,-84 41-10-1,-15 17 8-15,-3 19-123 0,-35 12 0 16,-15 2 0-16,0-9 0 16,11-22 0-16,17-20 0 15,20-17 0-15,7-15 0 16,51-8 0-16,34-4 0 16,25-20 0-16,7-8 0 15,-17 0 0-15,-29 7 0 16,-33 9 0-16,-24 8 0 15,-16 7 0-15,-2 1 0 16,-24 0 0-16,-2 1-557 0,-4 3-453 16,5-4 706-1</inkml:trace>
  <inkml:trace contextRef="#ctx0" brushRef="#br0" timeOffset="-89901.74">20973 12158 52 0,'0'0'45'0,"0"0"6"15,0 0 6-15,0 0 5 16,0 0-2-16,0 0 10 16,-4 3-6-16,4-2-6 15,0 1-10-15,0-2-12 0,3 1-19 16,22-1-15-1,19 0 60-15,18 0 71 0,11-1-71 16,-4-5-49 0,-17 2-9-16,-23 2-4 0,-15 2 0 15,-12 0-34-15,-2 0-25 16,0 0-6-16,-12 0 26 16,-21 5 39-16,-16 3 13 15,-11 4-8-15,-4-2-2 16,3 0-1-16,7 0-2 15,17-5 13-15,15-3 49 16,12 0 13-16,10-2-9 16,0 0 72-16,0 0 39 15,14-5-67-15,19-7 28 0,13-4-138 16,9 0 0-16,-4 6 22 16,-8 0-11-16,-15 5-11 15,-16 4 0-15,-8 1-11 16,-4 0-27-16,0 0-52 15,-10 6-221-15,-6 5 62 16,1 2-144-16,4-2 151 16,7-8 42-16</inkml:trace>
  <inkml:trace contextRef="#ctx0" brushRef="#br0" timeOffset="-88986.68">23529 10707 82 0,'0'0'45'0,"0"0"23"16,0-92 27-16,0 76 64 16,0 6 69-16,1 7 133 15,-1 2-91-15,2 1-162 16,6 0-108-16,8 20-6 15,9 16 6-15,9 16 113 16,2 15-8-16,-6 16 59 16,-9 13-26-16,-17 11-21 15,-4 9-117-15,-31 2 0 0,-19 2 0 16,-13-6 0-16,-4-16 0 16,1-16 0-16,3-22 0 15,11-20 0-15,16-18 0 16,16-12 0-16,12-10 0 15,6 0 0-15,2-14 0 16,7-7 0-16,28-3 0 16,22 0 0-16,19 6 0 15,6 10 0-15,5 8-71 16,-4 25 19-16,-8 21 29 16,-12 25-29-16,-20 22 1 15,-24 24 28-15,-19 20 23 16,-4 11 0-16,-23 9 46 0,3-8 23 15,14-16-64 1,10-20 7-16,19-30-12 0,21-19 0 16,14-17-6-16,5-10-34 15,3-5-188-15,-6 0-526 16,-11 1 214-16,-17 7 324 16</inkml:trace>
  <inkml:trace contextRef="#ctx0" brushRef="#br0" timeOffset="-86805.68">24663 10951 44 0,'0'0'40'0,"0"0"2"16,0 0 7-16,0 0 18 0,0 0-4 15,0 0 52-15,0 0 43 16,-2-29 52-16,2 29-75 16,0 1-135-16,9 18-14 15,9 8 14-15,5 15 25 16,2 7 32-16,-1 9-22 15,-6 4 67-15,-6 1-52 16,-8-2 21-16,-1-9-62 16,-3-11 31-16,0-14-30 15,2-14-1-15,-2-12 1 16,1-1 21-16,-1-8 380 16,0-18-133-16,0-7-278 15,0-12 0-15,0-2 0 0,0-4 0 16,0-1 0-1,0 4 0-15,5 5 0 0,8 9 0 16,1 8 0-16,2 9 0 16,-1 10 0-16,1 5 0 15,1 2 0-15,7 6 0 16,2 17 0-16,4 7 0 16,3 9 0-16,-5 5 0 15,-4 5 0-15,-6 0 0 16,-8-2 0-16,-5-7 0 15,-5-7 0-15,0-12 0 16,0-10 0-16,0-10 0 16,0-1 0-16,0-3 0 15,0-15 0-15,-8-9 0 0,0-10 0 16,3-6 0-16,5-9 0 16,0 2 0-16,0 3 0 15,16 7 0-15,4 12 0 16,2 10 0-16,5 10 0 15,0 8 0-15,4 0 0 16,1 15 0-16,-3 13 0 16,-2 6 0-16,-6 7-13 15,-1 0 8-15,-8 2-1 16,-4-2 0-16,-2-7 0 16,1-7-11-16,-1-6-389 15,7-11-237-15,6-7 222 16,10-3 180-16,7-1 95 15,5-18 9-15</inkml:trace>
  <inkml:trace contextRef="#ctx0" brushRef="#br0" timeOffset="-86385">25737 11047 35 0,'0'0'47'0,"0"0"11"15,0 0 16-15,0 0 39 16,0 0 44-16,0 0-25 15,-61-32-99-15,31 61-7 16,3 10-17-16,5 4 4 16,10 4-8-16,7-2 5 0,5-5-5 15,0-6 8-15,8-11-13 16,10-10 0-16,9-9 0 16,3-4 28-16,1-7 26 15,-1-13-17-15,-8-4-14 16,-4-1-3-16,-8-3 7 15,-2-1 14-15,-8-1-7 16,0 2 6-16,0 2-36 16,0 5 72-16,-3 5 11 15,-2 9 44-15,2 3 60 16,3 4 43-16,0 0-165 16,0 3-69-16,0 17-182 15,0 8 149-15,0 6 33 16,9 1 0-16,6 1 11 0,0-4-11 15,4-4 0-15,0-7-105 16,1-7-418-16,3-8 51 16,-1-6 222-16,-2-2 107 15,-4-16 14-15</inkml:trace>
  <inkml:trace contextRef="#ctx0" brushRef="#br0" timeOffset="-85976.64">26031 10958 49 0,'0'0'71'16,"0"0"2"-16,0 0 23 16,0 0-7-16,99-18-13 15,-61 45 28-15,-5 10 40 0,-8 6 19 16,-11 8 19-16,-14 4-42 16,0 0-74-16,-11-10-2 15,-5-17-64-15,7-15 5 16,6-13 5-16,3-1 42 15,0-24 517-15,6-11-475 16,13-6-94-16,9-5 0 16,0 0 0-16,0-2 0 15,-4 7 0-15,-6 6 0 16,-8 10 0-16,-4 12 0 16,-4 8 0-16,-2 5 0 15,0 1 0-15,0 8 0 16,0 19 0-16,0 13 0 0,0 7 0 15,0 6 0 1,0-4 0-16,13-3 0 0,7-6 0 16,8-6 0-16,8-7 0 15,10-8 0-15,6-3-175 16,2-7-565-16,-2-4 39 16,-12-3 440-16</inkml:trace>
  <inkml:trace contextRef="#ctx0" brushRef="#br0" timeOffset="-83027.45">24812 12155 32 0,'0'0'29'0,"0"0"7"16,0 0 6-16,0 0 6 16,0 0 7-16,0 0 8 15,-40-37 23-15,32 30 33 16,2 0 29-16,-1-1 49 16,2 1-5-16,0 0 10 15,2 3-56-15,1-1-13 0,2 3-5 16,0 2-9-16,0 0-22 15,0 0-74-15,0 0-23 16,0 0-34-16,0 14-75 16,0 10 30-16,0 8 79 15,12 6 5-15,0 1-5 16,1-2 6-16,5-5-6 16,0-9-11-16,2-7 11 15,2-9-34-15,5-7-50 16,2 0 74-16,4-14 10 15,0-9 5-15,-3-7-5 16,-5-2 5-16,-7-6 6 16,-4 2-11-16,-8-2 17 15,-3 5-1-15,-3 5 1 0,0 5 6 16,0 9 22-16,0 6-17 16,0 6 75-16,0 2-103 15,0 0 0-15,0 15-142 16,3 15 46-16,4 11 96 15,3 8 0-15,1 3 6 16,0 2-6-16,0 1 0 16,-2 1 0-16,0-3 0 15,-4-2 0-15,-5-5 5 16,0-3-5-16,-5-5 0 16,-14-6 6-16,-4-4 5 15,0-6-5-15,3-5 16 16,-1-8-11-16,7-3-11 0,3-5-83 15,3 1-210 1,5-2-224-16,3 0 119 0,2 0 204 16</inkml:trace>
  <inkml:trace contextRef="#ctx0" brushRef="#br0" timeOffset="-82737.14">25443 12715 111 0,'0'0'115'0,"0"0"7"0,0 0 229 16,0 0 87-16,0 0-206 16,0 0-106-16,0 0-120 15,0 31 38-15,0 3 67 16,0 0-44-16,0-1-27 15,0-8 0-15,0-4-40 16,0-10 0-16,0-5 0 16,0-6-28-16,2 0-153 15,8-7-150-15,3-16-138 16,1-10-4-16,-1-13 290 16</inkml:trace>
  <inkml:trace contextRef="#ctx0" brushRef="#br0" timeOffset="-82482.64">25506 12386 121 0,'0'0'87'15,"0"0"-40"-15,0 0 66 16,0 0-2-16,0 0 117 16,0 0 44-16,-17 22 2 15,17-21-10-15,0-1 80 16,-1 0-158-16,1 0-186 15,0 0 0-15,-2-7 0 16,-2-6 0-16,0-1 0 16,-1 0 0-16,5 3 0 15,0 4 0-15,0 3 0 0,5 4-725 16,21 0-187-16,7 0 656 16</inkml:trace>
  <inkml:trace contextRef="#ctx0" brushRef="#br0" timeOffset="-82158.7">25882 12175 41 0,'0'0'148'0,"0"0"-62"16,0 0 115-16,0 0 38 0,0 0-72 15,0 0-31 1,-11-8-40-16,10 8-9 0,1 5 65 16,-2 0-31-16,1-4 27 15,1 0-13-15,-2-1 9 16,2 0 2-16,0 0-146 16,0 0 0-16,0-1 0 15,0-6 0-15,0 0 0 16,0 1 0-16,0 6 0 15,0 0-720-15,0 20-154 16,3 13 649-16,-1 13 121 16</inkml:trace>
  <inkml:trace contextRef="#ctx0" brushRef="#br0" timeOffset="-81859.43">25934 12535 110 0,'0'0'103'0,"0"0"104"0,0 0 118 16,0 0 71-16,0 0-127 16,0 0-91-16,0 9-26 15,0-2 38-15,3 2-73 16,-3-1-117-16,0 2 0 16,0 2 0-16,0-2 0 15,0 1 0-15,0-3 0 16,-6-2 0-16,1-3 0 15,2-3 0-15,0 0 0 0,-2 0 0 16,-1-6 0-16,-2-2 0 16,1-3 0-16,1-4 0 15,2-2 0-15,4-1 0 16,8 0-1235-16,20-1 622 16</inkml:trace>
  <inkml:trace contextRef="#ctx0" brushRef="#br0" timeOffset="-81647.39">26186 12388 145 0,'0'0'103'16,"0"0"98"-16,0 0 95 0,0 0 10 15,0 0-113-15,0 0-144 16,88-27-49-16,-37 19 0 15,-3-1-64-15,-5 4-266 16,-10-1-16-16,-10 2 78 16,-6-2 127-16</inkml:trace>
  <inkml:trace contextRef="#ctx0" brushRef="#br0" timeOffset="-81341.16">26720 12130 148 0,'0'0'142'16,"0"0"206"-16,0 0 292 15,0 0 87-15,0 0-685 16,0 0-42-16,5-15 0 16,-1 37 0-16,2 6 0 15,2 7 0-15,-1 5 0 16,-3 2 0-16,1 1 0 15,-4-4 0-15,3-7 0 16,-3-9 0-16,1-10 0 16,1-8 0-16,-3-5 0 0,3 0 0 15,-2 0 0-15,2 0 0 16,3 0 0-16,1-16-238 16,4-14-978-16,4-17 764 15</inkml:trace>
  <inkml:trace contextRef="#ctx0" brushRef="#br0" timeOffset="-80834.52">27208 10846 97 0,'0'0'68'0,"7"-77"35"16,-5 44 68-16,-2 7 128 16,0 10 168-16,0 11 126 15,0 5-344-15,0 10-249 16,-15 32 0-16,-4 23 0 15,-4 20 0-15,6 11 0 16,9 1 0-16,8-5 0 16,6-4 0-16,21-8 0 15,4-10 0-15,4-11 0 16,1-12 0-16,6-20 0 16,11-17 0-16,8-10-621 15,7-13-172-15,-5-15 377 16</inkml:trace>
  <inkml:trace contextRef="#ctx0" brushRef="#br0" timeOffset="-80286.2">27747 11071 35 0,'0'0'146'0,"0"0"20"16,0 0 220-16,0 0 193 15,0 0 4-15,0 0-431 16,0-56-152-16,0 80 0 16,0 7 0-16,6 9 0 0,0-1 0 15,1 1 0-15,2-8 0 16,0-7 0-16,-1-7 0 16,-3-10 0-16,0-8 0 15,-2 0 0-15,3-4 0 16,6-18 0-16,6-9 0 15,2-4 0-15,-3-1 0 16,-1 6 0-16,-5 7 0 16,-4 8 0-16,-3 7 0 15,-3 7 0-15,-1 1 0 16,4 0 0-16,2 16 0 16,5 11 0-16,3 6 0 15,2 4 0-15,1 0 0 0,0-6 0 16,1-7 0-1,-6-9 0-15,2-10 0 0,-1-5 0 16,-1-9 0-16,7-16 0 16,-1-10 0-16,-5-4 0 15,0-1 0-15,-7 4 0 16,-4 3 0-16,-2 9 0 16,0 6 0-16,0 4 0 15,-8 7 0-15,0 2 0 16,2 2 0-16,0 1 0 15,-9 2 0-15,0 0 0 16,-4 3-1280-16,0 0 682 16</inkml:trace>
  <inkml:trace contextRef="#ctx0" brushRef="#br0" timeOffset="-80023.89">27682 10741 147 0,'0'0'106'0,"0"0"117"15,0 0 127-15,0 0-21 16,0 0-240-16,98-31-89 16,-11 20 5-16,15 1 9 15,-6 1 16-15,-19 5-11 16,-29 4-19-16,-21 0-34 0,-20 0-299 15,-7 5 6 1,0 13 160-16,-16 4 20 0,-4 4 21 16,4 0-34-16</inkml:trace>
  <inkml:trace contextRef="#ctx0" brushRef="#br0" timeOffset="-79708.73">28730 11243 127 0,'0'0'124'0,"0"0"222"16,0 0 345-16,0 0-14 15,0 0-595-15,0 0-82 16,0-8 0-16,-6 25 0 15,-1-4 0-15,2-6 0 16,4-6 0-16,-1-1 0 16,2 0 0-16,0 0 0 15,0 0 0-15,-1-3 0 16,-2-9 0-16,-2 0 0 16,2-4 0-16,3-2 0 15,1-1-855-15,23-4-90 16</inkml:trace>
  <inkml:trace contextRef="#ctx0" brushRef="#br0" timeOffset="-79262.91">28887 10973 168 0,'0'0'148'16,"0"0"198"-16,0 0 236 15,0 0-23-15,0 0-315 16,94-36-244-16,-62 61 0 15,1 11 0-15,-7 7 0 16,-11 7 0-16,-10 5 0 16,-5 3 0-16,-13-4 0 15,-7-13 0-15,3-15 0 0,6-12 0 16,10-12 0-16,1-2 0 16,0-12 0-16,6-16 0 15,16-9 0-15,11-10 0 16,4-4 0-16,2-1 0 15,-5 2 0-15,-7 10 0 16,-8 5 0-16,-8 13 0 16,-5 9 0-16,-4 6 0 15,-2 6 0-15,0 1 0 16,0 1 0-16,0 21 0 16,0 11 0-16,0 8 0 15,-2 1 0-15,2 1 0 16,0-7 0-16,2-7 0 0,12-7 0 15,5-9 0-15,4-9 0 16,4-4-358 0,0-4-525-16,-9-17 359 0,-12-12 309 15</inkml:trace>
  <inkml:trace contextRef="#ctx0" brushRef="#br0" timeOffset="-79040.51">28828 10662 92 0,'0'0'118'0,"0"0"-2"15,121-57 133-15,-46 35 25 16,5 0-30-16,-12 4-74 16,-19 7-101-16,-24 5-43 15,-17 6-26-15,-8 0-10 16,0 5-300-16,-11 15-42 15,-7 8 208-15,1 1-90 16,1 1 76-16</inkml:trace>
  <inkml:trace contextRef="#ctx0" brushRef="#br0" timeOffset="-76791.33">30097 10823 35 0,'0'0'62'0,"0"0"-11"16,0 0 18-16,0 0 15 15,0 0 66-15,0 0 19 16,0 0 40-16,0-23-16 16,0 23-42-16,0 0-41 15,0 12-45-15,0 9-60 16,0 11 110-16,0 8 106 15,0 2-89-15,0 2 12 0,0 2-62 16,6 0-82 0,4-1 0-16,2-3 0 0,3-2 0 15,-3-8 0-15,-2-6 0 16,-1-8 0-16,-4-10 0 16,-2-5 0-16,-3-3 0 15,0 0 0-15,0 0 0 16,0 0-232-16,0 0-325 15,-8-3-17-15,-10-12 123 16,-9 0 279-16</inkml:trace>
  <inkml:trace contextRef="#ctx0" brushRef="#br0" timeOffset="-76573.89">29862 11132 115 0,'0'0'35'0,"0"0"14"0,0 0 7 16,83-7 49-16,-8 1 33 16,16-5-12-16,-1 0-58 15,-14-1-43-15,-16 2-25 16,-26 5 0-16,-15 2-79 16,-16 3-96-16,-3 0 24 15,-13 0 15-15,-17 0 5 16</inkml:trace>
  <inkml:trace contextRef="#ctx0" brushRef="#br0" timeOffset="-74965.58">30925 10579 36 0,'0'0'62'16,"0"0"4"-16,0 0 25 0,0 0 47 15,0-75 74-15,0 72 117 16,0 3 15-16,0 0-110 15,0 0-135-15,0 12-99 16,0 16 39-16,7 10 57 16,6 4 13-16,-1 6-11 15,2-3-51-15,-2-2-30 16,-2-8-5-16,2-13 6 16,-6-10-18-16,-1-7 0 15,-2-5 0-15,-2 0 0 16,8-5 0-16,0-17 0 0,3-9 0 15,4-9 0-15,-2 0 0 16,-3 2 0-16,-1 6 0 16,-4 5 0-16,-3 9 0 15,0 6 0-15,-2 8 0 16,1 4 0-16,-1 0 0 16,5 0 0-16,6 17 0 15,7 11-36-15,4 9 7 16,2 4 23-16,-1-2-22 15,-2-3 16-15,-2-7 12 16,-2-8-29-16,-3-9-40 16,2-11 52-16,0-1 17 0,4-6 5 15,1-15 24-15,-1-6-6 16,-5-2-6-16,-3-4-11 16,-3 2-6-16,-6 2 6 15,-2 1-6-15,-1 8 0 16,-1 6 6-16,0 7-6 15,0 5 0-15,0 2-12 16,0 0-74-16,0 2-62 16,3 12-226-16,2 5 315 15,2 1 49-15,-1-2 20 16,2 2-10-16,1-2 0 16,1 1 0-16,2-2 0 15,3-3 5-15,3-5-5 16,2-5 14-16,0-4 11 15,1 0 0-15,0-3 15 0,-3-10-4 16,0-5-15-16,-2-4 21 16,-3 0-32-16,-4-2 12 15,-2 4-6-15,-4 2 0 16,-2 5 17-16,2 7-22 16,-3 4 61-16,0 0 7 15,0 2-17-15,0 0-62 16,0 4-135-16,0 13-25 15,0 6 113-15,4 4 47 16,2 0 10-16,0-5-5 0,0-3 6 16,1-5-6-1,-2-4-5-15,0-6-5 16,2-3-174-16,2-1-254 16,3 0-3-16,-3-7 219 0,-9-15 35 15</inkml:trace>
  <inkml:trace contextRef="#ctx0" brushRef="#br0" timeOffset="-74778.09">31727 10330 128 0,'0'0'105'16,"0"0"140"-16,0 0 200 15,0 0 122-15,0 0-265 16,0 0-291-16,0-11-11 0,0 11-280 15,0 10-423-15,10 11 204 16,3 9 359-16,-4 1 16 16</inkml:trace>
  <inkml:trace contextRef="#ctx0" brushRef="#br0" timeOffset="-74355.13">31933 10510 126 0,'0'0'92'0,"0"0"108"16,0 0 146-16,0 0 4 0,0 0-127 15,0 0-223-15,14 16-69 16,-3 13 69-16,3 5 44 16,1-5-34-16,-2-6 5 15,-1-7-15-15,-5-10 0 16,0-4 6-16,-3-2 4 15,5 0 73-15,7-17 64 16,5-7-41-16,0-7-72 16,-3 1-5-16,-3-1 68 15,-3 6-10-15,-6 5 24 16,-2 9-111-16,-2 5 0 16,-2 6 0-16,0 0 0 15,1 0 0-15,6 16 0 16,0 8 0-16,5 8 0 15,-2 1 0-15,2-3 0 0,-1-3 0 16,-4-7 0-16,2-5 0 16,-5-6 0-16,1 0 0 15,-1-3-324-15,-1 0-267 16,-1 1 49-16,-2-1 245 16,0-5 133-16</inkml:trace>
  <inkml:trace contextRef="#ctx0" brushRef="#br0" timeOffset="-71165.13">31387 11646 63 0,'0'0'41'16,"0"0"15"-16,0 0-6 15,0-74 13-15,0 64 6 16,0 3 12-16,0 5 38 16,0 2-23-16,0 0-52 15,0 0-44-15,0 8-11 16,0 13-27-16,0 11 38 16,0 2 13-16,3 4-8 15,6-1-5-15,3-6 0 16,5-5 0-16,0-8 2 15,4-6 3-15,4-11-1 16,3-1-4-16,4-9 2 0,4-17 11 16,-3-7-8-16,-5-6 10 15,-5-5-10-15,-6-2 15 16,-6 0-17-16,-5 10 15 16,0 7-5-16,-5 13 16 15,1 9 65-15,-2 7 21 16,0 0-115-16,0 12-37 15,0 16-58-15,0 9 95 16,0 6 3-16,3 4 1 16,0-2 2-16,0 2-6 15,-2-6 4-15,1-2 6 0,-2 1 7 16,0-3 19-16,0-1-2 16,-12-3 3-16,-4-7-20 15,2-3 0-15,1-8 0 16,2-3-17-16,5-4-158 15,3-2-195-15,3-2 53 16,0-2 123-16</inkml:trace>
  <inkml:trace contextRef="#ctx0" brushRef="#br0" timeOffset="-70930.75">32033 12097 63 0,'0'0'130'16,"0"0"-78"-16,0 0 64 16,0 0-24-16,0 0 18 15,0 0 83-15,0 78-70 16,0-62-79-16,0-1-25 16,0-4-19-16,0-5-16 15,0-5-211-15,0-1-45 16,0 0 124-16,2-18 60 15,9-10-34-15</inkml:trace>
  <inkml:trace contextRef="#ctx0" brushRef="#br0" timeOffset="-70743.25">32057 11775 118 0,'0'0'101'15,"0"0"73"-15,0 0 73 16,0 0 29-16,0 0-55 15,0 0-114-15,-9-4-78 16,9 4-24-16,0 3-10 16,0 5-58-16,4 0-435 15,13 0 162-15,4 1 154 16,-2-5 63-16</inkml:trace>
  <inkml:trace contextRef="#ctx0" brushRef="#br0" timeOffset="-70298.05">32430 11540 146 0,'0'0'57'16,"0"0"33"-16,0 0 68 15,0 0 1-15,0 0-21 16,0 0-14-16,0-4 13 15,0 4-9-15,0 0 28 16,0 0 46-16,0 0-19 16,0 0-23-16,0 0 36 15,0 0-183-15,-2-2-13 16,2-3 0-16,0-3 0 0,0 3 0 16,0-1 0-1,0 5 0-15,0 1 0 0,0 12-942 16,5 20 147-16,0 11 637 15,-5 8 32-15</inkml:trace>
  <inkml:trace contextRef="#ctx0" brushRef="#br0" timeOffset="-70084.19">32458 11925 68 0,'0'0'82'15,"0"0"39"-15,0 0 73 16,0 0 193-16,0 0 177 15,0 0-131-15,0 1-235 16,0 1-198-16,0-2 0 16,0 0 0-16,0 0 0 15,0 0 0-15,0 0 0 0,0 0 0 16,0 0-59-16,0 0-685 16,0 0 63-16,8 0 374 15,6-9 156-15</inkml:trace>
  <inkml:trace contextRef="#ctx0" brushRef="#br0" timeOffset="-69495.14">32678 11612 63 0,'0'0'84'0,"0"0"21"16,0 0 29-16,0 0 72 16,0 0 111-16,0 0 106 15,1-68-32-15,-1 68-161 16,0 0-154-16,0 9-76 0,0 16-18 16,3 11 18-1,-1 5 36-15,-2 5-36 0,0-3 0 16,0-3 0-16,0-5 0 15,0-8 0-15,0-6 0 16,3-8 0-16,-2-6-152 16,1-4-606-16,0-2 145 15,-2-1 345-15,0 0 133 16,-2-8 14-16</inkml:trace>
  <inkml:trace contextRef="#ctx0" brushRef="#br0" timeOffset="-69374.47">32585 11765 10 0,'0'0'88'0,"0"0"-38"16,0 0-25-16,0 0-11 0,103-1-14 15,-52 1-12-15,-4 0-57 16</inkml:trace>
  <inkml:trace contextRef="#ctx0" brushRef="#br0" timeOffset="-69127.13">32979 11553 97 0,'0'0'96'16,"0"0"37"-16,0 0 106 15,0 0 115-15,0 0-95 16,0 0-154-16,0 27-45 16,0 16 383-16,0 3-182 0,1-3-261 15,2-5 0 1,-1-6 0-16,-1-9 0 0,-1-6 0 15,0-4 0-15,0-7 0 16,0-4 0-16,0-1-352 16,0-1-309-16,0 0 167 15,2-9 237-15,1-19 81 16</inkml:trace>
  <inkml:trace contextRef="#ctx0" brushRef="#br0" timeOffset="-68300.03">32951 10728 74 0,'0'0'68'16,"0"0"14"-16,0 0 23 15,0 0 65-15,0-76 87 16,0 71 160-16,0 5 21 15,0 0-211-15,-2 2-227 16,1 23-23-16,-1 14 23 16,1 10 6-16,-1 3-1 0,0-2 1 15,2-8 17-15,0-9-23 16,0-11 0-16,0-9 6 16,0-9-6-16,0-4 0 15,2 0 11-15,7-7 47 16,2-11 0-16,2-6 1 15,1-2-59-15,-3 1 0 16,-3 1 0-16,-4 7 0 16,-2 6 0-16,-1 7 0 15,-1 2 0-15,0 2 0 16,3 6 0-16,3 15-175 16,4 5 158-16,1 2 17 0,3-3 0 15,0-5 0 1,-3-8 0-16,-1-5-11 0,-1-7-18 15,2 0 29-15,4-3 6 16,0-15 57-16,2-7 1 16,-1-3-18-16,-2-1-6 15,-3 1-27-15,-5 4-13 16,-5 5 0-16,-1 3 0 16,0 6 0-16,0 5 0 15,-6 5 0-15,-7 0 0 16,-8 0-157-16,-3 11-769 15,-3-2 290-15,0-6 419 16</inkml:trace>
  <inkml:trace contextRef="#ctx0" brushRef="#br0" timeOffset="-68114.25">32886 10521 92 0,'0'0'117'0,"0"0"-6"16,0 0 45-16,99-58-29 16,-50 48-53-16,4 6-74 15,-3 4-46-15,-9 6-182 16,-10 13 49-16,-15 7 59 0</inkml:trace>
  <inkml:trace contextRef="#ctx0" brushRef="#br0" timeOffset="-67880.88">33404 10908 137 0,'0'0'181'0,"0"0"223"15,0 0 419-15,0 0-321 16,0 0-502-16,0 0 0 15,6 0 0-15,-6 0 0 16,0 0 0-16,0 0-24 16,0 7-798-16,3-2 228 0,5-3 270 15,5-2 165 1</inkml:trace>
  <inkml:trace contextRef="#ctx0" brushRef="#br0" timeOffset="-67483.2">33545 10707 58 0,'0'0'92'16,"0"0"18"-16,0 0 90 16,0 0 98-16,0 0 81 15,0 0-282-15,42-27-53 16,-26 57-34-16,-2 7 97 16,-11 5-55-16,-3 3 18 15,0-4-37-15,-1-8 0 16,-5-15-17-16,5-9-4 0,1-8-7 15,0-1 57-15,0-10 69 16,8-15 2-16,9-8-133 16,4-4-12-16,-3 2-5 15,-2 2 11-15,-4 7-6 16,0 7 1-16,-3 5 11 16,-3 7 0-16,-1 3 11 15,-5 4 7-15,1 0-18 16,3 6-52-16,1 12-91 15,-1 6 143-15,1 4 0 16,-2-1 0-16,1-6 0 16,2-4 0-16,5-8-6 15,-4-5-156-15,1-4-135 0,2 0-180 16,-4 0 127-16,-6-16 115 16</inkml:trace>
  <inkml:trace contextRef="#ctx0" brushRef="#br0" timeOffset="-67281.74">33513 10487 103 0,'0'0'102'16,"0"0"36"-16,0 0-21 15,0 0-2-15,0 0-95 0,87-61-20 16,-40 61-17-16,0 0-31 15,-5 0-108-15,-6 0 20 16,-11 0 30-16,-8 0-17 16</inkml:trace>
  <inkml:trace contextRef="#ctx0" brushRef="#br0" timeOffset="-66335.13">33819 10065 115 0,'0'0'80'0,"0"0"38"0,0 0 59 15,0 0 115-15,0 0 27 16,0 0-219-16,24 0-57 16,-15 52 1-16,-3 23 136 15,1 23 47-15,-7 20-78 16,0 13-40-16,0 6-33 15,0-5-58-15,0-10-18 16,0-11 0-16,0-17 0 16,0-14 0-16,0-15 0 15,0-17 0-15,0-14 0 16,0-15 0-16,0-7 0 16,0-8 0-16,0-3 0 15,0-1 0-15,0 0 0 16,0 0 0-16,0 0 0 0,0 0 0 15,0 0 0-15,0 0 0 16,0 0 0-16,0 0 0 16,0 0 0-16,0 0 0 15,0 0 0-15,0 0 0 16,0 0 0-16,0 2 0 16,0 3 0-16,0 5 0 15,0 3 0-15,0-1 0 16,0-1 0-16,0-2 0 15,0-4 0-15,0-1 0 16,0-1 0-16,0-2 0 16,0 2-157-16,0 1 30 0,0-2 116 15,0 2 11-15,0 1 0 16,0-3 0-16,0 5-6 16,0 0-28-16,0 0-34 15,0 3-21-15,0 0-50 16,0 5 6-16,0 9 89 15,0 8 44-15,0 5 5 16,0 3 19-16,0-1-24 16,0-1 10-16,0 1-20 15,0 0-5-15,0 0-9 16,0 0-23-16,0-1 11 16,0-4-5-16,0-3 41 15,0-3 14-15,0-1 68 0,0 0 34 16,0 3 19-16,0-2 18 15,0 3-12-15,0 1 32 16,0 5-45-16,0 2-128 16,0 5 0-16,0 7 0 15,0 4 0-15,0 5 0 16,0 4 0-16,0 2 0 16,0-3 0-16,0-10 0 15,0-12 0-15,0-16 0 16,-15-10 0-16,0-10 0 15,-4-3 0-15,8-2 0 16,3 0 0-16,2 0 0 16,1 0 0-16,-2-9 0 15,-7-1 0-15,-1 2 0 16,-2 1-111-16,0 4-302 0,5 2-172 16,3 1 97-16,6 0 265 15,3 0 56-15</inkml:trace>
  <inkml:trace contextRef="#ctx0" brushRef="#br0" timeOffset="-48208.2">21145 3632 83 0,'0'0'44'0,"0"0"-7"16,0 0 28-16,-84-55 13 16,70 41 28-16,4 1 32 15,6 2 41-15,2 2 44 16,2 5-3-16,0 3-30 16,0 1-30-16,0 0-61 15,0 0-37-15,0 0-17 16,0 0-45-16,3 3 0 15,8 19-17-15,5 15 17 16,5 15 17-16,0 11 17 16,0 9 18-16,-2 4 5 15,-4 3-45-15,-3-5 11 16,-1-8 29-16,-2-9-29 16,0-17-23-16,-2-17 0 0,2-12 18 15,0-11-18-15,13-13 5 16,23-34 37-16,31-29-42 15,30-25 0-15,24-17 0 16,13-8 0-16,3 11 0 16,-16 14 0-16,-28 32 0 15,-40 24 0-15,-33 22 0 16,-29 14 0-16,-5 9-261 16,-34 20-568-16,-16 22 279 15,-15 16 376-15,-12 7 50 0</inkml:trace>
  <inkml:trace contextRef="#ctx0" brushRef="#br0" timeOffset="-47822.23">21589 3714 116 0,'0'0'41'16,"21"-86"25"-16,-10 47 34 15,-4 14 76-15,-1 10 78 16,-2 8 94-16,0 7-86 15,-1 4-230-15,4 31 9 16,4 23-25-16,-1 19 109 16,-4 10-29-16,-6 5-17 15,0-3-39-15,0-9-23 16,0-14-17-16,0-16 12 0,8-21 22 16,14-16-11-16,21-13 93 15,39-26-63-15,34-32-53 16,35-22 0-16,15-10 0 15,-8 1 0-15,-15 6 0 16,-25 6 0-16,-24 14 0 16,-28 13 0-16,-23 17 0 15,-22 15 0-15,-20 8 0 16,-1 5 0-16,-12 5 0 16,-28 0 0-16,-19 16-486 15,-24 20-514-15,-18 6 651 16,-1-6 167-16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39:25.09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4183 1801 59 0,'0'0'56'0,"0"0"10"0,0 0 13 16,0 0 47-16,0 0 66 16,0 0 56-16,0 0 122 15,0-33 0-15,0 33-46 16,0 0-167-16,0 0-157 15,0 0 0-15,0 0 0 16,0 0 0-16,0 0 0 16,3 0 0-16,-3 0 0 0,0 0 0 15,0 0 0-15,0 0 0 16,0 10 0-16,0 11 0 16,0 7 0-16,-5 5 0 15,-1 5 0-15,2-2 0 16,1-2 0-1,0 0 0-15,2-4 0 16,-1-5 0-16,1-2 0 0,-2-5 0 16,1-3 0-16,1-3 0 15,-1-4 0-15,2-5 0 16,0-1 0-16,0-2 0 16,0 0 0-16,0 0 0 15,0 0 0-15,0 0 0 0,0 0 0 16,0 0 0-1,0 0-715-15,0 0-56 0,9-2 399 16</inkml:trace>
  <inkml:trace contextRef="#ctx0" brushRef="#br0" timeOffset="493.4">4529 2142 94 0,'0'0'60'0,"0"0"-18"16,0 0-23-16,0 0-11 15,0 0 20-15,0 0 13 16,6 29 0-16,-6-23-2 15,0-3 15-15,0-1-4 16,0-2 22-16,0 0 0 16,0 0 15-16,0 0 32 15,0 0 31-15,0 0 52 16,2 0-11-16,1-5 39 16,1 1-128-16,-1 0-28 0,-2 0 6 15,-1 4-63 1,0 0-17-16,0 0-28 0,0 0-59 15,2 2 31-15,-1 7 28 16,-1-3 28-16,0 3 0 16,0-2 16-16,0-6-4 15,0 1 16-15,0-2 41 16,0 0 46-16,0 0 19 16,0 0-134-16,0 0 0 15,0-3 0-15,0-6 0 16,-1 1 0-16,1 0 0 15,0 0 0-15,0 5-358 16,6 1-832-16,3 2 806 16</inkml:trace>
  <inkml:trace contextRef="#ctx0" brushRef="#br0" timeOffset="1397.89">4110 3094 83 0,'0'0'52'0,"0"0"4"16,0 0 12-16,0 0 1 15,0 0-14-15,0 0-1 16,61-77-15-16,-34 73-10 16,1 4 11-16,1 0-18 15,-1 14 12-15,-3 7-6 16,-1 7 3-16,-6 5-16 0,-5 4 7 15,-8 6-15 1,-5 0 14-16,-5 3-8 0,-23-3-11 16,-5 2 11-16,-10-5-13 15,1-5-20-15,0-8-19 16,7-8 7-16,9-11 3 16,7-7 16-16,7-1 13 15,2 0 13-15,4-8 7 16,1-3-9-16,4 1 2 15,1 3-4-15,0 1-9 16,0 2-4-16,10 4-25 16,14 0-6-16,9 0 27 15,4 1 5-15,5 9 3 0,-2 2 0 16,-1 0 5-16,0 3 21 16,-2 1 11-16,-6-5-8 15,-4 2 15-15,-7-4-10 16,-6-2-16-16,-6-4-3 15,-2-2 9-15,-6-1-24 16,0 0 0-16,0 0-45 16,0 0-105-16,3 0-57 15,5 0 10-15,0 0 20 16</inkml:trace>
  <inkml:trace contextRef="#ctx0" brushRef="#br0" timeOffset="1812.75">4902 3478 26 0,'0'0'110'16,"0"0"-52"-16,0 0 10 16,0 0-38-16,0 0 24 15,0 0 26-15,5 6-8 16,-5-5 18-16,0 1 26 15,0-2 29-15,0 0 99 16,0 0 115-16,1 0-31 16,1-7-61-16,3-2-267 15,-2 1 0-15,2 1 0 0,-2 2 0 16,0 4 0-16,3 1 0 16,-3 0 0-16,3 0 0 15,-2 0 0-15,-1 1 0 16,-1 5 0-16,-2 0 0 15,0-3 0-15,0-1 0 16,0-1 0-16,-5 1 0 16,-5 0 0-16,1-2 0 15,3 0 0-15,0 0 0 16,3 0 0-16,3 0 0 16,0 0-186-16,0-9-942 15,0-5 559-15</inkml:trace>
  <inkml:trace contextRef="#ctx0" brushRef="#br0" timeOffset="8439.79">7060 867 95 0,'0'0'60'16,"0"0"16"-16,0 0 12 0,0 0 21 15,0 0 28-15,0 0 33 16,0 0 1-16,0 0-5 15,0 0-60-15,0 0-21 16,3 0-36-16,1 0-34 16,8 0 37-16,3 0-36 15,12 7 31-15,-2 6-10 16,2 6 12-16,-2 5-32 16,-2 5 26-16,-1 7 8 15,-7 6-46-15,-8 2 29 16,-7-1-28-16,0 0 11 15,-17-2 39-15,-8-5-21 16,-3-4 11-16,1-9-17 0,2-5 23 16,9-8 5-16,4-4 14 15,7-6-71-15,4 0 0 16,1 0 0-16,0-3 0 16,0-15 0-16,3-7 0 15,13-5 0-15,13-7 0 16,9 1 0-16,7-3 0 15,6 2 0-15,1 0 0 16,-1 1 0-16,-5 4 0 16,-9 3 0-16,-7 7 0 15,-10 4 0-15,-7 5 0 16,-9 5 0-16,-2 4 0 16,-2 4 0-16,0 0 0 0,0 0 0 15,0 0 0 1,0 0 0-16,0 0 0 0,-6 1 0 15,-2 8 0-15,-3 3 0 16,-2 5 0-16,-1 3 0 16,3 2 0-16,2 7 0 15,-1 1 0-15,7 5 0 16,3 0 0-16,0-3 0 16,3-2 0-16,12-6 0 15,-2-8 0-15,5-1 0 16,-1-7 0-16,-3-3 0 15,-2-3 0-15,0-2 0 0,-4 0 0 16,-4 0 0-16,-1 0 0 16,-3 0 0-16,0 0 0 15,0 0 0-15,0 0 0 16,0 0 0-16,0 0 0 16,0 0 0-16,3 0-1053 15,6 0 304-15</inkml:trace>
  <inkml:trace contextRef="#ctx0" brushRef="#br0" timeOffset="8803.84">7837 1165 161 0,'0'0'104'0,"0"0"282"16,0 0 316-16,0 0-8 15,0 0-694-15,0 0 0 16,12-45 0-16,-12 45 0 16,0 0 0-16,0 4 0 15,0 12 0-15,4 8 0 16,1 6 0-16,-1 3 0 16,1 2 0-16,-1-3 0 15,0-4 0-15,-2-5 0 16,-1-5 0-16,1-8 0 15,-2-3 0-15,0-6 0 16,0-1 0-16,0 0 0 0,0 0 0 16,0 0 0-16,0 0 0 15,0 0 0-15,3 0 0 16,3-3-163-16,6-2-1163 16,7-6 861-16</inkml:trace>
  <inkml:trace contextRef="#ctx0" brushRef="#br0" timeOffset="9857.44">9988 899 115 0,'0'0'60'0,"0"0"28"0,0 0 20 15,0 0 1-15,0 0-11 16,0 0 23-16,88-44-23 15,-55 44 4-15,0 0 46 16,-2 7-31-16,-5 10-18 16,-6 4-69-16,-6 6-11 15,-2 6-4-15,-6 3-15 16,-6-1 36-16,0 0-36 16,-3-4 16-16,-12-4 10 15,3-6 0-15,-1-4-21 16,5-9 38-16,2-6 6 15,6 0 0-15,0-2 52 16,0 0 82-16,0 0 3 0,0-12-186 16,8-8 0-16,8-5 0 15,2-1 0-15,12-6 0 16,0 1 0-16,4-1 0 16,-3 1 0-16,-4 1 0 15,-3 5 0-15,-8 2 0 16,-4 3 0-16,-4 5 0 15,-2 4 0-15,-2 3 0 16,-3 4 0-16,-1 4 0 16,0 0 0-16,0 0 0 15,0 0 0-15,-5 11 0 16,-6 8-65-16,-1 3 59 16,-3 6 6-16,6-3 6 15,2 1-6-15,4 0 12 16,3 1-1-16,0-1 31 0,0-3-42 15,7-1 0-15,5-4 0 16,2-3 0-16,-1-1 0 16,-1-3 0-16,-2-2 0 15,-2-5 0-15,-2-1 0 16,-4-1 0-16,-1-2 0 16,-1 0 0-16,0 0 0 15,0 0 0-15,0 0 0 16,0 0 0-16,0 0 0 15,0 0-813-15,0 0 2 0,2 0 548 16</inkml:trace>
  <inkml:trace contextRef="#ctx0" brushRef="#br0" timeOffset="11118.7">10779 1101 31 0,'0'0'37'0,"0"0"-2"15,0 0 5-15,0 0-3 16,0 0 8-16,0 0 8 0,0-6 7 16,0 5-1-1,3-2-3-15,3 1-6 0,7 2-16 16,2 0-18-16,6 0 0 15,6 0-16-15,-2 7 15 16,-5 10-15-16,-3 4-2 16,-6 2-7-16,-6 2 7 15,-5 2 2-15,0 0 0 16,-8 2 0-16,-14-2 11 16,-5-2 0-16,-3-2 3 15,1-7 3-15,6-3 3 16,5-6 0-16,10-6 36 15,5-1 9-15,3 0 22 16,0 0 59-16,5 0-32 16,17-1-86-16,8-6-1 0,6-3-13 15,3 3-1-15,-5-3 22 16,-4 5 4-16,-8 1 0 16,-8 3-23-16,-7-1-1 15,-6 2-4-15,-1 0-11 16,0 0-21-16,0 0-163 15,-3 0-111-15,-11 0-42 16,-10 0 107-16,0 2 85 16</inkml:trace>
  <inkml:trace contextRef="#ctx0" brushRef="#br0" timeOffset="16734.73">14325 705 24 0,'0'0'53'0,"0"0"-31"16,0 0 9-16,0 0-13 15,0 0-9-15,0 0-2 16,0 0 0-16,0 2 0 16,0-2 5-16,0 0 3 15,0 0 9-15,0 0 9 16,0 0 9-16,0 0 14 15,0-6 21-15,0 0-34 16,0 2-36-16,0 2-2 16,0 2-5-16,0 0-9 0,0 0-16 15,0 0-6-15,0 0 0 16,0 3 0-16,0 4 29 16,0 3 2-16,3-1 0 15,-1 0 1-15,-1-2-1 16,1-2 0-16,-1 0 1 15,2-3-1-15,-3-1 1 16,1-1 0-16,-1 0 2 16,2 0 7-16,1 0 11 0,-2 0 31 15,-1-3 32 1,0-9-12-16,0-1-48 0,0-1 14 16,0 1-7-16,0 4 12 15,0-1 9-15,0 3 6 16,-1 3 66-16,-2 1-52 15,0 2-26-15,-1 1-20 16,2 0-3-16,-1 0-23 16,-1 0-27-16,-2 0 9 15,-3 0-28-15,-5 12 17 16,4 5-14-16,-2 4 17 16,2 5 14-16,0 3 9 15,4 2-16-15,2 2 15 16,4-3-19-16,0-4-64 15,7-3 11-15,12-5 20 0,6-3 10 16,3-5 31 0,2 0 11-16,-2-4 4 0,-4-2 0 15,-3-1 0-15,-3-2 2 16,-4-1 6-16,-3 0 10 16,-6 0 8-16,-2 0-10 15,0 0-9-15,-3 0-7 16,0 0-31-16,0 0-105 15,0 0-23-15,0 0 51 16,0 0 0-16</inkml:trace>
  <inkml:trace contextRef="#ctx0" brushRef="#br0" timeOffset="17153.05">14728 763 162 0,'0'0'100'0,"0"0"128"16,0 0 127-16,0 0 73 15,0 0 34-15,0 0-150 16,2-51-312-16,-2 51 0 0,0 0 0 15,0 0 0 1,0 3 0-16,0 9 0 16,-2 3-36-16,1 8 36 0,1 2 6 15,0 2 6-15,0 1 6 16,0-3-18-16,0-1 0 16,0-4 0-16,0-3 0 15,1-4 0-15,2-4 0 16,0 0 0-16,0-1 0 15,-2-2 0-15,1-2 0 16,-2 1 0-16,1-1-128 16,2-1-370-16,2 5-106 15,1 1 210-15,3 1 205 16,3-1 67-16</inkml:trace>
  <inkml:trace contextRef="#ctx0" brushRef="#br0" timeOffset="17722.4">15134 900 88 0,'0'0'66'0,"0"0"29"15,0 0 36-15,0 0 48 16,0 0 74-16,0 0 7 15,-11-35-74-15,5 35-127 0,0 0-59 16,-7 0-83-16,-1 7 59 16,-5 7 15-16,1 3-5 15,0 4-4-15,2 1 4 16,3-2-4-16,6-1-43 16,4-4-58-16,3-3 58 15,0-4 10-15,3-2 15 16,10-4 18-16,3-2 18 15,4 0 12-15,3 0 24 16,1-11-3-16,0-3-9 16,-6-1 6-16,3-1-14 15,-8-3 14-15,-1 3 7 16,-4-2 30-16,-4 2 49 16,-2 0-25-16,-2 5 10 0,0 2 10 15,0 4-23-15,0 3-4 16,0 2-84-16,0 0 0 15,0 0-128-15,0 0-42 16,0 9-44-16,0 3 182 16,-2 8 32-16,1 5 14 15,-1 0-10-15,2 2-4 16,0-2 9-16,0-2-9 16,0-3-36-16,6 0-44 15,12-2-68-15,7-5-74 16,9-4-1-16,8-3 83 15,3-3 20-15,-3-3 7 16</inkml:trace>
  <inkml:trace contextRef="#ctx0" brushRef="#br0" timeOffset="18159.99">15622 814 77 0,'0'0'55'16,"0"0"12"-16,0 0-3 16,0 0-11-16,0 0-25 15,0 0-25-15,-60 14-3 16,37 5-4-16,3 0 3 0,4-1-1 16,8-5-3-16,3-1 2 15,5-4-1-15,0-1 3 16,0 0 2-16,5 2-1 15,8 0 11-15,2 2 13 16,3 2 10-16,2 0-6 16,0 0 3-16,1 0 19 15,-4-1-3-15,-4-1 1 16,-4 2-3-16,-6-2-9 16,-3 1-1-16,0-1-12 15,0 1 13-15,-3-3-18 16,-10 0 27-16,-4-2 18 15,-1-3 14-15,2-3-22 0,0-1-5 16,2 0-50 0,2 0-8-16,5-7-216 0,2-4-31 15,5-6 40-15,0-4 67 16,24-5 20-16</inkml:trace>
  <inkml:trace contextRef="#ctx0" brushRef="#br0" timeOffset="18499.75">15914 824 47 0,'0'0'68'15,"0"0"13"-15,0 0 23 0,0 0 40 16,0 0 24-16,0 0-134 16,0-20-34-16,-16 31-34 15,-1 8 34-15,-5 2 0 16,6 0 0-16,5-3 0 15,7-2 0-15,4-5-9 16,0 1-4-16,0 0 13 16,7 2 17-16,11 1 38 15,0 1 50-15,3 2 34 16,-2-2 27-16,-4 1 11 16,0-1 21-16,-8-1-46 15,-2-2-56-15,-5 1-96 16,0-1-6-16,-8-1-27 15,-15 1 27-15,-10-2-110 16,-9 1-454-16,-10-4-3 16,-6-4 298-16</inkml:trace>
  <inkml:trace contextRef="#ctx0" brushRef="#br0" timeOffset="23911.75">7593 1996 53 0,'0'0'36'15,"0"0"20"-15,0 0 8 16,0 0-14-16,0 0-15 16,0 0 1-16,0 0-16 15,0 0-8-15,0 20 9 16,0-13 21-16,-4-3 0 16,1-1-12-16,2-3 8 15,-1 0 7-15,2 0 33 0,-1 0 34 16,-1 0 52-16,1-7-68 15,-2-1-62-15,3 0-14 16,0 4-15-16,0 2 3 16,0 2-16-16,0 0-1 15,0 0-49-15,0 0-11 16,0 6 61-16,1 7 5 16,1 2 3-16,-2 2 0 15,0-2 0-15,0 0 0 16,-6 1 15-16,-5-6-15 15,1-6 41-15,2-3-1 16,1-1 104-16,-2-3 37 16,2-12 1-16,-1-3-66 0,5-3-65 15,3 0-17 1,0-1 0-16,0 1-34 0,6 3-17 16,12 1-23-16,3 4-22 15,9 5 51-15,3 2 5 16,1 6-10-16,4 0-7 15,-5 0 23-15,-3 14 11 16,-3 6-11-16,-7 5-5 16,-6 9 5-16,-6 8 0 15,-8 6-6-15,0 4 6 16,-19 5 0-16,-13-1 6 16,-5-1 5-16,-7-5 23 0,0-9-34 15,2-9 0 1,6-10-12-16,5-12-4 0,4-9 4 15,6-1 12-15,6 0 6 16,2-6 16-16,8-2 7 16,4 2-29-16,1 3-6 15,0-3-11-15,6 5-99 16,24 1-96-16,11 0 95 16,9 0 117-16,6 7 9 15,1 3 1-15,0 2-5 16,-8 0 0-16,-9 1 0 15,-13-3 0-15,-9-3 0 16,-7-3 9-16,-6-3-14 16,-5-1 0-16,0 0-10 15,0 0-188-15,0 0-191 0,-11 0 44 16,-8 0 147-16</inkml:trace>
  <inkml:trace contextRef="#ctx0" brushRef="#br0" timeOffset="24931.95">7615 3254 93 0,'0'0'67'0,"0"0"35"16,0 0 55-16,0 0 75 15,0 0 126-15,3-78 107 16,-2 74-84-16,1 2-189 16,-2 2-192-16,0 0 0 0,0 0 0 15,0 0 0-15,0 5 0 16,0 10 0-16,-2 9 0 15,-7 13 0-15,-5 7 0 16,-5 5 0-16,-3 2 0 16,1-3 0-16,3-10 0 15,7-8 0-15,4-13 0 16,6-6 0-16,1-7 0 16,0-4 0-16,0 0 0 15,24 0 0-15,13-1 0 16,12-11 0-16,5 1 0 15,-5-3 0-15,0 2 0 16,-5 1 0-16,-3 0-36 0,-10 3-10 16,-5-1-29-1,-10 1 46-15,-5 3 29 0,1-2 6 16,-6 0 5-16,-2-1 1 16,-1-2 17-16,0-1 34 15,-1-2 2-15,-1 0-65 16,-1-1 0-16,0 1 0 15,0 2 0-15,0 1 0 16,0 5 0-16,0 0 0 16,0 5 0-16,0 0 0 15,0 3 0-15,0 23 0 16,-1 15 0-16,1 11 0 16,0 8 0-16,0 6 0 15,0-2 0-15,0-3 0 0,0-10 0 16,1-10 0-16,5-16 0 15,-3-8 0-15,0-10 0 16,-3-7 0-16,0 0 0 16,0 0 0-16,0 0 0 15,0 0 0-15,0-10 0 16,0-2 0-16,0-3 0 16,0-5-759-16,-13-1-239 15</inkml:trace>
  <inkml:trace contextRef="#ctx0" brushRef="#br0" timeOffset="26430.28">10533 1956 42 0,'0'0'56'16,"0"0"11"-16,0 0 18 16,0 0 64-16,0 0 38 15,0 0 72-15,0-30 83 16,0 30-108-16,0 0-78 15,0 0-66-15,0 5-84 16,0 14-1-16,0 8 120 16,0 8 77-16,0 6-160 15,0 4-42-15,0 2 0 16,0-1 0-16,0-4 0 16,4-4 0-16,2-8 0 15,0-7 0-15,-2-8 0 16,1-6 0-16,-5-5 0 0,0-4 0 15,0 0 0-15,0 0 0 16,0 0 0-16,0 0 0 16,0 0 0-16,0-7 0 15,0-5 0-15,0 2 0 16,0 1 0-16,0 3-157 16,0 5-1069-16,0 0 743 15</inkml:trace>
  <inkml:trace contextRef="#ctx0" brushRef="#br0" timeOffset="26985.6">10609 1967 8 0,'0'0'54'16,"0"0"-17"-16,0 0 5 16,0 0 2-16,0 0-7 15,0 0 4-15,0-26 1 16,-3 26 13-16,0-1 14 15,3 1 12-15,-6 0-9 16,-5 0-42-16,-6 0-22 16,-7 2-8-16,-2 9 4 15,-2-4-4-15,-1 4 0 0,4-2 3 16,1-2-3-16,6-3 11 16,5-3-11-16,4 1 15 15,6-2-2-15,-2 0-13 16,1 0 0-16,3 0-59 15,1 0-150-15,0 0 45 16,1 0 7-16</inkml:trace>
  <inkml:trace contextRef="#ctx0" brushRef="#br0" timeOffset="27585.53">10521 2495 35 0,'0'0'44'0,"0"0"-3"16,0 0-1-16,0 0 11 16,0 0 0-16,0 0 8 15,-46 0-10-15,41 0-6 16,0 0-15-16,2 0-15 15,0 0 4-15,2 0-5 16,-2 0-1-16,3 0 0 16,0 0-2-16,0 0 9 15,0 0 15-15,0 0-33 16,7 0 0-16,9-5-30 0,10 1 16 16,7 0 14-16,5-3 18 15,-4 3-6 1,1-1-4-16,-5-1-2 0,-4 4-4 15,-4-1 4-15,-3 1-6 16,-3 1 3-16,-3 1 1 16,-9 0-4-16,-1 0 0 15,-3 0-7-15,0 0-19 16,0 0-10-16,0 0-22 16,-7 0-11-16,-9 0 41 15,-4 0-31-15,-1 4-8 16,0-1-5-16,6 0 0 15</inkml:trace>
  <inkml:trace contextRef="#ctx0" brushRef="#br0" timeOffset="28634.97">10464 3155 12 0,'0'0'51'0,"0"0"-8"15,0 0 3-15,0 0 0 16,0 0-2-16,0 0 19 16,1-35 9-16,4 28-2 15,7 0 4-15,1 1-11 16,4 0-16-16,10 2-1 16,6 3-13-16,4 1-5 0,6 0-23 15,-4 2 3-15,-5 13 11 16,-4 2-19-16,-6 4-3 15,-3 3 3-15,-6 3 0 16,-2-1-3-16,-9-1-3 16,-1 3-1-16,-3-4-6 15,0 1 10-15,-14 0 3 16,-6 1 10-16,-10-1 3 16,-4-4-4-16,-6-2-9 15,4-7-6-15,5-6 3 16,2-3 1-16,10-3 4 15,3 0 16-15,5-6-15 16,6-4 3-16,1 0-6 16,4-1-27-16,0 1 14 15,10-2-7-15,19 3-43 0,8 2 59 16,8 4-1-16,7 3 3 16,0 0 2-16,-1 0-5 15,0 7 5-15,-5 7 9 16,-9 3-4-16,-8 4 10 15,-11 5-13-15,-10 7-2 16,-8 10-2-16,-2 6 2 16,-25 4 11-16,-15-3 2 15,-4-6 0-15,-5-12 2 16,-1-7-12-16,7-11 18 16,12-8 16-16,11-4 10 15,11-2 67-15,10 0 147 0,1 0 52 16,0-7-225-1,4-4-88-15,19-2-23 0,6 0-48 16,9 1-264-16,-2 1-198 16,-5 3 190-16,-1-4 144 15</inkml:trace>
  <inkml:trace contextRef="#ctx0" brushRef="#br0" timeOffset="31592.2">15316 1751 1 0,'0'0'23'0,"0"0"-11"15,0 0 8-15,0 0 0 16,0 0-1-16,0 0 4 16,3-9 8-16,-3 8 7 15,0-2 8-15,0-1 24 16,0-2 42-16,0-1 21 16,0 0 75-16,0 0 34 15,0 0 23-15,0-1-11 16,0 5 9-16,0 0 4 15,0 2-267-15,0 1 0 16,0 0 0-16,0 0 0 16,0 0 0-16,0 0 0 0,0 4 0 15,0 16 0-15,0 9 0 16,0 13 0-16,0 5 0 16,0 4 0-16,0-1 0 15,4-2 0-15,-1-8 0 16,2-6 0-16,-1-4 0 15,-1-5 0-15,0-5 0 16,0-4 0-16,0-6 0 16,-1-4 0-16,-1-3 0 15,2-3 0-15,-3 0 0 16,0 0 0-16,1 0 0 16,-1 0 0-16,0 0 0 0,0-7 0 15,0-1-704 1,0-5-47-16,-7 2 415 15,-8-4 177-15</inkml:trace>
  <inkml:trace contextRef="#ctx0" brushRef="#br0" timeOffset="31851.54">15055 1951 91 0,'0'0'22'16,"0"0"3"-16,0 0-18 16,109-1 4-16,-36 1 16 0,0 0 7 15,-3 0 7-15,-9 0 0 16,-15 0-5-16,-16-2-6 16,-13 2-17-1,-9-2-3-15,-8 2-5 0,0 0-5 16,0 0-27-16,0 0-51 15,0 0-20-15,0 0 4 16</inkml:trace>
  <inkml:trace contextRef="#ctx0" brushRef="#br0" timeOffset="32219.84">15881 1755 83 0,'0'0'74'16,"0"0"62"-16,0 0 61 16,0 0 152-16,0 0 175 15,0 0 37-15,0-43-438 16,0 43-123-16,0 0 0 16,0 0 0-16,0 5 0 15,0 17 0-15,0 12 0 16,3 12 0-16,3 0 0 15,0-1 0-15,0-4 0 16,-3-5 0-16,3-8 0 16,-3-4 0-16,0-6 0 0,0-4 0 15,-3-8 0-15,2-5 0 16,-2-1 0-16,0 0 0 16,0 0 0-16,0 0 0 15,0 0 0-15,0 0 0 16,0 0-335-16,-5 0-1025 15,-10 7 1008-15</inkml:trace>
  <inkml:trace contextRef="#ctx0" brushRef="#br0" timeOffset="32848.74">15122 3231 66 0,'0'0'37'0,"0"0"21"16,0 0 6-16,0 0 7 16,0 0 31-16,0 0 76 15,-6 0 66-15,6 0 68 16,0 0 8-16,0 0-60 16,0 0-59-16,0 0-91 0,7 0-86 15,22 0-24-15,21 0 0 16,17-4 0-16,4 0 0 15,-10 0 0-15,-18 1 0 16,-14 0 0-16,-10 0 0 16,-8 2 0-16,-4-1 0 15,-3 2 0-15,-2 0 0 16,-2 0 0-16,0-1 0 16,0 1 0-16,0 0 0 15,0-1 0-15,0 1-425 16,0-4-263-16,7-1 198 15,8-3 249-15,8-7 38 16</inkml:trace>
  <inkml:trace contextRef="#ctx0" brushRef="#br0" timeOffset="33216.99">15901 3050 82 0,'0'0'83'15,"0"0"36"-15,0 0 183 16,0 0 346-16,0 0 123 16,10-76-729-16,-10 71-42 15,1 3 0-15,-1 1 0 16,0 1 0-16,0 0 0 0,0 0 0 16,2 15 0-1,-1 15 0-15,4 14 0 0,0 11 0 16,-1 5 0-1,1 1 0-15,-2-6 0 0,1-7 0 16,-1-13 0-16,-2-12 0 16,1-12 0-16,-1-7 0 15,-1-4 0-15,0 0 0 16,0 0 0-16,2 0 0 16,-2 0 0-16,1 0 0 15,4-8 0-15,6-4 0 16,6-9 0-16,5-14-307 0,-5-8-1198 15</inkml:trace>
  <inkml:trace contextRef="#ctx0" brushRef="#br0" timeOffset="40871.81">25282 791 89 0,'0'0'36'0,"0"0"32"0,0 0 12 15,0 0 69-15,0 0 62 16,0 0 98-16,0 0-27 16,0 0-148-16,-8-36-134 15,-2 52-26-15,-6 10 21 16,-10 8 5-16,-3 5 26 16,-3 4-10-16,-2-1-11 15,2-1 0-15,6-7 26 16,8-10-31-16,9-10 11 15,4-8-6-15,5-6-5 16,0 0 86-16,0 0 114 16,0-9 59-16,8-12-183 0,11-8-76 15,3-6 0 1,3 0 0-16,-2 0 0 0,1 1 0 16,-6 3 0-16,2 4 0 15,-6 4 0-15,-3 4 0 16,-2 5 0-16,-3 4 0 15,1 3 0-15,-4 4 0 16,3 3 0-16,8 0 0 16,10 4 0-16,11 13 0 15,10 3 0-15,0 0 0 16,-2 0 0-16,-3-5 0 0,-4-2 0 16,-6-5 0-1,-8-2 0-15,-8-5 0 0,-5 2-341 16,-9-2-224-16,0-1 116 15,-17 0 146-15,-14 0 158 16,-11 0 21-16,-2-11 44 16</inkml:trace>
  <inkml:trace contextRef="#ctx0" brushRef="#br0" timeOffset="41816.91">25255 738 95 0,'0'0'44'16,"0"0"20"-16,0 0 15 0,0 0-1 15,0 0 5-15,0 0-8 16,3-3-9-16,-3 3-6 16,0 0-10-16,2 9 12 15,1 5 64-15,0 2 14 16,-2 7-7-16,2 1 0 15,-2 2 0-15,1 6 1 16,-2 1-22-16,0 1 13 16,0 5-45-16,1 2 13 15,-1 1-29-15,0 2-46 16,0 2-18-16,0 3 0 16,0-2 0-16,0 1 0 15,0-1 0-15,0-4 0 0,0 1 0 16,0 3 0-16,3 4 0 15,0 2 0-15,0-1 0 16,-1 1 0-16,-2-1 0 16,2-1 0-16,-2-1 0 15,0 3 0-15,0-1 0 16,1 0 0-16,-1-1 0 16,2-1 0-16,-2 2 0 15,0 0 0-15,3 0 0 16,0-1 0-16,0 2 0 15,2 1 0-15,0 2 0 16,-1 5 0-16,-1 6 0 0,-1 6 0 16,-2 3 0-1,1 2 0-15,1 1 0 16,2-1 0-16,1 1 0 0,1 3 0 16,1 2 0-16,1-1 0 15,-1 0 0-15,2 2 0 16,0-3 0-16,-1 0 0 15,-1 4 0-15,3 0 0 16,-2-2 0-16,1-1 0 16,3-5 0-16,0 1 0 15,-2 0 0-15,0 3 0 16,-2-2 0-16,-2 5 0 0,0 1 0 16,1 3 0-1,-2 8 0-15,1 1 0 0,-2 1 0 16,2 0 0-16,3-9 0 15,-1-1 0-15,1-6 0 16,0-4 0-16,1-7 0 16,-1-5 0-16,-3-5 0 15,3-5 0-15,-6-3 0 16,0-4 0-16,0-4 0 16,-3-1 0-16,0-2 0 15,0-1 0-15,0-6 0 16,0-6 0-16,0-10 0 15,0-4 0-15,0-5 0 16,0-2 0-16,0 0 0 16,0-4 0-16,0 0 0 0,0-1 0 15,0-1 0 1,0-2 0-16,0 1 0 0,0-1-358 16,0-1-374-16,-5 0 183 15,-15-9 338-15</inkml:trace>
  <inkml:trace contextRef="#ctx0" brushRef="#br0" timeOffset="43577.6">24991 5606 28 0,'0'0'28'0,"0"0"-1"16,0 0-11-16,0 0 6 15,0 0 1-15,0 0 0 16,-71 11 4-16,64-8 2 0,3-3 6 16,-1 0 5-16,1 0 7 15,1 0 12-15,2 0 6 16,1 0-2-16,0 0-9 16,0 0-11-16,0 0-10 15,0 0 2-15,0 0-28 16,0 0 1-16,14 0-10 15,15 0 12-15,19 0 34 16,22-4-8-16,12-2 16 16,12 0 19-16,7 0-3 15,-1 0 17-15,2-1-24 16,-1 1 12-16,-1-1-10 0,-5-1-33 16,1-2-6-1,-2-2-19-15,6 0 16 0,6-2-5 16,1 2 4-16,2 1-9 15,-4 3 5-15,-5 1-6 16,-8 1-5-16,-8 2 6 16,-5 1-1-16,-9 0 39 15,-8-1-49-15,-5 1-27 16,-6-2 27-16,-2 2 0 16,-4-3 11-16,0 0-1 15,-6 0-10-15,1 1 22 16,1 1-5-16,0 0-1 15,3 1 6-15,3 0 0 16,3 0-11-16,3 1 12 16,2 1-1-16,2 1-11 0,-1 0 17 15,4 0-22 1,0 0 0-16,-1 0-1 0,-1 0 1 16,-2 0 34-16,2 0-29 15,2-2 1-15,2-1-12 16,4 1 23-16,1 0-23 15,3 2-12-15,2 0 12 16,7 0 6-16,-1 0 5 16,-1 0 1-16,-4 0-12 15,-4 0 17-15,1 0 0 16,-3 0-5-16,0-2-6 16,3 2 5-16,2 0 1 15,0 0-12-15,2 0 17 16,2 0-11-16,-4 0 0 0,-8 0-6 15,-1 0-35-15,-2 0 29 16,3 0 6-16,6-1 0 16,0-2 6-16,2 1 5 15,-3 1-11-15,0 0 0 16,-1-2 0-16,-4 3 12 16,-3-3-6-16,-3 0 5 15,2 0-5-15,-1 0 17 16,7-1-11-16,4 1-12 15,5 0 0-15,-3 1-12 16,-4-3 7-16,-2 1-24 16,-2-2 29-16,2 1 5 0,4-2-5 15,1 3-23-15,5-2 17 16,2 3 1-16,-1 1-36 16,-2-1 13-16,-4 0-18 15,-6-2 40-15,-4 2 6 16,-6-2 0-16,2 1 6 15,-2 0-6-15,2 1 17 16,5 1-17-16,1 0-12 16,-2 2-11-16,0 0 1 15,-9 0 22-15,-6 0-6 16,-4-1 6-16,-5-1 0 16,1-3 11-16,1 1-5 15,0-1-6-15,0-3 0 0,-1 3 0 16,-2 0 0-16,-3 1 6 15,-4 2-12-15,-9 0 12 16,-6 2-6-16,-6-2 5 16,-4 1-5-16,-1 1 0 15,-3 0 6-15,0 0-6 16,0 0 17-16,0 0-17 16,0-1-57-16,0-3-67 15,-20-4-59-15,-9-7 65 16,-16-5-57-16,-8-1 124 15,-2-1-8-15,-1-2 25 16,4 0 27-16,2-2-5 16,7 0 12-16,4-3 12 0,5 2 14 15,9 2-15 1,8 5 35-16,4 6 68 0,7 4 60 16,3 4-5-16,1 4-25 15,2 2-20-15,0 0-106 16,0 0-18-16,0 0-69 15,17 8 24-15,11 8 45 16,12 5 62-16,2-1-5 16,3 1-22-16,1-1 17 15,-2-1-12-15,-6 1-5 16,-5-2 0-16,-9-4-35 16,-5-1 17-16,-4-1-11 15,-7-4 0-15,-4-4 12 16,-1 1-18-16,-3-2 0 0,0 0 0 15,0 5 0-15,0 2 0 16,0 6 0-16,-4 7 0 16,-11 3 0-16,-3 3 0 15,-3 3 0-15,-1 0 0 16,-1-2 0-16,-4 2 0 16,-4 0 0-16,-7 0 0 15,-8 1-24-15,-6-2-948 16,-10-3 229-16</inkml:trace>
  <inkml:trace contextRef="#ctx0" brushRef="#br0" timeOffset="46555.71">25542 5613 11 0,'0'0'25'15,"0"0"0"-15,0 0-4 16,0 0-5-16,0 0 0 16,0 0 1-16,0 0-3 15,-2 0 2-15,2 0 3 16,0 0 4-16,0 0-7 15,0 0-2-15,0 0-4 0,0 0-1 16,0 0-3-16,0 0-1 16,0 0-5-16,0 0 0 15,0 0 0-15,0 0-3 16,0 0-20-16,0 0-20 16,9 0-25-16,9 0-19 15</inkml:trace>
  <inkml:trace contextRef="#ctx0" brushRef="#br0" timeOffset="47044.23">26507 5597 48 0,'0'0'36'0,"0"0"-4"16,0 0 2-16,0 0-6 16,0 0 5-16,0 0 0 15,0-2 3-15,0 2 13 16,0-2 12-16,0 2 12 16,0 0 1-16,0 0-12 15,0 0-10-15,0 0-6 16,0 0-5-16,0 0-6 15,0 0 9-15,0 0 1 16,0 0-15-16,0 0-16 16,0 0-14-16,0 0 0 15,0 0-7-15,0 0-149 0,0 0-89 16,0-1 45-16,0-5 44 16</inkml:trace>
  <inkml:trace contextRef="#ctx0" brushRef="#br0" timeOffset="47441.89">27739 5492 22 0,'0'0'70'16,"0"0"-29"-16,0 0 0 16,0 0-1-16,0 0-7 15,0 0-1-15,3-4-1 16,-3 4 0-16,0 0 5 16,0 0 0-16,0 0 2 15,0-2-6-15,0 2-9 16,2 0 0-16,-2 0-12 15,0 0-8-15,1 0-3 16,-1 0 0-16,0 0 0 16,0 0 0-16,0 0 0 0,0 0-4 15,0 0-3-15,0 0-4 16,0 0-32-16,0 0-49 16,0 0-3-16,-9-4-9 15,-3-3 11-15</inkml:trace>
  <inkml:trace contextRef="#ctx0" brushRef="#br0" timeOffset="47990.84">27750 4557 10 0,'0'0'35'0,"0"0"1"16,0 0-13-16,0 0 3 15,0 0-8-15,0 0-3 16,0-4-1-16,0 4 4 16,0 0 2-16,0 0-2 15,0 0-2-15,0 0-7 0,0 0-7 16,0 0 0-1,0 0-2-15,0 0-6 0,0 0-55 16,0 0-31-16</inkml:trace>
  <inkml:trace contextRef="#ctx0" brushRef="#br0" timeOffset="48506.03">27767 3848 46 0,'0'0'63'0,"0"0"-21"16,0 0 12-16,0 0-2 16,0 0-11-16,0 0-5 15,2 0-5-15,-2 0-11 16,0 0-9-16,0 0-11 15,0 0-2-15,0 0-36 16,0 0-23-16,0 0-16 16,0 0-12-16,0 0-40 15</inkml:trace>
  <inkml:trace contextRef="#ctx0" brushRef="#br0" timeOffset="49024.42">27718 2942 81 0,'0'0'40'0,"0"0"10"15,0 0 5-15,0 0-9 16,0 0 2-16,0 0 1 15,-1 0-20-15,1 0-21 16,0 0-8-16,-2 0-36 16,1 0-49-16,-2 0 9 15,3 0-5-15,0-4-18 16</inkml:trace>
  <inkml:trace contextRef="#ctx0" brushRef="#br0" timeOffset="49469.71">27653 2195 38 0,'0'0'52'0,"0"0"-9"16,0 0 3-16,0 0-8 15,0 0-18-15,0 0 0 16,3-28-6-16,-3 28-4 16,0 0-6-16,0 0-4 15,0 0-13-15,0 0-31 0,0 4-6 16,0 5-4-16,-6-1-18 15</inkml:trace>
  <inkml:trace contextRef="#ctx0" brushRef="#br0" timeOffset="51065.4">27647 2080 56 0,'0'0'46'0,"0"0"6"15,0 0 7-15,0 0 21 16,0 0 35-16,0 0 59 16,0-24 67-16,-2 24 82 15,2 0 54-15,-1 0-5 0,-1 0-220 16,2 0-152-16,0 0 0 16,0 0 0-16,0 0 0 15,0 0 0-15,0 0 0 16,0 0 0-16,0 0 0 15,0 11 0-15,0 5 0 16,0 6 0-16,0 1 0 16,0 2 0-16,0 2 0 15,0 1 0-15,3 1 0 16,0-2 0-16,-1 0 0 16,-1-3 0-16,-1-2 0 15,0-4 0-15,0-4 0 16,0-6 0-16,0-3 0 0,0-4 0 15,0-1 0 1,0 0 0-16,0 0 0 0,0 0 0 16,0 0 0-16,0 0 0 15,0 0 0-15,0 0 0 16,0-1 0-16,0-8-590 16,-4-2-287-16,-7 0 534 15,1-2 186-15</inkml:trace>
  <inkml:trace contextRef="#ctx0" brushRef="#br0" timeOffset="51449.37">27414 2228 32 0,'0'0'81'0,"0"0"-17"16,0 0 21-16,0 0 6 15,0 0 28-15,0 0-16 16,16 0-54-16,11 0-27 16,15 0 3-16,15 0 16 15,7-4 32-15,2 1-13 16,-7 0-16-16,-8 0-21 16,-12 2-9-16,-13-1 17 15,-9 2 21-15,-9 0-18 16,-6 0 12-16,-2 0 34 0,0 0 34 15,0-2-8-15,0 2 66 16,0-1 2-16,0 1-71 16,0 0-28-16,0 0-29 15,0 0-23-15,0 0-23 16,0 0-63-16,0 0-133 16,0 0-224-16,0 0-148 15,0 0 196-15,0 0 181 16</inkml:trace>
  <inkml:trace contextRef="#ctx0" brushRef="#br0" timeOffset="52166.99">28185 2102 172 0,'0'0'125'0,"0"0"240"16,0 0 295-16,0 0 65 16,0 0-725-16,0 0 0 15,3-50 0-15,-3 48 0 16,0 2 0-16,0 0 0 16,0 0 0-16,0 0 0 15,0 0 0-15,0 0 0 0,0 10 0 16,2 8 0-16,-2 7 0 15,2 5 0-15,-2 4 0 16,0 1 0 0,0 2 0-16,0 0 0 0,0 0 0 15,0-1 0-15,0-2 0 16,0-1 0-16,0-4 0 16,0-6 0-16,0-9 0 15,0-10 0-15,0-4 0 16,0 0 0-16,0 0 0 15,0-6 0-15,0-6 0 16,0-8 0-16,0-4 0 16,0-2 0-16,0-6 0 15,0 1 0-15,0-6 0 16,0-5 0-16,0-2 0 0,0-1 0 16,0 4 0-16,0 9 0 15,0 5 0-15,0 6 0 16,0 2 0-16,0 4 0 15,0 2 0-15,0 2 0 16,0 4 0-16,0 3 0 16,0 1 0-16,0 3 0 15,0 0 0-15,0 0 0 16,0 0 0-16,0 0 0 16,0 0 0-16,0 0 0 15,0 6 0-15,-4 2 0 16,-3 3 0-16,-5 2 0 0,-6 2 0 15,-9 0 0-15,-6 3 0 16,-6-2 0-16,2-4 0 16,7-2 0-16,8-2 0 15,10-1-846-15,8 1 136 16,4 1 451-16,2-3 99 16</inkml:trace>
  <inkml:trace contextRef="#ctx0" brushRef="#br0" timeOffset="52948.15">27963 2527 41 0,'0'0'58'0,"0"0"13"16,0 0 15-16,0 0 23 16,0 0 48-16,0 0 51 15,2 0 45-15,17 0-31 0,15 0-129 16,19-1-33-16,15 0-23 15,1 1-16-15,-8 0 20 16,-18 0-13-16,-14 0-28 16,-16 0 21-16,-9 0-15 15,-4 0 32-15,0 0 17 16,0 0 41-16,0 0 1 16,0 0-63-16,0 0 24 15,-1 0-29-15,-4 0-29 16,0 0 5-16,-1 0 24 15,-2 0-11-15,-3 0-18 16,1-4-23-16,3 4-12 16,1 0-69-16,3 0-66 15,1 0-12-15,-1 0 88 0,0 0 39 16,-4 0 35-16,-1 0 10 16,-2 0 10-16,-5 0 0 15,-2 0 20-15,-6 0-40 16,-3 2 25-16,-3 1-15 15,-6-1 20-15,-1 0 5 16,-3 0 30-16,-2-2 7 16,2 0 38-16,3 0-30 15,9 0-33-15,10 0 51 16,11 0 41-16,6 0-21 16,0 0-23-16,0 0 30 15,7 0-105-15,18 0 0 16,13-1 0-16,9 1 0 0,4-3 0 15,-5 2 0-15,-7 0 0 16,-9 0 0-16,-9 1 0 16,-6 0 0-16,-8 0 0 15,-5 0-18-15,-2 0 12 16,0 0-133-16,0 0-123 16,-3-2-67-16,-17 2-206 15,-8-3 74-15,-9-3 268 16</inkml:trace>
  <inkml:trace contextRef="#ctx0" brushRef="#br0" timeOffset="56636.04">29239 5376 70 0,'0'0'36'16,"0"0"-5"-16,0 0 11 16,0 0 6-16,0 0-1 15,0 0 8-15,0 0 20 16,0 3 26-16,0-3 16 16,0 1-1-16,0-1 1 15,0 0-8-15,0 0-18 16,0 0-45-16,0 0 3 0,0 0-39 15,0 0-10-15,1 0-10 16,2 0-231-16,1 0-90 16,6 0 45-16,7 0 118 15</inkml:trace>
  <inkml:trace contextRef="#ctx0" brushRef="#br0" timeOffset="57147.74">30754 5499 45 0,'0'0'43'15,"0"0"-11"-15,0 0 4 16,0 0-6-16,0 0-11 16,0 0-7-16,2 0-8 15,-2 0 0-15,0 0 1 16,0 0 1-16,0 0 3 15,-3 0-5-15,-1 0-4 16,1 0-4-16,-2-1-9 0,-1-2-25 16,-2-1-14-1,0-1 2-15,-1 0-22 0</inkml:trace>
  <inkml:trace contextRef="#ctx0" brushRef="#br0" timeOffset="57476.17">30754 5499 15 0,'-74'-104'43'16,"74"102"-3"-16,0 2-5 15,0 0-7-15,0 0-3 16,0 0-3-16,0 0 3 16,0 0 9-16,0 0 4 15,0 0 11-15,0 0 3 16,0 0-1-16,0 0 8 0,0 0-2 15,0 0 5-15,0 0 20 16,0 0 7-16,0 0-13 16,0 0 14-16,0 0-3 15,0 0-23-15,0 0-9 16,0 0-23-16,0-1-8 16,0 1-24-16,0 0-115 15,0 0-132-15,0 0 13 16,0 0 18-16,0 0 61 15,0 0 37-15,0 0 19 16</inkml:trace>
  <inkml:trace contextRef="#ctx0" brushRef="#br0" timeOffset="58828.7">30605 4232 24 0,'0'0'44'0,"0"0"-17"15,0 0 10-15,0 0-12 16,0 0 2-16,0 0-4 16,-1 2 0-16,1-2-3 15,-2 0-6-15,2 0-4 16,0 0-2-16,0 0-6 16,0 0-2-16,0 0-19 15,0 0-31-15,0 0-17 16,0 0-10-16</inkml:trace>
  <inkml:trace contextRef="#ctx0" brushRef="#br0" timeOffset="59361.2">30511 3488 27 0,'0'0'39'0,"0"0"-11"16,0 0 11-16,0 0-9 16,0 0-6-16,0 0-1 15,0-13-8-15,0 13-6 16,0 0-1-16,0 0-4 16,0 0-2-16,0 0-2 15,0 0 0-15,0 0 0 16,0 0-17-16,0 0-24 15,-1 5-5-15,-1-1-10 16,1-3-32-16</inkml:trace>
  <inkml:trace contextRef="#ctx0" brushRef="#br0" timeOffset="62677.95">30766 4920 91 0,'0'0'32'16,"0"0"-16"-16,0 0 32 15,0 0 3-15,0 0-2 16,0 0 9-16,0 0 15 0,0 0 0 15,0 0-1-15,0 0-4 16,0 0-10-16,0 0-20 16,0 0-9-16,0 0-6 15,0 0-23-15,0-6-119 16,0-2-95-16,0-11-12 16,-7-8 43-16</inkml:trace>
  <inkml:trace contextRef="#ctx0" brushRef="#br0" timeOffset="63064.06">30644 4205 55 0,'0'0'48'0,"0"0"-9"0,0 0 25 16,0 0 0-16,0 0 9 16,0 0-6-16,3-7-14 15,-1 4-25-15,-1 0-18 16,1-2-10-16,1 2-4 16,-2-1-107-16,-1-5-32 15,0-5 9-15</inkml:trace>
  <inkml:trace contextRef="#ctx0" brushRef="#br0" timeOffset="64638.36">30632 3506 13 0,'0'0'18'16,"0"0"3"-16,0 0 7 0,0 0-1 16,0 0 5-16,0 0-4 15,-10-7 0-15,8 3-4 16,2-2 2-16,0 4 3 16,0 2 0-16,0-2-2 15,0 2-9-15,0 0-1 16,0 0 9-16,0 0 5 15,0 0 0-15,0 0-5 0,0 0-13 16,0 0-6 0,0 0-5-16,-1 0-2 0,-1 0-2 15,-1 0-5-15,3 0 5 16,-3 0 2-16,2 0 1 16,-2-1 3-16,-2-2 3 15,2-1-1-15,-2 0-3 16,2-1 4-16,-1 1-1 15,1-3 5-15,2 1 7 16,1-1 0-16,0-1 3 16,0-1-1-16,0 3 14 15,0 1-5-15,0 1-20 16,0-1 17-16,1 4-11 16,2 0-5-16,1 1-10 15,-4 0-5-15,0 0-13 0,0 0-17 16,0 1 2-16,0 10 11 15,0 2 22-15,-4 1 0 16,-5-2 7-16,-1-2 10 16,0-3 1-16,4-5 4 15,1 0 7-15,2-2-1 16,0 0 20-16,0-9 40 16,-3-6-41-16,5-1-28 15,-1 2 12-15,2 0 11 16,0 1-5-16,0 2 1 15,0 1-17-15,5 3-16 16,3 1 4-16,0 4-9 16,1 0-14-16,1 2-7 15,-1 0-21-15,2 2 21 0,-2 7 9 16,-3 2 7-16,-3 0-6 16,-3 1 11-16,0 2 4 15,0-1 20-15,-2 0 10 16,-5-5-5-16,0-2 15 15,0-3-12-15,6-3 28 16,-2 0 23-16,-2 0 5 16,-2-3 40-16,-2-10-73 15,2-3-10-15,2 0-6 16,5-1-22-16,0 0 56 16,0 3-38-16,0 0-24 15,11 4-11-15,0 4-46 16,-2 3 29-16,2 3-28 0,-1 0 11 15,-1 0 6 1,0 0-33-16,0 12 23 0,-2 2 21 16,-2 3 1-16,-5 1 10 15,0 2 12-15,0-2-1 16,-6 1 17-16,-6-5 16 16,0-3-10-16,2-4 17 15,-2-4-11-15,6-3 16 16,-2 0 13-16,1 0 29 15,0-2-5-15,1-9-5 0,1-3-82 16,2-3 0 0,3 1 0-16,0 3 0 0,0 0 0 15,0 2 0-15,2-1 0 16,8-1 0-16,2 5 0 16,1 0 0-16,1 5 0 15,-2 3 0-15,0 0-30 16,-1 0-16-16,-3 3 5 15,0 9 12-15,-4 1-5 16,-1 3 22-16,-3-2 6 16,0 2 12-16,0-2-6 15,-6 1 17-15,-8-2 6 16,-2-4 6-16,3 0 6 16,-2-5-18-16,6-4 41 15,1 0-45-15,1 0-13 0,3-3 0 16,-1-8 0-1,4-2 0-15,1 2 0 0,0-4 0 16,0 1 0-16,0 3 0 16,3 2 0-16,4 3 0 15,2 2 0-15,0 1 0 16,0 2 0-16,3 1-13 16,-5 0-33-16,-2 0 6 15,-2 0 5-15,-3 1-17 16,0 2 6-16,0 0-17 15,0 1-56-15,0 0-46 16,-3 1-102-16,0 2-89 16,-2 2-25-16,4-1 149 15,1-4 74-15</inkml:trace>
  <inkml:trace contextRef="#ctx0" brushRef="#br0" timeOffset="66110.34">30626 3454 35 0,'0'0'36'16,"0"0"8"-16,0 0-2 15,0 0 7-15,0 0 0 16,0 0 7-16,0 0 23 15,-16-10 0-15,16 10-16 16,0 0-37-16,0 0 4 16,0 0-19-16,0 0-7 15,0 0-2-15,0 0 7 16,0 0-3-16,0 0-6 16,0 0-8-16,19 0-24 15,15 0 17-15,14 0 15 0,7 0 19 16,-4 2-4-16,-12-2-2 15,-12 0-1-15,-9 0-5 16,-5 0 17-16,-8 0 25 16,-5 0 8-16,0 0 47 15,0 0-9-15,0 0-4 16,0 0-1-16,-2 0 8 16,-3 0-39-16,1 0-20 15,-2 0-23-15,2 0-16 16,-1 0-85-16,4 0-245 15,1 0-5-15,0 0 41 16,12 0 125-16</inkml:trace>
  <inkml:trace contextRef="#ctx0" brushRef="#br0" timeOffset="66875.27">31139 3403 121 0,'0'0'43'0,"0"0"53"16,0 0 24-16,0 0 97 15,0 0 92-15,0 0 78 16,-16-51 43-16,16 49-106 16,0-2-324-16,0 3 0 15,0 0 0-15,0 1 0 16,0 0 0-16,0 0 0 0,0 0 0 15,0 0 0 1,0 0 0-16,0 0 0 0,0 0 0 16,0 0 0-16,0 2 0 15,0 10 0-15,0 5 0 16,0 6 0-16,0 2 0 16,0 5 0-16,0 2 0 15,0 2 0-15,3-2 0 16,-2-5 0-16,1-3 0 15,-2-7 0-15,0-5 0 16,0-7 0-16,0-3 0 16,1-2 0-16,-1 0 0 0,0 0 0 15,0 0 0-15,2-13 0 16,-2-8 0-16,0-9 0 16,0-7 0-16,0 2 0 15,0 2 0-15,-2 5 0 16,-1 4 0-16,2 2 0 15,1-4 0-15,0 1 0 16,0 1 0-16,0 2 0 16,0 5 0-16,0 5 0 15,0 5 0-15,0 4 0 16,0 3 0-16,0 0 0 16,0 0 0-16,0 0 0 15,0 0 0-15,0 16 0 16,0 7 0-16,0 7 0 0,0 2 0 15,0-1 0-15,0-5 0 16,0-2 0-16,0-4 0 16,1-4 0-16,-1-4 0 15,2-1 0-15,-2-4 0 16,0 2 0-16,0-6 0 16,0-2 0-16,0-1 0 15,0 0 0-15,0 0 0 16,0 0 0-16,1 0 0 15,1 0 0-15,1 0 0 16,3 0-508-16,2 0-537 16,2 2 688-16</inkml:trace>
  <inkml:trace contextRef="#ctx0" brushRef="#br0" timeOffset="67366.25">31093 3643 42 0,'0'0'32'0,"0"0"9"16,0 0-3-16,0 0-7 0,0 0 4 16,0 0 1-16,-41 0 7 15,31 0 12-15,1 0 13 16,-2 0 2-16,2 0-5 16,1 0-9-16,-1 2-10 15,5 1-24-15,1-1-3 16,3-1-19-16,0-1 0 15,0 0-10-15,14 2-24 16,24-2 34-16,15 0 0 16,10 0 55-16,-2 0-22 0,-17 0-18 15,-14 0 15 1,-14-2-9-16,-9 1 15 0,-5 0 21 16,-2 1 9-16,0 0-4 15,0 0-58-15,0 0-4 16,-8 0-55-16,-6 0-89 15,-2 0-62-15,-4 0-35 16,-1 0 98-16,3 0 13 16</inkml:trace>
  <inkml:trace contextRef="#ctx0" brushRef="#br0" timeOffset="67765.19">31160 3238 64 0,'0'0'60'0,"0"0"17"16,0 0 14-16,0 0 48 15,0 0 61-15,0 0 48 16,32-46-22-16,-32 46-102 16,0 0-109-16,0 0-15 15,-4 0-15-15,-6 4 15 0,-3 5 5 16,-6 2 24-16,-4 0 11 16,-9 1 15-16,-4 1 3 15,0-1-27-15,3-2 7 16,8-3-28-16,9-2 1 15,10-3-11-15,2-2 0 16,4 0-127-16,0 0-209 16,10 0-3-16,17 0-18 15,6 0 139-15</inkml:trace>
  <inkml:trace contextRef="#ctx0" brushRef="#br0" timeOffset="68627.03">31211 3027 61 0,'0'0'47'0,"0"0"7"16,0 0-6-16,-37-78 0 16,23 61-2-16,-2 1-2 0,-4 2 2 15,-3 0 14-15,-7 0 4 16,0 0 0-16,-1 2 18 16,1 0-13-16,0 2 43 15,2 3-15-15,-2 1 16 16,3 3-36-16,-4 3 25 15,-4 0 7-15,-2 0-47 16,-4 0 18-16,0 8-26 16,2 4-48-16,2 4 15 15,1 2-15-15,2 2 5 16,4 0-6-16,1 1 35 16,2 0-29-16,1 2 11 15,-1 2 6-15,0 5-16 0,2 1 16 16,1 3 0-1,3 1 1-15,0 2 11 0,6 0-40 16,2-1 12-16,7 2-6 16,6 2 5-16,0 2-11 15,4 3 23-15,22 5 18 16,9 1-30-16,10 5 30 16,6-1-24-16,6-5-11 15,4-6-6-15,6-4 40 16,10-5-27-16,4-2-13 15,1-7 0-15,-2-2 0 16,-6-3 0-16,-7-9 0 16,-4-1 0-16,-8-8 0 15,-6-3 0-15,-6 0 0 0,-2-15 0 16,-1-7 0-16,-3-3 0 16,-1-7 0-16,-5-5 0 15,1-3 0-15,-6-7 0 16,-2-3 0-16,-9-1 0 15,-6-3 0-15,-3 2 0 16,-6 3 0-16,0 0 0 16,-3-3 0-16,-10 3 0 15,-1 0 0-15,-4 2 0 16,0 5 0-16,-5 1 0 16,-4 4 0-16,-6 4 0 15,-6 1 0-15,-7 5 0 16,4 6 0-16,1 6 0 0,2 5 0 15,-2 6 0-15,-5 4-363 16,-2 4-469-16,-10 13 304 16,-9 0 335-16</inkml:trace>
  <inkml:trace contextRef="#ctx0" brushRef="#br0" timeOffset="69895.67">28354 1728 41 0,'0'0'53'16,"0"0"13"-16,0 0-7 16,-6-84 9-16,-1 67 27 0,-2 0 37 15,-1 3 14 1,-3-1 36-16,0 1-26 0,-5 4-13 15,-3-2-45-15,-9 1-34 16,-7 2-19-16,-5-1-19 16,-3 3-21-16,-4 0 11 15,3 3 15-15,1 1-5 16,2 1 7-16,3 2 5 16,1 0 0-16,-2 2-5 15,-2 8-22-15,0 3 6 16,-2 1-11-16,3 2 16 15,-1 4-5-15,-2 3-6 16,5 2 0-16,1 6-5 16,1 3-6-16,5 6 0 0,0 3-6 15,5 2 6-15,5-2-16 16,2 1 10-16,5-1 6 16,5 2 11-16,2 4 23 15,3-1 0-15,2 3-28 16,4 0 11-16,0 2-17 15,6-1-6-15,16 0 6 16,11 1 0-16,10 1-11 16,7 0 28-16,6-5 0 15,7-3 6-15,1-8-11 16,8-5-7-16,1-8 13 16,0-7-1-16,-3-4 29 15,-6-5-34-15,-6-8 11 16,-4-1-6-16,0 0 12 15,1-14 30-15,-1-7-59 0,-6-9 0 16,-4-8 0-16,-8-7 0 16,-3-12 0-16,-8-5 0 15,-5-2 0-15,-5-6 0 16,-9 0 0-16,-6-1 0 16,0 1 0-16,-2 3 0 15,-10 5 0-15,-3 6 0 16,0 2 0-16,-4 6 0 15,-2 6 0-15,1 7 0 16,-5 8 0-16,-9 7 0 16,-18 12 0-16,-15 8-600 15,-11 0-291-15,-3 11 533 0</inkml:trace>
  <inkml:trace contextRef="#ctx0" brushRef="#br0" timeOffset="89113.86">30376 516 14 0,'0'0'27'0,"0"0"5"16,0 0-7-16,0 0 3 16,0 0-2-16,0 0 3 15,1-6 1-15,-1 6-2 16,0 0-5-16,0 0-6 15,0 0-4-15,0 0-4 16,0 0 2-16,0 0-2 0,0 0 6 16,0 0 11-16,0 0 3 15,0 0 7-15,0 0-2 16,0 0-3-16,0 0-7 16,0 0-3-16,0 0-16 15,0 0 6-15,0 0-6 16,0 0 6-16,0 0-7 15,0 5-4-15,-3 0 5 16,0 1 5-16,0 1-10 16,-1 0 5-16,-1 0 1 15,-1 2 2-15,0-1-1 16,-1 1 1-16,1-1-3 16,0 0 3-16,0-3-3 15,0 2-1-15,1 0-4 16,-1 3 0-16,0-2 2 0,0 4 1 15,-2-3-1-15,2 0 0 16,-2 0 3-16,2-3-3 16,1 1-2-16,0-1 0 15,0 1 4-15,1 0-2 16,-2 2 1-16,1-2-3 16,1 1-5-16,-2 1 5 15,1-1 2-15,1-1-2 16,-1 2 3-16,2-4 3 15,-1 2-6-15,2-1-4 16,-1-1 4-16,-1 2 0 16,3 0 4-16,-2 1-4 15,0-1 0-15,0 1-4 0,0 1 4 16,0 0 0-16,-2 0-2 16,2-2 8-16,-3 2-10 15,3-1 8-15,-1 0-4 16,-1 1 2-16,2-2-2 15,2 0 0-15,-2 2 5 16,0-1-5-16,0 1 0 16,1-1 2-16,-2 2-2 15,1-2 8-15,0 3-3 16,-2 1-5-16,1-2 0 16,-1 0 7-16,-1 3-4 15,-1-2 0-15,3 0-3 0,-1 1 5 16,-1-2-3-1,1 0 1-15,-1 0-3 0,-1 1 0 16,1-2 0 0,0 3 0-16,-1-1 0 0,-2 0 5 15,3 1 0-15,-2 1-2 16,1 1 2-16,1-2 0 16,-1-1-5-16,1 0 8 15,0 2-6-15,-1-2 6 16,0-1-5-16,1 2-6 15,0-1 6-15,0 1-3 16,0 1 0-16,-2 1 3 16,0 1 0-16,2-2-3 15,-2 3 0-15,2 0 3 0,-1-3-3 16,3 0 0-16,-2-2 3 16,-1 1-3-16,3 1 3 15,-3 1 6-15,1-1-3 16,0-2 17-16,0 1-23 15,0 1 25-15,-1 0-15 16,0-1 7-16,1 3 13 16,0-2-27-16,-1 1 21 15,-2 0-5-15,2-1-4 16,-1 3 1-16,-2 0 14 16,1 2-23-16,0-1-2 15,0 2 7-15,0-1 5 16,0-1 8-16,1 3-13 0,-2-5-7 15,3 2 3-15,-2-1 23 16,1 2-27-16,-2-4 33 16,1 4-19-16,0-1 9 15,-1 0-17-15,-1-1 24 16,2 4-24-16,-3-2 15 16,2-2 40-16,-1 3-34 15,-1-2-15-15,2 0 10 16,-1-1-10-16,1 2 43 15,-1-2-26-15,1 3-11 16,-2-1 39-16,0 1-39 16,0 2 7-16,-1 0-24 0,-1 5 52 15,-2-3-17 1,1 2-29-16,2 1 29 0,-1 0-28 16,1-1 11-16,1-1-17 15,-1 1-6-15,2 3 0 16,-1-1 5-16,-1 3-5 15,-1 1 18-15,-1 0-13 16,2 0 1-16,-3-1 12 16,0-1-13-16,0 1 7 15,1-3-6-15,-1 1-6 16,1 1 17-16,0-1-17 16,-2-2 0-16,0 4 6 15,1 1-6-15,-1-2 11 0,0 3-11 16,1-3 6-1,-1 1-6-15,-2-3 23 0,1 2-40 16,2 1 40 0,-4 0-40-16,4-1 17 0,-3 2 0 15,-2 3 6-15,1 0 5 16,-2 3-5-16,-2 1-6 16,3 1 12-16,-3 0 6 15,0 1-18-15,-2 2 0 16,0-2 0-16,0 6 0 15,0 4 0-15,-1-3 0 16,0 4 0-16,0-1 0 16,2 0 0-16,-3 0 0 15,1 2 0-15,-1-2 0 0,0 3 0 16,0 3 0-16,0-2 0 16,-2-1 0-16,2-1 0 15,-2 1 0-15,2-4 0 16,-2 0 0-16,0 1 0 15,-1-1 0-15,-1 1 0 16,2 0 0-16,-2-2 0 16,2 2 0-16,0 2 0 15,2 3 0-15,-2 0 0 16,0-1 0-16,0-2 0 16,-1-2 0-16,-1 2 0 15,-2-1 0-15,0 3 0 16,-1-2 0-16,-2 2 0 0,-2 0 0 15,-1-1 0-15,0 0 0 16,-2-1 0-16,5-2 0 16,2-1 0-16,4-2 0 15,3-3 0-15,2-2 0 16,4 0 0-16,1-5 0 16,0 0 0-16,3 0 0 15,-1-3 0-15,1 0 0 16,3-3 0-16,-1-2 0 15,4-5 0-15,0-1 0 16,1-5 0-16,2-1 0 16,2-4 0-16,1 0 0 15,0-4-36-15,3 0 30 16,0-2-23-16,0-1 1 0,0 0 22 16,0-3-64-16,0 0 1 15,0 1-45-15,0 0-90 16,-3-1-167-16,0 0-3 15,-1-3 42-15,-4 0 139 16,-1-7 23-16</inkml:trace>
  <inkml:trace contextRef="#ctx0" brushRef="#br0" timeOffset="110317.9">2952 1035 57 0,'0'0'75'0,"0"0"-2"16,0 0 18-16,0 0 40 16,0 0 39-16,0 0 56 15,0 0 44-15,0 0-36 16,0-57 0-16,0 57-55 15,0 0-35-15,-3 0-28 16,3 0-69-16,0 0-47 16,0 0 0-16,0 0 0 0,0 0 0 15,-3 0 0-15,0 11-36 16,-1 8 13-16,-5 4 11 16,0 8 12-16,-4 2 0 15,-1 3 12-15,-1 4 0 16,2 3 22-16,-1 6-21 15,4 3-13 1,4 0 0-16,1-1 0 16,1 0 0-16,2-2 0 0,1 2 0 15,1 4 0-15,0 1 0 16,0 2 0-16,1 0 0 16,7 1 0-16,-1-1 0 15,1-1 0-15,-4-5 0 16,2-5 0-16,-3-4 0 15,0-3 0-15,-3-4 0 0,0 0 0 16,0-3 0-16,0 0 0 16,-3 3 0-16,-6 0 0 15,-1 0 0-15,1-4 0 16,-2-3 0-16,-2-5 0 16,1-5 0-16,-6 0 0 15,-7 3 0-15,-8-1 0 16,-6 0 0-16,-6 3 0 15,-1-3 0-15,1-3 0 16,4-2 0-16,5-5 0 16,6-4 0-16,8-4 0 0,5-3 0 15,5 0 0-15,2 0 0 16,5-2 0 0,4-6 0-16,1-1 0 0,0-3 0 15,0 2 0-15,9-1 0 16,16-1 0-16,8 5 0 15,10 5 0-15,5 2 0 16,12 0 0-16,-2 15 0 16,-3 11 0-16,0 8 0 15,-10 7 0-15,-8 12 0 16,-10 6 0-16,-11 6 0 16,-8 5 0-16,-5 7 0 15,-3 4 0-15,0 5 0 16,-15 1 0-16,0 5 0 0,-1-1 0 15,5-3 0-15,2-6 0 16,8-14 0-16,1-14 0 16,0-10 0-16,12-7 0 15,7-3 0-15,6-3 0 16,5-2 0-16,3 0 0 16,6-5 0-16,-2-4 0 15,-1-4 0-15,-6-3 0 16,-3-3 0-16,-8-4 0 15,-13-1 0-15,-3-2 0 16,-3 0 0-16,0-1 0 16,0 2 0-16,0-2 0 0,-4 0 0 15,2-1 0-15,-1 2 0 16,-3 1 0-16,-1 5 0 16,-8 2-535-16,-9-5-622 15,-4-6 814-15</inkml:trace>
  <inkml:trace contextRef="#ctx0" brushRef="#br0" timeOffset="113843.31">16715 708 18 0,'0'0'59'0,"0"0"-9"16,0 0 4-16,0 0 10 15,0 0 7-15,0 0 20 16,0 0 28-16,0 0 8 0,0-52 23 16,2 52-15-16,-1 0-22 15,2 0-63-15,-1 0-23 16,2 0-27-16,2 0-31 16,4 4 6-16,4 9 25 15,2 3 8-15,4 2 17 16,4 6-16-16,3 1 0 15,1 3 18-15,2 5-8 16,-5-1 8-16,-5 3-9 16,-3 4-8-16,-8 1 5 15,-6 3-1-15,-3 2-4 16,0 3 20-16,-3 3 20 16,-9 4-19-16,-1 2 26 15,-2-2-9-15,-1 1-15 0,2-5 0 16,1-5 16-16,1-1-21 15,1-1 45-15,1 0-67 16,1-1 28-16,1 1-34 16,2 0 11-16,-2 2-5 15,0-3 5-15,5 1 1 16,2-3-24-16,1-5 12 16,0-2 0-16,3-5 6 15,10 0 11-15,7-2-17 16,5 1 0-16,6 0 6 15,8 1-12-15,9 0 6 0,7 1-34 16,2-2-45-16,1 0 5 16,0-4 3-16,-4-1 17 15,-5-5 16-15,-6-3 23 16,-5-6-1-16,-9-2 11 16,-5-4 5-16,-9-2 10 15,-6-1 1-15,-8 0-11 16,-1 0 26-16,0 0 44 15,0 0-42-15,0 0 26 16,-10 0-54-16,-8 4-27 16,-9 4 21-16,-9 7-15 15,-10 8 15-15,-2 3 1 0,-5 8 5 16,2 2 0-16,2 3 5 16,1-4-5-1,3 5 0-15,1 3 0 0,2 0 0 16,1 5-11-16,5 1-11 15,4 2 22-15,11 0 0 16,6 0 0-16,8 1 6 16,7 0-6-16,0 1 0 15,4 0 0-15,11 2 11 16,2 2 5-16,2 0 33 16,-1 6 2-16,1 7 28 15,-7 2-34-15,-3 3-5 16,-9-5-5-16,0-2 22 15,-15-3 13-15,-13-1-24 16,-9-1-10-16,-12 0-36 0,-13-3 0 16,-11-4 0-1,-9-5 0-15,-2-6 0 0,2-5 0 16,8-12 0-16,5-7 0 16,11-8 0-16,6-7 0 15,6-6 0-15,2 0-13 16,0-2-678-16,2-16-109 15,0-11 443-15</inkml:trace>
  <inkml:trace contextRef="#ctx0" brushRef="#br0" timeOffset="119891.4">5006 6245 45 0,'0'0'40'15,"0"0"6"-15,0 0 6 16,0 0-2-16,0 0 1 15,0 0 4-15,0 0-7 16,0 0-9-16,-4 14-5 16,4-12 8-16,0 2-15 15,0-1-6-15,9 4 9 0,9-3 8 16,7-4 33-16,7 0 49 16,5-2 28-16,0-14-8 15,2-3 2-15,-2-3-38 16,-1-3 43-16,-3-4-38 15,-3-3-30-15,-2-3-5 16,-4-5 12-16,-5-3-17 16,-2-5-5-16,-5 0-18 15,-5-1-16-15,-2 3-30 16,-5 2 0-16,0 2 0 16,0 1 0-16,0-2 0 15,-8 3 0-15,-2 2 0 16,7 2 0-16,-2 6 0 0,1 7 0 15,1 5 0-15,-3 4 0 16,-1 6 0-16,-1 4 0 16,-1 1 0-16,-7 3 0 15,-7 0 0-15,-4 8 0 16,-3 11 0-16,-1 5 0 16,4 4 0-16,2 4 0 15,4 7 0-15,3 2 0 16,5 6 0-16,10 4 0 15,3 0 0-15,3 3 0 16,22-4-18-16,11-4 18 16,7-7-18-16,8-6 12 15,4-5 6-15,-3-4 18 0,-5-2-7 16,-9-3 2 0,-12-2-13-16,-2-3 0 0,-10-5 0 15,-6-3 0-15,-8-3 0 16,3-3 0-16,-3 0 0 15,0 0 0-15,0 0 0 16,0 0 0-16,0 0-290 16,-3-6-622-16,0-8 351 15,3 0 293-15</inkml:trace>
  <inkml:trace contextRef="#ctx0" brushRef="#br0" timeOffset="120290.33">6012 5770 111 0,'0'0'68'16,"0"0"38"-16,0 0 43 0,0 0-7 16,0 0 7-16,0 0 32 15,8-16 6-15,14 12-31 16,11-3-36-16,10 0-4 15,3 1-89-15,-1 3 0 16,-9 3-27-16,-11 0-11 16,-11 0-49-16,-8 0-216 15,-6 8-143-15,0 7 91 16,-11 6 152-16,-14 5 37 16</inkml:trace>
  <inkml:trace contextRef="#ctx0" brushRef="#br0" timeOffset="120505.75">6051 6035 96 0,'0'0'92'16,"0"0"20"-16,0 0 38 16,98-27 20-16,-68 23 25 15,4 0-34-15,-4 0 13 16,-3 1-85-16,-3 1-60 15,-3 1-29-15,-2 1 0 16,-4 0-154-16,-3 0-283 16,-3 0 85-16,-1 0 170 15</inkml:trace>
  <inkml:trace contextRef="#ctx0" brushRef="#br0" timeOffset="121431.55">6983 5705 58 0,'0'0'91'0,"0"0"-37"15,0 0 1-15,0 0-16 0,0 0-28 16,0 0 10-16,0 0 2 15,-1 0 28-15,-4 1 38 16,1-1-33 0,3 0 8-16,1 0 16 0,0 0 25 15,0 0 40-15,0 0-19 16,0 0-89-16,0 0-37 16,0 0-21-16,0 0 21 15,0 0-12-15,0 0-9 16,0 0 17-16,0 0-5 15,0 0 5-15,-2 0 0 16,1 0 0-16,-4 6 4 16,-4 2 29-16,1 1 21 15,-6 0 18-15,0-4 3 16,4-2 2-16,2-2-16 0,4-1 81 16,-1 0 107-16,-1-9 45 15,2-9-290-15,3-2 0 16,1-3 0-16,0-1 0 15,1-3 0-15,14 1 0 16,0 1 0-16,7 2 0 16,2 3 0-16,0 4 0 15,1 3 0-15,1 3 0 16,1 3 0-16,1 5 0 16,2 2 0-16,1 0 0 15,3 4 0-15,-2 11 0 16,-4 6 0-16,-4 5 0 0,-5 6 0 15,-5 6 0-15,-10 3 0 16,-4 7 0-16,-1 8 0 16,-23 4 0-16,-12 3 0 15,-4-4 0-15,-11-6 0 16,-4-8 0-16,-6-8 0 16,-3-10 0-16,1-11 0 15,10-7 0-15,9-8-88 16,11-1 24-16,12 0 30 15,11-2 34-15,5-8 17 16,5 1 12-16,0 0-6 16,0 0 6-16,9 1 59 15,7 2-88-15,4 1 0 16,5 5 0-16,8 0 0 16,7 6 0-16,4 16 0 0,3 8 0 15,1 8 0-15,0 0 0 16,-2 1 0-16,-1-3 0 15,-6-9 0-15,-5-6 0 16,-7-9 0-16,-5-8 0 16,-5-4 0-16,-3 0 0 15,0-2 0-15,-5-10 0 16,-3-4 0-16,-6-4-425 16,0-3-570-16,-21-6 574 15</inkml:trace>
  <inkml:trace contextRef="#ctx0" brushRef="#br0" timeOffset="125005.3">4583 7972 30 0,'0'0'38'0,"0"0"11"16,0 0 2-16,0 0 6 15,0 0 17-15,0 0 49 16,0 0 37-16,-13-9 9 16,13 9 14-16,0-2-3 15,0 2-36-15,0-2-33 0,1 1-75 16,14 1-36-16,7 0 0 15,9 0 37-15,5 0 22 16,0 5-15 0,-3 7-28-16,-2 5 45 0,-7 3-44 15,-6 6-17-15,-3 5 0 16,-9 4 0-16,-3 6 0 16,-3 0 5-16,0 0 7 15,-12-3 16-15,-9-6-6 16,-4-4 12-16,4-4-22 15,0-7 5-15,6-7-11 16,8-4 28-16,4-5-22 16,3-1 16-16,0 0 18 0,0 0 30 15,7-12-42 1,11-8-34-16,7-5 0 0,5-2 0 16,6-6-23-16,4-1 23 15,-1-4 12-15,0 1 5 16,-5 2-17-16,-4 3 0 15,-2 6 0-15,-11 5 18 16,1 4 0-16,-11 7-18 16,-2 3 0-16,-2 4 0 15,-3 1 0-15,0 2 0 16,0 0 0-16,0 0 0 16,-3 0 0-16,-11 17 0 15,-4 5 0-15,-3 7 0 16,-1 3 0-16,7-1 0 0,5-2 0 15,5 1 0-15,5-2 0 16,0 0 0-16,2 1 0 16,18-1 0-16,6-3 0 15,7-3 0-15,1-2 0 16,-4-5 0-16,-6-4 0 16,-5-4 0-16,-8-4 0 15,-4-2 0-15,-6-1 0 16,-1 0 0-16,0 0 0 15,0 0 0-15,0-8 0 16,-4-7-232-16,-9-7-667 16,-10-2 291-16,-3-10 390 15</inkml:trace>
  <inkml:trace contextRef="#ctx0" brushRef="#br0" timeOffset="125664.38">4587 7685 33 0,'0'0'42'0,"0"0"6"15,0 0 6-15,0 0-1 16,0 0 7-16,0 0 21 15,-19-2 2-15,19 2 3 16,0 0-10-16,0 0-3 16,0 0-9-16,2 0-50 15,29 0-11-15,30 0-3 16,24 0 72-16,21 0 39 16,-3 0-58-16,-14-4 13 15,-20 0-1-15,-20 0 47 16,-22 1 13-16,-18 1-52 0,-6 2 46 15,-3 0 50 1,0 0-49-16,0 0-120 0,-11 0-23 16,-11 0-63-16,-3 0-224 15,-8 9-344-15,6 2 247 16,5 0 193-16</inkml:trace>
  <inkml:trace contextRef="#ctx0" brushRef="#br0" timeOffset="128568.1">5587 8536 2 0,'0'0'33'16,"0"0"5"-16,0 0-2 15,0 0 9-15,0 0 11 16,0 0 15-16,9-12 24 16,-9 8 39-16,0 3 76 15,3-1 83-15,-3 2 2 16,0 0-42-16,0 0-68 15,0 0-41-15,1 0-23 16,-1 0-85-16,0 0-36 16,2 0 0-16,-1 4 0 0,1 15 0 15,1 9 0 1,1 10 0-16,1 5 0 16,-1 0 0-16,-1 1 0 0,0-5 0 15,0-4 0-15,0-8 0 16,-1-8 0-16,-1-4 0 15,-1-6 0-15,0-5 0 16,0-3 0-16,0-1 0 16,0 0 0-16,0 0 0 15,0 0 0-15,0 0 0 16,0-7 0-16,0-7 0 16,0-4 0-16,0-4 0 15,-1-1-1227-15,-1-1 600 16</inkml:trace>
  <inkml:trace contextRef="#ctx0" brushRef="#br0" timeOffset="129045.97">6229 8201 27 0,'0'0'64'16,"0"0"-19"-16,0 0 12 16,0 0 1-16,0 0 7 15,0 0 12-15,0-5 2 0,0 2-8 16,3 0-13-16,13-1-4 15,9-4 21-15,8 4-20 16,0-3-17-16,-5 3-26 16,-7 2-5-16,-6 2-7 15,2 0-72-15,-3 2-226 16,-5 16 82-16,-9 4 91 16</inkml:trace>
  <inkml:trace contextRef="#ctx0" brushRef="#br0" timeOffset="129251.2">6252 8404 75 0,'0'0'77'16,"0"0"24"-16,0 0 14 0,0 0 12 16,0 0 13-16,0 0-22 15,84-11-9-15,-68 11-26 16,1 0-75-16,-5 0-8 15,-2 0-64-15,-1 0-235 16,3 0 41-16,1 0 92 16,1 0 23-16</inkml:trace>
  <inkml:trace contextRef="#ctx0" brushRef="#br0" timeOffset="140820.91">7007 1872 13 0,'0'0'13'16,"0"0"3"-16,0 0-1 16,0 0 6-16,-7-77 5 15,4 63-3-15,-3 4-5 16,0-1 9-16,1 6 5 15,-2-1 17-15,6 2 11 16,-2 3 31-16,1-1 58 16,2 1 20-16,0-1 39 15,0 1 26-15,0 0 2 0,0-1 14 16,0 1-33-16,0 0-37 16,0 1-180-16,0 0 0 15,0 0 0-15,0 0 0 16,0 0 0-16,0 1 0 15,0 16 0-15,6 12 0 16,6 8 0-16,0 11 0 16,1 7 0-16,-2 5 0 15,-4 4 0-15,1 1 0 16,-3 4 0-16,0 2 0 16,-5 1 0-16,0 1 0 15,0-4 0-15,0-5 0 16,0-8 0-16,0-5 0 15,0-3 0-15,0-4 0 0,0-3 0 16,0-3 0-16,0-3 0 16,0-4 0-16,0-3 0 15,0-1 0-15,0-5 0 16,-2-4 0-16,2-6 0 16,0-2 0-16,0-4 0 15,0-2 0-15,0-2 0 16,0 1 0-16,0 1 0 15,0 2 0-15,0-2 0 16,0-1 0-16,0-2 0 16,0-1 0-16,0 0 0 15,0 0 0-15,0 0 0 16,0 0 0-16,0 0 0 0,0 0 0 16,0 0 0-16,0 0 0 15,2 0 0-15,7 0 0 16,3 0 0-16,7 0 0 15,11 0 0-15,11-3 0 16,14 2 0-16,12-2 0 16,9 2 0-16,5-1 0 15,-1 1 0-15,2 1 0 16,-1 0 0-16,4 0 0 16,4 0 0-16,11 0 0 15,9 0 0-15,7 0 0 16,-1 1 0-16,3-1 0 0,-3 0 0 15,0 0 0-15,-6 0 0 16,-6 0 0-16,1 2 0 16,-4-1 0-16,3 2 0 15,3 0 0-15,-1 0 0 16,-3-1 0-16,-2 0 0 16,-4-2 0-16,-2 0 0 15,-2 0-18-15,-2 0-23 16,-5 0-34-16,-4 0 52 15,2 0 17-15,0 0 0 16,-3 0-57-16,-3 0-40 16,-5 0 92-16,-2 0-46 15,-3 0 46-15,-3 0-6 0,-4 0-11 16,-5 0 6-16,0 0-5 16,-1 0 27-16,-9 0-33 15,-2 0 28-15,-7 0-6 16,-8-2 16-16,-7 0-5 15,-9-1 6-15,0 1 10 16,-2 0-10-16,-2-1 10 16,-2 1-16-16,-2 1 0 15,-2-1 22-15,1 1-6 16,-3-1-16-16,0-2 34 16,0-2 11-16,0-2 51 15,0-1-33-15,0-2-11 16,0-1 34-16,0-4-34 15,0-4-10-15,0-1-42 0,0-8 0 16,0-4 0-16,0-5 0 16,0-6 0-16,0-5 0 15,0-2 0-15,0-4 0 16,0 0 0-16,0-6 0 16,0 1 0-16,0-1 0 15,4 2 0-15,-4 7 0 16,0 2 0-16,2 4 0 15,-2 1 0-15,1 5 0 16,1 2 0-16,-2 5 0 16,0 7 0-16,1 3 0 15,1 4 0-15,-2 5 0 16,1 4 0-16,1-1 0 0,-1 4 0 16,1 0 0-16,-2 3 0 15,3 0 0-15,-2 0 0 16,2-1 0-16,-1 0 0 15,1 0 0-15,-2 0 0 16,1 3 0-16,0-4 0 16,0 4 0-16,-1 0 0 15,-1-1 0-15,0 2 0 16,0 1 0-16,0 0 0 16,0 0 0-16,0 0 0 15,0 0 0-15,0 0 0 16,0 0 0-16,0 0 0 0,0 0 0 15,-1 0 0-15,-11 0 0 16,-6 0 0-16,-12 0 0 16,-10 0 0-16,-11 0 0 15,-8 0 0-15,-10-1 0 16,-10-4 0-16,-7 0 0 16,-13-1 0-16,-3-1 0 15,-8-1 0-15,1 1 0 16,-3 0 0-16,-5 0 0 15,-6-1 0-15,-1 3 0 16,-1-1 0-16,4 3 0 16,0-1 0-16,7 1 0 15,3 0 0-15,4 0 0 0,5 2 0 16,5 0 0-16,2 1 0 16,4 0 0-16,1 0 0 15,5 0 0-15,6 0 0 16,5 0 0-16,0 0 0 15,0 0 0-15,-2 0 0 16,-2 0 0-16,5 0 0 16,6 0 0-16,6 0 0 15,4 0 0-15,5 0 0 16,4 0 0-16,2 2 0 16,1 0 0-16,2-1 0 15,-2-1 0-15,3 0 0 16,-2 0 0-16,3 0 0 15,4 0 0-15,2 0 0 0,7 2 0 16,4-1 0-16,2-1 0 16,7 0 0-16,-1 0 0 15,-1 0 0-15,4 0 0 16,-2 0 0-16,-3 0 0 16,1 0 0-16,-3 0 0 15,-3 0 0-15,1 0 0 16,1 0 0-16,-1-4 0 15,4 1 0-15,3 0 0 16,0 2 0-16,3-1 0 16,1 1 0-16,1 1 0 0,1-1 0 15,2 1 0 1,-4 0 0-16,4-2 0 0,-2 2 0 16,-2-1 0-16,-2 1 0 15,-2-1 0-15,-1 1 0 16,-4 0 0-16,1 0 0 15,-3 0 0-15,-2 0 0 16,4 0 0-16,1 0 0 16,4 0 0-16,6 0 0 15,5 0 0-15,4 0 0 16,0-2 0-16,0-1 0 16,1 3 0-16,29-2-910 15,19-9 77-15,21-12 605 16</inkml:trace>
  <inkml:trace contextRef="#ctx0" brushRef="#br0" timeOffset="144888.28">3355 1858 120 0,'0'0'23'0,"0"0"25"0,0 0 18 16,0 0 26-16,0 0 86 15,0 0 62-15,0 0 94 16,-19-50-108-16,19 50-153 16,0 0-73-16,0 11-83 15,8 12 19-15,3 12 64 16,1 4 15-16,0 1-5 15,-2-5-5-15,1-7 5 16,-4-10-10-16,1-7 0 16,-4-9 24-16,-1-2 22 15,3 0 202-15,9-18 188 0,5-9-436 16,8-8 0 0,0 1 0-16,-1 1 0 0,-2 5 0 15,-7 4 0-15,-4 7 0 16,-5 6 0-16,-5 3 0 15,3 8-186-15,7-1-1006 16,13-5 708-16</inkml:trace>
  <inkml:trace contextRef="#ctx0" brushRef="#br0" timeOffset="145567.14">7137 174 45 0,'0'0'65'0,"0"0"8"16,0 0 6-16,0 0 67 15,0 0 156-15,0 0 166 16,-24-48 72-16,24 48-211 0,0 0-329 15,0 0 0-15,0 0 0 16,2 3 0-16,10 20 0 16,7 9 0-16,8 12 0 15,3 4 0-15,-2-4 0 16,-3-6 0-16,-7-9 0 16,-3-13 0-16,-6-9 0 15,-1-7 0-15,5 0 0 16,8-14 0-16,16-17 0 15,11-7 0-15,7-4 0 16,-4-2 0-16,-9 6 0 16,-14 8 0-16,-6 8 0 15,-11 9 0-15,-7 9 0 0,-1 3 0 16,-1 1 0 0,4 2 0-16,10 21-1392 0,5 3 1023 15,-6 7 201-15</inkml:trace>
  <inkml:trace contextRef="#ctx0" brushRef="#br0" timeOffset="148693.29">10118 249 15 0,'0'0'45'15,"0"0"-7"-15,0 0 3 16,0 0-7-16,0 0 13 0,0 0 18 15,-10-43 33-15,10 41 94 16,0 1 68-16,0 1 42 16,0 0-107-16,0 0-59 15,0 0-65-15,0 0-71 16,0 3-60-16,1 14-35 16,14 9 95-16,0 6 0 15,4 2 16-15,-2-1 0 16,-4-4-6-16,2-5 6 15,-5-9 10-15,-4-7-15 16,-1-6 49-16,-2-2 62 16,3 0 228-16,13-13-314 15,11-12-36-15,15-8 0 16,10-5 0-16,2-5 0 16,1 0 0-16,-2 2 0 0,-3 3 0 15,-7 9 0-15,-7 4 0 16,-8 5 0-16,-7 7 0 15,-10 3 0-15,-6 3 0 16,-5 4 0-16,-3 3 0 16,0 0 0-16,0 0 0 15,0 0 0-15,0 0 0 16,0 0 0-16,-8 0-82 16,-9 0-590-16,-7 7-186 15,-6 7 608-15,-2 4 86 16</inkml:trace>
  <inkml:trace contextRef="#ctx0" brushRef="#br0" timeOffset="154828.13">7167 3101 11 0,'0'0'23'0,"0"0"0"0,0 0 3 16,0 0 1-16,0 0 6 15,0 0 7-15,-18-45 9 16,18 42 13-16,0 3 22 16,-3 0 16-16,3 0 12 15,0 0 5-15,0 0 11 16,0 0-6-16,0 0-20 15,0 0-51-15,0 0-24 16,0 2-27-16,0 16-27 16,0 13 27-16,3 11 50 15,3 15 39-15,4 8 57 16,-2 8 42-16,1 9-14 16,1 6-59-16,1 0-22 0,1 1-11 15,1-3-82-15,-4-1 0 16,0-3 0-16,-4-3 0 15,-4-1 0-15,2-10 0 16,-3-11 0-16,0-12 0 16,0-15 0-16,0-14 0 15,0-7 0-15,0-4 0 16,0-4 0-16,0 1 0 16,0-2 0-16,0 0 0 15,0 0 0-15,0 0 0 0,0 0 0 16,0 0 0-1,0 0 0-15,0 0 0 0,0 0 0 16,1 0 0-16,-1 0 0 16,2 0 0-16,-1 0 0 15,7 0 0-15,7 0 0 16,22 0 0-16,14 0 0 16,22 0 0-16,12-3 0 15,12-2 0-15,4 3 0 16,4-1 0-16,10-2 0 15,1 3 0-15,9-3 0 16,10 1 0-16,6-5 0 16,5 1 0-16,4 0 0 15,4-1-13-15,-2 4-10 16,0 1 23-16,3 1 12 0,-4 1-1 16,-2 0-11-16,-6 0-40 15,-6-2-1-15,0 0 24 16,-5-2-18-16,-10 0-45 15,-7-1 28-15,-7 0 29 16,-11 0-22-16,-9 0 45 16,-13 0-34-16,-10 1-5 15,-6 2 33-15,-3 1 0 16,-1 1-22-16,-6-1 28 16,-9 0-16-16,-4 0 16 15,-4 1 5-15,-1 0-5 16,2 1-5-16,0-1 5 0,-2 1 0 15,0-2 5-15,-7 1-5 16,-8 1-16-16,-7-2 16 16,-4 3 22-16,-4-1-17 15,1-2 23-15,-1-1-11 16,1-2 6-16,1 0-12 16,4-5 0-16,-2 1 0 15,-2-1-5-15,0-4 0 16,-3-1-6-16,0-7 39 15,0-4-4-15,-5-5-1 16,-8-5 1-16,1-3-30 16,1-3 7-16,1 1-6 15,4-1 17-15,5-3 35 16,-1-2-35-16,1-4-23 16,-1-2 29-16,-1-2-18 0,0 6 25 15,-2 2-36 1,-2 5 0-16,1 2 0 0,0 4 0 15,-1 3 0-15,-1 2 0 16,1 5 0-16,2 6 0 16,2 4 0-16,0 5 0 15,2-1 0-15,-1 5 0 16,1 1 0-16,1 1 0 16,0 2 0-16,0 0 0 15,0 1 0-15,0-1 0 0,0 3 0 16,0-2 0-1,0 3 0-15,0 0 0 0,0 0 0 16,0 0 0-16,0 0 0 16,0 0 0-16,0 0 0 15,0-2 0-15,0 2 0 16,0-2 0-16,0-1 0 16,0 0 0-16,0-1 0 15,-2 1 0-15,1 0 0 16,-2 0 0-16,1 2 0 15,1-1 0-15,-2 1 0 16,2 1 0-16,1 0 0 16,-3 0 0-16,-3-2 0 0,-2 1 0 15,-5-2 0 1,-5 1 0-16,-9 1 0 0,-11 0 0 16,-9-1 0-16,-10 2 0 15,-2-1 0-15,0 1 0 16,1 0 0-16,3 0 0 15,-3 0 0-15,-10 0 0 16,-4 0 0-16,-6 0 0 16,-4-2 0-16,-3 1 0 15,1 0 0-15,-5 1 0 16,-1-2 0-16,-1 1 0 16,2-1 0-16,1 1 0 15,1 0 0-15,6-2 0 16,-2 1 0-16,-2 1 0 15,-3 0 0-15,0-1 0 0,1 1 0 16,7 1 0-16,7-2 0 16,4 2 0-16,1 0 0 15,2 0 0-15,2 0 0 16,3 0 0-16,1 2 0 16,2-1 0-16,0 1 0 15,-1-1 0-15,-1-1 0 16,2 0 0-16,6 0 0 15,3 0 0-15,7 0 0 16,3 0 0-16,-2 0 0 16,-3-1 0-16,-5-4 0 15,-2 1 0-15,1 1 0 16,2 1 0-16,5-1 0 16,4 2 0-16,0 1 0 0,-1 0 0 15,7-2 0-15,0 2 0 16,2-2 0-16,3 1 0 15,-1 0 0-15,5 1 0 16,2-1 0-16,3 1 0 16,2-2 0-16,1 2 0 15,2-1 0-15,-2 1 0 16,2-2 0-16,-2 1 0 16,2 0 0-16,-2-2 0 15,-2 1 0-15,-3 0 0 0,-2 0 0 16,3-1 0-1,1 3 0-15,5-1 0 16,2-1 0-16,3 2 0 0,3 0 0 16,-1 0 0-16,1 0 0 15,0 0 0-15,-3 0 0 16,-1-1 0-16,-1 1 0 16,-1-3 0-16,-1 2 0 15,4-1 0-15,1 1 0 16,1-1 0-16,4 2 0 15,2 0 0-15,1 0 0 16,0 0 0-16,0 0 0 16,0 0 0-16,0-3 0 15,0 3 0-15,0 0 0 16,0 0 0-16,0-1 0 0,0 1 0 16,0 0 0-16,0 0 0 15,0 0 0-15,0 0 0 16,0 0 0-16,0 0 0 15,0 9 0-15,0 6 0 16,3 10 0-16,2 3 0 16,1 8 0-16,0 6 0 15,0 8 0-15,-1 6 0 16,2 6 0-16,-4 2 0 16,-3 4 0-16,2-1 0 15,-2 1 0-15,1-4 0 16,1-5 0-16,1-7 0 0,1-8 0 15,1-4 0-15,-1-4 0 16,3-3 0-16,-1-3 0 16,-1-3 0-16,-2 0 0 15,0-6 0-15,-3-1 0 16,0-3 0-16,0-3 0 16,0 0 0-16,0 0 0 15,0 2 0-15,0-1 0 16,0-1 0-16,0 1 0 15,0-3 0-15,0 0 0 16,0-1 0-16,0-3 0 16,0-1 0-16,0-1 0 15,0-1 0-15,0 1 0 0,0-2 0 16,0 1 0-16,0-1 0 16,0 0 0-16,0 0 0 15,0 1 0-15,0-2 0 16,0-1 0-16,0 0 0 15,0-1 0-15,0-1 0 16,0 0 0-16,0 2 0 16,0-2 0-16,0 0 0 15,0 0 0-15,0 0 0 16,0 0 0-16,0 0 0 16,0 0 0-16,0 0 0 15,0 0 0-15,0 0 0 16,0 0 0-16,0 0 0 15,13 0 0-15,10 0 0 0,10 0 0 16,10 0 0 0,5 0 0-16,8 0 0 0,9 0 0 15,10 0 0-15,8 0 0 16,8-2 0-16,4-2 0 16,6 1 0-16,-2-1 0 15,-5 4 0-15,-3-2 0 16,-3 1 0-16,0 0 0 15,1-1 0-15,5 1 0 16,3-2 0-16,5 1 0 16,5-2 0-16,-2 1 0 15,-2 2 0-15,-2-1 0 16,-5 2 0-16,-4 0 0 0,-4-1 0 16,-4 1 0-16,1 0 0 15,3 0 0-15,0-1 0 16,1-1 0-16,-5 1 0 15,-5 1 0-15,-4-2 0 16,-5 1 0-16,-5-1 0 16,-1 0 0-16,-1-1 0 15,3-3 0-15,1 2 0 16,2 0 0-16,-4 0 0 16,-5 0 0-16,-2 4 0 15,-3-2 0-15,-4 2 0 16,-3 0 0-16,-4-1-13 0,-5-1-4 15,-1 0 17-15,-1-1 0 16,0 0 6-16,-4 2-12 16,-5-1 6-16,1 2 0 15,-2 0 0-15,0 0 0 16,1 0 0-16,-3 0 0 16,-1 0 0-16,-3 0 0 15,-8 0-6-15,-2 0 6 16,-1 0 0-16,-4 0 0 15,-1 0 6-15,-4 0 0 16,-1 0-6-16,0 0 6 16,0 0-1-16,0 0 8 15,0 0-13-15,0 0 0 0,0 0 0 16,0 0 0 0,0-4 0-16,0-7 0 0,0-7 0 15,2-4 0-15,-2-5 0 16,0-5 0-16,0-7 0 15,-11-6 0-15,-2-4 0 16,2-2 0-16,2-1 0 16,-1 1 0-16,3-1 0 15,-1-3 0-15,-1-4 0 16,-1 0 0-16,-1-1 0 16,-2 3 0-16,7 6 0 15,-3 2 0-15,3 5 0 0,1-1 0 16,0 6 0-16,3 5 0 15,1-1 0-15,-1 7 0 16,2 2 0 0,-1 5 0-16,1 6 0 0,-2 1 0 15,1 4 0-15,-1 1 0 16,1 2 0-16,1 4 0 16,-2-1 0-16,2 1 0 15,0 3 0-15,0-1 0 16,0-1 0-16,0 1 0 15,0 1 0-15,0-2 0 16,0 2 0-16,0 0 0 16,0-1 0-16,-3 1 0 15,3 0 0-15,0 0 0 0,-3 0 0 16,3 0 0-16,-2 0 0 16,-1 0 0-16,-2 0 0 15,-4 0 0-15,-8 0 0 16,-8 0 0-16,-13 0 0 15,-11 0 0-15,-10 0 0 16,-16 0 0-16,-10 0 0 16,-3 0 0-16,-9 0 0 15,-5 0 0-15,0 0 0 16,0 0 0-16,1 0 0 16,1 0 0-16,-5 0 0 15,-5 0 0-15,-2 0 0 16,-1 0 0-16,2 0 0 0,4 0 0 15,4 0 0-15,6 0 0 16,4 0 0-16,8 0 0 16,6 4 0-16,3 3 0 15,0 1 0-15,0 0 0 16,-1 1 0-16,3 1 0 16,7-2 0-16,3-1 0 15,4 0 0-15,1-2 0 16,-1 1 0-16,3-2 0 15,4-1 0-15,5 1 0 16,3-1 0-16,3 1 0 16,-5 1 0-16,-3 0 0 15,-2 0 0-15,3 0 0 16,6 0 0-16,4-1 0 0,0-1 0 16,0 1 0-16,-1 0 0 15,3 0 0-15,-3 3 0 16,-1-1 0-16,1 0 0 15,2 0 0-15,3-1 0 16,8-1 0-16,1 0 0 16,4-1 0-16,0-1 0 15,5-2 0-15,-5 1 0 16,1-1 0-16,-3 0 0 16,-3 0 0-16,2 0 0 15,3 0 0-15,2 0 0 0,4 1 0 16,1-1 0-16,-3 2 0 15,6-1 0-15,-4-1 0 16,-2 0 0-16,0 0 0 16,-1 2 0-16,3-2 0 15,3 0 0-15,7 1 0 16,2-1 0-16,1 0 0 16,-2 2 0-16,-5 2-519 15,-5 2-192-15,-9-6 215 16,-4 0 277-16</inkml:trace>
  <inkml:trace contextRef="#ctx0" brushRef="#br0" timeOffset="167082.5">7322 7782 6 0,'0'0'20'0,"0"0"1"16,0 0-1-16,0 0-9 16,0 0-4-16,0 0 3 15,0 0-2-15,3-32-1 16,-3 32 4-16,0 0 4 16,0 0 2-16,0 0 0 15,0 0 6-15,0-2 2 16,0 1 4-16,0-2 5 0,0 1-7 15,0 0-1 1,0 0-3-16,0-1 9 0,0 0 1 16,0-1-3-16,3 0 4 15,-3 0-7-15,0-2 2 16,0 0 11-16,3 1 22 16,-3 1-9-16,0 1 17 15,0 0 2-15,0 0-2 16,0 2-22-16,0 1 13 15,0 0-7-15,0 0-21 16,0 0-33-16,0 0 0 16,0 1-37-16,0 16-29 15,0 11 66-15,-11 14 45 16,-2 10 5-16,-2 8 26 0,2 7-10 16,7 6-2-16,6 5 17 15,0-1-13-15,6 1 14 16,16-7-17-16,5-5-25 15,7-7 27-15,2-7-16 16,3-6 18-16,1-9-28 16,-4-8 22-16,-5-9-34 15,-4-8-12-15,-10-5 18 16,-6-4-12-16,-6-2-23 16,-5-1-34-16,0 0-163 15,0 0-222-15,0-12-356 16,0-9 418-16,-5-9 111 15</inkml:trace>
  <inkml:trace contextRef="#ctx0" brushRef="#br0" timeOffset="167978.63">7875 8021 120 0,'0'0'41'15,"0"0"-38"-15,0 0 39 0,0 0-23 16,0 0 19-16,0 0 1 16,-8 44-2-16,5-34 2 15,0-4-12-15,1-5 10 16,1-1 4-16,1 0 52 15,0 0 76-15,-2-4 108 16,2-10 18-16,0-4-249 16,0 3-9-16,0 0-16 15,0 8 0-15,2 4 22 16,-1 1-5-16,-1 2-38 16,2 0-17-16,-2 0-4 15,1 11-17-15,1 3 12 16,-2 0 26-16,0 0 5 0,0-2 0 15,-3-1 6-15,-3-6 15 16,1-2-9-16,1-3-1 16,-1 0 38-16,-2 0 92 15,2-16 25-15,-1-3-72 16,5-5-53-16,1-3-16 16,0-1-30-16,0 1 0 15,9 4 0-15,7 2 0 16,8 6 0-16,3 4 0 15,10 5 0-15,-1 5 0 16,6 1 0-16,-5 0 0 16,0 16 0-16,-7 7 0 15,-4 4 0-15,-7 12 0 16,-10 7 0-16,-9 7 0 0,-1 8 0 16,-26 2 0-1,-12-2 0-15,-9-5 0 0,-7-8 0 16,-3-10 0-16,-2-7-30 15,3-12-16-15,11-9 28 16,9-9 18-16,14-1 0 16,7-5 41-16,7-13 12 15,9-4-53-15,0 0 0 16,3-1 0-16,21 4 0 16,7 8-24-16,5 2 18 15,6 9 6-15,5 0 6 16,3 0-6-16,7 15 0 15,-1 0 6-15,-1 4-1 16,-3 0-5-16,-10 0-11 16,-6 0 5-16,-9-4 6 0,-6 0 12 15,-8-5-12-15,-5-4 0 16,-5-4 0-16,-3-2 0 16,0 0 5-16,0 0-5 15,0 0-46-15,0 0-162 16,0-4-304-16,0-5-159 15,0-4 324-15,0-4 181 16</inkml:trace>
  <inkml:trace contextRef="#ctx0" brushRef="#br0" timeOffset="168654.17">8626 8363 66 0,'0'0'88'16,"0"0"-47"-16,0 0 74 16,0 0 21-16,0 0-29 15,0 0 17-15,5-9 38 16,-5 7 25-16,0-1 36 16,0-3-41-16,0 0 31 15,0-3-8-15,0 0-95 16,0 1-22-16,1 3-88 0,1 2 0 15,-1 3 0 1,-1 0 0-16,0 0 0 0,3 0 0 16,1 1 0-16,-1 4 0 15,-1 3 0-15,-2-1 0 16,0 1 0-16,0 2 0 16,-5-3 0-16,-6-2 0 15,0-1 0-15,2-3 0 16,2-1 0-16,2 0 0 15,2 0 0-15,2 0 0 16,-1-5 0-16,2-3 0 16,0 1 0-16,0 0 0 15,0 1 0-15,0 2 0 16,5 2 0-16,1 1 0 0,-1 1 0 16,1 0 0-16,-1 0 0 15,-2 0 0-15,3 1 0 16,-4 3 0-16,-2 1 0 15,0-1 0-15,0 2 0 16,0-2-24-16,-8 1 6 16,2-4 18-16,-2-1 12 15,3 0 18-15,0 0-30 16,2 0 0-16,2 0 0 16,-1-4 0-16,2-2 0 15,0 0 0-15,0 2 0 16,0 1 0-16,0 2 0 15,0 0 0-15,0 1 0 0,0 0 0 16,0 0 0 0,3 0-36-16,5 0-409 0,0 0-229 15,-5 0 147-15,-3 4 315 16</inkml:trace>
  <inkml:trace contextRef="#ctx0" brushRef="#br0" timeOffset="170159.61">7173 655 30 0,'0'0'23'16,"0"0"0"-16,0 0-3 16,0 0 0-16,0 0 1 15,0 0-2-15,-18 7 5 16,58-24 8-16,17 0-12 15,14 4 9-15,4 6 3 16,-2 7 7-16,-6 1-4 16,-7 20 8-16,-14 11-25 15,-11 5-7-15,-16 8-1 0,-11 1-2 16,-8 2 3-16,-17-2-3 16,-23 0-2-16,-11-6 11 15,-10-4 14-15,-9-9-6 16,1-8 17-16,2-9 14 15,12-7-7-15,16-3 37 16,17-1 94-16,13-19 135 16,7-7-177-16,2-4-74 15,19-2-64-15,23 4-33 16,15 5-19-16,9 10 36 16,2 11 1-16,-5 3-32 15,-11 14 37-15,-19 16-49 16,-14 8-12-16,-19 9-22 0,-8 6 59 15,-34 6 9 1,-18 2 25-16,-16-4 0 0,-3-5 13 16,0-10-13-16,9-11 41 15,15-14-15-15,16-12 42 16,13-5 17-16,16-6 120 16,8-17-29-16,2-7-80 15,27-5-96-15,30-3-11 16,25 2-96-16,22 7-68 15,2 8 31-15,-10 14 60 16,-24 7 79-16,-26 1-8 16,-26 22-42-16,-20 8-97 15,-16 12 84-15,-39 8 61 16,-24 7 7-16,-22-4 41 0,-4-10 8 16,11-16 74-1,24-15 38-15,22-13-2 0,23-8-6 16,20-29 80-16,5-16-141 15,36-14-92-15,31-5-52 16,30 6-97-16,15 9-52 16,3 15 94-16,-18 12 86 15,-30 14 21-15,-31 13-11 16,-27 3 11-16,-9 21-126 16,-30 11 55-16,-21 7 66 15,-17 2 5-15,-10-3 23 16,5-9-9-16,18-12 15 15,25-12 6-15,18-5 40 16,12-5 123-16,3-20-103 16,33-9-95-16,27-5-272 0,29-4-327 15,27 2 215-15,10-2 182 16,3 1 17-16</inkml:trace>
  <inkml:trace contextRef="#ctx0" brushRef="#br0" timeOffset="171344.47">10255 834 84 0,'0'0'47'0,"105"-24"6"16,-47 24 2-16,3 3-5 15,-6 19-1-15,-3 8 7 16,-11 1-7-16,-16 6-1 16,-13-2-2-16,-12 3-22 15,-12 0-14-15,-34-2-6 16,-11-6 11-16,-14-9-6 15,-6-10 54-15,3-11 23 16,11 0 78-16,14-23 116 16,14-10 34-16,16-5-11 15,15-5-164-15,4-3-40 16,29 4-99-16,24 4 0 16,20 10 0-16,15 12 0 0,13 14 0 15,7 2 0-15,-8 12 0 16,-21 15 0-16,-27 7-24 15,-28 6-23-15,-24 10-51 16,-24 8 75-16,-46 3 17 16,-34 2 12-16,-22-5 6 15,-11-11-1-15,10-17 6 16,20-16 18-16,29-14 35 16,32-1-23-16,31-26-47 15,16-9 0-15,46-7 0 16,36-3 0-16,36 0 0 15,25 7 0-15,14 7 0 0,-10 10 0 16,-14 11 0 0,-37 8 0-16,-39 3 0 0,-34 3 0 15,-24 15 0-15,-39 8 0 16,-28 5 0-16,-33 0 0 16,-13-6 0-16,8-10 0 15,26-11 0-15,37-4 0 16,33-2 0-16,9-16 0 15,45-8 0-15,34-1 0 16,24-2 0-16,10 5-290 16,-17 7-78-16,-35 7 89 15,-34 8 241-15,-27 2 21 0,-16 0-126 16,-31 7 28-16,-18 6 91 16,-7 0 18-16,0-3 6 15,14-7 21-15,21-3-6 16,18 0-6-16,14-7 124 15,5-11 100-15,17-5-16 16,21-4-106-16,16-1-100 16,16 6-11-16,8 8-11 15,-2 7 0-15,-17 7-32 16,-21 0 27-16,-26 9-4 16,-12 15-98-16,-42 10 73 15,-27 6 45-15,-30-1 35 16,-12-7 4-16,4-10 23 0,23-14 28 15,27-8 36 1,27-8 199-16,23-20-208 0,7-12-117 16,40-8 0-1,23-3 0-15,28-1 0 0,3 7 0 16,-3 10 0-16,-18 10 0 16,-27 11 0-16,-26 13 0 15,-20 1-530-15,-5 24-288 16,-38 14 465-16,-31 9 229 15,-20 3 3-15</inkml:trace>
  <inkml:trace contextRef="#ctx0" brushRef="#br0" timeOffset="172905.34">8068 2015 11 0,'0'0'24'0,"0"0"1"16,0 0 5-16,0 0-2 15,0 0 8-15,0 0 1 16,-49-87 10-16,43 71 4 16,-3-2 34-16,-2-1 40 15,-2 1 45-15,-1-2 70 16,-2 0 65-16,1 1-13 15,-1 2-23-15,2 2-56 16,0 4-154-16,0 5-59 16,-8 5 0-16,-10 1 0 15,-8 3 0-15,-11 14 0 16,-4 4 0-16,3 3 0 0,-2 4 0 16,5 1 0-16,1 4 0 15,-1 5 0-15,1 6 0 16,2 8 0-16,7 6 0 15,5 6 0-15,7 2 0 16,8 5 0-16,8 2 0 16,5 1 0-16,6 0 0 15,0-2 0-15,20-7 0 16,13-10 0-16,13-7 0 16,16-7 0-16,19-11 0 15,17-10 0-15,8-13 0 16,-4-7 0-16,-11-12 0 15,-11-13 0-15,-17-5 0 0,-9-7 0 16,-6-7 0-16,-2-12 0 16,-4-12 0-16,-8-9 0 15,-7-3 0-15,-13-1 0 16,-11 5 0-16,-3 5 0 16,-10-1 0-16,-21 5 0 15,-6 3 0-15,-10 5 0 16,-5 5 0-16,-3 5 0 15,-3 7 0-15,4 8 0 16,0 11 0-16,7 12 0 16,8 11 0-16,12 0-403 15,21 23-549-15,9 4 520 16,46-1 249-16</inkml:trace>
  <inkml:trace contextRef="#ctx0" brushRef="#br0" timeOffset="173827.2">10835 1936 48 0,'0'0'60'0,"0"0"18"16,0-72 12-16,-7 48 67 16,-8-1 65-16,0 2 153 15,-4 2 11-15,0 2 7 16,-3 4-155-16,-3 4-238 15,-5 4 0-15,-3 3 0 0,-8 4 0 16,-2 0 0-16,-8 12 0 16,1 9 0-16,-3 7 0 15,5 6 0-15,-1 7 0 16,3 9 0-16,4 3 0 16,6 8 0-16,6 2 0 15,9 4 0-15,9 0 0 16,12 1 0-16,0-2 0 15,24-2 0-15,18-2 0 16,18-7 0-16,13-10 0 16,18-12 0-16,6-15 0 15,9-13 0-15,-6-5 0 16,-11-5 0-16,-14-17 0 0,-10-11 0 16,-14-7 0-1,-9-6 0-15,-9-9 0 0,-12-5 0 16,-11-9 0-16,-10-5 0 15,-3-5 0-15,-31-1 0 16,-8 4 0-16,-13 4 0 16,-6 7 0-16,-5 5 0 15,-3 9 0-15,4 9 0 16,2 9 0-16,11 12 0 16,7 13 0-16,5 8 0 15,6 20-735-15,-2 18-202 16,4 5 708-16</inkml:trace>
  <inkml:trace contextRef="#ctx0" brushRef="#br0" timeOffset="175459.64">3282 1586 56 0,'0'0'47'15,"0"0"7"-15,0 0 4 16,0 0 19-16,0 0 14 16,0 0 23-16,0 0 7 15,6-34-24-15,3 34-72 16,13 6-22-16,11 12-1 16,12 9 44-16,10 8 55 15,-3 9-14-15,-4 4 53 16,-11 5-15-16,-10 2-21 15,-12 3-42-15,-15 0 7 16,0-5-9-16,-9-8 51 0,-12-12-15 16,0-10 36-1,8-12 1-15,1-5-97 0,3-6-36 16,6 0 0 0,-3-7 0-16,3-12 0 0,3-6 0 15,0-9 0-15,3-5 0 16,19-8 0-16,4-4 0 15,5 0 0-15,1 4 0 16,-4 4 0-16,-1 2 0 16,-5 6 0-16,-1 2 0 15,-3 3 0-15,-5 3 0 16,1 2 0-16,-5 7 0 16,-4 3 0-16,-3 4 0 0,-2 5 0 15,0 5 0 1,0 1 0-16,0 0 0 0,0 0 0 15,-9 0 0-15,-3 14 0 16,-7 9 0-16,-2 4 0 16,-3 9 0-16,2 3 0 15,5 2 0-15,4 3 0 16,8-6 0-16,5-3 0 16,0-4 0-16,11-5 0 15,11-4 0-15,2-4 0 16,4-2 0-16,-4-5 0 15,3-2 0-15,-6-5 0 16,1-1 0-16,-8-2 0 16,-1-1 0-16,-8 0 0 0,-5 0 0 15,0 0 0-15,0 0 0 16,0 2 0-16,0 5 0 16,-8 8-818-1,1 8-106-15,-1 5 739 0</inkml:trace>
  <inkml:trace contextRef="#ctx0" brushRef="#br0" timeOffset="176279.21">3046 3096 113 0,'0'0'80'0,"0"0"39"16,0 0 71-16,48-72 64 15,-29 65 58-15,2 7-112 16,4 0-131-16,4 7-37 16,-2 17 9-16,3 8 61 0,-8 11-42 15,-11 7-16 1,-7 7 7-16,-4 1 17 0,0-2-34 16,-12-6 23-16,0-10-28 15,-1-15 0-15,5-10 0 16,7-11-12-16,1-4 41 15,0 0 1-15,0-17-59 16,12-10 0-16,7-12 0 16,9-6 0-16,2-5 0 15,0-2 0-15,3-3 0 16,-2-1 0-16,-1 0 0 16,0 6 0-16,-8 7 0 15,-5 11 0-15,-11 9 0 16,-6 9 0-16,0 7 0 15,0 5 0-15,0 2 0 0,-3 0 0 16,-11 8 0-16,-8 13 0 16,-5 10 0-16,0 7 0 15,6 2 0-15,6-1 0 16,6-1 0-16,6-1 0 16,3 0 0-16,0-2 0 15,12-1 0-15,8-2 0 16,3-2 0-16,3-5 0 15,1-3 0-15,0-7 0 16,-2-6 0-16,-1-4 0 16,-2-4 0-16,-1-1-24 15,0 0-785-15,-4 0 26 0,-6 0 517 16</inkml:trace>
  <inkml:trace contextRef="#ctx0" brushRef="#br0" timeOffset="176616.11">3679 3298 64 0,'0'0'86'15,"0"0"-13"-15,0 0 35 16,0 0-28-16,0 0-8 16,0 0 57-16,55 69 17 15,-55-25-12-15,-3 6 33 16,-19 5 42-16,-1-8-3 0,1-11 21 15,8-13-27 1,10-11-54-16,4-10-146 0,0-2 0 16,19 0 0-16,17 0 0 15,15-4 0-15,5-7 0 16,-6-2 0-16,-6 1 0 16,-18 4 0-16,-14 5 0 15,-11 2 0-15,-1 1 0 16,-4 0 0-16,-17 12 0 15,-6 8-874-15,-7-1 165 16,1-5 459-16,6-8 75 16</inkml:trace>
  <inkml:trace contextRef="#ctx0" brushRef="#br0" timeOffset="178584.5">7962 1978 64 0,'0'0'41'15,"0"0"-18"-15,0 0 23 16,0 0-4-16,-16-86 10 0,2 71-5 16,-2-2-6-16,-2 5 23 15,0 1-15-15,0 1-7 16,-3 4 10-16,-6 0-3 15,-10 5-12-15,-12 1-22 16,-8 0-2-16,-4 9 22 16,1 8-2-16,5 3-11 15,7 8-1-15,2 7-12 16,4 7-3-16,2 9 0 16,3 9 8-16,4 3-5 0,5 5-9 15,8 5 13 1,4 6-6-16,16 1-4 15,0-2 1-15,34-6 19 0,26-13-6 16,23-11 14 0,19-10 22-16,13-10-6 0,1-13 3 15,-7-11-16-15,-8-4 53 16,-8-7 24-16,-9-18 45 16,-7-7-30-16,-13-5-19 15,-13-8 13-15,-17-5-51 16,-13-9 29-16,-11-5-39 15,-10-2-59-15,0-2 0 16,-17 0 0-16,-15-1 0 16,-5 0 0-16,-8 4 0 15,-4 6 0-15,-2 9 0 0,3 11 0 16,4 8 0 0,5 11-94-16,9 12-325 0,3 8-203 15,5 10 118-15,10 15 265 16,12 0 96-16</inkml:trace>
  <inkml:trace contextRef="#ctx0" brushRef="#br0" timeOffset="179390.45">10934 1840 75 0,'0'0'40'15,"0"0"27"-15,-60-89-1 16,31 66 6-16,-9 5 11 16,-11 6 0-16,-12 9 36 0,-6 3-20 15,-8 3 9 1,-1 19 10-16,-3 9 7 0,-6 7-30 15,-2 7-16-15,1 4-20 16,11 5 37-16,8 3-49 16,10 1 7-16,11 2-38 15,13 3-5-15,14-1-6 16,9 1-5-16,10 3-11 16,11 0-5-16,33 2 0 15,23-4 16-15,27-7 16 16,25-5 6-16,21-13 0 15,14-15-1-15,0-14 46 16,-17-10-11-16,-21-10-56 16,-28-17 23-16,-22-11 16 15,-14-12 36-15,-10-13-23 0,-9-17 17 16,-9-8-17-16,-17-8 7 16,-7 1-59-16,-10 4 0 15,-26 5 0-15,-15 6 0 16,-10 6 0-16,0 7 0 15,-2 10 0-15,5 15 0 16,6 20 0-16,4 18-546 16,-7 11-199-16,-6 30 294 15,-5 8 253-15</inkml:trace>
  <inkml:trace contextRef="#ctx0" brushRef="#br0" timeOffset="180329.1">7937 3282 62 0,'0'0'42'16,"0"0"10"-16,3-93 9 15,-3 63 25-15,-5 2 24 16,-14 3 38-16,-6-1 21 15,-7 5 61-15,-5 5 15 16,-5 4-50-16,-6 8-29 16,-7 4-104-16,-4 4-1 15,-4 21-38-15,-3 10 17 0,2 12-17 16,1 7-6 0,2 6 12-16,6 4 5 0,10 0 18 15,12 2-52-15,14 8 12 16,16 1-7-16,6 1 1 15,36-4 6-15,25-7-12 16,23-7 0-16,14-10 11 16,5-13 12-16,-3-16 1 15,-9-18 5-15,-3-2-11 16,-3-29-18-16,-6-8 0 16,-4-10 0-16,-12-6 0 15,-15-6 0-15,-16-12 0 16,-22-3 0-16,-13-3 0 15,-5 1 0-15,-33 3 0 0,-13 3 0 16,-13 1 0 0,-6 8 0-16,1 6 0 0,2 9 0 15,10 12 0-15,5 12 0 16,10 10 0-16,8 13 0 16,9 0 0-16,8 29-937 15,10 14 256-15,7 6 463 16,28 0 90-16</inkml:trace>
  <inkml:trace contextRef="#ctx0" brushRef="#br0" timeOffset="181651.74">10891 3046 80 0,'0'0'50'15,"0"0"10"-15,0-77 5 0,-11 52 23 16,-1 3 45-16,-4 4 31 16,1 3 68-16,-6 4-28 15,-7 7-31-15,-14 4-43 16,-12 0-52-16,-13 19 4 15,-6 12-27-15,-1 11 18 16,2 9-39-16,2 6 0 16,3 10-6-16,14 5 24 15,12 6-18-15,18 5-5 16,20 6-6-16,3 1 6 16,39-2-23-16,22-8-6 15,17-14 35-15,19-15-24 16,15-13 30-16,4-15-17 15,5-16-24-15,-5-7 0 16,-8-11 0-16,-14-17 0 0,-12-7 0 16,-15-9 0-16,-14-12 0 15,-9-12 0-15,-13-9 0 16,-15-4 0-16,-16 1 0 16,0 6 0-16,-31 8 0 15,-18 5 0-15,-14 6 0 16,-17 8 0-16,-5 4 0 15,0 8 0-15,7 7 0 16,14 4 0-16,10 5 0 16,8 4 0-16,10 2 0 0,9 5 0 15,10 2 0 1,6 2 0-16,2 4 0 0,1-2 0 16,1 1 0-16,0 0 0 15,-1-1 0-15,-5 1 0 16,4-1 0-16,-5 2 0 15,-3 0 0-15,-6 0 0 16,1 0 0-16,-5 0 0 16,-2 7 0-16,3 5 0 15,-3 3 0-15,1 5 0 16,-2 7 0-16,-1 5 0 16,-2 6 0-16,-1 6 0 15,-1 3 0-15,1 4 0 16,1 1 0-16,5 4 0 0,4 2 0 15,12 5 0-15,6 8 0 16,6 2 0-16,9 1 0 16,22-5 0-16,19-10 0 15,17-8 0-15,21-7 0 16,22-10 0-16,19-11 0 16,5-10 0-16,11-9 0 15,-10-4 0-15,-15-7 0 16,-13-13 0-16,-21-8 0 15,-14-6 0-15,-14-6 0 16,-11-7 0-16,-7-9 0 16,-12-11 0-16,-13-2 0 15,-12-3 0-15,-3 2 0 16,-18 5 0-16,-19 0 0 16,-9 0 0-16,-9 2 0 0,-7 2 0 15,0 7 0-15,-2 6 0 16,1 10 0-16,5 10 0 15,1 5 0-15,5 9 0 16,-2 6 0-16,-1 8 0 16,-3 0-180-16,-5 19-887 15,-3 5 526-15,4-1 308 16</inkml:trace>
  <inkml:trace contextRef="#ctx0" brushRef="#br0" timeOffset="185736.57">9148 7915 76 0,'0'0'50'0,"0"0"1"16,0 0 28-16,0 0 16 15,0 0 41-15,0-73 57 16,0 61 84-16,-1 6 0 16,-1-1 34-16,2 4-35 15,-1 2-68-15,1 1-190 16,0 0-18-16,0 0 0 16,0 0 0-16,0 0 0 15,0 0 0-15,0 0 0 0,0 0 0 16,0 0 0-1,0 0 0-15,0 0 0 0,0 0 0 16,0 0 0-16,0 0 0 16,0 6 0-16,0 6 0 15,0 4 0-15,0 5 0 16,0 6 0-16,0 5 0 16,0 5 0-16,0 2 0 15,1 4 0-15,4 3 0 16,-1 1 0-16,-1 0 0 15,3-1 0-15,-3-4 0 16,0-8 0-16,0-4 0 0,-3-7 0 16,3-7 0-1,-3-5 0-15,0-6 0 0,3-3 0 16,-3-2 0-16,0 0 0 16,0 0 0-16,0 0 0 15,0 0 0-15,0 0 0 16,0 0 0-16,0 0 0 15,0 0-637-15,-11 1-274 16,-11 3 568-16</inkml:trace>
  <inkml:trace contextRef="#ctx0" brushRef="#br0" timeOffset="186506.84">8617 8442 32 0,'0'0'48'0,"0"0"1"0,0 0 2 15,0 0 2-15,0 0 13 16,0 0 21-16,31-47 5 16,-29 45-3-16,-2 2-42 15,0 0-26-15,0 0-7 16,0 0-14-16,0 0-44 15,0 3 34-15,-2 2 10 16,-4 1 12-16,1-2-10 16,0-2 13-16,2-1 3 15,2-1 2-15,-1 0 10 16,2 0-2-16,0 0 8 16,0 0 8-16,0-6-5 15,0 2 18-15,0 1-11 0,0 2-9 16,2 0-10-16,-1 1-27 15,1 0-12-15,-2 0-22 16,0 0 0-16,0 0 10 16,0 0 8-16,0 0-5 15,0 0 18-15,0 0 3 16,0 0 7-16,-2 0 26 16,-4 0 10-16,3 0-9 15,0-3-7-15,1-3-7 16,2-1 1-16,0 1-9 15,0 0-12-15,0-2-12 16,16 1 3-16,7 3 14 0,9 3-5 16,-1 1 4-16,3 0 42 15,-4 0 11-15,-9 8-6 16,-3 5 1-16,-8 4-22 16,-5 5-30-16,-5 9 20 15,0 4 9-15,-13 7-13 16,-12-1 15-16,-3-6-21 15,0-10-10-15,7-9-175 16,12-15-153-16,9-1 11 16,3-23 27-16,24-14 25 15</inkml:trace>
  <inkml:trace contextRef="#ctx0" brushRef="#br0" timeOffset="187085">9496 7604 12 0,'0'0'74'0,"0"0"-10"15,0 0 12-15,0 0 9 16,0 0 32-16,0 0-23 16,0-34-7-16,24 44-34 15,12 16 88-15,10 12 170 16,2 11-25-16,1 15-30 16,-4 10 30-16,-7 12-181 15,-10 13-105-15,-17 2 0 16,-11-1 0-16,0-6 0 0,-15-10 0 15,-9-14 0-15,-1-13 0 16,1-15 0 0,10-18 0-16,4-12 0 0,6-6 0 15,1-5 0-15,1-1 0 16,1 0 0-16,-2 0 0 16,0 0 0-16,-2 0 0 15,1 0 0-15,4 0-704 16,0-4-134-16,16-14 499 15</inkml:trace>
  <inkml:trace contextRef="#ctx0" brushRef="#br0" timeOffset="187816.4">11471 8016 42 0,'0'0'67'15,"0"0"-20"-15,0 0 19 16,-79-13 2-16,73 13 12 15,3 0 3-15,1 0 17 16,2-1 7-16,0 1 18 16,0-3 24-16,0 0 10 15,25-1-28-15,34-7-102 16,38 1 26-16,40-2-26 16,17 3 8-16,-2 2 10 15,-14 0-47-15,-25-2-21 0,-27 2 21 16,-28 2 10-16,-25 0 1 15,-21 2 10-15,-10 2 49 16,-2-1 46 0,0 1-15-16,0 1-67 0,-3-1-34 15,-12 0-6-15,-6 1 6 16,-6 0-331-16,0 0-176 16,9 0 93-16,5 0 157 15,7 0 108-15</inkml:trace>
  <inkml:trace contextRef="#ctx0" brushRef="#br0" timeOffset="188294.6">12792 7668 55 0,'0'0'79'0,"0"0"16"15,0 0 72-15,0 0 108 16,0 0 255-16,0 0-75 16,-19-49-181-16,19 49-204 15,0 1-70-15,10 13-110 16,15 6 110-16,9 4 63 0,7 1-11 15,2-1-10-15,0-4-42 16,-1-3 0-16,-2-4 0 16,-9-7 0-16,-8-1 0 15,-13-3 0-15,-5 0 0 16,-5-1 0-16,0 1 0 16,0 4 0-16,-2 3 0 15,-17 10 0-15,-4 6 0 16,-11 6 0-16,-3 1 0 15,-2 4 0-15,-1-1 0 16,1 2 0-16,3-1 0 16,5-2 0-16,6-5 0 15,8-7-244-15,11-4-418 0,6-5 50 16,3-6 308-16,31-7 137 16</inkml:trace>
  <inkml:trace contextRef="#ctx0" brushRef="#br0" timeOffset="189116.86">14904 7386 68 0,'0'0'77'0,"0"0"26"15,-24-80 51-15,18 59 95 16,0 6 147-16,3 4 63 16,2 6 17-16,-1 4-411 15,1 1-65-15,1 1 0 16,0 23 0-16,0 12 0 15,6 8 0-15,9 5 0 16,7-4 0-16,5-3 0 16,6-4 0-16,1-7 0 15,3-5 0-15,2-9 0 16,0-8 0-16,-3-5-88 16,-2-4-136-16,-6-5 77 15,-4-14 87-15,-7-6 60 16,-4-6 11-16,-7-2-11 0,-3-6 16 15,-3 1-16-15,0 0 22 16,0 3-16-16,-9 5 5 16,0 10 11-16,5 5 23 15,1 9 51-15,3 5 8 16,0 1-104-16,0 0-29 16,0 11-57-16,0 12-10 15,0 8 96-15,0 6 6 16,3 8-6-16,8 3 0 15,2 4 11-15,-3 3 6 16,2-2-6-16,-6-2-5 16,-2-1 5-16,-4-4 6 15,0-1 6-15,0-1-12 16,-12-4 1-16,-7-8-1 0,-3-5 1 16,1-9-1-16,1-8 12 15,3-8 6-15,3-2 29 16,0 0-58-16,0-2-144 15,2-11-268-15,5 1-218 16,7-2 203-16,5 1 225 16</inkml:trace>
  <inkml:trace contextRef="#ctx0" brushRef="#br0" timeOffset="189469.92">15802 7797 129 0,'0'0'111'0,"0"0"103"15,0 0 161-15,0 0 170 16,0 0 11-16,0 0-439 16,3-49-117-16,-3 49 0 15,0 0 0-15,0 14 0 16,2 9 0-16,-2 5 0 15,0 3 0-15,0 2 0 16,0-6 0-16,1-4 0 0,1-5 0 16,-1-7 0-16,5-6 0 15,-5-2 0-15,2-3 0 16,0 0 0-16,-1 0 0 16,0 0 0-16,-1 0 0 15,1-1-123-15,-1-8-682 16,1-5 116-16,-2-10 439 15</inkml:trace>
  <inkml:trace contextRef="#ctx0" brushRef="#br0" timeOffset="189915.69">15737 7418 146 0,'0'0'91'0,"0"0"73"15,0 0 57-15,0 0 12 16,0 0 44-16,0 0-46 16,1-1-71-16,-1 1-67 15,0 0-31-15,0 0 6 16,0 0 24-16,0 0 23 16,0 0-21-16,0 0-94 15,0 0 0-15,0 0 0 16,0 0 0-16,0-2 0 15,0 2 0-15,2 0 0 0,-1 0 0 16,1 2 0 0,1 9 0-16,0 6 0 0,-2-1 0 15,-1 2 0 1,0-6 0-16,0-2 0 0,0-3 0 16,0-6 0-16,0-1 0 15,0 0 0-15,0 0 0 16,-4-3 0-16,-2-12 0 15,-5 0 0-15,2-1 0 16,3 1 0-16,3 3 0 16,2 6 0-16,1 3 0 15,0 3 0-15,4 0-678 16,22 0-262-16,11 0 654 16</inkml:trace>
  <inkml:trace contextRef="#ctx0" brushRef="#br0" timeOffset="191832.84">16669 7329 58 0,'0'0'33'16,"0"0"23"-16,0 0-2 16,0 0-7-16,0 0 14 15,0 0 20-15,-14 9 26 16,14-9 23-16,0 0-14 15,0 0-20-15,14 0-26 16,19 0-15-16,18-10 100 16,10 0-101-16,-2 0-8 15,-14 1 3-15,-16 4-49 16,-16 2-10-16,-12 3-189 16,-1 0-140-16,0 0 32 15,-8 11 151-15,-14 12 85 16,-10 4-5-16,-8 5-16 0</inkml:trace>
  <inkml:trace contextRef="#ctx0" brushRef="#br0" timeOffset="192051.57">16700 7536 5 0,'0'0'43'0,"0"0"0"16,0 0 7-16,0 0-6 16,0 0-2-16,0 0 24 15,81 10 42-15,-32-10-3 16,3 0 33-16,-3 0-6 15,-10 0-2-15,-9 0-30 16,-12 0-9-16,-10 0-10 16,-7 0-30-16,-1 0-12 0,0 0-39 15,0 0-72 1,-5 0-249-16,-3 0-44 0,0 0 134 16,2 3 82-16</inkml:trace>
  <inkml:trace contextRef="#ctx0" brushRef="#br0" timeOffset="192448.65">17885 7185 101 0,'0'0'86'16,"0"0"54"-16,0 0 91 16,0 0 149-16,0 0 167 15,0 0-27-15,0-49-478 16,0 49-42-16,0 0 0 16,0 0 0-16,0 11 0 15,1 14 0-15,5 15 0 16,2 12 0-16,4 5 0 15,-2 2 0-15,1-3 0 16,-1-8 0-16,-4-8 0 0,-1-11 0 16,-1-7 0-1,-2-11 0-15,-1-6 0 0,-1-5 0 16,0 2 0-16,0-2 0 16,-3 0 0-16,-12 0-1145 15,-7-10 551-15,-7-1 411 16</inkml:trace>
  <inkml:trace contextRef="#ctx0" brushRef="#br0" timeOffset="192631.17">17652 7477 25 0,'0'0'103'0,"0"0"2"16,0 0 43-16,0 0 30 15,0 0-99-15,120-30 16 16,-49 24-19-16,11 1-53 0,5-2-23 15,-2 0-65-15,-3 2-159 16,-3-4-24-16,-13-4 95 16,-16-4 18-16</inkml:trace>
  <inkml:trace contextRef="#ctx0" brushRef="#br0" timeOffset="192981.55">18598 7139 87 0,'0'0'56'16,"0"0"68"-16,11-79 127 16,-7 60 214-16,-1 8 292 0,1 5-450 15,-2 6-307-15,-2 0 0 16,0 0 0-16,3 1 0 16,1 22 0-16,4 13 0 15,0 9 0-15,-1 7 0 16,-3 6 0-16,-2 5 0 15,-2 5 0-15,0-2 0 16,0-5 0-16,0-12 0 16,0-10 0-16,0-13 0 15,0-12 0-15,0-7 0 16,0-5 0-16,0-2 0 16,0 0 0-16,0 0 0 15,0 0 0-15,0-7 0 0,0-6 0 16,0-8 0-16,0 0 0 15,-18-6-979-15,-10-3 157 16</inkml:trace>
  <inkml:trace contextRef="#ctx0" brushRef="#br0" timeOffset="194445.55">4874 9994 67 0,'0'0'50'16,"0"0"16"-16,0 0 7 15,0 0 27-15,0 0 36 16,0 0-14-16,31-52-34 15,5 48-23-15,9 4 3 16,5 0 16-16,0 6 31 16,-4 13-30-16,-6 8-40 15,-4 11 30-15,-11 5-16 16,-11 6-20-16,-7 5 24 16,-7 1-27-16,-15 3 7 15,-19 4-10-15,-8-3 10 16,-7-4-15-16,0-13-12 15,15-15-10-15,14-13 0 16,10-11 16-16,10-3-16 0,0-3 130 16,0-22 136-16,13-12-272 15,12-11 0-15,11-4 0 16,6-3 0-16,10 1-59 16,0 7-45-16,-1 1-34 15,-5 8 48-15,-5 4 45 16,-13 6 33-16,-4 7 24 15,-9 3-1-15,-6 6 17 16,-5 5 6-16,-4 4 57 16,0 3 12-16,0 0-91 0,0 0-12 15,-7 13-92-15,-8 13 46 16,-9 6 46-16,6 5 0 16,-1 1 46-16,4 1-29 15,9 1 35-15,3-1-24 16,3 2 42-16,0-1-1 15,16-2-56-15,5-5-13 16,3-4 0-16,6-3 0 16,-3-7 0-16,-4-5 0 15,-4-6 0-15,-5-3 0 16,-3-5 0-16,-2 0-134 16,3 0-400-16,-2-2-248 15,-1-2 398-15,-2 1 177 0</inkml:trace>
  <inkml:trace contextRef="#ctx0" brushRef="#br0" timeOffset="194761.72">5732 10443 105 0,'0'0'79'0,"0"0"14"16,0 0-19-16,0 0-3 15,0 0 12-15,0 0-21 16,64 64-13-16,-64-30 50 16,0 3 51-16,-15-4 49 0,-3-5 5 15,9-9-62-15,4-6-57 16,5-10-8-16,0-2 7 16,0-1 29-16,19 0 54 15,9 0-56-15,3 0-111 16,2-3 0-16,-6-6 0 15,-3 1 0-15,-5-1-105 16,-7-5-554-16,-3-3 45 16,-9-6 245-16,0-14 173 15</inkml:trace>
  <inkml:trace contextRef="#ctx0" brushRef="#br0" timeOffset="195113.76">4998 9618 97 0,'0'0'53'16,"0"0"19"-16,0 0-18 15,0 0 13-15,0 0 37 0,0 0 16 16,67-53-77 0,15 35-15-16,21 2 16 0,10 3-4 15,-14 5 20-15,-22 3-7 16,-27 4 1-16,-25 1-37 16,-15 0-17-16,-10 0-17 15,0 0-13-15,0 1-29 16,-18 13-6-16,-2 5-43 15,-2 0-109-15,5-2 29 16,9-3 32-16</inkml:trace>
  <inkml:trace contextRef="#ctx0" brushRef="#br0" timeOffset="195546.61">6707 9861 4 0,'0'0'122'0,"0"0"-58"15,0 0 44-15,0 0 81 16,0 0 67-16,0 0 65 15,0 0 15-15,-3 0-148 16,26 0-115-16,18 0-22 16,9 0-34-16,7 0-17 15,-13 0-250-15,-10 0-220 16,-18 5-25-16,-16 16 228 16,-8 4 134-16</inkml:trace>
  <inkml:trace contextRef="#ctx0" brushRef="#br0" timeOffset="195717.1">6657 10120 75 0,'0'0'91'0,"0"0"32"15,0 0 61-15,0 0 5 16,0 0-28-16,0 0-78 16,110-23-29-16,-62 19-23 15,4 0-31-15,-3 1-224 16,-10 2-163-16,-8-5 206 15,-10 0 33-15</inkml:trace>
  <inkml:trace contextRef="#ctx0" brushRef="#br0" timeOffset="196359.07">7853 9556 97 0,'0'0'61'0,"0"0"43"16,0 0 70-16,0 0-13 16,0 0-109-16,0 0-4 15,-67 100 178-15,43-31-8 16,9 6-51-16,15 3 59 15,0-1-132-15,26-2 58 16,14-5-13-16,2-6-11 16,0-7-128-16,-2-11 0 15,-3-8 0-15,-4-8 0 16,-6-12 0-16,-7-8 0 16,-9-7 0-16,-2-3 0 15,-4 0 0-15,2-11 0 16,-1-9 0-16,0-3-290 0,-6-1-595 15,0-3 363-15,0-3 290 16</inkml:trace>
  <inkml:trace contextRef="#ctx0" brushRef="#br0" timeOffset="196886.15">8280 9766 85 0,'0'0'104'0,"0"0"49"16,0 0 185-16,0 0 192 0,0 0-90 15,0 0-440-15,6-28-6 16,-11 60 6-16,-5 10 91 16,-8 4-46-16,-3 1-45 15,0-2 12-15,3-8-6 16,9-7 5-16,6-10 12 15,3-7-46-15,12-6 6 16,21-4-52-16,15-3 58 16,6 0-12-16,2 0-78 15,-5-9-2-15,-6-2 7 16,-7-1 50-16,-12-5 30 16,-5 0 16-16,-5-1 21 15,-4-1 5-15,-3-1 21 0,-2 1 44 16,-2 1 8-16,-4 3 88 15,1-1-3-15,-2 5-119 16,0 2-65-16,0 6 0 16,0 3 0-16,0 0 0 15,0 0 0-15,0 20 0 16,0 11 0-16,3 12 0 16,-3 4 0-16,0 3 0 15,0-4 0-15,0-4 0 16,3-12 0-16,-3-11 0 15,3-11 0-15,-1-5 0 16,-1-3 0-16,1 0 0 16,5 0 0-16,3 0-860 15,4-6-60-15</inkml:trace>
  <inkml:trace contextRef="#ctx0" brushRef="#br0" timeOffset="197264.54">9096 10193 110 0,'0'0'114'0,"0"0"88"15,0 0 34-15,0 0-63 16,0 0-55-16,0 0-28 0,0-4 22 16,0 3 11-1,0-2 46-15,0 0 51 16,0-1 20-16,0 0-182 0,0 1 24 15,0 0-82-15,0 2 0 16,2-1 0-16,3 2 0 16,-2 0 0-16,2 0 0 15,-1 0 0-15,1 0 0 16,-4 4 0-16,1 9 0 16,-2 4 0-16,0 7 0 15,-8 4 0-15,-11 6 0 16,-4 0 0-16,0-4 0 15,3-11 0-15,7-6 0 16,-2-7-94-16,0-5-433 16,-4 1-233-16,-5-2 337 0,9 6 214 15</inkml:trace>
  <inkml:trace contextRef="#ctx0" brushRef="#br0" timeOffset="197915.15">9529 9757 87 0,'0'0'89'0,"0"0"19"15,0 0 73-15,56-78 29 16,-30 70 57-16,2 7-4 16,2 1-79-16,-2 6-39 15,-4 12-46-15,-12 6-26 0,-3 5-50 16,-9 4-23-16,0 2 0 16,-17 2 0-16,-15 0 0 15,-4-6-11-15,4-7-6 16,10-10-107-16,9-5 86 15,13-8 27-15,0-1 11 16,0 0 83-16,4 0-21 16,13 0-62-16,3-5-6 15,7 2-17-15,-1 3 23 16,5 0-16-16,-2 0 16 16,-1 9 0-16,-3 7 0 15,-4 2 11-15,-7 0 23 16,-7 1-6-16,-7 1-11 0,0-1 0 15,-4 1-12 1,-19-2 18-16,-4-2 17 0,-3-5 1 16,2-5-30-16,9-5-11 15,5-1-278-15,11 0-342 16,3-16 15-16,12-17 329 16</inkml:trace>
  <inkml:trace contextRef="#ctx0" brushRef="#br0" timeOffset="198163.45">10154 9494 148 0,'0'0'113'0,"0"0"24"16,79-4-24-16,-30 36 29 16,6 11 124-16,1 11 113 15,-1 8 12-15,-8 7-80 16,-14 4-264-16,-15-2-47 15,-18 2 0-15,-7-6 0 16,-25-9 0-16,-8-8 0 16,1-16 0-16,2-9 0 15,10-10-180-15,5-6-781 16,7-9 407-16,12 0 345 16</inkml:trace>
  <inkml:trace contextRef="#ctx0" brushRef="#br0" timeOffset="198678.63">11774 9646 66 0,'0'0'68'0,"0"0"1"16,0 0 27-16,0 0 20 15,0 0 22-15,0 0 1 16,-18 0-16-16,84 0-52 0,40 0 111 16,44 0 43-1,23-6-82-15,-2 3-18 0,-15-1-75 16,-23 2-28-1,-33-1 68-15,-36 1-50 0,-30 2 29 16,-22 0-34-16,-12 0 22 16,0 0 42-16,0 0-75 15,0 0-24-15,0 0 0 16,-10 0-221-16,-1-1-356 16,1-6-166-16,0-4 430 15</inkml:trace>
  <inkml:trace contextRef="#ctx0" brushRef="#br0" timeOffset="199027.3">13188 9272 123 0,'0'0'122'0,"0"0"80"15,0 0 63-15,0 0-32 16,0 0-148-16,96-7-56 15,-42 30 17-15,7-1 68 16,6-1-21-16,-3-2-16 16,-6-6-9-16,-12-4-8 15,-11-3-22-15,-16-2 51 16,-7 1-27-16,-4 0-28 16,-7 2-22-16,-1 6-1 0,0 7-11 15,-1 11 35-15,-23 8 80 16,-8 8 19-16,-6 2-134 15,-1-3 0-15,4-4 0 16,5-9 0-16,10-6-221 16,8-7-633-16,12-7 284 15,0-7 361-15,31-6 57 16</inkml:trace>
  <inkml:trace contextRef="#ctx0" brushRef="#br0" timeOffset="199761.01">15405 8883 89 0,'0'0'71'0,"0"0"33"16,0 0 69-16,3-81 82 16,-3 78 181-16,0 3 109 15,0 0-270-15,0 5-275 16,0 20-70-16,2 9 70 16,13 10 52-16,8 1 0 15,10-3-23-15,6-7 7 16,6-6-36-16,3-8 0 15,1-8 0-15,-4-8 0 16,-5-5 0-16,-1 0 0 16,-8-14 0-16,-7-7 0 0,-2-3 0 15,-7-3 0 1,-6 0 0-16,-3-3 0 0,-3 3 0 16,-1 7 0-16,-2 6 0 15,0 8 0-15,0 4 0 16,0 2 0-16,0 8 0 15,0 18 0-15,0 15 0 16,0 6 0-16,0 4 0 16,0 2 0-16,0 5 0 15,0-3 0-15,-5-4 0 16,-8-6 0-16,-7-8 0 16,0-9 0-16,-2-5 0 15,-3-9 0-15,0-6 0 16,1-3 0-16,4-2 0 0,1-2 0 15,6-1 0-15,5 0 0 16,8 0-436-16,0 0-411 16,18 0 402-16,18 0 249 15</inkml:trace>
  <inkml:trace contextRef="#ctx0" brushRef="#br0" timeOffset="200054.23">16298 9450 95 0,'0'0'113'0,"0"0"93"16,0 0 171-16,0 0 263 16,0 0-24-16,0 0-616 15,0-54 0-15,0 54 0 16,0 10 0-16,1 12 0 15,2 10 0-15,0 3 0 16,0-1 0-16,-2-3 0 16,2-6 0-16,0-9 0 15,2-7 0-15,4-7 0 16,6-2-464-16,0 0-280 0,-1-18 258 16,-6-12 278-1</inkml:trace>
  <inkml:trace contextRef="#ctx0" brushRef="#br0" timeOffset="200299.34">16326 9114 137 0,'0'0'127'0,"0"0"187"16,0 0 167-16,0 0 71 16,0 0-140-16,0 0-388 15,-11-6-24-15,10 6 0 16,1 0 0-16,0 0 0 15,0-1 0-15,0-1 0 16,0 0 0-16,0 0 0 16,0 2 0-16,0 0 0 0,0 0 0 15,0 0 0-15,7 0 0 16,14 6-1121-16,15 5 417 16,24 0 495-16</inkml:trace>
  <inkml:trace contextRef="#ctx0" brushRef="#br0" timeOffset="200760.45">17585 8904 69 0,'0'0'92'0,"0"0"6"15,0 0 99-15,0 0 117 0,0 0 103 16,0 0-5-16,0-17-58 16,2 14-260-16,15-3-94 15,15-1 0-15,11 0 0 16,6 3-59-16,-4 1-262 15,-15 3-78-15,-14 0-87 16,-14 0 108-16,-2 14 212 16,-14 7 68-16,-12 1 4 15</inkml:trace>
  <inkml:trace contextRef="#ctx0" brushRef="#br0" timeOffset="200929.02">17627 9046 51 0,'0'0'59'0,"0"0"37"0,0 0 37 15,0 0 110-15,0 0 71 16,0 0-41-16,31 0-68 16,-1 0-100-16,12 0-78 15,6 0-27-15,2 0-262 16,-5 0-212-16,-3 0 49 16,-10 0 253-16,-5-1 24 15</inkml:trace>
  <inkml:trace contextRef="#ctx0" brushRef="#br0" timeOffset="201201.06">18457 8962 91 0,'0'0'134'0,"0"0"24"16,0 0 184-16,0 0 172 15,0 0-103-15,0 0-96 16,17-12-233-16,12 6-82 16,5 0 0-16,0 0 0 15,-5 0 0-15,-13 2 0 16,-4 0 0-16,-6 1 0 16,0 2-152-16,4 1-579 0,-1 0 80 15,6 0 360-15,6 0 144 16</inkml:trace>
  <inkml:trace contextRef="#ctx0" brushRef="#br0" timeOffset="201462.95">19002 8649 77 0,'0'0'108'16,"0"0"93"-16,36-86 288 15,-30 73 434-15,0 9-674 16,-5 4-249-16,-1 0 0 15,3 2 0-15,4 24 0 16,3 10 0-16,6 14 0 16,-2 6 0-16,-1 2 0 15,-2-1 0-15,-5-4 0 0,-2-10 0 16,-1-6 0-16,0-9 0 16,-2-13 0-16,-1-5 0 15,0-3 0-15,0 6 0 16,0-5-937-16,-4-7 71 15</inkml:trace>
  <inkml:trace contextRef="#ctx0" brushRef="#br0" timeOffset="211886.19">2775 13006 22 0,'0'0'47'0,"0"0"-2"16,0 0 13-16,0 0 19 0,0 0 15 16,0 0 51-16,-11-79 50 15,8 66 22-15,3 3 80 16,0 1-3 0,0 0 9-16,0 3-64 0,0 4-207 15,0 1-30-15,0 1 0 16,0 0 0-16,0 0 0 15,0 12 0-15,0 11 0 16,0 15 0-16,0 8 0 16,3 9 0-16,8 4 0 15,-2 5 0-15,4 1 0 16,-4-1 0-16,4 1 0 16,-4-1 0-16,-4-6 0 15,-4-6 0-15,-1-10 0 16,0-11 0-16,0-6 0 0,0-10 0 15,-1-5 0-15,-1-6 0 16,1-2 0-16,1-2 0 16,0 0 0-16,0 0 0 15,0 0 0-15,-2 0 0 16,1 0 0-16,1 0 0 16,-2 0 0-16,2 0 0 15,0 0 0-15,0 0 0 16,0 0 0-16,0 0 0 15,0 0 0-15,3 0 0 16,21 0 0-16,15 0 0 16,19 0 0-16,14 0 0 0,4 0 0 15,-3-7 0-15,-9 0 0 16,-16 2 0-16,-21 3 0 16,-17 0 0-16,-7 2 0 15,-3 0 0-15,-6 0 0 16,-16 0 0-16,-11 0 0 15,2 5 0-15,-1 1-374 16,7 0-286-16,10-5 146 16,9-1 252-16,6-9 79 15</inkml:trace>
  <inkml:trace contextRef="#ctx0" brushRef="#br0" timeOffset="212304.08">3962 12727 35 0,'0'0'80'0,"14"-77"1"15,-13 46 55-15,-1 10 71 16,0 7 74-16,0 8 59 0,0 6 23 16,0 10-264-16,-18 31-37 15,-3 23-62-15,-13 21 96 16,-2 20 2-16,-1 14-5 16,6 5-17-16,11-2-76 15,10-14 0-15,10-18 0 16,13-22 0-16,17-18 0 15,4-17 0-15,2-9 0 16,-3-8 0-16,-2-5 0 16,-8-6 0-16,-7-1 0 15,-6-2 0-15,-2-2-358 16,-2 0-313-16,2 0 122 16,0-1 283-16,-5-20 75 15</inkml:trace>
  <inkml:trace contextRef="#ctx0" brushRef="#br0" timeOffset="213003.37">4228 13100 119 0,'0'0'76'0,"0"0"37"16,16-90 89-16,-11 66 114 0,-4 4 121 15,1 8 18-15,-2 5-126 16,0 5-329-16,0 2 0 16,4 0 0-16,2 19 0 15,4 14 0-15,1 14 0 16,1 5 0-16,0 3 0 15,-2 2 0-15,2-7 0 16,5-5 0-16,3-8 0 16,2-8 0-16,1-13 0 15,0-7 0-15,-4-7 0 16,-1-2 0-16,0-11 0 16,0-14 0-16,3-7 0 15,-2-6 0-15,-1-5 0 16,-3 0 0-16,-5 3 0 15,-4 5 0-15,-1 9 0 0,-5 9 0 16,4 9 0-16,-4 5 0 16,0 3 0-16,0 0 0 15,0 10 0-15,0 13 0 16,0 10 0-16,0 5 0 16,6 4 0-16,2-2 0 15,2-1 0-15,5-9 0 16,6-7 0-16,6-10 0 15,4-10 0-15,5-3 0 16,-5-7 0-16,2-15 0 0,-6-4 0 16,-3-8 0-1,-3-1 0-15,-11-2 0 0,-5-2 0 16,-5 3 0-16,-3-1 0 16,-17 0 0-16,-4 4 0 15,-7 3 0-15,3 7 0 16,-2 9 0-16,3 10 0 15,5 4 0-15,5 10-459 16,8 17-500-16,9 3 547 16,3 1 235-16</inkml:trace>
  <inkml:trace contextRef="#ctx0" brushRef="#br0" timeOffset="213511.76">5338 13385 111 0,'0'0'37'15,"0"0"49"-15,0 0 0 16,0 0-19-16,0 0-1 16,0 0-1-16,0 4 1 15,0-4 10-15,0 0 7 16,0 0 9-16,0 0 64 15,0 0 54-15,0 0 20 16,0 0-33-16,0 0-79 16,0 0-72-16,0 0-46 0,0 1-29 15,0 3-22-15,0-1 0 16,0 1 18-16,0 0 33 16,0-2 0-16,0-2 5 15,0 0 18-15,-3 0 5 16,-2 0 28-16,-1 0 2 15,0-6-35-15,5-2 17 16,1 0-6-16,0 2 13 16,0 0-13-16,0 5-22 15,4-1-12-15,10 2 0 16,5 0-12-16,-1 6 1 16,-3 7 11-16,-1 0 6 15,-6 3 11-15,-6-2 0 16,-2 2 25-16,0-2-42 15,-15 1 0-15,-2-1 0 0,-2-4-47 16,0-2-370-16,7-2-247 16,3-3 94-16,7-3 377 15</inkml:trace>
  <inkml:trace contextRef="#ctx0" brushRef="#br0" timeOffset="214140.67">5833 12943 57 0,'0'0'70'16,"0"0"12"-16,6-88 19 15,-6 65 50-15,0 5 87 16,0 5 147-16,0 6 65 15,0 3-42-15,0 4-303 16,0 0-105-16,0 0 0 16,0 18 0-16,0 15 0 15,0 12 0-15,1 9 0 16,2 6 0-16,-1-1 0 16,1 2 0-16,0-6 0 15,0-7 0-15,-3-6 0 16,3-9 0-16,-3-9 0 0,3-7 0 15,-1-9 0-15,-1-2 0 16,1-6 0-16,-1 0 0 16,2 0 0-16,1-3 0 15,1-15 0-15,2-3 0 16,1-3 0-16,10-1 0 16,2 3 0-16,5 1 0 15,3 4 0-15,3 6 0 16,2 4 0-16,0 5 0 15,-3 2 0-15,-2 0 0 16,-3 7 0-16,-4 8 0 16,-4 0 0-16,-4 1 0 0,-4 4 0 15,-6-1 0-15,-3 0 0 16,0 0 0-16,-22-2 0 16,-11-1 0-16,-9-4 0 15,-10-3 0-15,-1-3 0 16,1-5 0-16,9-1 0 15,6 0 0-15,13-4 0 16,6-8 0-16,9-3-386 16,7-6-311-16,2-5 138 15,14-5 309-15</inkml:trace>
  <inkml:trace contextRef="#ctx0" brushRef="#br0" timeOffset="214518.2">6479 12492 51 0,'0'0'66'15,"0"0"4"-15,0 0 0 16,0 0-17-16,0 0-33 15,0 0 123-15,124 88 35 16,-75-36 97-16,2 7 92 0,-8 9 69 16,-5 11-118-16,-12 9-318 15,-15 8 0-15,-11 2 0 16,-3-3 0-16,-15-7 0 16,-6-12 0-16,2-12 0 15,2-12 0-15,7-15 0 16,2-11 0-16,4-12 0 15,0-6 0-15,-1-4 0 16,2-1 0-16,0-3-519 16,0 0-294-16,2-8 402 15,2-18 181-15</inkml:trace>
  <inkml:trace contextRef="#ctx0" brushRef="#br0" timeOffset="-214298.03">7783 13205 18 0,'0'0'55'0,"0"0"-10"16,0 0 9-16,0 0-7 15,0 0 2-15,0 0 2 16,0 0 10-16,-22-1 22 15,22 1 21-15,0 0 4 16,9-2 11-16,16-2-44 0,11 0-21 16,10-2 6-1,-1 2-45-15,-2-1 9 0,-4 3-24 16,-6 2-153-16,-10 0-132 16,-7 1 45-16,-13 12 106 15,-3 3 37-15,-8 2-1 16</inkml:trace>
  <inkml:trace contextRef="#ctx0" brushRef="#br0" timeOffset="-214090.83">7829 13391 21 0,'0'0'62'0,"0"0"1"16,0 0-6-16,0 0-13 0,0 0 8 15,115-2 1 1,-68-4 0-16,-1 0-13 0,-7 2 13 15,-8 0-12-15,-10 3-22 16,-11-1-8-16,-7 2-11 16,-3 0-24-16,0 0-143 15,0 0 17-15,2 0 38 16</inkml:trace>
  <inkml:trace contextRef="#ctx0" brushRef="#br0" timeOffset="-212445.68">9553 12570 29 0,'0'0'34'0,"0"0"5"0,0 0 5 16,0 0 0-1,0 0 1-15,0 0 10 0,-75-4 16 16,70 4 18-16,5 0-7 16,0 0-39-16,0 0-19 15,8 0-24-15,26 0 6 16,24 0-2-16,26-6 45 15,22-4-5-15,12 0-11 16,4 2-10-16,-11-1-14 16,-19 3-6-16,-21 3 0 15,-27 1 6-15,-19 1-6 16,-16 1-3-16,-7 0-58 16,-2 0-18-16,0 0-27 15,-18 5-24-15,-12 6 92 0,-12-1-33 16,-7 0 12-1,-9 2-1-15,-5-1 9 0,-3 1 3 16,-1-3 20-16,7 0 3 16,5-4 12-16,8-2 10 15,6-2 0-15,7-1 8 16,6 0 13-16,7 0 4 16,4-6 11-16,4-9 3 15,1 1 4-15,-1-3 12 16,1 0 5-16,1 2 43 15,-2 1 27-15,5 1 38 16,1 3 107-16,4 2 29 16,-2 3 86-16,5 2-55 15,0 3-335-15,0 0 0 0,0 0 0 16,0 0 0-16,0 0 0 16,0 3 0-16,0 14 0 15,6 10 0-15,8 13 0 16,7 5 0-16,7 7 0 15,8 1 0-15,7 3 0 16,2-3 0-16,-2 0 0 16,-4-6 0-16,-5-3 0 15,-7-6 0-15,-6-12 0 16,-3-6 0-16,-6-7 0 16,-3-4 0-16,1-5 0 15,-5-1 0-15,-2-3 0 16,-2 0 0-16,-1 0 0 0,2 0 0 15,-1 0 0-15,-1 0 0 16,0 0 0-16,0 0 0 16,0 3 0-16,0 15 0 15,-6 8 0-15,-10 10 0 16,-2 7 0-16,-9 4 0 16,-4 8 0-16,-7 1 0 15,-3 1 0-15,2-1 0 16,0-4 0-16,5-4 0 15,4-2 0-15,0-5 0 16,6 0 0-16,2-7 0 0,7-7 0 16,2-8 0-1,5-7 0-15,2-6 0 0,6-2 0 16,0-4 0-16,0 0 0 16,0 0 0-16,0 0 0 15,3 0 0-15,21 0 0 16,16 0 0-16,21 0 0 15,20 0 0-15,10 0 0 16,6 0 0-16,1 0 0 16,-4 0 0-16,-6-2 0 15,-10-3 0-15,-8-2 0 16,-9-2 0-16,-10-1 0 16,-6 2 0-16,-8 0 0 15,-10 3 0-15,-12 3 0 16,-5-1 0-16,-7 1 0 0,-1-2 0 15,-1-3 0-15,2-4 0 16,2-8 0-16,1-1 0 16,-1-1 0-16,0-1 0 15,-5 0 0-15,0 3 0 16,0 0 0-16,0 4 0 16,0 1 0-16,0 4 0 15,0 1 0-15,0 2 0 16,0 4 0-16,0 2 0 15,0 1 0-15,0 0 0 16,0 0 0-16,0 0 0 16,0 1 0-16,0 15 0 15,1 8-215-15,-1 7-638 0,0 9 299 16,-8 3 329-16,-22 0 70 16</inkml:trace>
  <inkml:trace contextRef="#ctx0" brushRef="#br0" timeOffset="-211727.94">9770 14739 25 0,'0'0'71'16,"0"0"-4"-16,0 0 15 0,0 0 26 15,0 0 82-15,0 0 2 16,-13-44 15-16,13 44-115 16,0 3-88-16,0 14 13 15,0 8 42-15,0 3 56 16,0 4-12-16,0 0 12 16,0-4-34-16,0-5-37 15,0-9-28-15,0-7-10 16,1-7-1-16,1 0-5 15,1 0-16-15,1 0-99 16,4-9-109-16,4-7-121 16,1-7-108-16,0-6 252 0,-8-4 61 15</inkml:trace>
  <inkml:trace contextRef="#ctx0" brushRef="#br0" timeOffset="-211269.05">9766 14443 49 0,'0'0'54'0,"0"0"12"16,0 0 1-16,0 0 2 15,0 0 6-15,0 0-2 16,-9-3 0-16,6 3-17 16,-2 1 8-16,1 3 63 15,0 3 45-15,1-4 11 16,1-1-18-16,-1-2-11 15,3 0 43-15,0 0 66 0,0 0-123 16,0 0-140-16,0 0 0 16,0-2 0-16,0-3 0 15,0-1 0-15,0-1 0 16,0 1 0-16,0 1 0 16,6 0 0-16,-3 4 0 15,-3 1 0-15,0 0 0 16,0 0 0-16,0 8 0 15,0 1 0-15,0-5 0 16,0-2 0-16,0-2 0 0,0 0 0 16,0 0 0-16,0 0 0 15,0 0 0-15,0-7 0 16,-3-2 0-16,2 0 0 16,-1 2 0-16,2 2 0 15,0 0 0-15,0 2 0 16,6 3-175-16,18 0-903 15,10 12 583-15,8 8 327 16</inkml:trace>
  <inkml:trace contextRef="#ctx0" brushRef="#br0" timeOffset="-211004.77">10158 14651 83 0,'0'0'83'16,"0"0"21"-16,0 0 67 15,0 0 37-15,0 0 45 16,0 0-83-16,44-33-96 16,-19 28-28-16,5 1-37 15,1 4-9-15,-4 0-28 16,-6 0-313-16,-12 4 41 15,-9 10 75-15,0 3 118 16,-5 3 26-16,-17 4 10 16</inkml:trace>
  <inkml:trace contextRef="#ctx0" brushRef="#br0" timeOffset="-210854.17">10185 14804 0 0,'0'0'60'0,"0"0"0"0,0 0 6 15,0 0 7-15,0 0 30 16,0 0-4-16,20 1-57 15,5-1-27-15,2 0-15 16,-2 2 0-16,2-2-133 16,-6 0 13-16,3-2 8 15,-2-14-14-15</inkml:trace>
  <inkml:trace contextRef="#ctx0" brushRef="#br0" timeOffset="-210544.03">10658 14487 103 0,'0'0'125'0,"0"0"98"0,0 0 208 15,0 0 320-15,0 0-337 16,0 0-414-16,21-50 0 16,-17 60 0-16,4 13 0 15,5 10 0-15,-2 5 0 16,-2 4 0-16,-3 1 0 15,-5-1 0-15,-1-5 0 16,0-6 0-16,0-9 0 0,0-9 0 16,0-7 0-16,0-6 0 15,0 0 0-15,0 0 0 16,0-1 0-16,0-11 0 16,-1-8 0-16,-5-5-94 15,4-7-1208-15,-1-10 822 16</inkml:trace>
  <inkml:trace contextRef="#ctx0" brushRef="#br0" timeOffset="-209096.46">9767 12125 60 0,'0'0'33'15,"0"0"18"-15,0 0 0 16,0 0-6-16,0 0 4 16,0 0 22-16,102-28 12 15,-71 11-5-15,2-2-7 16,-6-6 6-16,1-1 5 15,-4-5-7-15,0-5 8 16,0-4-16-16,-3-6-21 16,-2-3 0-16,-1-2-9 15,-8-1-10-15,-5-2 14 16,-5 1-32-16,-3-5 10 16,-21 3-15-16,-6 5-4 15,-9 11 5-15,-1 11 4 0,-3 14-9 16,1 9 0-16,3 5-9 15,-1 22 4-15,6 14 5 16,1 12 0 0,6 8 0-16,7 6 44 0,7 4-35 15,13-3 41-15,0 2-5 16,30-2-35-16,21 1 37 16,14-3 71-16,12-6 15 15,3-7-59-15,-7-9-11 16,-10-8-17-16,-8-10-29 15,-16-6-11-15,-11-8-6 16,-7-3-6-16,-10-1-188 0,-1-1-354 16,-3 3-20-1,-4-1 259-15,-1-2 120 0</inkml:trace>
  <inkml:trace contextRef="#ctx0" brushRef="#br0" timeOffset="-208252.02">11409 12585 11 0,'0'0'78'16,"0"0"-9"-16,0-105 7 0,0 72 33 16,0 7 64-16,0 3 51 15,0 10 129-15,0 5-67 16,0 6 41-16,0 2-132 15,0 11-195-15,16 28-34 16,9 18 34-16,8 21 109 16,4 9-38-16,2 7-71 15,0 2 0-15,-5 0 0 16,-3-6 0-16,-4-8 0 16,-4-15 0-16,-5-14 0 0,-8-17 0 15,-1-12 0 1,-6-11 0-16,-2-8 0 0,-1-5 0 15,0 0 0-15,0-3 0 16,0-13 0-16,0-7 0 16,-8-5 0-16,-6-3 0 15,-2-3 0-15,-4-4 0 16,-2 0 0-16,0 5 0 16,2 8 0-16,1 8 0 15,2 12 0-15,-2 5 0 16,0 4 0-16,-8 17 0 15,3 10 0-15,-6 7-24 16,-1 4 24-16,1 4 0 0,0 0 6 16,2-3-6-16,1-4 5 15,3-7 8-15,6-7-13 16,6-13 0-16,6-5 0 16,3-5 0-16,3-2 0 15,-1 0 0-15,-1-6 0 16,2-8 0-16,0-4 0 15,0-1-59-15,3 3-671 16,24 0-22-16,10 3 440 16</inkml:trace>
  <inkml:trace contextRef="#ctx0" brushRef="#br0" timeOffset="-207593.05">12231 13483 30 0,'0'0'78'16,"0"0"-8"-16,0 0 22 15,0-86 37-15,0 72 81 16,0 5 126-16,-2 5 27 16,1 4 24-16,-4 0-181 15,3 6-154-15,-2 16-46 16,1 9 82-16,3 2-88 16,0 3 0-16,0-4 0 15,0-1 0-15,3-7 0 16,6-4 0-16,-1-5 0 15,2-8 0-15,-3-4 0 16,4-3 0-16,-2 0 0 0,4-6-186 16,-2-15-565-1,-5-11 151-15,-5-11 328 0,-1-9 87 16</inkml:trace>
  <inkml:trace contextRef="#ctx0" brushRef="#br0" timeOffset="-207307.37">12205 13100 67 0,'0'0'65'16,"0"0"-15"-16,0 0 32 15,0 0 6-15,0 0 44 16,0 0 96-16,10 12 98 16,-10-9-6-16,0-2-11 15,0-1-52-15,0 0-134 0,0 0-123 16,0 0 0-16,0 0 0 15,-3 0 0-15,-1-4 0 16,-2-10 0-16,2-5 0 16,-1 2 0-16,4 2 0 15,-1 3 0-15,2 6 0 16,0 6 0-16,0 0 0 16,8 6-851-16,17 10 21 15,11-1 618-15</inkml:trace>
  <inkml:trace contextRef="#ctx0" brushRef="#br0" timeOffset="-206647.92">13785 13098 76 0,'0'0'43'0,"0"0"28"16,0 0-7-16,0 0 20 16,0 0 28-16,0 0 1 15,-77-5 18-15,77 4 30 16,0-1 10-16,22-2-1 15,34 0-58-15,31-1-72 16,25-1-9-16,4 0-5 16,-13 0 48-16,-22 2 30 15,-33-1-3-15,-21 2 53 16,-21 2-50-16,-6-1 1 16,-5 1-105-16,-19-1 0 15,-7 2-82-15,-6 0-382 0,4 0-148 16,8-2 124-16,9-8 273 15,9-7 38-15</inkml:trace>
  <inkml:trace contextRef="#ctx0" brushRef="#br0" timeOffset="-206093.33">15295 12292 57 0,'0'0'84'0,"0"0"18"0,9-92 60 16,-8 61 140 0,2 4 183-16,-1 6 121 0,-1 7-357 15,1 7-249-15,-2 4 0 16,0 3 0-16,1 0 0 15,-1 10 0-15,2 15 0 16,8 9 0-16,1 10 0 16,2 7 0-16,2 4 0 15,0 4 0-15,1 2 0 16,0 5 0-16,-2 2 0 16,-3-5 0-16,-5-6 0 15,-1-15 0-15,-3-12 0 16,-2-12 0-16,0-9 0 15,1-8 0-15,-1-1 0 16,0 0 0-16,0 0 0 0,0-7 0 16,0 2 0-1,2 5-497-15,1 0-663 0,2 0 862 16</inkml:trace>
  <inkml:trace contextRef="#ctx0" brushRef="#br0" timeOffset="-205747.88">15838 12603 29 0,'0'0'158'0,"0"0"-42"16,0 0 184-16,19-73 156 15,-19 73-25-15,0 10-316 0,0 21-92 16,0 14 22-16,-9 11 62 15,-8 7 32-15,-10 9-11 16,-11 8-128-16,-11 6 0 16,-2 0 0-16,-1-2 0 15,3-12 0-15,10-12 0 16,8-10 0-16,6-11 0 16,3-7 0-16,5-7 0 15,3-7 0-15,4-5 0 16,4-3 0-16,3-4 0 15,1-1 0-15,2-2-88 16,0 0-903-16,5-3 360 16,10 0 419-16</inkml:trace>
  <inkml:trace contextRef="#ctx0" brushRef="#br0" timeOffset="-205411.61">15920 13319 34 0,'0'0'140'16,"0"0"-61"-16,0 0 73 16,80-26-33-16,-60 42 1 15,-8 17 48-15,-12 8 18 0,0 5-2 16,-21 4 8 0,-13 3 39-16,-11 5-10 0,-3 0 0 15,5-5-221-15,13-11 0 16,17-16 0-16,13-10 0 15,30-9 0-15,41-1 0 16,28-4 0-16,16-2 0 16,-8 0 0-16,-28 0 0 15,-30-2 0-15,-25-1 0 16,-21 1 0-16,-3 2 0 16,-7 0 0-16,-20 0 0 15,-6 0-436-15,-6 0-570 16,6-14 629-16,10-13 163 15</inkml:trace>
  <inkml:trace contextRef="#ctx0" brushRef="#br0" timeOffset="-203813.34">17124 12206 8 0,'0'0'29'0,"0"0"11"16,0 0 0-16,-80 0 1 0,55 0 5 15,5 0 6-15,8 0 8 16,3 0 25-16,6 0 44 15,3 0 21-15,0 0 76 16,0 0 60-16,0 0-31 16,12 0-119-16,28-3-136 15,30-1-17-15,34-2 17 16,16 2-5-16,4 0 10 16,-11-2-5-16,-23 2 0 15,-29 1-11-15,-25 2-113 16,-22 1-97-16,-11 0 17 15,-3 0-49-15,0 0 55 16,-11 0 3-16,-19 0 95 16,-12 7 51-16,-11-2-10 15,-6 1 3-15,1-4 17 0,1 0-3 16,1-2 27 0,2 0 15-16,3 0 1 0,8 0 22 15,4 0 5-15,5 0 5 16,7 0 4-16,5-6 3 15,5-2 7-15,4-2 11 16,4-2 30-16,3-1 63 16,0 1 83-16,5 1 119 15,-3 4 39-15,4 3 53 16,-1 3-328-16,1 1-117 16,0 0 0-16,0 0 0 15,0 0 0-15,0 5 0 0,9 13 0 16,13 12 0-16,11 7 0 15,12 10 0-15,10 4 0 16,9 6 0-16,6 5 0 16,0-1 0-16,-4-2 0 15,-12-5 0-15,-12-12 0 16,-7-12 0-16,-12-9 0 16,-7-11 0-16,-7-6 0 15,-4-4 0-15,-4 0 0 16,-1 0 0-16,0 0 0 15,0 0 0-15,0 0 0 16,0 0 0-16,0 10 0 0,-12 10 0 16,-9 8 0-1,-7 10 0-15,-6 8 0 16,-5 8 0-16,-3 4 0 0,-6 1 0 16,5-3 0-16,3-6 0 15,5-11 0-15,10-7 0 16,7-8 0-16,3-8 0 15,8-8 0-15,1-2 0 16,4-2 0-16,2-4 0 16,0 0 0-16,0 0 0 15,0 0 0-15,0 0 0 0,17 0 0 16,21 3 0 0,16 3 0-16,22 2 0 0,12 0 0 15,6 0 0-15,5-2 0 16,-4 0 0-16,-10-5 0 15,-15-1 0-15,-14 0 0 16,-19 0 0-16,-13 0 0 16,-14-4 0-16,-7 0 0 15,-1-1 0-15,-2 0 0 16,0-3 0-16,0-3 0 16,0-6 0-16,0-1 0 15,-3-3 0-15,-3-2 0 16,0 3 0-16,1 4 0 15,4 2 0-15,-1 7 0 16,2 1 0-16,0 6 0 0,0 0 0 16,0 0 0-16,0 7 0 15,0 8 0-15,0 5-169 16,0 3-764-16,2 0 393 16,4-7 316-16,-5-2 59 15</inkml:trace>
  <inkml:trace contextRef="#ctx0" brushRef="#br0" timeOffset="-202948.67">17493 14105 32 0,'0'0'44'16,"0"0"13"-16,0 0-1 15,0 0 3-15,0 0 17 16,0 0 27-16,-8-52 43 0,6 52 14 16,2 0 37-16,-1 0-13 15,1 0-74-15,-2 0-51 16,-2 1-54-16,0 16 0 16,-1 6-5-16,-1 5 50 15,3 2 7-15,3-2-10 16,0 0 45-16,0-4-32 15,0-5-3-15,0-4-40 16,8-4 5-16,2-4-16 16,5-1-6-16,0-5-68 15,0-1-238-15,-1 0-204 16,-3-1 111-16,-2-16 201 16,-3-8 46-16</inkml:trace>
  <inkml:trace contextRef="#ctx0" brushRef="#br0" timeOffset="-200116.82">17743 13898 78 0,'0'0'40'15,"0"0"17"-15,0 0 1 16,0 0 6-16,0 0 5 16,0 0 32-16,2 5 3 15,-1-5-6-15,-1 0-3 16,2 0-4-16,-1 0-8 16,8 0-38-16,6 0-30 15,12 0 0-15,7 2-15 16,4 1-11-16,-4 0-227 15,-9 0 3-15,-7 4 40 16,-12-1 77-16,-6 3 46 0,0 1 20 16,-4-2-25-1</inkml:trace>
  <inkml:trace contextRef="#ctx0" brushRef="#br0" timeOffset="-199932.06">17766 14080 11 0,'0'0'48'15,"0"0"5"-15,0 0 12 16,0 0-1-16,0 0 9 16,0 0 24-16,4 0-44 15,17 3-41-15,7 1 3 16,6 0-15-16,2 1-123 0,0-4-3 16,2-1 26-1,2 0-6-15</inkml:trace>
  <inkml:trace contextRef="#ctx0" brushRef="#br0" timeOffset="-199643.78">18313 13901 53 0,'0'0'86'16,"0"0"20"-16,0 0 80 16,0 0 183-16,0 0 252 15,0 0-100-15,11-68-416 16,-11 75-105-16,0 16 0 15,0 6 0-15,0 8 0 16,0 4 0-16,0 3 0 16,0-1 0-16,0 0 0 0,0-6 0 15,0-6 0-15,-2-13 0 16,2-9 0-16,0-6 0 16,0-3 0-16,0 0 0 15,0 0 0-15,0 0 0 16,0-8 0-16,0-11-226 15,0-7-875-15,0-12 582 16</inkml:trace>
  <inkml:trace contextRef="#ctx0" brushRef="#br0" timeOffset="-199066.44">17493 13640 12 0,'0'0'69'0,"0"0"-13"16,0 0 5-16,0 0-8 16,0 0 3-16,0 0-8 15,-3 15 51-15,-5 2 54 16,-2 0-4-16,-1-2 55 0,4-3 37 16,1-7-26-1,3-2 70-15,2-3-10 0,1 0-204 16,0 0-71-16,0 0 0 15,0-1 0-15,0-9 0 16,0-6 0-16,0-1 0 16,0 0 0-16,0-2 0 15,0 3 0-15,0 6 0 16,8 2-419-16,13 2-661 16,5-2 697-16</inkml:trace>
  <inkml:trace contextRef="#ctx0" brushRef="#br0" timeOffset="-197597.64">17193 11716 36 0,'0'0'42'0,"0"0"5"16,0 0 1-16,0 0-2 15,0 0 0-15,0 0 16 16,-6 57 18-16,28-57 0 15,11 0 49-15,9-3 28 16,5-16-38-16,-2-3-35 0,0-6-1 16,-6-5-5-1,-6-5-28-15,-5-7-8 0,-3-6-18 16,-5-8 11-16,-5-5-20 16,-8-1-10-16,-7 4 14 15,0 2-19-15,-4 12 5 16,-16 5-5-16,-2 13-5 15,-7 11-5-15,-5 9-4 16,-8 9 14-16,-3 3 0 16,-1 23-5-16,5 8-5 15,8 12 10-15,10 7 0 16,16 8 5-16,7 7 65 0,17 0-12 16,22-2-11-1,13-8 19-15,4-10-6 0,-2-7 24 16,-8-12 1-16,-7-9-33 15,-10-8-35-15,-7-7 12 16,-3-5-29-16,-5 0 0 16,-4 0-160-16,-1 0-381 15,-2 3-79-15,-1 1 255 16</inkml:trace>
  <inkml:trace contextRef="#ctx0" brushRef="#br0" timeOffset="-196959.25">18564 12226 34 0,'0'0'41'0,"0"0"10"16,0 0-6-1,0 0-5-15,0 0-5 0,0 0 0 16,-45-22 2-16,61 15 22 16,36 0 7-16,28-4-48 15,30 1-11-15,14 1 4 16,-3 1-6-16,-15 0 5 15,-23 5-6-15,-28-1-1 16,-29 1-3-16,-16 1-21 16,-10 2-39-16,-3 0-37 15,-25 3 4-15,-12 9 36 16,-11-1-12-16,-6 2 11 16</inkml:trace>
  <inkml:trace contextRef="#ctx0" brushRef="#br0" timeOffset="-196247.05">18775 12210 0 0,'0'0'42'0,"0"0"-8"16,0 0 2-16,0 0 13 16,-87-21 6-16,76 9 22 15,5-3 33-15,2 1 86 16,-1 0 44-16,2 2 155 16,3 7-1-16,-1 0 25 15,1 5-419-15,0 0 0 16,0 0 0-16,0 2 0 15,0 18 0-15,4 12 0 16,18 12 0-16,11 7 0 16,11 4 0-16,6 2 0 0,7 6 0 15,-1-1 0-15,0-3 0 16,-2-5 0-16,-7-9 0 16,-9-11 0-16,-10-9 0 15,-11-8 0-15,-9-10 0 16,-6-4 0-16,-2-3 0 15,0 0 0-15,0 0 0 16,0 0 0-16,0 8 0 16,-12 7 0-16,-13 10 0 15,-13 14 0-15,-10 7 0 16,-7 7 0-16,-6 5 0 16,2 0 0-16,0-2 0 0,9-9 0 15,12-6 0-15,13-13 0 16,12-10 0-16,6-7 0 15,6-9 0-15,1-2 0 16,0 0 0-16,0 0 0 16,5 0 0-16,23 0 0 15,14 0 0-15,13 4 0 16,5 3 0-16,2 3 0 16,5-1 0-16,4-1 0 15,1 1-82-15,-4-2-5 16,-7-3 24-16,-12 0-6 15,-9-2 58-15,-18-2-1 16,-9 0 12-16,-6 0 0 16,-4 0 23-16,3-8 17 15,3-7-5-15,-1-8 63 0,-1-7-12 16,1-1-44-16,-1-5-42 16,-4 2 0-16,-3 3 0 15,0 6 0-15,0 6 0 16,0 10 0-16,0 7 0 15,-10 2 0-15,-5 16-678 16,-6 15-224-16,-6 11 621 16,4 3 113-16</inkml:trace>
  <inkml:trace contextRef="#ctx0" brushRef="#br0" timeOffset="-195631.22">18877 14160 104 0,'0'0'62'0,"0"0"20"16,0 0-16-16,96-55-18 15,-50 46-10-15,-3 2 3 16,-6 2 13-16,-8 1 2 16,-13 1-2-16,-8 2 18 15,-5-1 24-15,-3 2-7 16,0 0 9-16,0 0-11 16,0 0-11-16,0 0-21 0,0 0-55 15,0 0-9-15,-2 13-41 16,-2 8 11-16,0 8 39 15,1 4 4-15,3-1 13 16,0 2 5-16,0-1 24 16,0-4 43-16,0-3 11 15,0-5-27-15,0-4-3 16,0-6-37-16,-4-3 5 16,-3-6-38-16,-5-1 44 15,-6-1 1-15,-3 0-45 16,-6-2-56-16,2-12-348 15,-2-6-113-15,2-7 169 16,4-10 183-16,4-11-4 16</inkml:trace>
  <inkml:trace contextRef="#ctx0" brushRef="#br0" timeOffset="-195398.72">19032 13822 128 0,'0'0'82'15,"0"0"30"-15,0 0 106 16,0 0 33-16,0 0 22 16,0 0 208-16,2 4-107 15,-2-4-246-15,0 0-128 16,0 0 0-16,0 0 0 0,0 0 0 16,0 0 0-1,0 0 0-15,0 0 0 0,4 1 0 16,14 13-958-16,10 8 192 15,7 4 589-15</inkml:trace>
  <inkml:trace contextRef="#ctx0" brushRef="#br0" timeOffset="-195197.26">19424 14056 100 0,'0'0'44'16,"0"0"21"-16,0 0 8 16,0 0-23-16,0 0-17 0,88-8-20 15,-66 8-13 1,1 0-20-16,-2 0-65 0,-4 6-31 16,-7 8-15-16</inkml:trace>
  <inkml:trace contextRef="#ctx0" brushRef="#br0" timeOffset="-194567.94">19457 14327 77 0,'0'0'93'0,"0"0"35"16,0 0 127-16,0 0 186 0,0 0 44 15,0 0-172-15,99-32-181 16,-69 28-108-16,-2 2-24 15,-4-1-35-15,-9-1-143 16,-2-2-100-16,-4-5 99 16,0-6 47-16,0-6 45 15,2-7 11-15,-2-5 16 16,0-3-78-16,1 5 65 16,-3 3 21-16,-2 8 45 15,-2 6 7-15,0 9 2 16,-3 4 68-16,0 1 74 15,2 2-11-15,-2 0-38 16,0 0-28-16,0 0 3 16,0 0-6-16,0 0 12 0,0 0 29 15,0 0 15-15,0 0 73 16,0 0-3-16,0 0-125 16,0 0-65-16,0 0 0 15,0 0 0-15,0 0 0 16,0 6 0-16,0 5 0 15,0 6 0-15,0 3 0 16,0 0 0-16,0 4 0 16,0-1 0-16,0 2 0 15,0-1 0-15,0-3 0 16,0-5 0-16,0-2 0 16,0-5 0-16,1-4 0 15,-1-3 0-15,0 0 0 0,0 3 0 16,4 0 0-1,-2 2 0-15,-1-2 0 0,2 0 0 16,-1-3 0-16,-1-2 0 16,1 0 0-16,-1 0 0 15,-1 0 0-15,2 0 0 16,-2 0 0-16,0 0-497 16,0 0-505-16,1 0 626 15</inkml:trace>
  <inkml:trace contextRef="#ctx0" brushRef="#br0" timeOffset="-194138.23">19847 13839 89 0,'0'0'79'16,"0"0"39"-16,0 0 80 15,0 0 135-15,0 0 187 16,0 0-65-16,0-63-200 16,0 72-255-16,-3 12 0 0,-3 12 0 15,3 6 0-15,3 9 0 16,0 6 0-16,9 3 0 15,9 3 0-15,-2 0 0 16,1-4 0-16,-7-7 0 16,-3-9 0-16,-5-8 0 15,-1-14 0-15,1-8 0 16,-2-6 0-16,1-4 0 16,-1 0 0-16,2 0 0 15,-2 0 0-15,0 0 0 16,0-1 0-16,0-11 0 15,0-3 0-15,0-8-1215 16,-8-6 592-16</inkml:trace>
  <inkml:trace contextRef="#ctx0" brushRef="#br0" timeOffset="-193217.83">18720 11737 62 0,'0'0'20'16,"0"0"14"-16,0 0-2 0,0 0 1 15,0 0 8-15,0 0 8 16,72 18 26-16,-12-18 24 15,12-13-20-15,2-10-15 16,-7-8-1-16,-12-4 34 16,-13-9-25-16,-10-8 0 15,-10-9-7-15,-7-9-31 16,-3-2-7-16,-5 1-19 16,-4 5 0-16,-3 9-8 15,0 11 4-15,0 12-4 16,-7 12 0-16,-13 14 9 15,-9 8-9-15,-15 7 12 16,-11 26-7-16,-2 13 11 16,11 12 5-16,15 6-12 0,14 9 41 15,17 3-5-15,20-3-31 16,33-2 6-16,23-10 29 16,14-8 52-16,5-6 49 15,-2-11-16-15,-11-9-44 16,-18-10 42-16,-20-8-33 15,-21-6-46-15,-14-3-53 16,-9 0 0-16,0 0 0 16,0 0 0-16,-1 4-335 15,-19 3-439-15,-13 3 181 16,-7 0 412-16</inkml:trace>
  <inkml:trace contextRef="#ctx0" brushRef="#br0" timeOffset="-191199.91">20263 12378 54 0,'0'0'44'0,"0"0"10"16,0 0 5-16,0 0 4 16,0-85 21-16,0 74 25 15,0 2 27-15,0 3 14 16,0 5 57-16,0 1 47 16,0 0-68-16,0 0-85 15,0 0-68-15,0 7-33 16,2 17-87-16,15 15 66 15,6 13 21-15,8 10 31 16,1 7 7-16,-1 3 12 16,-3-4-45-16,-5-9 22 0,-7-12-10 15,-4-14-17-15,-3-10 0 16,-4-10 5-16,-1-8-5 16,-1-5 0-16,-3 0 17 15,0 0 34-15,0 0 39 16,0-7 60-16,0-11-10 15,0-7-140-15,-9-2 0 16,-3-2 0-16,-4 5-18 16,-1 4-63-16,-1 7-6 15,-4 7 47-15,-7 6-24 16,-9 0 13-16,-7 19-44 16,-1 6-31-16,2 3 20 0,6 3 35 15,5 0 12-15,4-3 24 16,7-2 17-16,7-9 9 15,6-8 9-15,6-3 0 16,3-6 0-16,0 0 18 16,0 0 21-16,0 0-30 15,5-6-9-15,10-3-456 16,7 0 59-16,7 2 214 16,6 3 55-16</inkml:trace>
  <inkml:trace contextRef="#ctx0" brushRef="#br0" timeOffset="-190849.89">20772 12848 83 0,'0'0'67'0,"0"0"30"16,0 0 57-16,0 0 52 15,0 0 4-15,0 0-25 16,0-3-169-16,0 22 9 0,0 6-25 16,0 4 85-16,0 3 31 15,0-4-2-15,3-3-56 16,-2-6-32-16,1-7-21 15,-1-5 0-15,2-2-5 16,0-4-149-16,0-1-345 16,5 0 130-16,3-8 171 15,0-21 54-15</inkml:trace>
  <inkml:trace contextRef="#ctx0" brushRef="#br0" timeOffset="-190627.49">20827 12540 93 0,'0'0'70'0,"0"0"-3"16,0 0 42-16,0 0-1 0,0 0-37 15,0 0 12-15,-21 4 185 16,17 0 27-16,2-2-7 16,2-2 6-16,0 0-6 15,0 0-275-15,0 0-13 16,0-2 0-16,-1-5 0 15,1 1-128-15,0-1-681 16,0 2 149-16,18 1 379 16</inkml:trace>
  <inkml:trace contextRef="#ctx0" brushRef="#br0" timeOffset="-190072.97">21219 12267 64 0,'0'0'53'16,"0"0"25"-16,21-74 24 15,-16 52 47-15,1 2 102 16,-3 4 153-16,-2 6 78 16,1 6-18-16,-2 4-464 15,0 0 0-15,1 16 0 16,4 16 0-16,5 15 0 15,5 9 0-15,7 8 0 16,7 2 0-16,-1 3 0 16,2 0 0-16,-2-1 0 0,-5-4 0 15,-2-8 0-15,-7-8 0 16,-5-10 0-16,-3-11 0 16,1-10 0-16,-4-9 0 15,0-7 0-15,-1-1 0 16,-2 0 0-16,0-5 0 15,0-15 0-15,0-8 0 16,0-7 0-16,-7-6 0 16,-5-4 0-16,0 6 0 15,-1 8 0-15,4 13 0 16,-5 13 0-16,-4 5 0 16,-10 7 0-16,-10 19-47 15,-7 8 35-15,0 3 0 0,2-2 12 16,8-2 0-16,10-7 6 15,8-6-6-15,8-6 0 16,5-7-11-16,4-4 11 16,0-3-29-16,0 0-29 15,0 0-125-15,0 0-260 16,10 0-214-16,8 0 305 16,6-4 166-16</inkml:trace>
  <inkml:trace contextRef="#ctx0" brushRef="#br0" timeOffset="-189219.33">21761 12785 38 0,'0'0'60'15,"0"0"0"-15,0 0 7 16,0 0-9-16,0 0-20 16,0 0-23-16,64-26 1 15,-21 17-16-15,7 0 3 16,-4 1-2-16,-10 0 4 0,-12 2 10 16,-11 3 14-16,-10 1 33 15,-2 2 26-15,-1 0-21 16,0 0 5-16,0 0-10 15,0 0-39-15,0 0-23 16,0 0-28-16,0 15-21 16,-7 9 49-16,1 8 15 15,-1 4 1-15,4 2 24 16,0 3 36-16,1-1 1 16,1-2 23-16,-1-4-7 15,-1-5-2-15,-4-5 7 16,-2-3-53-16,0-5-14 15,-4-6-20-15,-4-2-6 16,-1-6-5-16,-2-2 0 0,-2 0-97 16,0-12-290-16,4-8 1 15,-1-12 139-15,-1-10 91 16</inkml:trace>
  <inkml:trace contextRef="#ctx0" brushRef="#br0" timeOffset="-188986.81">21861 12497 154 0,'0'0'90'15,"0"0"71"-15,0 0 78 16,0 0 100-16,0 0 78 16,0 0 38-16,0 0-263 0,0 0-192 15,0 0 0-15,0 0 0 16,0 0 0-16,0 0 0 15,0 0 0-15,0 0 0 16,-2 0-855-16,-4 0 43 16,6 8 584-16,0 3 90 15</inkml:trace>
  <inkml:trace contextRef="#ctx0" brushRef="#br0" timeOffset="-186867.53">22553 12183 14 0,'0'0'33'16,"0"0"6"-16,0 0-4 15,0 0-6-15,0 0 4 16,0 0 0-16,0-21 5 16,0 21-2-16,0 0 0 15,0 0-2-15,0 0-8 16,0 0-6-16,0 0-1 16,0 0-6-16,0 0-2 0,0 0-3 15,0 0-4-15,0 0 3 16,0 0-3-16,0 0 4 15,0 0-8-15,0 0 2 16,0 0-1-16,0 0 0 16,0 0 2-16,0 0 0 15,0 0-3-15,0 0 0 16,0 0 4-16,0 0 1 16,0 0 14-16,0 0 13 15,0 0 13-15,0 0 15 16,0 0 15-16,0 0 24 15,0-2 6-15,0-1 20 0,0-2-34 16,0 1-54-16,0 0 103 16,0 1-15-16,0 0 62 15,0 2-46 1,0-1 15-16,0 2-45 0,0 0-111 16,0 0 0-16,0 0 0 15,0 0 0-15,-1 16 0 16,-2 6-36-16,1 6 36 15,1 3 12-15,1-1-12 16,0 1 11-16,7-4-22 16,13-3 11-16,6-7-29 15,4-6 23-15,6-4 6 16,2-4 17-16,-1-3 25 16,0 0-42-16,-6-11 0 15,-4-6 0-15,-1-8 0 0,-6-4 0 16,-2-6 0-16,-4-3 0 15,-4-2 0-15,-3 0 0 16,-3 3 0-16,-4 5 0 16,0 5 0-16,0 10 0 15,0 7 0-15,0 7 0 16,-2 3 0-16,-5 0 0 16,-1 7-117-16,-1 14 59 15,2 10 35-15,5 6-23 16,2 7 46-16,0 5 0 15,14 2 6-15,2 0 0 0,1 1 0 16,-3-4 5-16,-3 2-11 16,-7 0 0-16,-4 0 12 15,0-1-12-15,-15-6-6 16,-7-6 0-16,-5-6-11 16,-3-7 17-16,1-8 0 15,2-6-12-15,2-4 12 16,3-6 0-16,5 0-46 15,3 0-226-15,4-2-297 16,10-3 96-16,0-1 266 16,27-1 59-16</inkml:trace>
  <inkml:trace contextRef="#ctx0" brushRef="#br0" timeOffset="-186521.48">23429 12845 97 0,'0'0'83'0,"0"0"60"16,0 0 66-16,0 0 85 15,0 0-10-15,0 0-91 16,14-23-86-16,-14 36-49 15,0 6 35-15,-2 2 201 0,-3 1-102 16,1-2-192-16,-1-2 0 16,1-3 0-16,1-7 0 15,3-2 0 1,0-5 0-16,0-1 0 0,0 0 0 16,0 0 0-16,0 0 0 15,0 0 0-15,0-4 0 16,0-7-658-16,-1-11-438 15,-8-8 809-15</inkml:trace>
  <inkml:trace contextRef="#ctx0" brushRef="#br0" timeOffset="-186219.56">23363 12417 142 0,'0'0'29'0,"0"0"58"16,0 0-29-16,0 0 36 16,0 0 52-16,0 0 49 15,-33 90 45-15,23-75-39 16,6-5 75-16,1-5-4 16,3-3-53-16,0-2-131 15,0 0-88-15,0 0 0 16,0 0 0-16,0-6 0 15,0-8 0-15,0-5 0 16,0 1 0-16,0 0 0 0,0 5 0 16,0 6 0-16,12 7-431 15,7 0-755-15,8 0 889 16</inkml:trace>
  <inkml:trace contextRef="#ctx0" brushRef="#br0" timeOffset="-185348.92">23862 12014 41 0,'0'0'52'0,"0"0"11"15,0 0 13-15,1-73 17 16,-1 67 65-16,0 6 53 15,0 0-26-15,0 0-104 16,0 15-81-16,0 14 4 16,0 10 54-16,0 8 17 15,0 2 10-15,5 2 6 16,20-4-56-16,9-2 41 0,14-9-39 16,7-7-1-1,4-11-3-15,-3-10-11 0,-5-8-6 16,-9 0 6-16,-8-13 0 15,-6-12 34-15,-5-5-28 16,-8-3-23-16,-5-4 18 16,-4 0-18-16,-5-1-5 15,-1 4-5-15,0 2-6 16,-1 4-1-16,-9 5 12 16,2 3 6-16,4 7 0 15,1 4-6-15,1 8 5 16,1 1-5-16,-1 1-28 15,1 20-116-15,1 8 144 16,-2 9 0-16,2 3 17 0,0 3-6 16,0 4-6-16,-3 6 89 15,-7 0-15-15,-5 3-28 16,-4 3-11-16,-4-2 18 16,1-2-18-16,-1-7-5 15,0-6-18-15,3-12-5 16,1-10 34-16,2-7-46 15,7-8-11-15,-1-3 11 16,-2-3-24-16,-1 0-206 16,0 0-272-16,5 0-164 15,9-6 340-15,0-6 163 16</inkml:trace>
  <inkml:trace contextRef="#ctx0" brushRef="#br0" timeOffset="-184855.59">24670 12670 20 0,'0'0'77'0,"0"0"-10"16,0 0 4-16,0 0-18 16,0 0-11-16,0 0-20 15,46-48-5-15,-21 42 3 16,1-1 16-16,0-1 29 16,-6-2 10-16,-6 2 26 15,-2 2 45-15,-8 3 10 16,-1 2-10-16,-3 1 18 15,0 0-58-15,2 0-106 16,1 14-15-16,1 13-37 16,2 11 52-16,-3 3 26 15,-3 1 41-15,0-1 29 16,0-6-3-16,-1-2-3 0,-8-5-22 16,1-5 7-1,-3-6 17-15,2-1-40 0,-1-4-28 16,-1-5 5-16,-3 0-11 15,-4-6-18-15,-1-1 0 16,-3 0 0-16,1-8-486 16,4-12-348-16,2-7 412 15,6-8 213-15</inkml:trace>
  <inkml:trace contextRef="#ctx0" brushRef="#br0" timeOffset="-184641.57">24782 12401 208 0,'0'0'149'0,"0"0"329"16,0 0 388-16,0 0-520 15,0 0-346-15,0 0 0 16,3-3 0-16,-3 3 0 16,0-2 0-16,0 2 0 15,0 0 0-15,0 0 0 16,0 0 0-16,0 2-764 15,0 11-55-15,0-5 542 16</inkml:trace>
  <inkml:trace contextRef="#ctx0" brushRef="#br0" timeOffset="-180574.94">25398 11975 38 0,'0'0'35'0,"0"0"0"0,0 0 11 16,0 0 3-16,0 0-10 15,0 0-10-15,0 0 1 16,-10-26 6-16,17 26 7 16,14 0 31-16,15 0 27 15,10 0 33-15,3 8-38 16,-7 11-39-16,-4 12-7 15,-10 6-30-15,-7 9-2 16,-8 6 5-16,-11 5-16 16,-2 1-3-16,-6-3 4 15,-15-6-4-15,1-8-8 16,1-10 4-16,4-10-8 16,5-10 8-16,5-6 15 0,5-5 15 15,0 0 50 1,0-15 179-16,0-11 88 0,2-11-336 15,22-5-22-15,12-5-17 16,11-1 22-16,3-1-50 16,2 4-21-16,-10 2 28 15,-8 7 38-15,-7 5 11 16,-8 2 17-16,-5 5-17 16,-3 2 27-16,-3 6-22 15,-4 3 6-15,-2 7 6 16,-2 1 15-16,0 5-10 15,0 0-22-15,-8 8-65 16,-9 15 32-16,-6 8 33 16,1 6 11-16,4 3-11 15,3 0 27-15,7 3-5 0,7-1 0 16,1-2 0-16,3-2-11 16,12-4 23-16,4-9-6 15,-2-3 57-15,0-9-4 16,-1-3-1-16,-6-6 43 15,-3-2-123-15,-5-2 0 16,2 0 0-16,1 0 0 16,4 0 0-16,-2 0 0 15,1-5-215-15,-2 1-416 16,0 0 40-16,2 0 214 16,2-3 208-16</inkml:trace>
  <inkml:trace contextRef="#ctx0" brushRef="#br0" timeOffset="-180119.84">26335 12315 9 0,'0'0'80'0,"0"0"-32"16,0 0-5-16,0 0-18 0,0 0-8 16,85-37-4-16,-44 31 3 15,-2 0 11-15,-8 2 14 16,-7-1 22-16,-10 2 30 16,-4-2 8-16,-7 5 56 15,-2 0 19-15,-1 0-38 16,0 0-62-16,0 0-76 15,0 11-13-15,3 12 4 16,2 11 9-16,-1 8 36 16,-4 4 41-16,0 3 46 15,0 1 19-15,0-4-22 16,-6-6-7-16,-1-9-45 16,0-9-16-16,1-9-17 15,2-7 5-15,0-6 6 16,1 0-5-16,-2 0-1 0,-5 0-27 15,-8 0-13-15,-5-3-244 16,-5-6-583-16,0-8 223 16,1-12 389-16</inkml:trace>
  <inkml:trace contextRef="#ctx0" brushRef="#br0" timeOffset="-179908.4">26483 12089 139 0,'0'0'86'0,"0"0"76"16,0 0 100-16,0 0 61 0,0 0-7 15,0 0 18-15,0-2-49 16,0 2-145-16,0 0-140 16,0 0 0-16,0 0 0 15,-3 0-249-15,-2 3-720 16,-3 5 505-16,2-3 252 15</inkml:trace>
  <inkml:trace contextRef="#ctx0" brushRef="#br0" timeOffset="-179217.55">26486 11167 42 0,'0'0'26'15,"0"0"17"-15,0 0-3 16,0 0-5-16,0 0-17 16,0 0-15-16,86-30 3 15,-17 22 1-15,15 2 2 16,7 1-2-16,-2-1 4 15,-10 5-2-15,-14-2-6 16,-24 3-3-16,-21 0-1 16,-16 0-17-16,-4 0-43 0,-4 2 6 15,-16 7 19-15,-7 0-12 16</inkml:trace>
  <inkml:trace contextRef="#ctx0" brushRef="#br0" timeOffset="-178924.97">26874 11121 44 0,'0'0'44'16,"0"0"0"-16,0 0-6 16,0 0 11-16,0 0 1 15,-36-74 18-15,33 70 36 16,0 4 30-16,2 0-40 16,-1 5-69-16,-1 18-17 15,-1 13 48-15,2 9 58 0,2 6 94 16,0 4-30-1,3-1-41-15,8 5 2 16,0-5 33-16,-1-6-40 0,-1-11-17 16,-1-13-68-16,-2-11 0 15,-1-6-47-15,-2-7 0 16,0 0 0-16,0 0-30 16,3 0-393-16,1 3-392 15,1 4 317-15,-8 1 267 16</inkml:trace>
  <inkml:trace contextRef="#ctx0" brushRef="#br0" timeOffset="-178409.96">27565 12120 87 0,'0'0'63'0,"0"0"4"0,0 0 7 15,0 0-3 1,0 0-21-16,0 0 6 0,-15 10 86 15,4-6 24-15,7-1 18 16,2-3 20-16,2 0 42 16,0 0 62-16,0 0 21 15,0-2-329-15,0-8 0 16,3-4 0-16,3 1 0 16,5 2 0-16,-2 3 0 15,-2 2 0-15,-4 5 0 16,-1 1 0-16,-2 0 0 15,0 4 0-15,0 10 0 16,0 1 0-16,-9 0 0 16,0-5 0-16,0-3 0 0,4-3 0 15,4-4 0-15,1 0 0 16,0 0 0-16,0 0 0 16,-2 0 0-16,2-6 0 15,0-5-267-15,3-8-966 16,17-10 807-16</inkml:trace>
  <inkml:trace contextRef="#ctx0" brushRef="#br0" timeOffset="-177612.31">27844 11526 79 0,'0'0'51'0,"0"0"15"16,0 0-2-16,0 0 4 16,110-51-15-16,-64 58-1 15,5 18 17-15,-1 9 9 16,-4 7 2-16,-11 3-2 15,-8 6-22-15,-12 6-18 16,-9 0-11-16,-6-1 23 16,-2-4-47-16,-18-6 1 15,-1-9 14-15,3-10-7 16,5-12-11-16,7-5 8 16,4-8 7-16,2-1 60 0,0 0 106 15,0-4 90 1,6-14-116-16,12-6-155 0,10-5 0 15,6-5 0-15,7-2-17 16,1-5 17-16,-2-1-11 16,-6 0 17-16,-6 9-12 15,-8 3 6-15,-5 7 0 16,-6 7 0-16,-4 3 0 16,-2 8 0-16,-3 0 0 15,0 4 0-15,0 1-11 16,0 0-39-16,-3 0-59 15,-11 17 20-15,-7 8 89 16,1 9 11-16,3 5-11 16,5 7 5-16,6 1-5 15,6 2 10-15,0-3-10 16,21-3 0-16,4-8 21 0,5-6 0 16,-3-4 16-16,-6-6 18 15,-5-6-28-15,-5-5-16 16,-8-3-11-16,-2-4 0 15,-1-1-6-15,0 0-107 16,0 0-197-16,0 2-229 16,0 1 239-16,-4-1 160 15</inkml:trace>
  <inkml:trace contextRef="#ctx0" brushRef="#br0" timeOffset="-176990.22">29006 12161 63 0,'0'0'54'0,"0"0"23"0,0 0 22 16,0 0 69-16,0 0 65 16,0 0-4-16,6-29 35 15,-6 29-153-15,0 12-61 16,0 11-35-16,-6 11 244 16,-2 2-72-16,0-2-43 15,5-2-50-15,3-6-94 16,0-8 0-16,0-4 0 15,6-7 0-15,10-2-76 16,-1-1-405-16,1-3-264 16,-7-1 309-16,-7-1 251 0</inkml:trace>
  <inkml:trace contextRef="#ctx0" brushRef="#br0" timeOffset="-176694.84">29039 11857 113 0,'0'0'80'16,"0"0"26"-16,0 0 135 15,0 0 64-15,0 0 19 16,0 0-8-16,1-4-55 16,-1 4-2-16,0 3-217 15,0-3-42-15,0 0 0 0,0 0 0 16,0 0 0-1,0 0 0-15,0-6 0 0,0-7 0 16,0-2 0-16,0-2 0 16,0 4 0-16,0 3 0 15,0 4 0-15,-1 6 0 16,1 0-942-16,0 11 73 16,0-6 633-16</inkml:trace>
  <inkml:trace contextRef="#ctx0" brushRef="#br0" timeOffset="-173557.75">8411 16617 32 0,'0'0'60'16,"0"0"-17"-16,0 0 15 15,0 0-9-15,0 0-6 16,0 0 7-16,0 0 12 16,-37-1-12-16,34 1-7 15,0 0 4-15,0 0 8 16,0 0 15-16,0 0 11 0,2 1 18 16,1-1-11-16,0 0-20 15,0 0-7-15,0 0-6 16,0 0 0-16,0 0-46 15,0 0 32-15,0 0-31 16,0 0-10-16,0 0 10 16,0 0-15-16,0 0 5 15,8 0-10-15,4 0 10 16,3 0 34-16,2 0 6 16,2 0-30-16,1 0-1 15,3 0-9-15,4 0 10 16,0-3 0-16,0 0-10 0,-6 0-5 15,-3 2 5-15,-6 1 5 16,-2 0-5-16,-4 0-15 16,-3 0-4-16,3 0-26 15,-3 0-133-15,-1 0-6 16,-2 3-68-16,0 3 34 16,0 1 71-16,0 4 47 15,-17 0 14-15</inkml:trace>
  <inkml:trace contextRef="#ctx0" brushRef="#br0" timeOffset="-173293.99">8355 16882 67 0,'0'0'43'0,"0"0"23"16,0 0 9-16,101 0 25 15,-64 0 13-15,-1 0 1 16,-2-3 43-16,-7 1 0 16,-6 0 2-16,-9 1-14 15,-6 1-92-15,-4 0-14 16,-2 0-34-16,0 0-5 16,0 0-124-16,0 0-305 15,0 0 85-15,-2 1 147 0,-1 2 92 16</inkml:trace>
  <inkml:trace contextRef="#ctx0" brushRef="#br0" timeOffset="-169163.72">4183 7543 23 0,'0'0'28'0,"0"0"-2"15,0 0-4-15,0 0 6 16,0 0-2-16,0 0-6 16,0 0 2-16,-21-22 8 15,20 22 3-15,1 0-4 16,-2 0 0-16,-1 0 7 15,-6 0-6-15,2 0 3 16,-5 6 16-16,0 0-3 16,-3 0-6-16,1 3 7 0,0 1-22 15,-3-1 19-15,2 3 20 16,2-1-18-16,0 1-22 16,-1 0 5-16,2 2-6 15,-1 2 4-15,2-1 3 16,1 2 3-16,4 0-7 15,0 0 4-15,3 3 6 16,0 0-6-16,1 2 3 16,1 1 7-16,1 1 10 15,0 1-3-15,0 2 7 16,0-1-5-16,0 6-12 16,0 2-6-16,0 2-10 15,0 5 10-15,7 0 2 16,2 0 5-16,0 0-5 15,2-1 28-15,-2-1-10 0,1-1 11 16,-1 2-22-16,0 1-6 16,-1 2 6-16,0 4 6 15,-2 1-40-15,-1 1 17 16,-1 0 12-16,-1-2-12 16,2-3 0-16,2-3-23 15,-1-1 24-15,0-1-19 16,0-1-5-16,0 3 0 15,1-1-11-15,-2 5 11 16,-2-2 0-16,-3 2 6 16,3 2-6-16,-3 1 0 0,0 0 5 15,0 0-5 1,0-3 13-16,-3-4-26 16,-9-2 26-16,-1-2-13 0,-8-3 0 15,-2 1 0 1,-8 1 0-16,-6-3 0 0,-2 0 0 15,-6-4 0-15,2-3 0 16,-2-5-18-16,1-3-6 16,0-6-16-16,2-2-6 15,1-3-6-15,6-4 6 16,7-3 40-16,4 0 0 16,8 0-11-16,1 0 11 15,4-4-17-15,4-3-28 0,4-2 28 16,3-1-5-1,0-1-22-15,3-1-44 0,15 1-65 16,13 2 15-16,11 1 76 16,3 4 54-16,7 3 10 15,1 1 4-15,0 0-5 16,-4 7 1-16,0 8 4 16,-10 6 0-16,1 6 0 15,-4 5 18-15,-1 7 18 16,-4 3-8-16,0 9 10 15,-4 5 6-15,-6 8 0 16,-5 4-23-16,-5 3 67 0,-2 8-1 16,-5 3-33-1,-1-2-26-15,0-1 68 0,-2-3-68 16,-1-4 23-16,2-6-22 16,-1-1 40-16,1-3-63 15,-1-1 34-15,-1-2-5 16,0 0 53-16,0-1-88 15,0 0 0-15,0-3 0 16,-1-4 0-16,1-5 0 16,0-7 0-16,9-7 0 15,9-9 0-15,0-3 0 16,4-1 0-16,8-4 0 16,10 1 0-16,14-4-88 15,16-2-544-15,17-3-115 16,17-7 438-16,24-1 143 15</inkml:trace>
  <inkml:trace contextRef="#ctx0" brushRef="#br0" timeOffset="-167968.79">22265 7731 72 0,'0'0'52'0,"0"0"9"16,0 0 1-16,-25-80 25 15,17 58 44-15,1 1 39 16,1 4 64-16,3 5 57 0,2 5 44 15,1 4-67-15,0 3-37 16,0 0-191-16,0 11-40 16,1 18-121-16,17 18 121 15,6 17 75-15,4 12-16 16,3 13-59-16,4 10 0 16,-1 3 0-16,-1-2 0 15,-3-6 0-15,-5-12 0 16,-4-10 0-16,-2-10 0 15,-4-12 0-15,-4-9 0 16,-4-14 0-16,-2-9 0 16,-4-11 0-16,-1-4 0 0,0-3 0 15,0 0 0-15,0-10 0 16,0-15 0-16,0-10 0 16,-10-7 0-16,-4-9 0 15,-4-1 0-15,1 2 0 16,3 10 0-16,2 11 0 15,2 11 0-15,4 10 0 16,0 5 0-16,-6 3 0 16,-6 4 0-16,-12 19 0 15,-7 13 0-15,-3 7 0 16,-1 7 0-16,2 4 0 16,4-1 0-16,3-8 0 15,7-13 0-15,6-9 0 0,10-12 0 16,4-7 0-1,5-4 0-15,-1 0 0 0,-4 0 0 16,-2-15 0-16,-1-5 0 16,4-3-312-16,4-2-670 15,9-6 508-15,24-1 267 16</inkml:trace>
  <inkml:trace contextRef="#ctx0" brushRef="#br0" timeOffset="-167581.36">23178 8211 60 0,'0'0'50'0,"0"0"14"16,0 0 26-16,0 0 31 16,0 0 67-16,0 0 54 15,-5-3 36-15,24-4-98 16,12-2-79-16,15-2-54 0,1 1-47 15,-1 5-11 1,-10 3-25-16,-15 2-85 0,-10 0-273 16,-11 5 56-16,0 12 129 15,-11 5 129-15,-17 5 7 16,-11 1 3-16,-3 1-19 16</inkml:trace>
  <inkml:trace contextRef="#ctx0" brushRef="#br0" timeOffset="-167461.68">23193 8386 17 0,'0'0'56'0,"0"0"2"16,0 0 5-16,0 0 18 16,0 0 0-16,94 4-33 15,-71-4-48-15,0 0-45 0,2-5-99 16,4-5-20-16</inkml:trace>
  <inkml:trace contextRef="#ctx0" brushRef="#br0" timeOffset="-166929.41">24487 7577 74 0,'0'0'86'0,"0"0"24"15,0 0 64-15,0 0 135 16,0 0 93-16,0 0-173 16,-15-25-171-16,-8 64 72 0,-6 19 170 15,2 12-125-15,9 8-175 16,12 11 0-16,6 7 0 16,16 3 0-16,29-3 0 15,12-8 0-15,9-10 0 16,-2-7 0-16,-6-9 0 15,-11-8 0-15,-12-13 0 16,-11-13 0-16,-12-13 0 16,-8-7 0-16,-2-6 0 15,-2-2 0-15,0 0 0 16,0 0 0-16,0-12 0 16,0-8-94-16,0-8-980 15,0-6 471-15,0-4 351 16</inkml:trace>
  <inkml:trace contextRef="#ctx0" brushRef="#br0" timeOffset="-166313.1">25287 7774 58 0,'0'0'72'0,"0"0"19"16,0-81 25 0,0 62 61-16,0 3 88 0,0 6 205 15,0 6 21-15,0 4-184 16,0 0-307-16,0 7 0 16,1 21 0-16,12 17 0 15,5 13 0-15,5 7 0 16,3 5 0-16,4 7 0 15,2 0 0-15,-1-2 0 16,0-7 0-16,-2-13 0 16,-7-11 0-16,-4-15 0 15,-7-10 0-15,-4-11 0 16,-6-5 0-16,-1-3 0 16,0 0 0-16,0-1 0 15,0-17 0-15,0-9 0 16,-4-6 0-16,-5-6 0 0,-5-1 0 15,-2 2 0-15,-2 4 0 16,-1 9 0-16,0 5 0 16,-1 7 0-16,-2 9 0 15,-2 4 0-15,-1 2 0 16,-5 23 0-16,-5 7-47 16,0 6-5-16,-4 3 52 15,1 0-12-15,5-3 0 16,8-4 7-16,6-9-7 15,8-6 12-15,5-9-6 16,3-6 6-16,3-4 0 16,0 0 0-16,0 0 52 15,0 0-5-15,0 0-47 0,0 0-87 16,11 0-457-16,10 0-249 16,7 0 415-16,9 0 226 15</inkml:trace>
  <inkml:trace contextRef="#ctx0" brushRef="#br0" timeOffset="-165936.39">25962 8435 89 0,'0'0'126'0,"0"0"67"15,0 0 184 1,0 0 264-16,0 0-73 0,0 0-515 16,8-27-53-16,-8 27 0 15,0 13 0-15,0 11 0 16,1 12 0-16,-1 4 0 16,2 2 0-16,-1-1 0 15,1 0 0-15,1-5 0 16,-2-6 0-16,1-8 0 15,-2-8 0-15,0-5 0 16,0-5 0-16,1-3 0 16,-1-1 0-16,0 0 0 0,0 0 0 15,0 0 0-15,0 0 0 16,0-11 0-16,0-10-152 16,-4-12-1094-16,1-5 777 15</inkml:trace>
  <inkml:trace contextRef="#ctx0" brushRef="#br0" timeOffset="-163544.75">26580 8201 39 0,'0'0'45'0,"0"0"-1"16,0 0 11-16,0 0-14 16,0 0-6-16,0 0-1 15,0 0-6-15,0 0-9 16,0 0 5-16,0 0 5 0,0 0-5 15,0 0 2-15,0 0 3 16,0 0 20-16,0 0 14 16,0 0 55-16,0 0 82 15,2-3 39-15,-1 1-82 16,1 2-71-16,-1 0-2 16,-1 0-46-16,0 0-38 15,0 0-27-15,0 0-63 16,0 2-6-16,0 9 52 15,0 0 44-15,-1-5 14 0,-2-1-14 16,1-5 10 0,2 0 15-16,0 0 20 0,-1 0 33 15,-1 0 13-15,0-10-58 16,1-3-12-16,-1 3-10 16,2 4-11-16,0 0 0 15,0 4-11-15,0 2 0 16,2 0-27-16,15 2-32 15,8 16 28-15,3 4 42 16,-4 4 0-16,-9-1 0 16,-8 1-16-16,-7-1 11 15,0-2 10-15,-8-5 1 16,-8-6 4-16,-3-5-10 16,0-5-62-16,-2-2-192 15,2 0-208-15,3-1 160 0,10-13 134 16</inkml:trace>
  <inkml:trace contextRef="#ctx0" brushRef="#br0" timeOffset="-162920.47">27242 7627 102 0,'0'0'70'16,"0"0"21"-16,0 0 43 15,0 0 93-15,21-74 143 0,-21 73 72 16,2 0 6-16,-2 1-285 16,0 0-163-16,5 0 0 15,5 24 0-15,5 15 0 16,7 19 0-16,5 10 0 15,1 9 0-15,0 7 0 16,2 3 0-16,-1-3 0 16,-5-5 0-16,-2-9 0 15,-3-15 0-15,-7-10 0 16,-2-14 0-16,-3-11 0 16,-4-10 0-16,-2-7 0 15,1-3 0-15,-1 0 0 16,-1-10 0-16,2-12 0 0,-2-9 0 15,0-5 0 1,0-8 0-16,-2-2 0 0,-8 0 0 16,-4 5 0-16,4 12 0 15,-2 9 0-15,6 9 0 16,0 5 0-16,1 6 0 16,-5 0 0-16,-9 17 0 15,-11 17 0-15,-11 10 0 16,-3 4 0-16,0 2 0 15,1-4 0-15,9-8 0 16,7-9 0-16,9-9 0 16,8-7 0-16,5-9 0 0,4-4 0 15,1 0 0-15,0 0 0 16,0 0 0-16,0 0 0 16,0 0-735-16,5-4 3 15,23-3 386-15,13-2 129 16</inkml:trace>
  <inkml:trace contextRef="#ctx0" brushRef="#br0" timeOffset="-162585.5">27939 8361 116 0,'0'0'92'0,"0"0"81"15,0 0 62-15,0 0-25 16,0 0-94-16,0 0-113 16,26 38 86-16,-26-5 5 15,-3 4 31-15,-18 1 90 16,-4-3 12-16,5-7-113 16,4-9 30-16,8-8-68 15,7-8-58-15,1-3-18 16,3 0 0-16,29 0 0 15,16 0 0-15,13 0 0 16,2 0 0-16,-5-6 0 16,-15-3 0-16,-8 0-278 15,-16-2-368-15,-13-1 154 0,-6-7 176 16,0-7 144-16</inkml:trace>
  <inkml:trace contextRef="#ctx0" brushRef="#br0" timeOffset="-161916.12">28416 7363 68 0,'0'0'70'0,"0"0"5"16,0 0 22-16,0 0 19 16,0 0-39-16,116 30-30 15,-50 33 83-15,8 21 76 16,-6 20 31-16,-9 10 61 16,-19 11-52-16,-16 4 40 15,-18-8-192-15,-6-12-94 16,-5-20 0-16,-13-19 0 0,-3-14 0 15,1-14 0-15,1-10 0 16,3-10 0-16,6-11 0 16,4-5 0-16,4-4 0 15,2 0 0-15,0-2 0 16,-1 1 0-16,-8-1 0 16,-2 0 0-16,-3 0 0 15,-5 0-950-15,-3-1 255 16,-5-17 453-16</inkml:trace>
  <inkml:trace contextRef="#ctx0" brushRef="#br0" timeOffset="-156758.15">12144 13498 25 0,'0'0'22'0,"0"0"2"15,0 0-7-15,0 0 0 16,0 0 6-16,0 0-5 16,0 0 2-16,19-21 0 15,-14 17-3-15,-1 0 4 16,5-3-3-16,2 1-4 0,4-2-4 15,1-2-1-15,1 1-2 16,-4 2 1-16,-4 3 6 16,-5 1 9-16,-2 0 1 15,1 0 1-15,-3 3 5 16,0 0 3-16,0 0-4 16,0 0 5-16,0 0-15 15,0 0 3-15,0 0-14 16,0 0 14-16,0 0 2 15,0 0 1-15,0 0 4 0,0 0-9 16,0 0 6 0,0 0-13-16,0 0-1 0,0 0-1 15,0 9-9-15,0 5 21 16,-3 4 42-16,-2 4 4 16,1-1-19-16,2-2-16 15,2 3-12-15,0-3-7 16,0 1-10-16,0 2-5 15,0-4 4-15,0-1 4 16,3 1-4-16,3-3 0 16,2-2-4-16,-2 0 5 15,3-1 7-15,0-2 9 16,2-1 8-16,-3-5 7 16,4 1 15-16,0-4 25 15,1-1 19-15,2 0-63 16,0 0-11-16,-2 0-21 0,1 0-197 15,-2-10-289-15,0-7 81 16,-3-7 200-16</inkml:trace>
  <inkml:trace contextRef="#ctx0" brushRef="#br0" timeOffset="-156132.42">12359 13140 26 0,'0'0'52'0,"0"0"1"15,0 0 2-15,0 0-7 16,0 0 7-16,0 0 7 15,-3-12 7-15,1 12-10 16,1 0-25-16,1 0-13 16,-2 0 4-16,2 0 9 15,-1 0 15-15,-1 0 62 16,-1-3 55-16,-1-4 52 16,-2-1-2-16,-1 0-211 0,2 1 16 15,-1 0 10 1,3 1 11-16,0 2 7 0,0 1-22 15,1 1-16-15,2 2 16 16,0 0-16-16,0 0-11 16,0 0-38-16,-4 0 5 15,1 0-5-15,0 9 38 16,-6 1 0-16,0 1 11 16,-3-2-5-16,3-1 10 15,3-3-16-15,0-2 22 16,5-3 10-16,-2 0 7 15,2 0 51-15,-1 0 98 16,-1-10-101-16,2-2-46 16,-1-1-18-16,2-1 1 0,0 1-24 15,0 1 0-15,0 1 0 16,0 3 0-16,0 5 0 16,0 1 0-16,0 2-36 15,0 0-137-15,0 0-126 16,0 4-238-16,0 12 88 15,0 3 242-15,-9 2 51 16,-10-5 17-16</inkml:trace>
  <inkml:trace contextRef="#ctx0" brushRef="#br0" timeOffset="-148643.78">9332 15210 32 0,'0'0'50'15,"0"0"7"-15,0 0-4 16,0 0 11-16,0 0 38 16,0 0 13-16,-18-77 34 15,18 72 49-15,0 1 29 16,0 3-40-16,0-1 0 15,0 2-47-15,0 0-40 0,0 0-66 16,0 0-34-16,4 0-34 16,10 15-22-16,9 4 56 15,9 5 11-15,2 1 17 16,-1 1-16-16,4-4-12 16,-5-1 0-16,-1-5-17 15,-1-5 17-15,-3-2-11 16,-5-5 22-16,3-4-28 15,-2 0 45-15,7-3 11 16,4-15 18-16,6-6-17 16,-1-3 0-16,3-2 1 15,-4-1-18-15,0 2 23 16,-4 4-11-16,-7 7-18 0,-9 8 6 16,-8 4-23-1,1 5 0-15,7 0-23 0,7 12-12 16,11 7 24-16,1-1 22 15,2 0-11-15,0-2 0 16,1-5 18-16,-3-4-13 16,-1-7 13-16,0 0 11 15,0-4-5-15,-2-11-24 16,2-3 0-16,-5 0 0 16,0-2 0-16,1 2 0 0,-2 2 0 15,-1 2 0 1,0 5 0-16,-7 3 0 15,1 2 0-15,2 4 0 0,-1 0 0 16,0 7 0-16,4 9 0 16,1 0-18-16,-3 1 12 15,4-3 0-15,3-6 12 16,3-7 0-16,8-1-6 16,0-4 18-16,0-16-18 15,-2-5 0-15,-4 0 0 16,-2 0 0-16,-5 1 0 15,-1 1 0-15,-5 7 0 16,-4 3 0-16,-3 6 0 16,6 4 0-16,1 3 0 15,3 0 0-15,2 9-24 0,-3 3-23 16,0-1-28 0,-6-1 35-16,7-4-6 0,1-5 40 15,0-1 6-15,3 0 0 16,2-12 40-16,-1-6-22 15,5-2-13-15,-2-2 24 16,0 2-11-16,-3 4-13 16,0 3 1-16,1 7-12 15,2 6-5-15,4 0-24 16,-1 8 1-16,1 8-1 16,-2 1 1-16,-3 0-85 15,1-6 57-15,3-2 13 16,3-7 21-16,4-2 28 15,8 0 0-15,-3-6 33 0,1-11-17 16,1-6 12-16,-2-11-6 16,0-4 6-16,-8-4-5 15,-3-1 5-15,-10 8 115 16,-9 8-45-16,-8 13-58 16,-8 10-22-16,-2 4-36 15,-3 21-325-15,0 21-663 16,0 15 794-16,-3 6 27 15,-15-2 85-15,0-8-30 16</inkml:trace>
  <inkml:trace contextRef="#ctx0" brushRef="#br0" timeOffset="-146322.29">10111 16323 62 0,'0'0'48'0,"0"0"8"16,0 0 3-16,0 0-14 15,0 0-8-15,0 0-6 0,0 0-15 16,-27 24-5-1,3 10 54-15,-6 10 8 0,1 4-25 16,1 9-6-16,4 1-4 16,5 6-11-16,10 1-10 15,8 0-15-15,1 1 13 16,4-3-15-16,20-7 0 16,9-4-8-16,11-7 6 15,9-3 2-15,9-5 22 16,3-7-4-16,-10-4-2 15,-12-8-1-15,-21-6 29 16,-11-6-44-16,-11-3-9 16,0-3 9-16,0 0 21 0,0 0-4 15,-9 0 6 1,0-4-23-16,-5-13-157 0,-5-8-175 16,3-5 115-16</inkml:trace>
  <inkml:trace contextRef="#ctx0" brushRef="#br0" timeOffset="-145323.33">10685 16531 38 0,'0'0'51'15,"0"0"9"-15,0 0 5 16,0 0 15-16,0-76 47 15,0 66 36-15,0 1 59 16,0 5 91-16,0 1 4 0,0 3-13 16,0 0-96-16,0 0-109 15,0 0-99-15,0 12-59 16,0 13-34-16,10 10 93 16,7 9 6-16,1 2 23 15,6 6 17-15,-1 2 1 16,3 1-23-16,-3 4-24 15,0-5 0-15,-2-4 0 16,-2-5 0-16,-4-8 0 16,-4-11 0-16,-3-7 0 15,-3-11 0-15,-5-6 0 16,3-2 0-16,-3 0 0 0,0-16 0 16,0-9 0-1,-3-9 0-15,-5-2 0 0,-3 4 0 16,-1 4 0-16,-5 5 0 15,2 6 0-15,-1 1 0 16,2 7 0-16,3 5-30 16,-1 4-11-16,-5 0-57 15,-4 7 18-15,-7 15-68 16,-2 4 48-16,-3 2 62 16,2 1-17-16,1-3 50 0,8-3 5 15,7-8 0 1,5-6-21-16,5-4 21 0,4-3 5 15,1-2 1-15,0 0 58 16,0 0-25-16,0 0 27 16,0 0-10-16,0 0-34 15,0 0-22-15,0 0-177 16,0 0-515-16,0 4 219 16,1 0 265-16</inkml:trace>
  <inkml:trace contextRef="#ctx0" brushRef="#br0" timeOffset="-144917.28">11207 17004 111 0,'0'0'81'0,"0"0"50"16,0 0 91-16,0 0 152 15,0 0 149-15,0 0-17 16,3-69-407-16,-3 69-99 0,0 2 0 16,0 19 0-1,0 5 0-15,0 7 0 16,0 4 0-16,0 2 0 15,3 0 0-15,2-3 0 0,-1-9 0 16,-1-5 0-16,3-5 0 16,-5-8 0-16,1-4 0 15,-2-5 0-15,0 0 0 16,1 0 0-16,-1 0 0 16,2-6 0-16,1-8 0 15,3-9-47-15,0-12-1121 16,6-10 553-16</inkml:trace>
  <inkml:trace contextRef="#ctx0" brushRef="#br0" timeOffset="-144505.39">11622 16525 13 0,'0'0'99'0,"0"0"-14"16,0 0 23-16,0 0 95 16,0 0 83-16,0 0 98 0,0-70 105 15,0 70-174 1,0 0-250-16,0 0-65 0,0 1 0 15,0 17 0-15,0 9 0 16,0 6 0-16,0 7 0 16,6 2 0-16,0-1 0 15,1-1 0-15,2-3 0 16,3-2 0-16,-3-5 0 16,0-6 0-16,-3-9 0 15,-3-5 0-15,-2-6 0 16,-1-2 0-16,0-2 0 15,0 0-784-15,0 0 63 16,-10-2 427-16,-7-9 124 16</inkml:trace>
  <inkml:trace contextRef="#ctx0" brushRef="#br0" timeOffset="-144272.75">11414 16707 94 0,'0'0'70'16,"0"0"-1"-16,0 0-23 16,0 0-9-16,96-14 8 15,-37 11 19-15,4-2-2 16,-3-3-22-16,-12 3-17 16,-11 0-8-16,-10-1-7 15,-5 1-1-15,-11 3-7 16,-3-1-2-16,0 1-90 15,4-2-115-15,0-3 64 0</inkml:trace>
  <inkml:trace contextRef="#ctx0" brushRef="#br0" timeOffset="-143565.53">12411 16322 104 0,'0'0'69'0,"0"0"24"16,-3-72 40-16,0 53 75 15,1 7 130-15,2 4 106 16,-1 4 45-16,1 4-320 16,-2 0-169-16,2 0 0 15,0 0 0-15,0 18 0 16,0 11 0-16,6 14 0 16,11 9 0-16,4 8 0 0,4 4 0 15,3 3 0 1,4-1 0-16,-2-4 0 0,-1-6 0 15,1-4 0-15,-3-9 0 16,-4-8 0-16,-7-11 0 16,-4-10 0-16,-6-7 0 15,-2-5 0-15,-4-2 0 16,0 0 0-16,0-11 0 16,0-15 0-16,-7-7 0 15,-5-2 0-15,-4 1 0 16,1 2 0-16,0 8 0 15,3 4 0-15,3 9 0 16,1 4 0-16,0 6 0 16,-3 1 0-16,-5 0 0 15,-2 2 0-15,-6 14 0 16,-1 5-36-16,-2 4 19 16,-5 5 5-16,0 1 1 0,-3 4 11 15,4-4 23-15,6-7-23 16,8-7 0-16,5-7 0 15,8-4 0-15,1-4 0 16,1-1 6-16,2-1-6 16,0 0 11-16,0 0 1 15,0 0-12-15,0 0 0 16,0 0-407-16,15 0-293 16,9 0 132-16,13 0 359 15</inkml:trace>
  <inkml:trace contextRef="#ctx0" brushRef="#br0" timeOffset="-143207.75">12881 16811 119 0,'0'0'55'0,"0"0"34"15,0 0-17-15,0 0-25 16,0 0-12-16,0 0-1 16,60 34 17-16,-60-4 18 0,0 3 18 15,-9 2 25-15,-17 2 30 16,-5 1 14-16,1-4-5 16,6-7-27-16,12-11-31 15,9-7-17-15,3-5-22 16,0 0-32-16,15 1 74 15,11 0 64-15,2-4 13 16,2-1-143-16,-3 0-30 16,-2 0 0-16,-5-10 0 15,0-1-186-15,0-1-561 16,-2-9 128-16,-2-5 315 16</inkml:trace>
  <inkml:trace contextRef="#ctx0" brushRef="#br0" timeOffset="-142763.15">12982 15907 88 0,'0'0'64'15,"0"0"-17"-15,86-1 22 0,-27 29 21 16,10 16 50 0,4 15 72-16,-4 13 27 0,-7 17 120 15,-11 11 45-15,-15 11-192 16,-20 8-89-16,-16-2-123 15,0-3 0-15,-18-6 0 16,-9-7 0-16,-1-11 0 16,-2-15 0-16,3-17 0 15,4-20 0-15,6-18 0 16,8-11 0-16,3-6 0 16,5-3 0-16,-1 0 0 15,2 0 0-15,-4 0 0 0,-8 0 0 16,-8-3 0-16,-12 3 0 15,-7 0-937-15,-6-9-2 16</inkml:trace>
  <inkml:trace contextRef="#ctx0" brushRef="#br0" timeOffset="-139991.8">14494 16449 77 0,'0'0'25'16,"0"0"32"-16,0 0-5 0,0 0 0 16,0 0 9-16,0 0 17 15,0 0 30-15,-39 0-6 16,39 0-15-16,0 0-19 15,0 0-20-15,9 0-48 16,30 0-30-16,26-3 30 16,28-3 9-16,10-1 9 15,-2 0-18-15,-20 3 8 16,-20-1 17-16,-26 3-8 16,-21 1 13-16,-11-1-3 15,-3 2 37-15,0 0 8 16,0 0-43-16,-12 0 1 15,-15 0-30-15,-3-3 0 16,-1 2-218-16,6-5-60 16,9-3-20-16,8-9 112 15</inkml:trace>
  <inkml:trace contextRef="#ctx0" brushRef="#br0" timeOffset="-139165.36">16347 15572 26 0,'0'0'30'16,"0"0"14"-16,0 0 6 15,0 0 1-15,0 0-1 16,0 0 22-16,-30-71 31 15,27 65 59-15,1 0 59 16,1 4 46-16,-1 2 31 16,1 0-16-16,1 0-89 15,0 0-100-15,0 0-93 16,0 8-12-16,0 15 12 16,0 9 87-16,0 11-57 15,0 3-30-15,3 6 0 16,1 2 0-16,1 0 0 15,-1 1 0-15,2-2 0 16,1 2 0-16,-2-7 0 16,0-8 0-16,-4-12 0 0,1-12 0 15,-2-11 0 1,0-3 0-16,0-2 0 0,0 0 0 16,0-7 0-16,0-8 0 15,0 0-267-15,0 5-814 16,0 5 601-16</inkml:trace>
  <inkml:trace contextRef="#ctx0" brushRef="#br0" timeOffset="-138798.18">16882 15927 112 0,'0'0'73'15,"0"0"78"-15,17-93 116 16,-17 82 132-16,0 8 78 16,0 3-124-16,-5 19-353 15,-16 26 46-15,-8 22-23 16,-4 13 35-16,-3 9-6 16,-4 0-16-16,4-4-36 15,0-10 0-15,5-11 0 16,4-13 0-16,5-11 0 15,5-12 0-15,6-10 0 16,3-5 0-16,3-6 0 0,1-1 0 16,1-5 0-1,1 0 0-15,2-1 0 0,0 0 0 16,0 0 0-16,0 0 0 16,0 0-152-16,0 2-901 15,8 0 478-15,8 2 389 16</inkml:trace>
  <inkml:trace contextRef="#ctx0" brushRef="#br0" timeOffset="-138341.06">16999 16502 101 0,'0'0'46'0,"0"0"12"15,0 0 30-15,0 0 10 16,0 0-51-16,0 0-17 15,75 20 10-15,-74 25 32 0,-1 10 25 16,-26 6 23 0,-23 8 47-16,-13 2 29 15,-4-4-34-15,9-13-16 0,20-14-64 16,18-16-49-16,14-13-11 16,5-7 12-16,22-4 11 15,26 0 57-15,21 0 159 16,7-6-261-16,-3-9 0 15,-10 1 0-15,-13 0 0 16,-12 3 0-16,-14 2 0 16,-14 2-13-16,-7 0-574 15,-3-3-48-15,0-12 137 16,-9-11 281-16</inkml:trace>
  <inkml:trace contextRef="#ctx0" brushRef="#br0" timeOffset="-137096.35">18048 15263 14 0,'0'0'49'0,"0"0"-4"16,0 0 9-16,-5-90-4 15,4 72 12-15,-3 0 29 16,1 2 28-16,2 3 41 15,-3 4 78-15,2 1 44 0,2 4 44 16,0 3-70 0,-1 1-37-16,1 0-137 0,-2 0-82 15,-1 0 0 1,-1 2 0-16,-2 18 0 0,-6 10 0 16,1 9 0-16,2 5 0 15,5 4 0-15,4 1 0 16,0-1 0-16,1 2 0 15,11-1 0-15,-1 1 0 16,-2-1 0-16,-6 3 0 16,-3 4 0-16,0-4 0 15,0-4 0-15,-3-4 0 16,-7-6 0-16,0-6 0 16,1-7 0-16,-5-2 0 0,-3-3 0 15,-8-2 0 1,-10-1 0-16,-4-2 0 0,-5-3 0 15,0-6 0-15,7-6 0 16,7 0 0-16,8-5 0 16,9-12 0-16,10-5 0 15,3-2-128-15,0 1-5 16,4 2 20-16,14 4-5 16,4 3-27-16,5 4 57 15,7 6 24-15,7 4 30 16,6 0 11-16,3 7 14 15,5 17-14-15,0 9 18 16,0 7 5-16,-2 11-4 0,-7 7 4 16,-6 2 0-1,-10 7 0-15,-9 2 4 0,-9 3 5 16,-9 4 28-16,-3-3-13 16,0 4-14-16,-5 0 4 15,-7 3 31-15,1 0 21 16,0 1 17-16,0 2 37 15,4 0-48-15,7-7-4 16,0-7-40-16,12-12-16 16,15-11-1-16,7-8 35 15,8-4-11-15,10-2 51 16,9-4 31-16,5-3-117 16,1-3 0-16,-4-6 0 15,-9-3 0-15,-16-6 0 0,-14-2 0 16,-13 0 0-16,-10-5 0 15,-1 0 0-15,0 0 0 16,0 0 0-16,0 2 0 16,-7 8-140-16,-7 0-724 15,-4-3 155-15,-2-7 423 16</inkml:trace>
  <inkml:trace contextRef="#ctx0" brushRef="#br0" timeOffset="-112170.08">18772 5091 22 0,'0'0'25'0,"0"0"6"16,0 0-8-16,0 0-2 15,0 0 1-15,0 0-1 16,-4-2 0-16,3 2 2 15,-2 0-7-15,1 0 7 16,2 0 1-16,-1 0-6 16,1 0 2-16,-2 0 0 15,2 0-1-15,0 0-3 16,0 0 5-16,0 0-9 16,0 0-5-16,0 0 2 15,0 0-2-15,0 0-3 0,0 0-4 16,0 0 2-1,0 0-2-15,0 0 0 0,0 0 0 16,0 0 0-16,0 0 0 16,0 0-1-16,0 0 1 15,0 0 1-15,0 0 2 16,0 0-2-16,0 0 3 16,0 0-4-16,0 0 0 15,0 0 0-15,0 0 1 16,0 0 1-16,0 0-2 15,0 0 1-15,0 0-1 16,0 0 2-16,0 0-4 0,0 0 5 16,0 0-2-16,0 0-1 15,0 0 1-15,0 0 1 16,0 0 1-16,0 0-2 16,0 0-1-16,0 0 2 15,0 0-2-15,0 0-1 16,0 0 1-16,0 0 0 15,0 0 5-15,0 0-5 16,0 0 0-16,0 0 1 16,0 0-1-16,0 0 0 15,0 0 0-15,0 0 0 16,0 0-21-16,0 0-30 0,0 0-5 16,0 0-10-1,-1 0-13-15,-1 0-3 16,1 0-18-16</inkml:trace>
  <inkml:trace contextRef="#ctx0" brushRef="#br0" timeOffset="-98760.95">18865 5932 28 0,'0'0'28'15,"0"0"-3"-15,0 0-11 16,0 0-1-16,0 0-5 16,0 0-3-16,-3 0-5 15,3 0 0-15,0 0-1 16,0 0-1-16,0 0-3 15,0 0-6-15,0 0-11 16,0 0-24-16</inkml:trace>
  <inkml:trace contextRef="#ctx0" brushRef="#br0" timeOffset="-70665.94">18756 2830 55 0,'0'0'35'0,"0"0"9"15,0 0 9-15,0 0 11 16,0 0 23-16,0 0 11 16,0 0 39-16,-7-34-3 15,7 31 31-15,0-1 31 16,-2 2-6-16,2-3-1 15,-1 1-42-15,-1 1-18 16,1 1-20-16,1-1-34 16,-2 0-17-16,0 0-29 15,0 1-6-15,1-1-6 16,1 1-4-16,0-1-13 16,-2 2 0-16,2-3 0 0,0 1 0 15,-1 1 0-15,1 1 0 16,0 1 0-16,-2 0 0 15,0 0 0-15,2 0 0 16,-1 0-18-16,1 0 18 16,0 0-24-16,0 0 19 15,0 0-24-15,0 0-12 16,0 0-34-16,0 6 29 16,0 7-28-16,-2 6 57 15,2 5 17-15,-1 6 0 16,-2 4 0-16,0 1 0 0,-2 0 0 15,1-5 0 1,1-5 0-16,2-8 5 0,1-8 1 16,0-5-6-16,0-4 0 15,0 0 0-15,0 0 0 16,0 0-28-16,0 0-68 16,4 0-345-16,6 0 68 15,6 0-23-15,0-6 209 16,-6-9 75-16</inkml:trace>
  <inkml:trace contextRef="#ctx0" brushRef="#br0" timeOffset="-70275.86">18780 2480 85 0,'0'0'59'16,"0"0"-15"-16,0 0-12 15,0 0-20-15,0 0-6 16,0 0 35-16,-2 25-1 16,-1-21 4-16,2-4 18 15,1 0 7-15,0 0 36 16,0 0 116-16,0 0 105 15,0 0 23-15,0-7-35 0,0-2-152 16,0-1-99 0,0 0-50-16,0 5-13 0,0 0 0 15,0 5 0-15,0 0 0 16,0 0 0-16,0 0 0 16,0 0 0-16,0 0 0 15,0 0-128-15,0 9-433 16,0 7-62-16,3 3 221 15,8 5 213-15</inkml:trace>
  <inkml:trace contextRef="#ctx0" brushRef="#br0" timeOffset="-70014.59">19056 2760 100 0,'0'0'108'0,"0"0"72"15,0 0 96-15,0 0 82 16,0 0-136-16,0 0-154 16,50-54-68-16,-36 48-19 15,-2 5-45-15,0 1-227 16,-1 0-20-16,-2 1 70 0,-3 13 98 15,-4 4 48 1,-2 3 4-16</inkml:trace>
  <inkml:trace contextRef="#ctx0" brushRef="#br0" timeOffset="-69857.01">19070 2944 71 0,'0'0'76'0,"0"0"10"15,0 0 18-15,0 0-34 16,0 0-59-16,0 0-11 16,85-2-17-16,-45-7-111 15,3-3-7-15</inkml:trace>
  <inkml:trace contextRef="#ctx0" brushRef="#br0" timeOffset="-69511.61">19584 2643 126 0,'0'0'130'15,"0"0"162"-15,0 0 178 16,0 0 78-16,0 0-85 16,0 0-445-16,0-22-18 15,0 22 0-15,0 7 0 16,0 13 0-16,0 7 0 15,0 11 0-15,0 5 0 0,0-1 0 16,2-1 0-16,-1-9 0 16,1-9 0-16,-1-7 0 15,1-5 0-15,-1-7 0 16,-1-3 0-16,0 1 0 16,0-2 0-16,0 0 0 15,0 0 0-15,0 0 0 16,0 3 0-16,0-1 0 15,2 0-958-15,14-2 185 16,12-13 516-16</inkml:trace>
  <inkml:trace contextRef="#ctx0" brushRef="#br0" timeOffset="-68725.45">20454 2970 30 0,'0'0'88'0,"0"0"-33"15,0 0 9-15,0 0-9 16,0 0 3-16,0 0 0 15,0-15-17-15,0 15-17 16,0 0 0-16,0 0 9 16,0 0 12-16,0-2 13 15,0-1 49-15,-1 1 35 16,-2-1-48-16,1 0-11 16,-1 0-23-16,3 0-47 0,-1 2 10 15,1 1-18-15,0 0-5 16,0 0 0-16,0 0-5 15,0 0 5-15,0 0 14 16,0 0-14-16,0 0 0 16,0 0-5-16,0 0 1 15,0 0-37-15,0 0 41 16,0 0 0-16,0-3 13 16,0-3-13-16,0 1-27 15,0 0-48-15,0 1 54 16,0 1-20-16,0 3 18 15,0 0 4-15,0 0-25 0,0 0 11 16,0 0-7-16,1 0-13 16,5 0-1-16,3 10 54 15,6 3 8-15,-1 3 33 16,0-1 60-16,-3 2-19 16,-5 1 2-16,-6 0-30 15,0-1 2-15,0 2 12 16,-14-2-35-16,-3-2 6 15,-2 0-39-15,0-5-10 16,0-5-210-16,4-3-106 16,3-2 43-16,5-5 65 15,7-17 68-15</inkml:trace>
  <inkml:trace contextRef="#ctx0" brushRef="#br0" timeOffset="-68281.73">21064 2664 37 0,'0'0'109'15,"0"0"-41"-15,0 0 3 16,0 0-26-16,0 0-15 15,0 0-30-15,21-24-1 16,6 18 1-16,6 0 0 0,4-1 1 16,-4 2 0-16,-6-1 16 15,-11 1 5-15,-6 3 23 16,-8 0 31-16,-2 2-2 16,0 0-9-16,0 0-28 15,0 2-37-15,0 14 7 16,3 6-7-16,0 10 69 15,-1 4 57-15,-1 1 43 16,-1-1 36-16,0-2-26 16,0-7 36-16,0-4-73 0,-4-8-61 15,-4-2-29 1,1-6 6-16,1-3-11 16,0-2-47-16,-5-2 0 15,-4 0 0-15,0-3-42 0,-5-12-542 16,0-7-316-16,2-12 563 15</inkml:trace>
  <inkml:trace contextRef="#ctx0" brushRef="#br0" timeOffset="-67979.38">21282 2264 113 0,'0'0'83'0,"0"0"-8"0,0 0 52 16,0 0 25-16,0 0 68 16,0 0 170-16,0 6 22 15,0-6 4-15,0 0-357 16,0 0-59-16,0 0 0 16,0 0 0-16,0-1 0 15,0-4 0-15,0-3 0 16,0-2 0-16,0 2 0 15,0 0 0-15,0 0 0 16,0 7 0-16,15 1 0 16,12 7-1271-16,6 17 718 15,4 7 374-15</inkml:trace>
  <inkml:trace contextRef="#ctx0" brushRef="#br0" timeOffset="-67740.7">21761 2657 153 0,'0'0'136'0,"0"0"126"16,0 0 113-16,0 0-52 15,0 0-104-15,88-59-93 16,-64 55-92-16,1 2-34 0,2 2-23 15,-3 0-182 1,-4 2-279-16,-7 14-5 0,-13 4 263 16,0 4 82-16</inkml:trace>
  <inkml:trace contextRef="#ctx0" brushRef="#br0" timeOffset="-67592.11">21867 2810 2 0,'0'0'141'0,"0"0"-50"16,0 0 23-16,0 0-63 16,0 0-42-16,109-14-9 15,-72 11-85-15,2-5-37 16,1-3-2-16</inkml:trace>
  <inkml:trace contextRef="#ctx0" brushRef="#br0" timeOffset="-67292.9">22471 2367 72 0,'0'0'130'0,"0"0"65"16,0 0 196-16,0 0 148 16,0 0-165-16,0 0-151 15,6-14-147-15,-4 45-59 16,-1 12 13-16,2 8-30 15,2 1 0-15,-1-4 0 0,2 0 0 16,-2-7 0-16,-1-6 0 16,0-7 0-16,-1-7 0 15,-2-8 0-15,0-7 0 16,0-5 0-16,0 1 0 16,0-2 0-16,0 0 0 15,-3 0-513-15,-16-6-553 16,-7-11 706-16</inkml:trace>
  <inkml:trace contextRef="#ctx0" brushRef="#br0" timeOffset="-60802.27">18862 4003 22 0,'0'0'52'16,"0"0"-3"-16,0 0 5 15,0 0 7-15,0 0 23 0,0 0 16 16,0 0 34-16,0 0 17 16,-3-58-3-16,3 58-9 15,-1 0-69-15,-1 0-70 16,2 11-70-16,0 9 67 15,0 7 3-15,0 4 7 16,0-1 13-16,0-1-20 16,0-2 4-16,0-6 0 15,3-2 0-15,4-6 4 16,0-4-16-16,-3-2-116 16,-1-4-113-16,5-3 3 15,3 0 62-15,3-5 42 0</inkml:trace>
  <inkml:trace contextRef="#ctx0" brushRef="#br0" timeOffset="-60301.11">18901 3710 100 0,'0'0'65'0,"0"0"16"15,0 0-8-15,0 0-25 16,0 0-25-16,0 0-9 16,-2 7 9-16,-1-2 58 0,2 0 29 15,-2-4 2 1,3 1 50-16,0-2 92 0,0 0 42 16,0 0 2-16,0 0-9 15,0 0-271-15,0-8-18 16,0 2 0-16,0-2 0 15,0 4 0-15,0 2 0 16,0 2 0-16,0 0 0 16,0 0 0-16,0 0 0 15,0 0 0-15,0 0 0 16,0 0 0-16,0 0 0 16,0 0 0-16,0 0 0 0,-1 0 0 15,1 0 0 1,-2 0 0-16,2 0 0 0,0 0 0 15,0 0 0 1,0 0 0-16,0 0 0 0,0 0 0 16,0-4 0-16,-1-3 0 15,1-2 0-15,0 4 0 16,0 2 0-16,0 3-519 16,11 0-438-16,9 11 545 15,5 8 264-15</inkml:trace>
  <inkml:trace contextRef="#ctx0" brushRef="#br0" timeOffset="-60060.76">19138 3886 81 0,'0'0'124'16,"0"0"22"-16,0 0 154 15,0 0 55-15,0 0-39 16,0 0-99-16,60-22-140 16,-44 20-43-16,-2 1-34 15,2 1-28-15,-4 0-262 16,0 5-219-16,-6 13 129 16,-5 5 187-16,-1 5 77 15,-6 6-9-15</inkml:trace>
  <inkml:trace contextRef="#ctx0" brushRef="#br0" timeOffset="-59917.14">19183 4082 0 0,'0'0'91'0,"0"0"-23"15,0 0 18-15,0 0 9 16,0 0-1-16,0 0-53 16,7 2-40-16,13-1-1 15,2-1-77-15,11 0-62 16,-2 0 10-16</inkml:trace>
  <inkml:trace contextRef="#ctx0" brushRef="#br0" timeOffset="-59393.53">19631 3745 84 0,'0'0'85'0,"0"0"29"16,0 0 61-16,23-83 69 16,-11 74 60-16,2 5-32 15,5 4-140-15,4 0-100 16,5 18 5-16,2 7 23 16,-5 11-11-16,-9 6-32 0,-7 7 11 15,-9 9-17 1,0 6 12-16,-20 0-23 15,-9-5-11-15,-3-7-90 16,-3-11-28-16,4-11-39 0,1-12 15 16,5-10 82-16,3-5 63 15,3-3 8-15,9 0 12 16,1-3 5-16,8-7 21 16,1-1 15-16,0 0-30 15,7 1-23-15,11 3-9 16,7 4 9-16,8 3-14 15,4 0 0-15,8 0 10 16,1 13 4-16,3 0 0 16,-2 6 13-16,-3-3-8 15,-8-2 4-15,-10-4 5 0,-13-4-5 16,-7-4-9-16,-3-2 0 16,-3 0 14-16,0 0-1 15,0 0-13-15,0 0-86 16,0 0-198-16,0-4-72 15,0-9 92-15,0-8 51 16</inkml:trace>
  <inkml:trace contextRef="#ctx0" brushRef="#br0" timeOffset="-56003.72">21336 3578 58 0,'0'0'32'15,"0"0"13"-15,0 0-2 16,0 0 7-16,0 0-6 15,0 0-2-15,-5-4-12 16,5 4 1-16,0 0 0 16,0 0-4-16,0 0-3 15,0 0 5-15,0 0-28 16,20 0 2-16,14 0-3 16,12 0 21-16,2-1-16 15,-2-1-2-15,-7-1-1 0,-7-1 4 16,-12 2-4-16,-6-3 3 15,-7 1 3-15,-6 1 3 16,1-1 11-16,-2 4 52 16,0 0 15-16,0 0-24 15,0 0-26-15,0 0-16 16,0 0-9-16,0 0-4 16,0 0-10-16,0 13-3 15,0 3 3-15,-6 7 37 16,5 1 8-16,-1 4 30 15,1 1-8-15,-1 2 19 16,2 2-4-16,0-2 19 16,0-1-23-16,0-3 20 15,0-3-37-15,0-3 58 16,-1-4-62-16,-5-4 12 0,0-3-23 16,-6-3 29-1,1-3-10-15,-4-4-65 0,-4 0 0 16,-3-2 0-16,-1-14-198 15,-1-8-288-15,2-9-200 16,3-8 288-16,7-9 213 16</inkml:trace>
  <inkml:trace contextRef="#ctx0" brushRef="#br0" timeOffset="-55706.71">21637 3325 110 0,'0'0'47'0,"0"0"9"16,0 0 23-16,0 0 43 15,0 0 19-15,0 0 37 16,3 30 72-16,-3-27 65 16,0-3-14-16,0 0 36 15,0 0-226-15,-2 0-111 16,1 0 0-16,-6-7 0 15,2-6 0-15,1 2 0 16,1 1 0-16,3 6 0 16,0 3 0-16,0 1 0 15,0 1-605-15,13 17-454 0,13 5 850 16,5-2 37-16</inkml:trace>
  <inkml:trace contextRef="#ctx0" brushRef="#br0" timeOffset="-55439.63">22061 3589 26 0,'0'0'128'0,"0"0"-57"0,0 0 47 16,0 0 41-16,0 0 16 15,0 0-3-15,38-7-72 16,-8 0-47-16,3 1-33 16,0 3-20-16,-3 3-92 15,-9 0-174-15,-8 2-14 16,-8 14 121-16,-5 2 49 16,0 4 23-16</inkml:trace>
  <inkml:trace contextRef="#ctx0" brushRef="#br0" timeOffset="-55268.05">22140 3746 82 0,'0'0'64'15,"0"0"30"-15,0 0 58 16,0 0 70-16,0 0-39 0,0 0-8 16,43-11-33-16,-19 8-115 15,6-1-27-15,3 3-31 16,1-1-256-16,1 1-83 15,-1-4 142-15,1-3 76 16</inkml:trace>
  <inkml:trace contextRef="#ctx0" brushRef="#br0" timeOffset="-54794.79">22622 3369 34 0,'0'0'97'15,"0"0"-11"-15,0 0 52 16,0 0 100-16,0 0 141 0,0 0 65 16,0-39 7-1,0 39-271-15,0 0-180 0,0 0 0 16,0 8 0-16,0 12 0 16,1 10 0-16,4 8 0 15,-1 7 0-15,4 6 0 16,-2 2 0-16,2 0 0 15,0-6 0-15,0-5 0 16,-2-9 0-16,-2-7 0 16,2-8 0-16,-3-6 0 15,-2-10 0-15,1-2 0 16,-2 0 0-16,0 0 0 16,0 0 0-16,-2 0 0 15,-17-1 0-15,-12-3-1396 16,-14-1 864-16</inkml:trace>
  <inkml:trace contextRef="#ctx0" brushRef="#br0" timeOffset="-54043.43">20875 4055 110 0,'0'0'55'0,"0"0"25"16,0 0 4-16,0 0-12 0,0 0-35 15,0 0-28-15,0 16-5 16,0-12 14-16,0-2 10 16,0-1 15-16,0-1 26 15,0 0 24-15,0 0 57 16,0 0 49-16,3 0 62 16,0-6-67-16,0-2-139 15,-2 5-28-15,2 0-4 16,-3 3-12-16,0 0-11 15,0 0-23-15,0 0-26 16,0 0 5-16,2 2 23 0,-2 2 21 16,0 3 0-1,0-4 0-15,0 0-17 0,0-3-20 16,0 0 37-16,0 0 0 16,0 0 43-16,0 0 11 15,0 0-5-15,0-2-15 16,0-4 28-16,0 1 34 15,0 1-39-15,0-1 12 16,1 2-40-16,13 3-29 16,1 0-5-16,4 5-19 15,2 12 24-15,-6 4 18 16,-5 2-12-16,-10 7-6 16,0 0 0-16,-9 1-104 15,-16-1-423-15,-5-6-181 16,-3-3 329-16</inkml:trace>
  <inkml:trace contextRef="#ctx0" brushRef="#br0" timeOffset="-51477.52">18990 4889 33 0,'0'0'32'15,"0"0"-1"-15,0 0 4 16,0 0-2-16,0 0 2 16,0 0-4-16,-55 24-2 15,54-21-3-15,-1-2-10 0,2-1-5 16,0 0-7-1,0 0 4-15,0 0 8 0,20 0-1 16,18-10-10-16,13-4 22 16,7-4-19-16,-4 1-4 15,-12 4 0-15,-14 5-4 16,-10 2 4-16,-10 5-4 16,-8 1 1-16,0 0-1 15,0 0-6-15,0 0-1 16,0 1-8-16,0 9 15 15,0 6 7-15,0 0 4 16,0 2 11-16,-3 0 4 16,0 3-1-16,1-1 5 0,-1 3 12 15,0-1 5 1,0 3 18-16,-1-2-3 0,-1 0-15 16,-1-2 9-16,-1 0 6 15,-5-4-25-15,-2-1 4 16,-3-3-25-16,-3-3 10 15,-1-4-26-15,1-3-79 16,3-3-68-16,1 0-74 16,1-5 6-16,-2-17 99 15,4-13-16-15</inkml:trace>
  <inkml:trace contextRef="#ctx0" brushRef="#br0" timeOffset="-51171.96">19181 4599 108 0,'0'0'54'16,"0"0"6"-16,0 0 3 16,0 0 8-16,0 0 40 15,0 0 49-15,0 4 36 16,0-4 36-16,0 0 76 15,0 0 30-15,0 0 8 16,0 0-346-16,0 0 0 16,0 0 0-16,0 0 0 15,0-6 0-15,0 1 0 0,0 0 0 16,0 0 0-16,0 5 0 16,0 0-436-16,14 0-483 15,7 2 446-15,2 13 314 16</inkml:trace>
  <inkml:trace contextRef="#ctx0" brushRef="#br0" timeOffset="-50923.5">19647 4930 5 0,'0'0'136'0,"0"0"-41"16,0 0 61-16,0 0 44 16,0 0-1-16,0 0-56 15,49-44-86-15,-32 40-57 16,5 3-31-16,-2 1-141 16,0 0-141-16,-9 1 101 15,-9 14 88-15,-2 4-1 16</inkml:trace>
  <inkml:trace contextRef="#ctx0" brushRef="#br0" timeOffset="-50773.9">19642 5132 18 0,'0'0'115'16,"0"0"-42"-16,0 0 13 0,0 0-19 15,0 0-56-15,0 0-11 16,69 5-37-16,-39-5-70 15,1 0-28-15</inkml:trace>
  <inkml:trace contextRef="#ctx0" brushRef="#br0" timeOffset="-50467.77">20045 4775 100 0,'0'0'113'15,"0"0"95"-15,0 0 183 16,0 0 254-16,0 0-85 16,0 0-530-16,6-37-30 15,-1 58 0-15,2 12 0 16,4 7 0-16,-4 9 0 16,-1 0 0-16,-1 0 0 15,0-2 0-15,-2-6 0 16,0-4 0-16,0-9 0 15,-1-10 0-15,-1-8 0 16,1-6 0-16,-1-2 0 16,-1-2 0-16,2 0 0 0,1 0 0 15,5-9-408-15,3-9-896 16</inkml:trace>
  <inkml:trace contextRef="#ctx0" brushRef="#br0" timeOffset="-49740.67">21090 5079 110 0,'0'0'55'0,"0"0"4"15,0 0-17-15,0 0-8 16,0 0-10-16,0 0-14 0,0 3-3 16,0 4 17-16,0-4-4 15,0-1 3-15,0-2 3 16,0 0 8-16,0 0 8 15,0 0-5-15,0 0 2 16,0 0 4-16,0 0 3 16,0 0-22-16,0 0-24 15,0 0 0-15,0 0-10 16,0 0-24-16,0 0-5 16,0 4-21-16,0 0 43 15,-2-1 8-15,-4-3-8 16,-3 0 17-16,2 0 1 0,1 0 6 15,3-3-4-15,1-7 2 16,2 2 16-16,0 1 0 16,0 1-6-16,0 2 28 15,5 1-1-15,4 3-6 16,1 0-16-16,5 0-7 16,-1 4-2-16,2 12 11 15,-4 5-10-15,-5 8 3 16,-7 0-12-16,0 5-3 15,-16-2-18-15,-12-2-103 16,-2-7-33-16,0-3-15 16,6-11 34-16,9-6 4 15</inkml:trace>
  <inkml:trace contextRef="#ctx0" brushRef="#br0" timeOffset="-42727.28">21654 4749 24 0,'0'0'39'15,"0"0"-11"-15,0 0 12 16,0 0-1-16,0 0 5 15,0 0 3-15,0 0 22 16,0-67 34-16,0 67-6 16,0 0-9-16,0 0-7 15,0 3-37-15,-3 5 10 16,0 5-12-16,3 4 57 0,-2 1-39 16,2 5-3-1,0 2-28-15,0 0 19 0,0-2-34 16,0-3 0-1,2-3-5-15,1-6-5 0,-2-3-4 16,1-3-194-16,-2-3-134 16,1-2 29-16,1 0 141 15,-1-8 28-15</inkml:trace>
  <inkml:trace contextRef="#ctx0" brushRef="#br0" timeOffset="-42404.41">21704 4411 187 0,'0'0'18'16,"0"0"11"-16,0 0 29 16,0 0-3-16,0 0 19 15,0 0 32-15,0 10 42 16,0-10 76-16,0 0 41 15,0 0 83-15,0 0 24 16,0 0-209-16,0 0-163 16,0 0 0-16,0 0 0 15,0 0 0-15,0 0 0 16,0-7 0-16,0 0 0 16,0 2 0-16,0 1 0 0,0 4 0 15,0 0-919-15,3 11 192 16,6 12 515-16,3 4 109 15</inkml:trace>
  <inkml:trace contextRef="#ctx0" brushRef="#br0" timeOffset="-42158.96">21980 4711 156 0,'0'0'69'16,"0"0"4"-16,0 0 104 16,0 0 99-16,0 0-48 0,0 0-75 15,23 0-41-15,-4 0-44 16,3-1-37-16,5-2-31 16,0 2 0-16,-1 1-220 15,1 0-223-15,-4 3 115 16,-2 12 174-16,-4 2 61 15</inkml:trace>
  <inkml:trace contextRef="#ctx0" brushRef="#br0" timeOffset="-41960.82">22073 4932 125 0,'0'0'30'0,"0"0"25"15,0 0 34-15,0 0 22 0,0 0-18 16,0 0-53-16,0 0-40 16,19 0-1-16,11 0-9 15,13 0-144-15,2-5-5 16,0 1 41-16</inkml:trace>
  <inkml:trace contextRef="#ctx0" brushRef="#br0" timeOffset="-41549.42">22819 4519 95 0,'0'0'62'15,"0"0"11"-15,0 0 46 16,0 0 105-16,0 0 35 16,0 0-7-16,0-11-24 15,0 11-72-15,0 11-63 16,0 11-43-16,3 6 287 16,0 9-238-16,0 2-99 0,0 3 0 15,-2 1 0 1,-1-5 0-16,2-7 0 0,-2-9 0 15,1-9 0-15,-1-4 0 16,3-8 0-16,-3-1 0 16,2 0 0-16,-1 0 0 15,-1 0 0-15,0 0 0 16,0 0 0-16,0 0 0 16,0 0 0-16,0-4-774 15,-10-7-160-15,-8-2 649 16</inkml:trace>
  <inkml:trace contextRef="#ctx0" brushRef="#br0" timeOffset="-40044.49">19068 6016 0 0,'0'0'23'16,"0"0"6"-16,0 0-1 15,0 0-3-15,0 0 4 16,0 0-4-16,-46 4 7 16,46-4 0-16,0 0-1 15,0 0-7-15,0 0-10 16,0 0-2-16,0 0 0 15,0 0-6-15,0 0-1 16,0 0-5-16,0 0-2 0,13 0-1 16,11 0 3-16,7-6 7 15,2 0-7-15,-4 3-12 16,-9 1-6 0,-8 2 8-16,-1 0-4 0,-1 0 6 15,1 0 5-15,1 0 2 16,3 0 1-16,-3-3 0 15,1 3 1-15,-4-2 0 16,-3 1-1-16,-3 1 3 16,-3 0 6-16,0 0 4 15,0 0 5-15,0 0-5 16,0 0-7-16,0 0-2 16,0 3 1-16,0 10 5 15,2 5 19-15,1 6-8 16,-2 3 5-16,-1 2 3 0,0 1 11 15,0 1-12-15,0 0-4 16,-11-1 0-16,-1-1-7 16,-2-2 0-16,0-5-9 15,-2-2 3-15,1-5 0 16,0-3 7-16,1-6-16 16,0-4-2-16,0-2-13 15,-1-6-160-15,3-20-2 16,2-15 12-16</inkml:trace>
  <inkml:trace contextRef="#ctx0" brushRef="#br0" timeOffset="-39745.21">19225 5760 187 0,'0'0'29'0,"0"0"13"15,0 0 16-15,0 0 6 16,0 0 48-16,0 0 40 16,-2 24-8-16,1-23 47 15,-1-1 22-15,2 0 118 16,0 0 36-16,0 0-210 16,0 0-157-16,-1 0 0 15,-2-8 0-15,-3-3 0 0,1 0 0 16,0 5 0-16,3 2 0 15,2 4 0-15,0 0-689 16,9 8-275-16,13 10 712 16</inkml:trace>
  <inkml:trace contextRef="#ctx0" brushRef="#br0" timeOffset="-39513.83">19702 6059 211 0,'0'0'73'0,"0"0"116"0,0 0 73 16,0 0 21-16,0 0-196 16,0 0-87-16,81-59-4 15,-50 59-46-15,-2 0-271 16,-6 11 29-16,-8 9 86 15,-14 5 91-15,-1 4 16 16</inkml:trace>
  <inkml:trace contextRef="#ctx0" brushRef="#br0" timeOffset="-39382.17">19766 6231 0 0,'0'0'90'16,"0"0"-39"-16,0 0 52 15,0 0 94-15,0 0 89 16,0 0-87-16,18-6-195 0,6-1-4 15,8 0-346-15,2-1 47 16,3-3 122-16</inkml:trace>
  <inkml:trace contextRef="#ctx0" brushRef="#br0" timeOffset="-39082.11">20230 5828 22 0,'0'0'178'0,"0"0"-95"16,0 0 80-16,0 0 13 16,94-57-47-16,-70 65-54 0,-1 22 29 15,-9 16 13-15,-12 14 0 16,-4 11 22-16,-35 3-42 16,-14 1-12-16,-5-7-20 15,8-15 18-15,13-17-10 16,18-19 30-16,12-10 1 15,5-7-69-15,0 0 64 16,30 0-99-16,21-7 0 16,20-5 0-16,12 0 0 15,-1 0 0-15,-8 7-720 16,-5-1-97-16,-10 0 479 16</inkml:trace>
  <inkml:trace contextRef="#ctx0" brushRef="#br0" timeOffset="-38761.01">21209 6254 292 0,'0'0'116'16,"0"0"255"-16,0 0 384 15,0 0-353-15,0 0-291 16,0 0-111-16,4-6 0 15,-4 6 0-15,0 0 0 16,0 0 0-16,0 0 0 0,0 0 0 16,0 0 0-16,3 0 0 15,0 0 0-15,4 0 0 16,3 0 0-16,2 10 0 16,0 4 0-16,-2 5 0 15,-8 5 0-15,-2 2 0 16,-11 4-18-16,-18-2-477 15,-6-3-251-15,2-8 296 16,12-9 246-16</inkml:trace>
  <inkml:trace contextRef="#ctx0" brushRef="#br0" timeOffset="-38122.72">21762 5841 44 0,'0'0'37'0,"0"0"5"16,0 0-3-16,0 0 8 15,0 0-8-15,0 0-30 16,41-32 4-16,-11 25 6 15,-1 2 3-15,-2 0 10 16,-7 1 16-16,-7 1 18 16,-8 0 9-16,-4 3 17 15,-1 0-14-15,0 0-7 16,0 0-24-16,0 7-35 16,8 15-5-16,2 8 77 15,-3 3 36-15,-1 3-8 0,-4-3-23 16,-2-5 10-1,0-3-79-15,0-5 17 0,0-2-1 16,-2-3-15 0,-5-1 39-16,2-1-32 0,-2-1-23 15,4-3 6-15,0-3-6 16,3-4 1-16,0 0 5 16,0-2-11-16,0 0 0 15,0 0-77-15,0 0-50 16,0 0-56-16,-1-2-101 15,-2-7 10-15,1-7 46 16,2-4 108-16,0-4 11 16,8 4 23-16</inkml:trace>
  <inkml:trace contextRef="#ctx0" brushRef="#br0" timeOffset="-37694.96">21910 5871 57 0,'0'0'58'16,"0"0"13"-16,0 0 9 15,0 0 40-15,0 0 78 16,0 0 73-16,0-28 70 0,0 28-42 15,0 0-65-15,0 0-91 16,0 0-44-16,0 11-53 16,3 6-16-16,2 4-30 15,2 4 0-15,-1 0 0 16,2 0 0-16,0 2 0 16,-2 2 0-16,0 3 0 15,-2 2 0-15,-3-1 0 16,1 1 0-16,-2-5 0 15,1-9 0-15,2-9 0 0,0-7 0 16,6-4 0 0,12 0 0-16,10-9 0 15,9-7 0-15,2-4 0 16,-9 0-419-16,-6-4-418 0,-6-4 356 16,-11-9 271-16</inkml:trace>
  <inkml:trace contextRef="#ctx0" brushRef="#br0" timeOffset="-37394.46">22024 5544 0 0,'0'0'157'15,"0"0"-66"-15,0 0 96 0,0 0 88 16,0 0 41-1,0 0-39-15,1 0-74 0,-1 1 100 16,0-1-89-16,0 0-190 16,0 0-24-16,0 0 0 15,0 0 0-15,0 0 0 16,0-10 0-16,0-4 0 16,0-7 0-16,0 2 0 15,0 3 0-15,0 6 0 16,0 10 0-16,9 0-335 15,12 19-942-15,6 10 1008 16</inkml:trace>
  <inkml:trace contextRef="#ctx0" brushRef="#br0" timeOffset="-37166.86">22504 5839 59 0,'0'0'106'0,"0"0"-4"16,0 0 141-16,0 0 109 16,84-61-13-16,-63 55-114 15,-4 5-139-15,-5 1-70 16,-3 0-16-16,3 1-49 16,-3 12-225-16,-3 4-149 15,-6 4 70-15,0 6 170 16,-21 1 64-16</inkml:trace>
  <inkml:trace contextRef="#ctx0" brushRef="#br0" timeOffset="-37020.24">22424 6049 49 0,'0'0'59'0,"0"0"31"16,0 0-13-16,86-33-21 15,-46 28-25-15,6 1-31 16,4 2-15-16,0 1-77 15,1-5-17-15,-8-4-27 16</inkml:trace>
  <inkml:trace contextRef="#ctx0" brushRef="#br0" timeOffset="-36661.11">22985 5567 103 0,'0'0'56'0,"0"0"43"16,0 0 60-16,0 0 38 16,85-51-38-16,-50 56-30 15,3 21 20-15,-4 8 53 16,-15 9-71-16,-16 15 2 16,-4 14-6-16,-35 12-19 15,-12 3-45-15,-4-8-29 0,9-17 24 16,17-19 17-16,15-18-23 15,11-13-39-15,19-6-13 16,33-6 0-16,24 0 0 16,9-7 0-16,-7-7 0 15,-20 1 0-15,-22 4 0 16,-18 0 0-16,-11 5 0 16,-7 1 0-16,0-1 0 15,-7 0-380-15,-16-1-575 16,-5-5 541-16,-5-5 222 15</inkml:trace>
  <inkml:trace contextRef="#ctx0" brushRef="#br0" timeOffset="-34551.06">23311 2048 77 0,'0'0'50'0,"0"0"2"15,0 0 2-15,0 0-1 16,0 0-14-16,0 0-8 16,66-53-19-16,-29 53 2 15,8 0 6-15,0 1 20 16,1 12 19-16,-7 0-17 16,-7 2-1-16,-3 4-5 15,-5 1-5-15,-2 5 0 16,-1 5 9-16,0 4 8 15,-3 5 2-15,-2 3 2 16,-2 3-12-16,-4 3 27 0,-4 3 1 16,-2 3 4-1,0-2-18-15,-3-3 7 0,4 0-7 16,-1-5 6-16,0 3-8 16,-1-2-5-16,-1 2 29 15,-2-1-5-15,0 0 30 16,0-1-61-16,0-3 11 15,0 0 12-15,0-2-45 16,0 2 34-16,0-1-47 16,0 1 1-16,0 1 29 15,0-3-29-15,0 2-6 16,0 0 46-16,0-3-34 16,0 3-7-16,6-3-5 15,0 2 0-15,3 0 13 16,1-2-13-16,1 1 0 0,2-5 0 15,-1 0 0-15,0-2 0 16,1-2 0-16,-1 0 0 16,3-1 0-16,-3-4 0 15,0 1 0-15,4-1 0 16,0-2 0-16,3 1 0 16,2 0 0-16,-2 1 0 15,4 0 0-15,-1-6 0 16,-1 1 0-16,4-4 0 15,4-1 0-15,2-3 0 16,9-2 0-16,3-3-42 16,4 1 2-16,2-1-24 15,-2-2-11-15,-8-2 47 16,-4-2-52-16,-9 2 29 0,-3-2 34 16,-7-1-5-16,1-1-1 15,-7 0 23-15,-2 0-11 16,-7 0 5-16,1 0 6 15,-2 0-5-15,0 0-17 16,0 0 0-16,-3 1-32 16,-9 3 5-16,-8 1 29 15,-3 3 20-15,-2 2 0 16,-1 2 5-16,-6 4-5 16,1 2 5-16,-2 1 0 15,-1 3-5-15,0 1-10 0,-1 2 10 16,4 1 21-16,3 0 16 15,5 0 18-15,4 1-6 16,5-1-21-16,3-2 22 16,1 3-22-16,3-1-5 15,-2 3 40-15,3 0-29 16,0 3 18-16,-1 2-18 16,2 0 13-16,-2 7-30 15,4-3 0-15,0 1 18 16,3-1-17-16,0 1 0 15,0 1-18-15,6 3 0 16,7 0 0-16,-1 4 0 16,3 5 0-16,-3-2 0 0,4 2 0 15,-1 0 0-15,2 2 0 16,1 1 0-16,1 3 0 16,-2 1 0-16,2 4 0 15,-3 1 0-15,-2 0 0 16,-5 2 0-16,-6 0 0 15,-3 3 0-15,0 0 0 16,-9-2 0-16,-11-2 0 16,-2-4 0-16,-5 2 0 15,-3-3 0-15,-4 1 0 16,-9-4 0-16,-4-5 0 16,-6-6 0-16,-2-5 0 15,2-5 0-15,-2-4 0 16,0-2 0-16,3-4 0 0,4-2 0 15,6-4 0-15,9-4 0 16,11-3 0-16,2-5 0 16,11-4 0-16,2-2 0 15,4-2 0-15,3 0 0 16,-1 0 0-16,1 0 0 16,0 0 0-16,-2 0 0 15,2 0 0-15,-1 0 0 16,-1 0 0-16,2 0 0 15,0 0 0-15,0 0 0 0,0 0 0 16,0 0 0 0,0 0 0-16,0 0 0 0,0 0 0 15,0 0 0-15,0 0 0 16,0 0 0-16,0 0 0 16,0 0 0-16,0 0 0 15,0 0 0-15,0 0 0 16,0 0 0-16,0 0 0 15,0 0 0-15,0 0 0 16,0 0 0-16,0 0 0 16,0 0 0-16,0 0 0 15,0 0 0-15,0 0 0 16,0 0 0-16,0 0 0 16,0-6 0-16,0-9-123 15,0-18-1386-15,0-23 1100 0</inkml:trace>
  <inkml:trace contextRef="#ctx0" brushRef="#br0" timeOffset="-31595.31">22568 3382 24 0,'0'0'33'0,"0"0"2"16,0 0-6-16,0 0-4 15,0 0-8-15,0 0-4 16,0 0-2-16,0 0-1 16,-28 18 3-16,19-12-1 15,-1-1-4-15,2-2 1 16,2-1 0-16,3-1-4 15,1-1-1-15,2 0 3 16,0 0 7-16,0 0 11 16,0 0 11-16,0-8-6 0,0-2-4 15,0 0-13-15,0 2 16 16,2 2 5-16,1 5 11 16,-3-1-6-16,1 2-25 15,-1 0-14-15,0 0-2 16,0 8-15-16,0 6 17 15,0 3-2-15,0-1 4 16,0 3 6-16,-7-4 3 16,-3-5-9-16,2-3 13 15,4-5-2-15,-1-2 4 16,0 0 64-16,0-6 61 16,0-9-13-16,2-5-33 15,0 0-5-15,3 1-7 0,0 3-35 16,0 3 6-16,0 2 2 15,9 2 33-15,0 3-19 16,0 4-71-16,3 2 16 16,1 0-32-16,3 0 5 15,-2 11-5-15,3 3-6 16,1 2 22-16,-2 0 0 16,0 3 0-16,-2 1 22 15,-2 4 5-15,-5 2 0 16,-5 7-21-16,-2 7 28 15,0 2-23-15,-15 2 11 16,-8 0-22-16,-3 1 6 0,-6-3 22 16,1-3-22-1,3-4-6-15,1-6 11 0,9-8-11 16,3-7 0-16,7-6 6 16,5-3-1-16,3-4-5 15,0-1 17-15,0 0 46 16,0 0-17-16,13 0-11 15,13-6 5-15,15-1-40 16,9 1-23-16,11-3 23 16,5 2 35-16,3 4-29 15,1-1 0-15,-9 4 17 16,-13-2-12-16,-11 2 30 16,-16 0-17-16,-9 0-24 15,-9 0 0-15,-3 0 0 16,0 0 0-16,0 0 0 0,0 0 0 15,0 0 0 1,0 0 0-16,-9 0 0 0,-6 0 0 16,-7-2-391-16,-4 2-400 15,-3-5 251-15,-3-3 316 16</inkml:trace>
  <inkml:trace contextRef="#ctx0" brushRef="#br0" timeOffset="-30590.4">22438 3384 73 0,'0'0'45'16,"0"0"-2"-16,0 0-2 15,0 0-11-15,0 0-4 16,0 0 22-16,11 17 4 16,-10-9-9-16,1-3-6 15,-2 0 0-15,0-4-10 0,0-1-5 16,0 0-3-16,0 0 3 15,0 0 16-15,0 0 63 16,0-1 84-16,0-9 31 16,0-3-161-16,1 4-37 15,2 0-14-15,0 3-4 16,-1 5 19-16,-2 1-10 16,1 0-9-16,1 0-5 15,2 0-22-15,-1 10-14 16,0 4 41-16,-1 0 9 15,-2 0 5-15,0-3 4 16,0-4-9-16,0-4-9 0,0-1 5 16,0-2 22-1,-2 0 12-15,-1 0 25 0,0-9-2 16,-3-4-30-16,5-2 20 16,1-2-19-16,0 0-17 15,0 0-16-15,1 2-43 16,11 3 16-16,3 2-4 15,6 3-6-15,4 6 27 16,5 1-6-16,3 0 16 16,-2 10 0-16,1 7 0 15,-7 3 0-15,-7 2 0 16,-3 5 10-16,-9 4 1 16,-6 6-11-16,0 5 21 15,-6 5 0-15,-12-2-16 16,-4-3 10-16,-1-4-9 0,-2-5-1 15,-4-8-5 1,1-3 10-16,0-5 7 0,-2-4-17 16,0 0 0-16,3-2 0 15,6-2 0-15,3-2 0 16,8-2-6-16,3-2-10 16,4-3 6-16,3 0-16 15,0 0 26-15,0 0-6 16,0 0 1-16,7 0-26 15,13-1-70-15,15-5 91 16,21 1 10-16,12-1 0 16,13 3 10-16,5 3 25 0,-1 0 15 15,-6 0-19-15,-8 0 32 16,-18 0 24-16,-14 0 35 16,-15 0-26-16,-13 0-21 15,-9 0-35-15,-2 0 41 16,0 0 13-16,0 0-94 15,0 0 0-15,0 0 0 16,-7 0 0-16,-4 0 0 16,-1 0 0-16,-10 0-431 15,0 4-293-15,-4-2 166 16,1-2 319-16</inkml:trace>
  <inkml:trace contextRef="#ctx0" brushRef="#br0" timeOffset="-18783.53">19601 3893 57 0,'0'0'15'16,"0"0"5"-16,0 0 8 15,0 0-1-15,0 0-6 16,0 0 0-16,0 0-1 16,0 0 0-16,-5 17 3 15,4-15 0-15,-1-1 0 16,1 0-5-16,-1-1 5 16,-1 0 10-16,0 2 9 0,3-2 9 15,-1 0 6-15,1 1-1 16,0-1-12-16,0 0-2 15,0 0 4-15,0 0-3 16,0 0 7-16,0 0 2 16,0 0 42-16,0 0-21 15,0 0 24-15,0 0 23 16,0 0-11-16,1-4-73 16,7-4 1-16,-1-2-37 15,5-1 0-15,-1-1-5 16,2-3 5-16,2 1 0 15,3-2 5-15,0-1-5 16,4 0 0-16,-1 1 10 16,-6 2-10-16,0 2 5 0,-8 4 1 15,-2 2-6-15,-2 1 10 16,0 0-5-16,0 0 6 16,-2 1 6-16,1-2-12 15,-2 4-5-15,3-1 5 16,-1 1-5-16,0 1 17 15,-2-1-28-15,0 2 16 16,1-1-5-16,-1 0 11 16,2-3-5-16,0 2 5 15,-1-1-6-15,1-3 11 16,-2 2-26-16,1 0 31 16,-1 0-42-16,2-1 21 15,-1 3 0-15,-1 0 5 0,0 2 0 16,0-1-5-16,0 0 0 15,0 1 28-15,0 0-28 16,0 0-11-16,0 0 11 16,0 0 5-16,0 0-5 15,0 0 0-15,0 0-16 16,0 0 16-16,0 0 0 16,0 0 5-16,0 0-10 15,0 0-6-15,0 0 0 16,0 0 11-16,0 0-5 15,0 0-17-15,0 0 22 16,0 0 27-16,0 0-21 16,0 0-6-16,0 0 0 0,0 0-6 15,0 0 6-15,0 0 0 16,0 0 0-16,0 0 0 16,0 0 0-16,0 0 6 15,0 0 4-15,0 0-10 16,0 0 0-16,0 0 0 15,0 0 0-15,0 8-16 16,0 9-11-16,0 8 21 16,0 6 12-16,-1 7 27 15,-4 2-6-15,-1 3 0 16,-1 3 2-16,1-3 4 16,0 0 12-16,1-4 6 0,2-2 1 15,2-4-23 1,1-4 5-16,0-2-11 0,0-4 12 15,0-2-17-15,0-3-13 16,0-1 42-16,0-1-13 16,0-3-21-16,0 0-13 15,0-3 0-15,1 0 0 16,1-4 0-16,-2-2 0 16,1-2 0-16,-1 0 0 15,0-2 0-15,2 0 0 16,-2 0 0-16,0 0 0 15,0 0 0-15,0 0 0 16,0 0 0-16,0 0 0 0,0 0 0 16,0 0 0-1,0 0 0-15,0 0 0 0,0 0 0 16,0 0 0-16,0 0 0 16,0 0-53-16,0 0-358 15,0 0-260-15,-15-2 139 16,-3-6 319-16,-3 1 56 15</inkml:trace>
  <inkml:trace contextRef="#ctx0" brushRef="#br0" timeOffset="-18431.82">19486 4257 23 0,'0'0'86'0,"0"0"-72"16,0 0 22-16,0 0 9 16,0 0-7-16,0 0-13 15,-5 2-6-15,5-2 1 16,23 0-10-16,21 0 2 16,24-3 5-16,20-9 7 15,12 0-10-15,1-3 4 16,-4 3 4-16,-13-1 6 15,-20 3 7-15,-21 5 6 16,-19-1-7-16,-12 4 15 16,-11 2-4-16,-1 0 17 0,0 0-31 15,0 0-31-15,-7 0 0 16,-10 0-54-16,-3 0-93 16,3 0-52-16,6 0 73 15,11 0-11-15</inkml:trace>
  <inkml:trace contextRef="#ctx0" brushRef="#br0" timeOffset="-17273.64">22593 3464 49 0,'0'0'9'16,"0"0"18"-16,0 0 6 15,0 0-1-15,0 0-8 16,0 0-3-16,3 2-7 15,-3-2 0-15,0 0 3 16,0 0 8-16,0 0 3 16,0 0 5-16,0 0 28 0,2-7 21 15,4-6-30-15,0 1-25 16,0 1-16-16,1 2 3 16,-2 7-3-16,-4 2 2 15,-1 0 6-15,0 0-19 16,0 0 0-16,0 0-17 15,0 9 4-15,0 9 13 16,-6-3 6-16,-4 0 3 16,-2-3-7-16,-1-4 13 15,2-2-4-15,2-5 2 16,1-1 5-16,-2 0-1 16,3-3 23-16,-1-12 10 0,2-3-14 15,6-5 6-15,0 2 2 16,0-3-31-16,18 1-9 15,9 2-8-15,9 1 1 16,8 6-31-16,5 6 21 16,-3 5 6-16,-3 3 4 15,-6 3 3-15,-4 16-16 16,-4 10 10-16,-7 9 6 16,-12 11 3-16,-10 15 0 15,-1 8 3-15,-29 6 4 16,-12-3 10-16,-7-11 0 15,4-10-10-15,14-13-3 16,12-16 3-16,16-12 4 16,3-9 31-16,28-4 30 15,24 0 135-15,17 0 71 16,13-8-204-16,-5-2-49 16,-8 2-17-16,-11-1-11 0,-18 5-39 15,-17 1-229-15,-16 3-236 16,-7 0 87-16,-35 6 214 15,-19 6 94-15</inkml:trace>
  <inkml:trace contextRef="#ctx0" brushRef="#br0" timeOffset="5172.03">19338 15293 14 0,'0'0'28'15,"0"0"2"-15,0 0-7 16,0 0 9-16,0 0-6 0,0 0 8 16,0 0 6-1,-22-77 3-15,22 67 14 0,0 3 24 16,0 1 6-16,0 2 34 16,0 4-7-16,0 0 45 15,0 0-46-15,0 0-22 16,0 0-43-16,0 0-48 15,0 10-9-15,10 14 9 16,8 11 23-16,6 7 32 16,0 5 23-16,0 3 13 15,-2-3-28-15,0-2 23 16,-5-2-64-16,-2-5 16 16,-5-4-21-16,-1-7-17 15,-5-4 17-15,0-7-11 16,-4-6 5-16,0-4-11 0,1-5 17 15,-1-1 5-15,0 0 35 16,0 0 23-16,0 0 12 16,0-3 12-16,-1-8-86 15,-10-3-18-15,1-3-47 16,1-2-91-16,1 0 74 16,1-2 7-16,-1 1-44 15,1 3 67-15,-2 2 12 16,-3 3 1-16,2 2-12 15,-2 6 11-15,1 4 17 0,-2 0-23 16,-5 2-40 0,-1 13 42-16,-1 5 0 0,-2 7-8 15,4 4 29-15,-5 3-15 16,3 5 5-16,-1-1 5 16,0-1 10-16,3-6 20 15,3-5-20-15,3-9 0 16,6-8 0-16,3-6 0 15,3-3 5-15,0 0 49 16,0 0 50-16,0-4 59 16,0-10-146-16,0-2-17 15,0 2-104-15,6-3-253 16,16 4-188-16,7 3 195 16,4 3 172-16</inkml:trace>
  <inkml:trace contextRef="#ctx0" brushRef="#br0" timeOffset="5566.98">19799 15657 130 0,'0'0'89'0,"0"0"27"0,0 0 76 16,0 0 101-1,0 0 69-15,0 0-54 0,2-24-97 16,-2 24-160-16,0 16-23 16,0 8 13-16,0 7 126 15,0 1-108-15,0 1-59 16,0-1 0-16,0 0 0 15,0-4 0-15,0-3 0 16,0-4 0-16,0-8 0 16,0-6 0-16,0-7 0 15,0 0 0-15,0 0 0 16,0-11 0-16,0-6 0 0,1-6-486 16,10-3-591-1,3-1 689-15</inkml:trace>
  <inkml:trace contextRef="#ctx0" brushRef="#br0" timeOffset="6500.7">20297 15221 24 0,'0'0'47'16,"0"0"4"-16,0 0 2 16,0 0 10-16,0 0 14 15,-6-80 47-15,5 70 38 16,-2 4 66-16,1 4 66 15,2 2 9-15,-1 0-135 16,1 0-168-16,0 10 0 0,0 16-49 16,4 14 49-1,12 10 77-15,7 3 30 0,3 3-38 16,-1 1 0-16,-1-4 6 16,-3-3-46-16,-3-5-12 15,-3-8 0-15,-4-9-17 16,-3-10 12-16,-4-8-12 15,-2-7 6-15,-1-3-6 16,-1 0 24-16,0-2-24 16,0-10 0-16,0-8 0 15,0-6 0-15,-7-3 0 16,-1-2 0-16,-2 1 0 0,1 5 0 16,0 5 0-1,-1 7 0-15,-1 9 0 0,-1 4-47 16,-6 0-63-16,-5 14-17 15,-3 9 31-15,-1 6-37 16,-4 5 46-16,1 2 29 16,-1-3 27-16,4-3 0 15,5-7 26-15,5-8 5 16,10-6 0-16,2-7 10 16,5-2-10-16,0 0 26 15,0 0 52-15,0 0 69 16,0-1-46-16,0-7-101 15,0-2-79-15,5 2-282 16,11-1-293-16,5 2 308 16,5 0 189-16</inkml:trace>
  <inkml:trace contextRef="#ctx0" brushRef="#br0" timeOffset="9031.06">20840 15570 41 0,'0'0'32'15,"0"0"0"-15,0 0 7 16,0 0-3-16,0 0 8 15,0 0 8-15,0-47 20 16,0 46 29-16,0-1 11 16,0 2 19-16,0 0 16 15,0 0-41-15,0 0-4 0,0 0-21 16,0 0-13-16,0 0-45 16,0 0-3-16,0 0-20 15,0 0 0-15,0 0 0 16,0 0 0-16,0 0 14 15,0 0-9-15,0 0-5 16,0 0 15-16,0 0-5 16,0 0-10-16,0 0 20 15,0 0-15-15,0 0 19 16,0 0-19-16,0 0 1 0,0 0-6 16,0 0-6-16,0 0 6 15,0 0 0-15,0 0 0 16,0 0 0-16,0 0 6 15,0 0-6-15,0 0 5 16,0 0 0-16,0 0-5 16,0 0 0-16,0 0 0 15,0 0 0-15,0 0-16 16,0 0 11-16,0 0 0 16,0 0 5-16,0 0 0 15,0 0-5-15,0 0 10 16,0 0 16-16,0 0-11 15,0 0 11-15,0 0 5 16,0 0-5-16,0 0-5 16,0 0-1-16,0 0-4 0,0 0-5 15,0 0-1-15,0 0 1 16,0 0-6-16,0 5 0 16,0 9 0-16,2 7 16 15,1 10 71-15,-2 6-2 16,1 4-1-16,-2 1 14 15,0-4-23-15,0-8-46 16,1-5-12-16,1-7 36 16,-2-3-35-16,1-2-18 15,-1-2 0-15,0-2 0 16,0-3 0-16,0-1 0 16,0-3 0-16,0-2 0 0,0 0 0 15,0 0 0-15,0 0 0 16,0 0 0-16,0 0 0 15,0 0 0-15,0 0 0 16,0 0 0-16,0 0 0 16,0 0 0-16,0-3-616 15,0-12-175-15,0-6 315 16</inkml:trace>
  <inkml:trace contextRef="#ctx0" brushRef="#br0" timeOffset="18575.34">21288 15065 13 0,'0'0'34'15,"0"0"0"-15,0 0 1 16,0 0-1-16,-18-90 9 16,9 69 17-16,2-1 6 15,2 3 36-15,1 4 27 16,2 4 38-16,1 7 28 15,1 4 3-15,0 0-64 0,0 0-105 16,0 1-29-16,0 12-63 16,0 8-58-16,0 9 121 15,1 5 34-15,8 3 30 16,2-1-37-16,7-2 8 16,2-4-26-16,3-3 6 15,5-5 5-15,2-6-15 16,3-9 19-16,4-8 7 15,2 0 5-15,0-8 1 16,-2-12-16-16,-2-2 6 16,-7-4-11-16,-4-2-5 15,-5-3-11-15,-7-3 5 16,-1 1 12-16,-4 4-17 16,-6 1 11-16,1 6 5 15,-2 4-11-15,0 4-10 0,0 4 10 16,0 6-10-16,0 2 5 15,0 2-5-15,-2 0-23 16,1 6-58-16,-1 14-92 16,1 6 139-16,-1 12 39 15,2 1 0-15,0 3 15 16,0 2 5-16,0 4-20 16,6 1 29-16,-3 4-14 15,-1-1 9-15,-2-3 2 16,0-5-26-16,0-9 10 15,-9-7 21-15,-3-7-26 16,1-6 6-16,-3-4 15 0,2-5 27 16,-5-2-15-16,5-3 0 15,0-1-16-15,2 0 0 16,4 0-22-16,1 0-194 16,4-5-220-16,1-1 15 15,0 2 97-15,19 0 111 16</inkml:trace>
  <inkml:trace contextRef="#ctx0" brushRef="#br0" timeOffset="18965.05">22086 15454 102 0,'0'0'84'16,"0"0"37"-16,0 0 78 15,0 0 80-15,0 0 37 16,0 0-28-16,0-13-127 16,0 21-161-16,0 11 44 15,0 10 35-15,0 6 11 16,0 3 42-16,0-1-62 15,0-6 12-15,0-4-82 0,2-8 0 16,-2-8 0-16,0-4 0 16,1-4 0-16,-1-3 0 15,0 0 0-15,2 0 0 16,-2 0 0-16,0 0 0 16,0-4 0-16,0-9 0 15,0-5 0-15,1-4-453 16,2-1-540-16,3 0 560 15</inkml:trace>
  <inkml:trace contextRef="#ctx0" brushRef="#br0" timeOffset="20773.84">22489 15008 72 0,'0'0'49'0,"0"0"5"16,0 0 15-16,-3-83 1 16,2 60 24-16,-1 5 51 15,1 4 29-15,-1 6 56 16,2 6 23-16,0 2-58 16,0 0-17-16,0 0-111 15,0 2-67-15,0 12-17 16,0 8-82-16,0 8 99 15,0 7 5-15,6-1 6 0,6-1 5 16,3-5-5-16,6-5-22 16,5-2 22-16,6-6-5 15,1-5 5-15,0-5 17 16,-2-7-17-16,-3 0 12 16,-4-3 5-16,2-13-28 15,-6-7-34-15,1-2 34 16,-6-7-39-16,0-3 33 15,-6-1 6-15,-3 1 0 16,-1 1 6-16,-4 6 5 16,-1 4-5-16,0 8 5 15,0 7 0-15,0 7 6 16,0 2-6-16,0 0-11 0,0 0-50 16,0 18-66-1,0 9 35-15,0 12 81 0,0 8 0 16,0 6 11-16,0 2 4 15,0 5 34-15,0-1-10 16,-4 1-34-16,-4-5 22 16,1-5-16-16,-2-6 0 15,0-6-5-15,-2-5-6 16,0-9 23-16,-2-6-18 16,-1-5 18-16,-1-6-1 15,-3-3 18-15,-2-4 22 16,-1 0-21-16,1 0-13 15,2 0-22-15,1-7-6 16,5 0-160-16,5 1-130 0,4 1-109 16,3-1 7-16,3 2 99 15,19-2 92-15</inkml:trace>
  <inkml:trace contextRef="#ctx0" brushRef="#br0" timeOffset="21658.47">23300 15436 29 0,'0'0'69'0,"0"0"-3"15,0 0 6-15,0 0 19 16,0 0 46-16,0 0 21 16,0-64 92-16,0 56 56 15,0 3 6-15,0 4-4 16,0 1-59-16,0 0-249 15,0 0 0-15,0 7 0 16,0 15 0-16,0 9 0 0,2 2 0 16,3 0 0-16,1 2 0 15,0-2 0-15,0-4 0 16,1-2 0-16,-1-6 0 16,-2-4 0-16,1-6 0 15,-3-5 0-15,-2-3 0 16,1-3 0-16,-1 0 0 15,0 0 0-15,0 0 0 16,0 0 0-16,0-4 0 16,0-8 0-16,0-4 0 15,2 2-232-15,-2 3-850 16,0 2 572-16</inkml:trace>
  <inkml:trace contextRef="#ctx0" brushRef="#br0" timeOffset="33021.6">24133 14863 54 0,'0'0'41'0,"0"0"-4"16,0 0 29-16,0 0-5 15,0 0 14-15,-4-77 9 16,25 65-11-16,4 4-19 16,5 8 23-16,4 0-10 15,1 0-5-15,-1 10 13 0,-1 12-12 16,-6 12-7-16,-4 10 25 15,-8 3-39-15,-7 3-13 16,-8-2-3-16,0-3-17 16,-9-5 14-16,-6-7 4 15,-1-7-22-15,4-10 4 16,4-10 5-16,6-6 15 16,2 0 15-16,0-10 89 15,0-10 220-15,0-12-353 16,13-6-23-16,15-5 23 15,8-8-62-15,7-3 51 0,-3 3-74 16,-4 5 25-16,-6 8 11 16,-6 8 17-16,-6 4 32 15,-4 5 0-15,-3 5 5 16,-5 0 28-16,0 5-33 16,-5 4 10-16,-1 4 18 15,0 3-1-15,0 0 22 16,0 0-49-16,-3 4-27 15,-13 13 16-15,-5 8 11 16,0 9 22-16,2 7-6 16,4 8 13-16,5 1-24 15,7-2 1-15,3-7-1 16,0-5-5-16,3-7-5 16,11-2 5-16,3-8 28 0,1-5 11 15,-5-2 7-15,-1-5-18 16,-5-4-22-16,-4-2-6 15,2-1 0-15,1 0-40 16,4 0-238-16,1-3-188 16,-2-9-68-16,-5-4 275 15,-4-7 90-15</inkml:trace>
  <inkml:trace contextRef="#ctx0" brushRef="#br0" timeOffset="33522.48">24970 15058 20 0,'0'0'91'0,"0"0"-9"0,0 0 44 16,0 0 71-16,0 0 129 15,0 0 169-15,0-67-80 16,0 67-144-16,0 4-247 16,0 15-24-16,0 11 0 15,2 7 0-15,4 5 0 16,-2 1 0-16,1 0 0 16,-2-3 0-16,2-8 0 15,1-9 0-15,-3-8 0 16,1-8 0-16,-3-4 0 0,-1-3 0 15,0 0 0 1,0 0 0-16,0-3 0 0,0-10 0 16,0-4-1083-16,-6-6 427 15,-13-5 402-15</inkml:trace>
  <inkml:trace contextRef="#ctx0" brushRef="#br0" timeOffset="34318.36">24197 14457 52 0,'0'0'43'0,"0"0"11"16,0 0-2-16,0 0-8 15,0 0-1-15,0 0 12 16,0 0 5-16,-13 0-7 15,13 0 17-15,0 0 5 16,0 0 26-16,24 0-42 16,19-4-41-16,23-1 6 15,7 0-15-15,-6 2 18 16,-15 0-27-16,-18 2 3 16,-14 1 0-16,-11 0 1 15,-5-2-1-15,-2 2 4 0,-2 0 9 16,0 0-16-16,0 0 17 15,0 0-3-15,-12 0-11 16,-25 0 4-16,-17 0-4 16,-15 4 1-16,2 2-4 15,8 0-24-15,12-1 24 16,10-2 3-16,10-2 1 16,11 1-1-16,10-2 4 15,4 0 19-15,2 0 50 16,0 0-14-16,0 0 22 15,2 0-84-15,21 0 0 16,16 0-18-16,15 0 18 0,6-4 4 16,-5-1 28-16,-9 0-13 15,-11-1-19-15,-15 2-5 16,-8 1 1-16,-7 3-83 16,-4 0-242-16,-1 0-97 15,0 0 213-15</inkml:trace>
  <inkml:trace contextRef="#ctx0" brushRef="#br0" timeOffset="34996.1">25403 14982 106 0,'0'0'64'16,"0"0"26"-16,0 0 10 16,0 0-16-16,0 0-20 15,0 0-13-15,0-3 6 16,0 3 21-16,0 1-8 15,0 1 8-15,-2-1 6 16,1-1 3-16,1 0 5 16,-2 0-5-16,2 0 14 0,0 0 37 15,0 0 70 1,0-1 37-16,0-10-112 0,0 2-133 16,0 2-29-1,6 0 6-15,-1 4 0 0,-1 3-6 16,-1 0 0-16,2 0 6 15,-2 0-17-15,-2 6 11 16,1 2 29-16,-2 4 0 16,0 1 6-16,0 1 28 15,-11 0 24-15,1-5 17 16,1-3 7-16,2-4-82 16,2-2 0-16,1 0 0 15,-1-1 0-15,2-9 0 16,3-3 0-16,0 1 0 0,3-1 0 15,22 1-897-15,13 0 150 16,11 1 498-16</inkml:trace>
  <inkml:trace contextRef="#ctx0" brushRef="#br0" timeOffset="35651.84">25776 14732 87 0,'0'0'72'15,"0"0"22"-15,0 0 22 16,0 0 71-16,28-77 36 15,-11 76-4-15,4 1-62 16,2 0 10-16,3 16-10 16,-8 11-48-16,-2 10 4 15,-8 12-28-15,-8 5-27 16,0 3 11-16,-2-8-40 16,-9-8 5-16,3-13-22 15,2-12 11-15,4-8-23 16,2-8 18-16,0 0 0 15,0-2-18-15,3-18 0 0,13-10 0 16,6-8 0 0,4-7 0-16,3-2 0 0,1 0 0 15,-1 1 0-15,-2 5 0 16,-3 8 0-16,-7 3 0 16,-4 9 0-16,-7 5 0 15,-3 8 0-15,-3 4 0 16,0 4 0-16,0 0 0 15,0 0 0-15,0 11 0 16,-9 10 0-16,-3 4 0 16,2 7 0-16,2 0 0 15,5 3 0-15,3 2 0 0,0 1 0 16,1-3 0 0,12-1 0-16,0-6 0 15,0-6 0-15,-4-5 0 0,0-8 0 16,-4-2 0-16,-2-4 0 15,-2-2 0-15,-1-1 0 16,2 0 0-16,-2 0 0 16,1 0 0-16,4 0-312 15,1 0-662-15,5 0 443 16</inkml:trace>
  <inkml:trace contextRef="#ctx0" brushRef="#br0" timeOffset="36261.87">26455 15022 36 0,'0'0'66'16,"0"0"-1"-16,0 0 30 16,0 0 7-16,0 0-5 15,100-57-13-15,-76 57-7 16,-2 11-7-16,-9 11-4 15,-7 11-21-15,-6 6 21 0,-7 7 22 16,-23 0 65-16,-4-4-10 16,4-9-74-16,9-13 25 15,12-12-9-15,8-5 30 16,1-3-8-16,1 0 65 16,29 0-20-16,9-2-152 15,8-6 0-15,-2 1 0 16,-10-1 0-16,-12 1 0 15,-9 1 0-15,-8 0 0 16,-6-2-244-16,0-1-315 16,-8-6-201-16,-16-5 440 15</inkml:trace>
  <inkml:trace contextRef="#ctx0" brushRef="#br0" timeOffset="37013.87">25738 14381 29 0,'0'0'27'16,"0"0"8"-16,0 0 2 0,0 0-6 15,0 0 6-15,0 0 10 16,-46 0 13-16,43 0 11 16,2 0 16-16,1 0 10 15,0 0-11-15,0 0-10 16,0 0-11-16,3-4-27 15,22-3-26-15,19 1-12 16,22-5 0-16,14 0-9 16,8-1 9-16,-2-3 3 15,-10 1 0-15,-13 0 4 16,-18 4-4-16,-20 2 4 16,-14 4 6-16,-8 2 7 15,-3 2-3-15,0 0-17 16,-8 0-17-16,-17 0 14 15,-17 5 3-15,-13 3 7 16,-11 0-4-16,-4 1 4 16,6-1 3-16,6-1 7 0,14 0 28 15,12-1 51-15,14-5 13 16,12 1 16-16,6-2 13 16,0 0 20-16,0 0-6 15,13 0-26-15,20 0-22 16,13-6-46-16,12-1-45 15,2 0-13-15,-3 3 0 16,-5 1 0-16,-7 3-535 16,-6 0-322-16,-10 0 413 15</inkml:trace>
  <inkml:trace contextRef="#ctx0" brushRef="#br0" timeOffset="41920.04">19417 16556 30 0,'0'0'48'0,"0"0"5"16,0 0-2-16,0 0 8 16,0 0 26-16,0 0 40 15,-1-79 62-15,-1 72 74 16,2 5 84-16,0 0-66 16,0 2-10-16,0 0-119 15,-1 0-116-15,-1 4-34 0,2 13-52 16,-1 7 52-16,1 5 0 15,0 1 35-15,0 1 35 16,0 2-52-16,0 2-18 16,10 2 0-16,-1 2 0 15,3 4 0-15,0-2 0 16,-2-3 0-16,-2-6 0 16,-2-8 0-16,0-9 0 15,-5-5 0-15,1-4 0 16,-1-4 0-16,-1-2 0 15,0 0 0-15,0 0 0 16,2 0 0-16,-2 0 0 16,0 0 0-16,0 0 0 15,0 0 0-15,0-4-363 0,0-7-459 16,0-6 215-16,0 4 383 16</inkml:trace>
  <inkml:trace contextRef="#ctx0" brushRef="#br0" timeOffset="42277.18">19172 16762 66 0,'0'0'46'0,"0"0"17"16,0 0-13-16,0 0-15 0,0 0-6 15,0 0-2-15,-8-1-2 16,8 1-1-16,20-5-2 16,27-3-6-16,27-4 105 15,22-2-42-15,7-1-42 16,-2 1-2-16,-16 3-35 16,-13 2 22-16,-26 4 26 15,-22 2 27-15,-16 1 31 16,-8 2 57-16,0 0 65 15,0 0-98-15,0 0-87 0,-11 0-43 16,-7 4-5 0,-7 8-236-16,-4 5-400 0,-5-3 302 15,3-1 134-15</inkml:trace>
  <inkml:trace contextRef="#ctx0" brushRef="#br0" timeOffset="50496.73">20462 16417 45 0,'0'0'47'0,"0"0"-6"16,0 0-1-16,0 0 9 16,0 0 8-16,0 0 22 15,0 0 26-15,-3-72 33 16,3 64 22-16,-2 5 36 15,1 2 52-15,-1 1-1 16,2 0-4-16,-1 0-89 16,-1 0-55-16,1 0-18 15,-1 0-81-15,2 0 0 0,0 13-24 16,0 6 24-16,0 10 12 16,8 6 18-16,5 6-30 15,2 4 0-15,7 1 0 16,7-3 0-16,5 1 0 15,3 0 0-15,-1 0 0 16,-3-4 0-16,-5-3 0 16,-8-3 0-16,-7-4 0 15,-6-5 0-15,-5-4 0 16,-2-6 0-16,0-6 0 16,0-4 0-16,0-3 0 15,0-2 0-15,0 0 0 16,-2 0 0-16,-6 0 0 15,-1-7 0-15,-9-7 0 16,1-1 0-16,-2-4 0 0,1-3 0 16,0-1 0-16,3 0 0 15,0-1 0-15,5 5 0 16,1 4 0-16,3 7 0 16,3 4 0-16,1 2 0 15,1 2 0-15,1 0 0 16,-2 0 0-16,-2 0 0 15,-2 10 0-15,-4 9 0 16,-5 8 0-16,-3 3 0 16,0 2 0-16,-3 0 0 15,2-4 0-15,4-1 0 16,1-4 0-16,7-11 0 0,2-5 0 16,2-4 0-16,3-3 0 15,0 0 0-15,0 0 0 16,0 0 0-16,0 0 0 15,0-1 0-15,0-13-47 16,2-6-1150-16,17-3 632 16</inkml:trace>
  <inkml:trace contextRef="#ctx0" brushRef="#br0" timeOffset="53040.34">21154 16941 26 0,'0'0'64'15,"0"0"-8"-15,0 0 0 16,0 0 9-16,0 0 19 16,0 0 26-16,0 0 39 15,0-32 64-15,0 32 40 16,0 0 3-16,0 0-60 15,0 0-68-15,0 0-49 0,0 0-79 16,0 4-6-16,0 10-28 16,-2 9 34-16,-2 5 85 15,1 7 19 1,-1 1 59-16,-1-1-163 0,4-2 0 16,-2-5 0-16,3-4 0 15,0-5 0-15,-2-5 0 16,2-5 0-16,0-5 0 15,0-4 0-15,0 0 0 16,0 0 0-16,0 0 0 16,0 0 0-16,0-1 0 15,0-14 0-15,-2-1-123 0,-4-1-1211 16,-7-3 827 0</inkml:trace>
  <inkml:trace contextRef="#ctx0" brushRef="#br0" timeOffset="54577.73">21673 16225 71 0,'0'0'55'16,"0"0"10"-16,0 0-4 0,-2-87 17 16,-1 76 31-1,2 4 36-15,-2 6 38 0,3 1 22 16,0 0-93-16,0 3-112 15,0 22-50-15,0 15 50 16,0 10 103-16,10 4-6 16,-1 1 27-16,2-1-56 15,2-2-20-15,1 1-10 16,-1-1 5-16,2-5 13 16,-2-4-51-16,-2-10-5 0,-2-7 12 15,-3-13-12 1,-2-8 5-16,-2-5 12 0,-2 0 11 15,0 0 126-15,0-8 31 16,0-12-155 0,-12-8-30-16,-3-3 0 0,-3 1 0 15,2 2 0-15,-2 4 0 16,3 9 0-16,0 5 0 16,1 7 0-16,-3 3 0 15,-7 0 0-15,0 14-65 16,-6 7-16-16,-2 5 1 15,1 6 74-15,-3-1-17 16,7-2 17-16,2-3 6 16,7-8-11-16,9-5-1 15,4-9 12-15,5-2-6 0,0-2 6 16,0 0 0-16,0 0 0 16,2 0-245-16,16-9-388 15,9 0 81-15,9 1 365 16</inkml:trace>
  <inkml:trace contextRef="#ctx0" brushRef="#br0" timeOffset="54940.75">22058 16649 40 0,'0'0'111'0,"0"0"-43"15,0 0 15-15,0 0-13 16,0 0-20-16,0 0 23 0,43 67-1 16,-43-24 19-16,-13 5 21 15,-12 3 10-15,-1-5-20 16,2-10 23-16,9-12-39 16,11-11 12-16,4-9-32 15,10-4-4-15,38 0 68 16,24-4 274-16,19-13-322 15,-3 1-82-15,-14 3 0 16,-26 4 0-16,-20 4 0 16,-19 3 0-16,-9 2 0 15,0 0 0-15,0 0 0 16,-10 2 0-16,-9 8-318 0,-3 6-522 16,-6 1 274-1,1-4 369-15</inkml:trace>
  <inkml:trace contextRef="#ctx0" brushRef="#br0" timeOffset="57673.8">22946 16311 16 0,'0'0'60'0,"0"0"-14"16,0 0 8-16,0 0 4 15,0-78 7-15,0 71 11 16,0 6 31-16,0 1 16 15,0 0-16-15,0 0-16 16,0 0-35-16,0 0-46 16,0 8-10-16,0 11-4 15,0 12 4-15,0 4 31 16,0 4-11-16,3 5-6 16,10-2 1-16,2-2-3 15,6-6-1-15,-3-10-11 16,1-9 11-16,-4-6-11 15,1-9 4-15,2 0 26 0,3-4 12 16,5-16 0-16,0-7-34 16,1-4 10-16,-3-4-13 15,-3-4 36-15,-3 3-41 16,-4-1 13-16,-6 5 6 16,-5 5 9-16,-3 7-18 15,0 9 63-15,0 5 46 16,0 6-5-16,0 0-71 15,0 0-43-15,0 6-120 16,0 18-26-16,0 11 122 16,0 9 24-16,-1 2 0 15,-1 2 5-15,-3 0 9 0,0-1-9 16,-3-1 16-16,1-6 20 16,-5-3 1-16,3-8 6 15,-4-2-27-15,-5-4 61 16,-6-2-15-16,-7-3-5 15,-4-2 53-15,3-6-75 16,5-2-11-16,10-5 0 16,8-3-24-16,5 0-5 15,2 0-46-15,2 0-204 16,0 0-298-16,12 0 8 16,22-7 179-16</inkml:trace>
  <inkml:trace contextRef="#ctx0" brushRef="#br0" timeOffset="58073.66">23683 16722 119 0,'0'0'100'0,"0"0"104"16,0 0 146-16,0 0 235 15,0 0-13-15,0 0-455 16,0-53-117-16,0 53 0 16,0 0 0-16,0 4 0 0,1 16 0 15,2 7 0-15,0 4 0 16,3 0 0-16,0-2 0 16,-2-4 0-16,1-4 0 15,-2-6 0-15,-1-6 0 16,-1-3 0-16,1-5 0 15,-1-1 0-15,-1 0 0 16,0 0 0-16,0 0 0 16,0 0 0-16,0 0 0 15,0 0 0-15,0 0 0 16,0 0 0-16,0 0 0 16,0 0 0-16,0 0 0 15,5 0-823-15,3-6-119 16</inkml:trace>
  <inkml:trace contextRef="#ctx0" brushRef="#br0" timeOffset="60121.25">24144 16257 37 0,'0'0'84'15,"0"0"-23"-15,0 0 35 16,0 0 28-16,0 0 41 15,0 0 56-15,0 0-26 16,-23-70-102-16,23 71-93 16,0 16-54-16,2 8 54 15,10 5 42-15,3 3-34 0,5-1 0 16,4-1-4 0,3-3 17-16,-1-6-16 0,-4-6-5 15,-4-9-26-15,-6-5 22 16,0-2 4-16,3 0 43 15,-2-13 63-15,6-10-42 16,-3-3-20-16,-3-7-12 16,-3-2 4-16,-4 0-25 15,0 0-6-15,-3 6 5 16,-3 7 1-16,0 6 15 16,0 9 1-16,0 4 12 15,0 3-39-15,0 0-60 0,0 16-66 16,2 15-17-1,4 12 143-15,-2 8 14 0,-2 3-4 16,-2-1-10 0,0 0 10-16,0-4-5 0,-3-4 39 15,-14-1-10-15,-1-3-8 16,-5-3 21-16,-3-4 5 16,4-7-9-16,2-9-16 15,6-7-16-15,8-6 16 16,4-5-5-16,2 0-22 15,0-2-177-15,2-12-429 16,24-3 101-16,20 2 259 16</inkml:trace>
  <inkml:trace contextRef="#ctx0" brushRef="#br0" timeOffset="60455.53">24835 16690 172 0,'0'0'89'15,"0"0"30"-15,0 0-15 16,0 0-83-16,0 0-8 16,0 0-5-16,7 78 11 15,-7-39 20-15,-16-1 54 16,-1-4-22-16,2-9 10 0,9-12-28 15,6-7-1-15,12-6-26 16,36 0 44-16,19 0 342 16,8-4-153-16,-8-4-122 15,-26 2-97-15,-23 5 1 16,-15 1 5-16,-3 0-46 16,-7 0-64-16,-14 2-170 15,-10 10-199-15,-9-3-300 16,1-3 430-16</inkml:trace>
  <inkml:trace contextRef="#ctx0" brushRef="#br0" timeOffset="61937.04">25365 16284 51 0,'0'0'66'15,"0"0"-16"-15,0 0 11 0,0 0 2 16,0 0 6-1,0 0-3-15,38-3-14 0,2 9 18 16,9 11 84-16,-4 4-47 16,-10 4-51-16,-9 9-35 15,-9 7-8-15,-8 3-10 16,-9 4 21-16,0 2-12 16,-8-6 10-16,-10-4-14 15,6-11 3-15,2-10 1 16,6-11-20-16,2-6 23 15,2-2 5-15,0 0 72 16,0-3 86-16,0-17-19 16,12-9-105-16,9-8-54 15,9-3-22-15,8 0-62 16,0-1 37-16,-4 4-13 0,-1 3 35 16,-9 7 15-16,-6 5 10 15,-5 3-4-15,-5 5 18 16,-5 4 1-16,-2 6 10 15,1 1 4-15,-2 3 28 16,0 0 6-16,0 0-63 16,0 0-63-16,0 7-63 15,-6 9 23-15,-7 9 103 16,-1 3 50-16,2 1-16 16,1-1 20-16,7 0-30 15,4-1 2-15,0-4-11 16,0-2 17-16,10-5-22 0,1-3 21 15,-2-5-20-15,-2-2-1 16,-1-3 18-16,-2-2-18 16,-1-1-10-16,1 0-10 15,-1 0 10-15,1 0-217 16,5 2-60-16,1-2-79 16,1 0 17-16,2 0 187 15</inkml:trace>
  <inkml:trace contextRef="#ctx0" brushRef="#br0" timeOffset="63187.09">26271 16633 12 0,'0'0'76'0,"0"0"-27"15,0 0 28-15,0 0 27 16,0 0 42-16,0 0 50 16,8-15 112-16,-8 15-27 15,0 0-73-15,0 0-71 16,0 0-87-16,0 5-50 16,0 12-78-16,0 8 78 15,0 7 163-15,0 5-37 16,0-2 24-16,0-2-108 15,4-4-42-15,3-6 0 16,-2-3 0-16,-2-7 0 16,-1-8 0-16,-1 0 0 0,1-5 0 15,-2 0 0 1,1 0 0-16,4 0 0 0,1-9-255 16,-2-9-635-16,-4-4 246 15</inkml:trace>
  <inkml:trace contextRef="#ctx0" brushRef="#br0" timeOffset="63988.2">25367 16026 54 0,'0'0'37'16,"0"0"12"-16,0 0-13 16,0 0 5-16,0 0-6 15,-80-22-6-15,66 22 3 16,2 0 7-16,6 0 2 16,5 0-16-16,1 0-6 15,0 0 1-15,0 0-9 0,28 0-11 16,27 0 1-16,18 0 59 15,9 0-33 1,-7 0-22-16,-15 0-5 16,-14 0-2-16,-16 0 2 0,-15 0 16 15,-11 0-13-15,-4 0 9 16,0 0-5-16,0 0 12 16,-12 0 7-16,-18-2 7 15,-10 2-31-15,-12-2 1 16,-2 2-6-16,1 0-5 15,-3 0 8-15,1 0 15 16,10 0-10-16,17 0 26 16,16 0 31-16,9 0 75 0,3 0 28 15,0 0 9-15,0 0-69 16,1 0-105-16,25-4-51 16,19 0 47-16,14-4 4 15,10 3 9-15,-4 1-9 16,-9 4-153-16,-5 0-247 15,-1 0 18-15,-2 1 174 16,-9 2 34-16</inkml:trace>
  <inkml:trace contextRef="#ctx0" brushRef="#br0" timeOffset="64546.68">26682 16432 135 0,'0'0'79'16,"0"0"41"-16,0 0 49 15,0 0 8-15,0 0-69 16,0 0-34-16,8-7-74 15,-8 14-27-15,0 3 27 16,0 0 44-16,-5 3 60 16,0-6 27-16,2-4 18 15,3-3-54-15,0 0 32 16,0 0 21-16,0 0 109 16,0-2-100-16,0-8-157 15,0-1 0-15,3 2 0 0,-1 4 0 16,-1 3 0-16,-1 2 0 15,0 0 0-15,0 0 0 16,0 0 0-16,0 0 0 16,0 0 0-16,0 7-436 15,0 1-20-15,0 2-213 16,12-5 398-16,8-3 145 16</inkml:trace>
  <inkml:trace contextRef="#ctx0" brushRef="#br0" timeOffset="65144.05">26995 16136 124 0,'0'0'76'0,"0"0"56"15,0 0 63-15,0 0 63 16,0 0 37-16,65-74-43 15,-30 74-137-15,5 0 21 16,2 17-18-16,-2 8 71 16,-7 5-45-16,-8 6-131 15,-10 7-13-15,-9 7 0 16,-6 0 0-16,0-1 0 16,-12-10 0-16,0-9 0 15,2-13 0-15,5-9 0 16,5-7 0-16,0-1 0 0,0 0 0 15,0-19 0-15,6-13 0 16,15-8 0-16,7-7 0 16,4-2 0-16,2-2 0 15,-2 2 0-15,-1 4 0 16,-6 4 0-16,-3 7 0 16,-6 4 0-16,-6 7 0 15,-1 6 0-15,-6 5 0 16,-2 5 0-16,-1 5 0 15,0 2 0-15,0 0 0 16,-7 24 0-16,-14 12 0 16,-6 9 0-16,3 4 0 15,5 0 0-15,4-2 0 16,11-5 0-16,4 0 0 16,0-6 0-16,6-3 0 0,8-7 0 15,3-3 0-15,-1-6 0 16,-2-4 0-16,-3-5 0 15,-3-5 0-15,1 1 0 16,0-3 0-16,4-1 0 16,2 0-94-16,5 0-1000 15,-1 0 454-15</inkml:trace>
  <inkml:trace contextRef="#ctx0" brushRef="#br0" timeOffset="65483.16">27836 16252 175 0,'0'0'101'0,"0"0"137"16,0 0 80-16,96-34 55 16,-70 34-142-16,-2 15-39 15,-6 13-45-15,-6 8-38 16,-12 9-5-16,-4 6-45 15,-23 2-59-15,-12-2 0 16,3-10 0-16,8-12 0 16,11-15 0-16,13-8 0 0,4-5 0 15,0-1 0 1,0 0 0-16,24 0 0 0,15-5 0 16,4-4 0-16,5-3 0 15,-8-1 0-15,-6-2 0 16,-8 1-284-16,-7-6-587 15,-10-5 312-15,-9-5 338 16</inkml:trace>
  <inkml:trace contextRef="#ctx0" brushRef="#br0" timeOffset="66141.92">26895 15675 50 0,'0'0'41'0,"0"0"17"16,0 0-7-16,0 0 0 15,0 0-1-15,0 0 6 16,-50 0 12-16,72 0 6 16,27 0 13-16,22-9 62 15,17-1-45-15,5-3-64 16,-4 2 11-16,-7-1-9 16,-11 3-20-16,-19 2-3 15,-24 0-6-15,-14 3 29 0,-11 0-9 16,-3 4-15-16,0 0-18 15,0 0-18-15,-3 0-45 16,-26 4 43-16,-14 8 20 16,-17 3 46-16,-6-2-46 15,4-3 29-15,11-4-17 16,12 0 2-16,16-5-1 16,10 2 37-16,8-2 31 15,5-1 35-15,0 0 55 16,0 0 19-16,0 0-29 15,1 0-62-15,28 0-99 16,20-3-58-16,15 0 52 16,9 3-696-16,1 0-11 15,-5 0 395-15</inkml:trace>
  <inkml:trace contextRef="#ctx0" brushRef="#br0" timeOffset="68700.66">20184 17719 47 0,'0'0'39'0,"0"0"7"0,0 0 5 16,0 0 9-16,0 0 20 16,0 0 51-16,-19-71 27 15,19 67 129-15,0 4 107 16,0 0-9-16,0 0-16 15,-2 0-369-15,2 0 0 16,-2 0 0-16,1 0 0 16,-1 0 0-16,2 4 0 15,0 15 0-15,0 9 0 16,10 10 0-16,-1 2 0 16,2 6 0-16,0 0 0 15,1 1 0-15,-2-1 0 16,-1-6 0-16,0-3 0 0,-3-11 0 15,1-7 0 1,-3-9 0-16,-1-9 0 0,-2-1 0 16,-1 0 0-16,2 0 0 15,-2 0 0-15,0 0 0 16,0 0 0-16,0-4 0 16,-11-6-163-16,-2 3-839 15,-2 0 443-15,-5 2 359 16</inkml:trace>
  <inkml:trace contextRef="#ctx0" brushRef="#br0" timeOffset="68985.89">19999 17948 103 0,'0'0'64'15,"0"0"19"-15,0 0 19 16,0 0-9-16,0 0-52 15,84-20-8-15,-16 18-2 16,10-5 33-16,-2 4 4 16,-10-1-33-16,-13 0 4 15,-14-1-25-15,-12 0-2 16,-11 2 3-16,-10 2 5 0,-6 1 8 16,0 0 2-1,0 0-30-15,0 0 0 0,-6 0-90 16,-3 0-139-16,-6 0-6 15,3 5 82-15,4-1-15 16</inkml:trace>
  <inkml:trace contextRef="#ctx0" brushRef="#br0" timeOffset="73765.62">18922 5109 11 0,'0'0'70'0,"0"0"-53"16,0 0 17-16,0 0-7 0,0 0 12 15,0 0 2 1,0 0-8-16,-12-32 8 16,12 32 6-16,0 0 5 0,0 0-1 15,0 0-11-15,0 0-19 16,0 0-11-16,0 0-10 16,0 0-4-16,0 0-2 15,0 0 3-15,0 0 3 16,-2 0 1-16,1 0 3 15,-2 0-4-15,0 0 6 16,-2 2-6-16,-6 4-8 16,-9 3 8-16,-8 3 6 15,-5 0 1-15,4-4 6 16,7-2-12-16,8-3 1 16,9-2 4-16,5-1 2 0,0 0 1 15,0 0 5-15,10 0 27 16,28-8-23-16,29-9-18 15,31-6-3-15,26-2 1 16,27-1 2-16,25-2 7 16,29-2 0-16,27 3-7 15,13-2-12-15,5 6 1 16,-2 5 11-16,-3 3 0 16,-1 2-8-16,-5 0-3 15,-15 2 0-15,-9-1 9 16,-21 1-2-16,-14-1 0 15,-13 1-9-15,-25-2 7 16,-20 3 6-16,-28-2 0 16,-22 2 6-16,-27 0-2 15,-20 1 15-15,-13 5 20 0,-12-1 6 16,0 4 17-16,-21 0-25 16,-37 1-37-16,-32 0-15 15,-32 0-7-15,-21 0 9 16,-18 8 5-16,-14 0 8 15,-1 2 3-15,1-3-1 16,19-2-4-16,27-4-6 16,37-1 8-16,40 0 13 15,33 0 46-15,19 0 53 16,22-14 84-16,45-4-137 16,49-5-59-16,49 2-9 15,33 5 4-15,8 3 10 0,0 6-10 16,-14 5-44-1,-20 0-22-15,-26 2 17 0,-37 0 31 16,-42 0 23-16,-37 4 0 16,-30 2-4-16,-26 5 4 15,-57 4 8-15,-47-1 26 16,-46 6-12-16,-28-4-5 16,-13 0 12-16,13-5-16 15,31-4 38-15,57-4 50 16,57-3 91-16,50 0-58 15,35 0-118-15,53-3 6 16,52-2-44-16,32 5-92 16,4 0-493-16,-23 14 113 0,-59 11 285 15</inkml:trace>
  <inkml:trace contextRef="#ctx0" brushRef="#br0" timeOffset="74440.45">18548 6099 56 0,'0'0'67'0,"0"0"-40"15,0 0 29-15,0 0-5 16,0 0-4-16,0 0-12 0,-35 0-7 16,96 0-1-16,54-6 43 15,58-8 56-15,58-5-30 16,48-3-39-16,41 1 26 16,35 2-77-16,22 5 11 15,20 3-14-15,-2 1-3 16,-4 0 20-16,-19-2-20 15,-34-1 0-15,-42-3-10 16,-57-2 10-16,-63 1 20 16,-72 1-3-16,-53 5 0 15,-47 0 110-15,-32 0 486 16,-61-1-460-16,-47 2-153 16,-42 4-52-16,-25 6 52 15,-8 0-22-15,-7 12-18 0,4 8 40 16,19 2 0-1,22 1-11-15,45-3-12 0,45-6 23 16,40-5 0-16,36-7 0 16,27-2-33-16,61 0 33 15,53-7 16-15,50-13 24 16,19-5-40-16,3-2-381 16,-17-1-245-16,-43-2 210 15,-52-1 211-15</inkml:trace>
  <inkml:trace contextRef="#ctx0" brushRef="#br0" timeOffset="75049.23">13669 5472 1 0,'0'0'124'0,"0"0"-45"15,0 0 44-15,0 0 93 16,0 0 183-16,0 0 154 16,-6-43-129-16,6 45-309 15,-2 22-115-15,-2 16 0 16,1 12 13-16,3 1-13 15,0-6 0-15,0-10 0 16,0-14 0-16,0-10 0 16,0-8 0-16,3-5 0 15,6 0 0-15,3-8 0 16,8-9-764-16,3-12-92 0,-7-10 549 16</inkml:trace>
  <inkml:trace contextRef="#ctx0" brushRef="#br0" timeOffset="75297.57">13754 5231 132 0,'0'0'116'0,"0"0"155"16,0 0 269-16,0 0-5 16,0 0-141-16,0 0-335 15,-4-4-59-15,2 4 0 16,2 0 0-16,0 0 0 15,0 0 0-15,0 0 0 16,0 0 0-16,0-6 0 0,0-4 0 16,0-1 0-16,0 4 0 15,0 5 0-15,15 2-59 16,7 12-1411-16,1 12 1123 16</inkml:trace>
  <inkml:trace contextRef="#ctx0" brushRef="#br0" timeOffset="75507.02">13990 5500 114 0,'0'0'122'0,"0"0"117"16,0 0 135-16,0 0 16 0,88-71-182 15,-56 63-208-15,0 7-11 16,-7 1-293-16,-6 5-212 15,-8 17 230-15,-10 5 154 16,-1 4 45-16,-9 8 34 16,-14 1-5-16</inkml:trace>
  <inkml:trace contextRef="#ctx0" brushRef="#br0" timeOffset="75633.08">14084 5673 23 0,'0'0'62'16,"0"0"9"-16,0 0 38 15,0 0 140-15,0 0 213 16,0 0-101-16,11-3-208 15,9-7-153-15,11 3-16 16,4-3-253-16,8-1-339 0,0 0 247 16,-1-7 171-1</inkml:trace>
  <inkml:trace contextRef="#ctx0" brushRef="#br0" timeOffset="75948.06">14536 5328 127 0,'0'0'105'16,"0"0"102"-16,0 0 16 16,0 0-62-16,100-25-65 15,-81 63 32-15,-13 16 44 16,-6 16 40-16,-19 12-49 16,-17-2-28-16,0-8-38 15,6-21-56-15,16-23 40 0,11-17 18 16,3-9-99-1,6-2 0-15,30-7 0 0,15-11 0 16,13-2 0-16,-4 3 0 16,-17 3 0-16,-14 5 0 15,-16 5 0-15,-11 2 0 16,-2 2 0-16,0 0 0 16,-8 0-140-16,-9 5-1027 15,-3 7 659-15,6 1 282 16</inkml:trace>
  <inkml:trace contextRef="#ctx0" brushRef="#br0" timeOffset="76444.88">15182 5768 100 0,'0'0'100'15,"0"0"66"-15,0 0 190 16,0 0 100-16,0 0-95 15,0 0-177-15,15-18-109 16,-15 18-52-16,0 0 0 16,0 0 11-16,0 0-17 15,0 0 36-15,0 0 46 16,0-1-99-16,4-3 0 16,-1-1 0-16,0 1 0 0,-2 3 0 15,1 1 0-15,-2 0 0 16,0 0 0-16,0 0 0 15,0 0 0-15,0 0 0 16,0 0 0-16,0 0 0 16,0 0 0-16,0 0 0 15,0 0 0-15,0 0 0 16,0 0 0-16,0 0 0 16,0-3 0-16,0 3 0 15,0-2 0-15,4 2 0 16,4 0 0-16,7 0 0 15,0 0 0-15,4 2 0 16,-5 12 0-16,-3 0 0 16,-5 3 0-16,-6 3 0 0,0-1 0 15,-4 4 0-15,-17-3 0 16,-4-1 0-16,-4 0-272 16,3-4-677-16,3-4 441 15,2-5 324-15</inkml:trace>
  <inkml:trace contextRef="#ctx0" brushRef="#br0" timeOffset="78963.42">15646 5410 102 0,'0'0'45'15,"0"0"40"-15,0 0 3 16,0 0 65-16,0 0 54 0,-27-75 107 16,27 72 24-1,0 2-14-15,0 1-56 0,0 0-145 16,0 0-123-16,-2 1 0 15,-1 15-13-15,3 6 13 16,-1 10 13-16,1 1-13 16,0 3 0-16,0-3 0 15,1-3 0-15,7-4 0 16,-1-11 0-16,3-5 0 16,-3-6 0-16,2-4-238 15,7 0-244-15,2-10-57 16,4-11 112-16,-3-9 218 0</inkml:trace>
  <inkml:trace contextRef="#ctx0" brushRef="#br0" timeOffset="80224.36">15516 5359 65 0,'0'0'23'16,"0"0"20"-16,0 0-5 15,0 0-5-15,0 0 0 16,0 0 2-16,-24 0-3 16,22 0 10-16,2 0-4 15,0 0-2-15,0 0-2 16,2 0-29-16,20 0-5 16,17 0 0-16,13 0 26 0,5 0-6 15,-8 0-7 1,-16 0-7-16,-15 0 1 0,-12 0-4 15,-6 0 2-15,0 0-5 16,0 0 0-16,0 3 6 16,0 8 6-16,0 6 19 15,-6 8 14-15,-2 1-5 16,1 3-17-16,3-1-2 16,1-2 20-16,3 2 12 15,0 1 34-15,0 0 39 16,0 1 25-16,0 0-21 15,0-3-38-15,1-4 36 16,-1-4-57-16,0-6 64 16,0-5-55-16,-3-1 41 0,-15-2-4 15,-4 2-117-15,-11-1 0 16,-3-3 0-16,5-3 0 16,2 0 0-16,7 0 0 15,4-14 0-15,5-11-18 16,5-12-847-16,8-11 61 15,0-9 515-15</inkml:trace>
  <inkml:trace contextRef="#ctx0" brushRef="#br0" timeOffset="80554.25">15782 5028 143 0,'0'0'85'0,"0"0"61"16,0 0 64-16,0 0-41 16,0 0-53-16,0 0-13 15,-2 26 94-15,-3-9 65 16,1-1 42-16,-1-4-39 16,2-5-218-16,0-5-47 15,3-2 0-15,-1 0 0 16,-1-3 0-16,-1-13 0 0,-2-3 0 15,-3-2 0-15,4-2 0 16,-3 2 0-16,6 4 0 16,1 4 0-16,0 6 0 15,0 7 0-15,18 0 0 16,15 17-1431-16,10 7 1037 16,-4 4 181-16</inkml:trace>
  <inkml:trace contextRef="#ctx0" brushRef="#br0" timeOffset="80770.68">16074 5338 166 0,'0'0'146'0,"0"0"118"0,0 0 56 15,0 0 37 1,0 0-142-16,94-52-106 0,-66 43-87 15,0 3-22-15,-2 5-38 16,-8 1-439-16,-5 0-44 16,-9 7 223-16,-4 12 157 15,0 2 17-15</inkml:trace>
  <inkml:trace contextRef="#ctx0" brushRef="#br0" timeOffset="80929.75">16191 5450 63 0,'0'0'78'0,"0"0"15"0,0 0 77 16,0 0 81-16,0 0-24 16,0 0-167-16,41-16-60 15,-2 0-142-15,11-2-145 16,7-2 72-16,1-2 81 16,-5-9 11-16</inkml:trace>
  <inkml:trace contextRef="#ctx0" brushRef="#br0" timeOffset="81211.39">16712 4975 44 0,'0'0'142'15,"0"0"15"-15,0 0 279 16,0 0 486-16,0-72-576 0,0 72-346 16,0 0 0-1,0 2 0-15,0 16 0 0,6 9 0 16,8 14 0-16,5 7 0 15,2 8 0-15,-2 3 0 16,4 0 0-16,-3-9 0 16,-4-8 0-16,-3-12 0 15,-6-13 0-15,-4-9 0 16,-1-6 0-16,-2-2 0 16,0 0 0-16,0 0 0 15,0 0 0-15,-24 8 0 16,-21 4-1253-16,-25 9 610 15</inkml:trace>
  <inkml:trace contextRef="#ctx0" brushRef="#br0" timeOffset="81987.48">13951 6511 120 0,'0'0'39'16,"0"0"48"-16,0 0 49 15,0 0 74-15,0 0 63 16,0 0 26-16,-8-32-131 16,8 38-126-16,8 15-21 15,5 9 85-15,-1 6-13 16,0 1-9-16,-6-5-22 16,0-5-45-16,-3-9 1 15,-2-10-18-15,1-4-236 16,1-4-107-16,0 0-11 0,4-17-28 15,-5-11 121-15,-2-13 117 16</inkml:trace>
  <inkml:trace contextRef="#ctx0" brushRef="#br0" timeOffset="82195.2">14000 6234 177 0,'0'0'72'0,"0"0"102"16,0 0 255-16,0 0 176 15,0 0-33-15,0 0-554 16,0-24-18-16,0 24 0 16,0 0 0-16,0 0 0 15,0 0 0-15,0 0 0 16,0 0 0-16,0 6-238 16,6 11-759-16,7 7 596 0,7 1 179 15,2 0 78-15</inkml:trace>
  <inkml:trace contextRef="#ctx0" brushRef="#br0" timeOffset="82624.82">14291 6640 131 0,'0'0'29'16,"0"0"44"-16,0 0 2 15,0 0 14-15,0 0-11 16,0 0-21-16,-9-28-16 15,9 25-11-15,-2 1 5 16,2 1-4-16,0 1-8 16,0 0 25-16,-1 0 35 15,1 0 6-15,0 0 29 16,0-2 34-16,0-4-2 16,9-4 3-16,22-7-44 0,16-2-75 15,5-1-18-15,-5 4-16 16,-11 6 0-16,-14 3-16 15,-8 6-259-15,-3 1-320 16,-10 1 164-16,-1 15 245 16</inkml:trace>
  <inkml:trace contextRef="#ctx0" brushRef="#br0" timeOffset="82781.39">14394 6717 164 0,'0'0'39'15,"0"0"86"-15,0 0 114 16,0 0-24-16,0 0-59 0,0 0-156 16,115-43-29-16,-76 37-275 15,2-3-15-15,-5-7 111 16</inkml:trace>
  <inkml:trace contextRef="#ctx0" brushRef="#br0" timeOffset="83037.31">14865 6348 108 0,'0'0'117'15,"0"0"-33"-15,0 0 109 16,0 0-6-16,0 0-154 16,0 0 21-16,81 44 39 0,-81 2 76 15,0 4 22-15,-17 2-36 16,-5-4-22-16,3-11-28 15,8-13-49-15,7-12-5 16,4-6-5-16,4-5-46 16,28-1-74-16,18 0 46 15,16 0-476-15,4-7-162 16,-6-4 312-16</inkml:trace>
  <inkml:trace contextRef="#ctx0" brushRef="#br0" timeOffset="83270.68">15480 6615 211 0,'0'0'67'16,"0"0"81"-16,0 0 226 0,0 0-19 16,0 0-147-16,0 0-65 15,9 3-72-15,-8 4-49 16,1 3-10-16,-2 5 16 15,0 6-11-15,-11 8-17 16,-19 5-155-16,-11-2-291 16,-1-5-69-16,3-11 200 15,12-14 96-15</inkml:trace>
  <inkml:trace contextRef="#ctx0" brushRef="#br0" timeOffset="83672.75">15799 6323 175 0,'0'0'7'0,"0"0"25"15,105-42-3-15,-46 26-7 16,4 1-2-16,-5 3 8 0,-12 2 3 16,-16 3 10-16,-15 4-1 15,-10 2 7-15,-5 1 20 16,0 0-13-16,0 0-14 16,0 14-27-16,0 11 1 15,0 8 102-15,0 2-10 16,-3 4 18-16,1-5 62 15,1 1-15-15,-2-7 43 16,-3-3-51-16,1-7-54 16,-1-3-57-16,-1-8-52 15,1-4-29-15,-5-3-266 16,-5 0-291-16,-8-15-34 16,-8-13 370-16</inkml:trace>
  <inkml:trace contextRef="#ctx0" brushRef="#br0" timeOffset="83856.98">16036 5973 268 0,'0'0'142'0,"0"0"454"16,0 0 357-16,0 0-865 16,0 0-88-16,0 0 0 15,2-27 0-15,4 38 0 16,8 5-524-16,9 8-319 15,7-1 427-15,3 0 233 0</inkml:trace>
  <inkml:trace contextRef="#ctx0" brushRef="#br0" timeOffset="84126.39">16526 6153 147 0,'0'0'116'0,"0"0"20"15,0 0 164-15,88-56-8 16,-73 56-123-16,-5 0-137 16,-4 7-14-16,0 11-36 15,-6 8 13-15,0 4-22 16,-9 5-28-16,-13 6-52 0,-7 0-52 16,-1-3-81-16,8-8 58 15,7-12 81-15,8-8 61 16,7-6 34-16,0-4 3 15,21 0 3-15,15-10-8 16,13-12-31-16,2-8-110 16</inkml:trace>
  <inkml:trace contextRef="#ctx0" brushRef="#br0" timeOffset="84508.85">17130 5854 67 0,'0'0'126'16,"0"0"-45"-16,0 0 139 16,0 0 71-16,100-70-93 15,-74 70-76-15,-4 22-22 16,-9 19 43-16,-13 16 70 15,0 12 6-15,-27 4 48 16,-10-2-267-16,6-13 0 16,13-18 0-16,15-20 0 15,9-17 0-15,52-3 0 0,33-27 0 16,27-11 0 0,8-6 0-16,-6 0 0 15,-26 2 0-15,-25 12 0 0,-32 10 0 16,-25 11 0-16,-12 9 0 15,-4 0 0-15,-26 10 0 16,-8 10 0-16,-7-1-1355 16,-2-7 817-16</inkml:trace>
  <inkml:trace contextRef="#ctx0" brushRef="#br0" timeOffset="86529.18">12137 5122 135 0,'0'0'20'0,"0"0"29"16,0 0 12-16,0 0 11 16,0 0 17-16,0 0-1 15,0 0-18-15,1-4-19 16,-1 4 0-16,0 0-4 16,0 0 17-16,0 0-9 15,0 0-11-15,0 0-21 0,0 0-12 16,0 0-3-1,0 0 3-15,0 0 0 0,0 0-7 16,0 0-4-16,0 0-92 16,0 0-96-16,0 0-52 15,5 0 39-15,5 0 20 16</inkml:trace>
  <inkml:trace contextRef="#ctx0" brushRef="#br0" timeOffset="90127.45">21336 17708 53 0,'0'0'34'16,"0"0"5"-16,0 0-12 15,0 0 3-15,0 0-1 16,0 0 3-16,0 0 11 15,-10-54-2-15,10 54 24 16,-2 0 20-16,2-3 12 0,-1 2 10 16,1-2 26-16,0 1-36 15,0 1 46-15,0 1 7 16,0 0-28-16,0 0-18 16,-2 0-18-16,2 0-9 15,0 0 7-15,0 0-56 16,0 0 18-16,0 0-46 15,0 17-34-15,12 9 34 16,7 10 74-16,4 7 35 16,-1 2 37-16,-1 3-146 15,0-6 0-15,-2-2 0 16,-4-7 0-16,1-7 0 16,-5-2 0-16,-2-7 0 15,0-6 0-15,-6-3 0 16,0-5 0-16,-2-1 0 0,-1-2 0 15,0 0 0-15,0 0 0 16,0 0 0-16,0-11 0 16,0-8 0-16,-3-6 0 15,-6 0 0-15,-1 0 0 16,1 3 0-16,0 4 0 16,0 7 0-16,3 7 0 15,3 0 0-15,0 4 0 16,-6 0 0-16,-6 8 0 15,-3 9 0-15,-3 5 0 16,-1 2 0-16,2-1 0 16,-2-1 0-16,5-5 0 0,3-6 0 15,6-5 0-15,3-3 0 16,5-3 0-16,0 0 0 16,0 0 0-16,0 0 0 15,0 0 0-15,0 0 0 16,0 0 0-16,0 0 0 15,0 0 0-15,0 0-442 16,0 1-375-16,0-1 343 16,10 0 273-16</inkml:trace>
  <inkml:trace contextRef="#ctx0" brushRef="#br0" timeOffset="92724.15">21765 17990 57 0,'0'0'41'15,"0"0"10"-15,0 0-10 16,0 0-3-16,0 0 10 16,0 0-1-16,0 0 18 15,88-39-1-15,-58 37-5 0,1 2 8 16,-3 0-12-1,-7 0-4-15,-5 7-10 0,-7 6-28 16,-6 3-3-16,-2 4-5 16,-1 5 6-16,-3 5 10 15,-16 3 11-15,-7 4 13 16,-2-2 2-16,4-7-22 16,7-10 13-16,10-7-31 15,7-10 16-15,0-1 13 16,10 0 127-16,25-7 25 15,13-10 0-15,12 1-98 16,-1 2-45-16,-10 1-34 0,-8 2 6 16,-11 6-5-1,-11-1 11-15,-9 3-12 0,-8 2 24 16,-2 1-24-16,0 0 29 16,0 0-40-16,-6-6-74 15,-7 2-234-15,-2-3-320 16,-3-3 173-16,6-3 233 15,3-3 58-15</inkml:trace>
  <inkml:trace contextRef="#ctx0" brushRef="#br0" timeOffset="93587.18">22414 17595 52 0,'0'0'47'0,"0"0"12"0,0 0 20 16,0 0 23-1,-1-76 62-15,1 73 124 0,0 3 76 16,0 0-119-16,0 0-128 16,0 6-106-16,4 12 11 15,16 10 163-15,7 2-13 16,4 7-32-16,5 2-140 16,-2 0 0-16,-1 6 0 15,-3 0 0-15,-5-2 0 16,-7-2 0-16,-2-2 0 15,-7-14 0-15,-1-9 0 16,-3-7 0-16,-2-8 0 16,-1-1 0-16,0-1 0 0,-1-17 0 15,-1-4 0-15,0 1 0 16,0-2 0-16,-5 7 0 16,-6 3 0-16,0 5 0 15,-2 3 0-15,0 5 0 16,-5 0 0-16,-5 0 0 15,-4 15 0-15,-2 6 0 16,-4 4 0-16,1 0 0 16,3 0 0-16,2-1 0 15,8-11 0-15,6-3 0 16,9-4 0-16,4-6 0 16,0 0 0-16,0 0-105 15,9 0-325-15,16 0-329 16,10 0 273-16,5-4 321 0</inkml:trace>
  <inkml:trace contextRef="#ctx0" brushRef="#br0" timeOffset="93939.24">23010 17931 102 0,'0'0'97'15,"0"0"61"-15,0 0 156 16,0 0 293-16,0 0 68 16,0 0-581-16,3-16-94 0,-3 16 0 15,0 0 0 1,3 11 0-16,1 9 0 0,2 6 0 16,-1 2 0-16,-2 2 0 15,0-2 0-15,0 1 0 16,0-6 0-16,0-3 0 15,-2-10 0-15,1-9 0 16,-2-1 0-16,0 0 0 16,1 0 0-16,-1 0 0 15,0 0 0-15,0 0 0 16,3 0 0-16,0-7 0 16,3-4 0-16,5-4-1113 0,3-7 380 15</inkml:trace>
  <inkml:trace contextRef="#ctx0" brushRef="#br0" timeOffset="95991.52">23683 17593 32 0,'0'0'41'16,"0"0"-4"-16,0 0 8 15,0 0-7-15,0 0 10 16,-35-73 0-16,31 65 30 16,-1 2 38-16,1 0 52 15,1 5 60-15,0-2 48 16,2 2 37-16,1 1-52 15,0 0-66-15,0 0-125 16,0 0-70-16,0 5-29 0,0 14 29 16,0 0 6-16,0 4 17 15,6 0 6-15,8 1-5 16,3-3-24 0,5-2 0-16,2-2 0 0,1-4 0 15,2-4 0-15,-1-6 0 16,2-3 0-16,-3 0 0 15,-1-10 0-15,-3-6 0 16,-4-8 0-16,-4-1 0 16,-4-2 0-16,-3-3 0 15,-5 3 0-15,-1 5 0 16,0 5 0-16,0 5 0 16,0 8 0-16,0 3 0 15,0 1 0-15,0 0 0 0,0 5-59 16,0 14-16-16,-3 7 75 15,2 7 11-15,1 4-5 16,0 5 0-16,0 2-6 16,-2 4 23-16,-5-1 6 15,-8-3 6-15,-2-3-11 16,-2-10-24-16,0-7 0 16,5-9 0-16,5-10 0 15,1-5 0-15,0 0 0 16,-1 0 0-16,0-10-71 15,2-8-547-15,7-2-268 0,0 2 526 16</inkml:trace>
  <inkml:trace contextRef="#ctx0" brushRef="#br0" timeOffset="96317.65">24278 17799 123 0,'0'0'103'0,"0"0"29"16,0 0 39-16,0 0-71 15,0 0-45-15,0 0 304 16,0 80-134-16,-12-44 62 0,-7 0-67 16,4-7-117-1,1-8-5-15,7-11-27 0,7-7-71 16,0-3 0-16,0 0 0 15,21 0 0-15,14 0 0 16,10-6 0-16,6-2 0 16,-9 2 0-16,-11 2 0 15,-11 2 0-15,-11 2 0 16,-5 0 0-16,-4-3-557 16,0-3-226-16,0-12 325 15,0-7 223-15</inkml:trace>
  <inkml:trace contextRef="#ctx0" brushRef="#br0" timeOffset="97068.74">24724 17483 47 0,'0'0'53'0,"0"0"29"16,0 0 4-16,0 0 69 15,-21-70 77-15,20 65 172 16,1 5 65-16,0 0-165 15,0 0-148-15,0 0-115 16,4 12-23-16,15 10-18 16,5 8 0-16,2-2 0 0,1 3 0 15,-2-3 0-15,0-2 0 16,-4-6 0-16,-6-8 0 16,-2-6 0-16,-1-6 0 15,2 0 0-15,1-12 0 16,0-11 0-16,1-7 0 15,-2-3 0-15,0 0 0 16,0 2 0-16,-2 6 0 16,-5 9 0-16,-2 9 0 15,-2 4 0-15,-2 3 0 16,4 3 0-16,2 14 0 16,4 9 0-16,-2 8 0 15,-5 0 0-15,-4 3 0 0,0 4 0 16,-1-2 0-16,-14 0 0 15,-3-4 0-15,0-7 0 16,0-4 0 0,4-8 0-16,1-7 0 0,4-2 0 15,-1-7 0-15,-1 2 0 16,2-2 0-16,3 0 0 16,6 0-878-16,5 0 60 15,31-4 516-15</inkml:trace>
  <inkml:trace contextRef="#ctx0" brushRef="#br0" timeOffset="97370.75">25547 17693 106 0,'0'0'203'0,"0"0"347"15,0 0 562-15,0 0-1036 16,0 0-76-16,0 0 0 15,3 24 0-15,-1 12 0 16,1 1 0-16,0-5 0 16,-3 1 0-16,1-5 0 15,-1-6 0-15,0-5 0 16,2-7 0-16,-2-6 0 16,2-4 0-16,-2 0 0 15,0 0 0-15,1 0 0 16,1 0 0-16,1 0 0 0,0 0 0 15,5 0 0-15,3-7-255 16,4-7-1203-16</inkml:trace>
  <inkml:trace contextRef="#ctx0" brushRef="#br0" timeOffset="99819.01">26247 17578 27 0,'0'0'31'15,"0"0"3"-15,0 0 6 16,0 0-5-16,0 0 4 16,0 0 12-16,0 0 11 15,0-56 18-15,5 50 47 16,5 0-41-16,4 1-1 16,10 2-9-16,5 1-40 15,7 2 14-15,3 0 3 16,0 9 48-16,-4 2-9 15,-2 7-5-15,-1 2-6 16,-7 4-66-16,-5 3 50 0,-9 1-65 16,-9 3-5-16,-2 0 5 15,-6 3 41-15,-15-3-25 16,-1-4 26-16,5-9 1 16,4-8-38-16,8-3 6 15,4-7 6-15,1 0 15 16,0 0 35-16,0-3 63 15,0-11 141-15,9-9-247 16,7-7-24-16,8-3 0 16,7 0-30-16,2-3 13 15,0-1 17-15,-6 5 0 16,-3 1 0-16,-3 6-6 16,-5-1 6-16,-2 8 17 15,-7 3-5-15,-2 7-1 16,-5 4 2-16,0 2-13 0,0 2 0 15,0 0 0-15,0 0 0 16,-2 7-59-16,-10 13 13 16,-6 10 28-16,0 5 24 15,0 5-6-15,8 1 41 16,7-2 35-16,3-2-76 16,0-6 0-16,16-3 0 15,10-5 0-15,1-6 0 16,1-5 0-16,-4-5 0 15,-9-4 0-15,-5 0 0 16,-7-3 0-16,-3 0 0 0,0 0 0 16,0 0 0-16,0 0 0 15,0 0 0 1,0 0 0-16,0 0 0 0,0 0 0 16,0-3-699-16,0-3-289 15,0 1 727-15</inkml:trace>
  <inkml:trace contextRef="#ctx0" brushRef="#br0" timeOffset="100398.56">27093 17709 101 0,'0'0'70'0,"0"0"15"0,0 0 20 16,0 0 33-16,0 0-40 16,0 0-26-16,36-22-11 15,-12 23-21-15,-5 10 42 16,-2 6 30-16,-8 3-46 15,-9 5-53-15,0 7 28 16,-9 4 39-16,-14 0 29 16,0-9 13-16,4-8-16 15,8-10 32-15,8-7-37 16,3-2 43-16,0 0 19 0,4 0-163 16,22 0 0-1,11-7 0-15,11-3 0 0,2 0 0 16,-9 2 0-16,-15 2 0 15,-12 4 0-15,-9-1-278 16,-5 1-164-16,0-2 27 16,-10-5 2-16,-13-3 131 15,-10-8 133-15</inkml:trace>
  <inkml:trace contextRef="#ctx0" brushRef="#br0" timeOffset="101086.11">26356 17298 57 0,'0'0'34'0,"0"0"23"16,0 0 1-16,0 0-5 15,0 0 13-15,0 0 30 16,-16 0 25-16,16 0 34 16,4-1 3-16,28-11-60 15,24-4-94-15,23-1-4 16,11 0 0-16,-11 2-4 15,-15 3 0-15,-19 3 4 16,-21 5 0-16,-15 1 0 0,-9 3 11 16,0 0-11-16,0 0-3 15,-17 3-122-15,-14 10 26 16,-11 3 96-16,-13 2 6 16,3-2 4-16,-4-5-4 15,6-3-1-15,9-4 23 16,12 2 70-16,14-6 83 15,9 0 96-15,6 0-14 16,0 0 30-16,0 0-110 16,0 0-180-16,7 0 0 15,13-2 0-15,13-9 0 16,4 2 0-16,0 2 0 16,-4 0 0-16,-11 5 0 15,1 2-335-15,-4 0-583 0,-4 0 402 16,0 2 319-1</inkml:trace>
  <inkml:trace contextRef="#ctx0" brushRef="#br0" timeOffset="101791.74">27668 17591 87 0,'0'0'100'0,"0"0"35"16,0 0 140-16,0 0 146 16,0 0-70-16,0 0-126 15,-6-7-113-15,1 8-38 16,1 2 7-16,1-3 52 16,0 0-80-16,3 0-53 15,0 0 0-15,0 0 0 16,0 0 0-16,0 0 0 15,0 0 0-15,0-4 0 16,6-5 0-16,0 3 0 0,0 2 0 16,-2 4 0-16,0 0 0 15,-4 0 0-15,0 3 0 16,0 3 0-16,0 2 0 16,0-2 0-16,0-3 0 15,0-2 0-15,0 0 0 16,0-1 0-16,0 0 0 15,0 0 0-15,0 0 0 16,0 0 0-16,0 0 0 16,0 0 0-16,0 0 0 0,2 0 0 15,18 0-764 1,14-2-121-16,15-11 552 16</inkml:trace>
  <inkml:trace contextRef="#ctx0" brushRef="#br0" timeOffset="102376.5">28021 17337 136 0,'0'0'89'0,"0"0"103"15,0 0 103-15,0 0 185 16,0 0-133-16,0 0-129 15,41-35-91-15,-4 47-17 0,3 8-57 16,-7 4-53 0,-9 5 0-16,-9 7 0 0,-9 0 0 15,-6 5 0-15,-3-3 0 16,-14-8 0-16,-1-7 0 16,6-10 0-16,5-8 0 15,6-5 0-15,1 0 0 16,0-1 0-16,3-19 0 15,13-3 0-15,6-7 0 16,6-5 0-16,4 1 0 16,-1 1 0-16,-3-1 0 15,-6 2 0-15,-5 2 0 16,-6 1 0-16,-3 4 0 16,-4 5 0-16,-4 6 0 0,0 8 0 15,0 5 0-15,0 1 0 16,0 0 0-16,0 0 0 15,-3 3 0-15,-6 11 0 16,0 6 0-16,-3 1 0 16,5-1 0-16,2 3 0 15,2 3 0-15,3 1 0 16,0 1 0-16,0 2 0 16,3-1 0-16,5-2 0 15,3-4 0-15,-2-3 0 16,4-4 0-16,0-1 0 15,2-1 0-15,3-3-621 16,4-1-257-16,2-7 538 0,6-3 174 16</inkml:trace>
  <inkml:trace contextRef="#ctx0" brushRef="#br0" timeOffset="102717.33">28778 17503 122 0,'0'0'152'16,"0"0"271"-16,0 0 530 15,0 0-556-15,0 0-397 16,0 0 0-16,1-38 0 16,-1 38 0-16,0 1 0 15,0 15 0-15,0 8 0 0,4 8 0 16,1 5 0-16,-4-1 0 15,1-3 0-15,-2-3 0 16,0-9 0-16,0-7 0 16,0-8 0-16,2-5 0 15,-1-1 0-15,1 0 0 16,-2 0 0-16,0 0 0 16,1 0 0-16,1 0 0 15,2-5 0-15,2-5 0 16,1-6-1480-16,-2-1 1035 15</inkml:trace>
  <inkml:trace contextRef="#ctx0" brushRef="#br0" timeOffset="104148.56">22564 18491 14 0,'0'0'50'0,"0"0"-15"15,0 0 14-15,0 0-4 16,0 0-7-16,0 0 7 16,-8 0 6-16,8 0 11 15,-1-4 13-15,-1 4 17 16,1-4-6-16,1 2 17 15,0 2 7-15,0 0-12 16,0 0 25-16,0 0-12 0,0 0 19 16,0 0-26-1,0 0-30-15,0 0 47 0,0 0-36 16,0 0-11-16,0 0 23 16,0 0-68-16,0 13-29 15,0 10 0-15,3 12 41 16,6 10 28-16,0 4-33 15,1 6-36-15,2 2 0 16,0-2 0-16,0-5 0 16,0-4 0-16,0-7 0 15,-1-9 0-15,-3-6 0 16,-2-15 0-16,-1-1 0 16,-4-5 0-16,1-3 0 15,-2 0 0-15,0 0 0 0,0 0 0 16,0 0 0-16,0 0 0 15,0-7 0-15,0-3 0 16,0-3 0-16,0-1-163 16,-3-1-912-16,-8 4 542 15,-2 1 365-15</inkml:trace>
  <inkml:trace contextRef="#ctx0" brushRef="#br0" timeOffset="104466.53">22371 18790 60 0,'0'0'40'0,"0"0"17"0,0 0 2 16,0 0 6-16,0 0 10 15,0 0-10-15,-10-3 12 16,40 3-67-16,25-6 1 15,23-2 103-15,17-5-27 16,5 4-59-16,-12-4 6 16,-21 3-4-16,-25 4-7 15,-21 2 7-15,-15 4-13 16,-6 0 31-16,0 0-21 16,0 0-27-16,-5 0-27 0,-11 0-168 15,-4 4-41-15,-7 5-3 16,1-5 75-16</inkml:trace>
  <inkml:trace contextRef="#ctx0" brushRef="#br0" timeOffset="106402.26">14377 7048 1 0,'0'0'28'0,"0"0"-6"15,0 0 10-15,0 0-2 16,0 0 8-16,0 0 5 16,0 0 8-16,-11 8 11 15,11-8 36-15,0 0 31 16,0 0 12-16,-2 0 13 0,2 0-11 16,0 0-35-16,0 0-28 15,0 0-16-15,-1 0-15 16,1 0-10-16,0 0-19 15,0 0-15-15,0 0-5 16,0 0-39-16,0 0-268 16,0 0-155-16,11 0 153 15,12-16 106-15</inkml:trace>
  <inkml:trace contextRef="#ctx0" brushRef="#br0" timeOffset="106991.84">17187 6607 163 0,'0'0'19'0,"0"0"23"15,0 0 51-15,0 0 33 16,0 0 0-16,0 0 22 16,0 1-39-16,0-1 3 15,0 0-12-15,0 0-10 16,0 0-13-16,0 0-14 15,0 0-4-15,0 0 9 16,0 0-11-16,0 0 14 0,0 0 39 16,0 0 20-1,0 0-44-15,0 0 7 0,0 0-30 16,0 0-39-16,0 0-24 16,0-2-6-16,0 0 6 15,0 0-47-15,0 2-183 16,0 0-137-16,0-2-173 15,-3 0 153-15,-8-5 146 16,-4-10 90-16</inkml:trace>
  <inkml:trace contextRef="#ctx0" brushRef="#br0" timeOffset="109521.15">23635 18536 32 0,'0'0'35'0,"0"0"2"16,0 0 5-16,-1-80 1 16,-1 58 7-16,1 3 11 15,-1 5 19-15,1 0 48 16,-1 8 6-16,2 2 56 16,0 4-20-16,0 0-53 15,-1 0-72-15,-1 0-45 16,2 0 0-16,0 4-36 15,0 7-16-15,0 10 52 16,6 13 0-16,7 2 8 0,2 8 63 16,0 6-7-16,0 2 10 15,1 0-14-15,-3-2-24 16,-1-9-15-16,-1-3-10 16,-2-8 25-16,-1-4-3 15,-1-9 5-15,-2-4-16 16,-2-5 5-16,-3-6-21 15,0-2-6-15,0 0 5 16,0 0 12-16,0 0 11 16,0 0 28-16,0 0-5 15,0 0 35-15,0-10-17 0,-3-7-69 16,-8 1 0-16,2-3-5 16,-3 2-59-16,1 1-27 15,0 3-33-15,0 5 25 16,1 2 29-16,3 5 12 15,-4 1-14-15,1 0 53 16,-1 0-45-16,-1 1 59 16,-1 12 5-16,-1 1-10 15,0 6 10-15,-1 0 0 16,0 2 10-16,1-1-5 16,2-6 5-16,1-1-10 15,3-9 5-15,5 0 0 16,3-4-10-16,-2-1 0 15,2 0 5-15,0 0 0 0,0 0 0 16,0 0-20-16,0 0-354 16,0 0 35-16,14-5 96 15,16-11 100-15</inkml:trace>
  <inkml:trace contextRef="#ctx0" brushRef="#br0" timeOffset="110016.33">24170 18777 65 0,'0'0'87'0,"0"0"-22"15,0 0 32-15,0 0-5 16,0 0-18-16,0 0-36 16,-4-10-37-16,11 10-1 15,4 10 0-15,2 4 44 16,-4 3-31-16,-6 2-7 15,-3 2 21-15,0 2-16 16,-1 0 29-16,-11-1-6 16,-3-4 7-16,4-3 15 0,4-5 12 15,1-6-18-15,6-2-2 16,0-2 13-16,0 0 31 16,4 0-24-16,15 0-68 15,7 0 0-15,9-3 159 16,1-6-107-16,-8 4-52 15,-7 1 0-15,-9 0-52 16,-8 1-175-16,2 1-54 16,-2 0-26-16,2-2 63 15,4-2 100-15</inkml:trace>
  <inkml:trace contextRef="#ctx0" brushRef="#br0" timeOffset="111293.33">24754 18398 63 0,'0'0'60'0,"0"0"8"16,-18-82 20-16,14 54 37 15,0 8 34-15,1 3 29 16,3 7 87-16,-1 7 130 16,1 2-73-16,0 1-130 15,0 0-120-15,0 0-82 16,0 0 0-16,0 0 0 15,0 0 0-15,0 0 0 16,0 4 0-16,0 17 0 16,6 8 0-16,10 7 0 15,4 4 0-15,4 1 0 16,1 1 0-16,-1-1 0 0,-2-3 0 16,-2-1 0-16,-4-6 0 15,-1-2 0-15,-4 1 0 16,0-5 0-16,-2-1 0 15,0-3 0-15,-1-5 0 16,-1 0 0-16,1-1 0 16,-2-1 0-16,-3-4 0 15,-2-3 0-15,1-5 0 16,-1 2 0-16,-1-4 0 16,2 0 0-16,-2 0 0 15,0 0 0-15,0 0 0 16,0 0 0-16,0 0 0 15,0 0 0-15,0 0 0 16,0 0 0-16,0 0 0 0,0 0 0 16,0 0 0-16,0 0 0 15,0 0 0 1,0 0 0-16,0 0 0 0,0 0 0 16,0 0 0-16,0 0 0 15,0 0 0-15,0 0 0 16,0 0 0-16,0 0 0 15,0 0 0-15,0 0 0 16,0 0 0-16,0 0 0 16,0 0 0-16,0 0 0 15,0 0 0-15,0 0 0 0,0 0 0 16,0 0 0-16,0 0 0 16,0 0 0-16,0 0 0 15,0 0 0-15,0 0 0 16,0 0 0-16,0 0 0 15,0 0 0-15,0 0 0 16,0 0 0-16,0 0 0 16,0 0 0-16,0 0 0 15,0 0 0-15,1 0 0 16,-1 0 0-16,0 0 0 16,0 0 0-16,0 0 0 15,0 0 0-15,0 0 0 16,0 0 0-16,0 0 0 15,0 0 0-15,-1-9 0 0,-4-1 0 16,1-1 0-16,-1-2 0 16,-1-1 0-16,0-1 0 15,-3-2 0-15,0-1 0 16,-1 3 0-16,0 3 0 16,2 5 0-16,2 4 0 15,3 2 0-15,1 1 0 16,-1 0 0-16,-1 0 0 15,-3 0 0-15,-2 7 0 16,-3 2 0-16,-2 4 0 16,-2 4 0-16,-4 0 0 15,-2 3 0-15,0-1 0 16,-4 5 0-16,4 2 0 0,0-2 0 16,5-2 0-16,2-5 0 15,6-3 0-15,3-12 0 16,5 1 0-16,-1-3 0 15,2 0 0-15,0 0 0 16,0 0 0-16,0 0 0 16,0 0 0-16,0 0 0 15,0-2-128-15,5-6-547 16,11-4-202-16,8-2 620 16</inkml:trace>
  <inkml:trace contextRef="#ctx0" brushRef="#br0" timeOffset="111692.7">25299 18844 91 0,'0'0'113'0,"0"0"-49"16,0 0 119-16,0 0 91 15,0 0 14-15,0 0-13 16,26 0-78-16,-9 3-127 0,-2 1-3 16,-4 3-28-1,-6 1-39-15,-4 3-5 0,-1 6 5 16,0-2 39-16,-6 4-5 16,-11 2 46-16,0-1-5 15,2-6 0-15,5-3-17 16,7-6-58-16,3-5 30 15,0 0-30-15,0 0 0 16,4 0 0-16,11 0 0 16,14-5 0-16,5-4 0 15,9 0 0-15,-4 1 0 16,-5-1 0-16,-4 2-725 16,-1 2-62-16,-4-2 458 15,-3-5 186-15</inkml:trace>
  <inkml:trace contextRef="#ctx0" brushRef="#br0" timeOffset="112904.66">25892 18483 44 0,'0'0'57'0,"0"0"-6"15,-22-82 28-15,16 53-6 16,3 10 59-16,0 4 76 0,3 8 82 15,0 2 64 1,-2 5-48-16,2 0-125 0,-1 0-101 16,-2 0-80-16,3 1-34 15,0 16-30-15,0 10 30 16,10 4 34-16,7 4 12 16,7 1-7-16,2-3-5 15,7-3 12-15,3-10-12 16,3-3-23-16,-2-11 12 15,-3-6-102-15,-5-3 25 16,-2-17 88-16,-5-10 44 16,1-5-22-16,-4-2-22 15,-6-2 39-15,-4 0-39 16,0 0 11-16,-6 7 6 0,-3 3-11 16,0 8 27-16,0 11 18 15,0 3 47-15,0 7-12 16,0 0-86-16,0 0-52 15,0 15-28-15,0 8 0 16,0 12 80-16,0 10 6 16,0 4-1-16,0 2 12 15,0 3 18-15,0-3-24 16,0 0 18-16,-8-7 5 16,-3-3-28-16,0-7 23 15,-2-6 0-15,3-10 11 16,3-5 7-16,1-6 0 15,2-6-47-15,4-1 0 0,-1 0 0 16,-1 0 0 0,-4 0 0-16,2 0-358 0,2 0-528 15,2-4 358-15,24-10 264 16</inkml:trace>
  <inkml:trace contextRef="#ctx0" brushRef="#br0" timeOffset="113229.88">26653 18692 152 0,'0'0'64'0,"0"0"56"16,0 0-25-16,0 0-57 15,0 0-16-15,0 0-7 16,81 46 29-16,-77-17 1 15,-4 2 80-15,0 4 27 16,-4-5-15-16,-10-4 27 16,2-9-59-16,5-4-56 15,4-9 8-15,3-4 33 16,0 0 64-16,0 0 85 16,0 0-89-16,7 0-144 15,19 0 18-15,8 0-48 16,14-9-416-16,4 1-367 0,8-4 332 15,1-9 276 1</inkml:trace>
  <inkml:trace contextRef="#ctx0" brushRef="#br0" timeOffset="113793.46">27144 18255 27 0,'0'0'126'16,"0"0"-20"-16,0 0 162 15,-17-72 128-15,16 72 39 16,-1 0-287-16,1 5-148 0,1 24 6 16,0 9-6-1,0 8 99-15,1 0-37 0,13-1-23 16,4-4-16-16,3-6-23 15,3-6-6-15,-4-16 6 16,0-4 0-16,-4-9 23 16,2 0-6-16,-1-10 52 15,3-12 0-15,-1-9-63 16,-2-4-6-16,-3-5-29 16,-2 0-23-16,-5 4 29 15,-4 7 23-15,0 2 0 16,-1 11 17-16,-1 6 6 15,-1 7 18-15,2 3-36 0,-2 0-5 16,1 2-80 0,5 16-46-16,1 13 59 0,4 9 56 15,-1 4 22-15,-1 6-11 16,-3 1 11-16,-6 5 17 16,0-1 17-16,0-3-11 15,-16-2-34-15,-5-5-17 16,-4-8 17-16,-2-7 23 15,2-5-6-15,3-10 6 16,5-8-11-16,3-4-12 16,5-3 0-16,3 0-125 15,6 0-375-15,0-7-66 0,21-6 230 16,20 0 122 0</inkml:trace>
  <inkml:trace contextRef="#ctx0" brushRef="#br0" timeOffset="114115.59">27789 18759 15 0,'0'0'110'0,"0"0"-31"16,0 0 11-16,0 0-6 16,0 0-28-16,0 0-46 15,-20 59 151-15,1-21 46 16,-4 0 74-16,5-6 31 0,7-10-78 15,8-8-70 1,3-11 50-16,0-3-184 0,14 0-30 16,28 0 0-16,24 0 0 15,20 0 0-15,2-7 0 16,-19 1 0-16,-24-1 0 16,-24 4 0-16,-17 3 0 15,-4-2 0-15,0 2 0 16,-6 0 0-16,-13 0 0 15,-4 0-307-15,-3 0-847 16,5 0 765-16</inkml:trace>
  <inkml:trace contextRef="#ctx0" brushRef="#br0" timeOffset="115633.92">28510 18501 100 0,'0'0'45'16,"0"0"37"-16,0 0 11 15,0 0-21-15,0 0-8 16,84-37-19-16,-54 46 19 16,6 10 57-16,-2 1 5 15,-6 4 38-15,-3 1-68 0,-8 1-31 16,-6 5 37-16,-3 3-19 16,-8-3-31-16,0 4-5 15,-8-2 11-15,-10-3-3 16,-5-5-6-16,6-4 12 15,6-11-55-15,7-7 33 16,4-3-22-16,0 0 46 16,0-6 92-16,6-14-32 15,10-10-123-15,3-6 0 16,8-1 0-16,3-8 0 16,0 5 0-16,-2 1 0 15,-2 2 0-15,-6 6 0 16,-5 4 0-16,-4 9 0 15,-5 8 0-15,-3 6 0 0,-3 4 0 16,0 0 0-16,0 0 0 16,-3 11-24-16,-14 12-138 15,-2 10 162-15,-2 7 23 16,2-1-12-16,5-1-11 16,4-4 41-16,5-1 40 15,5-3-51-15,0-10-30 16,0 0 0-16,3-4 0 15,12-3 0-15,5-2 0 16,7-4-318-16,2-1-402 16,4-2 111-16,3-2 362 0</inkml:trace>
  <inkml:trace contextRef="#ctx0" brushRef="#br0" timeOffset="115964.82">29234 18685 100 0,'0'0'86'0,"0"0"4"16,0 0-21-16,0 0-39 16,0 0-4-16,0 0 14 15,52 84 1-15,-52-47 67 16,-6-1-21-16,-14 1 56 15,-1-7-3-15,7-11-36 0,7-8-36 16,7-8-18-16,0-3 85 16,1 0 93-16,24 0 2 15,13-9-75-15,8-5-80 16,3 1-75-16,-8-3-5 16,-13 2-220-16,-7-3-368 15,-15-4 100-15,-6-6 161 16,-8-6 159-16,-25-7 18 15</inkml:trace>
  <inkml:trace contextRef="#ctx0" brushRef="#br0" timeOffset="116534.29">28391 18165 44 0,'0'0'46'0,"0"0"14"15,0 0-4-15,0 0 6 16,0 0 3-16,0 0 25 16,-10-14 9-16,35 8-50 15,24 1-34-15,25-2 45 16,18 0-31-16,-1 1-5 15,-15 2-6-15,-19-1 5 16,-23 4 4-16,-16-3 35 16,-8 2 47-16,-8 2 21 0,-2-1-16 15,0 1 2 1,0 0-14-16,0 0-76 0,-15 0-26 16,-15 0 0-16,-10 7 16 15,-11 3 21-15,3-3-10 16,12 1-27-16,11-2 17 15,12-2-12-15,7-2 1 16,4 0-6-16,2-2-28 16,0 2 28-16,3 3-447 15,26 5-39-15,17 3 184 16,16-4 137-16</inkml:trace>
  <inkml:trace contextRef="#ctx0" brushRef="#br0" timeOffset="117127.93">29780 18467 152 0,'0'0'56'0,"0"0"91"16,0 0 57-16,0 0 40 15,0 0-56-15,0 0-38 16,-13-7-81-16,9 14-45 16,-1 0-5-16,2 3 102 15,-2-2 28-15,2-2-39 16,0-3-42-16,0 0-12 16,2-3-27-16,1 0 17 15,0 0 29-15,0 0-11 16,0 0 12-16,0-5-76 15,0-3 0-15,1 0 0 16,4 2 0-16,1 2 0 0,-3 2 0 16,-3 2 0-16,0 0 0 15,0 2 0-15,0 9 0 16,0 4 0-16,0-1 0 16,-2-1 0-16,-5-2 0 15,1-2 0-15,0-8 0 16,3-1 0-16,3 0 0 15,0 0 0-15,2-1 0 16,20-13-312-16,9-2-893 16,4-1 827-16</inkml:trace>
  <inkml:trace contextRef="#ctx0" brushRef="#br0" timeOffset="117722.88">30103 18172 139 0,'0'0'60'16,"0"0"42"-16,0 0 54 16,0 0 22-16,0 0-10 0,0 0-69 15,82-30-10-15,-54 53 9 16,-3 9 37-1,-4 8 30-15,-9 8 34 0,-10 4-64 16,-2 3-49-16,-11 0 0 16,-16-5-57-16,0-11 29 15,2-9-40-15,7-13-18 16,9-10 17-16,8-7-5 16,1 0 6-16,0 0-18 15,3-11 0-15,13-12 0 16,5-11 0-16,9-8 0 15,1-4 0-15,5-3 0 16,-3-5 0-16,-2-1 0 16,-3-1 0-16,-5 12 0 15,-5 10 0-15,-9 15 0 0,-5 12 0 16,-4 4 0-16,0 3 0 16,0 0 0-16,0 7 0 15,-16 16 0-15,-10 20 0 16,-2 6 0-16,3 4 0 15,7 0 0-15,8-9 0 16,5-5 0-16,5-3 0 16,0-4 0-16,13-3 0 15,2-3 0-15,3-4 0 16,-3-6 0-16,-2-3 0 16,-2-3 0-16,0-2 0 15,2 2 0-15,-1 0 0 0,-2 2-358 16,0 1-760-1,-6-2 699-15</inkml:trace>
  <inkml:trace contextRef="#ctx0" brushRef="#br0" timeOffset="118033.87">30772 18553 187 0,'0'0'126'0,"0"0"119"16,0 0 106-16,0 0-167 16,0 0-90-16,0 0-62 15,14 53 310-15,-14-21-82 16,-3 2-34-16,-4-14-226 0,5-6 0 16,2-8 0-16,0-6 0 15,21 0 0-15,15 0 0 16,10 0 0-16,0 0 0 15,-7 0 0-15,-14-4 0 16,-9 0 0-16,-11-2 0 16,-5-1 0-16,0-3-146 15,-1-8-757-15,-23-7 236 16,-8-5 447-16</inkml:trace>
  <inkml:trace contextRef="#ctx0" brushRef="#br0" timeOffset="118405.54">30125 17879 89 0,'0'0'54'16,"0"0"37"-16,0 0 11 15,0 0 49-15,0 0-62 0,0 0-34 16,151-49-46-16,-66 38 22 16,-2 1-3-16,-16 0-10 15,-22 1 71-15,-17 0 7 16,-13 5 24-16,-13 3 31 15,-2 1-26-15,0 0-120 16,0 0-5-16,-9 0-134 16,-3 7-279-16,-3 11 101 15,2 4 120-15,5-2 51 16</inkml:trace>
  <inkml:trace contextRef="#ctx0" brushRef="#br0" timeOffset="129586.3">31217 17037 38 0,'0'0'55'0,"0"0"-2"15,0 0-3-15,0 0-3 16,0 0-4-16,0 0-2 16,39-77 7-16,-30 71-15 15,0 0 19-15,6 1-21 16,0 0 4-16,4 3-10 15,0 1 0-15,-1 1-2 16,0 0-2-16,-4 0-14 16,0 8-7-16,0 7 0 15,2 1 2-15,-1 4 4 0,2 3 3 16,-2 2 9 0,1 3 17-16,-4 0 29 0,0 3-8 15,-5 3 9-15,-4 2-24 16,-3 3 27-16,0 2 30 15,0-3-9-15,0-3-9 16,-6 0 5-16,2-2-2 16,-2 0-14-16,5-4-19 15,1-1 10-15,0 0-9 16,0-1 39-16,0 1-38 16,0-1 5-16,13-2-22 15,0 0-6-15,2-4 23 0,2-3-35 16,2-1 6-16,3-2 13 15,4 0-36-15,5-1 0 16,8-1 0-16,0-3 0 16,-2 1 0-16,2-3 0 15,1 0 0-15,-3-2 0 16,2-2 0-16,-4-2 0 16,-6-2 0-16,-2 0 0 15,-6 0 0-15,-4 0 0 16,-3 0 0-16,-5-3 0 15,-3 0 0-15,-1 0 0 16,-1 0 0-16,-3 2-13 16,3 1 26-16,-4-3-13 0,0 3 0 15,0 0 0 1,0-1-24-16,0 1 18 0,-5-2-40 16,-14-2-35-16,-7 1 46 15,-8 2 35-15,-6 1-6 16,-5 0 6-16,2 4 0 15,5 7-5-15,5 2-24 16,7 3 23-16,3 0 0 16,4 2 1-16,3 0 5 15,1 1 0-15,4 6 11 16,2-4 12-16,2 1 6 16,3 4 0-16,1 1 17 15,-1 2-6-15,3 1 7 16,1 4-23-16,0 4-24 0,0 0 0 15,0 5 0-15,3-1 0 16,5-3 0-16,2-1 0 16,2 0 0-16,-1-1 0 15,2-3 0-15,-1 2 0 16,1 0 0-16,-1-1 0 16,0 3 0-16,-5-3 0 15,-4 1 0-15,-3-2 0 16,0-5 0-16,0-2 0 15,-7-6 0-15,-7-1 0 16,-4 0 0-16,-1-2 0 16,-5 2 0-16,-5-3 0 15,-1-4 0-15,-2-2 0 0,7-4 0 16,5-2 0 0,0-4 0-16,-3-1 0 0,-5 0 0 15,-15 0 0-15,-17-16-942 16,-16-12 31-16</inkml:trace>
  <inkml:trace contextRef="#ctx0" brushRef="#br0" timeOffset="147148.19">18297 2537 49 0,'0'0'67'0,"0"0"-29"16,4-92 28-16,-4 67 7 15,0 3 39-15,0 6 41 16,0 6 53-16,0 5-25 16,0 5 24-16,0 0-87 15,-4 0-59-15,-1 0-33 16,-4 0-16-16,-7 6 11 16,-6 10 37-16,-10 8 6 15,-4 4-4-15,1 3-4 16,-1 4-28-16,1 3 6 15,4 2-6-15,1 0-5 16,8-1-18-16,8-1 18 16,6-1-11-16,8-3-7 0,0 1 30 15,7 0-18 1,14 0 0-16,9 3 53 0,4-1-18 16,2 1-18-16,-8 2 8 15,-4 0-42-15,-11 6 0 16,-13 3 0-16,0 2 0 15,-23 4 0-15,-18 7 0 16,-14 0 0-16,-12 5 0 16,-4-4 0-16,5-8 0 15,12-14 0-15,21-14 0 16,18-13 0-16,12-9 0 16,3-2 0-16,5 0 0 0,21 2 0 15,15-3 0-15,11 2 0 16,1 2 0-16,-4 3 0 15,-7 7 0-15,-6 3 0 16,-7 8 0-16,-16 11 0 16,-13 11 0-16,-10 15 0 15,-36 15 0-15,-14 11 0 16,-6 6 0-16,7 1 0 16,18-6 0-16,21-12 0 15,20-11 0-15,1-17 0 16,27-8 0-16,8-8 0 15,3-8 0-15,-5-9 0 16,-7-3 0-16,-7-7 0 16,-6-2 0-16,-3-1-658 15,-2-5-217-15,0 0 517 0</inkml:trace>
  <inkml:trace contextRef="#ctx0" brushRef="#br0" timeOffset="165602.69">752 2432 89 0,'0'0'67'0,"0"0"-48"15,0 0 20-15,0 0 19 16,0 0 30-16,0 0 23 15,0 0-6-15,0 0-39 16,-5-59-16-16,5 59-32 16,0 0-18-16,0 2 0 15,13 15 0-15,1 11 15 16,7 7 18-16,-3 10 15 16,0 4-22-16,-1 7 17 0,-3-1 8 15,-2-1-1 1,3-2-4-16,-3-10-17 0,1-8-25 15,2-12 9-15,-3-11 20 16,-6-6-33-16,0-5 45 16,6-3 62-16,18-32 174 15,22-20 75-15,14-19-258 16,11-6-52-16,-7 4-33 16,-13 8-13-16,-12 14 0 15,-20 17-146-15,-14 12-334 16,-11 15-49-16,-3 10 109 15,-32 9 181-15,-14 17 74 16</inkml:trace>
  <inkml:trace contextRef="#ctx0" brushRef="#br0" timeOffset="165888.15">1053 2448 97 0,'0'0'74'16,"0"0"-45"-16,0 0 60 15,0 0 68-15,0 0 35 16,0 0-90-16,46-42-102 16,-28 88 8-16,6 23 11 15,-2 20 152-15,-5 7-71 16,-1-9 26-16,-4-21-22 16,0-24-55-16,0-22-13 0,4-15 16 15,13-5 88-15,23-25-1 16,28-25 206-1,19-14-327-15,1-3-18 0,-9 11 0 16,-24 18-42-16,-4 18-610 16,-8 15-66-16,-3 5 301 15</inkml:trace>
  <inkml:trace contextRef="#ctx0" brushRef="#br0" timeOffset="191040.99">29133 14805 3 0,'0'0'116'0,"0"0"-57"15,0 0 16-15,0 0 24 16,0 0 73-16,0 0 60 0,0 0 190 15,-36-61-6-15,33 56-16 16,1 0-347-16,1 3-53 16,1 2 0-16,0 0 0 15,0 0 0-15,0 0 0 16,0 0 0-16,0 0 0 16,0 8 0-16,0 16 0 15,6 13 0-15,9 9 0 16,1 5 0-16,-1-1 0 15,-3-4 0-15,-3-3 0 0,-3-4 0 16,-3-7 0-16,-1-7 0 16,-1-10 0-16,1-8 0 15,5-7 0-15,14-7 0 16,22-23 0-16,23-11 0 16,17-11 0-16,4-2 0 15,-5 1 0-15,-12 1 0 16,-9 6 0-16,-13 12 0 15,-15 11 0-15,-17 10 0 16,-7 7 0-16,-9 6 0 16,0 0 0-16,0 0-88 15,-25 14-907-15,-13 8 461 16,-14 5 336-16,-6-2 74 0</inkml:trace>
  <inkml:trace contextRef="#ctx0" brushRef="#br0" timeOffset="191452.91">29389 14760 97 0,'0'0'79'0,"0"0"22"16,0 0 49-16,17-76 69 16,-14 70 129-16,-2 5 100 15,-1 1-121-15,0 0-201 16,0 17-126-16,0 16 6 15,5 20-6-15,-2 10 146 16,-3 3-146-16,0 0 0 0,0-10 0 16,3-10 0-16,5-7 0 15,5-16 0-15,12-11 0 16,21-12 0-16,24 0 0 16,19-24 0-16,15-9 0 15,5-6 0-15,0-1 0 16,-8-2 0-16,-10 5 0 15,-17 5 0-15,-18 7 0 16,-16 5 0-16,-19 8 0 16,-9 7 0-16,-11 5 0 15,-1 0 0-15,0 0 0 16,0 0 0-16,-3 1 0 16,-13 12 0-16,-5 7 0 15,-7 2-621-15,-8-1-418 16,2-4 768-16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50:10.8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21354 14336 33 0,'0'0'29'0,"0"0"12"16,0 0 5-16,0 0 1 16,0 0 11-16,0 0 15 15,0 0 30-15,-15-5 25 16,15 5 41-16,-2 0 38 15,1 0 46-15,-1 0 12 0,1 0-5 16,-1 0-48 0,2 0-89-16,0 0-123 0,0 0 0 15,0 0 0-15,0 0 0 16,0 0 0-16,0 0 0 16,0 0 0-16,0 0 0 15,0 0 0-15,0 0 0 16,0 0 0-16,0 0 0 15,0 0 0-15,0 0 0 16,0 0 0-16,0 0 0 16,0 0 0-16,0 0 0 15,0 0 0-15,0 1 0 0,0 7 0 16,0 4 0-16,3 5 0 16,8 4 0-16,1 3 0 15,1 3 0-15,-1 1 0 16,0 1 0-16,-2 0 0 15,0-5 0-15,0-6 0 16,-3-6 0-16,-2-7 0 16,1-5 0-16,10 0 0 15,14-13 0-15,12-10 0 16,10-8 0-16,-6-5 0 16,-1 1 0-16,-5-3 0 15,2 1 0-15,1 2 0 16,-5 4 0-16,-9 7 0 0,-8 7 0 15,-10 6 0 1,-7 4 0-16,-4 7 0 0,0 0 0 16,0 0 0-16,0 0 0 15,0 0 0-15,-4 10 0 16,-4 8-828-16,2 4 16 16,2-2 548-16</inkml:trace>
  <inkml:trace contextRef="#ctx0" brushRef="#br0" timeOffset="582.77">22710 14239 73 0,'0'0'53'0,"0"0"14"0,0 0 23 16,-12-91 57-16,10 73 72 16,2 7 154-16,0 7 15 15,0 3 51-15,0 1-241 16,0 0-198-16,0 11 0 16,0 12 0-16,13 13 0 15,3 6 0-15,-1 2 0 16,1-1 0-16,-2-8 0 15,0-6 0-15,-1-8 0 16,-2-8 0-16,-5-6 0 16,3-7 0-16,15 0 0 15,13-18 0-15,16-11 0 0,9-8 0 16,-1-4 0 0,-7 0 0-16,-8 2 0 0,-8 5 0 15,-14 10 0-15,-11 5 0 16,-6 12 0-16,-7 5 0 15,0 2 0-15,0 0 0 16,-23 18-535-16,-19 6-306 16,-24 4 452-16,-16-4 204 15</inkml:trace>
  <inkml:trace contextRef="#ctx0" brushRef="#br0" timeOffset="2481.56">19047 6947 89 0,'0'0'57'15,"0"0"10"-15,37-99 1 16,-22 76 29-16,3 7-2 16,-3 4 27-16,2 5 21 15,-2 6-16-15,1 1-69 16,2 0-21-16,3 8-29 16,-2 10 26-16,-2 5-34 15,0 2 24-15,-5 7-24 16,0 4 17-16,-3 4-5 15,-1 0-3-15,-1 5-1 16,0 0 4-16,-2 4-7 16,-5 10-1-16,0 6 8 15,0 6 6-15,-9-5 0 0,5-10-4 16,4-10-14-16,1-11 5 16,20-4-1-16,12-4-4 15,6-4 14-15,10-1 13 16,8-7-18-16,2-3-9 15,5-5 0-15,2-6-18 16,-3-1-23-16,-7 0-25 16,-12 0 32-16,-11-4 26 15,-14 1 8-15,-12 0 12 16,-5 2 5-16,-2 1 30 16,0 0 12-16,-9 0-59 15,-22 1-41-15,-15 19 19 16,-12 11 17-16,-1 9 10 15,5 4-5-15,10 8 4 16,11 0 1-16,15 5 22 0,16 4-27 16,2 1 27-16,23 0-22 15,14-2 27-15,5-5 7 16,7 2 30-16,3 6 14 16,3 2 19-16,-1 6 25 15,-4 5-14-15,-6 5-16 16,-13 1-4-16,-15 0-59 15,-16-5 24-15,-3-4-45 16,-32-4-13-16,-13-3 0 16,-12-1 0-16,-5-1 0 15,-5-8 0-15,1-4 0 16,5-5 0-16,4-5 0 16,10-6 0-16,9-4 0 0,13-9 0 15,11-7 0-15,7-8 0 16,7-3 0-16,2-4 0 15,1-1 0-15,0 0 0 16,0 0 0-16,0 0 0 16,0-3 0-16,0-10 0 15,0-7-59-15,0-6-1403 16,-11-1 1034-16</inkml:trace>
  <inkml:trace contextRef="#ctx0" brushRef="#br1" timeOffset="41215.14">21464 15883 17 0,'0'0'63'16,"0"0"-12"-16,0 0-3 15,0 0-8-15,0 0 4 16,0 0 8-16,0 0 11 16,-11-15 10-16,11 15 26 15,-1 0-22-15,1 0-15 16,0 0-6-16,0 0-19 15,0 0 4-15,0 0 11 0,0 0 3 16,0 0-13 0,0 0 29-16,0-1 14 0,0-3 50 15,3 0-3-15,8-3-32 16,5 2-78-16,4 1-11 16,5 4-11-16,6 0-11 15,2 0 0-15,3 13-10 16,-2 7 10-16,-1 3 11 15,-3 2-17-15,-3 1 12 16,-4-4 0-16,0-4 5 16,-7-3 0-16,-2-7-5 15,-4-4-6-15,1-4-4 0,0 0 15 16,5-2 36 0,6-16 2-16,2-3-16 0,1 1-11 15,-2 0-6 1,-4 4 1-16,-6 6 21 0,-2 4-27 15,-4 6-11-15,1 0-16 16,5 0-11-16,4 0-5 16,5 10 27-16,3 0 16 15,2 0 0-15,-1-1 0 16,0-2-5-16,3-2 0 16,-3-2-11-16,0-3 16 15,-2 0 26-15,0 0-21 16,1-6 6-16,3-5-6 15,-2 0-5-15,-3 0 0 16,-3 3 0-16,-2 4 21 0,-5 3-21 16,4 1-37-1,-1 0 22-15,-1 3-6 0,3 7 21 16,-2-2-6-16,2 2-30 16,0-3 5-16,4-1-3 15,1-4 34-15,3-2 0 16,0 0 0-16,1-3 5 15,-2-9 14-15,1-1-9 16,-1 3 0-16,-4 2-10 16,-2 2 0-16,-2 3-5 15,-4 3 5-15,3 0-24 16,-1 0 9-16,3 4 15 16,0 4-5-16,2 0 5 15,2-2 5-15,1 0 0 0,0-2-5 16,3-4 0-16,-3 0-5 15,-1 0 10-15,0 0-5 16,0 0 5-16,2 0 0 16,2-6 0-16,3-1-5 15,3 0 9-15,3 0-9 16,-2-2-14-16,-3 1 4 16,-4 2 10-16,-6 0 0 15,-3 4 0-15,-5 2 0 16,-3 0 0-16,1 0-10 15,-3 0-20-15,1 0 1 16,0 0-238-16,0 2 12 16,0 0 21-16,2-2 59 0,1 0 22 15</inkml:trace>
  <inkml:trace contextRef="#ctx0" brushRef="#br1" timeOffset="44185.28">2957 7854 64 0,'0'0'31'0,"0"0"17"16,0 0-3-16,0 0 20 15,0 0 24-15,0 0 45 16,0 0 41-16,-24-43 108 16,24 39 91-16,0 1 47 15,0 1-103-15,0 1-318 16,0 1 0-16,0 0 0 0,0 0 0 16,0 0 0-16,0 12 0 15,0 14 0-15,0 10 0 16,0 6 0-16,6-2 0 15,1-2 0-15,-1-6 0 16,0 1 0-16,-1-5 0 16,-2 1 0-16,0-7 0 15,-2-4 0-15,-1-5 0 16,0-9 0-16,0-2 0 16,0-2 0-16,0 0 0 15,0 0 0-15,0-10 0 16,0-3 0-16,0-4-53 15,0 1-1099-15,4-3 569 16,4-4 366-16</inkml:trace>
  <inkml:trace contextRef="#ctx0" brushRef="#br1" timeOffset="44639.64">3101 7604 85 0,'0'0'58'0,"0"0"21"16,-83-73 6-16,50 59 30 16,2 5 62-16,-5 9-18 15,-4 0 13-15,-4 12 21 0,-1 16 11 16,-5 13-30 0,1 11-14-16,1 11-69 0,3 8-45 15,6 4-18-15,5 2 7 16,10 2-12-1,9 0-12-15,12 0-5 0,3-4 6 16,9-11-1-16,24-14-11 16,19-14-11-16,23-21 11 15,13-15 0-15,9-5 6 16,3-29 34-16,-3-12-40 16,-9-10 75-16,-12-6-62 15,-15-4-13-15,-16 0 0 16,-15-1 0-16,-19 1 0 15,-11 0 0-15,-13-1 0 0,-32 6 0 16,-22 4 0-16,-18 7 0 16,-9 10 0-1,6 5 0-15,15 10 0 0,22 9 0 16,20 10 0-16,16 6 0 16,15 27-1041-16,9 13 302 15,30 0 515-15</inkml:trace>
  <inkml:trace contextRef="#ctx0" brushRef="#br1" timeOffset="47199.06">17391 7521 2 0,'0'0'51'0,"0"0"-12"15,0 0 6-15,0 0-1 16,0 0 8-16,0 0-7 0,-15-86 16 16,15 65 19-16,0-2 9 15,2-4 25-15,8-4 31 16,2-3-6-16,2-2 23 16,3-2 4-16,4 1 0 15,-4 3 22-15,0 2-64 16,-1 2 13-16,-3 3 61 15,0 0-198-15,1-1 0 16,2 0 0-16,2-2 0 16,2 3 0-16,2 2 0 15,2 4 0-15,2 1 0 16,3 1 0-16,2 2 0 16,2 3 0-16,1-1 0 0,-1 1 0 15,2 1 0-15,-3 0 0 16,0 4 0-16,2 0 0 15,4 4 0-15,6 2 0 16,4 2 0-16,1 1 0 16,0 0 0-16,-4 0 0 15,-3 0 0-15,1 8 0 16,-4 2 0-16,-2-1 0 16,-1 3 0-16,1-1 0 15,-4 2 0-15,-2 0 0 16,1 1 0-16,-4 3 0 15,2 5 0-15,3 1 0 16,0 5 0-16,2 1 0 0,0 3 0 16,1-4 0-16,-3 0 0 15,-2-2 0 1,-4-2 0-16,-5-1 0 0,-5 2 0 16,-1 0 0-16,-6 2 0 15,-1 5 0-15,-1 1 0 16,-2 5 0-16,-2 1 0 15,-1 3 0-15,-1-2 0 16,-1-2 0-16,-1 0 0 16,0-3 0-16,0 1 0 15,-1-1 0-15,-10 0 0 16,-3-1 0-16,-3 0 0 16,-1-3 0-16,3-3 0 0,-3 0 0 15,3-5 0-15,-1-2 0 16,-2-1 0-16,-2 0 0 15,-5-3 0-15,-5 1 0 16,-4-1 0-16,-5 2 0 16,-7-1 0-16,-2 2 0 15,-6-1 0-15,-2 0 0 16,-1-1 0-16,0-4 0 16,-1-4 0-16,1-2 0 15,4-8 0-15,3 0 0 16,4 0 0-16,7 0 0 15,5-5 0-15,3-2 0 16,1-1 0-16,3 1 0 0,2-4 0 16,-1 0 0-16,0-2 0 15,-3-2 0-15,1-1 0 16,-1 3 0-16,4 1 0 16,3 3 0-16,3 0 0 15,6 1 0-15,3 2 0 16,0 0 0-16,1-1 0 15,-1-4 0-15,0 1 0 16,-2-4 0-16,0-3 0 16,-1 2 0-16,-2-2 0 15,0 2 0-15,1 1 0 16,1 0 0-16,3 1 0 16,-2 0 0-16,3 3 0 15,0-1 0-15,0 0 0 0,0-2 0 16,2-2 0-16,1-1 0 15,1 1 0-15,2-4 0 16,0 2 0-16,1-1 0 16,2-2 0-16,-1 1 0 15,1-1 0-15,0 2 0 16,0-4 0-16,0 2 0 16,0-2 0-16,0 0 0 15,1-1 0-15,9-1 0 16,0 0 0-16,2 1 0 15,3 1 0-15,7 2-47 16,11 6-1084-16,6 0 533 16,7 1 364-16</inkml:trace>
  <inkml:trace contextRef="#ctx0" brushRef="#br1" timeOffset="64476.2">24502 15732 32 0,'0'0'58'0,"0"0"-6"15,0 0 5-15,0 0-4 16,0 0 5-16,0 0 4 16,0 0 42-16,-9 0 6 15,9 0 3-15,0 0 63 16,0 0 42-16,0 0-18 16,0 0-3-16,0 0-3 15,0 0 41-15,0 0-107 0,0-6-128 16,0 2 0-16,1-3 0 15,2 3 0-15,0 2 0 16,-1 2 0-16,-1 0 0 16,8 0 0-16,12 0 0 15,10 16 0-15,11 5 0 16,6 6 0-16,-3 4 0 16,-3-1 0-16,-2 1 0 15,-6-6 0-15,-6-6 0 16,-8-6 0-16,-7-6 0 15,-7-6 0-15,-1-1 0 16,8 0 0-16,8-13 0 16,9-7 0-16,6-8 0 15,-2-2 0-15,0 2 0 16,-7 4 0-16,-1 5 0 0,-7 6 0 16,-9 7 0-16,-2 2 0 15,-1 4 0-15,2 0 0 16,9 11 0-16,3 10 0 15,7 6 0-15,1-1 0 16,-4-4 0-16,-1-4 0 16,-5-7 0-16,-4-5 0 15,-3-6 0-15,7 0 0 16,5-8 0-16,6-15 0 16,3-3 0-16,-3 0 0 15,-6-2 0-15,0 8 0 0,-7 6 0 16,-4 4 0-16,-4 6 0 15,-4 4 0 1,0 0 0-16,5 1 0 0,7 15 0 16,4 4 0-16,3 2 0 15,1-2 0-15,0-2 0 16,-2-5 0-16,-1-4 0 16,-1-6 0-16,-3-3 0 15,4 0 0-15,2-19 0 16,1-4 0-16,1-5 0 15,-2 2 0-15,0 0 0 16,-2 4 0-16,-1 7 0 16,-5 5 0-16,0 6 0 15,3 4 0-15,1 0 0 0,6 7 0 16,2 9 0-16,-2 0 0 16,-1 2 0-16,-1-4 0 15,-4-5-30-15,-3-3-28 16,1-4 18-16,-3-2 40 15,4 0 29-15,5-6-1 16,1-9 1-16,1-3-5 16,4 0-6-16,1 1-18 15,-3 3 0-15,-1 3 0 16,-1 4 0-16,-7 4 0 16,-1 3 0-16,-3 0-13 15,-2 0-21-15,-2 0 28 16,-3 3-17-16,0 0 17 0,-3-2 0 15,-2 1 6-15,-2-2 6 16,1 0 5-16,1 0-5 16,4 0 6-16,-3 0 41 15,2 0-53-15,-1 0 0 16,-4 0 0-16,1 0 0 16,-2 0 0-16,0 0 0 15,0 0 0-15,0 0 0 16,1 0 0-16,-1 0 0 15,0 0 0-15,0 0 0 16,0-2 0-16,0 2 0 16,0 0 0-16,0 0 0 15,0 0 0-15,0 0 0 16,0 0 0-16,0 0 0 0,0 0 0 16,0 0 0-16,0 0 0 15,0 0 0-15,0 0 0 16,0 0 0-16,0 0 0 15,0 0 0-15,0 0 0 16,0 0 0-16,0 0-47 16,0 0-370-16,-1 0-314 15,-5-1 249-15,-5-6 279 16</inkml:trace>
  <inkml:trace contextRef="#ctx0" brushRef="#br1" timeOffset="67042.45">26420 15088 0 0,'0'0'35'0,"0"0"-6"16,0 0-5-16,0 0 6 15,0 0 0-15,0 0-5 16,0 0 1-16,0 0 2 16,0 0 1-16,0 0 2 15,0 0-3-15,0 0 5 16,0 0 8-16,0 0 6 15,0 0 1-15,0 0 3 16,0 0-4-16,0 0-2 16,0 0 20-16,0 0-12 15,0 0 5-15,0 0-9 0,0 0-9 16,0 0 2-16,0 0-8 16,0 0 7-16,0 0-24 15,0 0 21-15,0 0-1 16,0 0 26-16,0 0 2 15,0 0 18-15,0 0 36 16,0 0 33-16,2 0 5 16,-2 0-13-16,0 0-46 15,1 0-33-15,2 0-65 16,0-5 0-16,3-2 0 16,2 0 0-16,-2-1 0 15,4-1 0-15,2-1 0 16,-2 2 0-16,1 1 0 0,-1-1 0 15,-2 3 0-15,-1 0 0 16,-1 0 0-16,1-1 0 16,1 2 0-16,-2-2 0 15,0 2 0-15,-1-1 0 16,-1 1 0-16,-1-1 0 16,1 1 0-16,-2 1 0 15,-1-1 0-15,1 1 0 16,-2 2 0-16,0-2 0 15,0 2 0-15,1 1 0 16,-1 0 0-16,0 0 0 16,0 0 0-16,0 0 0 15,0 0 0-15,0 0 0 16,0 0 0-16,0 0 0 0,0 0 0 16,0 0 0-16,0 0 0 15,0 0 0-15,0 0 0 16,0 0 0-16,0 0 0 15,0 0 0-15,0 0 0 16,0 0 0-16,0 0 0 16,0 0 0-16,0 0 0 15,0 0 0-15,0 0 0 16,0 0 0-16,0 3 0 16,0 2 0-16,0 5 0 15,0 1 0-15,0 2 0 16,0 2 0-16,2 2 0 15,1 3 0-15,2 1 0 16,-1 1 0-16,1 1 0 16,0-1 0-16,-2-3 0 0,2-2 0 15,-4-2 0-15,1-2 0 16,-1-1 0-16,-1-1 0 16,2-1 0-16,-1-1 0 15,1 1 0-15,-1-2 0 16,1-3 0-16,-2 1 0 15,0-2 0-15,1-3 0 16,-1 2 0-16,0-3 0 16,0 2 0-16,0-2 0 15,0 1 0-15,0-1 0 0,0 0 0 16,0 0 0-16,0 0 0 16,0 0 0-16,0 0 0 15,0 0 0-15,0 0 0 16,0 0 0-16,0 0 0 15,0 0 0-15,0 0 0 16,0 0 0-16,0 0 0 16,0 0 0-16,0 0 0 15,0 0 0-15,0 0 0 16,0 0 0-16,0 0 0 16,-7 0 0-16,-5 0 0 15,-7 3 0-15,-1-1 0 16,2 2 0-16,-1-2 0 15,1 1 0-15,0-3 0 0,4 0 0 16,4 0 0-16,4 0 0 16,3 0 0-16,2 0 0 15,1 0 0-15,0 0 0 16,0 0 0-16,0 0 0 16,0 0 0-16,7 0 0 15,14 0 0-15,9 0-13 16,7 0-10-16,4-4 17 15,0 1-23-15,-2-1-63 16,0 0 11-16,-3-1-16 16,-8 1 30-16,-6 1 16 15,-8 0 51-15,-4 1 0 16,-5 0 6-16,-4 2-6 0,-1 0 17 16,0 0 0-16,0 0-17 15,0 0-12-15,-7 0-27 16,-11 0-4-16,-7 2 21 15,-5 3 33-15,-5 1-11 16,1 1 0-16,0-3 5 16,-1 1 1-16,5-3-6 15,5 1 11-15,6-3-1 16,7 2 1-16,4-2 0 16,5 1 11-16,3-1 7 0,0 0-18 15,0 0 17 1,0 0 6-16,0 0 5 0,0 0 13 15,6 0-29-15,15 0-23 16,9 0-12-16,10 0 7 16,1 0 5-16,-2 0 0 15,-4-3-12-15,-14 0-17 16,-6 1 12-16,-9-2 12 16,-6 4 5-16,0 0 11 15,0 0 0-15,-2 0-11 16,-18 0-79-16,-13 0 6 15,-11 0 73-15,-5 2 0 16,1 1-6-16,4 0 6 16,10-2 17-16,11 1 0 15,13-2 28-15,7 0 0 0,3 0 18 16,0 0-23-16,0 0-40 16,9 0-23-16,15 0-208 15,7 0-515-15,5 0 295 16,-3 0 249-16,-10-3 69 15</inkml:trace>
  <inkml:trace contextRef="#ctx0" brushRef="#br1" timeOffset="67760.28">26401 15130 10 0,'0'0'27'15,"0"0"8"-15,0 0-6 16,0 0 12-16,0 0 2 16,0 0 4-16,0 0 4 15,0 0 13-15,0 0 14 16,0 0 18-16,0-3 21 0,9-8-89 16,4 1-12-16,5-3-14 15,2 1 13-15,4 0-10 16,-2 0-2-16,-3 0 5 15,-1 1-6-15,-6 1 21 16,0 2 7-16,-3 1 20 16,-4 2 42-16,-1-1-6 15,-1 2 21-15,0-1-48 16,0 3 26-16,-3-1-31 16,0 2 95-16,0 0-24 15,0 1 21-15,0 0-2 0,0 0-63 16,0 0-47-1,0 0-34-15,0 0-11 0,0 0-1 16,0 0-52-16,0 2 13 16,0 9 45-16,0 3 6 15,1 5 23-15,2 5 11 16,2 3 36-16,1 4-18 16,0 0-22-16,0 0-30 15,-2-4 0-15,-2-5 0 16,-2-4 0-16,0-3 0 15,0-6 0-15,0-3 0 16,0-5 0-16,0-1 0 16,0 0 0-16,0 0 0 15,0 0 0-15,0 0 0 0,0 0 0 16,0 0 0-16,0-2-519 16,-14-8-378-16,-9-5 416 15</inkml:trace>
  <inkml:trace contextRef="#ctx0" brushRef="#br1" timeOffset="84421.89">7814 6762 89 0,'0'0'32'16,"0"0"19"-16,0 0 28 16,0 0 22-16,0 0 63 15,0 0 27-15,0 0 74 0,0 0 41 16,0-34-23-16,0 34-121 15,0 0-82-15,0 0-80 16,0 0-11-16,0 14-29 16,0 10 40-16,0 6 28 15,-1 5 47-15,1 4 6 16,0 8 12-16,0 10-75 16,0 2-18-16,0 3 0 15,0-4 0-15,3-5 0 16,3-2 0-16,-3-4 0 15,-2-5 0-15,2-8 0 16,-3-7 0-16,2-12 0 16,-2-8 0-16,0-4 0 0,0-3 0 15,0 0 0-15,0 0 0 16,0 0 0-16,0 0 0 16,0 0 0-16,0 0 0 15,0-8 0-15,0-2-215 16,0 2-675-16,0-3 291 15,0 6 365-15</inkml:trace>
  <inkml:trace contextRef="#ctx0" brushRef="#br1" timeOffset="84805.16">7641 7318 105 0,'0'0'74'0,"0"0"38"16,0 0 94-16,0 0 152 16,0 0 197-16,0 0-104 15,-23-50-265-15,23 50-186 16,0 13 0-16,3 15 0 16,14 14 0-16,1 1 0 15,5 3 0-15,-1-5 0 16,3-7 0-16,-4-7 0 15,-4-10 0-15,-4-9 0 0,-4-8 0 16,6 0 0 0,7-22 0-16,7-9 0 15,-1-7 0-15,-1 1 0 16,-9 4 0-16,0 2 0 16,-8 9 0-16,-4 5 0 0,0 9 0 15,-5 4 0-15,-1 4 0 16,0 0 0-16,0 11-146 15,2 10-1333-15,-2 1 1213 16</inkml:trace>
  <inkml:trace contextRef="#ctx0" brushRef="#br1" timeOffset="87280.84">9160 6810 36 0,'0'0'31'15,"0"0"6"-15,0 0 13 16,0 0 5-16,0 0 6 16,0 0 29-16,-79-56 76 15,74 53 43-15,1-3 69 0,-2 1 36 16,3 0 54 0,2-1-52-16,-2 5-280 0,3 1-36 15,0 0 0-15,0 0 0 16,0 0 0-16,0 0 0 15,0 0 0-15,0 12 0 16,0 8 0-16,0 10 0 16,0 11 0-16,0 7 0 15,0 8 0-15,1 5 0 16,2-1 0-16,2-4 0 16,0-5 0-16,0-6 0 15,1-4 0-15,-3-2 0 0,3-3 0 16,-1-7 0-1,-1-8 0-15,-1-5 0 0,-2-8 0 16,-1-3 0-16,2-4 0 16,-2 1 0-16,0-2 0 15,0 0 0-15,0 0 0 16,0 0 0-16,0 0 0 16,0 0 0-16,0 0-123 15,-2 0-1053-15,-6 0 695 16,-6 0 288-16</inkml:trace>
  <inkml:trace contextRef="#ctx0" brushRef="#br1" timeOffset="87733.76">8857 7333 75 0,'0'0'72'0,"0"0"26"16,0 0 60-16,0 0 103 16,0 0 189-16,-21-72 69 15,21 70-118-15,0 2-388 16,0 0-13-16,0 0 0 16,5 9 0-16,14 15 0 15,8 12 0-15,3 6 0 16,-3 3 0-16,1-1 0 0,-4-4 0 15,-2-8 0-15,-5-10 0 16,-1-8 0-16,-7-7 0 16,3-7 0-16,6-11 0 15,13-20 0-15,11-12 0 16,3-8 0-16,1-1 0 16,-1 4 0-16,-6 6 0 15,-6 10 0-15,-13 8 0 16,-9 9 0-16,-5 8 0 15,-6 5 0-15,0 2 0 16,0 0 0-16,0 0 0 16,-6 13 0-16,-3 8-186 15,-10 7-793-15,-7 0 392 0,-8-5 368 16</inkml:trace>
  <inkml:trace contextRef="#ctx0" brushRef="#br1" timeOffset="146318.18">25534 17047 9 0,'0'0'29'15,"0"0"0"-15,0 0-4 16,0 0 0-16,0 0 2 16,0 0-5-16,0 0 3 15,0 0 2-15,-4-30-2 0,2 30-10 16,1 0-8-1,1 0-1-15,-2 0-4 0,2 0-1 16,0 0 0-16,0 0 2 16,-1 0-1-16,-1 0 3 15,1 1-1-15,-2 4 3 16,1-1-2-16,-1 1-3 16,2-4 1-16,1-1 1 15,0 0-1-15,0 0 2 16,0 0 4-16,0 0 10 15,0 0 1-15,0 0 6 16,0 0 0-16,0 0 3 0,0 0 15 16,9 0 23-16,6-6 26 15,8-3-60-15,4-1 5 16,3 0-7-16,1 0 19 16,5 3-14-16,2 4-23 15,-1 3 4-15,2 0-11 16,-7 3-6-16,1 10 0 15,-3 1-16-15,-3 0 16 16,-3-1 0-16,1-1 0 16,1 0 0-16,2-1 3 15,2-2 7-15,3-4-10 16,1-2 3-16,2-3 4 16,1 0 3-16,-1-3 17 0,0-11-12 15,0-2 23-15,-2-2 16 16,-1 0 9-16,-3 2 12 15,-4 2-25-15,-3 6-25 16,-4 2 9-16,1 6-34 16,0 0-20-16,3 0-4 15,4 9 9-15,1 2 2 16,2 1 8-16,0 0-4 16,-3-4 18-16,2-4-4 15,3-4-1-15,1 0 10 16,4-6 20-16,0-10-14 15,5-4 24-15,0-1-8 16,-2 0-5-16,0 5-26 16,-6 3-5-16,-2 4-26 15,-7 5 21-15,0 1-41 0,-2 3 7 16,2 0 34-16,-1 0-14 16,1 0 9-16,4 7 10 15,-1-2 0-15,3-1 10 16,1-4-1-16,-1 0 1 15,-1 0 15-15,0 0-15 16,-1-8-1-16,3 0-4 16,-1-2 10-16,2 1 1 15,0 1-11-15,0 1-5 0,1 1 0 16,1 3-16 0,0 3-9-16,4 0 21 15,1 0 4-15,2 12-10 0,0 2-5 16,-3 0-5-1,-2-1 20-15,-4-1 0 0,-2-5-10 16,2-4 6-16,1-3 4 16,2 0 24-16,-1-10 20 15,5-2-8-15,-1-4-10 16,-5 2-10-16,0 2-16 16,-7 1 0-16,-6 4-6 15,-8 4-35-15,-6 0 15 16,-3 3-136-16,-4 0-166 15,0 0 22-15,0 0 77 16,0 7 110-16,-17-4 43 0</inkml:trace>
  <inkml:trace contextRef="#ctx0" brushRef="#br1" timeOffset="-71354.34">4313 7156 78 0,'0'0'49'16,"0"0"-4"-16,0 0 15 15,0 0 7-15,0 0-10 16,0 0-15-16,0 0-28 16,-12-6-12-16,12 37 5 15,0 13 45-15,0 12 50 16,0 10 30-16,0 8-13 15,0 4 12-15,0 0 9 16,0-1 16-16,0 3 1 16,0-1-22-16,0 0-19 0,0 3-20 15,0 1-15 1,0 2-52-16,0-2 5 0,0-1-5 16,3-4-6-16,-3-4-5 15,0-3-13-15,0-8 1 16,0-7 6-16,0-10-12 15,-3-8 6-15,0-6-1 16,-3-3 1-16,3-4-6 16,0-4 0-16,0-1-6 15,3-5 6-15,0-3 6 16,0-5-6-16,0-4 6 16,0-3-6-16,0 0 0 15,0 0 6-15,0 0 5 0,0 0-11 16,0 0 0-1,0 0 0-15,0 1-17 0,6 1-24 16,16-1 30-16,8 2 11 16,9-3 23-16,4 0 6 15,8 0-29-15,6 0-12 16,7 0 1-16,5 0 11 16,5 0-6-16,5 0 0 15,5 0-5-15,2 0 11 16,7 0-6-16,2 0 6 15,5 4-12-15,6-1 1 16,6 0 11-16,6-2 23 16,7-1-23-16,2 0-6 15,-3 0-23-15,4 0 29 0,-3 0 0 16,-1 0 0-16,3 0-6 16,3 0 12-16,0 0 12 15,-3 0-7-15,-5 0-11 16,0-2-35-16,-7-7-22 15,3 0-7-15,-2-1 24 16,-4 2 12-16,-2 0-63 16,-8 2 80-16,0 1-17 15,-3 4 28-15,0-2-6 16,2 2 1-16,1-3 5 16,5-5-39-16,1 0-111 15,7-1 33-15,-4-1 11 16,-5 2 13-16,-7 2 63 15,-8 1 9-15,-5 2 21 16,1-2 17-16,2 0-17 0,2-1 0 16,2 0 0-16,-5 2-4 15,-6-1 0-15,-3 2 4 16,1 3 0-16,-5-1-25 16,-5 1 21-16,-4-2 8 15,-3 0-4-15,-5-1 0 16,0 1 4-16,-6-1 4 15,-5 4 17-15,-6 0-8 16,-8 0 0-16,-5 0 0 16,-11 0-4-16,-5 0-8 0,-8 0-5 15,-2 0 0-15,-2 0 36 16,0 0 44-16,0 0 45 16,0-3 83-16,3-4-22 15,1-7-134-15,1-3 34 16,-2-6-68-16,0-6 39 15,1-8 14-15,-1-8-71 16,-2-10 0-16,-1-10 0 16,0-9 0-16,0-5 0 15,0-11 0-15,0 0 0 16,5-2 0-16,3 3 0 16,1 2 0-16,1-1 0 0,0-1 0 15,1-1 0-15,1 2 0 16,-3 7 0-1,-2 5 0-15,-1 11 0 0,0 9 0 16,-3 12 0-16,0 2 0 16,2 7 0-16,-2 4 0 15,-2 4 0-15,1 6 0 16,-1 5 0-16,-1 6 0 16,2 4 0-16,-2 3 0 15,0 3 0-15,0 0 0 16,0 0 0-16,0 0 0 15,0 0 0-15,0 0 0 16,0 0 0-16,0 0 0 16,0 0 0-16,0 0 0 15,-2 1 0-15,-10 5 0 0,-6 1 0 16,-3 2 0-16,-4-2 0 16,-5 0 0-16,2-1 0 15,-10 0 0-15,-9-2 0 16,-4 2 0-16,-13 1 0 15,1-6 0-15,-8 4 0 16,-9-4 0-16,-6 2 0 16,-5-2 0-16,-2 2 0 15,-1 2 0-15,-7-3 0 16,-5 3 0-16,-4-1 0 16,-1 2 0-16,1-1 0 15,2 4 0-15,3-2 0 16,-5 2 0-16,3 2 0 15,1 0 0-15,2 1 0 16,4 0 0-16,-2 1 0 0,2-1 0 16,-2 1 0-16,0 1 0 15,5 0 0-15,0 2 0 16,-4-1 0-16,1 2 0 16,1-2 0-16,1 1 0 15,-1-1 0-15,8-2 0 16,3 2 0-16,3-4 0 15,3 1 0-15,3-1 0 16,6 1 0-16,4 1 0 16,4-2 0-16,-1 2 0 15,2 1 0-15,1-2 0 16,2 0 0-16,3-1 0 0,3-3 0 16,1 2 0-16,0-5 0 15,5 0 0-15,-3 0 0 16,2-1-13-16,3 0 8 15,2-1 5-15,-1 1 0 16,7-1 18-16,-3-1-18 16,5 2 0-16,0-3-18 15,-4 0-11-15,-5 1 23 16,-3-2 6-16,-3 2 0 16,0-1-35-16,5 1 18 0,-2 0 17 15,3 1 0 1,-2 1 0-16,3 0-6 15,2 0 0-15,4-1 6 0,-3 0 0 16,-2 0 0-16,0-2 0 16,-2-1 0-16,3 0 6 15,-2 0 0-15,0 0-6 16,0 0 0-16,4 0 0 16,5 0 0-16,3 0 6 15,2 0 5-15,4 0-11 16,0 0 0-16,6 0 6 15,3-1 5-15,2-4 1 16,-5 1-12-16,3 1 6 16,-3-1-6-16,0 1 6 15,-1-1-6-15,4 0 23 0,-4 0-12 16,-1 0 2-16,1 0-13 16,2 3 0-16,3 0 0 15,3 1 0-15,4 0 0 16,4-1 0-16,-3-1 0 15,1 2 0-15,-2-1 0 16,1-1 0-16,3 1 0 16,1 0 0-16,4-1 0 15,1 2 0-15,0-1 0 16,0 1 0-16,0 0 0 16,0 0-464-16,20 0-442 15,11 0 424-15</inkml:trace>
  <inkml:trace contextRef="#ctx0" brushRef="#br1" timeOffset="-68817.97">4616 9186 56 0,'0'0'39'0,"0"0"21"15,0 0 1-15,0 0-2 16,0 0-9-16,0 0-28 15,0 0-17-15,-11 0 18 16,11 49 69-16,0 12 31 0,0 8 22 16,0 8 12-16,3 9-2 15,0 5 61-15,2 2-48 16,1 1-54-16,-2-5 30 16,1 1 16-16,2-2-61 15,-3-4-30-15,1 5-39 16,1 1-30-16,0-1 0 15,-1-2 0-15,0-7 0 16,0-9 0-16,-2-8 0 16,-3-6 0-16,0-11 0 15,0-8 0-15,0-9 0 16,0-2 0-16,0-4 0 0,0-4 0 16,0-3 0-16,0-3 0 15,0-6 0-15,0-3 0 16,-2-2 0-16,2-1 0 15,0-1 0-15,-1 0 0 16,1 3 0-16,0-3 0 16,0 0 0-16,0 1 0 15,1 2 0-15,23 0 0 16,21-2 0-16,18-1 0 16,14 0 0-16,7 0 0 15,13-11 0-15,9 2 0 16,1-2 0-16,8-1 0 15,13 1 0-15,9 3 0 16,14-2-36-16,13 2-10 16,12-1-6-16,11-2 40 15,4 0 12-15,6 1 12 0,4-3 23 16,-1-1-35-16,-3-3-29 16,-9 0 5-16,-6-1 24 15,-7-1 12-15,1 1-6 16,-2-4 29-16,5 0-35 15,-6 1-53-15,-4 3 53 16,-8 6-5-16,-7 6 5 16,-7 4 29-16,-5 2-18 15,-5-1 7-15,-1-5-18 0,1-8-12 16,1-2-17 0,-1-3 29-16,-9-1 0 0,-17 4 6 15,-19 4 11-15,-16 5-11 16,-12 2 0-1,-1 3 5-15,1-1-5 0,0 3-6 16,-1-2 0-16,-2-1-6 16,-7-1-5-16,-6-2 5 15,-4 1-17-15,-6-1 23 16,-10 2 0-16,-3-1 0 16,-11 1 0-16,-8 2 6 15,-2 2 5-15,-2-2 18 16,2-1-23-16,1 1 34 0,-1-3-16 15,1 3-19 1,-5 0 8-16,0 2-13 0,1-4 0 16,2-4 0-16,-1-5 0 15,3-8 0-15,-2-5 0 16,-1-7 0-16,-2-10 0 16,0-3 0-16,0-8 0 15,0-3 0-15,0-6 0 16,-3-7 0-16,-3 1 0 15,0-2 0-15,0 2 0 16,2 1 0-16,-1-1 0 16,4 1 0-16,-1 2 0 15,2 2 0-15,0 8 0 16,0 6 0-16,0 9 0 16,0 5 0-16,-3 3 0 0,-1 4 0 15,1 2 0-15,-2 5 0 16,2 7 0-16,0 4 0 15,0 5 0-15,2 2 0 16,-1 4 0-16,2 0 0 16,-1 0 0-16,1 0 0 15,-2 0 0-15,2 0 0 16,-1 0 0-16,-1 0 0 16,-3 0 0-16,-9 0 0 15,-5 0 0-15,-7 0 0 16,-2 0 0-16,-1 0 0 15,-3 0 0-15,-10 1 0 16,-4 3 0-16,-8 1 0 16,-9-4 0-16,-1 0 0 0,-3-1 0 15,0 0 0-15,-5 0 0 16,-4 0 0-16,-12 0 0 16,-7-4 0-16,-8-3 0 15,0 0 0-15,1 3 0 16,2 0 0-16,-1 0 0 15,-2 1 0-15,0 0 0 16,-3 3 0-16,0 0 0 16,-6 0 0-16,-2 0 0 15,-6 0 0-15,2 0 0 0,0 0 0 16,5 0 0 0,5 0 0-16,1 0 0 0,1 6 0 15,-3 0 0-15,-5 2 0 16,0 0 0-16,-1-1 0 15,2-1 0-15,4-2 0 16,2-1 0-16,2-1 0 16,8 4 0-16,0 0 0 15,-1 2 0-15,-2 2 0 16,0 2 0-16,3 0 0 16,7 1 0-16,8-1 0 15,9 1 0-15,9-3 0 16,6-3 0-16,4-2 0 15,6-5 0-15,-1 0 0 16,0 0 0-16,1 0 0 0,-1 0 0 16,-1 0 0-1,-2 0 0-15,3-3 0 0,4-2 0 16,-1 4 0-16,3 0 0 16,-2 1 0-16,-4 0 0 15,-3 0 0-15,-1 0 0 16,0 0 0-16,-4 2 0 15,8 1 0-15,-1 2 0 16,1-1 0-16,3 2 0 16,-2 0 0-16,6-1 0 15,-2-1 0-15,5-1 0 16,3-3 0-16,-3 0 0 0,-2 0 0 16,3 0 0-16,1 0 0 15,1 0 0-15,8 0 0 16,1 0 0-16,3 0 0 15,-1 0 0-15,-5 0 0 16,-3 0 0-16,2 0 0 16,3-1 0-16,5 1 0 15,5-2 0-15,9 1 0 16,3-1 0-16,6 2 0 16,0 0 0-16,0 0 0 15,0 0 0-15,0 0 0 16,3 0 0-16,27 0-975 15,9 0 172-15,3 0 555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05:57.53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1036 7654 75 0,'0'0'55'16,"0"0"-3"-16,0 0 47 16,0 0 98-16,0 0 134 15,0 0 197-15,0 0 100 16,-3-3-546-16,3 3-82 16,0 0 0-16,0 0 0 15,0 0 0-15,0 0 0 16,0 20 0-16,3 15 0 15,5 17 0-15,1 14 0 16,-3 7 0-16,-3 8 0 16,0 4 0-16,-2-6 0 0,4-8 0 15,1-17 0-15,3-18 0 16,1-15 0-16,-1-14 0 16,2-6 0-16,3-1 0 15,16-10 0-15,20-19 0 16,24-21 0-16,20-13 0 15,12-13 0-15,3 4 0 16,-6 7 0-16,-9 11 0 16,-20 15 0-16,-21 11 0 15,-19 12 0-15,-22 10 0 16,-6 6 0-16,-6 0 0 16,-6 3-1172-16,-27 14 564 0,-25 3 420 15</inkml:trace>
  <inkml:trace contextRef="#ctx0" brushRef="#br0" timeOffset="312.7">1505 7806 222 0,'0'0'134'0,"0"0"258"15,0 0 465-15,0 0-415 16,0 0-442-16,0 0 0 0,15 24 0 15,-6 39 0-15,-8 22 0 16,-1 14 0-16,-3 2 0 16,-10-12 0-1,7-23 0-15,6-27 0 0,0-21 0 16,24-18 0-16,18-4 0 16,22-28 0-16,28-15 0 15,20-13 0-15,6-3 0 16,-3 3 0-16,-9 3 0 15,-9 12 0-15,-5 9 0 16,2 8 0-16,5 5-1299 16,5-2 711-16</inkml:trace>
  <inkml:trace contextRef="#ctx0" brushRef="#br0" timeOffset="-6047.22">29655 1690 65 0,'0'0'25'16,"0"0"14"-16,0 0 11 16,0 0 5-16,0 0 1 15,0 0 7-15,0 0 6 16,-11 0 17-16,11 0-8 15,0 0 13-15,0 0 32 16,0 0-11-16,3-1 10 16,9-3 17-16,15-1 31 15,12-6 103-15,15 2-137 16,10 1-50-16,16 1 41 16,19 4-45-16,22 3-82 15,18 0 0-15,10 10 0 0,3 15 0 16,-6 8 0-16,-15 5 0 15,-13 0 0-15,-21-1 0 16,-16-5 0-16,-14-2 0 16,-14-3 0-16,-11-5 0 15,-10-2 0-15,-10-6 0 16,-10-5 0-16,-6-5 0 16,-6-3 0-16,0-1 0 15,0 0 0-15,0 0 0 16,0 0 0-16,-7 0 0 15,-7-5 0-15,-7-9 0 16,-3-3 0-16,-1 1-53 0,-2 0-965 16,2-2 353-16,-1-4 435 15</inkml:trace>
  <inkml:trace contextRef="#ctx0" brushRef="#br0" timeOffset="-5580.74">31263 1532 59 0,'0'0'144'15,"0"0"0"-15,0 0 186 16,0 0 207-16,0 0 70 16,0 0-381-16,0-61-226 0,0 61 0 15,3 6 0 1,9 14 0-16,6 13 0 0,10 8 0 15,10 11 0-15,5 1 0 16,2-1 0-16,1 0 0 16,-4-6 0-16,-6-5 0 15,-8-9 0-15,-10-8 0 16,-6-7 0-16,-8-6 0 16,-2-2 0-16,-2 1 0 15,0 1 0-15,-8 4 0 16,-14 8 0-16,-9 0 0 15,-7 4 0-15,-4-4 0 0,-5-3 0 16,-1-2 0 0,-4-6 0-16,1 1 0 0,6-1 0 15,8-2 0-15,10-3 0 16,9-2 0-16,9-1 0 16,5-4 0-16,4 0 0 15,0 0 0-15,0 0 0 16,0 0-255-16,3 5-725 15,9-2 453-15,6 5 311 16</inkml:trace>
  <inkml:trace contextRef="#ctx0" brushRef="#br0" timeOffset="-3800.88">29565 6454 89 0,'0'0'52'16,"0"0"18"-16,0 0-4 16,0 0 34-16,0 0 25 15,0 0-9-15,55-39-14 16,-32 39-61-16,4 12 13 15,3 8 30-15,0 3-23 0,1 3 9 16,-1 6 37 0,-5 1 14-16,-9 6-47 0,-11 7-22 15,-5 1-20 1,-21 2 37-16,-13-1-37 0,-5-7-10 16,6-9 16-16,11-12-32 15,11-13 10-15,10-7 1 16,1 0 68-16,3-17 190 15,15-11-204-15,10-7-71 16,10-1 0-16,6-4 0 16,10-1 0-16,0-5 0 15,2 3 0-15,-4 4 0 16,-11 5 0-16,-10 6 0 16,-13 9 0-16,-9 5 0 15,-5 7 0-15,-4 3 0 0,0 4 0 16,0 0 0-16,-7 2 0 15,-15 16 0-15,-8 9 0 16,-2 5 0-16,4 4 0 16,10 1 0-16,6 1 0 15,11-1 0-15,1-3 0 16,11-5 0-16,15-4 0 16,3-3 0-16,0-8 0 15,0-3 0-15,-9-4 0 16,-6-4 0-16,-5-1 0 15,-3-1 0-15,-2 0 0 16,1 2 0-16,2 2-749 0,2 0-230 16,-3 3 734-16</inkml:trace>
  <inkml:trace contextRef="#ctx0" brushRef="#br0" timeOffset="-3452.3">30510 6789 183 0,'0'0'136'0,"0"0"239"16,0 0 331-16,0 0-59 16,0 0-647-16,0 0 0 0,21-58 0 15,-21 63 0 1,0 19 0-16,0 16 0 0,0 16 0 15,0 13 0-15,0 5 0 16,0-3 0-16,0-10 0 16,0-11 0-16,0-13 0 15,0-15 0-15,0-10 0 16,0-8 0-16,0-4 0 16,0 0 0-16,0 0 0 15,0 0 0-15,0-10 0 16,0-6 0-16,0-1 0 15,0 2-1289-15,0 0 717 16</inkml:trace>
  <inkml:trace contextRef="#ctx0" brushRef="#br0" timeOffset="-1484.88">31102 6412 110 0,'0'0'61'16,"0"0"30"-16,0 0 73 16,0 0 90-16,0 0 96 15,0 0-37-15,5-37-111 16,-5 50-181-16,0 17 24 15,-8 18 73-15,-2 8 95 16,1 5-108-16,-3 1-105 0,-3-7 0 16,4-6 0-16,1-9 0 15,1-8 0-15,5-10 0 16,1-7 0-16,1-8 0 16,2-7-735-16,-3 0 28 15,-6-16 362-15,-7-13 97 16</inkml:trace>
  <inkml:trace contextRef="#ctx0" brushRef="#br0" timeOffset="-1317.84">30828 6592 138 0,'0'0'67'0,"0"0"38"15,125-14-5 1,-55 14-49-16,12 0-34 0,8 0-17 15,1 10-78-15,-8-1-63 16,-16-2 12-16</inkml:trace>
  <inkml:trace contextRef="#ctx0" brushRef="#br0" timeOffset="-630.55">31508 6472 40 0,'0'0'72'0,"0"0"-4"16,0 0 8-16,0 0 33 15,0 0 25-15,86-49 7 0,-60 49 1 16,3 3-18-16,0 17-28 15,-6 6-9-15,-6 11 6 16,-12 8-41-16,-5 9 2 16,-14 5 27-16,-21-3-50 15,-3-7-5-15,1-12-21 16,12-17 6-16,9-10-1 16,12-7 6-16,4-3 11 15,0-8 134-15,15-17 230 16,16-12-391-16,11-4 0 15,9-4 0-15,1-5 0 16,-5 2 0-16,-5 3 0 0,-10 8 0 16,-9 3 0-16,-7 11 0 15,-9 6 0-15,-4 7 0 16,-3 5 0-16,0 5 0 16,0 0 0-16,-10 17 0 15,-14 16 0-15,-3 12 0 16,0 8 0-16,8 7 0 15,7-1 0-15,9-4 0 16,3-4 0-16,2-8 0 16,15-11 0-16,7-6 0 15,9-8 0-15,7-5 0 16,6-1-94-16,-1 1-850 16,-6-2 276-16,-15-1 433 15</inkml:trace>
  <inkml:trace contextRef="#ctx0" brushRef="#br0" timeOffset="-346.31">32239 6941 144 0,'0'0'117'0,"0"0"24"0,0 0 7 16,0 0-74-1,0 0-4-15,0 0 42 0,-18 87 58 16,-10-54 32-16,1-6-58 16,6-8-24-16,9-8-56 15,11-5-15-15,1-6-21 16,10 3 33-16,21 1-61 16,14-1 0-16,10-3 0 15,-3 0-539-15,-5 0 9 16,-7-3 207-16,-3-18 150 15</inkml:trace>
  <inkml:trace contextRef="#ctx0" brushRef="#br0" timeOffset="-135.43">32535 6782 166 0,'0'0'116'15,"0"0"84"-15,0 0 28 16,0 0-126-16,107-26-72 16,-80 26-30-16,-4 0-16 15,-9 8-172-15,-11 10-109 16,-3 0 130-16,-28 0 35 16</inkml:trace>
  <inkml:trace contextRef="#ctx0" brushRef="#br0" timeOffset="430.02">32449 6942 37 0,'0'0'73'15,"0"0"-18"-15,0 0 15 0,0 0 2 16,0 0 3-16,0 0 16 16,24 0-9-16,-6 0 3 15,1 0 42-15,1-1 18 16,-2-2-14-16,-3 1-55 16,-5 1-8-16,-2 0-21 15,-1 0-42-15,-1 1-5 16,1 0-226-16,-2 0-138 15,1 0 36-15,0 0 161 16,0 0 40-16</inkml:trace>
  <inkml:trace contextRef="#ctx0" brushRef="#br0" timeOffset="922.49">33055 6589 50 0,'0'0'40'16,"0"0"9"-16,0 0-2 15,0 0 1-15,0 0 1 16,0 0-2-16,3-19 3 0,-3 19-12 16,0 0-15-16,-1 0-11 15,-10 0-12-15,-3 11 18 16,-3 5 5-16,5 2-7 16,-3 5 19-16,6-1-21 15,4 4-4-15,5-1 24 16,0 2 7-16,5-2 66 15,13 1 58-15,4-5 47 16,2 0 55-16,0-1-23 16,-3-3 30-16,-2 3-140 15,-7-2-134-15,-1-3 0 16,-8-2 0-16,-3 0 0 16,0-3 0-16,-3 1 0 0,-17 0 0 15,-6-2 0 1,-3-2 0-16,-4-5-431 0,2-2-299 15,0 0 225-15,-2-9 268 16</inkml:trace>
  <inkml:trace contextRef="#ctx0" brushRef="#br0" timeOffset="1091.05">33048 6632 83 0,'0'0'54'15,"92"-30"15"-15,-43 22 0 0,-2 3-22 16,-4 5-42-16,-4 0-5 16,-11 6-62-16,-14 10-31 15,-13 0-12-15</inkml:trace>
  <inkml:trace contextRef="#ctx0" brushRef="#br0" timeOffset="3051.34">33620 6120 38 0,'0'0'19'16,"0"0"19"-16,0 0-4 15,0 0-4-15,0 0 11 16,0 0 2-16,0-37 1 16,-29 27-1-16,-14-4-23 15,-14-2 24-15,-9-2 20 0,-10-2-16 16,-4-1-4-16,-3 2 11 15,-3-3 22-15,-1 2-19 16,-7 1 25-16,-9-3 32 16,-12 1 27-16,-5-2-35 15,-6-3-11-15,5 2 5 16,7 4 10-16,6 4-7 16,5 3-19-16,0 0 23 15,-4 2-45-15,-11-2 35 16,-15 2-51-16,-9-1 0 15,-10 3-47-15,3 3 0 16,3 3 0-16,9 3 0 0,8 0 0 16,10 0 0-1,10 9 0-15,3 5 0 0,-1 2 0 16,-1 4 0-16,-4 6 0 16,5 6 0-16,1 8 0 15,5 7 0-15,0 3 0 16,4-2 0-16,2 3 0 15,3 0 0-15,2 1 0 16,0-1 0-16,4 2 0 16,1-2 0-16,10-3 0 15,10 2 0-15,9-2 0 16,10 2 0-16,9 3 0 16,9 3 0-16,2 2 0 0,10 1 0 15,4-1 0 1,9 0 0-16,3 0 0 0,3 1 0 15,21 0 0-15,10-1 0 16,12-1 0-16,7-1 0 16,14 2 0-16,7 2 0 15,14 1 0-15,11-2 0 16,13-1 0-16,14-5 0 16,7-7 0-16,9-1 0 15,2-6 0-15,-6-1 0 0,-2-2 0 16,1-2 0-1,-3 0 0-15,5-2 0 0,8 0 0 16,8-4 0 0,13-2 0-16,11-2 0 0,1-1 0 15,5-3 0-15,-10-1 0 16,-3 0 0-16,-14-2 0 16,-14-3 0-16,-6-4 0 15,-10-3 0-15,-1-5 0 16,4-2 0-16,1 0 0 15,-4 0 0-15,-1-2 0 16,0-8 0-16,-5 0 0 16,-4-3 0-16,-5-2 0 15,-16-4 0-15,-14-2 0 16,-8-4 0-16,-23 1 0 0,-17-6 0 16,-20-1 0-1,-8-1 0-15,-7-2 0 0,0 0 0 16,0 0 0-16,0-2 0 15,0-4 0-15,0-5 0 16,0-6 0-16,0-8 0 16,0-5 0-16,0-2 0 15,0-2 0-15,0 4 0 16,0 1 0-16,0 1 0 16,0-6 0-16,0 1 0 15,0-6 0-15,0 4 0 16,0 3 0-16,0 0 0 15,0 4 0-15,0 4 0 16,0 9 0-16,0 3 0 16,0 5 0-16,0 0 0 15,0-2 0-15,0-3 0 0,-21 3 0 16,-28 0 0-16,-21 3 0 16,-16 3 0-16,2 3 0 15,5 4 0-15,7 5 0 16,-4 2 0-16,3 5-128 15,-9 4-702-15,-3 3 169 16,-2-2 393-16</inkml:trace>
  <inkml:trace contextRef="#ctx0" brushRef="#br0" timeOffset="10589.37">32788 6920 20 0,'0'0'28'0,"0"0"1"16,0 0-3-1,0 0-1-15,0 0-4 0,0 0 4 16,0 0-2-16,-16 0-3 15,16 0 4-15,0 0-1 16,0 0-1-16,0 0 0 16,0 0-5-16,0 0 5 15,0 0 1-15,0 0 12 16,0 0 3-16,4 0-13 16,8 0-9-16,3 0-6 15,0 0-9-15,-2 0 5 16,-1 0-6-16,-3 0 4 15,-1 0 1-15,-1 0-2 16,-1 0 2-16,3-2 1 0,-3-1-3 16,-2 2 4-1,-4 1-6-15,0 0 9 0,0 0-2 16,0 0-2-16,0 0 0 16,-1-1 11-16,-10-1-6 15,-3-2 1-15,-3 1-10 16,-2-1 1-16,1 1 1 15,3 2-2-15,4 1 4 16,3 0-6-16,5-1 5 16,1 1-5-16,2 0 13 15,0 0-11-15,0 0 2 16,0-2 5-16,0 2-2 16,5 0 15-16,12 0-17 0,12 0 21 15,7 0-26-15,4 0 0 16,-2 0 7-16,-9 0-7 15,-10 0 5-15,-11 0-5 16,-8 0 13-16,0 0 3 16,0 0-8-16,0 0-2 15,-9 0 0-15,-10 0-6 16,-4 0-6-16,-7 0 6 16,0 0 3-16,4 0-3 15,3 0 6-15,11 0 6 16,8 0 3-16,2 0-4 15,2 0 11-15,0 0-2 0,0 0-20 16,11 0-7 0,19 0-33-16,12 11-97 15,10 3-182-15,-3-3 119 0</inkml:trace>
  <inkml:trace contextRef="#ctx0" brushRef="#br0" timeOffset="15109.58">30417 569 48 0,'0'0'34'0,"0"0"6"16,0 0 4-16,0 0-10 16,0 0 2-16,0 0 4 15,0-45 11-15,0 45 20 0,0 0-11 16,0 0-13-16,0 0-15 15,0 0-18-15,0 0-9 16,0 5-2-16,-4 5 13 16,-7 3 42-16,-2 1 112 15,-3-1-9-15,0 3 16 16,-1 1-30-16,-1 0 17 16,-2 1-17-16,0 1-6 15,0 0-49-15,-2 1 6 16,-1-1 19-16,1 3-117 15,1 2 0-15,-3 0 0 16,0 0 0-16,3-1 0 0,1-2 0 16,2-3 0-1,3-1 0-15,0-2 0 0,4-4 0 16,2 1 0-16,-2-1 0 16,-1 2 0-16,-2 1 0 15,2 1 0-15,-3 0 0 16,0-1 0-16,2 2 0 15,-5-3 0-15,1 5 0 16,-2-1 0-16,-2 1 0 16,3 0 0-16,-2 2 0 15,0 1 0-15,4-1 0 16,0-1 0-16,2 1 0 16,-1 0 0-16,3 2 0 0,-2 2 0 15,-2 2 0-15,1 2 0 16,-4 0 0-16,1 2 0 15,1 0 0-15,-2-2 0 16,3 2 0-16,-2-1 0 16,0-2 0-16,0 1 0 15,-1 1 0-15,2-2 0 16,-4-1 0-16,2 2 0 16,1 1 0-16,-3 0 0 15,3 1 0-15,0-3 0 16,2 2 0-16,3-2 0 15,-1 2 0-15,-2 1 0 16,2-1 0-16,-2 0 0 0,2 1 0 16,1 1 0-16,3-1 0 15,-4 2 0-15,1-1 0 16,1 1 0-16,-2-1 0 16,4 4 0-16,1-1 0 15,-1-1 0-15,2 4 0 16,0-1 0-16,2 7 0 15,-4 3 0-15,1 6 0 16,-4-2 0-16,-2-2 0 16,-1-3 0-16,-1-4 0 15,-5 2 0-15,-2 2 0 16,-3 1 0-16,-6 1 0 16,-1-1 0-16,1-4 0 15,0-2 0-15,2-1 0 0,1-3 0 16,2-1 0-1,0 1 0-15,2-3 0 0,-4 2 0 16,0 1 0-16,-3-1 0 16,-4 3 0-16,3 0 0 15,0 2 0-15,-2 2 0 16,1 5 0-16,-1 4 0 16,-2 1 0-16,1 2 0 15,-4-1 0-15,-5-2 0 16,0 1 0-16,-2 2 0 0,3-1 0 15,3 1 0 1,5-2 0-16,3-1 0 0,3-2 0 16,-2 0 0-16,1-3 0 15,1 1 0-15,1-3 0 16,0 0 0-16,2 3 0 16,-3 1 0-16,-4 4 0 15,-2 1 0-15,-2 6 0 16,-2 3 0-16,0-2 0 15,4-1 0-15,4-6 0 16,3-8 0-16,5-4 0 16,1-3 0-16,2 0 0 15,1 2 0-15,-3 3 0 16,0 0 0-16,-1-1 0 16,2 1 0-16,1-3 0 0,1-1 0 15,3 0 0-15,0-1 0 16,2 3 0-16,-2 0 0 15,0 2 0-15,0 0 0 16,-3-2 0-16,1 1 0 16,-3-2 0-16,-1-2 0 15,2-1 0-15,1-2 0 16,-2 2 0-16,4-2 0 16,1 1 0-16,0 1 0 15,1-3 0-15,1-2 0 16,2 0 0-16,0-6 0 15,2-5 0-15,2-4 0 16,4-4 0-16,0-4 0 0,4-5 0 16,2-1 0-16,0-3 0 15,0 0 0-15,0 0 0 16,0 0 0-16,8-3 0 16,17-14 0-16,15-10 0 15,20-9 0-15,10-7 0 16,8-10 0-16,2-9 0 15,-2-2 0-15,-1 0 0 16,-3 3 0-16,-6-1 0 16,-4 2 0-16,-1-3 0 15,0-2 0-15,4-4 0 16,7-4 0-16,10-1 0 16,8-2 0-16,8 0 0 15,0 1 0-15,-6 1 0 0,-9-2 0 16,-11-3 0-16,-8-2 0 15,-1 2 0-15,-3 2 0 16,1 1 0-16,1-2 0 16,0-1 0-16,1 0 0 15,-3 1 0-15,-2 1 0 16,-2 0 0-16,-4 1 0 16,-5 0 0-16,-1 2 0 15,-3-4 0-15,1 1 0 16,-4 6 0-16,1 6 0 15,0 4 0-15,-3 6 0 16,-1 1 0-16,-2 1 0 0,-5-1 0 16,-4 2 0-16,-2-1 0 15,-1 3 0-15,-1-2 0 16,-1 0 0-16,-1 4 0 16,3-1 0-16,0 5 0 15,2 0 0-15,-2 0 0 16,1 1 0-16,-5 0 0 15,0-1 0-15,-2 0 0 16,-4 3 0-16,1 1 0 16,-2 3 0-16,-1 1 0 15,1 4 0-15,-2 1 0 16,2 0 0-16,-2 0 0 16,3 1 0-16,-3-3 0 0,0 1 0 15,2 2 0-15,-4 1 0 16,-2 3 0-16,0 0 0 15,-2 2 0-15,-3 3 0 16,0 1 0-16,0 1 0 16,1 2 0-16,-1 1 0 15,2 0 0-15,-2 1 0 16,2-4 0-16,-1-1 0 16,1 0 0-16,-2 3 0 15,-2 1 0-15,1 2 0 16,-1 3 0-16,1-2 0 15,3-1-82-15,-2-3-34 16,5-4 59-16,1-1-12 16,4-2 19-16,1-2 27 0,4-3 23 15,-3 0 0-15,4-2 23 16,-1 0-7-16,3-2-10 16,3-2 17-16,-1-3-1 15,2-6-5-15,-3 3 1 16,-1 5-13-16,-6 3 41 15,-4 7 18-15,0 3 5 16,-3 0 6-16,0 2-62 16,0 1-13-16,-4 2 0 15,1 4 0-15,-2 4 0 16,0-1 0-16,-1 8 0 16,-2 0 0-16,0 1 0 15,0 2 0-15,0 0 0 0,0 0 0 16,0 0 0-1,0 0 0-15,-4 8 0 0,-15 14 0 16,-14 13 0-16,-16 14 0 16,-12 11 0-16,-8 12 0 15,-11 7 0-15,-4 0 0 16,-1-2 0-16,-2 0 0 16,7-3 0-16,8 0 0 15,5 2 0-15,3 1 0 16,-3 3 0-16,-3 4 0 0,-7 4 0 15,-4 8 0 1,-6 9 0-16,-7 3 0 0,-1 2 0 16,-2-1 0-16,3-5 0 15,9-1 0-15,10 2 0 16,5-5 0-16,7 0 0 16,4-3 0-16,2 1 0 15,1 2 0-15,0-3 0 16,-7 2 0-16,-4 0 0 15,-7 0 0-15,-4 2 0 16,-4 4 0-16,-8-4 0 16,-7 0 0-16,-7-1 0 15,-9-4 0-15,-4 1 0 16,7-2 0-16,2 1 0 16,8-1 0-16,5-2 0 0,2 2 0 15,5-1 0-15,6 1 0 16,9-6 0-16,7-6 0 15,10-5 0-15,7-9 0 16,10-8 0-16,5-4 0 16,7-7 0-16,3-3 0 15,4-8 0-15,4-5 0 16,5-7 0-16,4-6 0 16,0-7 0-16,4-6 0 15,0-2 0-15,3-5 0 16,0-1 0-16,0 0 0 15,0 0 0-15,0 0 0 16,0 0 0-16,0-7 0 16,3-13 0-16,17-16 0 0,13-10 0 15,19-10-568-15,19-7-390 16,12-9 649-16,10-11 112 16</inkml:trace>
  <inkml:trace contextRef="#ctx0" brushRef="#br0" timeOffset="16505.37">31353 7606 73 0,'0'0'41'16,"0"0"19"-16,0-79 6 15,0 65 21-15,0 8 73 16,0 5 50-16,0 1-8 15,0 5-148-15,0 27-39 16,3 22 55-16,7 21 250 16,1 17-5-16,-4 12-35 15,-7 14-186-15,0 4-94 16,-12 5 0-16,-16 0 0 16,-10-1 0-16,-11-4 0 0,-7-3 0 15,-4-8 0-15,0-9 0 16,5-11 0-16,10-13 0 15,11-20 0-15,12-21 0 16,13-21 0-16,5-11 0 16,4-5 0-16,0 0 0 15,0-17 0-15,8-10 0 16,4-5 0-16,1 3-94 16,-4 4-997-16,-6 3 538 15,-3-3 351-15</inkml:trace>
  <inkml:trace contextRef="#ctx0" brushRef="#br0" timeOffset="16962.22">30822 8824 134 0,'0'0'41'16,"0"0"38"-16,0 0 81 15,0 0 153-15,0 0 287 16,0 0 3-16,3-59-486 15,-3 59-117-15,0 2 0 16,0 25 0-16,0 18 0 16,0 20 0-16,-8 8 0 15,-8 6 0-15,-5 0 0 16,3-8 0-16,2-12 0 16,5-19 0-16,10-17 0 15,1-17 0-15,22-6 0 0,45-3 0 16,35-15 0-1,35-6 0-15,3-2 0 0,-4-2 0 16,-18 4 0-16,-23 2 0 16,-20 4 0-16,-27 5 0 15,-21 4 0-15,-17 5 0 16,-10 1 0-16,0 3 0 16,0 0 0-16,0 0 0 15,0 0 0-15,0 0 0 16,-3 0 0-16,-6 0 0 15,0 10 0-15,-3 6 0 16,-3-2-267-16,5-3-441 0,-2 1 222 16,3-4 216-16,-2-7 110 15,-2-1 4-15</inkml:trace>
  <inkml:trace contextRef="#ctx0" brushRef="#br0" timeOffset="19662.73">27326 2338 63 0,'0'0'22'0,"0"0"15"16,0 0 4-16,0 0-4 15,-61-79 5-15,52 62 2 16,3-1 1-16,1-4 29 16,2-2 11-16,2-1-2 15,1-3-1-15,0-1 33 16,0 0 21-16,4-1-24 0,5 2 39 16,0 1 7-1,2 1-43-15,-2-2-34 0,-2 5-49 16,1-1-10-1,-1 1 17-15,-3 2-11 0,3-2 40 16,2 1-40-16,1 1 30 16,2-4-47-16,2 4 6 15,2-2-17-15,3-2 6 16,-1 3 0-16,3-2-6 16,-1 1 11-16,2 2-5 15,0 1 0-15,2 2 0 16,0-1-6-16,3 1 0 15,1 0-12-15,3 1 12 16,1 3 0-16,1 0-11 0,4 0 5 16,1 1 6-16,4 3-12 15,3 2 18-15,-2 3-12 16,1 5 1-16,0 0-1 16,3 0 0-16,0 8-5 15,4 7-7-15,0 4 13 16,-2 0-24-16,-4 1 23 15,-2 4-16-15,-7 0 16 16,-3 1-33-16,-3 3 33 16,-5 5-5-16,-5 2-6 15,-1 8 11-15,-4 3 1 16,-2 4 5-16,-5 2-17 16,-5 3 17-16,-3 1 0 0,0 3 17 15,-3 4-17-15,-10 0 22 16,-3-1-22-16,-2-3 23 15,-3 2-7-15,-1-1-16 16,-2-3 0-16,-1-4 12 16,-5-7 5-16,-7-9-12 15,-5-3 12-15,-6-5 0 16,-7-5 1-16,-5-4 10 16,0-4-10-16,1-7 5 15,-4-7 17-15,-7-2 0 16,-4-6 24-16,-7-18-29 15,-1-7-11-15,1-8-24 0,5-6 0 16,7-3 0 0,8-9 0-16,11-2 0 15,9-4 0-15,8-3 0 0,11 1 0 16,9-4 0-16,8-1 0 16,5-1 0-16,0 2 0 15,14 3 0-15,7 4 0 16,17 5-226-16,25 11-885 15,22 7 582-15</inkml:trace>
  <inkml:trace contextRef="#ctx0" brushRef="#br0" timeOffset="22308.62">31026 1023 7 0,'0'0'21'15,"0"0"-3"-15,0 0 9 16,0-84-9-16,0 62 1 0,0 1 4 16,0 2-2-16,0 7 10 15,0 5 8-15,0 4 1 16,0 3 9-16,0 0-10 15,0 0-11-15,0 0 2 16,0 0-10-16,0 0 2 16,0 0-1-16,0 0 4 15,0 0-5-15,-3 0 2 16,-6 5 9-16,-3 4 18 16,-7 2 33-16,-5 5-11 15,-6 1-12-15,-3 3-16 16,-7 2 24-16,-9 6-41 15,-8 6 40-15,-3 6-16 16,-5 2 3-16,5 6-30 16,6 1-14-16,1 8 0 0,2 2 14 15,6 3-5-15,-2 3 21 16,2-2-9-16,-3 2 9 16,-5 3 18-16,-5 0 1 15,-3 0 28-15,1-4-3 16,1 0-21-16,2 0-29 15,4 0-4-15,2 3-7 16,0-1-4-16,-3 4 16 16,-5 1-22-16,-5 6 57 15,-7 7-11-15,-2-1 17 0,-1-1-64 16,0-4 2-16,6-3-13 16,1 0 0-16,3 1 0 15,-2 3 0-15,-1 0 0 16,-5 5 0-16,-10 2 0 15,-6 0 0-15,-3 3 0 16,2-4 0-16,6-5 0 16,9-5 0-16,7-10 0 15,9-4 0-15,6-2 0 16,7-1 0-16,7 3 0 16,1 1 0-16,6-2 0 15,-3 0 0-15,2-3 0 16,1 0 0-16,0-5 0 15,2-3 0-15,4-3 0 16,-1-4 0-16,1-3 0 0,0-5 0 16,-1-1 0-1,-2-2 0-15,1-2 0 0,-3-2 0 16,0-1 0-16,2 1 0 16,3-5 0-16,4-6 0 15,6-5 0-15,5-5 0 16,5-3 0-16,5-3-128 15,0 0-236-15,0-12-299 16,0-29 169-16,0-21 187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6:25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 9745 76 0,'0'0'17'0,"0"0"9"16,0 0 12-16,0 0-5 16,0 0-6-1,0 0 6-15,-41 73 7 0,41-70 0 16,-2 0 11-16,2-2 6 16,-1 0-11-16,1-1 2 15,0 0-17-15,0 0 20 16,0 0 42-16,0 0-39 15,0 0 14-15,9-23-68 16,18-17 20-16,14-15 3 16,13-16-23-16,13-6 0 15,8-5 7-15,7-4 10 16,7 4-14-16,7 5-3 0,-2 9-20 16,-5 10 20-16,-8 9 13 15,-7 8-9 1,-11 6 19-16,-5 5-19 0,-10 4 15 15,-3 4-19-15,-8 6 3 16,-7 3-3-16,-6 7 0 16,-12 3-11-16,-8 3 7 15,-4 0-24-15,0 0 25 16,0 0-4-16,-1 0 7 16,-13 0-3-16,-8 5-51 15,-6 4-197-15,-4-2-1 16,1 0 77-16</inkml:trace>
  <inkml:trace contextRef="#ctx0" brushRef="#br0" timeOffset="409.3">2584 8883 69 0,'0'0'34'15,"0"0"17"-15,0 0 24 16,0 0 8-16,0 0 51 15,0 0 55-15,-81-64 55 16,81 64-30-16,0 0-125 16,0 0-89-16,0 0-72 15,18 6 38-15,16 1 22 16,14-4 24-16,4-3 9 16,5 0-4-16,4 0-8 15,-4 0 0-15,-2-3 0 0,-7-3 10 16,-4 2-15-16,-11 1-4 15,-13 1-4-15,-7 2 4 16,-8 0 0-16,-4 0 4 16,-1 0 42-16,0 0-12 15,0 0 65-15,0 0 10 16,0 7-38-16,-12 13-28 16,-7 13 69-16,-11 7 13 15,0 6-96-15,-1 2-29 16,4 1-40-16,9 1-363 15,6 0-154-15,11 0 121 16,1 0 229-16,0 1 31 16</inkml:trace>
  <inkml:trace contextRef="#ctx0" brushRef="#br0" timeOffset="1138.33">2461 11530 46 0,'0'0'7'0,"0"0"-2"15,0 0 24-15,0 0-6 16,0 0 12-16,0 0-1 15,-50 34-2-15,47-33 9 16,3-1 8-16,-2 0 24 16,2 0 22-16,0 0-3 15,0 0 5-15,0-8 1 16,11-10-98-16,14-18-23 16,18-12 23-16,18-15 28 15,11-8-19-15,8-4-9 0,11-5 42 16,8-3-39-16,4 2 17 15,-6 7-20-15,-9 11 7 16,-22 15-10-16,-19 17 3 16,-17 13 0-16,-15 10-7 15,-9 5 4-15,-6 3 0 16,0 0 3-16,0 0 16 16,0 0 24-16,0 0-40 15,-10 0-70-15,-7 4-152 16,-2 0-51-16,3-4 131 15,2 0-2-15</inkml:trace>
  <inkml:trace contextRef="#ctx0" brushRef="#br0" timeOffset="1606.17">3112 10597 106 0,'0'0'65'16,"0"0"10"-16,0 0 58 16,0 0 89-16,0 0 86 15,0 0 46-15,-79-48-62 16,79 47-67-16,0-1-104 16,0 2-121-16,0-4-69 0,24 0-74 15,16-3 138-15,8 0 5 16,7 4 22-16,-3 3-10 15,-4 0-12 1,-2 0 0-16,-9 4 5 0,-10 2 1 16,-6-2-6-16,-9-3 0 15,-3-1 23-15,-6 0-23 16,0 0 11-16,-3 0 1 16,0 0 16-16,0 0 7 15,0 0 46-15,0 2-24 16,0 3 1-16,0 10-45 15,3 6-13-15,-3 10 0 0,0 6 0 16,0 1 0-16,0 1 0 16,-6-3 0-16,-3 0 0 15,-2 2 0-15,-5 4 0 16,-3 7-673-16,5 0-98 16,-2-2 398-16,4-4 190 15</inkml:trace>
  <inkml:trace contextRef="#ctx0" brushRef="#br0" timeOffset="54311.02">22807 13401 63 0,'0'0'50'15,"0"0"-7"-15,0 0 5 16,0 0-6-16,0 0 6 15,0 0 12-15,0 0 49 16,0 0 33-16,-34 0 38 16,34 0 37-16,0 0-46 15,0 0-36-15,0 0-17 16,0 0-59-16,0 0 1 16,0 0-39-16,0 0 69 0,0 0 11 15,0 0 14-15,0 0-51 16,0 0-64-16,5 2-12 15,11 4 1 1,7 6 11-16,9 3 17 0,3 4 1 16,0 3-18-1,4-2 17-15,2 1 0 0,1-5-11 16,1-2-6-16,-2-3 12 16,-6-2-12-16,-5-5-6 15,-9-3-12-15,-3-1-5 16,1-2 23-16,5-18 6 15,4-6 64-15,4-3-52 16,-6 2-18-16,-4 3 0 16,-3 6 0-16,-4 3 0 15,1 5 0-15,0 5 0 0,4 2 0 16,7 3 0-16,7 0 0 16,7 0 0-16,3 0 0 15,-2 7 0-15,0 3 0 16,0 2 0-16,-3 1 0 15,1-1 0-15,-1-8 0 16,-1-4 0-16,0 0 0 16,-1-14 0-16,2-9 0 15,-5 1 0-15,-4 2 0 16,-6 4 0-16,-2 6 0 16,-2 6 0-16,1 4 0 15,6 0-71-15,1 0-84 0,3 2 52 16,4 0 35-16,2-2 40 15,-2 0 5-15,1 0 23 16,-3-8 17-16,-5-2-11 16,-2 2-6-16,1-1-6 15,2 0 6-15,6 0 0 16,5-2 0-16,4-4 0 16,0 2 0-16,-2 1 0 15,-6 3-5-15,-3 4 5 16,-3 3 33-16,-2 2-21 15,-1 0-12-15,0 0 0 16,-5 0-277-16,-1 0-299 16,0-5 167-16,-1-3 208 15,-1-4 35-15</inkml:trace>
  <inkml:trace contextRef="#ctx0" brushRef="#br0" timeOffset="55651.37">25839 13100 50 0,'0'0'41'0,"0"0"17"15,0 0 1-15,0 0 4 0,0 0 24 16,0 0 39-1,-26-73 56-15,25 69 109 0,1 1 40 16,0 2-113-16,0 1-85 16,0 0-83-16,6 0-50 15,24 0-28-15,11 10 28 16,7 8 34-16,1 4-11 16,-1 7-18-16,0 2 7 15,-2-2 10-15,-4-5-22 16,-3-8 0-16,-4-9 23 15,1-7-17-15,3 0 23 16,1-20 23-16,1-6 52 16,-1-3-28-16,-3-1-76 15,-4 5 0-15,-6 1 0 16,-5 6 0-16,-1 4 0 16,0 2 0-16,0 5 0 15,6 4 0-15,3 3 0 0,6 0 0 16,3 9 0-16,3 9 0 15,6 4 0-15,3 0 0 16,7-4 0-16,5-4 0 16,-2-8 0-16,-1-6 0 15,-1 0 0-15,-2-21 0 16,1-6 0-16,-4-7 0 16,-5-4 0-16,-1-3 0 0,-3 0 0 15,-1 2 0 1,1 3 0-16,0 10 0 0,0 7 0 15,4 11 0-15,0 8 0 16,6 0 0-16,2 17 0 16,2 7 0-16,7 0 0 15,4 0 0-15,11-3 0 16,-2-9 0-16,0-7 0 16,-4-5 0-16,-7-8 0 15,-5-16 0-15,-6-3 0 16,-2-3 0-16,-5 1 0 15,-5 5 0-15,0 1 0 16,-3 4 0-16,-2 8 0 16,-1 6 0-16,-3 5 0 15,-3 0 0-15,-4 2 0 0,1 8 0 16,-2 0 0-16,1-3 0 16,2-3 0-16,2-4 0 15,-2 0 0-15,1 0 0 16,-4-4 0-16,-3-7 0 15,-2-1 0-15,-4 1 0 16,-4 3 0-16,-5 2 0 16,-3 4 0-16,-6-1 0 15,1 3 0-15,-2 0 0 16,0 0 0-16,0 0 0 16,0 0 0-16,0 0 0 15,0 0 0-15,0 0-358 16,0 0-171-16,0 1 81 15,-8-1 151-15,-5 0 114 0,-2 0 38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34:30.88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9300 9155 1061 0,'-3'2'346'0,"-6"-1"-196"15,-2 1 27-15,0-5-46 16,2 0-34-16,0-2-12 16,2 0-85-16,1 0 0 15,1 1 0-15,2 1 0 16,3 3 0-16,0 0 0 16,0 3 0-16,0-1 0 15,3 3 0-15,5 2 0 16,4 6 0-16,4 6 0 15,9 5 0-15,2 2 0 0,3 6 0 16,-1-2 0 0,2 3 0-16,-3-1 0 0,1-3 0 15,-7-6 0-15,-6-8 0 16,-2-7 0 0,-5-12 0-16,4-15 0 0,5-17 0 15,7-14 0-15,11-10 0 16,97-121 0-16,-118 164 0 15,-2 3 0-15,1 2 0 16,-4 3 0-16,11-12 0 16,-3 8 0-16,-9 8 0 15,-3 2 0-15,-3 6 0 16,-3 2-99-16,1 2-407 16,1 2-433-16</inkml:trace>
  <inkml:trace contextRef="#ctx0" brushRef="#br0" timeOffset="1155.96">13150 15012 959 0,'-2'-15'330'0,"-4"0"-151"16,-3 1 5-16,-3 4 6 16,3 0-68-16,5 5-39 15,1 3-83-15,0-1 0 16,6 1 0-16,0 2 0 15,-2-3 0-15,2 3 0 16,0 3 0-16,3 3 0 0,5 4 0 16,7 6 0-1,4 7 0-15,6 7 0 0,0 4 0 16,-2 1 0-16,1-1 0 16,-2-3 0-16,-1-5 0 15,-2-5 0-15,-5-7 0 16,-2-4 0-16,-6-7 0 15,-5-3 0-15,4-13 0 16,9-11 0-16,9-14 0 16,11-12 0-16,10-10 0 15,3 0 0-15,-6 8 0 16,-7 8 0-16,-12 16 0 16,-8 10 0-16,-11 9 0 0,-3 5-55 15,-5 6-339 1,-5 1-270-16</inkml:trace>
  <inkml:trace contextRef="#ctx0" brushRef="#br0" timeOffset="7323.28">9121 11108 910 0,'-3'-3'253'16,"0"1"-24"-16,-3-3-36 16,-4 0-60-16,3 0 13 15,-1 0-51-15,0-2-13 16,0 2-76-16,0-2-6 16,1 1 0-16,-1-1 0 15,1 3 0-15,4 1 0 0,0 2 0 16,1 0 0-16,1 1 0 15,-1 1 0-15,2 0 0 16,0 3 0-16,3 3 0 16,2 5 0-16,7 5 0 15,0 6 0-15,4 6 0 16,2 5 0-16,3 4 0 16,3 2 0-16,1-2 0 15,1-2 0-15,-1-4 0 16,-1-6 0-16,-5-8 0 15,-7-6 0-15,0-8 0 16,1-14 0-16,4-13 0 16,14-14 0-16,11-14 0 15,7-10 0-15,9-5 0 0,4 1 0 16,-4 5 0-16,-6 8 0 16,-10 12 0-16,-14 13 0 15,-10 13 0-15,-11 8 0 16,-4 6 0-16,-3 3 0 15,-3 4 0-15,-1 6 0 16,-5 5-365-16,0 7-257 16</inkml:trace>
  <inkml:trace contextRef="#ctx0" brushRef="#br0" timeOffset="8673.2">14240 17006 983 0,'-3'0'172'16,"-1"-7"24"-16,-2-1-43 0,-2-3-37 15,1-2 1-15,2 2-11 16,-1 1-22-16,3 1 3 16,0 3-54-16,0 2-33 15,3 3 0-15,0-1 0 16,0 4 0-16,2-1 0 15,2 3 0-15,4 2 0 16,5 5 0-16,7 8 0 16,5 2 0-16,5 6 0 15,3 4 0-15,0 3 0 16,-2-2 0-16,-1-2 0 16,-6-4 0-16,-4-8 0 15,-6-9 0-15,-2-3 0 0,-5-10 0 16,7-10 0-16,5-10 0 15,6-12 0-15,13-12 0 16,5-4 0-16,0-1 0 16,-4 5 0-16,-6 10 0 15,-12 12 0-15,-11 11 0 16,-5 10 0-16,-5 4 0 16,0 1 0-16,0 1 0 15,0 2 0-15,1 3 0 16,-1 2-262-16,0 6-139 0,-3 5-531 15</inkml:trace>
  <inkml:trace contextRef="#ctx0" brushRef="#br0" timeOffset="-71120.28">8638 6670 818 0,'6'-9'400'0,"-5"0"-224"16,-8-2 8-16,-3-1-77 0,-3 1 0 16,3 2-24-1,1 2-16-15,3 2 2 16,2 0-33-16,1 4-36 0,1 1 0 16,-1 0 0-16,3 1 0 15,-4 2 0-15,1 0 0 16,1 1 0-16,-2 5 0 15,-1 1 0-15,-1 1 0 16,0 6 0-16,1 2 0 16,2 3 0-16,1 5 0 15,1 5 0-15,-4 3 0 16,-1 3 0-16,-6 2 0 16,-1 1 0-16,-5-2 0 0,3-3 0 15,-1-5 0-15,2-6 0 16,8-3 0-16,1-7 0 15,2-2 0-15,3-5 0 16,2 14 0-16,-1-19 0 16,-1-2 0-16,2 1 0 15,1 0 0-15,0 0 0 16,6-2 0-16,7 0 0 16,4-6 0-16,11 0 0 15,8-5 0-15,3-1 0 16,-2 0 0-16,-4-1 0 15,-2 5 0-15,-8 2 0 16,-6 3 0-16,-5 3 0 0,-1 1 0 16,-7 2 0-1,-1 0 0-15,-2 1 0 0,-1 2-190 16,-3 2-70-16,-3 3-221 16</inkml:trace>
  <inkml:trace contextRef="#ctx0" brushRef="#br0" timeOffset="-69544.11">8547 7034 956 0,'-12'2'100'15,"-2"2"105"-15,-2-1-102 0,-2 1-2 16,2 2-25-16,2-2-18 16,1 2 14-16,4-1 9 15,0-1 3-15,3-1-9 16,2 1-17-16,2-2-16 16,1 0-6-16,1-2-36 15,0 0 0-15,1 0 0 16,1-2 0-16,-1-1 0 15,4-1 0-15,3-5 0 16,8-3 0-16,3-6 0 16,8-3 0-16,5-5 0 15,6-3 0-15,2-3 0 16,6-2 0-16,2-1 0 0,3-2 0 16,-4 0 0-16,-2 4 0 15,0 0 0-15,-2 1 0 16,-1 2 0-16,1-3 0 15,-1 2 0-15,2-2 0 16,3-1 0-16,4-2 0 16,0 4 0-16,-1-1 0 15,-6 5 0-15,-3 3 0 16,-8 0 0-16,-3-1 0 16,0 2 0-16,-2-1 0 0,3-2 0 15,1 1 0-15,2 3 0 16,-1-1 0-16,0 2 0 15,-5 4 0-15,-3 3 0 16,-6 2 0-16,-3 3 0 16,-6 2 0-16,-2-1 0 15,5-2 0-15,-1-2 0 16,3-1 0-16,3-4 0 16,1-2 0-16,1 3 0 15,1 0 0-15,-2 1 0 16,-4 2 0-16,-2 5 0 15,-1 0 0-15,-4 1 0 16,2 2 0-16,-2-1 0 0,-1 0 0 16,2-3 0-16,3 0 0 15,5-3 0-15,-1 1 0 16,2-1 0-16,1 2 0 16,-3-1 0-16,-2 2 0 15,-2 2 0-15,0-1 0 16,-3 1 0-16,0-1 0 15,4-2 0-15,2-1 0 16,3-1 0-16,3 0 0 16,-5 2 0-16,-1 3 0 15,-6 2 0-15,-4 3 0 16,-5 1 0-16,1 2 0 16,-2 0 0-16,1-1 0 15,-2 1 0-15,2 0 0 0,0-1 0 16,2 1 0-1,-1-2 0-15,-1 2 0 0,0 0 0 16,0 0 0-16,-1 2 0 16,-1-2 0-16,-1 1 0 15,0-1 0-15,-1 0 0 16,-5 0 0-16,0 1 0 16,-5 1 0-16,-2 1 0 15,-5-1 0-15,-3 2 0 16,-9-3 0-16,-5 1 0 15,-9 1 0-15,-3 1 0 16,-1 1 0-16,2-1 0 0,8 0 0 16,8-2 0-1,8-1 0-15,6-1 0 16,7-1 0-16,3-1 0 0,2-1 0 16,2 2 0-16,5 0 0 15,0 2 0-15,0-1 0 16,6 0 0-16,4 1 0 15,7 2 0-15,11-6 0 16,11-1 0-16,10-4 0 16,8-4 0-16,4-2 0 15,0 1 0-15,-4-3 0 16,-8 6 0-16,-6 1 0 16,-10 4 0-16,-12 2 0 0,-5 1 0 15,-6 2 0-15,-6 0 0 16,-2 0 0-16,-2 2 0 15,0-1 0-15,0 5 0 16,1 4 0-16,1 4 0 16,-1 5 0-16,-1 6 0 15,-1 6 0-15,-2 5 0 16,-2 5 0-16,-1 8 0 16,-2 7 0-16,-3 0 0 15,-1-1 0-15,3-7 0 16,-3-7 0-16,7-11 0 15,1-9 0-15,2-8 0 16,1-6 0-16,1-4 0 0,0-3 0 16,-2-2 0-1,2 1 0-15,-1 1 0 0,-1 0 0 16,1 0 0-16,1 0 0 16,0 0 0-16,-2 1 0 15,2-1 0-15,2 0 0 16,-2 2 0-16,0-2 0 15,1 0 0-15,1 0 0 16,-2 1-132-16,1 2-511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50:24.92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3498 2091 3 0,'0'0'79'16,"0"0"-27"-16,0 0 8 15,0 0-6-15,0 0-1 16,0 0-6-16,0 0 3 0,-10 0-9 16,10 0-7-16,0 0-2 15,0 0-15-15,0 0 8 16,0 0-7-16,0 0 10 16,0 0 12-16,0 0-9 15,0 0-18-15,10 0-4 16,4 0 2-16,6 0-4 15,7 0-4-15,-1 0-3 16,5 0 0 0,-1 0-49-16,-5 0-62 0,-4 0 1 15,-6 0 6-15,-3 0 31 16,-3 0 13-16,-6 0 16 16,0 0 14-16,-3 8 1 15,0 3-11-15,0 2-17 16</inkml:trace>
  <inkml:trace contextRef="#ctx0" brushRef="#br0" timeOffset="335.35">3512 2344 14 0,'0'0'37'0,"0"0"1"15,0 0 2-15,0 0-6 0,0 0-4 16,0 0-3 0,-5 4 0-16,5-4-3 0,0 0 3 15,0 0-10-15,2 0-2 16,23 0-2-16,15 0 47 16,14 0 29-16,4 0-38 15,0-10-2-15,-13 2 3 16,-15 2 24-16,-11 2-14 15,-11 2-24-15,-8 2 24 16,0 0-45-16,0 0-10 16,0 0-7-16,-6 0-115 15,-9 5-75-15,-3 5 10 16,-3 1 26-16,2-9 25 16</inkml:trace>
  <inkml:trace contextRef="#ctx0" brushRef="#br0" timeOffset="1607.81">4730 1772 22 0,'0'0'75'0,"0"0"-3"16,0 0 31-16,0 0 19 16,0 0 62-16,0 0 35 15,3-37 2-15,-3 37-134 16,0 3-60-16,-3 17-13 15,-11 10-10-15,-7 9 75 16,7 9 19-16,-2 3 6 16,4 3-7-16,3 2-14 15,6 3-21-15,3-1-17 16,0 1 52-16,3-7-5 0,12-8-28 16,7-8 12-1,-1-11-76-15,2-10 0 0,-4-3 0 16,-3-5 0-16,-4-3 0 15,-3-1 0-15,-4 0 0 16,-1-2 0-16,-1 1 0 16,-3-2 0-16,0 0 0 15,0 0 0-15,0 0 0 16,3 0 0-16,2-4 0 16,5-9-689-16,6-4-320 15,4 2 736-15</inkml:trace>
  <inkml:trace contextRef="#ctx0" brushRef="#br0" timeOffset="2419.57">5211 1865 73 0,'0'0'56'15,"0"0"21"-15,0 0 7 16,0 0 60-16,0 0 40 15,0 0 63-15,0-63 89 16,0 63-47-16,0 0-106 0,0 0-81 16,0 1-102-16,0 19-74 15,0 7 51-15,6 12 23 16,10 6 62-16,1 4-22 16,5 4 24-16,-4 0-13 15,2-3-45-15,-4-5 29 16,-1-7-35-16,-2-8 0 15,-5-11 12-15,-4-9-12 16,-2-7 5-16,-2-3 24 16,0 0 36-16,0-1-65 15,0-15 0-15,0-5 0 16,-2-3 0-16,-5 1 0 16,-4 4 0-16,-1 4 0 15,3 6 0-15,-3 2 0 0,-1 4 0 16,-2 3 0-1,-6 0 0-15,-1 7 0 0,-3 15-123 16,0 2-44-16,2 7-29 16,2 1 125-16,4-3 49 15,1-5 6-15,7-7 16 16,3-6 0-16,3-9 0 16,3-2 16-16,0 0 22 15,0 0 106-15,0 0 67 16,-3-1-107-16,3-6-104 15,0 0-29-15,0-2-373 16,0 1-461-16,15 2 412 16,9 3 266-16</inkml:trace>
  <inkml:trace contextRef="#ctx0" brushRef="#br0" timeOffset="2916.33">5718 2270 141 0,'0'0'101'0,"0"0"91"15,0 0 132-15,0 0 211 16,0 0 16-16,0 0-348 16,0-56-203-16,0 56 0 15,0 0 0-15,0 0 0 16,0 0 0-16,0 5 0 15,0 13 0-15,0 8 0 16,0 9 0-16,0 5 0 0,0 5 0 16,0-1 0-1,0-3 0-15,0-7 0 0,0-8 0 16,0-9 0-16,0-7 0 16,0-6 0-16,0-4 0 15,0 0 0-15,0 0 0 16,0 0 0-16,0-4 0 15,0-10 0-15,6-7 0 16,5-4-1262-16,6-7 676 16</inkml:trace>
  <inkml:trace contextRef="#ctx0" brushRef="#br0" timeOffset="3304.26">6160 1940 81 0,'0'0'92'0,"0"0"41"16,0 0 151-16,0 0 231 16,6-72 149-16,-5 69-386 15,-1 3-278-15,0 0 0 16,0 0 0-16,2 0 0 15,-2 6 0-15,3 11 0 0,4 11 0 16,-1 9 0-16,0 5 0 16,-1 5 0-16,-2 2 0 15,-2-4 0 1,-1-5 0-16,2-9 0 0,-1-10 0 16,1-7 0-16,0-5 0 15,-2-4 0-15,2-4 0 16,-2 1 0-16,1-2 0 15,-1 0 0-15,0 0 0 16,2 0 0-16,-2 0 0 16,0-3-1202-16,0-7 564 15</inkml:trace>
  <inkml:trace contextRef="#ctx0" brushRef="#br0" timeOffset="3505.73">5960 2119 173 0,'0'0'103'0,"0"0"88"15,0 0-36-15,112-18-24 16,-48 15 28-16,7 0-62 16,-5 0-97-16,-2 0-7 15,-4 2-198-15,-9 0-76 16,-2 1 58-16,-13-2 74 15</inkml:trace>
  <inkml:trace contextRef="#ctx0" brushRef="#br0" timeOffset="4105.56">6828 1837 30 0,'0'0'134'0,"0"0"-13"15,-7-78 157-15,4 58 197 16,3 4 216-16,0 5-373 16,0 4-318-16,0 4 0 15,0 1 0-15,0 2 0 0,0 0 0 16,0 0 0-16,0 0 0 15,0 13 0-15,0 13 0 16,10 15 0-16,5 9 0 16,6 8 0-16,1 4 0 15,1 1 0-15,-1 0 0 16,-3-4 0-16,-5-7 0 16,-1-8 0-16,-2-11 0 15,-5-10 0-15,-3-10 0 16,0-7 0-16,-3-5 0 15,0-1 0-15,0 0 0 0,0-17 0 16,0-10 0 0,-8-8 0-16,-5 0 0 15,-5 2 0-15,0 6 0 16,3 10 0-16,3 6 0 0,0 5 0 16,3 5 0-16,0 1 0 15,-7 0 0-15,2 17 0 16,-9 6 0-16,-6 6 0 15,1 2 0-15,0 1 0 16,4-6 0-16,9-5 0 16,3-7 0-16,6-5 0 15,3-6 0-15,3-3 0 16,0 0 0-16,0 0 0 16,0 0-535-16,9 0-372 0,16 0 476 15</inkml:trace>
  <inkml:trace contextRef="#ctx0" brushRef="#br0" timeOffset="4472.88">7325 2332 73 0,'0'0'158'16,"0"0"19"-16,0 0 73 15,0 0-63-15,0 0-146 16,0 0 7-16,24 57 9 0,-24-22 32 16,-12 1 27-16,-6-3 10 15,2-7 26-15,7-11 109 16,4-6 21-16,5-7-252 16,0-2-30-16,0 0 0 15,14 0 0-15,11-6 0 16,15-2 0-16,6-2 0 15,-2 3 0-15,-8 2 0 16,-14 2 0-16,-10 3 0 16,-6 0 0-16,-5-1 0 15,-1-1 0-15,0 2 0 16,0-3 0-16,0-2-1053 16,-7-10 371-16,-2-9 384 15</inkml:trace>
  <inkml:trace contextRef="#ctx0" brushRef="#br0" timeOffset="4767.24">7652 1575 167 0,'0'0'87'0,"0"0"24"15,95 16 8-15,-39 21 63 0,3 12 236 16,-2 16 120 0,-8 13-253-16,-12 10-145 0,-8 6-140 15,-17-2 0 1,-12-11 0-16,0-14 0 0,-11-13 0 16,-5-18 0-16,4-15 0 15,4-10 0-15,2-6 0 16,-2-4-13-16,-6-1-1003 15,-11-7 287-15</inkml:trace>
  <inkml:trace contextRef="#ctx0" brushRef="#br0" timeOffset="7193.46">8871 2048 4 0,'0'0'35'15,"0"0"-1"-15,0 0 0 16,0 0-1-16,0 0-2 16,0 0 4-16,0 0 7 15,-45 0 5-15,43 1 11 16,0-1-3-16,0 0-5 15,1 1-17-15,1-1-2 16,0 0-11-16,0 2-4 16,0-2-1-16,0 0-2 15,0 1-6-15,0-1 5 16,0 0 12-16,0 1 0 16,0-1 3-16,0 0 8 0,0 0-28 15,0 0 1-15,0 0 10 16,0 0-10-16,0 0-8 15,0 0-8-15,13 0-10 16,8 0 18-16,17 0 10 16,7 0 32-16,4-1-18 15,-2 0-18-15,-4-1 21 16,-6 1-24-16,1 0 10 16,-5-5-13-16,-5 3 14 15,-6-1-4-15,-11 1-3 16,-7 1 9-16,-4 2 24 15,0 0 20-15,0 0-60 0,-9 0-26 16,-10 0-95-16,-1 0-59 16,-8 9-82-1,4 1 103-15,2-7 13 0</inkml:trace>
  <inkml:trace contextRef="#ctx0" brushRef="#br0" timeOffset="8007.78">10282 1346 61 0,'0'0'51'15,"0"0"28"-15,0 0 10 16,0 0 57-16,0 0 37 15,0 0 138-15,0-41 57 16,0 41-25-16,0 0-90 16,0 0-140-16,0 0-123 15,0 11 0-15,0 12-42 16,0 14 42-16,0 12 42 16,0 7-42-16,-2 5 0 15,-1-4 0-15,0-7 0 16,2-4 0-16,-3-10 0 0,2-2 0 15,-1-7 0 1,0-5 0-16,2-8 0 0,-2-5 0 16,3-5 0-16,-2-4 0 15,2 0 0-15,0 0 0 16,-1 0 0-16,1 0 0 16,0-4 0-16,0-3 0 15,0-2 0-15,0 3 0 16,13 5-1268-16,10 1 695 15</inkml:trace>
  <inkml:trace contextRef="#ctx0" brushRef="#br0" timeOffset="8364.51">10719 1663 123 0,'0'0'75'0,"0"0"44"16,0 0 186-16,0 0-4 16,0 0-152-16,0 0-141 15,-19 46-8-15,-5 10 130 16,-13 14 155-16,-7 11-141 16,-6 4 78-16,-1-3-36 15,3-5-186-15,8-6 0 16,5-12 0-16,7-14 0 0,9-13 0 15,7-10 0 1,4-12 0-16,3-5 0 0,3-2 0 16,1-1 0-16,1-2 0 15,0 0 0-15,0 0 0 16,0 0 0-16,7-10 0 16,14 0-865-16,7-2-20 15,2-1 645-15</inkml:trace>
  <inkml:trace contextRef="#ctx0" brushRef="#br0" timeOffset="8698.79">10910 2269 63 0,'0'0'162'15,"0"0"-106"-15,0 0 130 16,0 0-60-16,0 0-112 15,0 0-5-15,-3 72 21 16,-13-29 16-16,-8 5 20 16,-6 2 21-16,2-2 36 15,2-6 6-15,10-13-30 16,7-13-37-16,9-8-32 0,2-8-15 16,33 0 40-1,22 0 29-15,22-11 96 16,7-2-56-16,-8 4 14 15,-20 4-51-15,-22 3-64 0,-21 2-23 16,-12 0 0-16,-3 2-242 16,-15 10-305-16,-12 3-40 15,-8-3 221-15,-3-12 146 16</inkml:trace>
  <inkml:trace contextRef="#ctx0" brushRef="#br0" timeOffset="10131.6">10758 2232 65 0,'0'0'42'15,"0"0"11"-15,0 0-2 16,0 0-11-16,0 0-16 15,0 0-14-15,0 5-10 16,0 2-5-16,-3 1 5 16,2 0 9-16,-1-2 5 15,1-3 5-15,1-3 3 16,0 0 15-16,-2 0 8 16,2 0 28-16,0 0 23 15,0 0-2-15,0 0 2 16,0 0 1-16,0 0 19 15,0 0 14-15,0-5-5 0,0 1-51 16,0-1-22-16,0-1 0 16,0-2 12-16,6 2-53 15,-1-1 22-15,3 1-17 16,0 1-10-16,2-3-1 16,7 4-5-16,-1 0-32 15,5 2 10-15,-2 2 11 16,-1 0-5-16,-4 0-17 15,-4 3 12-15,-4 5 6 16,0 1-12-16,0 3 7 16,-3 3 4-16,-2 2 0 15,-1 4 1-15,0 3-14 0,0 1 14 16,0 2-19-16,-7-3 9 16,1-1 25-16,0-7 0 15,3-6-5-15,0-2 5 16,2-6 0-16,1-1 0 15,0 0 15-15,0-1 0 16,0 0-10-16,0 1-10 16,0-1-10-16,0 2 5 15,0-2 5-15,0 0-4 16,0 0 9-16,0 0-9 16,0 0 9-16,6 0-27 15,3 0-310-15,2 0-3 0,0 0 120 16,-5-13 45-1</inkml:trace>
  <inkml:trace contextRef="#ctx0" brushRef="#br0" timeOffset="14382.12">11939 983 5 0,'0'0'71'0,"0"0"-26"16,0 0 17-16,0 0 13 15,0 0 20-15,0 0 39 16,0 0 25-16,3-21 27 15,-3 21 20-15,2 0-43 16,-2 0-61-16,0 0-36 16,0 0-9-16,0 0-57 15,0 1-10-15,6 12-27 16,2 8 37-16,2 9 10 16,0 7 17-16,-1 5-1 15,2 6 33-15,-5 5-5 16,-6 2 19-16,0 3-40 0,0 5 18 15,-3 3-28 1,-12-1-1-16,-3-2 13 0,-6-5-12 16,-1-3-12-16,-5-4-11 15,-1-3 41-15,-4-2-41 16,2-3 0-16,-1-7 0 16,4-8-12-16,3-5 24 15,5-10 5-15,7-4-11 16,3-7 17-16,6 0 0 15,3-2-11-15,2 0-12 16,1 0-18-16,0 0 12 16,0 0-11-16,0 0-18 15,0 0 24-15,6 0-1 16,13-6-39-16,11 3-24 0,13 3 2 16,12 0 22-16,8 5 46 15,-3 15-12-15,-7 10-5 16,-8 10 1-16,-10 13-12 15,-9 10 33-15,-5 8 33 16,-9 9-1-16,-4 6 13 16,-4 4 5-16,-4 2 41 15,0 1-28-15,0-4 6 16,-12-6-11-16,3-4-24 16,5-8 37-16,4-11-71 15,0-9 0-15,9-11 0 16,13-9 0-16,6-8 0 15,10-6 0-15,4-4 0 16,1-4 0-16,-6-2 0 16,-9-4 0-16,-11 0 0 0,-5-2 0 15,-8-1 0-15,-4 0 0 16,0 0 0-16,0 0 0 16,0 0 0-16,0 0 0 15,0 0 0-15,-9 1-431 16,-10 1-521-16,-8-2 510 15</inkml:trace>
  <inkml:trace contextRef="#ctx0" brushRef="#br0" timeOffset="17419.27">12977 1553 96 0,'0'0'58'15,"0"0"16"-15,0 0 13 0,0 0 50 16,0 0 57 0,0 0 59-16,0 0 35 0,-11-59-65 15,11 59-83-15,0 0-91 16,0 1-49-16,-3 21-60 16,3 8 60-16,0 14 33 15,0 6 51-15,15 7-45 16,6 2 18-16,4 3 17 15,2 1-16-15,-6-4-6 16,0-6 17-16,-3-8-27 16,-3-7-42-16,-1-9 0 15,-4-3 0-15,-1-5 0 16,-5-5 0-16,0-7 0 16,-4-5 0-16,0-4 0 0,0 0 0 15,0 0 0-15,0 0 0 16,0-9 0-16,-5-8 0 15,-6-3 0-15,-1-1 0 16,0 1 0-16,2-1 0 16,2 4 0-16,-2 2 0 15,1 3 0-15,1 2 0 16,-2 3 0-16,3 4 0 16,-1 3 0-16,-1 0 0 15,-4 0 0-15,-2 3-123 16,-3 14-32-16,-2 1 70 15,1 3 23-15,0-1 12 16,1 1 44-16,-3 1 6 16,-1-2-5-16,0 1 5 15,2-3 5-15,0-2 1 0,7-5-6 16,5-2 11-16,5-5 0 16,3-3 6-16,0-1-12 15,0 0 35-15,0 0 5 16,0 0-17-16,0-2-28 15,5-10-174-15,10-2-322 16,13-2-88-16,10-1 308 16,6 3 103-16</inkml:trace>
  <inkml:trace contextRef="#ctx0" brushRef="#br0" timeOffset="17813.84">13537 2108 16 0,'0'0'163'16,"0"0"-32"-16,0 0 135 15,0 0 209-15,0 0 113 16,0 0-180-16,0-17-408 15,0 17 0-15,0 0 0 16,0 4 0-16,0 16 0 16,0 10 0-16,0 9 0 0,0 4 0 15,0-3 0-15,0-4 0 16,0-7 0-16,0-8 0 16,0-5 0-16,2-8 0 15,-1-5 0-15,-1-3 0 16,2 0 0-16,-2 0 0 15,1 0 0-15,-1 0 0 16,3-8 0-16,0-9 0 16,8-6-24-16,5-5-1396 15,2-3 946-15</inkml:trace>
  <inkml:trace contextRef="#ctx0" brushRef="#br0" timeOffset="18733.84">13984 1492 72 0,'0'0'58'0,"0"0"30"15,0 0 16-15,-33-87 82 16,27 71 97-16,1 4 118 15,4 5 63-15,1 2-73 16,0 3-391-16,0 2 0 16,0 0 0-16,0 0 0 15,0 1 0-15,0 18 0 16,9 12 0-16,6 14 0 16,7 10 0-16,2 7 0 15,3 6 0-15,2 0 0 16,1 0 0-16,-1-7 0 15,-4-3 0-15,-4-9 0 16,-5-9 0-16,-4-9 0 16,-4-11 0-16,-3-7 0 0,-4-9 0 15,-1-4 0-15,0 0 0 16,0 0 0-16,0 0 0 16,0-14 0-16,-8-5 0 15,-4-3 0-15,-2-3 0 16,-3-5 0-16,1-2 0 15,-1 3 0-15,-1 1 0 16,5 6 0-16,1 7 0 16,6 8 0-16,2 6 0 15,-1 1 0-15,0 0 0 16,-5 15 0-16,-3 10-82 16,-10 11-34-16,0 3 82 0,-5 1 28 15,2 0 0-15,-1-5 6 16,5-6 0-16,5-5 6 15,2-6 0-15,6-8 23 16,3-3 22-16,5-6-4 16,1-1 28-16,0 0-45 15,0 0-30-15,0 0 0 16,0 0 0-16,0-3-312 16,7-7-690-16,17-2 494 15,9-6 301-15</inkml:trace>
  <inkml:trace contextRef="#ctx0" brushRef="#br0" timeOffset="19313.5">14483 1989 114 0,'0'0'75'0,"0"0"22"16,0 0 48-16,0 0-41 16,0 0-47-16,0 0-29 15,76-12-15-15,-58 38 5 16,-6 10-18-16,-12 7 18 15,0 6 10-15,-24 4 10 0,-15 1 12 16,-2-8 71 0,10-12-33-16,9-15 37 0,15-12 64 15,7-7-66-15,0 0 79 16,23 0 55-16,24-1-113 16,13-11-131-16,5-2-13 15,-5 3 0-15,-18 3 0 16,-15 1 0-16,-15 6 0 15,-9 1 0-15,-3 0-47 16,0 0-370-16,-18 0-153 16,-12 10 39-16,-7-2 268 15,-6-3 102-15</inkml:trace>
  <inkml:trace contextRef="#ctx0" brushRef="#br0" timeOffset="40702.5">15240 1421 7 0,'0'0'45'16,"0"0"-1"-16,0 0 9 16,16-76-1-16,-10 61 15 15,-5 0 39-15,-1 8 54 16,0 2 67-16,0 5 71 16,0 0-40-16,0 0-222 15,0 6-36-15,-10 20-166 16,-8 19 89-16,-6 16 77 0,-4 10 36 15,3 3 0 1,10-7-4-16,6-3 3 0,9-5 9 16,2-7 0-16,18-5-7 15,9-5-11-15,2-6-5 16,0-6 53-16,-1-6-19 16,-5-8 0-16,-2-6 1 15,-8-4 23-15,-1-3 42 16,-6-3-23-16,-3 0-23 15,-2 0-62-15,-3 0-13 16,0 0 0-16,0 0 0 16,0 0 0-16,0 0-369 15,0 0-341-15,1 0 178 0,4 0 265 16</inkml:trace>
  <inkml:trace contextRef="#ctx0" brushRef="#br0" timeOffset="41120">15674 1577 95 0,'0'0'53'15,"0"0"53"-15,0 0 52 16,0 0 85-16,0 0 157 16,0 0 35-16,3-50-110 15,-3 50-135-15,0 0-190 16,0 0-5-16,1 8-24 16,2 10 17-16,2 6 12 15,2 7 41-15,1 5 6 16,1 3-47-16,0 1 0 15,2-1 0-15,0-2 0 16,0-5 0-16,-3-3 0 16,0-6 0-16,-4-4 0 0,-1-7 0 15,-1-6 0 1,-1-3 0-16,-1-1 0 0,0-2-238 16,0 0-357-16,0 0 19 15,0 0 246-15,0 0 166 16</inkml:trace>
  <inkml:trace contextRef="#ctx0" brushRef="#br0" timeOffset="41345.89">15456 1819 88 0,'0'0'60'0,"0"0"13"0,0 0-29 15,94-31-33-15,-18 19 7 16,11 2-2-16,-7 2-4 16,-11 2-12-16,-12 0 0 15,-13 4-6-15,-9-1-27 16,-8 1-42-16,-10 1-10 16,-5-3-17-16</inkml:trace>
  <inkml:trace contextRef="#ctx0" brushRef="#br0" timeOffset="41702.71">16279 1575 102 0,'0'0'59'0,"0"0"64"16,0 0 95-16,0 0 162 15,0 0 154-15,0 0 26 16,0-13-489-16,0 13-71 16,0 0 0-16,2 0 0 15,-2 9 0-15,3 11 0 16,0 7 0-16,3 6 0 16,0 2 0-16,0 0 0 15,1-1 0-15,-1-4 0 16,0-5 0-16,-4-2 0 0,-1-8 0 15,1-6 0-15,-2-6 0 16,0-3 0-16,0 0 0 16,0 0 0-16,0 0 0 15,0 0-497-15,0-9-463 16,0-9 541-16</inkml:trace>
  <inkml:trace contextRef="#ctx0" brushRef="#br0" timeOffset="42035.48">16381 1310 91 0,'0'0'86'0,"0"0"64"16,0 0 103-16,0 0 86 15,0 0-9-15,0 0-158 16,45-39-162-16,-8 66 16 15,8 12 122-15,4 12 73 16,-6 7-36-16,-8 6-149 16,-8 3-36-16,-11 4 0 15,-9-4 0-15,-7-6 0 16,0-10 0-16,0-11 0 16,-4-11 0-16,-8-8 0 15,0-7 0-15,-6-5 0 16,0-1 0-16,-4-5 0 0,0 0-215 15,8-1-794 1,6-2 490-16,8-6 314 0</inkml:trace>
  <inkml:trace contextRef="#ctx0" brushRef="#br0" timeOffset="42418.82">17138 1347 123 0,'0'0'110'0,"0"0"91"16,0 0 204-16,0 0 161 15,0 0-139-15,0 0-421 16,5-21-6-16,-16 66-12 15,-3 16 12-15,2 9 75 16,2 4 53-16,5-5-110 16,5-5-18-16,0-7 0 15,0-8 0-15,8-9 0 16,6-6 0-16,3-10 0 16,1-7 0-16,-3-7 0 15,0-2 0-15,-3-5 0 16,-1 2 0-16,-1-3 0 15,-3 0 0-15,-1 2-198 0,-1-3-649 16,-1 1 210-16,-4-2 415 16</inkml:trace>
  <inkml:trace contextRef="#ctx0" brushRef="#br0" timeOffset="42821.93">17482 1534 106 0,'0'0'99'15,"0"0"104"-15,0 0 198 16,0 0 247-16,0 0-58 15,0 0-590-15,4-71 0 16,-4 71 0-16,0 0 0 16,0 2 0-16,4 20 0 15,2 11 0-15,1 7 0 16,3 7 0-16,-2-1 0 16,1-4 0-16,1-6 0 15,-2-5 0-15,-2-7 0 16,-3-4 0-16,0-6 0 0,-2-3 0 15,1-2 0 1,-1-4 0-16,-1 1 0 0,0 0 0 16,0-3-203-16,0 1-921 15,-13-4 668-15,-10 0 275 16</inkml:trace>
  <inkml:trace contextRef="#ctx0" brushRef="#br0" timeOffset="43001.83">17325 1715 61 0,'0'0'113'15,"0"0"-30"-15,0 0 36 0,90-20-42 16,-36 17-17-16,7 3-33 16,2-2-27-16,2 2-60 15,0 0-100-15,-7 0 26 16,-11-4 14-16</inkml:trace>
  <inkml:trace contextRef="#ctx0" brushRef="#br0" timeOffset="43353.89">17991 1490 127 0,'0'0'126'0,"0"0"94"15,0 0 199-15,0 0 179 16,0 0-65-16,0 0-509 16,0-32-24-16,0 32 0 15,0 0 0-15,1 13 0 16,6 13 0-16,4 9 0 16,-2 9 0-16,0 3 0 15,0 2 0-15,-3-1 0 16,-1-6 0-16,-4-5 0 15,1-8 0-15,-1-3 0 16,-1-5 0-16,2-5 0 16,-2-8 0-16,1-2 0 0,-1-3 0 15,2-3 0-15,1 0 0 16,2-6-105-16,0-18-632 16,-2-16-115-16,-2-10 599 15</inkml:trace>
  <inkml:trace contextRef="#ctx0" brushRef="#br0" timeOffset="43690.63">18184 1094 59 0,'0'0'129'15,"0"0"-76"1,92 26 52-16,-44 11 70 0,-3 16 6 15,-2 20 43-15,-9 18 94 16,-9 16-61-16,-11 11 57 16,-13-4-82-16,-1-8-232 15,-7-16 0-15,-12-17 0 16,-3-15 0-16,2-15 0 16,6-16 0-16,2-9 0 15,6-11 0-15,5-6 0 16,1-1 0-16,0 0 0 15,0 0 0-15,-2 0 0 16,1 0 0-16,-2-1 0 0,-3-6 0 16,-6-3-76-1,-3-5-1345-15,-9 0 980 0</inkml:trace>
  <inkml:trace contextRef="#ctx0" brushRef="#br0" timeOffset="80348.75">19201 1141 30 0,'0'0'85'0,"0"0"-26"16,0 0 20-16,0 0-4 15,0 0-10-15,0 0-15 16,0 0-18-16,-40 41-10 15,13 7 8-15,-1 14 1 0,3 15 18 16,5 5 6 0,3 2 10-16,13-1-13 0,4-3 21 15,4-7 5 1,26-11-32-16,10-10 33 0,7-11 115 16,3-10 42-16,0-6 14 15,-6-6-20-15,-6-5-148 16,-10-6-82-16,-7-1 0 15,-9-4 0-15,-8-3 0 16,-2 0 0-16,-2 0 0 16,0 0 0-16,0 0 0 15,-2 0 0-15,-10 0 0 16,-7 0-436-16,-6 0-455 16,-1-10 424-16,2-6 214 15</inkml:trace>
  <inkml:trace contextRef="#ctx0" brushRef="#br0" timeOffset="80887.31">19465 1475 113 0,'0'0'63'16,"0"0"48"-16,19-83 40 16,-10 67 8-16,2 4 2 15,-1 10-27-15,2 2-69 16,6 9-65-16,0 16 19 15,1 11 48-15,-4 9-5 16,-6 6-17-16,-9 5 6 16,0 2-8-16,-9-4-29 15,-10-8-9-15,-4-10 10 16,4-12-10-16,3-11 10 16,5-7-10-16,7-4 4 0,2-2 68 15,2 0 35 1,0 0 37-16,0 0-13 0,9-6 43 15,14-2-173 1,13-2-6-16,11 0-18 0,4 2 1 16,-8 3 17-16,-10 1 6 15,-15 4 5-15,-11 0 18 16,-7 0 36-16,0 0-65 16,0 0 0-16,0 0 0 15,-1 0-318-15,-2 1-398 16,1 4 94-16,2-3 410 15,0-2 34-15</inkml:trace>
  <inkml:trace contextRef="#ctx0" brushRef="#br0" timeOffset="81204.36">19899 1460 101 0,'0'0'104'15,"0"0"73"-15,0 0 197 16,0 0 296-16,0 0-67 16,0 0-585-16,-9-48-18 15,12 54 0-15,19 14 0 16,8 6 0-16,11 8 0 16,2 0 0-16,0 0 0 15,-7-3 0-15,-3-4 0 0,-9-3 0 16,-6-6 0-16,-5-7 0 15,-6-3 0-15,-2-7 0 16,-5-1 0-16,0 0-557 16,0 0-160-16,0-11 378 15,-11-11 139-15,-2-5 81 16,3-8 6-16</inkml:trace>
  <inkml:trace contextRef="#ctx0" brushRef="#br0" timeOffset="81423.23">20161 1362 44 0,'0'0'61'15,"0"0"19"-15,0 0 28 16,0 0 38-16,0 0-24 0,0 0-88 16,8 19-24-16,-12 30 60 15,-16 6 90-15,-6 7 69 16,-7 1-54-16,-2-6-45 16,1-9-20-16,6-11-66 15,8-13-6-15,8-12-33 16,8-9 6-16,4-3-11 15,0 0-120-15,4-2-335 16,17-9-134-16,9-5 347 16,4-2 76-16</inkml:trace>
  <inkml:trace contextRef="#ctx0" brushRef="#br0" timeOffset="81751.53">20405 1419 89 0,'0'0'117'0,"0"0"32"16,0 0 74-16,0 0-1 15,0 0-58-15,85-27-23 16,-69 57 52-16,-7 8-75 16,-9 10-49-16,0 4-9 15,-22 6-11-15,-11-4 18 16,2-11 1-16,7-10-40 15,7-13 24-15,10-12 23 16,7-4 88-16,0-4-163 16,0 0 0-16,0 0 0 0,6 0 0 15,9 0 0-15,10-2 0 16,8-4 0-16,4 2 0 16,-3 1 0-16,-4 1-425 15,-4 2-511-15,-5-3 532 16,0-6 237-16</inkml:trace>
  <inkml:trace contextRef="#ctx0" brushRef="#br0" timeOffset="82088">20894 1432 111 0,'0'0'115'16,"0"0"161"-16,0 0 319 15,0 0 203-15,0 0-646 16,0 0-152-16,4-51 0 16,-4 51 0-16,0 0 0 15,2 17 0-15,1 10 0 16,0 11 0-16,5 7 0 16,-1 4 0-16,3-2 0 15,1 2 0-15,-2-4 0 16,0-5 0-16,-2-7 0 15,1-6 0-15,-4-11 0 16,-1-5 0-16,-1-6 0 16,-1-5 0-16,-1 0 0 0,0 0 0 15,0 0-335-15,-4 0-607 16,-17-4 478-16,-11-12 235 16</inkml:trace>
  <inkml:trace contextRef="#ctx0" brushRef="#br0" timeOffset="82306.42">20771 1685 91 0,'0'0'63'15,"0"0"41"-15,116-25 51 16,-63 20 72-16,-4 1 75 16,-8 1-43-16,-10 0-76 15,-10 0-22-15,-10 3-67 0,-8 0-44 16,-3 0-16-16,0 0-34 15,0 0-67-15,-2 0-402 16,-7 2-54-16,-4 11 187 16,-1-3 179-16,3 3 16 15</inkml:trace>
  <inkml:trace contextRef="#ctx0" brushRef="#br0" timeOffset="83132.13">21533 1541 98 0,'0'0'80'16,"0"0"50"-16,0 0 113 15,0 0 204-15,-8-74 205 16,7 67-255-16,1 6-397 16,0 1 0-16,0 0 0 0,0 0 0 15,0 6 0 1,0 16 0-16,0 8 0 0,0 8 0 15,3 3 0 1,0 0 0-16,-2-3 0 0,1-4 0 16,-2-8 0-16,0-6 0 15,0-7 0-15,0-6 0 16,0-1 0-16,0-4 0 16,0 1 0-16,0-1 0 15,3-2 0-15,0 0-1017 16,4 0 308-16,7-16 454 15</inkml:trace>
  <inkml:trace contextRef="#ctx0" brushRef="#br0" timeOffset="83416.23">21757 1478 177 0,'0'0'183'0,"0"0"156"16,0 0 299-16,0 0-302 16,0 0-229-16,0 0-84 15,49 36 23-15,-18-5 152 16,5 4-198-16,-2 0 0 16,1 1 0-16,-5-2 0 15,-7-4 0-15,-3-4 0 0,-7-8 0 16,-4-8 0-16,-3-4 0 15,-3-5-448-15,1-1-357 16,-1 0 382-16,-1-13 214 16</inkml:trace>
  <inkml:trace contextRef="#ctx0" brushRef="#br0" timeOffset="83674.95">22118 1447 148 0,'0'0'110'16,"0"0"111"-16,0 0 2 0,0 0-113 16,0 0-96-1,0 0 22-15,-58 87 128 0,26-46 44 16,1-1 5-16,0-4-21 16,4-4-85-16,4-8-32 15,5-6-58-15,6-8-11 16,1-1-6-16,3-2-194 15,0-1-292-15,8-1-34 16,0-2 194-16,9-3 170 16,23 0 45-16</inkml:trace>
  <inkml:trace contextRef="#ctx0" brushRef="#br0" timeOffset="84013.07">22333 1515 174 0,'0'0'179'16,"0"0"291"-16,0 0 290 15,0 0-296-15,0 0-464 16,0 0 0-16,0-15 0 16,1 27 0-16,1 11 0 15,-1 11 0-15,1 7 0 16,-2 2 0-16,3 0 0 15,-3-4 0-15,2-5 0 16,0-11 0-16,-2-3 0 16,0-11 0-16,1-2 0 0,-1-4 0 15,2-3 0-15,-2 0 0 16,0 0 0-16,0 0 0 16,1 0 0-16,1-6 0 15,-1-11 0-15,2-8-1021 16,0-1 256-16,5 0 512 15</inkml:trace>
  <inkml:trace contextRef="#ctx0" brushRef="#br0" timeOffset="84486.83">22522 1260 76 0,'0'0'91'16,"0"0"-25"-16,0 0 30 16,80 7 26-16,-39 24 65 15,5 13 54-15,-7 10 17 16,-8 12 26-16,-7-1-144 15,-10 0 56-15,-10 0-34 16,-4-10-58-16,0-7-80 16,0-6-24-16,0-11 0 15,-7-7 0-15,-3-7 0 16,-1-4 0-16,-1-2-215 16,-6 1-471-16,-6 1 82 0,-11 0 313 15,-6-8 119 1</inkml:trace>
  <inkml:trace contextRef="#ctx0" brushRef="#br0" timeOffset="88266.74">19950 523 41 0,'0'0'46'0,"0"0"-3"16,0 0-1-16,0 0 12 16,0 0 22-16,0 0 20 15,0-8 28-15,0 8 66 16,3-2 40-16,0 1-3 16,1 1-69-16,4 0-96 15,5 0-62-15,8 14 0 16,5 9 0-16,-3 9 0 15,0 9-15-15,-10 4 15 16,-3 2 0-16,-5-2-5 16,-5-6 5-16,0-4 0 15,0-9 0-15,-2-5 0 16,-6-7 0-16,2-4 57 16,1-5-36-16,2-5 33 15,3 0 33-15,0 0 111 0,0-8 63 16,0-10-261-1,0-8 0-15,11-8 0 0,9-2 0 16,7 0 0-16,3 0 0 16,3 2 0-16,-3 2 0 15,-8 6 0-15,-5 6 0 16,-4 4 0-16,-7 5 0 16,0-1 0-16,-2 2 0 15,-1 2 0-15,-1 1 0 16,0 2 0-16,-2 3 0 15,0 0 0-15,0 2 0 16,0 0 0-16,0 0 0 16,0 0 0-16,0 0 0 0,0 0 0 15,-2 0 0 1,-4 9 0-16,-2 4 0 0,-2 2 0 16,3 3 0-16,-1 5 0 15,4 1 0-15,2 7 0 16,2 1 0-16,0 4 0 15,0-1 0-15,8-4 0 16,5-1 0-16,3-6 0 16,0-3 0-16,-2-2 0 15,-2-4 0-15,-3-4 0 16,-4-5 0-16,-2-5 0 16,-2-1 0-16,-1 0 0 0,0 0 0 15,3 0 0 1,3-5 0-16,6 2-380 0,0 3-823 15,2 0 850-15</inkml:trace>
  <inkml:trace contextRef="#ctx0" brushRef="#br0" timeOffset="88580.75">20600 852 151 0,'0'0'130'0,"0"0"207"0,0 0 343 16,0 0 56 0,0 0-723-16,0 0-13 0,8-21 0 15,-8 21 0-15,0 7 0 16,1 10 0-16,2 7 0 16,-1 4 0-16,2 4 0 15,0-3 0-15,0-2 0 16,-3-7 0-16,1-7 0 15,-1-6 0-15,1-5 0 16,-2-2 0-16,0 0 0 16,0 0 0-16,0 0 0 15,0-11 0-15,-5-12-694 16,-11-8-396-16</inkml:trace>
  <inkml:trace contextRef="#ctx0" brushRef="#br0" timeOffset="89087.24">19915 333 87 0,'0'0'34'16,"0"0"19"-16,0 0 4 15,0 0 15-15,0 0 15 16,0 0 25-16,-13 0 10 16,13 0 27-16,2 0-16 15,9 0-63-15,19-4-20 16,27-1-29-16,30-2 64 16,15 0 2-16,-2 0 2 0,-16-1-60 15,-18 1 8 1,-17 0-11-16,-16-1 0 0,-15 7-5 15,-12 0 11-15,-6 1 50 16,0 0-10-16,0 0-72 16,-6 0-11-16,-12 0-159 15,-3 11-136-15,-6 7-120 16,2 1 56-16,7-4 184 16</inkml:trace>
  <inkml:trace contextRef="#ctx0" brushRef="#br0" timeOffset="89768.54">21048 708 23 0,'0'0'134'16,"0"0"-20"-16,0 0 72 16,0 0 79-16,0 0 11 15,0 0-21-15,0 0-82 16,0 0-44-16,0 0-11 16,0 0-28-16,0 0-21 15,0 0 0-15,0 0-34 16,-1 0 40-16,1 0-39 15,-2 0-36-15,2 0 0 0,0 0 0 16,0 0 0-16,0 0 0 16,0 0 0-16,0 0 0 15,0 0 0-15,0 0 0 16,0 0 0-16,-1 1 0 16,-4 4 0-16,-1 0 0 15,0 3 0-15,-3-3 0 16,5-2 0-16,-1 0 0 15,2-3 0-15,3 0 0 16,-1 0 0-16,1 0 0 0,0 0 0 16,0-10 0-1,0 0 0-15,0-1 0 16,0 2 0-16,0 2 0 0,4 3 0 16,1 1 0-16,-1 3 0 15,3 0 0-15,-1 0 0 16,2 0 0-16,-2 8 0 15,-3 5 0-15,1 0 0 16,-4 0 0-16,0 0 0 16,0-5 0-16,-7-2 0 15,-1-2 0-15,1-4 0 16,1 0 0-16,-3 0 0 0,2-3 0 16,-1-11 0-16,0-4 0 15,7-7 0-15,1 0 0 16,12 3-111-16,24 5-1330 15,12 2 1064-15</inkml:trace>
  <inkml:trace contextRef="#ctx0" brushRef="#br0" timeOffset="90413.25">21340 536 114 0,'0'0'101'0,"0"0"86"16,0 0 167-16,0 0 178 0,0 0-57 15,0 0-191-15,33-46-284 16,-11 46 0-16,10 15 0 16,2 9 0-16,0 11 0 15,-7 7 0-15,-12 7 0 16,-4 3 0-16,-11-1 0 15,0-5 0-15,-8-8 0 16,-4-13 0-16,3-12 0 16,5-9 0-16,2-4 0 15,2 0 0-15,0-1 0 16,0-16 0-16,3-8 0 16,11-4 0-16,8-9 0 15,3 0 0-15,1 1 0 16,2 0 0-16,-4 3 0 15,-3 4 0-15,-7 5 0 0,-3 4 0 16,-3 3 0-16,-4 7 0 16,-1 4 0-16,-1 3 0 15,-2 2 0-15,0 2 0 16,0 0 0-16,0 0 0 16,0 0 0-16,0 0 0 15,0 0 0-15,0 0 0 16,0 0 0-16,0 3 0 15,-5 16 0-15,1 5 0 16,-5 12 0-16,0 5 0 0,3 0 0 16,1 0 0-1,4-4 0-15,1-6 0 16,0-4 0-16,0-6 0 0,0-3 0 16,1-4 0-16,4-1 0 15,-2-3 0-15,2-4 0 16,-2-1 0-16,2-2 0 15,-2 0 0-15,5-3-42 16,1 0-1461-16,4-4 1088 16</inkml:trace>
  <inkml:trace contextRef="#ctx0" brushRef="#br0" timeOffset="90698.34">22028 787 224 0,'0'0'315'0,"0"0"740"16,0 0-602-16,0 0-453 16,0 0 0-16,0 0 0 15,10 10 0-15,-4 7 0 16,0 4 0-16,1 2 0 16,-3-2 0-16,2 3 0 15,-3 0 0-15,-2-2 0 16,-1-2 0-16,0-6 0 15,0-5 0-15,0-6 0 16,0-3 0-16,0 0 0 16,0 0 0-16,0-10 0 0,0-13 0 15,0-12-769-15,-7-6-263 16</inkml:trace>
  <inkml:trace contextRef="#ctx0" brushRef="#br0" timeOffset="91267.95">21370 266 55 0,'0'0'47'16,"0"0"1"-16,0 0-1 16,0 0 7-16,0 0 14 15,0 0 15-15,-40-4 17 16,38 4-12-16,2-3-12 15,0 3 22-15,0-1 0 16,0-2 31-16,11 0-77 0,16-1-52 16,21-2 4-16,20 1 42 15,8-3 21 1,-7 3-45-16,-16 3 6 0,-18 2-19 16,-17 0-9-16,-11 0-5 15,-7 0-13-15,0 0 4 16,0 0-18-16,-7 0 5 15,-19 0-28-15,-11 0 55 16,-12 2 37-16,-6 1-5 16,5-2 41-16,10 0 44 15,10-1 73-15,15 0-6 16,8 0 74-16,5 0-170 16,2 0-88-16,0 0 0 0,3 0 0 15,21 0 0 1,16-2 0-16,13 2-967 0,4 0 181 15,-8 0 554-15</inkml:trace>
  <inkml:trace contextRef="#ctx0" brushRef="#br0" timeOffset="97246.05">13121 3536 27 0,'0'0'51'0,"0"0"8"16,0 0 11-16,0 0 35 15,0 0 88-15,0 0 141 16,0 0 149-16,0-80 33 0,-3 73-307 16,3 4-209-16,0 1 0 15,-1 2 0-15,1 0 0 16,0 22 0-16,0 12 0 16,0 19 0-16,0 10 0 15,0 0 0-15,0 0 0 16,4-9 0-16,5-4 0 15,6-3 0-15,-1-6 0 16,0-6 0-16,-3-8 0 16,-2-10 0-16,-3-9 0 15,-3-6 0-15,-2-2 0 16,-1 0 0-16,0 0 0 0,0-7 0 16,0-6 0-16,-10 1-335 15,-5 0-824-15,-7 1 779 16</inkml:trace>
  <inkml:trace contextRef="#ctx0" brushRef="#br0" timeOffset="97502.37">12874 3841 118 0,'0'0'72'16,"0"0"8"-16,0 0-12 15,84-7-41-15,-7 0 9 16,17-1 12-16,3 5 5 16,-9 1 3-16,-17 1 4 0,-23 1 19 15,-20 0-23-15,-17 0-48 16,-8 0 13-16,-3 0 29 16,0 0-50-16,-12 0-120 15,-5 0-131-15,-5 0 34 16,6-5 68-16</inkml:trace>
  <inkml:trace contextRef="#ctx0" brushRef="#br0" timeOffset="100022.28">14266 3412 25 0,'0'0'50'0,"0"0"11"16,0 0 4-16,0 0 15 15,0 0 53-15,-17-81 56 16,10 69 87-16,2 2 103 16,1 2 58-16,1 5-85 15,1 0-352-15,2 2 0 16,0 1 0-16,0 0 0 16,0 0 0-16,0 1 0 15,0 18 0-15,6 13 0 16,13 11 0-16,7 11 0 15,5 8 0-15,5 6 0 16,0 4 0-16,-2 1 0 16,-5-4 0-16,-6-6 0 0,-6-3 0 15,-4-8 0 1,-5-11 0-16,-4-10 0 0,-1-13 0 16,-3-13 0-16,0-5 0 15,0 0 0-15,0-2 0 16,0-15 0-16,0-8 0 15,-6-6 0-15,-3-6 0 16,-4-3 0-16,1-1 0 16,1 5 0-16,0 4 0 15,2 9 0-15,-1 7 0 16,2 7 0-16,2 4 0 16,0 5 0-16,-5 0 0 0,-7 3 0 15,-8 18 0 1,-9 8 0-16,-7 7 0 0,-2 5 0 15,-1 4 0-15,-1 0 0 16,5-3 0-16,7-10 0 16,12-9 0-16,8-11 0 15,10-7 0-15,1-3 0 16,3-2 0-16,0 0 0 16,0 0 0-16,0 0 0 15,0 0 0-15,0 0 0 16,0-1 0-16,13-8-813 15,14-6-87-15,10-7 652 16</inkml:trace>
  <inkml:trace contextRef="#ctx0" brushRef="#br0" timeOffset="110437.85">14922 4126 95 0,'0'0'63'16,"0"0"32"-16,0 0 48 0,0 0 36 15,0 0 75-15,0 0 131 16,0-58 29-16,0 54-135 16,0 1-139-16,0 3-140 15,0 0 0-15,0 0 0 16,0 0 0-16,0 0 0 15,0 0 0-15,0 0 0 16,0 3 0-16,0 10 0 16,3 9 0-16,1 9 0 15,2 6 0-15,0-1 0 16,-1 0 0-16,0-8 0 16,-1-7 0-16,-4-7 0 0,1-7 0 15,-1-3 0 1,0-4 0-16,0 0 0 0,0 0 0 15,0 0 0-15,0 0 0 16,0-15 0-16,0-14 0 16,0-10-312-16,0-10-993 15,11-5 904-15</inkml:trace>
  <inkml:trace contextRef="#ctx0" brushRef="#br0" timeOffset="111300.77">15382 3374 73 0,'0'0'49'0,"0"0"22"16,0 0 15-16,0 0 57 16,0 0 90-16,0 0 142 15,-23-55 96-15,23 52-13 16,0 3-370-16,0 0-88 16,0 0 0-16,0 0 0 15,0 3 0-15,0 15 0 16,8 7 0-16,9 11 0 15,3 7 0-15,4 7 0 16,2 8 0-16,3 2 0 0,2 2 0 16,0 1 0-16,-2-9 0 15,-6-5 0-15,-3-9 0 16,-5-7 0-16,-6-9 0 16,-3-9 0-16,-4-6 0 15,-1-5 0-15,-1-4 0 16,0 0 0-16,0 0 0 15,0-1 0-15,-1-14 0 16,-12-6 0-16,-1-3 0 16,-1-5 0-16,-3-2 0 15,3-3 0-15,-1 0 0 0,0 3 0 16,3 5 0 0,3 6 0-16,4 9 0 0,1 6 0 15,0 5 0-15,-3 0 0 16,-6 11-175-16,-5 14 43 15,-3 7-9-15,-2 4 65 16,-2 1 70-16,-1 1-5 16,1-1 6-16,2-6-1 15,4-6 12-15,4-5-1 16,5-7 1-16,3-6 5 16,2-1 65-16,3-5 31 15,0 0-21-15,1-1 0 16,2 0-22-16,0 0-24 15,0 0-5-15,0 0-35 0,0 0-339 16,0 0-519 0,0-5 341-16,18-5 242 0</inkml:trace>
  <inkml:trace contextRef="#ctx0" brushRef="#br0" timeOffset="111705.39">15889 3870 126 0,'0'0'86'0,"0"0"54"0,0 0 14 16,0 0-40-1,0 0-19-15,0 0-16 0,62 46 2 16,-62-9 4-16,0 9 69 15,-19 3-10-15,-5 2-7 16,-4-7-20-16,2-10-1 16,12-13-66-16,8-10-10 15,6-8-1-15,0-3 59 16,7 0 94-16,29 0-192 16,19-7 0-16,19-5 0 15,3 0 0-15,-11 2 0 16,-21 3 0-16,-15 3 0 0,-16 2 0 15,-9 2 0 1,-5 0 0-16,0 0 0 16,0 0 0-16,-7 0 0 0,-8 0 0 15,-7 9-828-15,-5-1 19 16,-1-5 546-16</inkml:trace>
  <inkml:trace contextRef="#ctx0" brushRef="#br0" timeOffset="115838.93">16557 3113 59 0,'0'0'53'0,"0"0"18"16,0 0 14-16,0 0 36 16,0 0 45-16,0 0 46 0,0 0 55 15,-16-63-151-15,5 80-116 16,-8 17 0-16,-6 14 42 15,-1 13 29-15,5 5 45 16,5 1 6-16,10-1-78 16,6-4 44-16,0 1-9 15,22-3 24-15,6-5-11 16,5-3 24-16,3-8-92 16,-1-8-24-16,-4-7 0 15,-6-8 0-15,-8-9 0 16,-6-5 0-16,-6-4 0 15,-5-1 0-15,2-2 0 16,-2 0 0-16,0 0 0 0,0 0 0 16,0-7 0-16,0-6 0 15,0 1-232-15,0-4-792 16,0-1 488-16,0-2 311 16</inkml:trace>
  <inkml:trace contextRef="#ctx0" brushRef="#br0" timeOffset="116331.35">17033 3223 92 0,'0'0'56'0,"0"0"34"16,0 0 31-16,0 0 70 15,0 0 94-15,0 0 148 16,-4-55 17-16,4 55-121 0,0 0-329 15,0 0 0 1,0 0 0-16,0 2 0 0,-2 17 0 16,2 9 0-16,0 14 0 15,0 8 0-15,0 2 0 16,2 1 0-16,7-1 0 16,2-5 0-16,1 2 0 15,-1-7 0-15,-1-5 0 16,-4-10 0-16,-1-7 0 15,-4-8 0-15,-1-5 0 16,2-4 0-16,-2-3 0 16,0 0 0-16,0 0 0 15,0 0-312-15,0-6-584 16,-14-8 316-16,-5-2 356 16</inkml:trace>
  <inkml:trace contextRef="#ctx0" brushRef="#br0" timeOffset="116602.36">16806 3546 90 0,'0'0'70'0,"0"0"-2"16,0 0-13-16,0 0-18 15,119-40 3-15,-60 34 6 0,-4 1-6 16,-10 1 17-1,-9 0-18-15,-10-2-6 16,-11 3 1-16,-4 0-12 0,-7 2-7 16,-4 0-10-16,0-1-5 15,0 2-18-15,0 0-37 16,3 0-126-16,3 0 85 16,6 4-10-16,5 1 0 15</inkml:trace>
  <inkml:trace contextRef="#ctx0" brushRef="#br0" timeOffset="117067.16">17567 3198 47 0,'0'0'62'16,"0"0"14"-16,0 0 26 15,0 0 83-15,0 0 131 16,0 0 249-16,0-68-92 16,0 68-252-16,0 0-221 15,0 0 0-15,0 13 0 16,0 12 0-16,2 13 0 15,2 7 0-15,2 4 0 0,0 3 0 16,2 2 0-16,2-1 0 16,-3-1 0-1,-1-3 0-15,0-7 0 0,1-9 0 16,-3-11 0-16,-1-6 0 16,-2-8 0-16,-1-4 0 15,0-1 0-15,0-3 0 16,0 0 0-16,0 0 0 15,0 0 0-15,0 0 0 16,0-7 0-16,0-4 0 16,0-3 0-16,0-3-764 15,8 0-189-15,2 1 693 16</inkml:trace>
  <inkml:trace contextRef="#ctx0" brushRef="#br0" timeOffset="117586.07">17779 2969 69 0,'0'0'40'0,"0"0"22"16,0 0-19-16,0 0-24 15,0 0 11-15,121 76 59 16,-64-25 23-16,-4 15 70 16,-6 9 17-16,-7 7 61 15,-11 11 56-15,-15 4-70 16,-11 2-127-16,-3-6 8 16,-7-10-17-16,-14-14-86 15,0-12-24-15,0-14 0 16,5-11 0-16,4-12 0 15,5-9 0-15,3-7 0 0,4-3 0 16,-3-1 0-16,3 0 0 16,-1 0 0-16,-1 0 0 15,-2 0 0-15,-4-1-295 16,-5-5-955-16,-7-2 901 16</inkml:trace>
  <inkml:trace contextRef="#ctx0" brushRef="#br0" timeOffset="120645.7">18671 2971 40 0,'0'0'32'0,"0"0"2"16,0 0-3-16,0 0-3 15,0 0-6-15,0 0 2 16,0 0 13-16,0-7 9 15,0 7 14-15,0 0 12 16,0 0-11-16,0 0-8 16,-9 9-22-16,-4 11 1 15,-7 8 40-15,-2 6-27 16,0 5-9-16,-1 8 17 16,1 5 7-16,1 6 13 0,3 5 15 15,3 4-29 1,6 3-7-16,5 4 12 0,4-5-16 15,0-7-18-15,16-11 19 16,10-12-12-16,-1-6 10 16,2-9 16-16,-2-6 3 15,-7-5-6-15,-5-5-15 16,-5-4 11-16,-4-1-33 16,-4-3 23-16,0 0-6 15,0 0-11-15,0 0-29 16,0 0-58-16,0 0-532 15,-3 0-131-15,-9-14 364 16</inkml:trace>
  <inkml:trace contextRef="#ctx0" brushRef="#br0" timeOffset="121459.16">18855 3414 80 0,'0'0'15'0,"0"0"37"16,0 0 0-16,0 0-8 0,0 0-5 16,0 0 1-1,-5 0-4-15,4 0 8 0,-1 0 0 16,-1 2 4-16,2 1 5 16,-2 1 7-16,-2 0 8 15,1 0-10-15,1-1 18 16,0 0-16-16,-2 0 9 15,2 0 15-15,0-2-30 16,2 1 39-16,-1-2-4 16,1 3-25-16,-1-3-17 15,1 1-16-15,-1 0 0 16,1-1-5-16,-2 0 2 16,2 0 32-16,1 0-17 0,0 0-3 15,0 0-1-15,0 0-28 16,0 0 6-16,0 0-11 15,0 0-1-15,0 0-5 16,0 0 6-16,7 0-6 16,20 0 6-16,16 0-1 15,17-5 41-15,5-1-35 16,-5 0 7-16,-13 6-13 16,-12-3 7-16,-12 2-12 15,-9 1 6-15,-6 0-6 16,-7 0 5-16,-1 0 1 15,0 0-6-15,0 0-17 0,0 0-6 16,-10 0-23 0,-9 0 1-16,-1 4-171 0,1-2-222 15,4 1 11-15,7-3 110 16,8 0 150-16</inkml:trace>
  <inkml:trace contextRef="#ctx0" brushRef="#br0" timeOffset="121878.42">19432 3296 74 0,'0'0'76'15,"0"0"4"-15,0 0 52 16,0 0 77-16,0 0 122 0,0 0 141 15,0-53-14-15,0 49-243 16,0 3-215-16,0 1 0 16,0 0 0-16,0 0 0 15,0 0 0-15,0 0 0 16,0 11 0-16,0 14 0 16,0 8 0-16,5 6 0 15,1 2 0-15,2-2 0 16,-2 1 0-16,0-4 0 15,2 1 0-15,-2-5 0 16,1-4 0-16,-4-5 0 16,-1-9 0-16,1-5 0 15,-3-6 0-15,1-3 0 0,-1 0 0 16,0 0 0-16,0 0 0 16,0-5 0-16,0-13 0 15,3-8 0-15,6-5-967 16,1-1 134-16</inkml:trace>
  <inkml:trace contextRef="#ctx0" brushRef="#br0" timeOffset="122251.53">19650 2933 109 0,'0'0'69'15,"0"0"43"-15,0 0 36 16,0 0-65-16,105 6-43 16,-47 36 216-16,3 16 151 15,-5 13-15-15,-8 12 15 16,-12 12-383-16,-15 6-24 16,-18 8 0-16,-3-5 0 15,-17-4 0-15,-8-11 0 16,0-17 0-16,2-14 0 15,2-16 0-15,6-13 0 16,4-14 0-16,3-6 0 16,5-8 0-16,2-1 0 0,1 0 0 15,-2 0 0-15,2 0 0 16,-2 0 0-16,-1-6 0 16,-1-3 0-16,-2-2 0 15,0-1-431-15,-1-6-837 16,-6-6 925-16</inkml:trace>
  <inkml:trace contextRef="#ctx0" brushRef="#br0" timeOffset="139287.06">20694 3001 104 0,'0'0'81'16,"0"0"35"-16,0 0 77 15,0 0 107-15,0 0 98 0,0 0-95 16,0 0-159-16,-9-32-144 16,-10 68-84-16,-8 22 84 15,-3 23 73-15,5 12-62 16,7 10 45-16,8 6-11 15,10-8 18-15,2-5-45 16,24-14 5-16,14-14 28 16,3-12-4-16,5-12 5 15,-6-11 1-15,-3-9-53 16,-9-6 0-16,-8-5 0 16,-10-8 0-16,-5-1 0 15,-5-2 0-15,-2-1 0 16,0-1 0-16,0 0 0 15,0 0 0-15,-9 0-568 16,-8 0-361-16,-3-18 516 16</inkml:trace>
  <inkml:trace contextRef="#ctx0" brushRef="#br0" timeOffset="140096.51">21177 3334 52 0,'0'0'46'0,"0"0"3"15,0 0 5-15,0 0 5 16,0 0 10-16,0 0 29 16,19-58-20-16,-3 54-20 15,8 1-29-15,7 3-18 0,3 0 4 16,-2 12 16 0,-10 8 22-16,-5 9-30 0,-11 5 8 15,-6 5-11-15,0 8-14 16,-14 2 9-16,-13 3-15 15,-6-2 0-15,-3-6-3 16,1-9 3-16,5-13-12 16,12-8 12-16,7-9 24 15,6-5-13-15,5 0 110 16,0 0 165-16,0 0 56 16,5 0-168-16,23-4-174 15,16-3-5-15,16-3 5 16,7 4 28-16,-4 3-16 15,-13 3-12-15,-12 0 11 16,-18 0-11-16,-10 0-11 0,-9 0 5 16,-1 0-62-16,0 0-127 15,0 0-67-15,0 1-153 16,0-1 29-16,-4 0 203 16,1-4 36-16</inkml:trace>
  <inkml:trace contextRef="#ctx0" brushRef="#br0" timeOffset="140388.18">21736 3299 114 0,'0'0'109'16,"0"0"74"-1,0 0 205-15,0 0 297 0,0 0-117 16,0 0-568-16,-11-53 0 15,11 56 0-15,3 20 0 16,14 10 0-16,12 7 0 16,7 4 0-16,3-2 0 15,4 0 0-15,-7-9 0 16,-3-5 0-16,-8-9 0 16,-8-8 0-16,-5-4 0 15,-9-4 0-15,-2-2-573 16,-1-1-184-16,0-1 363 15,-11-17 221-15</inkml:trace>
  <inkml:trace contextRef="#ctx0" brushRef="#br0" timeOffset="140621.64">21963 3196 94 0,'0'0'81'0,"0"0"36"15,0 0 26-15,0 0-33 16,0 0-65-16,0 0-13 15,-33 70 152-15,6-19 147 16,-6 7-11-16,-1 1-82 16,4-6-107-16,6-13-79 15,12-14-23-15,6-15-17 0,3-7-1 16,3-4-11 0,0 0-35-16,0 0-238 0,3 0-437 15,15-2 97-15,12-9 369 16</inkml:trace>
  <inkml:trace contextRef="#ctx0" brushRef="#br0" timeOffset="141117.62">22225 3252 154 0,'0'0'138'15,"0"0"197"-15,0 0 287 16,0 0 48-16,0 0-542 15,0 0-128-15,12-15 0 16,-9 53 0-16,2 8 0 0,2 1 0 16,-3-8 0-16,2-9 0 15,0-8 0-15,0-12 0 16,4-6 0-16,4-4 0 16,10 0 0-16,6-12 0 15,4-5 0-15,0-1 0 16,-7-3 0-16,-3 1 0 15,-9 1 0-15,-6-2 0 16,-2 4 0-16,-4 2 0 16,-3 3 0-16,0 6 0 15,0 5 0-15,0 1 0 16,0 0 0-16,0 18 0 0,3 16 0 16,2 16 0-1,1 10 0-15,0 4 0 16,1 3 0-16,1-6 0 0,-2-9 0 15,0-13 0-15,-2-12 0 16,2-9 0-16,-3-14 0 16,-1-2 0-16,-1-2 0 15,1 0 0-15,-2 0 0 16,0-4 0-16,0-9 0 16,0-3 0-16,3 1 0 15,4 0-1291-15,2 0 671 16</inkml:trace>
  <inkml:trace contextRef="#ctx0" brushRef="#br0" timeOffset="142106.1">23165 3268 124 0,'0'0'76'0,"0"0"52"16,0 0 107-16,0 0 162 0,0 0 128 15,0 0-16-15,0-61-456 16,0 61-53-16,0 0 0 16,0 7 0-16,0 16 0 15,0 11 0-15,12 7 0 16,-3 2 0-16,1 2 0 15,2 1 0-15,-1 1 0 16,-1-3 0-16,2-7 0 16,-3-10 0-16,-1-12 0 15,-2-7 0-15,-5-6 0 16,2-2 0-16,-3 0-530 16,0 0-187-16,0-4 270 0,-13-14 194 15</inkml:trace>
  <inkml:trace contextRef="#ctx0" brushRef="#br0" timeOffset="142299.6">23001 3467 186 0,'0'0'70'0,"0"0"15"16,82-28-27-16,-24 19-20 15,15 2-29-15,6 1-9 16,2 2-97-16,-6-3-58 0,-9 0 32 16</inkml:trace>
  <inkml:trace contextRef="#ctx0" brushRef="#br0" timeOffset="142654.64">23860 3180 141 0,'0'0'119'0,"0"0"122"16,0 0 249-16,0 0 118 16,0 0-160-16,0 0-448 15,0-59 0-15,0 59 0 0,0 18 0 16,0 11 0-16,0 12 0 15,0 5 0-15,0 0 0 16,0 3 0-16,2-4 0 16,1-6 0-16,0-4 0 15,1-5 0-15,-1-7 0 16,0-9 0-16,-1-8 0 16,-1-3 0-16,-1-3 0 15,0 0 0-15,0 0 0 16,0 0 0-16,0 0 0 15,0-13-374-15,0-3-918 16,6-4 985-16</inkml:trace>
  <inkml:trace contextRef="#ctx0" brushRef="#br0" timeOffset="143006.7">24278 3162 164 0,'0'0'127'0,"0"0"194"15,0 0 245-15,0 0 77 16,0 0-417-16,0 0-226 15,3-6 0-15,22 36 0 16,15 14 0-16,8 4 0 16,1 1 0-16,-4-1 0 15,-9-6 0-15,-7-5 0 16,-9-10 0-16,-8-12 0 16,-3-6 0-16,-6-9-117 15,2 0-737-15,-5-7 370 16,0-20 159-16,0-10 169 15</inkml:trace>
  <inkml:trace contextRef="#ctx0" brushRef="#br0" timeOffset="143224.12">24579 3141 60 0,'0'0'68'0,"0"0"2"16,0 0-29-16,0 0-30 15,0 0 68-15,-43 102 38 16,12-50 47-16,-11 7 55 15,-1 3 7-15,-2-1-23 16,9-11-124-16,14-14-21 16,7-17-43-16,12-12-9 15,3-7-6-15,0 0-53 16,3-5-187-16,18-5-324 16,11-4 241-16,10 0 175 0</inkml:trace>
  <inkml:trace contextRef="#ctx0" brushRef="#br0" timeOffset="143682.53">24784 3117 106 0,'0'0'90'0,"0"0"3"16,0 0 65-16,61-80 37 15,-36 78-17-15,1 2-82 16,4 9-59-16,-5 16-7 0,-7 9-4 16,-15 7-26-16,-3 7 0 15,-20 3 0 1,-15 0-11-16,-4-11 7 0,6-12-41 16,10-13-39-16,16-11 84 15,7-4 17-15,0 0 84 16,1-7 135-16,13-5-206 15,5 1-30-15,5 4 9 16,0 4-4-16,0 3 35 16,-2 0-26-16,1 4-9 15,-4 12 52-15,-1 5-41 16,-4 6 25-16,-4 3 51 16,-10 2-4-16,0 3-20 0,-6-2 34 15,-15-4 7-15,-4-5-56 16,1-10-19-16,2-4-11 15,8-8-23-15,3-2-98 16,7 0-131-16,4-19-369 16,3-16-71-16,23-13 357 15</inkml:trace>
  <inkml:trace contextRef="#ctx0" brushRef="#br0" timeOffset="143951.91">25343 2983 105 0,'0'0'108'0,"0"0"19"15,82 22 89-15,-45 12 237 16,1 13 177-16,-2 13-222 16,-8 14-408-16,-12 7 0 15,-13 6 0-15,-3 0 0 16,-17-5 0-16,-13-7 0 15,-5-11 0-15,4-17 0 16,6-13 0-16,8-15 0 16,5-11 0-16,6-6 0 15,-3-2-611-15,-4-10-280 16,-4-30 496-16</inkml:trace>
  <inkml:trace contextRef="#ctx0" brushRef="#br0" timeOffset="145238.47">22092 2317 45 0,'0'0'44'15,"0"0"13"-15,0 0-2 16,0 0-5-16,0 0 13 16,0 0-2-16,0-21-2 15,0 19 8-15,6 2-17 0,6 0-45 16,9 7-2-16,3 13 31 15,4 5 8-15,-2 6-15 16,-6 4 5-16,-6 1-11 16,-5-1-16-16,-6 1-5 15,-3-4 0-15,0 0 10 16,-3-3 5-16,-9-4 7 16,3-5-10-16,0-7 0 15,3-5 0-15,5-6-6 16,1-2 30-16,0 0 25 15,0 0 67-15,0-7 30 0,0-8-131 16,0-3-27 0,14-5-5-16,6-3 5 0,8-3 0 15,4-2 0-15,3-2 5 16,0-2-5-16,-6 2 30 16,-3 2-26-16,-5 5 6 15,-7 4-5-15,-1 2 39 16,-7 4 13-16,0 4 48 15,-2 3 20-15,-4 3 22 16,0 4 2-16,0 2 3 16,0 0-152-16,0 0 0 15,0 0 0-15,0 0 0 0,-9 5 0 16,-1 10 0 0,-1 5 0-16,-2 2 0 0,4 5 0 15,1 2 0-15,3 4 0 16,3 1 0-16,2-2 0 15,0-1 0-15,0-5 0 16,7-1 0-16,1-7 0 16,-2-5 0-16,-2-4 0 15,1-6 0-15,-2-1 0 16,4-2 0-16,1 0 0 16,1 0-65-16,2 4-845 15,0 0 177-15,-2 2 491 16</inkml:trace>
  <inkml:trace contextRef="#ctx0" brushRef="#br0" timeOffset="145653.56">22720 2623 145 0,'0'0'104'0,"0"0"144"16,0 0 147-16,0 0 155 16,0 0-21-16,0 0-453 15,6-22-76-15,-6 22 0 16,0 0 0-16,0 0 0 0,0 11 0 16,2 7 0-1,1 5 0-15,1 2 0 0,-1 0 0 16,2 0 0-16,-1 0 0 15,-1-5 0-15,0-4 0 16,0-2 0-16,0-4 0 16,-1-4 0-16,-2-3 0 15,1 0 0-15,-1-3 0 16,0 0 0-16,0 0 0 16,0 0 0-16,0 0 0 15,0 0 0-15,2 0 0 16,-2-9 0-16,0-9 0 15,1-5-24-15,1 1-1339 16,-2 1 856-16</inkml:trace>
  <inkml:trace contextRef="#ctx0" brushRef="#br0" timeOffset="147065.67">22157 2122 13 0,'0'0'36'15,"0"0"11"-15,0 0-5 16,0 0-4-16,0 0 8 16,0 0-10-16,-16-7-7 15,16 7-1-15,0 0-3 16,0 0 1-16,0 0 0 16,0 0 7-16,0 0 20 15,0-2-13-15,13-1-18 16,16-1-3-16,22-3 44 15,18-1-25-15,8-1-21 16,-5 3 8-16,-11-1-12 0,-16 3-13 16,-17 1 0-1,-10 1 5-15,-10 2 0 0,-8 0-3 16,0 0 22-16,0 0-17 16,0 0-4-16,0 0-3 15,-13 0-5-15,-10 0 5 16,-12 0 11-16,-8 0-11 15,-9 5 6-15,-2 1-3 16,6 0 9-16,5-1-6 16,10 0 6-16,8-1 2 15,10-3 11-15,5 1 19 16,7-2 31-16,3 0 25 0,0 0-9 16,0 0 22-1,0 0 24-15,0 0-3 0,7 0-90 16,14 0-39-1,22-9-5-15,15 0-22 0,9 0 6 16,-2 4-49-16,-12 2-265 16,-12 3-103-16,-10 0 63 15,-10-3 149-15</inkml:trace>
  <inkml:trace contextRef="#ctx0" brushRef="#br0" timeOffset="147642.34">23107 2384 124 0,'0'0'57'16,"0"0"47"0,0 0 41-16,0 0 3 0,0 0-14 15,0 0-31-15,1 0-36 16,-1 0-53-16,-1 8-4 15,-7 2 33-15,2 0 51 16,-1-3 4-16,-2-2 0 16,3-3 32-16,1-2-4 15,4 0 40-15,-1 0 63 16,2-2-72-16,0-9-157 16,0 0 0-16,0-2 0 15,0 2 0-15,3 5 0 16,1 3 0-16,-1 0 0 15,0 3 0-15,0 0 0 16,-2 0 0-16,3 4 0 0,-4 4 0 16,0 0 0-1,0-1 0-15,0-1 0 0,0-2 0 16,-1-1 0-16,-3-2 0 16,1-1 0-16,0 0 0 15,3 0 0-15,0 0-53 16,0-9-653-16,14-7-43 15,13-2 377-15</inkml:trace>
  <inkml:trace contextRef="#ctx0" brushRef="#br0" timeOffset="148286.1">23366 2238 165 0,'0'0'115'0,"0"0"126"15,0 0 147-15,0 0-48 16,0 0-55-16,88-37-130 16,-61 41-69-16,3 16 23 15,-3 7-5-15,-8 8-45 16,-5 6-59-16,-11 7 0 15,-3-1 0-15,0-2 0 0,-14-6 0 16,-3-8 0 0,3-9 0-16,5-8 0 0,4-10 0 15,3-4 0-15,2 0 0 16,0 0 0-16,0-6 0 16,7-14 0-16,5-7 0 15,9-9 0-15,4-4 0 16,5-3 0-16,1-1 0 15,-4 5 0-15,-3 6 0 16,-6 7 0-16,-7 7 0 16,-5 6 0-16,-5 3 0 15,1 3 0-15,-2 4 0 16,0 3 0-16,0 0 0 0,0 0 0 16,-3 0 0-16,-5 2 0 15,-3 8 0-15,-2 5 0 16,4 5 0-16,3 5 0 15,5 1 0-15,1 7 0 16,0-1 0-16,7-1 0 16,9 0 0-16,1 0 0 15,2-4 0-15,-2-2 0 16,-2-6 0-16,-6-4 0 16,-3-7 0-16,-3-3 0 15,-2-5 0-15,-1 0 0 16,2 0 0-16,-1 0 0 15,3 0 0-15,1-10 0 16,1-2-1079-16,2 1 372 0</inkml:trace>
  <inkml:trace contextRef="#ctx0" brushRef="#br0" timeOffset="148609.25">24103 2431 129 0,'0'0'97'0,"0"0"41"15,0 0 57-15,0 0-77 16,0 0-80-16,0 0 14 0,32 61 30 16,-32-22 11-1,-14 1 45-15,-9-2 6 0,0-7-31 16,5-8-3-16,8-12 26 15,8-7-1-15,2-4-15 16,0 0 89-16,20-1-209 16,13-10 0-16,8-4 0 15,1-2 0-15,-8 0 0 16,-10 3-391-16,-6 3-301 16,-8 0 184-16,-6-2 282 15,-4-6 57-15</inkml:trace>
  <inkml:trace contextRef="#ctx0" brushRef="#br0" timeOffset="149304.75">23469 1978 5 0,'0'0'47'16,"0"0"-7"-16,0 0 5 15,0 0-4-15,0 0-1 16,0 0 2-16,-6 2 13 16,6-2 23-16,0 0 19 15,0 0 3-15,0 0-19 16,0 0-12-16,0 0-30 15,0 0 11-15,0 0 0 16,12 0-50-16,21 0-17 0,18-3 17 16,15-4 34-1,2 2-11-15,-7 0-16 0,-13 2 1 16,-15 0 3-16,-11 0 8 16,-11 2-11-16,-5-1-8 15,-5 2 11-15,-1 0 4 16,0 0 17-16,0 0-32 15,0 0-21-15,-13 0 14 16,-13 0 7-16,-13 5 16 16,-13 2-4-16,-1 0-4 15,3 0 1-15,10-1 3 16,12-4 57-16,13-1 37 0,9-1 29 16,3 0 51-16,3 0 34 15,0 0 34-15,0 0-236 16,0 0-18-16,4 0 0 15,22 0 0-15,15-3 0 16,16-1 0-16,12 1-764 16,4 3-69-16,0-5 540 15</inkml:trace>
  <inkml:trace contextRef="#ctx0" brushRef="#br1" timeOffset="157520.91">23836 1700 40 0,'0'0'27'0,"0"0"11"16,0 0-2-16,0 0-2 16,0 0 5-16,0 0 3 15,8-56-7-15,-8 56 6 0,0 0 6 16,0 0 4-1,0 0-8-15,0 0-6 0,-3 0-2 16,-5 0 12-16,-5 0-10 16,-4 0-6-16,-3 0-5 15,-6 0 5-15,1 0-5 16,-4 0 4-16,-2 0 20 16,0 0 16-16,-5 0 9 15,0 0-1-15,1 0 7 16,-1 0-27-16,1 0 2 15,-1 0-22-15,-2 0-9 16,-2 0 9-16,-1 0-24 16,-3 0 1-16,3 0-6 15,4 0 0-15,1 0-5 16,3 0 5-16,3 0 6 0,3 0-6 16,4 0 10-1,-1 0-9-15,0 0 4 0,1 0 11 16,0 0-21-16,-1 0 0 15,0 0-5-15,0 0 5 16,-3 1 0-16,3 2 5 16,1 0 0-16,0-1-10 15,2 2 10-15,3-2 0 16,2-1-5-16,1 2 0 16,1 0 0-16,-2 0 6 15,0 0-1-15,-4 0-5 16,4-1 10-16,-4 1-10 15,4 2 0-15,0-3 28 0,-2 3-28 16,1 1-6-16,0-2 6 16,0 0 6-16,1 0-6 15,0-1 5-15,0 1 0 16,1-1-5-16,-1 0 6 16,1 0-6-16,-1 1 0 15,2 0-6-15,-1 0 6 16,2-1 0-16,-2 1 0 15,3-3 0-15,-1 2 6 16,1 0-6-16,-1 0 0 16,-1 0 5-16,-1-1 1 15,0 3-1-15,1-2-5 16,1 0-11-16,1-1 11 16,-3 3 0-16,2-1-5 0,-2 0 5 15,-2 2 0-15,1-2 5 16,-2 2 1-16,0-2-6 15,0 2 0-15,0-1 0 16,-2 3 0-16,0-3 0 16,1 2 0-16,-3 0-6 15,0 0 6-15,-1 2 11 16,-1-1-11-16,0 1-5 16,4-1 5-16,3 1-6 15,0-1 6-15,2 0-11 0,3 2-27 16,-1-2 23-1,4 2 4-15,-2 2 11 0,-2 1 0 16,1 2-5-16,-3 3-11 16,2 1 16-16,-1-2 11 15,1 0-11-15,2 1-5 16,1-2-1-16,1 3 1 16,0 0-16-16,1 1 11 15,1-2 10-15,3 0 0 16,-2-2 15-16,3-1-9 15,0 4-1-15,1-4 0 16,2 5-5-16,0 1 11 16,0 2 9-16,0 2-20 15,0 0 0-15,0 2 0 16,0 0 11-16,3-2-6 0,3 2-5 16,0-3 0-16,0 0 5 15,3-3-5-15,-1 0 17 16,1-1-1-16,1-1-11 15,-3-1 6-15,3-2-5 16,1-1-6-16,1-4-6 16,2 1 6-16,2 0 0 15,3 0 22-15,0-1-11 16,0 0 0-16,-1-1-6 16,0 1-5-16,-3-1 6 15,2 1-6-15,0 1 11 16,1-2-6-16,6-1-5 15,1 2 0-15,2-2 0 16,-3 2-11-16,0-2 11 0,-2 1 6 16,-4-2-6-16,3 1 0 15,-2-1-11-15,2-2 22 16,0 0-22-16,3-2 16 16,1-2-5-16,2 1 0 15,0-1-11-15,3 0 11 16,-2 0 0-16,2-1 11 15,0 2-11-15,-2 0 6 16,2 0-6-16,-2 2 0 16,1 0 0-16,-3-1 5 15,0-2 1-15,-4 2 5 16,2-2-11-16,-2 1 5 16,2-3 12-16,-1 2-22 0,1-2 5 15,2 0 0 1,0 0 11-16,1 0-5 0,-2 1-6 15,-4 2 5-15,1 0-5 16,-4 0-5-16,0-1 5 16,1 1-6-16,1-3 12 15,4 2-1-15,1-2 12 16,0 0-17-16,1 0 0 16,-1 1-11-16,-1 1 11 15,0 1 0-15,0-2-6 0,-2-1 6 16,-1 0 0-1,6 0 0-15,1 0 0 0,5 0-11 16,3 0 0 0,0 0-1-16,2 0-4 0,1 0-12 15,-1-3-4-15,-4 0 21 16,-3 0-6-16,-4-1 7 16,1 0 10-16,4-3 5 15,2-2-5-15,8-1-11 16,3-1 11-16,5-2 0 15,-3 2-27-15,-1 1-4 16,-6 1 31-16,-4-1 15 16,-3 0-15-16,-3 1 0 15,0-2 6-15,1-2 9 0,2-1-15 16,3-1 11-16,4-2-5 16,-2-2-1-1,1-1-5-15,-1-1 0 0,-1 0 6 16,-4-3 21-16,-5 1-22 15,2 1 6-15,-6 0 16 16,1-1-21-16,-1-1 5 16,-3-1 5-16,-3-2-10 15,-2 0 5-15,-2-3 12 16,-3 1 22-16,-3 0-12 16,-2-1-10-16,0 3 34 15,-1-2-40-15,-1 0 18 16,0 0-35-16,-4 1 23 15,0 0-12-15,0 1 24 16,0 1-23-16,0 3 63 0,0-1-40 16,-7-2-17-16,0 2-18 15,-1-1 0-15,-3 0 0 16,3 0 0-16,-3 3 0 16,1 2 0-16,-2 2 0 15,-2 0 0-15,-3 2 0 16,0 0 0-16,-4 2 0 15,-3 2 0-15,1 2 0 16,-3 0 0-16,-4 0 0 16,-3 1 0-16,-2 1 0 15,0-2 0-15,0 2 0 16,-3-2 0-16,1 2 0 16,-5-1 0-16,6 4 0 0,2 0 0 15,3 1 0 1,4 0 0-16,2-1 0 0,0 0 0 15,-1-1 0-15,0 0 0 16,1 1 0-16,4 0 0 16,3 3 0-16,2-3 0 15,2 1 0-15,3 1 0 16,2 1 0-16,1-1 0 16,5 1 0-16,0 2 0 15,1-1 0-15,2 1 0 16,0 0-71-16,0 0-676 15,17 8-40-15,16 4 494 0</inkml:trace>
  <inkml:trace contextRef="#ctx0" brushRef="#br1" timeOffset="158242.93">24517 1999 4 0,'0'0'39'0,"0"0"-8"15,0 0-7-15,0 0-3 16,0 0 2-16,0 0 4 15,-81-34 11-15,81 33 11 16,0-3 16-16,0 2 26 0,0-2 32 16,4-2 36-16,12 0-71 15,9 2-55-15,8 3-9 16,9 1-18-16,7 0-2 16,1 4 12-16,4 11 25 15,4 6-5-15,2 3 16 16,4 5 22-16,0 5 18 15,-7 3 1-15,-8 4 85 16,-12-1-81-16,-11 5-59 16,-11 1 29-16,-5 4 18 15,-8 3 12-15,-2 3 18 16,0-5-16-16,-12-6-81 0,1-13-18 16,1-9 0-16,1-7 0 15,2-8 0-15,2-2 0 16,-1-3 0-16,-3 1 0 15,-1 1 0-15,-2 1 0 16,-3 0 0-16,4-3 0 16,5 0 0-16,3-3 0 15,2 0 0-15,1 0 0 16,0 0 0-16,0 0 0 16,0-9 0-16,10-2-541 15,8 0-496-15,2 2 725 0</inkml:trace>
  <inkml:trace contextRef="#ctx0" brushRef="#br1" timeOffset="158667.78">25070 2478 110 0,'0'0'54'16,"0"0"61"-16,0 0 53 16,0 0 112-16,0 0 198 15,0 0 40-15,0-32-194 0,0 32-324 16,0 0 0-16,0 0 0 16,0 13 0-16,0 13 0 15,0 9 0-15,0 5 0 16,-6 1 0-16,-3-4 0 15,-3-4 0-15,5-9 0 16,2-10 0-16,5-9 0 16,0-5 0-16,14 0 0 15,35-8 0-15,18-16 0 16,18-4 0-16,-6 0 0 16,-13 3 0-16,-17 6 0 15,-19 5 0-15,-14 6 0 16,-10 6 0-16,-6 1 0 15,0 1 0-15,0 0 0 16,-6 0-869-16,-15 3 17 0,-8-3 620 16</inkml:trace>
  <inkml:trace contextRef="#ctx0" brushRef="#br1" timeOffset="160961.66">21762 59 13 0,'0'0'53'15,"0"0"-8"-15,0 0 4 16,0 0 1-16,0 0 8 15,0 0 18-15,-8-51 1 16,-1 49 7-16,-3 2-13 0,-2 0-1 16,1 0-17-16,-6 0-17 15,-5 0-15-15,-9 0 2 16,-8 0-5-16,-6 0-18 16,-1 0 32-16,-4 0 8 15,-3 0 10-15,1 0 44 16,-1 0-56-16,1 0-17 15,4 0-13-15,-2 0 17 16,-6 0-16-16,-3 0-9 16,3 0 5-16,0 0 4 15,3 0 18-15,1 0-27 16,-4 0 27-16,2 0-22 0,3 0 0 16,5 0-5-1,5 0 13-15,2 0-8 0,-1 0 14 16,-4 0 1-16,-2 0-11 15,-4 0-4-15,2 0-5 16,5 0-5-16,-3 0 5 16,6 0 20-16,-1 0-20 15,6 0-10-15,4 0 10 16,5 0 0-16,1 0 0 16,6 0 25-16,0 0-35 15,-1 0 10-15,1 0 0 16,-3 0 0-16,0 0 5 15,-1 0-5-15,2 0 0 0,-1 5 0 16,1 8 5-16,2 4-5 16,1-2 0-16,-1 2 0 15,2 0 0-15,3-1-5 16,-1 1 0-16,5 1 5 16,2-1 0-16,-2 1 0 15,3 0 0-15,1 2-10 16,1 5 10-16,1-2 0 15,2 3 5-15,1 1-5 16,1-2 0-16,2 2-5 16,0 1 10-16,0 3 0 15,0 1-5-15,2 2-5 0,5 1 0 16,3-2 10-16,4-3-10 16,0-4 5-16,2 0-15 15,3-2 15-15,-1-3 0 16,4 1 20-16,1 1-15 15,1-3-5-15,1-1 0 16,3 0 0-16,4-1 0 16,1-2 0-16,0 1 0 15,1 0 5-15,0-1-5 16,-1 1 5-16,-2 2 0 16,0-2 0-16,-1 0 0 15,0-2-1-15,-3-1 11 16,3-2 1-16,1-2-16 0,3-2 20 15,1 1-20 1,-1 0 0-16,2 1 6 0,-2 3-6 16,-1-2 5-16,-3 2-5 15,-3-3 10-15,-2 0-10 16,-1-1 5-16,-3 2 1 16,0-2-6-16,-2 0-6 15,-1-1 6-15,1-2 0 16,0-1 11-16,3 1-11 15,3 0 0-15,5 0 0 16,1-1 0-16,2 1 0 16,3 1-16-16,0 0 16 15,1-1-5-15,0-3-5 0,1 2 10 16,0 0 0-16,5-2-6 16,1 1-4-16,2-1 10 15,3 1-16-15,0-1 16 16,1 3 0-16,-1-2-5 15,1-2 16-15,2-1-11 16,-2-1 10-16,4 0-10 16,-3 0 0-16,2 0 5 15,1 0-5-15,-3-3-5 16,0-1 5-16,-1-5 0 16,-5 2 0-16,1 0 5 15,-4-3 16-15,0 1-21 16,1-1-16-16,0-1 11 15,-1-2-31-15,1-1 17 0,-2-2 19 16,-4-3-10-16,3-1 10 16,-4-3 0-16,-3 0 0 15,-5-3 15 1,-4-2-6-16,-6 0 6 0,0-3 1 16,-6-3-6-16,-3 2 16 15,0-1-26-15,-6 0 52 16,-3 4-14-16,0-2 54 15,0-1-30-15,-5 1 22 16,-8-4-16-16,-2 0-27 16,0-2 10-16,2 0-28 15,-2 2 1-15,0 1 5 0,-1 3-12 16,-1 1 6-16,-4 2-11 16,-3 1 35-16,-1 1-47 15,-8-1 0-15,0-4 0 16,-1 1 0-16,1 2 0 15,2 0 0-15,3 9 0 16,-2 3 0-16,1 3 0 16,1 6 0-16,-5-2 0 15,-3 5 0-15,-6 1 0 16,-5 0 0-16,2 3-36 16,0-1 25-16,2 0 5 15,3-1 6-15,-2-1 11 16,5 1-11-16,5-4 12 0,7 0 18 15,8-2-30 1,3-1 0-16,5 1 0 0,1 0-18 16,2 2-63-16,3 3-41 15,3 3-288-15,0 0-230 16,8 3 177-16,17 8 237 16</inkml:trace>
  <inkml:trace contextRef="#ctx0" brushRef="#br1" timeOffset="161779.49">22249 468 33 0,'0'0'45'16,"0"0"-2"-16,0 0 10 16,0 0 11-16,74-87 4 15,-41 65-14-15,2 3 6 16,1 2 11-16,-2 2 26 15,-1 3-10-15,-3 7 11 16,-1 2-42-16,4 3-16 16,6 3-30-16,3 14 7 15,5 4-1-15,-2 4 25 16,0 0 0-16,-3 1-5 0,-7-4-11 16,-5 2 21-16,-3-1-19 15,-3 0 46-15,-4 2-16 16,-3 2-37-16,0 2 24 15,-2 3 3-15,-6 5-21 16,-3 3 21-16,-5-3-4 16,-1 1-5-16,0-3-6 15,-6-3-10-15,-7-1 17 16,-5-1 6-16,-3-1-17 16,1-2 18-16,0 0-18 15,1-3-5-15,3-2 6 16,3-6-23-16,3-3 5 15,0-3-5-15,6-4 34 16,1-4-5-16,0 0 52 0,1-1-40 16,1 1-47-16,-5 1 0 15,-1 3 0-15,-2 0 0 16,-5 3 0-16,4-2 0 16,2-1 0-16,2-4 0 15,5 0 0-15,1-2 0 16,0 0-163-16,0 0-231 15,0 0-290-15,0-3 234 16,0-7 219-16</inkml:trace>
  <inkml:trace contextRef="#ctx0" brushRef="#br1" timeOffset="162130.99">22914 917 175 0,'0'0'95'0,"0"0"153"15,0 0 143-15,0 0-122 16,0 0-139-16,0 0-130 16,3 34 24-16,-12 3 70 15,-11 6 136-15,-7 2-54 0,1-2 39 16,7-7-215-1,7-10 0-15,12-10 0 0,3-8 0 16,39-8 0-16,22 0 0 16,19-3 0-16,5-10 0 15,-15-2 0-15,-19 5 0 16,-23 1 0-16,-15 4 0 16,-12 3 0-16,-4 1 0 15,0 1 0-15,-12 3 0 16,-19 7-1528-16,-5-2 1135 15</inkml:trace>
  <inkml:trace contextRef="#ctx0" brushRef="#br0" timeOffset="166562.96">13223 5707 20 0,'0'0'65'16,"0"0"-4"-16,0 0 15 16,1-83 11-16,-1 68 58 0,0 3 50 15,0-1 113-15,0 1 67 16,0 4 33-16,-1 4-101 16,-1 4-307-16,2 0 0 15,-1 0 0-15,-1 0 0 16,1 1 0-16,1 19 0 15,0 6 0-15,0 14 0 16,0 4 0-16,0 5 0 16,6 8 0-16,-3 0 0 15,2 1 0-15,-2-2 0 16,0-4 0-16,-1-7 0 16,4-7 0-16,-3-8 0 15,2-8 0-15,-2-6 0 16,-2-6 0-16,2-6 0 15,-3-1 0-15,0-2 0 0,0-1 0 16,0 2 0-16,0-2-414 16,0 1-542-16,-15-1 516 15,-2 0 226-15</inkml:trace>
  <inkml:trace contextRef="#ctx0" brushRef="#br0" timeOffset="166858.54">12963 6066 80 0,'0'0'50'0,"0"0"35"16,0 0-10-16,0 0 0 15,0 0-18-15,0 0-37 16,94-11 29-16,-8 1 65 15,16-6-25-15,0 1-4 16,-10-1 1-16,-11 2-2 16,-22 6-39-16,-24 2-17 15,-23 6-28-15,-11 0 0 16,-1 0-9-16,-3 0-198 16,-15 7-85-16,-7 6 96 15,-2-3 32-15</inkml:trace>
  <inkml:trace contextRef="#ctx0" brushRef="#br0" timeOffset="169527.55">14415 5562 4 0,'0'0'47'0,"0"0"-2"16,0 0 7-16,0 0 8 15,-60-83 3-15,54 70 45 16,1 2 32-16,4 4 63 16,-1 4 88-16,2 2 49 15,0 1-49-15,0 0-80 16,0 0-118-16,0 0-93 15,0 14-18-15,11 13 18 16,11 11 99-16,7 10-81 0,3 7-18 16,6 5 0-1,-2 6 0-15,0 5 0 0,-4 0 0 16,-2-2 0-16,-1-5 0 16,-6-15 0-16,0-11 0 15,-8-11 0-15,-4-13 0 16,-5-10 0-16,-4-4 0 15,-2 0 0-15,0-7 0 16,0-14 0-16,-8-11 0 16,-6-8 0-16,-3-5 0 15,-1-2 0-15,1 7 0 0,0 5 0 16,1 13 0-16,-1 7 0 16,-1 10 0-16,2 5 0 15,-5 3 0-15,-3 21 0 16,-1 9 0-16,-5 6 0 15,-3 5 0-15,2-1 0 16,0-2 0-16,6-8 0 16,8-7 0-16,6-9 0 15,4-7 0-15,4-5 0 16,3-5 0-16,-2 0 0 16,2 0 0-16,0 0 0 15,0 0 0-15,0 0 0 16,0 0 0-16,0-3-152 15,11-1-964-15,7 1 579 0,10 1 336 16</inkml:trace>
  <inkml:trace contextRef="#ctx0" brushRef="#br0" timeOffset="169939.54">14964 6080 102 0,'0'0'107'0,"0"0"25"0,0 0 48 16,0 0-39 0,0 0 0-16,0 0-45 0,62 16 35 15,-57 16 35-15,-5 8 17 16,-3 7-23-16,-19 0-26 15,-5-2-50-15,1-8 3 16,4-10-12-16,7-13 29 16,11-7-80-16,4-7-24 15,0 0 0-15,0 0 0 16,19 0 0-16,12 1 0 16,8-1 0-16,3 0 0 15,-4 0 0-15,-9 0 0 16,-13 0 0-16,-6 0 0 0,-10 0 0 15,0 0 0 1,0 0 0-16,0 0 0 16,0 0-312-16,4 2-568 0,6-2 350 15,9 0 343-15</inkml:trace>
  <inkml:trace contextRef="#ctx0" brushRef="#br0" timeOffset="171191.59">15754 5475 22 0,'0'0'34'0,"0"0"-1"15,0 0 3-15,0 0 3 16,0 0 15-16,0 0-6 16,-14-26 13-16,11 18 39 15,-2-2 18-15,0 0 57 16,1-1 50-16,0-2 35 16,-1 3 30-16,1 1-16 15,1 1-14-15,0 1-242 16,0 2-18-16,1 0 0 15,1 2 0-15,1 3 0 16,0 0 0-16,0 0 0 16,0 0 0-16,0 0 0 0,0 8 0 15,6 16 0 1,14 12 0-16,8 12 0 0,7 9 0 16,2 5 0-16,5 3 0 15,3 5 0-15,-3 2 0 16,-3 1 0-16,-5-7 0 15,-6-9 0-15,-7-14 0 16,-7-15 0-16,-6-12 0 16,-3-9 0-16,-3-7 0 15,-2 0 0-15,0-3 0 16,0-13 0-16,0-8 0 16,-15-8 0-16,0-7 0 15,-6-7 0-15,0 1 0 16,0 4 0-16,-1 10 0 15,4 11 0-15,3 9 0 0,0 7 0 16,-1 4 0-16,-5 5 0 16,-3 19 0-16,-6 12 0 15,-5 1 0-15,-5 8 0 16,2-1 0-16,-1-2 0 16,7-9 0-16,10-7 0 15,10-11 0-15,5-7 0 16,4-5 0-16,3-3 0 15,0 0 0-15,0 0 0 16,0 0 0-16,0-2 0 16,0-7 0-16,1-1-798 15,32 3-53-15,13 2 593 16</inkml:trace>
  <inkml:trace contextRef="#ctx0" brushRef="#br0" timeOffset="171603.17">16466 6029 179 0,'0'0'125'0,"0"0"193"15,0 0 284 1,0 0 52-16,0 0-485 0,0 0-169 16,1-29 0-16,-1 39 0 15,0 16 0-15,0 11 0 16,2 8 0-16,-2 3 0 16,0 2 0-16,0-2 0 15,0-9 0-15,1-6 0 16,1-12 0-16,-2-8 0 15,0-10 0-15,0-3 0 16,0 0 0-16,2 0 0 16,-1 0 0-16,-1 0 0 0,3 0 0 15,3-13 0 1,3-9 0-16,4-3 0 0,3-3-1135 16,-2-3 402-16</inkml:trace>
  <inkml:trace contextRef="#ctx0" brushRef="#br0" timeOffset="173834.05">17181 4946 44 0,'0'0'47'16,"0"0"13"-16,0 0 5 15,0 0 6-15,0 0-1 16,0 0 14-16,-2-16-22 0,-11 43-43 15,-5 21 45-15,-6 21 57 16,-3 21-2-16,2 16-15 16,4 6 38-16,5 2 5 15,11-4-39-15,5-7-46 16,2-12-41-16,20-13 37 16,8-14 2-16,6-18-33 15,2-13 68-15,3-13 18 16,-4-8-21-16,-7-5 12 15,-11-5-16-15,-7-1-88 16,-9-1 0-16,-3 0 0 16,0 0 0-16,0 0-18 0,0 0-456 15,-9 0-287-15,-12-11 256 16,-10-21 216-16</inkml:trace>
  <inkml:trace contextRef="#ctx0" brushRef="#br0" timeOffset="175173.75">17375 5599 52 0,'0'0'56'15,"0"0"3"-15,0 0 9 16,0 0 16-16,0 0 28 16,0 0 15-16,-11 0 40 0,10 0 20 15,1 0 33-15,0 0-15 16,0 0-14-16,0 0-18 15,0 0-59-15,4-1-34 16,21-2-51-16,16-1-29 16,14-3 123-16,3 1-123 15,-10-1 0-15,-13 3 0 16,-16 1 0-16,-10 3 0 16,-6 0 0-16,-3 0 0 15,0 0 0-15,0 0 0 16,0 0-42-16,0 0-206 0,0 0-104 15,0 0-147 1,1 0 101-16,11 0 164 0,9 0 106 16,3 0 29-16</inkml:trace>
  <inkml:trace contextRef="#ctx0" brushRef="#br0" timeOffset="175551.17">17925 5372 68 0,'0'0'50'0,"0"0"51"0,0 0 30 15,0 0 116-15,0 0 128 16,0 0 176-16,-1-62-27 16,1 62-524-16,0 0 0 15,-2 0 0-15,2 0 0 16,0 10 0-16,0 15 0 15,0 10 0-15,2 9 0 16,4 3 0-16,-2 2 0 16,-1-2 0-16,1-5 0 15,-1-10 0-15,0-6 0 16,-1-9 0-16,0-9 0 16,-2-2 0-16,0-5 0 15,0-1 0-15,0 0 0 16,0 0 0-16,0 0 0 15,0 0 0-15,0 0 0 0,0-1 0 16,4-18-958-16,1-10 160 16,4-15 558-16</inkml:trace>
  <inkml:trace contextRef="#ctx0" brushRef="#br0" timeOffset="175902.23">18006 4961 88 0,'0'0'62'0,"0"0"21"0,0 0 1 16,0 0-44 0,107 27 50-16,-49 20 83 0,1 13 24 15,-6 16 29-15,-11 10 100 16,-12 7-11-16,-15 6 6 15,-15-3-279-15,0-3-42 16,-12-8 0-16,-9-6 0 16,0-10 0-16,-1-9 0 15,3-15 0-15,2-14 0 16,2-11 0-16,8-12 0 16,1-4 0-16,3-4 0 15,3 0 0-15,-4 0 0 16,-3-1 0-16,1-16 0 0,3-8-318 15,3-11-758 1,9-9 631-16</inkml:trace>
  <inkml:trace contextRef="#ctx0" brushRef="#br0" timeOffset="176430.66">18901 4989 60 0,'0'0'71'0,"0"0"14"15,0 0 58-15,0 0 93 16,0 0 4-16,0 0-163 15,-35 19-40-15,13 48 243 0,-3 18-14 16,3 9-32-16,8 1-27 16,9-2-96-16,5-7-111 15,11-10 0-15,14-7 0 16,5-6 0-16,2-10 0 16,-4-6 0-16,-1-8 0 15,-8-12 0-15,-2-11 0 16,-8-11 0-16,-6-3 0 15,-2-2 0-15,2 0 0 16,4 0-595-16,1-14-122 16,-1-9 225-16,0-2 264 15</inkml:trace>
  <inkml:trace contextRef="#ctx0" brushRef="#br0" timeOffset="176757.34">19214 5289 170 0,'0'0'100'16,"0"0"197"-16,0 0 195 16,0 0 122-16,0 0-240 15,0 0-374-15,0-12 0 16,5 49 0-16,5 9 0 0,2 4 0 15,-1-2 0-15,-2-3 0 16,1-3 0-16,-4-3 0 16,-2-10 0-16,1-6 0 15,0-9 0-15,-4-4 0 16,2-6 0-16,-2-2 0 16,-1-2 0-16,0 0-272 15,0 1-577-15,-15-1 352 16,-4 0 266-16,-2 0 93 15</inkml:trace>
  <inkml:trace contextRef="#ctx0" brushRef="#br0" timeOffset="176945.89">18995 5578 137 0,'0'0'53'16,"0"0"32"-16,0 0-38 15,98-20-10-15,-39 16-10 16,11-2 0-16,6 0-25 16,5-2-2-16,-3-1-84 15,-10 0-29-15,-15-4-20 16</inkml:trace>
  <inkml:trace contextRef="#ctx0" brushRef="#br0" timeOffset="177314.53">19802 5338 79 0,'0'0'92'0,"0"0"59"16,0 0 124-16,0 0 225 16,0 0 92-16,0 0-234 15,0-71-358-15,0 71 0 16,0 0 0-16,0 0 0 15,-1 0 0-15,1 4 0 16,0 19 0-16,0 12 0 16,0 11 0-16,-2 6 0 15,-4 2 0-15,-1-1 0 0,2-3 0 16,1-7 0 0,4-3 0-16,0-9 0 0,0-9 0 15,0-6 0-15,0-9 0 16,0-4 0-16,0-2 0 15,0-1 0-15,0 0 0 16,0 0 0-16,1 0 0 16,5-17-637-16,6-14-332 15,0-22 666-15</inkml:trace>
  <inkml:trace contextRef="#ctx0" brushRef="#br0" timeOffset="177619.72">19948 4905 153 0,'0'0'24'0,"0"0"29"16,112 70 23-16,-53-5 37 16,-3 16 43-16,-8 15 39 15,-12 8 53-15,-11 3 46 16,-15-1-18-16,-10-4-15 15,0-6-63-15,-17-7-198 16,-6-16 0-16,-1-17 0 16,7-18 0-16,6-18 0 0,5-11 0 15,4-8 0-15,1-1 0 16,-2 0 0-16,-3 0 0 16,-3-7 0-16,0-6-828 15,-3-7 14-15,3-5 541 16</inkml:trace>
  <inkml:trace contextRef="#ctx0" brushRef="#br0" timeOffset="182564.44">21012 4871 20 0,'0'0'68'15,"0"0"-30"-15,0 0 19 0,0 0 14 16,0 0 23-16,0 0 34 16,0 0-29-16,0 0-14 15,-56 20-12-15,21 26-45 16,-2 17 56-16,7 8 84 15,13 4-26-15,10 2-14 16,7-3 15-16,2 1-14 16,14-3 5-16,5-1-83 15,0-7-34-15,1-7 35 16,3-9-35-16,-1-10 12 16,0-7-6-16,-3-9 0 15,-3-6-23-15,-8-8-6 16,-5-5 1-16,-2-1-1 0,-3-2 6 15,0 0-6 1,2 0-5-16,6-4-172 0,6-12-80 16,5-14-394-16,4-8 164 15,-3-11 308-15</inkml:trace>
  <inkml:trace contextRef="#ctx0" brushRef="#br0" timeOffset="184274.64">21555 5094 32 0,'0'0'45'0,"0"0"13"16,0 0 5-16,0 0 11 16,0 0 36-16,0 0 43 0,0-7 29 15,-9 14 3-15,-7 20-81 16,-6 16-104-16,-8 17-4 16,-2 3 4-16,4-1 16 15,7-7-8-15,5-10-4 16,7-10-4-16,6-12 0 15,3-10-4-15,0-8-13 16,0-3 6-16,6-2-27 16,23 0 35-16,16 0 3 15,14 0 22-15,2 0 25 16,-3-3-39-16,-8 2-4 16,-11-2 1-16,-10 3-5 15,-12-2 4-15,-8 1-4 16,-4-1-17-16,0-3 5 0,-2-3 12 15,1-2 41-15,-1-1 14 16,-3-4 18-16,0-1-11 16,0 2 52-16,0 1 95 15,0 1 28-15,0 4 1 16,-3 2-238-16,2 5 0 16,1 1 0-16,0 0 0 15,-2 0 0-15,2 3 0 16,0 19 0-16,0 12 0 15,0 11 0-15,0 3 0 16,0 1 0-16,0-7 0 16,0-8 0-16,0-10 0 0,2-11 0 15,-1-6 0-15,2-7 0 16,-2 0 0-16,-1 0 0 16,2 0 0-16,-2 0 0 15,1 0 0-15,4-7 0 16,2-5-307-16,4-7-764 15,2 1 630-15,4 0 213 16</inkml:trace>
  <inkml:trace contextRef="#ctx0" brushRef="#br0" timeOffset="184708.98">22132 5300 31 0,'0'0'57'15,"0"0"11"-15,0 0 4 16,0 0 43-16,0 0 77 0,0 0 96 16,-17-26 128-1,17 26-61-15,0 0-65 0,0 12-127 16,17 12-163-16,13 9-30 16,12 9 30-16,7 0 30 15,1-1-30-15,-3-5 0 16,-6-2 0-16,-12-8 0 15,-6-6 0-15,-11-6 0 16,-6-8 0-16,-5-4 0 16,-1-2-30-16,0 0-415 15,0-4 19-15,-6-16 10 16,-7-10 46-16,0-5 166 16</inkml:trace>
  <inkml:trace contextRef="#ctx0" brushRef="#br0" timeOffset="184965.53">22416 5236 37 0,'0'0'58'16,"0"0"17"-16,0 0-2 15,0 0-31-15,0 0-22 16,-39 84 17-16,18-39 62 16,-2 6 23-16,-6 1 53 15,-2-2-11-15,3-4-2 16,6-10 3-16,6-10-57 15,7-12 2-15,6-8-12 0,3-5-49 16,0-1-44 0,0 0 18-16,0 0 11 0,0 0-34 15,6-1-319-15,12-9-248 16,8-9 112-16,6-5 242 16</inkml:trace>
  <inkml:trace contextRef="#ctx0" brushRef="#br0" timeOffset="185336.55">22683 5309 111 0,'0'0'71'0,"0"0"29"15,0 0-8-15,0 0-58 0,0 0-30 16,0 0 36-16,70 111 9 15,-70-63-15-15,-12 7 11 16,-17 3 26-16,-9-3-5 16,4-10-13-16,9-13-20 15,12-15-16-15,10-9 5 16,3-8-9-16,20 0-13 16,31 0 41-16,19 0-21 15,10-9 210-15,-9 3-118 16,-15 3-62-16,-18 3-36 15,-16 0-14-15,-10 0-10 16,-11 0-19-16,-1 0-10 16,0 5-141-16,-4 2 2 15,-13 1 68-15,-5 1-4 0,-3-5-107 16,3-4 52-16,5 0 36 16</inkml:trace>
  <inkml:trace contextRef="#ctx0" brushRef="#br0" timeOffset="185870.81">23474 5276 34 0,'0'0'104'0,"0"0"-7"0,0 0 98 15,0 0 123-15,0 0 344 16,0 0-113-16,0-24-461 16,0 38-88-16,0 13 0 15,0 8 0-15,4 7 0 16,2 3 0-16,0-1 0 15,0 0 0-15,0-3 0 16,3-3 0-16,0-5 0 16,-3-9 0-16,0-8 0 15,-1-7 0-15,-4-5 0 16,1-2 0-16,-2-2 0 16,0 0-140-16,0 0-657 0,-2 0 156 15,-19-13 378-15,-7-8 102 16</inkml:trace>
  <inkml:trace contextRef="#ctx0" brushRef="#br0" timeOffset="186048.72">23292 5509 86 0,'0'0'104'0,"0"0"-22"15,101-24 9-15,-31 14-34 16,14 0 20-16,3 1-32 15,1 3-45-15,-13 4-48 16,-13-1-143-16,-24-1 45 0,-11-2-3 16</inkml:trace>
  <inkml:trace contextRef="#ctx0" brushRef="#br0" timeOffset="186577.68">24036 5218 89 0,'0'0'62'0,"0"0"28"16,0 0 19-16,0 0 43 15,0 0-5-15,93-58-8 16,-63 58-72-16,1 11-33 15,-6 13 3-15,-7 5-29 16,-7 6 0-16,-10 2 10 16,-1 2 13-16,-9 2-24 15,-15-4 4-15,-2-6 6 16,1-9-17-16,8-10-43 16,6-6-10-16,10-6 15 15,1 0 25-15,0 0 13 16,0 0 27-16,1 0 1 15,11-3-28-15,9-2-59 0,6 4-37 16,4 1 27 0,0 0 39-16,1 0 14 0,-2 7 7 15,-5 9 0-15,-2 3-2 16,-10 5 5-16,-7 5-7 16,-6 0 0-16,-2 2 13 15,-18 0 9-15,-9-1 21 16,-4-6 20-16,2-7-9 15,4-3-1-15,6-10-13 16,6-4-10-16,3 0-5 16,4-4-12-16,8-10-73 15,0-3-156-15,16-7-7 16,18-6 45-16</inkml:trace>
  <inkml:trace contextRef="#ctx0" brushRef="#br0" timeOffset="194945.48">24553 5290 41 0,'0'0'41'16,"0"0"12"-16,0 0 5 15,0 0 1-15,0 0 40 16,0 0 49-16,-24-20 19 16,24 20 105-16,0 0 0 15,0 0-98-15,0 3-106 0,2 17-68 16,21 8-104 0,11 9 88-16,9 1 16 0,4-3 26 15,2-2-21 1,-4-6 11-16,-4-5 5 0,-9-5-5 15,-14-7-11-15,-5-6-10 16,-7-4 5-16,-3 0-94 16,3 0-298-16,-3-4 20 15,0-16 117-15,-3-9 96 16</inkml:trace>
  <inkml:trace contextRef="#ctx0" brushRef="#br0" timeOffset="195172.99">24896 5231 23 0,'0'0'89'0,"0"0"-12"16,0 0 13-16,0 0-23 15,0 0-38-15,-94 107 107 16,52-53 6-16,-2-1 28 16,3-3-25-16,10-13-3 15,11-11-83-15,7-9-18 16,8-10-32-16,5-4-9 15,0-3-9-15,6 0-203 16,24 0-168-16,9-14 76 16,13-10 102-16</inkml:trace>
  <inkml:trace contextRef="#ctx0" brushRef="#br0" timeOffset="195501.51">25355 5204 77 0,'0'0'84'15,"0"0"39"-15,0 0 111 16,0 0 90-16,0 0-102 16,0 0-122-16,-7 86-68 15,7-45 188-15,0 1-37 16,0-2 96-16,0-4-110 15,7-3-169-15,2-6 0 16,-5-6 0-16,-1-6 0 16,-3-6 0-16,2-3 0 0,-2-5 0 15,1 0 0-15,-1-1 0 16,0 0 0-16,0 0 0 16,0 0 0-16,2 0-386 15,-2-7-389-15,0-16 297 16,-8-6 217-16</inkml:trace>
  <inkml:trace contextRef="#ctx0" brushRef="#br0" timeOffset="197409.31">25601 4963 88 0,'0'0'56'0,"0"0"26"15,0 0 22-15,0 0 27 16,0 0 18-16,0 0-32 16,18 12-74-16,18 23-43 15,15 15 0-15,4 8 72 16,0 8 35-16,-10 3-1 15,-15 6 8-15,-15 0 25 16,-15-2-31-16,0-4-29 16,-12-10-2-16,-12-10-5 15,3-16-4-15,3-10-23 0,5-12 24 16,8-6-28-16,2-5 5 16,2 0 6-16,1 0 6 15,0 0-34-15,0 0-24 16,0 0-59-16,0-10-273 15,0-8-322-15,4-8-9 16,1-6 428-16</inkml:trace>
  <inkml:trace contextRef="#ctx0" brushRef="#br0" timeOffset="201339.08">22871 4562 57 0,'0'0'37'16,"0"0"10"-16,0 0 0 16,0 0 7-16,0 0 14 15,0 0 3-15,0 0 30 0,0 0 7 16,3-48-16 0,0 48-23-16,4 0-59 0,11 0-10 15,10 3 0-15,8 8 30 16,3 4-21-16,-1 5 11 15,-8 4 2-15,-8 3-5 16,-9 6-14-16,-7 6 10 16,-6 6-13-16,-6 3 0 15,-16-2 11-15,-5-3-8 16,0-8-3-16,3-9 0 16,9-9 0-16,5-9 10 15,6-7 7-15,4-1-7 16,0 0 70-16,0-2 101 15,0-17 37-15,1-10-218 0,18-6-5 16,7-6-32-16,6-2 17 16,3 2-1-16,1 5 2 15,0 0 14-15,-5 6-5 16,-3 3 20-16,-4 3-10 16,-7 5 0-16,-4 3 14 15,-6 7 1-15,-2 3-5 16,-2 3-4-16,-2 3 20 15,-1 0-11-15,0 0-15 16,0 0-31-16,0 8-39 16,-4 8 65-16,-10 7 5 15,-2 4 10-15,1-1 24 16,2 3-34-16,5-4 26 0,4 2-16 16,2-3 1-1,2-1 9-15,0-4 1 0,0 0-15 16,2-4-1-16,4-1-5 15,-2-4 0-15,-1-4 5 16,0-3-5-16,3-2 0 16,3-1-21-16,6 1-121 15,7-1-172-15,7 5-106 16,-1-2 153-16,-3 1 119 16</inkml:trace>
  <inkml:trace contextRef="#ctx0" brushRef="#br0" timeOffset="201688.73">23505 4752 56 0,'0'0'66'0,"0"0"-10"15,0 0-14-15,0 0-15 16,0 0-11-16,0 0 22 15,64 25-4-15,-57-3 9 16,-7 3-6-16,0-1-8 16,0-1-12-16,-7-9-7 15,4-7 3-15,3-4-11 0,0-3 14 16,0 0 57 0,15 0 16-16,12 0-23 0,3-2 43 15,1-4-59-15,-5 1-40 16,-10 3 0-16,-5 0-7 15,-5 1-3-15,-2 1-30 16,-4 0-114-16,1 0-27 16,-1-2-13-16,0-2 50 15,0-3 3-15</inkml:trace>
  <inkml:trace contextRef="#ctx0" brushRef="#br0" timeOffset="202717.55">22969 4302 60 0,'0'0'38'0,"0"0"12"15,0 0-7-15,0 0 5 0,0 0 3 16,0 0 7-16,0 0 2 16,-47 4 10-16,47-4-3 15,1 0 12-15,34 0-14 16,27-3-34-16,25-5 0 16,11-1 3-16,-7 2-13 15,-22-1-4-15,-27 4 2 16,-20 1 18-16,-15 2-17 15,-7 1 4-15,0 0-9 16,0 0-15-16,-13 0-4 16,-8 3 0-16,-3 5 4 15,2 0-157-15,7-1-100 16,7 2 43-16,7-4 81 0,1-2 2 16</inkml:trace>
  <inkml:trace contextRef="#ctx0" brushRef="#br0" timeOffset="203254.51">24054 4672 164 0,'0'0'34'16,"0"0"58"-16,0 0 52 15,0 0-15-15,0 0 0 16,0 0 5-16,3-13-54 16,-3 13-18-16,0 0-28 15,0 0-6-15,0 0 14 16,0 0 27-16,0 0 48 15,0 0 25-15,0-4 57 16,3-3 23-16,0 0-124 16,3 0-58-16,-3 3-5 15,0 1-35-15,-2 3 0 0,-1 0-35 16,0 0-17 0,0 4 0-16,0 7 23 0,0 5 24 15,0-1 10-15,-1-1 7 16,-8-3-6-16,5-6 11 15,1-3 17-15,1-2 36 16,-1 0 12-16,0 0-82 16,-1-5 0-16,1-3 0 15,0 1 0-15,3-2 0 16,-2-1 0-16,2 2 0 16,0 2 0-16,0-1 0 15,2 4-442-15,14 0-657 16,2-1 737-16</inkml:trace>
  <inkml:trace contextRef="#ctx0" brushRef="#br0" timeOffset="203930.68">24274 4487 83 0,'0'0'66'0,"0"0"18"15,0 0 25-15,0 0 35 0,0 0 16 16,0 0 29-16,67-50-75 15,-34 52 17-15,4 15 13 16,-5 6-10-16,-5 4-45 16,-9 3-30-16,-6 4-26 15,-7 5-17-15,-5 0 1 16,0-1-6-16,-12-4 17 16,0-9-17-16,4-12 17 15,5-9-22-15,3-4 16 16,0 0 35-16,0-10 34 0,2-17 130 15,13-3-221 1,9-7 0-16,2-2-13 0,6 4-4 16,-4 0 17-16,0 0 0 15,-6 7-12-15,-5 5 12 16,-5 7 6-16,-6 6 0 16,-1 5 0-16,-5 4 18 15,0 1-24-15,0 0 0 16,0 0-13-16,0 0-4 15,0 0 0-15,0 0 5 16,0 0-5-16,-2 8-30 16,-5 9 47-16,-1 7 0 15,1 3 105-15,1 1-87 0,0 1-18 16,5 0 0 0,1-3 0-16,0 0 0 0,0-2 0 15,1-1 0-15,6 1 0 16,2-3 0-16,2-1 0 15,7-5 0-15,4-3 0 16,4-3-369-16,5-3-454 16,4-2 312-16,-3-4 308 15</inkml:trace>
  <inkml:trace contextRef="#ctx0" brushRef="#br0" timeOffset="204223.01">24978 4609 97 0,'0'0'86'16,"0"0"39"-16,0 0 130 15,0 0 173-15,0 0 38 16,0 0-160-16,4-22-162 16,-4 37-98-16,2 2 35 15,2 9-68-15,2 1-13 16,-3 0 0-16,-2-3 0 15,2-6 0-15,-1-5 0 16,-2-5 0-16,1-3 0 16,-1-5 0-16,0 0 0 15,0 0 0-15,0 0-244 16,0 0-550-16,0-5 229 0,-9-20 349 16</inkml:trace>
  <inkml:trace contextRef="#ctx0" brushRef="#br0" timeOffset="204549.14">24302 4200 63 0,'0'0'58'15,"0"0"5"-15,0 0 14 16,0 0-3-16,0 0 35 0,0 0 25 16,92-13-81-16,-21 3-22 15,4 0 6-15,-6 3 15 16,-15 1 9-16,-17 2-11 16,-13 0 7-16,-15 4 15 15,-7-2 1-15,-2 2-9 16,0 0-23-16,0 0-41 15,-17 0-143-15,-7 2-83 16,-7 10-50-16,-7-3 30 16,5-7 81-16</inkml:trace>
  <inkml:trace contextRef="#ctx0" brushRef="#br0" timeOffset="206480.57">25014 4031 8 0,'0'0'34'0,"0"0"-2"16,0 0-13-1,0 0 2-15,0 0-1 0,0 0 3 16,-5-60-6-16,-1 52 0 15,-3 0 2-15,-4-1-1 16,-4 4-6-16,-4-2 1 16,-4 3-3-16,-5-2-1 15,-4 0 4-15,-1 0 0 16,-3-1 3-16,-2-2 4 16,-1 2-2-16,-2 0 1 15,-5 0 13-15,-4-1-4 16,-5 3-12-16,-7 0 4 15,2 3-5-15,-3 0-7 16,3 1-7-16,-2 1 2 16,1 0 5-16,-1 0-8 0,-1 0 6 15,3 0 5-15,2 0 2 16,4 0 2-16,-1 1-3 16,0 2 0-16,-1 0-5 15,0 1 5-15,-4 3 5 16,3 2-14-16,-1-1 3 15,-3 4 0-15,-1-2 3 16,-1 0-2-16,2 1-5 16,5 0 0-16,7 1-2 15,6 1 0-15,2 2 0 16,1-1-2-16,-1 3-3 16,-2 1 5-16,-1 2 0 0,0 1 3 15,1 1-3-15,2-1 0 16,4-1 0-16,2 2 0 15,5-4 0-15,1 1 0 16,3 0 0-16,2 1 0 16,1 0 0-16,1 2 0 15,3 0 13-15,0 3-11 16,2-1-2-16,4 2 0 16,-1 1 0-16,5 0 0 15,0 3 2-15,1-4 1 16,4 1 3-16,0 0-1 15,2-3 8-15,1 1-9 0,1 0-1 16,2 1 5-16,0 1-6 16,0 3-2-16,0-1 3 15,0 2-3-15,3-6-3 16,5-3 1-16,2-5-3 16,2-1 5-16,2-1 5 15,0-2-5-15,1 1 0 16,5-2 0-16,-2 2 0 15,4 2 0-15,0 0 2 16,1 2 1-16,2-1 5 16,1 0-8-16,-1-1-6 15,3 2-1-15,1-6 4 16,-1 3 3-16,3-6 5 16,2 0-2-16,1-1-1 0,2 0-2 15,2-2 3-15,2 1-3 16,-1 0 3-16,-2 2-3 15,-1-3 0-15,0 4 0 16,5-5 0-16,9 0 0 16,11-3-11-16,6-2-28 15,3 0 34-15,-4 0-26 16,-7 0 10-16,-5 0 21 16,-5 0-6-16,-1 0 2 15,-2 0-1-15,0-2 3 16,-1-1 2-16,4 1 0 15,1 1 4-15,-1 1-4 16,0 0-6-16,-1 0-3 0,-2 0 9 16,-1 0 9-1,-2 0-7-15,-1 0-2 0,-3 0 2 16,0 0 0-16,2 0 0 16,3 0-1-16,3 0-1 15,3 0 0-15,2 0 6 16,1 0-4-16,-3 0-2 15,-1 0-8-15,-3-2 8 16,0-6 0-16,2-2 0 16,5-3 0-16,5-3 0 15,3-2-1-15,2 2-7 0,-5-1 8 16,-6 2-2 0,-7 0 2-16,-6 1 0 0,-2-2 2 15,-6 0 4-15,2-4-1 16,1-5-1-16,0 0 0 15,2-2-4-15,-1 1 2 16,-2-3 0-16,-5 0 1 16,-4-1 1-16,-8-1 4 15,-4 0 5-15,-3 1 5 16,-1 0-2-16,0 1-1 16,-3-2-10-16,-2 0 0 15,-3 0-2-15,0 0 7 16,0 1 5-16,-11 1 14 15,-10-1 5-15,-5 2-16 0,-10 1-18 16,-5 1 6-16,-2 3-6 16,0 0 3-16,1 0 5 15,4 1-8-15,0-1 0 16,1 1 6-16,1-2-3 16,0-1 17-16,2-1 0 15,0 1 13-15,-4 0-5 16,1 3-28-16,-2 4 30 15,2 1-18-15,4 5 7 16,5 2-4-16,0 6 5 16,3 0-20-16,0 4 0 15,1 0 0-15,7 0-28 16,6 0-98-16,8 8-115 0,3 7-16 16,15 3 109-1,25 0 32-15</inkml:trace>
  <inkml:trace contextRef="#ctx0" brushRef="#br0" timeOffset="207081.47">25406 4450 46 0,'0'0'45'16,"0"0"9"-16,0 0-9 15,0 0-4-15,9-75 3 16,13 59-11-16,9-1 9 15,8 0 13-15,7 1 11 16,10 5-3-16,5 2-15 16,1 6-6-16,0 3-15 15,-8 0-9-15,-5 12 2 16,-4 6-10-16,2 5 11 16,-2 5 12-16,1 4 8 0,-5 5 0 15,-9 6 10-15,-5 5-7 16,-8 7 5-16,-6 6 44 15,-12 3 8-15,-1 0 34 16,0-4 9-16,-18-9-8 16,-4-1 28-16,-4-7 20 15,1-5-73-15,1-3-111 16,5-10 0-16,5-7 0 16,7-7 0-16,2-8 0 15,5-3 0-15,0 0 0 16,0 0 0-16,0 0 0 15,0 0 0-15,0 0 0 0,0 0 0 16,0 0 0-16,0 0 0 16,0 0 0-16,0 0-24 15,2-3-948-15,2-7 267 16,-1-3 511-16</inkml:trace>
  <inkml:trace contextRef="#ctx0" brushRef="#br0" timeOffset="207439.51">26007 4837 69 0,'0'0'82'0,"0"0"32"16,0 0 82-16,0 0 86 15,0 0 9-15,0 0-124 0,4-20-56 16,4 41-86-16,1 9 128 15,0 9 58-15,-3 8-51 16,-6 5 26-16,0 2-186 16,-7-6 0-16,2-11 0 15,5-16 0-15,0-13 0 16,34-8 0-16,25-1 0 16,18-20 0-16,5-6 0 15,-4 1 0-15,-17 4 0 16,-15 4 0-16,-16 7 0 0,-15 5 0 15,-12 3 0 1,-3 3 0-16,0 0 0 0,0 0 0 16,-12 10-1056-16,-9-2 366 15,-4-6 419-15</inkml:trace>
  <inkml:trace contextRef="#ctx0" brushRef="#br0" timeOffset="209017.19">13731 7474 3 0,'0'0'156'16,"0"0"-112"-16,0 0 39 15,-1-83 17-15,-7 62 62 16,0 3 30-16,3 4 94 16,2 4 25-16,2 4 25 15,1 6-38-15,0 0-222 16,0 0-76-16,0 0 0 16,0 0 0-16,0 16 0 15,0 9 0-15,0 9 0 0,0 7 0 16,0 7 0-1,-2 4 0-15,-1 5 0 0,3-1 0 16,0-1 0-16,0-4 0 16,0-9 0-16,0-8 0 15,0-10 0-15,0-10 0 16,0-8 0-16,0-4 0 16,0-2 0-16,0 0 0 15,0 0 0-15,3 0 0 16,0 0-684-16,-3-2-136 15,0-11 448-15</inkml:trace>
  <inkml:trace contextRef="#ctx0" brushRef="#br0" timeOffset="209238.6">13400 7751 105 0,'0'0'49'15,"0"0"-2"-15,103-23 22 16,-19 5 14-16,13-1 18 16,0 2 0-16,-12 2-32 15,-18 7-27-15,-24 5-28 16,-18 3-14-16,-14 0-64 16,-8 0-103-16,0 6-13 15,-3 2 73-15,0-1-35 16</inkml:trace>
  <inkml:trace contextRef="#ctx0" brushRef="#br0" timeOffset="210949.1">14819 7241 62 0,'0'0'67'0,"0"0"-31"16,0 0 36-16,-39-73 5 15,35 62 60-15,1 3 61 16,1 2 151-16,2 3-10 0,0 2-88 16,0 1-64-16,0 0-130 15,0 0-57-15,0 2-29 16,0 18-73-16,14 8 79 16,6 12 23-16,7 9 34 15,2 6 57-15,3 7-16 16,3 6-17-16,-1 0-18 15,-1 1-22-15,-3-4-12 16,-2-8-6-16,-8-8 0 16,-4-13 5-16,-5-12-5 15,-7-11 0-15,0-7-17 16,-4-6 17-16,0 0 12 16,0-1 35-16,0-19-47 15,-5-12 0-15,-9-7 0 16,-4-5 0-16,2 5 0 15,-1 8 0-15,7 12 0 0,2 9 0 16,4 8 0-16,0 2 0 16,-1 0-53-16,-4 1-40 15,-7 17 64-15,-7 9 12 16,-4 7-6-16,-6 7 29 16,1 2-6-16,-4 0 29 15,0-2-29-15,7-7 5 16,9-12 1-16,5-9-6 15,11-8 0-15,2-5 12 16,2 0 28-16,0 0 41 16,0-3-81-16,2-7-162 0,14-3-723 15,12 3 252 1,6 0 410-16</inkml:trace>
  <inkml:trace contextRef="#ctx0" brushRef="#br0" timeOffset="211280.23">15480 7886 119 0,'0'0'28'0,"0"0"31"15,0 0 0-15,0 0-31 0,0 0 38 16,-21 84 19-1,2-51-2-15,2-1-1 0,2-10-14 16,8-8-28-16,5-8 13 16,2-6-3-16,11 0 148 15,30 0 13-15,21 0 176 16,8-6-119-16,-7 0-170 16,-21 2-92-16,-19 1-6 15,-15 1 0-15,-7 0-12 16,-1 2-149-16,0-3-169 15,0-3-293-15,0-8 192 16,0-11 158-16</inkml:trace>
  <inkml:trace contextRef="#ctx0" brushRef="#br0" timeOffset="211907.98">16145 7081 101 0,'0'0'73'0,"0"0"17"15,-18-78 47 1,11 53 120-16,3 1 119 0,1 8 69 16,3 6-23-16,0 6-276 15,0 4-146-15,0 0 0 16,0 14 0-16,13 25 0 16,18 17 0-16,10 14 0 15,5 10 0-15,0 2 0 16,-2 2 0-16,-6-2 0 15,-7-6 0-15,-6-13 0 0,-8-14 0 16,-5-16 0 0,-5-13 0-16,-4-10 0 0,-3-9 0 15,0-1 0-15,0 0 0 16,0-15 0-16,0-12 0 16,-13-5 0-16,-2 0 0 15,-3 3 0-15,3 8 0 16,1 7 0-16,0 8 0 15,-2 6 0-15,-2 0 0 16,-5 4 0-16,-5 17 0 16,-5 7 0-16,-4 8 0 15,-6 0 0-15,-5 1 0 16,0-3 0-16,5-9 0 16,10-8 0-16,11-8 0 15,13-6 0-15,6-3 0 0,3 0 0 16,0 0 0-16,0-12 0 15,18-3-663-15,22 0-295 16,14 2 667-16</inkml:trace>
  <inkml:trace contextRef="#ctx0" brushRef="#br0" timeOffset="212256.25">16853 7708 142 0,'0'0'134'0,"0"0"276"0,0 0 421 16,0 0-301-16,0 0-530 16,0 0 0-16,4-25 0 15,-4 48 0-15,3 13 0 16,3 12 0-16,0 5 0 15,1-4 0-15,-1-6 0 16,2-8 0-16,-4-11 0 16,1-9 0-16,-4-9 0 15,1-5 0-15,-2-1 0 16,0 0 0-16,0 0 0 16,0 0 0-16,1 0 0 15,2-8 0-15,3-6 0 16,6-8-658-16,5-11-445 0</inkml:trace>
  <inkml:trace contextRef="#ctx0" brushRef="#br0" timeOffset="-214512.93">16709 7688 89 0,'0'0'39'0,"0"0"21"15,0 0-1-15,0 0-19 16,0 0-19-16,0 0-19 16,0-7-2-16,0 7 0 0,0 4 0 15,0-1 5-15,0-2 1 16,0 0 0-16,0-1 7 16,0 0-2-16,0 0 3 15,0 0 29-15,0 0 46 16,0 0 30-16,0-8 88 15,2 0-39-15,1 0-146 16,-2 4 75-16,1 3 12 16,-2 1-50-16,0 0-59 15,0 0-25-15,3 8-50 16,0 6 70-16,0 2 5 16,-2-1 0-16,-1-4 5 15,0-1-5-15,0-1-5 16,0-5 5-16,-3-1 28 0,0-2 0 15,-1-1 6-15,1 0 119 16,-3-5 183-16,-3-11-152 16,3-2-97-16,3-5-63 15,3 1-24-15,0 0 0 16,0 3 0-16,3 5 0 16,8 4 0-16,0 3 0 15,1 4 0-15,6 3 0 16,0 0 0-16,6 0 0 15,4 14 0-15,2 6 0 0,-2 5 0 16,-4 8 0 0,-7 4 0-16,-7 5 0 0,-9 1 0 15,-1 3 0-15,-1-3 0 16,-18 0 0-16,-7-4 0 16,-5-2 0-16,-2-3 0 15,0-3 0-15,4-7 0 16,9-6 0-16,8-11 0 15,9-4 0-15,3-3 0 16,0 0 0-16,0 0 0 16,8 0 0-16,23-3 0 15,18-6 0-15,17-4 0 16,1 0 0-16,-6 1 0 16,-9 1 0-16,-10 1 0 15,-9 3 0-15,-9 4 0 0,-9-1 0 16,-8 3 0-16,-4 1 0 15,-3 0 0-15,2 0 0 16,-2 0 0-16,0 0 0 16,0 0 0-16,0-1 0 15,0 1 0-15,0 0 0 16,0 0 0-16,0 0-386 16,0-5-517-16,6-6 456 15,3-7 226-15</inkml:trace>
  <inkml:trace contextRef="#ctx0" brushRef="#br0" timeOffset="-213731.27">17684 6890 75 0,'0'0'66'16,"0"0"15"-16,0 0 20 15,0 0 6-15,0 0-18 16,0 0-52-16,-14 62-28 16,1 3 38-16,-1 17 3 15,4 9 8-15,3 5-17 0,5-1-5 16,2-2-4-16,0-9-2 15,15-10-7-15,4-7-13 16,8-9-10-16,6-9 14 16,5-9-11-16,4-9 7 15,-1-11-3-15,-5-5-7 16,-9-8-17-16,-10-4-83 16,-11 0-7-16,-4-3-20 15,-2 0 34-15,0 0-19 16,0 0 43-16,0-15-41 15,-12-6 1-15</inkml:trace>
  <inkml:trace contextRef="#ctx0" brushRef="#br0" timeOffset="-212866.04">18013 7503 70 0,'0'0'47'0,"0"0"-3"16,0 0 14-16,0 0 7 16,0 0 27-16,0 0 23 15,-16 8 25-15,16-8 23 16,7 0 22-16,24 0-105 15,22 0-71-15,10 0 181 16,1-2 37-16,-18-1-96 0,-25 1-35 16,-14 2-33-1,-7 0-35-15,0 0-28 0,0 0-5 16,0 0-13-16,0 0-134 16,-1 0-128-16,-1 0-159 15,-2 0-24-15,4-4 236 16,0-5 50-16</inkml:trace>
  <inkml:trace contextRef="#ctx0" brushRef="#br0" timeOffset="-212553.95">18504 7254 100 0,'0'0'88'0,"0"0"67"15,0 0 224 1,0 0 320-16,0 0-73 0,0 0-626 15,25-48 0 1,-23 48 0-16,1 3 0 0,1 16 0 16,4 10 0-16,2 12 0 15,1 6 0-15,-2 5 0 16,0-2 0-16,-2-4 0 16,-1-8 0-16,-1-7 0 15,-2-11 0-15,-2-6 0 16,1-10 0-16,-2-2 0 15,0-2 0-15,0 0 0 16,0 0 0-16,3 0 0 16,1 0 0-16,5-16-209 0,1-12-1002 15,5-16 718-15</inkml:trace>
  <inkml:trace contextRef="#ctx0" brushRef="#br0" timeOffset="-212247.53">18704 6880 142 0,'0'0'76'16,"0"0"8"0,0 0-39-16,0 0-41 0,110 98 146 15,-48-22 29-15,-1 16 10 16,-9 11 52-16,-16 5-63 15,-17-1-19-15,-16-4-18 16,-3-12-11-16,-6-18 19 16,-7-19-45-16,0-19-28 15,3-16-76-15,4-12 0 16,0-6 0-16,-5-1 0 16,-3 0 0-16,-4 0 0 15,3-17-508-15,11-10-371 16,4-9 447-16</inkml:trace>
  <inkml:trace contextRef="#ctx0" brushRef="#br0" timeOffset="-211897.39">19578 6828 138 0,'0'0'94'0,"0"0"102"15,0 0 173-15,0 0 161 16,0 0-383-16,0 0-136 16,-19 75-11-16,7 12 193 15,2 11 19-15,7 3-55 0,3-5-157 16,0-7 0-1,13-11 0-15,4-11 0 16,6-14 0-16,3-12 0 0,0-13 0 16,3-8 0-16,3-10 0 15,4-7 0-15,5-3 0 16,-2 0-397-16,-9-6-515 16,-14-4 473-16,-16-6 252 15</inkml:trace>
  <inkml:trace contextRef="#ctx0" brushRef="#br0" timeOffset="-211650.78">19791 7351 62 0,'0'0'156'0,"0"0"25"15,0 0 140-15,0 0 39 16,0 0-201-16,0 0-95 15,113-42 12-15,-69 39-8 16,-6 3-9-16,-10 0-42 16,-11 0-17-16,-6 0 0 15,-2 0-81-15,0 0-412 16,3 0 27-16,-3 0 202 16,-1-4 115-16</inkml:trace>
  <inkml:trace contextRef="#ctx0" brushRef="#br0" timeOffset="-211352.56">20294 7041 71 0,'0'0'88'16,"0"0"65"-16,0 0 173 16,0 0 394-16,0 0-31 15,0 0-689-15,11-56 0 16,-11 60 0-16,0 18 0 15,5 12 0-15,0 13 0 16,1 5 0-16,2-1 0 0,-4 3 0 16,2-4 0-16,-2-4 0 15,-1-7 0 1,-1-9 0-16,-2-13 0 0,0-9 0 16,0-6 0-16,0-2 0 15,0 0 0-15,0 0-42 16,2-5-1140-16,-2-27 677 15,0-15 222-15</inkml:trace>
  <inkml:trace contextRef="#ctx0" brushRef="#br0" timeOffset="-211098.95">20441 6773 118 0,'0'0'75'16,"0"0"11"-16,113 18 34 15,-52 30 134-15,6 24 102 16,-8 19 302-16,-12 14-278 16,-18 13-380-16,-22 0 0 15,-7-2 0-15,-15-13 0 16,-15-20 0-16,2-22 0 16,1-20 0-16,6-16 0 15,5-12 0-15,-2-9-226 16,0-4-502-16,0 0 143 15,6-19 284-15,6-19 94 16</inkml:trace>
  <inkml:trace contextRef="#ctx0" brushRef="#br0" timeOffset="-203147.29">21767 7038 32 0,'0'0'76'0,"0"0"-10"15,0 0 27-15,0 0-13 16,0 0 19-16,0 0-51 16,0 0-2-16,-125 91 2 15,75-14-9-15,9 13-20 0,6 9 47 16,13 3 34-16,17-8 22 16,5-9-13-16,32-9-42 15,17-11 1-15,15-11 3 16,9-12 28-16,-2-6 21 15,-9-11-43-15,-11-5-50 16,-17-8 17-16,-15-5-27 16,-10-4-17-16,-9-1 0 15,0-2-5-15,0 0-18 16,0 0-229-16,-6 0-298 16,-14 0 77-16,-3-10 215 15</inkml:trace>
  <inkml:trace contextRef="#ctx0" brushRef="#br0" timeOffset="-202564.19">22210 7332 156 0,'0'0'97'16,"0"0"128"-16,0 0 146 16,0 0 117-16,0 0-259 0,0 0-229 15,0-6 11 1,-7 43-11-16,-2 6 45 0,0 0-6 16,3-1-22-16,1-4 6 15,4-5-12-15,1-10-11 16,0-11 6-16,0-6 5 15,0-5-11-15,24-1 0 16,13 0 28-16,12-7 30 16,2-7-47-16,-3 1 7 15,-14-1-18-15,-7 3 11 16,-11-2 1-16,-2 2-1 16,-7-3 24-16,-1 1-18 15,0 0 53-15,-3-1-23 16,1 3-47-16,-1-2 0 15,-3 5 0-15,2 4 0 0,-2 2 0 16,0 2 0-16,1 0 0 16,-1 0 0-16,0 2 0 15,0 18 0-15,3 10 0 16,0 11 0-16,2 4 0 16,-2 2 0-16,0-2 0 15,0-7 0-15,1-8 0 16,-1-10 0-16,0-10 0 15,0-8 0-15,0-2 0 16,-1 0 0-16,2 0 0 16,7-2-324-16,4-13-817 15,1-5 732-15</inkml:trace>
  <inkml:trace contextRef="#ctx0" brushRef="#br0" timeOffset="-202314.77">22771 7381 12 0,'0'0'146'0,"0"0"23"16,0 0 244-16,0 0 200 15,0 0-248-15,0 0-343 16,90 46 285-16,-49-3-307 16,-2 1 0-16,-1-5 0 15,-4-2 0-15,-3-8 0 16,-4-9 0-16,-9-7 0 15,-11-6 0-15,-4-4-358 16,-3-3-425-16,0 0 440 0,0-14 152 16,-1-14-12-16,-5-9 61 15</inkml:trace>
  <inkml:trace contextRef="#ctx0" brushRef="#br0" timeOffset="-202113.33">23096 7336 83 0,'0'0'60'16,"0"0"40"-16,0 0 62 15,0 0 166-15,0 0-78 16,0 0-250-16,-23 25 15 16,-3 25 133-16,-10 9 54 0,-6 3 106 15,-1-5-109 1,8-14-135-16,9-16-64 0,16-15-24 16,8-11 24-16,2-1-251 15,15-1-215-15,19-12-111 16,11-3 218-16,9-4 176 15</inkml:trace>
  <inkml:trace contextRef="#ctx0" brushRef="#br0" timeOffset="-201638.6">23408 7306 158 0,'0'0'74'0,"0"0"184"15,0 0 389-15,2-73 123 16,-1 73-630-16,1 0-140 15,1 13 0-15,5 13 0 0,4 10 0 16,1-1 0-16,3-3 0 16,-3-4 0-16,4-7 0 15,-4-6 0-15,3-5 0 16,-2-3 0-16,2-4 0 16,-1-3 0-16,3 0 0 15,3-3 0-15,-1-15 0 16,0-7 0-16,-2-7 0 15,-1-4 0-15,-4 0 0 16,-3 5 0-16,-4 9 0 16,-1 9 0-16,-3 9 0 15,-2 4 0-15,0 0 0 0,1 4 0 16,4 21 0-16,2 16 0 16,0 11 0-16,1 7 0 15,-2-2 0-15,4-5 0 16,-2-4 0-16,-1-11 0 15,2-7 0-15,-2-12 0 16,-4-8 0-16,0-7 0 16,-1-3 0-16,-2 0 0 15,0 0 0-15,0 0 0 16,0-6 0-16,1-9 0 16,6-3 0-16,6 1-684 15,3-2-424-15</inkml:trace>
  <inkml:trace contextRef="#ctx0" brushRef="#br0" timeOffset="-201183.81">24523 7130 167 0,'0'0'136'16,"0"0"236"-16,0 0 290 16,0 0 48-16,0 0-710 15,0 0 0-15,1-4 0 16,2 46 0-16,3 16 0 16,1 8 0-16,3 0 0 15,3 0 0-15,-3-10 0 16,2-12 0-16,-3-12 0 15,-4-16 0-15,-2-8 0 0,-2-6 0 16,-1-2 0-16,0 0-312 16,0 0-785-16,-21-12 659 15</inkml:trace>
  <inkml:trace contextRef="#ctx0" brushRef="#br0" timeOffset="-201038.2">24305 7443 100 0,'0'0'89'0,"0"0"-1"16,112-34-6-16,-38 23-38 15,17 3-32-15,9 3-12 0,2 3-116 16,-13-3-43-16</inkml:trace>
  <inkml:trace contextRef="#ctx0" brushRef="#br0" timeOffset="-200603.13">25121 7199 103 0,'0'0'89'16,"0"0"97"-16,61-81 135 16,-30 64 204-16,2 5-177 15,1 11-71-15,-1 1-97 16,-3 9-162-16,-6 16-18 0,-10 6 0 15,-13 6 0-15,-1 6 0 16,-30 5 0-16,-16-3 0 16,-6-6-13-16,10-10-39 15,13-14-98-15,18-9 93 16,11-6 57-16,0 0 34 16,0 0 58-16,17-2-11 15,10-4-81-15,5 0-6 16,5 6-5-16,2 0 11 15,-1 0 0-15,-3 7 17 16,-7 9 30-16,-7 3-29 16,-8 4-18-16,-8 4 0 15,-5 2 0-15,-5 5 0 16,-23 0 0-16,-9-2 0 0,-2-5 0 16,6-8 0-1,14-11 0-15,10-8 0 0,6 0 0 16,3-1-453-16,0-22-324 15,22-12 172-15</inkml:trace>
  <inkml:trace contextRef="#ctx0" brushRef="#br0" timeOffset="-200311.9">25891 7124 72 0,'0'0'157'0,"0"0"101"16,0 0 314-16,0 0 311 16,0 0-778-16,0 0-105 15,-15-38 0-15,15 47 0 16,22 20 0-16,14 11 0 16,13 14 0-16,4 3 0 15,0 0 0-15,-4-4 0 16,-5-9 0-16,-10-9 0 15,-7-13 0-15,-9-8 0 16,-9-11 0-16,-5-3-508 16,-4-4-324-16,0-24 398 15,-12-11 204-15</inkml:trace>
  <inkml:trace contextRef="#ctx0" brushRef="#br0" timeOffset="-200103.51">26279 7102 140 0,'0'0'120'15,"0"0"204"-15,0 0 160 16,0 0-110-16,0 0-233 16,-30 73 323-16,-4-30-464 15,-8 6 0-15,-9 0 0 16,3-2 0-16,7-9 0 16,11-10 0-16,13-10 0 15,10-5 0-15,2-2-546 16,5-1-380-16,2-2 578 0,23-7 182 15</inkml:trace>
  <inkml:trace contextRef="#ctx0" brushRef="#br0" timeOffset="-199712.37">26505 7189 122 0,'0'0'97'16,"0"0"117"-16,48-77 144 15,-33 66 154-15,-3 5 23 16,0 6-326-16,6 0-209 16,1 7 0-16,-1 15 0 0,-5 8 0 15,-11 6 0-15,-2 10 0 16,-27 2 0-16,-17 0 0 16,-6-5 0-16,7-12 0 15,16-15-82-15,14-10-131 16,13-6 196-16,0 0 17 15,6-6 80-15,16-5-80 16,8 3-6-16,4 3-5 16,1 5 11-16,-3 0 5 15,-3 0 105-15,-5 15-29 16,-4 1-28-16,-6 6-53 16,-8 3 0-16,-6 2 0 15,0 1 0-15,-15-1 0 0,-12-2 0 16,-4-6 0-1,-2-7 0-15,1-6-764 0,9-6-13 16,9-11 479-16</inkml:trace>
  <inkml:trace contextRef="#ctx0" brushRef="#br0" timeOffset="-199486.94">27011 6939 164 0,'0'0'144'16,"0"0"74"-16,90 71 269 16,-47-11 315-16,-1 11-570 15,-13 12-232-15,-12 8 0 0,-15 3 0 16,-2 0 0-16,-22-11 0 16,-16-15 0-16,-5-9 0 15,-10-14 0-15,-3-11 0 16,-1-15-1172-16,-4-14 523 15</inkml:trace>
  <inkml:trace contextRef="#ctx0" brushRef="#br0" timeOffset="-197971.66">23517 6395 12 0,'0'0'68'0,"0"0"-29"15,0 0 9-15,0 0 9 16,0 0 5-16,0 0 30 16,-2 0 35-16,21 0 32 15,12-4-65-15,12 1-79 16,3 3 21-16,-4 0 20 15,-10 9 51-15,-9 7-20 16,-5 1-45-16,-7 5-11 16,-5 1-13-16,-3 2-8 15,-3 1 31-15,0 0-18 16,-2-4-3-16,-7-2-6 16,0-6-9-16,5-7 15 15,0-4-5-15,4-3 4 16,0 0 64-16,0-3-4 15,0-12 148-15,0-4-227 0,5-3-45 16,12-5-66 0,8 1 8-16,5-2-1 0,-3 3 54 15,-4 2 25-15,-6 5 25 16,-4 1 5-16,-5 3 0 16,-5 4 10-16,-2 6 9 15,-1 3 2-15,0 1 62 16,0 0-18-16,0 0-70 15,-3 5 0-15,-9 9-16 16,-4 5 16-16,1 6 16 16,-1 0 33-16,5 2 6 15,2 0-38-15,5-2 28 0,4-1-23 16,0-4 7-16,1-2-18 16,17-2 23-16,3-2-5 15,5-3-6-15,2-2-23 16,6-4-204-16,2-1-327 15,0-2-142-15,-4-2 403 16</inkml:trace>
  <inkml:trace contextRef="#ctx0" brushRef="#br0" timeOffset="-197692.35">24245 6568 127 0,'0'0'81'0,"0"0"0"16,0 0-9-16,0 0-14 0,0 0 53 16,0 0 3-16,6 89 24 15,-18-52 48-15,-3-4 6 16,3-11-79-16,6-9-64 16,6-9 24-16,0-4 11 15,0 0 81-15,21 0 133 16,10 0-193-16,5-4-105 15,2-5 0-15,-10 1 0 16,-7-1-403-16,-6 0-421 16,-9-5 386-16,-6-6 217 0</inkml:trace>
  <inkml:trace contextRef="#ctx0" brushRef="#br0" timeOffset="-197364.36">23599 6121 36 0,'0'0'66'0,"0"0"-8"15,0 0 7-15,0 0 10 16,0 0 44-16,0 0 12 15,6-19-21-15,45 16-55 0,18 1 142 16,11 2 41-16,-4-1-125 16,-13-2-49-16,-20 3-17 15,-18 0-26-15,-16 0-21 16,-9 0 0-16,0 0-52 16,0 2-118-16,-7 8-61 15,-5 7 131-15,3 6-122 16,6 3-90-16,3-2 146 15</inkml:trace>
  <inkml:trace contextRef="#ctx0" brushRef="#br0" timeOffset="-197008.35">24569 6543 123 0,'0'0'78'0,"0"0"10"16,0 0 128-16,0 0-4 15,0 0-84-15,0 0-39 16,0 28 82-16,0-21 129 16,0-2-77-16,0-4-53 15,0-1-9-15,0 0-73 16,0 0-88-16,0 0 0 15,0 0 0-15,0 0 0 16,3 0 0-16,-2 0 0 0,-1 0 0 16,0 0 0-16,0 0 0 15,0 0 0-15,0 0 0 16,0 0 0-16,0 0 0 16,0 0-744-16,0 0-200 15,11 0 685-15</inkml:trace>
  <inkml:trace contextRef="#ctx0" brushRef="#br0" timeOffset="-196516.87">24824 6309 149 0,'0'0'132'0,"0"0"135"0,0 0 244 15,0 0 18-15,85-48-227 16,-54 48-145-16,1 21-157 15,-4 12 0-15,-7 8 0 16,-11 9 0-16,-10 4 0 16,0 1 0-16,-17-3 0 15,-6-11 0-15,4-11 0 16,5-15 0-16,8-11 0 16,6-4 0-16,0 0 0 15,0-19 0-15,14-7 0 16,10-8 0-16,13-3 0 15,3-1 0-15,-1 1 0 0,-5 1 0 16,-7 5 0-16,-9 5 0 16,-7 7 0-16,-5 8 0 15,-5 6 0-15,-1 3 0 16,0 2 0-16,0 0 0 16,0 0 0-16,-10 12 0 15,-8 10 0-15,1 5 0 16,2 6 0-16,9 1 0 15,6-2 0-15,0 0 0 16,0-6 0-16,15-3 0 16,2-5 0-16,5-4 0 15,2-2 0-15,4-2 0 0,2-2 0 16,3 0-307-16,0 1-758 16,-4-6 632-16,-2-3 235 15</inkml:trace>
  <inkml:trace contextRef="#ctx0" brushRef="#br0" timeOffset="-196246.56">25613 6466 77 0,'0'0'54'0,"0"0"56"16,0 0 19-16,0 0-92 15,0 0-36-15,0 0 86 16,14 84 2-16,-14-45 52 15,-15-3 3-15,0-9-19 16,7-12 31-16,7-9-3 0,1-6-4 16,6 0 179-16,24 0-61 15,9-2-267-15,7-8 0 16,-4 2 0-16,-11 0 0 16,-9-1 0-16,-8 4-621 15,-11-3-116-15,-3 0 400 16,-17-7 144-16</inkml:trace>
  <inkml:trace contextRef="#ctx0" brushRef="#br0" timeOffset="-195938.6">24736 6059 93 0,'0'0'33'0,"0"0"17"15,0 0 27-15,134-14 47 16,-62 2 13-16,6-3 59 16,4 5-27-16,-8 2-54 15,-13 6-62-15,-21 2-32 0,-20 0-21 16,-13 0-9-1,-7 0-86-15,0 2-152 0,0 8 112 16,-5 3 13-16,-12 5-3 16,-7-3 10-16,-3-1-3 15</inkml:trace>
  <inkml:trace contextRef="#ctx0" brushRef="#br0" timeOffset="-194655.7">25694 6034 17 0,'0'0'41'15,"0"0"-1"-15,0 0 6 16,4-78 1-16,-14 57-9 16,-8 0 3-16,-6 1 3 15,-4 0-2-15,-2 5-3 16,-3 1-1-16,-4 1-18 16,-5 6-4-16,-3-2 17 15,-7 1 10-15,-6-2 7 16,-8 0-5-16,-3 1 32 15,-3 0-27-15,-2 0 0 16,0 5 12-16,-7 0-25 0,1 4-23 16,-1 0 5-16,-1 0-8 15,6 0 8-15,-2 6-4 16,2 0-3-16,2-1-9 16,2 2-3-16,2-2-7 15,-2 4-1-15,1 0 5 16,-1 2 3-16,1 0 0 15,0-1 3-15,4 4 1 16,-2-1-4-16,5-1 0 16,1 1 4-16,7 1-4 0,2 0 24 15,5 1-20 1,4 0-4-16,3 2 4 0,1 0-4 16,2 1 0-16,3 2-8 15,2 1 8-15,2 3-4 16,1 0-5-16,3 3 2 15,2 2-16-15,4 0 8 16,6 2 11-16,1 1-7 16,4 1 7-16,7 0-7 15,4 3-1-15,0 1 5 16,0 0-3-16,16 3 13 16,7-1-3-16,2 1 14 15,6-1-2-15,8 0-5 0,9-3 16 16,6 0-23-1,10-2 0-15,7-1 8 0,7-2-8 16,5-1 0 0,2-1 7-16,-1-4-7 0,-3-1 15 15,-4-6-11-15,-1-1 0 16,2-5-4-16,-2-2 0 16,-1-1 16-16,1-3-8 15,0-1 13-15,6-3-13 16,-2-2-3-16,3 0-5 15,-2-4-17-15,3-11-4 16,1 1 21-16,0 0 0 16,-4 0 4-16,-8 4-4 15,-4 2 0-15,-3 1 0 16,-1 0 0-16,-4 4 0 16,0 0 0-16,-1-1 13 0,1-1-9 15,0 3-4-15,0-3 0 16,0-1 0-16,-2 0 0 15,-1-3-4-15,-4-2-1 16,-4-1 1-16,-5-4-17 16,-6-3 14-16,-1-2 7 15,-3-3 0-15,-5 0 0 16,-4-3 7-16,-6-3 2 16,-2 1-1-16,-5-5 0 15,-1 1 9-15,-4-4-8 0,-4-3 3 16,-2-2-8-1,-2-3 5-15,0 0-9 0,-5 1 12 16,-16 2 6-16,-8 3-14 16,-10 4 33-16,-9 2-19 15,-7 4 23-15,-5 1-36 16,-1 1 15-16,0 2-11 16,-1-2 11-16,4 4-5 15,5 4-5-15,-1 3 4 16,5 6-9-16,-3 5-5 15,-2 2-5-15,3 3 5 16,6 0 10-16,10 0-10 16,6 4-14-16,11 7-31 0,3 3-258 15,9 6-11 1,6 5 13-16,20-1 146 0,26-3 23 16</inkml:trace>
  <inkml:trace contextRef="#ctx0" brushRef="#br0" timeOffset="-193924.42">26168 6281 20 0,'0'0'26'0,"0"0"15"15,0 0-9-15,0 0-1 16,0 0-5-16,0 0 1 15,-46-54 0-15,38 48-2 16,1 2 1-16,2 2-2 16,0-2-4-16,2 3 2 15,1 1-9-15,2 0 3 0,0-1 16 16,0-1 28-16,0-1 37 16,0-4 20-16,10-4 4 15,7-3-62-15,10-5-59 16,9 0-7-16,10-1 7 15,8-1 4-15,13 0-1 16,6-1 7-16,7 5 10 16,3-2 0-16,-3 5 2 15,-7 8-3-15,-10 5-8 16,-11 1 4-16,-7 0 4 16,-4 14-8-16,-5 6 2 15,-6 2 3-15,-5 5 10 16,-6 6 7-16,-3 7 30 15,-7 11 60-15,-6 7 10 0,-3 4-4 16,-8 1-7-16,-17-3 60 16,-6-5-20-16,-4-8-126 15,3-11-36-15,5-10 0 16,8-6 0-16,6-9 0 16,9-6 0-16,1-2 0 15,1 0 0-15,2-3 0 16,0 1 0-16,0-1 0 15,0 0 0-15,0 0 0 16,0 0 0-16,0 0 0 16,0 0-658-16,6 0-145 0,14 0 455 15,-1 0 230 1</inkml:trace>
  <inkml:trace contextRef="#ctx0" brushRef="#br0" timeOffset="-193608.27">26892 6506 73 0,'0'0'58'0,"0"0"39"15,0 0 131-15,0 0 202 16,0 0 84-16,0 0-157 16,25-42-236-16,-25 64-121 15,0 10 0-15,-7 13 122 0,-8-1-75 16,3-5-47-1,4-11 0-15,7-11 0 0,1-10 0 16,0-7 0-16,21 0 0 16,26 0 0-16,18-12 0 15,6-6 0-15,-8 3 0 16,-12 0 0-16,-17 2 0 16,-10 3 0-16,-15 6 0 15,-8 1 0-15,-1 3 0 16,0 0-169-16,-12 0-1179 15,-11 0 968-15</inkml:trace>
  <inkml:trace contextRef="#ctx0" brushRef="#br0" timeOffset="-190444.46">27853 6152 90 0,'0'0'39'0,"0"0"6"15,40-79 3-15,-24 62-8 16,4 4 11-16,-4 8-12 16,5 5-6-16,1 0-13 15,2 7-11-15,0 18-1 16,3 8 5-16,-2 10 5 0,-4 14 4 15,-9 7 0-15,-6 7-3 16,-6 4-5 0,-4 5-1-16,-16 2 5 0,-4-3-8 15,5-6-6-15,7-9 1 16,9-6-1-16,3-4-4 16,11-5 2-16,23-6-2 15,16-8 2-15,18-7 9 16,6-8 0-16,5-6-11 15,-10-7 0-15,-12-5 0 16,-20-2 0-16,-15 0-3 16,-13 0 3-16,-9 0 7 0,0 0 1 15,-6 0-8-15,-20-2-82 16,-10 2 64-16,-15 0 10 16,-4 4 8-16,-7 17 0 15,0 4 2-15,8 3-4 16,17 3 2-16,13 0-9 15,18 1-4-15,6-1 7 16,4 2 12-16,18-4 3 16,6 4 6-16,2-2 6 15,-2 0 17-15,-4 1-1 16,-10 2 6-16,-6 1 55 16,-8 2-6-16,0 0-7 15,-19-2 15-15,-22-1-16 16,-12-2-34-16,-10-2-50 15,-1-6 0-15,3-4-9 0,3-3-284 16,3-4-27-16,4-3 54 16,3-6 107-16</inkml:trace>
  <inkml:trace contextRef="#ctx0" brushRef="#br0" timeOffset="-185018.28">3902 11774 41 0,'0'0'73'0,"0"0"-29"15,0 0 16-15,0 0-8 16,0 0-10-16,0 0 3 0,0 0 25 15,8 6-3 1,10-4 51-16,4-2 90 0,7 0-30 16,2 0-35-16,2 0-50 15,4-2-69-15,0-3-24 16,-4 5-182-16,0 0-278 16,-9 0 154-16,-12 12 141 15</inkml:trace>
  <inkml:trace contextRef="#ctx0" brushRef="#br0" timeOffset="-184811.84">4046 12016 80 0,'0'0'71'0,"0"0"13"16,0 0 40-16,0 0 31 15,0 0 20-15,0 0 15 16,115-22-153-16,-69 7-37 15,3 1-74-15,2-1-156 16,-3 6 11-16,-7 4 72 16,-8 4 31-16,-11 1-9 15</inkml:trace>
  <inkml:trace contextRef="#ctx0" brushRef="#br0" timeOffset="-184281.92">5557 11447 101 0,'0'0'88'0,"0"0"19"16,0 0 80-16,-31-72 52 15,28 70 94-15,-8 2-35 16,-6 21-177-16,-8 26-105 16,-10 26 66-16,9 15 41 15,4 9-32-15,13 1 7 16,9-8-69-16,0-11 11 0,18-10-5 15,12-8-29-15,9-10 5 16,7-11-5-16,-3-6-6 16,-1-9-17-16,-8-10-225 15,-4-7-332-15,-3-6-3 16,-3-2 249-16,-3 0 169 16</inkml:trace>
  <inkml:trace contextRef="#ctx0" brushRef="#br0" timeOffset="-183295.76">6229 11544 35 0,'0'0'60'0,"0"0"11"16,0 0 11-16,0 0 13 16,0 0 68-16,0 0 33 15,-8-75 55-15,8 73 84 16,0 2-1-16,0 0-101 16,0 0-94-16,0 0-86 15,0 0-53-15,0 16 0 16,8 17 0-16,8 13 0 0,5 11 0 15,4 6 0 1,-1 2 0-16,4 0 0 0,-2-4 0 16,-3-6 0-16,-6-8 0 15,-1-11 0-15,-8-8 0 16,-4-11 0-16,-2-8 0 16,-2-7 0-16,0-2 0 15,0 0 0-15,0-12 0 16,-6-14 0-16,-9-5 0 15,0-2 0-15,-1 0 0 16,1 8 0-16,0 7 0 16,3 8 0-16,0 7 0 15,-3 3 0-15,-2 0 0 16,-5 18 0-16,-5 7-59 0,-4 8-16 16,-2 5 69-16,-3-2 6 15,2-1-6-15,4-9 6 16,11-9 0-16,8-9 0 15,4-5 0-15,7-3 12 16,0 0 46-16,-1 0 0 16,1-10-58-16,0-1-289 15,0 0-498-15,17 1 188 16,15 2 383-16</inkml:trace>
  <inkml:trace contextRef="#ctx0" brushRef="#br0" timeOffset="-182929.88">6715 11987 197 0,'0'0'156'0,"0"0"244"16,0 0 299-16,0 0-151 0,0 0-501 16,0 0-47-1,1 20 0-15,2 7 0 0,0 6 0 16,-1 3 0-16,-2-4 0 16,0-1 0-16,0-4 0 15,0-6 0-15,0-5 0 16,0-8 0-16,0-3 0 15,0-5 0-15,0 0 0 16,0 0 0-16,0 0 0 16,3-6 0-16,19-14-794 15,5-17-187-15</inkml:trace>
  <inkml:trace contextRef="#ctx0" brushRef="#br0" timeOffset="-182228.76">7289 11437 64 0,'0'0'82'0,"0"0"22"0,0 0 148 16,0 0 214-16,0 0 278 16,0 0-409-16,0-41-335 15,0 41 0-15,0 0 0 16,0 0 0-16,0 18 0 16,0 8 0-16,0 10 0 15,3 2 0-15,-1-3 0 16,2 4 0-16,1-2 0 15,1-1 0-15,1 1 0 16,2 0 0-16,-3-1 0 16,2 1 0-16,-4-2 0 15,2-5 0-15,-5-9 0 16,2-8 0-16,-1-9 0 16,-2-4 0-16,1 0 0 0,-1 0 0 15,0 0 0-15,0-12 0 16,-3-5-1098-16,-13-6 428 15,-4 1 423-15</inkml:trace>
  <inkml:trace contextRef="#ctx0" brushRef="#br0" timeOffset="-182026.36">7104 11735 120 0,'0'0'93'15,"0"0"24"-15,0 0 69 16,0 0-122-16,148-37 5 0,-54 24-3 16,7 3-43-16,-7 3-23 15,-12 3-56-15,-22 4-96 16,-21 0-31-16,-21 4 50 16,-11 3 26-16</inkml:trace>
  <inkml:trace contextRef="#ctx0" brushRef="#br0" timeOffset="-181443.57">8272 11318 128 0,'0'0'78'0,"0"0"72"15,-19-72 95-15,16 55 205 16,3 9 104-16,-3 4-112 16,3 4-442-16,0 0 0 15,0 4 0-15,3 23 0 16,18 12 0-16,3 15 0 16,4 5 0-16,4 6 0 15,-3 2 0-15,0-7 0 16,-4-5 0-16,0-13 0 15,-8-9 0-15,1-9 0 16,-8-11 0-16,-5-8 0 16,-1-5 0-16,-3 0 0 0,-1 0 0 15,0-5 0-15,0-12 0 16,0-9 0-16,-13-8 0 16,-5-2 0-16,0-2 0 15,-1 3 0-15,4 11 0 16,0 9 0-16,5 7 0 15,-2 8 0-15,-6 0 0 16,-4 18 0-16,-3 13 0 0,-6 10 0 16,0 7 0-1,-6 5 0-15,1 1 0 16,3-2 0-16,5-8 0 16,8-8 0-16,7-14 0 0,7-12 0 15,4-6 0-15,2-4 0 16,0 0 0-16,0 0 0 15,5-11 0-15,16-5 0 16,11 0-295-16,15 2-802 16,8 2 670-16,5 1 230 15</inkml:trace>
  <inkml:trace contextRef="#ctx0" brushRef="#br0" timeOffset="-181125.42">8775 11815 74 0,'0'0'94'0,"0"0"28"15,0 0 63-15,0 0-63 16,0 0-9-16,0 0 175 16,24 65-90-16,-24-29 11 15,-18 1-9-15,-7 1-48 16,4-4-31-16,0-5-28 15,6-8-17-15,9-9-76 16,6-8 0-16,0-2 0 16,15-2 0-16,21 0 0 15,14 0 0-15,6-11 0 16,-1-4 0-16,-12 4 0 0,-13 1 0 16,-15 3-535-16,-6 2-306 15,-9-4 456-15,0-7 206 16</inkml:trace>
  <inkml:trace contextRef="#ctx0" brushRef="#br0" timeOffset="-180729.48">8993 10926 1 0,'0'0'154'0,"0"0"-67"15,0 0 33-15,91-10-19 16,-31 41 58-16,10 18 172 16,0 16 142-16,-6 20 31 15,-16 15-387-15,-18 19-117 16,-23 7 0-16,-7 1 0 15,-13-3 0-15,-16-12 0 16,1-13 0-16,1-16 0 16,5-19 0-16,7-20 0 15,3-13 0-15,3-16 0 0,5-8 0 16,2-5 0-16,-1-2 0 16,3 0 0-16,-3 0 0 15,-5 0 0-15,0 0 0 16,-3 0-255-16,5 0-871 15,6-21 687-15</inkml:trace>
  <inkml:trace contextRef="#ctx0" brushRef="#br0" timeOffset="-179896.27">10376 11782 77 0,'0'0'69'16,"0"0"-10"-16,0 0 22 15,0 0-12-15,102-35-40 16,-65 27-29-16,9-1-42 16,15 0-51-16,6-4-43 15</inkml:trace>
  <inkml:trace contextRef="#ctx0" brushRef="#br0" timeOffset="-171947.4">10564 11737 28 0,'0'0'37'15,"0"0"4"-15,0 0-4 16,-83-8-4-16,57 8 6 16,4 0-1-16,-1 0-4 15,0 6 9-15,-3 5 6 16,2 2 2-16,-3 2 20 16,2 1-17-16,7-2-8 15,5-4-3-15,7-3-3 16,3-5-4-16,3 0-3 15,0-2 23-15,0 0 47 16,0 0 44-16,4 0 28 16,26-3-30-16,15-9-56 15,16-4-72-15,9 0-7 16,3 2 29-16,-3 3-28 0,-10 2-11 16,-18 4-44-16,-15 1 0 15,-17 1 29-15,-9 3-6 16,-1 0 5-16,0 0 0 15,0 0 11-15,-19 0-10 16,-20 0 15-16,-14 0 20 16,-13 5-20-16,3 4-5 15,7 0 5-15,11 0 0 16,15-5 11-16,12-1 62 16,14-1-7-16,4-2 61 15,0 0 73-15,0 0-14 16,4 0-186-16,23 0 0 15,15-8 0-15,16-2 0 16,12 1 0-16,11 0-374 16,4 4-602-16,-6-5 490 0</inkml:trace>
  <inkml:trace contextRef="#ctx0" brushRef="#br0" timeOffset="-169362.39">12083 11164 115 0,'0'0'39'15,"0"0"29"-15,0 0 13 16,0 0 46-16,0 0 21 16,0 0 53-16,0 0 71 15,3-49 14-15,-3 49-35 16,0 0-64-16,0 0-124 16,0 8-63-16,0 19-23 15,0 15 23-15,0 7 104 16,0 6 24-16,0 7-128 15,-3-2 0-15,1 0 0 16,2-8 0-16,0-13 0 0,0-8 0 16,0-8 0-1,0-4 0-15,0-7 0 0,0-2 0 16,0-3 0-16,0-3 0 16,0-3 0-16,0-1 0 15,2 0-53-15,1-1-510 16,12-17-186-16,5-6 246 15</inkml:trace>
  <inkml:trace contextRef="#ctx0" brushRef="#br0" timeOffset="-169033.86">12766 11352 245 0,'0'0'139'15,"0"0"157"-15,0 0 332 16,0 0-190-16,0 0-438 16,0 0 0-16,-43 69 0 15,-1 9 144-15,-14 12-11 16,-12 10-109-16,-9 1-24 16,-6-1 0-16,3-5 0 15,8-18 0-15,17-17 0 16,20-18 0-16,16-19 0 15,12-11 0-15,6-8 0 16,3-3 0-16,0 1 0 16,0-2 0-16,0 0 0 0,0 0 0 15,13 0-278-15,27 0-706 16,17-13 504-16,10-7 286 16</inkml:trace>
  <inkml:trace contextRef="#ctx0" brushRef="#br0" timeOffset="-168702.26">12875 12025 167 0,'0'0'45'0,"0"0"20"16,0 0 55 0,0 0 34-16,0 0 71 0,27 103 29 15,-27-54-11-15,-27 7 39 16,-13 5 12-16,-11 2-114 15,-1-8-162-15,12-10-18 16,11-17 0-16,17-15 0 16,12-7 0-16,27-6 0 15,37 0 0-15,24 0 0 16,14-10 0-16,-7-4 0 16,-14-1 0-16,-22 4 0 15,-23 5 0-15,-19 4 0 16,-16 0 0-16,-1 2 0 15,-1 0 0-15,-23 0-117 16,-10 15-853-16,-11-2 325 0,-3-3 409 16</inkml:trace>
  <inkml:trace contextRef="#ctx0" brushRef="#br0" timeOffset="-154161.18">14382 2098 3 0,'0'0'31'0,"0"0"-8"0,0 0 0 15,0 0 0-15,0 0 1 16,0 0-2-16,0 0-4 16,3-3 0-16,-3 3-2 15,0 0-6-15,0 0-4 16,0 0-4-16,0 0-2 15,0 0-1-15,0 0 1 16,0 0-1-16,0 0 2 16,0 0-1-16,0 0 3 15,0 0 3-15,0 0 2 16,0 0 2-16,0 0-1 16,0 0-1-16,0 0 0 15,1 0 0-15,-1 0 1 16,0 0 3-16,0 0 0 15,0 0 2-15,0 0-2 0,0 0-2 16,2 0-5-16,-2 0 0 16,1 0-1-16,-1 0 4 15,2 0-5-15,-2 0 5 16,0 0-5-16,0 0 2 16,0 0-1-16,1 0-2 15,-1 0 0-15,2 0-2 16,-2 0-1-16,0 0 0 15,2-1 0-15,-1-1 1 16,2 2 1-16,-2-1 2 16,1 1 4-16,-1-2-5 15,2 1 5-15,3-2 2 0,2-1 5 16,3-1-9-16,0 0-5 16,1-1 2-16,3 0-1 15,0-3 2-15,1 1 0 16,-2 1-1-16,-3-2 4 15,-1 3 8-15,-3 1-2 16,-1 0-1-16,1 2 0 16,-1-1 1-16,-1 2-4 15,-2-3-5-15,3 3 3 16,-1-3 6-16,2 1-3 16,-1 0 2-16,-2 1 0 15,-1 2 3-15,-1-2 6 16,-1 3-5-16,1-1 7 0,-2 1 11 15,0 0-5 1,0 0 7-16,0 0-10 0,0 0 11 16,0 0-22-16,0 0 1 15,0 0-15-15,0 0 14 16,0 0-1-16,0 0 0 16,0 0 8-16,0 3-11 15,0 2 26-15,0 2 24 16,0 1 2-16,0 3-3 15,0 2-9-15,0 3 21 16,0 1-32-16,0 0 0 16,-2 2 8-16,2 2-16 0,0 1 0 15,0 1 17-15,0-3-15 16,0-2-6-16,0-2 0 16,0 0 12-16,0 0-5 15,0-4 5-15,0 1-28 16,0-3 52-16,0 0-23 15,0 0-40-15,0-2 40 16,0 1-11-16,0-1-18 16,0-2 1-16,0-1 28 15,0 0-28-15,0-3-12 16,0 2 6-16,0-3 11 16,-1-1 6-16,1 0-5 15,-2 0 29-15,2 0-47 16,-1 0 0-16,-1 0 0 15,-2 0 0-15,-1-1 0 0,-3-4 0 16,-2-1 0-16,-2 2 0 16,-7 2 0-16,-2 0 0 15,-3 2 0-15,-3 0 0 16,-1 0 0-16,0 2 0 16,2 3 0-16,6-1 0 15,5 0 0-15,4 0 0 16,-1-2 0-16,6-1 0 15,3-1 0-15,0 0 0 16,3 0 0-16,0 0 0 0,0 0 0 16,0 0 0-1,0 0 0-15,0 0 0 16,3 0 0-16,8 0 0 16,10-3 0-16,13-5 0 0,8-1 0 15,7 0 0-15,0 2 0 16,-6 4 0-16,-5 0 0 15,-8 3 0-15,-5 0 0 16,-7 0 0-16,-5 0 0 16,-5 0 0-16,-5 0 0 15,-2 0 0-15,-1 0 0 16,0 0 0-16,0 0 0 16,0 0-30-16,-12 0 18 15,-10 4-11-15,-2 5 23 16,-8 1 18-16,-5-2-7 0,0 2 1 15,-2 0-6-15,2-2 12 16,0 2-18-16,6-1 0 16,9-4 0-16,6 0 0 15,10-4 0-15,5 0 0 16,1-1 0-16,0 0 0 16,1 0 0-16,17 0 0 15,12 0 0-15,13-8 0 16,9-2 0-16,-2-2 0 15,-7 3 0-15,-14 2 0 16,-9 0 0-16,-7 4 0 16,-5 0-88-16,-4 1-316 0,-1 2-282 15,-3 0 225-15,0-2 244 16,0-2 82-16</inkml:trace>
  <inkml:trace contextRef="#ctx0" brushRef="#br0" timeOffset="-153106.47">14379 2162 3 0,'0'0'36'16,"0"0"5"-16,0 0-6 16,0 0 2-16,0 0 7 15,0 0 4-15,-22-5 9 16,22 4 20-16,0 1 36 15,0-1 10-15,0 1-17 16,0-2-26-16,0 1-18 16,9-5-18-16,8-4 14 15,9-3-16-15,3-1-5 0,0 0-4 16,-2 2-20-16,-8 5 39 16,-6 0 8-16,-2 0 32 15,-3-1 36-15,0 3 28 16,-3-2-38-16,-1 1 8 15,-2 0-40-15,-1 2 12 16,1 1-56-16,-2 2-42 16,0-1 0-16,0 2 0 15,0 0 0-15,0 0 0 16,0 0 0-16,0 0 0 16,0 0 0-16,0 0 0 15,0 0 0-15,0 0 0 16,0 0 0-16,0 3 0 0,0 4 0 15,0 5 0 1,0 3 0-16,-2 2 0 0,1 5 0 16,1 4 0-16,0 1 0 15,0 1 0-15,0-3 0 16,0 0 0-16,0-3 0 16,0 0 0-16,0-3 0 15,0-2 0-15,0-4 0 16,0-5 0-16,0-1 0 15,0-1 0-15,0-3 0 16,0-1 0-16,0 0 0 16,0-2 0-16,0 0 0 15,0 0 0-15,0 0 0 0,0 0 0 16,0 0 0-16,-6 0 0 16,-6 0 0-16,-6 0 0 15,-4 0 0-15,-8 0 0 16,-3 0 0-16,-3 0 0 15,-1 0 0-15,1 3 0 16,9 1 0-16,3-2-105 16,7 1 53-16,4 0 6 15,7-2 17-15,5 1 12 16,1-1-6-16,0-1 0 16,0 0-23-16,4 2-44 15,16-1 8-15,10-1 82 16,14 0 38-16,13 0-5 0,6-8 35 15,-1-3-46-15,-9 1-16 16,-13 2-6-16,-13 3 11 16,-11 3-11-16,-5 0 11 15,-5 1 1-15,-3 1-12 16,-3 0 0-16,0 0 0 16,0 0-17-16,0 0 0 15,0 0-139-15,-6 0-275 16,-6 4-39-16,0 7 123 15,-4-3 167-15</inkml:trace>
  <inkml:trace contextRef="#ctx0" brushRef="#br0" timeOffset="-146033.04">14379 2059 2 0,'0'0'33'15,"0"0"-2"-15,0 0-6 16,0 0-2-16,0 0 2 16,0 0 3-16,0 0 1 15,-30 0-7-15,24 0-3 16,-6 0-7-16,0 0 1 16,0 0 3-16,-3 0 3 15,5 3 3-15,1-2 1 0,3-1 2 16,3 1 9-16,-1-1 12 15,-1 1 2-15,3-1 0 16,-1 0-13-16,3 0-6 16,0 0-12-16,0 0 12 15,0 0 38-15,0 0-2 16,0 0 2-16,2 0-37 16,9-1-3-16,6-7-20 15,10-4-4-15,6 1 27 16,4-3-3-16,1 0-9 15,-4 0-6-15,-6-1-5 16,-5-1 23-16,-7 4-18 16,-1 1 17-16,-6 1 1 15,-1 0 11-15,0 3 57 16,-2 2-53-16,-3 1 20 0,0 1 3 16,-1 1-31-16,-2 2-31 15,0 0 5-15,0 0-6 16,0 0-5-16,0 0-16 15,0 0-27-15,0 0-45 16,0 6-11-16,0 5 84 16,-2 4 15-16,-4 1 34 15,-1-2-24-15,0 1 20 16,-1-3-21-16,-1-3-4 16,3 0 15-16,-3-3 6 15,5-3 0-15,1 0 6 16,1-3 4-16,2 0 8 0,-1 0-6 15,-1 0 17-15,1 0 7 16,-1-3 5-16,-1-6-67 16,3 0 0-16,0-3-17 15,0 6-78-15,0-3-15 16,0 2-17-16,0 3 51 16,0-1 27-16,0 4-13 15,0-1-45-15,0 2-16 16,0 0-8-16,0 0-37 15,-4 0 53-15,-8 6 59 16,-3 5 42-16,-7 4 10 16,-4 0 4-16,3-1 2 15,-2 0 0-15,8-4-2 0,1-1 0 16,5-2 2 0,6-3 3-16,1-1 12 0,4-3-8 15,-2 0 12-15,1 1-11 16,1-1 1-16,0 0 0 15,0 2-7-15,0-2-2 16,0 0 4-16,0 0-2 16,0 0-3-16,0 0 1 15,0 1-2-15,0 1 0 16,0 0-7-16,0 3 7 16,0-1 2-16,-2 0-2 15,2-1 3-15,-1-1 5 0,-1-1 0 16,2-1 1-16,0 0 4 15,0 0 8-15,0 0 8 16,0 0-7-16,-1 2-19 16,1-2 12-16,-2 3-15 15,1-2 3-15,-2 2 0 16,0 1-1-16,1-1 6 16,1 0 5-16,-1 1-13 15,1-2 12-15,-1 0-6 16,2 0 13-16,0-2-10 15,0 0-9-15,0 0 36 16,0 0 8-16,0 0-4 16,6 0 52-16,6-7-32 15,3-4-27-15,9-2-12 16,6-3-12-16,6-1 9 0,1-1-18 16,2 1 14-16,-7 3-14 15,-4 3 0-15,-8 3 0 16,-6 2 36-16,-5 0-22 15,-5 3 43-15,-2 3-22 16,-2-1 9-16,0 1 19 16,0 0-1-16,0 0-13 15,0 0-49-15,0 0 22 16,0 0 11-16,0 0-11 16,0 0 17-16,0 0-33 15,0 0 27-15,0 0 12 16,0 0-45-16,0 0 17 0,0 0-11 15,0 0 0-15,0 0-12 16,0 0 0-16,0 0-22 16,0 0 11-16,0 4 17 15,0 6 0-15,-2 6 11 16,1 2 6-16,-1 3-5 16,1 5 27-16,-1-2-21 15,1 3-13-15,1-1 36 16,0-3-41-16,0-2 0 15,0-2 5-15,0 0 18 16,0-5-11-16,0 0-12 16,0-3 0-16,0-1 6 15,0-2 5-15,0-5-17 0,0 0 12 16,0-3 17 0,0 0-23-16,0 0 23 0,0 0 1 15,0 0 4-15,0 0 30 16,0 0-45-16,0 0-13 15,0 0 0-15,0 0 0 16,-5 0 0-16,-4 0 0 16,-3 0 0-16,0 0 0 15,-5 0-65-15,-6 0-16 16,-5 5-22-16,0 3 23 16,-5 1-39-16,0-2 32 15,5 4 49-15,8-2-20 0,4-2 37 16,8-3 5-16,4 0-10 15,4-4 16-15,0 0-11 16,0 0 2-16,15 0-1 16,15-8 20-16,16-5 15 15,13-3-15-15,10 4-276 16,4-3-338-16,-1 3 356 16</inkml:trace>
  <inkml:trace contextRef="#ctx0" brushRef="#br0" timeOffset="-133536.28">14092 10486 35 0,'0'0'83'16,"0"0"-32"-16,0 0 17 0,0 0 16 16,0-76 32-16,0 71 54 15,0 3 26-15,0 2 23 16,0 0-27-16,0 0-63 15,0 0-56-15,0 0-73 16,0 14 0-16,-4 12-68 16,-2 14 68-16,-6 13 57 15,0 10 23-15,-4 6 7 16,-4 6-20-16,-2 2-28 16,-5 1-11-16,-4-3 6 15,-4-2-34-15,-8-2 17 16,-5 1-5-16,-8-5 11 15,-4-8-17-15,9-12 5 16,16-17 18-16,12-15-29 16,17-11-6-16,6-4 6 0,0 0 46 15,0-8 0-15,19-8-46 16,13-3-52-16,8 5 1 16,9 4-13-16,2 4 53 15,3 5-34-15,-4 1 39 16,0 0 6-16,-7 9-17 15,-6 16 12-15,-10 11-7 16,-10 18 12-16,-9 18 6 16,-8 14 16-16,-4 11 7 15,-11 3 10-15,-1-1-16 16,8-10 6-16,8-13 34 16,0-12-34-16,23-15 46 15,14-6-4-15,11-6-71 0,6-1 0 16,4-8 0-16,-5-4 0 15,-5-3 0-15,-8-9 0 16,-1-1 0-16,-1-5 0 16,-1-6 0-16,-3 0 0 15,-7-2-140-15,-11-15-662 16,-11-7 109-16,-5-5 414 16</inkml:trace>
  <inkml:trace contextRef="#ctx0" brushRef="#br0" timeOffset="-132273.96">15016 10714 81 0,'0'0'25'0,"0"0"24"16,0 0-3-16,0 0-2 15,0 0-1-15,0 0-7 16,-12 0 3-16,12 0-8 16,19 0-14-16,19-8-11 15,15-4 20-15,16-1-22 16,4 4 6-16,-6 0-4 16,-13 3-4-16,-15 1 0 0,-20 4-2 15,-11 1 0-15,-7 0-31 16,-1 0-24-16,0 0 14 15,-6 0 9-15,-13 6 24 16,-11 2 8-16,-6 2 1 16,-7-2 1-16,2-2-2 15,3-3 1-15,2-3 4 16,5 0 8-16,5 0 21 16,1 0 23-16,4-6 16 15,3-2 31-15,3-1 41 16,2 1-1-16,1-1 66 15,3 4 33-15,6 2-52 16,0 1 49-16,3 2-96 0,0 0-115 16,0 0-29-16,-3 9-41 15,-3 16 24-15,3 15 17 16,2 6 23-16,1 8 12 16,0 1-29-16,0-1 11 15,0-5 0-15,3-5-17 16,5-7 6-16,-2-7 0 15,-1-8-12-15,-1-10 12 16,-2-6-12-16,1-6 29 16,0 0 1-16,6 0-6 15,3-13-18-15,5-6 0 16,5-1 0-16,1 2 0 0,6 5 0 16,4 6 0-16,2 7 0 15,4 0 0-15,3 6 0 16,-5 14 0-16,-4 9 0 15,-5 6 0-15,-10 4 0 16,-10 5 0-16,-8 3 0 16,0 2 0-16,-20 1 0 15,-12-4 0-15,-7-2 0 16,-6-6 0-16,0-11 0 16,5-10 0-16,5-11 0 15,9-6 0-15,6 0 0 16,13-8 0-16,4-2 0 15,3-3 0-15,0 1 0 16,9-1 0-16,10 2 0 16,2 3 0-16,0 2 0 0,-3 3 0 15,-5 2 0-15,0 1-36 16,0 0-1059-16,-1 0 494 16,-2 0 386-16</inkml:trace>
  <inkml:trace contextRef="#ctx0" brushRef="#br0" timeOffset="-130117.84">15934 10701 37 0,'0'0'39'0,"0"0"6"15,0 0 9-15,0 0 8 16,0 0 10-16,0 0 44 15,-30-5 58-15,24 1 15 16,3-1 53-16,0 4 40 16,3 1-49-16,0 0-83 15,0 0-150-15,0 0 0 16,0 5-34-16,0 8 29 16,0 6 5-16,0-1 50 15,0 3 1-15,7 4 7 16,3 7 22-16,6 4 1 15,3 8-10-15,2 6-71 0,4 8 0 16,1 0 0-16,-4 2 0 16,-1-6 0-16,-2-8 0 15,-3-9 0-15,-2-12 0 16,-5-11 0-16,-3-8 0 16,-3-6 0-16,-3 0 0 15,0 0 0-15,0-11 0 16,0-9 0-16,-12-10 0 15,2-4 0-15,-4-2 0 16,1 1 0-16,2 2 0 16,-2 8 0-16,4 6 0 15,1 9 0-15,0 4 0 16,-1 6 0-16,-7 0 0 0,-6 16 0 16,-8 11 0-16,-2 8 0 15,-1 6 0-15,0 0 0 16,1-3 0-16,4-5 0 15,7-9 0-15,6-9 0 16,5-8 0-16,7-3 0 16,-1-4 0-16,4 2 0 15,-2-2 0-15,2 0 0 16,-4 0 0-16,-3 0 0 16,0 0 0-16,-2-2 0 15,6-3 0-15,3-5-369 16,6 0-632-16,27-1 496 15</inkml:trace>
  <inkml:trace contextRef="#ctx0" brushRef="#br0" timeOffset="-129748.98">16389 11249 106 0,'0'0'99'0,"0"0"65"16,0 0 182-16,0 0 237 15,0 0-3-15,0 0-411 0,0-41-169 16,0 43 0 0,0 17 0-16,0 7 0 0,-6 6 0 15,3 2 0-15,-2 0 0 16,2 4 0-16,-3 2 0 15,3-4 0-15,0-4 0 16,2-4 0-16,1-13 0 16,0-8 0-16,0-7 0 15,-2-3 0-15,1-24 0 16,-4-9 0-16,1-9 0 16,1 5 0-16,1 6-71 15,2 3-1082-15,0-3 616 0,0-5 305 16</inkml:trace>
  <inkml:trace contextRef="#ctx0" brushRef="#br0" timeOffset="-129290.28">16373 10265 132 0,'0'0'70'15,"0"0"28"-15,38-82 40 16,-20 66 19-16,-2 5 30 0,-5 6-1 16,-3 5-65-16,-2 5-113 15,-1 20 18-15,-3 13-17 16,-2 17 28-16,-20 11 33 15,-16 4-6-15,-1-8-24 16,6-19-14-16,8-17 0 16,14-15 5-16,9-7 17 15,0-4-21-15,39 0 22 16,33 0 79-16,22 0 228 16,13-13-343-16,-5-1-13 15,-17 2 0-15,-24 3 0 16,-27 5 0-16,-21 4 0 15,-13 0 0-15,-4 0 0 16,-23 4 0-16,-7 12-36 16,-5 2 13-16,8 3-377 15,13 3-323-15,8 0 253 0,8-1 277 16,2-5 55-16</inkml:trace>
  <inkml:trace contextRef="#ctx0" brushRef="#br0" timeOffset="-121709.45">17591 11093 53 0,'0'0'30'0,"0"0"31"15,0 0 6-15,0 0 1 0,0 0 35 16,0 0 58-16,0 0 23 16,-22 1 38-16,16-1 21 15,1 0-14-15,4 2 11 16,1-2-40-16,0 0-79 16,0 0-56-16,0 1-65 15,0-1 0-15,0 0 0 16,0 0 0-16,0 0 0 15,0 0 0-15,0 0 0 16,0 0 0-16,0 0 0 16,14 1 0-16,15-1 0 15,17 1 0-15,12-1 0 16,11 0 0-16,-2 0 0 16,1 0 0-16,-9-2 0 15,-11 1 0-15,-14 1 0 0,-15-2 0 16,-10 2 0-16,-6 0 0 15,-3 0 0-15,0 0 0 16,0 0 0-16,0 0 0 16,-7 0 0-16,-12 0 0 15,-10 0 0-15,-8 0-24 16,-5 2 24-16,-7 3 6 16,-3 1-1-16,-2-2-5 15,3 2 0-15,6 0 0 16,7-1 0-16,5 0 0 15,6 1 13-15,7-2-13 16,6-3 0-16,5 1 0 0,4-2 0 16,4 0 0-1,1 0 0-15,0 0 0 0,0 0 0 16,0 0 0-16,0 0 0 16,1 0 0-16,17 0 0 15,14 0 0-15,5-7 0 16,3 1 0-16,-1-2 0 15,-5 2 0-15,5-2-828 16,-5-4-3-16,-6-6 531 16</inkml:trace>
  <inkml:trace contextRef="#ctx0" brushRef="#br0" timeOffset="-114979.45">18691 10569 97 0,'0'0'53'16,"0"0"43"-16,0 0 5 15,0 0 70-15,0 0 69 16,0 0 74-16,0-72 35 0,0 71-13 16,0-1-46-16,0 2-290 15,0 0 0-15,0 0 0 16,0 0 0-16,0 0 0 15,0 0 0-15,0 0 0 16,0 7 0-16,0 7 0 16,0 7 0-16,3 5 0 15,0 3 0-15,1 3 0 16,-1 3 0-16,3 7 0 16,-3 6 0-16,1 4 0 15,-1 2 0-15,0 0 0 16,0-5 0-16,-1-5 0 15,-2-8 0-15,1-6 0 16,1-4 0-16,-2-5 0 0,2-6 0 16,-2-5 0-16,0-3 0 15,0-1 0-15,0-5 0 16,0-1 0-16,0 0 0 16,0 0 0-16,0 0 0 15,0-4 0-15,0-16 0 16,0-8-725-16,3 0-274 15,10 2 724-15</inkml:trace>
  <inkml:trace contextRef="#ctx0" brushRef="#br0" timeOffset="-114561.24">18996 10579 98 0,'0'0'60'16,"0"0"60"-16,0 0 54 15,14-74 109-15,-12 70 231 16,-2 4 12-16,0 0-254 16,0 0-272-16,0 17 0 15,1 11 0-15,1 13 0 16,-1 6 0-16,2 6 0 15,-2 3 0-15,1-3 0 0,1-3 0 16,0-5 0 0,1-3 0-16,1-4 0 0,2-1 0 15,2-1 0-15,-1-2 0 16,-1-2 0-16,-2-7 0 16,-1-7 0-16,-1-5 0 15,-2-7 0-15,-1-6 0 16,0 1 0-16,0-1 0 15,0 0 0-15,0 0 0 16,0-3 0-16,-1-9 0 16,-3 0-255-16,4-1-1051 15,0 3 932-15</inkml:trace>
  <inkml:trace contextRef="#ctx0" brushRef="#br0" timeOffset="-113862.83">19788 10504 97 0,'0'0'62'0,"0"0"41"16,0 0 55-16,-28-85 170 15,20 74 168-15,3 4 69 16,3 3-327-16,2 4-238 16,0 0 0-16,0 0 0 15,0 0 0-15,0 11 0 16,0 13 0-16,8 11 0 15,2 6 0-15,4 7 0 16,5 6 0-16,1 4 0 16,2 2 0-16,0-1 0 15,-1 0 0-15,-3-7 0 16,0-3 0-16,-5-7 0 16,-1-5 0-16,-4-9 0 0,-5-11 0 15,0-7 0-15,-3-7 0 16,0-3 0-16,0 0 0 15,0-14 0-15,0-10 0 16,0-5 0-16,-12-4 0 16,-5-2 0-16,-5 5 0 15,-5 2 0-15,0 5 0 16,0 6 0-16,4 8 0 16,5 6 0-16,1 3 0 15,0 5 0-15,-5 18 0 16,-3 6 0-16,-5 5 0 15,-1 4 0-15,-4-1 0 16,6-1 0-16,2-10 0 16,8-6 0-16,8-9 0 0,6-6 0 15,4-3 0-15,1-2 0 16,0 0 0-16,0 0 0 16,0 0 0-16,0-4 0 15,3-6 0-15,20-1-971 16,12 2 234-16,12 3 496 15</inkml:trace>
  <inkml:trace contextRef="#ctx0" brushRef="#br0" timeOffset="-113494.81">20321 11081 188 0,'0'0'168'16,"0"0"293"-16,0 0 299 15,0 0-290-15,0 0-470 16,0 0 0-16,3-27 0 16,-3 34 0-16,2 15 0 15,1 9 0-15,-3 8 0 16,0 5 0-16,0 0 0 0,0-5 0 15,1-8 0-15,1-7 0 16,1-7 0-16,0-8 0 16,-2-5 0-16,-1-3 0 15,0-1 0-15,0 0 0 16,0 0 0-16,0 0 0 16,0 0 0-16,0-1 0 15,0-15 0-15,3-11-1121 16,12-6 397-16</inkml:trace>
  <inkml:trace contextRef="#ctx0" brushRef="#br0" timeOffset="-112866.52">20909 10401 34 0,'0'0'66'15,"0"0"3"-15,0 0 21 16,-12-88 42-16,9 73 70 16,2 2 111-16,1 3 59 15,0 5 62-15,0 2-99 16,0 3-335-16,0 0 0 15,0 0 0-15,0 7 0 0,10 19 0 16,5 14 0-16,7 10 0 16,4 10 0-16,-1 5 0 15,2 7 0-15,2 3 0 16,-1 0 0-16,-3-5 0 16,-1-6 0-16,-7-7 0 15,-1-14 0-15,-7-12 0 16,-3-14 0-16,-4-10 0 15,0-7 0-15,-2 0 0 16,0-15 0-16,0-14 0 16,0-10 0-16,-6-2 0 15,-6-1 0-15,-3 6 0 16,-1 11 0-16,1 6 0 16,0 8 0-16,-3 7 0 0,-3 4 0 15,-4 0 0-15,-6 8 0 16,-4 15 0-1,-2 7 0-15,-5 11 0 0,-3 2 0 16,4-4 0-16,4-4 0 16,10-11 0-16,12-13 0 15,8-5 0-15,7-6 0 16,0 0 0-16,0 0 0 16,0 0 0-16,4-11 0 15,17-2 0-15,13 3-946 16,9 3 142-16,6 4 575 0</inkml:trace>
  <inkml:trace contextRef="#ctx0" brushRef="#br0" timeOffset="-112422.36">21467 10943 75 0,'0'0'108'16,"0"0"0"-16,0 0 104 15,0 0 73-15,0 0 41 16,0 0-77-16,79-24-73 0,-67 27-65 16,-1 12-26-16,-6 8-63 15,-5 9 1-15,-4 9 46 16,-20 2 6-16,-7 4-11 15,-6-6-52-15,5-11-7 16,10-9 19-16,9-11-6 16,9-6-18-16,4-4 0 15,0 0 0-15,24 0 0 16,24 0 0-16,22 0 0 16,9-6 0-16,-3-2 0 15,-16 0 0-15,-18 0 0 16,-17 5 0-16,-16 0 0 15,-9 3 0-15,0 0 0 0,0 0 0 16,-7 0 0-16,-16 0 0 16,-5 1 0-16,-11 9-1244 15,-6-4 691-15,-1-6 303 16</inkml:trace>
  <inkml:trace contextRef="#ctx0" brushRef="#br0" timeOffset="-106882.81">22464 10351 18 0,'0'0'37'16,"0"0"-4"-16,0 0-6 16,0 0 6-16,0 0 0 15,0 0 2-15,-85 9 3 16,81-8 17-16,2-1 11 16,2 0 12-16,0 0 14 15,0 2-19-15,0-2-2 16,0 0-2-16,0 0-12 15,0 0-13-15,6 0-24 0,19 0-17 16,21 0 75 0,20-2 90-16,11-9-77 0,3-2-52 15,-8 4-19-15,-10 0-15 16,-16 3 0-16,-13 5-5 16,-14 1-5-16,-10 0-10 15,-7 0 0-15,-2 0-28 16,0 0-12-16,0 0 50 15,0 0 5-15,-15 0 5 16,-17 0 4-16,-12 0 14 16,-13 0-18-16,-4 0 4 15,-3 5-9-15,-2-1 0 0,7-1 9 16,12-1 5-16,16 0 40 16,13-2 21-16,10 0 8 15,8 0 36-15,0 0 15 16,0 0-43-16,0 0-39 15,27 0-52-15,24 0 6 16,22-9 23-16,6 2-12 16,-7-1-6-16,-23 1 7 15,-17 4-12-15,-13 1-6 16,-10 2-110-16,-6 0-289 16,0 0-166-16,-2 6 94 15,-1 3 287-15,0-6 44 16</inkml:trace>
  <inkml:trace contextRef="#ctx0" brushRef="#br0" timeOffset="-101779.15">23719 10069 2 0,'0'0'67'0,"0"0"-13"16,0 0 8-16,0 0 8 16,0 0 30-16,0 0 51 0,-14-75 70 15,14 67 86-15,0 3 69 16,0 3-11-16,-2 2-93 16,2 0-272-16,0 0 0 15,-1 0 0-15,1 0 0 16,0 0 0-16,0 3 0 15,0 7 0-15,-2 6 0 16,2 10 0-16,-4 7 0 16,-2 7 0-16,-3 10 0 15,-1 8 0-15,-2 5 0 16,3-1 0-16,4-4 0 16,2-9 0-16,2-6 0 15,-1-7 0-15,2-4 0 16,0-5 0-16,0-9 0 15,0-7 0-15,0-6 0 16,0-3 0-16,0-2 0 0,0 0 0 16,0 0 0-16,0-11 0 15,3-12 0-15,11-6-813 16,5-1 4-16,2 2 545 16</inkml:trace>
  <inkml:trace contextRef="#ctx0" brushRef="#br0" timeOffset="-101383.22">24051 10038 86 0,'0'0'66'15,"0"0"33"-15,0 0 34 16,0 0 99-16,0 0 112 15,0 0 59-15,33-48-116 16,-33 48-134-16,2 15-72 16,1 4-64-16,1 13 105 15,-1 8-98-15,1 1-24 16,-1 10 0-16,-1 4 0 16,1 6 0-16,-3 1 0 15,1-7 0-15,-1-7 0 16,0-12 0-16,0-3 0 15,2-8 0-15,-1-7 0 16,1-5 0-16,-2-7 0 16,0-3 0-16,0-2 0 0,0-1 0 15,0 0 0 1,0 0 0-16,0 0 0 0,0 0 0 16,6-8-284-16,12-8-897 15,7-3 736-15</inkml:trace>
  <inkml:trace contextRef="#ctx0" brushRef="#br0" timeOffset="-100705.02">24797 10048 116 0,'0'0'72'16,"0"0"52"-16,-22-83 43 16,16 62 151-16,1 5 163 15,2 8 90-15,2 5-373 16,1 3-198-16,-2 0 0 15,2 0 0-15,0 11 0 16,0 16 0-16,0 15 0 0,9 17 0 16,9 10 0-16,3 7 0 15,3 3 0-15,0-3 0 16,-3-6 0-16,-5-7 0 16,-1-14 0-16,-4-8 0 15,-2-12 0-15,-2-9 0 16,-4-11 0-16,-2-5 0 15,-1-4 0-15,0 0 0 16,0 0 0-16,0-16 0 16,0-5 0-16,0-8 0 0,-3-4 0 15,-7-1 0 1,-2 2 0-16,0 3 0 0,-1 8 0 16,2 6 0-16,2 8 0 15,-1 4 0-15,-5 3 0 16,-8 2 0-16,-6 16 0 15,-4 7 0-15,-5 5 0 16,0 1 0-16,4 1 0 16,1-5 0-16,7-6 0 15,8-5 0-15,8-9 0 16,6-3 0-16,2-4 0 16,2 0 0-16,0 0 0 15,0 0 0-15,0 0 0 0,0 0 0 16,0 0 0-1,0 0 0-15,0 0-169 0,0 0-620 16,16 0 106-16,11 0 418 16</inkml:trace>
  <inkml:trace contextRef="#ctx0" brushRef="#br0" timeOffset="-100285.14">25218 10561 31 0,'0'0'165'15,"0"0"-39"-15,0 0 134 16,0 0 115-16,0 0-20 15,0 0-117-15,92-23-42 16,-84 53-104-16,-8 9 12 16,0 11 1-16,-25 4-105 15,-13 3 0-15,-5-6 0 16,3-13 0-16,11-13 0 16,14-14 0-16,12-8 0 15,3-3 0-15,3 0 0 16,27 0 0-16,17 0 0 15,9 0 0-15,1-4 0 16,-15 0 0-16,-14-1 0 0,-13 3 0 16,-9 0 0-16,-3-1 0 15,-2-2 0-15,4-4-573 16,-4-4-372-16,1-6 575 16</inkml:trace>
  <inkml:trace contextRef="#ctx0" brushRef="#br0" timeOffset="-99654.08">25783 9915 155 0,'0'0'101'16,"0"-73"121"-16,0 42 88 15,0 9 265-15,0 8 10 16,0 6-486-16,0 8-99 16,0 0 0-16,5 26 0 15,14 16 0-15,8 16 0 16,3 11 0-16,0 6 0 15,-4 3 0-15,-1 3 0 0,-3-3 0 16,-3-5 0-16,-2-8 0 16,-1-17 0-16,-5-18 0 15,-4-13 0-15,-3-13 0 16,-2-3 0-16,-2-1 0 16,0 0 0-16,0-15 0 15,0-10 0-15,-9-11 0 16,-3-4 0-16,-3-7 0 15,2 2 0-15,2 3 0 16,-1 13 0-16,6 12 0 16,2 9 0-16,-1 6 0 15,-2 2 0-15,-11 6 0 0,-7 17 0 16,-8 10 0-16,-6 9 0 16,-4-1 0-16,-2 2 0 15,2-4 0-15,6-5 0 16,8-9 0-16,13-9 0 15,8-9 0-15,5-5 0 16,3-2 0-16,0 0 0 16,0 0 0-16,0 0 0 15,0 0 0-15,11 0 0 16,12 0-720-16,12 0-309 16,11 0 788-16</inkml:trace>
  <inkml:trace contextRef="#ctx0" brushRef="#br0" timeOffset="-99302.77">26359 10539 239 0,'0'0'248'0,"0"0"602"15,0 0-140-15,0 0-710 16,0 0 0-16,0 0 0 16,0 0 0-16,8-24 0 0,-5 62 0 15,1 14 0-15,-2 10 0 16,-1-1 0-16,-1-2 0 16,0-6 0-16,0-14 0 15,0-12 0-15,0-11 0 16,0-10 0-16,0-5 0 15,0-1 0-15,0 0 0 16,0 0 0-16,0 0 0 16,0-14 0-16,3-9 0 15,3-5 0-15,-2-5-1735 16</inkml:trace>
  <inkml:trace contextRef="#ctx0" brushRef="#br0" timeOffset="-94989.95">27007 9930 79 0,'0'0'70'0,"0"0"19"15,0 0 10-15,0 0 65 16,3-78 88-16,-3 71 136 15,0 4-23-15,0 1-16 16,0 2-157-16,0 0-192 16,0 0 0-16,0 0 0 15,0 0 0-15,0 12 0 16,0 10 0-16,0 9 0 0,0 9 0 16,0 9 0-1,0 8 0-15,0 4 0 0,0 1 0 16,0-3 0-16,0-5 0 15,3-5 0-15,1-9 0 16,1-8 0-16,0-10 0 16,-3-6 0-16,1-9 0 15,-2-4 0-15,-1-3 0 16,2 0 0-16,-2 0 0 16,0 0 0-16,0 0 0 15,0 0-140-15,0 0-575 0,-3-6 57 16,-16-4 274-1</inkml:trace>
  <inkml:trace contextRef="#ctx0" brushRef="#br0" timeOffset="-94699.72">26695 10331 41 0,'0'0'93'15,"0"0"-59"-15,0 0 1 16,0 0-13-16,0 0-16 16,98 5 48-16,-8 2 22 15,17-1 5-15,11-6 3 16,-1 0 8-16,-11 0-3 0,-18-9-14 16,-23-3 25-1,-25 2 1-15,-22 2 9 0,-10 2 7 16,-8 3 31-16,0 2-70 15,0-2-78-15,-17 2-240 16,-12 1-281-16,-10 0 139 16,-10 2 218-16</inkml:trace>
  <inkml:trace contextRef="#ctx0" brushRef="#br0" timeOffset="-89312.13">28140 9794 63 0,'0'0'40'0,"0"0"13"15,0 0-4-15,0 0-7 16,0 0 0-16,80-49-1 15,-52 46-7-15,3 3-5 16,1 0-4-16,-4 13 0 16,-4 10-11-16,-6 7-6 15,-9 8-8-15,-9 5 15 16,0 5-1-16,-21 2 5 0,-13-3-3 16,-5-5 6-1,-4-8 20-15,7-11 0 0,11-9 25 16,11-6-2-16,11-7 7 15,3-1 19-15,1 0 38 16,32 1-51-16,21 2-74 16,16 1 138-16,12 0-93 15,-1 1-28-15,-7 0 0 16,-10-1-11-16,-14 2 1 16,-22-2-6-16,-13 0-5 15,-12-4-16-15,-3 0 1 16,0 0 15-16,0 0 10 0,0 0-10 15,-6-3-21 1,-4-11-159-16,-1-4-237 0,3-4 58 16,8-5 151-1,0-4 46-15</inkml:trace>
  <inkml:trace contextRef="#ctx0" brushRef="#br0" timeOffset="-88645.08">29034 9757 84 0,'0'0'64'0,"0"0"17"0,0 0-25 16,0 0-21-16,132-28 7 15,-68 25-3-15,5 3 4 16,-5 0 8-16,-9 0-16 15,-15 0-15-15,-21 0-17 16,-11 0-3-16,-8 0-2 16,0 0-2-16,-5 2-67 15,-16 1-3-15,-10-1 60 16,-12 1 11-16,-5-1 2 16,-1-2 1-16,5 0 1 15,1 0 8-15,5 0 0 16,2-5 27-16,4 0 8 15,7 2 16-15,6 3 9 0,4 0-6 16,-2 1-36-16,1 18-4 16,-2 6 13-16,4 6 18 15,3 4-7-15,5 0 3 16,3-3-17-16,3-5-10 16,0-9 0-16,0-4-16 15,4-7 1-15,14-5-8 16,6-2 117-16,10 0 123 15,7 0-53-15,1-2-59 16,-1 0 9-16,-4 0-45 16,-5 2-57-16,-4 0-24 15,-3 13-11-15,-3 6-11 16,-5 8-7-16,-5 5 1 0,-7 2 17 16,-5 5 0-16,-2-4 23 15,-16-1-11-15,-3-7-1 16,1-8-11-16,6-8 41 15,5-10-1-15,3-1-27 16,-3 0-13-16,3 0 0 16,0-3 0-16,0-3 0 15,3 1 0-15,3 0 0 16,0-1 0-16,0-2-678 16,20-4-276-16,26-3 638 15</inkml:trace>
  <inkml:trace contextRef="#ctx0" brushRef="#br0" timeOffset="-87823.01">30235 9763 83 0,'0'0'61'0,"0"0"29"15,0-74 19-15,0 57 66 0,0 8 77 16,0 6 54-16,0 0 75 16,0 3-149-16,0 0-118 15,0 4-114-15,5 22-40 16,11 13 40-16,8 15 132 16,4 8-27-16,2 8-58 15,2 7-47-15,-1-4 0 16,-3-5 0-16,-6-12 0 15,-6-13 0-15,-6-16 0 16,-7-12 0-16,-2-11 0 16,-1-4 0-16,0 0 0 15,0 0 0-15,0-15 0 16,0-8 0-16,0-6 0 16,-3-1 0-16,-7 1 0 0,-2 0 0 15,1 6 0-15,-3 8 0 16,3 6 0-16,-5 9 0 15,-8 0 0-15,-6 12 0 16,-12 15 0-16,-4 5 0 16,-3 5 0-16,-2 3 0 15,3-1 0-15,8-5 0 16,8-4 0-16,12-10 0 16,11-9 0-16,3-5 0 15,5-6 0-15,1 0 0 16,0 0 0-16,0 0 0 0,0 0 0 15,0 0 0-15,11-1-152 16,18-4-663-16,16-3 25 16,14 4 590-1</inkml:trace>
  <inkml:trace contextRef="#ctx0" brushRef="#br0" timeOffset="-87468.96">30826 10205 163 0,'0'0'124'15,"0"0"145"-15,0 0 117 16,0 0-45-16,0 0-208 0,0 0-75 16,47 20-58-16,-47 20 49 15,-2 13 117-15,-24 5-17 16,-12-1 7-16,-4-6-103 15,4-14-53-15,12-12 0 16,15-16 0-16,11-6 0 16,0-3 0-16,6 0 0 15,27 0 0-15,17 0 0 16,11 0 0-16,-3-7 0 16,-9-2 0-16,-15 2 0 15,-10 0 0-15,-12 4 0 16,-7 1 0-16,-4-3-255 15,-1-2-486-15,0-5 70 0,0-7 443 16</inkml:trace>
  <inkml:trace contextRef="#ctx0" brushRef="#br0" timeOffset="-86560.96">30713 9175 27 0,'0'0'104'15,"0"0"-53"-15,0 0 36 16,40-82-1-16,-17 72-5 16,6 7 1-16,3 3-22 15,-1 0-37-15,-7 15 34 16,-12 14-33-16,-8 11-4 15,-4 9 13-15,-15 7 17 0,-19 1 34 16,-11-5-37-16,-1-10 39 16,7-13 1-16,12-13 11 15,17-10-17-15,6-5 51 16,4-1 124-16,0 0 135 16,0 0-391-16,20 0 0 15,22-3 0-15,12-5 0 16,5 2 0-16,-8 0 0 15,-17 4 0-15,-10 0 0 16,-7 2-312-16,-7 0-517 16,-6 5 302-16,3 6 329 15,-3 0 64-15</inkml:trace>
  <inkml:trace contextRef="#ctx0" brushRef="#br0" timeOffset="-85205.63">31723 9176 50 0,'0'0'34'16,"0"0"15"-16,0 0-6 15,0 0 3-15,39-82-1 16,-31 76 10-16,0-2 18 16,2 7 5-16,5 1-35 15,5 0-3-15,5 0-3 16,0 11 19-16,4 5 15 16,-3 5-24-16,3 6 3 15,-1 9-15-15,-1 5 5 16,-3 7 10-16,-5 6-20 0,-8 2-26 15,-8 8 22 1,-3 5-15-16,0-3 2 0,-1-4-1 16,-4-12-7-16,3-12-5 15,2-13-5-15,0-8-7 16,21-4 4-16,14-5 8 16,10-1 16-16,5-1-16 15,1-3 0-15,-12-3 0 16,-8 0 0-16,-13 0 13 15,-9 0 4-15,-8 0 8 16,-1 0 0-16,0 0 11 16,-1 0-36-16,-25 1-103 15,-14 13 62-15,-17 9 41 0,-15 7 7 16,3 5-2-16,11 0-10 16,13-1-2-16,19-2-5 15,16-3-29-15,10 2 11 16,3 1 30-16,24 5 3 15,9 2 65-15,5 5 35 16,0 3 24-16,-4 4 28 16,-9 5 32-16,-11 0-1 15,-13 0 15-15,-4-6-107 16,-7-5-94-16,-19-7 0 16,-9-3 0-16,-14-8 0 15,-7-5 0-15,-12-7 0 16,1-5 0-16,-1-5 0 15,6-5 0-15,2 0-226 0,2 0-676 16,1 0 335-16,3-16 363 16</inkml:trace>
  <inkml:trace contextRef="#ctx0" brushRef="#br0" timeOffset="-84060.92">4140 14986 47 0,'0'0'26'0,"0"0"4"15,0 0 1-15,0 0-5 16,0 0 10-16,0 0 6 16,-6 5 9-16,16-5-13 15,11-3-3-15,6-1-20 16,9 0-9-16,2 3-5 0,0-2 0 15,1 3-1-15,-8 0-10 16,-1 0-55-16,-11 7-31 16,-19 8-3-16,0 5 0 15</inkml:trace>
  <inkml:trace contextRef="#ctx0" brushRef="#br0" timeOffset="-83860.55">4080 15281 47 0,'0'0'49'0,"0"0"19"16,0 0-6-16,0 0 2 0,81 0 25 15,-39 0-3-15,4-5 2 16,-1-2-17-16,-4 0-29 16,-5 2-37-16,-8-1-5 15,-7 4-134-15,-6 0-67 16,-1-1 43-16,-4-3 15 15</inkml:trace>
  <inkml:trace contextRef="#ctx0" brushRef="#br0" timeOffset="-82547.38">6152 14684 25 0,'0'0'44'0,"0"0"3"0,0 0 2 16,0 0 8-16,-7-75 5 16,1 75 18-16,-6 0-13 15,-6 22-46-15,-10 17 9 16,-8 20 63-16,-1 16 59 15,2 9-7-15,10 4 51 16,10-1-35-16,13-6-6 16,2-4-16-16,17-2-29 15,14-10-37-15,8-6-22 16,6-9 1-16,-2-11-6 16,0-9 18-16,-7-10-1 15,-8-7 2-15,-11-9-65 16,-7-1 0-16,-7-3 0 0,-3 0 0 15,0 0 0 1,0-6 0-16,0-7 0 0,-1-1 0 16,-9 0 0-16,2 1-725 15,-1 1-58-15,7-2 422 16</inkml:trace>
  <inkml:trace contextRef="#ctx0" brushRef="#br0" timeOffset="-81823.29">6697 14923 42 0,'0'0'47'0,"0"0"8"16,-18-90 10-16,6 66 4 16,2 3 24-16,-1 4 34 15,1 4 57-15,4 5 68 16,4 2 87-16,2 6 27 15,-1 0-57-15,1 0-210 16,0 3-99-16,0 18 0 0,3 18 0 16,16 13 0-16,2 8 0 15,3 5 0-15,1-1 0 16,2-2 0-16,0-6 0 16,0-6 0-16,-6-5 0 15,0-8 0-15,-5-10 0 16,-7-11 0-16,-3-6 0 15,-3-7 0-15,-3-3 0 16,0 0 0-16,0 0 0 16,-1-15 0-16,-10-5 0 15,-5-10 0-15,-1-5 0 0,-4-3 0 16,1-1 0 0,0 6 0-16,2 7 0 0,5 12 0 15,-2 7 0-15,4 7 0 16,-5 0 0-16,-2 11 0 15,-3 17 0-15,-4 6 0 16,1 10 0-16,-6 4 0 16,-7-1 0-16,4-2 0 15,0-5 0-15,5-9 0 16,10-12 0-16,8-9 0 16,5-7 0-16,5-3 0 15,0 0 0-15,0 0 0 16,0 0 0-16,0-3 0 0,0-8 0 15,0-1 0 1,13 0-720-16,10 0-115 0,8 0 535 16,8-2 124-16</inkml:trace>
  <inkml:trace contextRef="#ctx0" brushRef="#br0" timeOffset="-81257.23">7168 15296 45 0,'0'0'61'0,"0"0"16"0,0 0 24 15,0 0 41-15,0 0 94 16,0 0 44-16,-28-52-30 16,28 55-79-16,-3 16-87 15,3 11 158-15,0 6 69 16,0 1-264-16,0 3-47 15,0-2 0-15,0-4 0 16,0-8 0-16,0-8 0 0,0-7 0 16,0-8 0-1,0-3 0-15,0 0 0 0,0 0 0 16,0 0 0-16,0 0 0 16,0-13-232-16,0-9-950 15,6-9 728-15</inkml:trace>
  <inkml:trace contextRef="#ctx0" brushRef="#br0" timeOffset="-80893.27">7670 14766 13 0,'0'0'89'16,"0"0"-32"-16,0 0 38 16,0 0 36-16,0 0 49 15,0 0 97-15,3-65-22 16,-3 65-118-16,0 17-98 16,0 9 15-16,0 14 147 15,3 5-11-15,3 8 51 16,2 1-153-16,-3-3-88 15,1 1 0-15,-1-4 0 16,-1-2 0-16,2-7 0 16,0-9 0-16,-2-9 0 15,1-7 0-15,-1-7 0 16,-2-4 0-16,-2-1-568 0,0-2-123 16,0 0 275-16,-12-2 216 15</inkml:trace>
  <inkml:trace contextRef="#ctx0" brushRef="#br0" timeOffset="-80726.33">7434 15071 114 0,'0'0'51'16,"0"0"10"-16,94-5-6 15,-33 5-10-15,14 0-16 16,1 0-29-16,6 4-11 15,-2-1-99-15,-8-3-26 0</inkml:trace>
  <inkml:trace contextRef="#ctx0" brushRef="#br0" timeOffset="-80126.64">8562 14655 120 0,'0'0'69'0,"0"0"50"0,0-77 31 15,0 65 76-15,0 10 133 16,0 2 3-16,0 2-190 15,9 24-172-15,12 14 0 16,7 17 209-16,2 17 16 16,-3 6-189-16,-2 2-36 15,-2-5 0-15,-1-4 0 16,0-7 0-16,-2-5 0 16,-4-12 0-16,-1-10 0 15,-5-11 0-15,-5-14 0 16,-4-7 0-16,-1-5 0 0,0-2 0 15,0 0 0-15,0-15 0 16,-3-13 0-16,-16-15 0 16,-1-5 0-16,-3 2 0 15,0 8 0-15,4 9 0 16,1 12 0-16,2 10 0 16,-7 6 0-16,-1 1 0 15,-7 6 0-15,-5 16 0 16,-4 11 0-16,0 3 0 15,4 4 0-15,3-2 0 16,8-4 0-16,4-8 0 16,9-9 0-16,4-6 0 15,4-6 0-15,4-4 0 16,0-1 0-16,0 0 0 0,0 0-30 16,0 0-442-16,10 0-297 15,20 0 313-15,9 0 283 16</inkml:trace>
  <inkml:trace contextRef="#ctx0" brushRef="#br0" timeOffset="-79765.04">9141 15368 130 0,'0'0'69'16,"0"0"35"-16,0 0-56 0,0 0-47 15,0 0 6-15,0 0 28 16,-43 104 8-16,21-71 18 16,2-1-9-16,2-6-9 15,9-10 19-15,9-7-15 16,3-6-9-16,34-1-2 15,20-2 190-15,17 0 25 16,-2 0-125-16,-12 0-31 16,-18 0-19-16,-20 0-38 15,-16 0-32-15,-6 0 16 0,0 0-22 16,-6 0-402 0,-15 0-42-16,-6 0 27 0,-3 0 185 15</inkml:trace>
  <inkml:trace contextRef="#ctx0" brushRef="#br0" timeOffset="-79175.24">9633 14407 111 0,'0'0'55'0,"0"0"10"16,0 0-9-16,121-24 2 15,-51 59 10-15,12 16 40 16,-1 23 13-16,-7 22 99 16,-17 21-6-16,-26 10 84 15,-26 5-100-15,-7-4-7 16,-32-16-41-16,-9-13-63 16,-2-22-40-16,5-21-47 15,5-17 0-15,9-13 0 16,7-12 0-16,9-7 0 15,6-4 0-15,2-3 0 16,2 0 0-16,0 0 0 0,0-10 0 16,2-7-255-16,22-6-648 15,13-9 301-15,15-8 365 16</inkml:trace>
  <inkml:trace contextRef="#ctx0" brushRef="#br0" timeOffset="-78858.09">11168 15034 190 0,'0'0'85'15,"0"0"90"-15,0 0 37 16,79-19-95-16,-16 19-24 16,14 0 65-16,6 0-51 15,-9 6-43-15,-14-2-21 16,-24-1-24-16,-20-2-14 16,-10-1 5-16,-6 0-10 15,-6 2-159-15,-15 3-105 16,-7 0 40-16,-5 2-88 0,5-3 153 15</inkml:trace>
  <inkml:trace contextRef="#ctx0" brushRef="#br0" timeOffset="-78208.27">13145 14350 51 0,'0'0'60'0,"0"0"-7"15,0 0 40-15,0 0 15 16,0 0 70-16,0 0 91 16,0-68 47-16,0 68-91 15,0 2-168-15,0 19-36 16,8 15 71-16,1 7 137 15,2 9 30-15,3 2-223 16,-1 1-36-16,-1-2 0 0,2-1 0 16,-3-4 0-1,0-5 0-15,-2-4 0 0,-2-6 0 16,-2-12 0-16,-2-9 0 16,-2-8 0-16,-1-4 0 15,0 0 0-15,0 0 0 16,2 0 0-16,2-3 0 15,4-2 0-15,5-3-725 16,2-1-273-16,3 0 725 16</inkml:trace>
  <inkml:trace contextRef="#ctx0" brushRef="#br0" timeOffset="-77892.76">13808 14698 4 0,'0'0'162'16,"0"0"-89"-16,0 0 137 15,0 0 71-15,0 0-196 16,0 0-51-16,-19 50 126 16,-20 20 65-16,-13 7-7 15,-6 4-37-15,-7-5 7 16,0-3-102-16,6-9 1 15,5-9-34-15,12-16-53 16,12-12 0-16,11-11 0 16,10-10 0-16,8-5 0 0,1-1 0 15,0 0 0 1,0 0 0-16,3 0-605 0,16 0-168 16,13 0 361-16,8-3 193 15</inkml:trace>
  <inkml:trace contextRef="#ctx0" brushRef="#br0" timeOffset="-77525.89">13970 15270 171 0,'0'0'50'0,"0"0"3"0,0 0 81 16,0 0-3-1,0 0-67-15,0 0 32 0,85 18 17 16,-75 6-9-16,-7 8-26 16,-3 5 38-16,-13 7-7 15,-24 4-11-15,-11 2 37 16,-6 1-32-16,5-5-53 16,12-4 6-16,13-10-33 15,17-10-23-15,7-6 22 16,22-6 35-16,29-4 81 15,23-5 8-15,14-1-146 16,3-1 0-16,-7-13 0 16,-14 2 0-16,-19 1 0 15,-21 2 0-15,-19 6 0 0,-11 1-180 16,-11 0-500-16,-22 0-118 16,-8-7 529-16</inkml:trace>
  <inkml:trace contextRef="#ctx0" brushRef="#br0" timeOffset="-76730.16">14895 13908 49 0,'0'0'38'0,"0"0"8"15,4-82 18-15,1 72-6 16,0 10 0-16,5 4-48 16,9 24-1-16,8 16 11 15,0 15 29-15,-7 11 7 16,-10 11 1-16,-10 4-4 16,-15-2-4-16,-24-3-3 15,-14-9-22-15,-12-5-8 16,3-13 2-16,5-15-8 15,18-15 3-15,17-15-11 16,14-6 6-16,8-2 18 16,0-5-26-16,18-12 0 0,21 0-75 15,15 4 37-15,8 6 14 16,4 7 15-16,-2 7-6 16,-1 22 11-16,-3 10 2 15,-10 12 2-15,-13 10 4 16,-17 11 13-16,-13 5 14 15,-7 4 7-15,-14 1 18 16,-13-2 31-16,-3-4 21 16,10-8 32-16,7-11-37 15,13-15-6-15,0-11-27 0,24-7 35 16,13-6 26-16,11-2 39 16,3-4-61-16,1-3-86 15,-2-5-23-15,-2-1-257 16,2-3-353-16,-1 0 89 15,-4 0 193-15</inkml:trace>
  <inkml:trace contextRef="#ctx0" brushRef="#br0" timeOffset="-76082.7">15945 14376 91 0,'0'0'47'0,"0"0"-4"16,0 0-2-16,132-51-23 15,-73 44-2-15,-1 3 0 16,-9 0-3-16,-13-1-5 15,-13 2-3-15,-11 1-2 16,-9 0 2-16,-3 1 3 16,0-2-1-16,-2-2-6 0,-14-2 2 15,-5 1-3 1,-7-1 0-16,-4 3 0 0,-3 2 0 16,1 2 2-1,-1 0 2-15,-1 2-4 0,-1 15 0 16,-1 6 1-16,2 6 1 15,6 3 3-15,5 0 4 16,8-2-1-16,8-5 4 16,3-6 2-16,6-5 0 15,0-8-8-15,0-2 0 16,0 0 6-16,10 2 1 16,9 1 5-16,3 3 26 15,6 1-5-15,3 2 13 16,2 4-22-16,0 5 16 15,-2 1-6-15,-4 7 19 16,-8 3-3-16,-8 10-21 0,-10 5 55 16,-1 4 19-16,-10-1-28 15,-20-2-12-15,-3-8 18 16,-1-11-6-16,2-12-3 16,7-8 3-16,7-8 7 15,6-2 48-15,3 0-50 16,1-7-34-16,5-9-52 15,3-6-246-15,13-4-566 16,21-4 271-16,8 1 299 16</inkml:trace>
  <inkml:trace contextRef="#ctx0" brushRef="#br0" timeOffset="-75425.45">16930 14365 91 0,'0'0'54'16,"0"0"32"-16,-22-90 24 16,17 77 65-16,2 7 94 15,2 6 87-15,1 0-128 16,0 13-166-16,0 18-51 15,3 14 180-15,10 11 77 16,10 9-122-16,2 6-146 16,3 4 0-16,3 2 0 15,-2 4 0-15,-5-5 0 16,-5-9 0-16,-4-15 0 0,-8-19 0 16,-2-15 0-16,-2-7 0 15,-3-11 0-15,0 0 0 16,0-11 0-16,0-18 0 15,-1-10 0-15,-16-8 0 16,-4 2 0-16,-6 5 0 16,1 10 0-16,-3 12 0 15,-2 11 0-15,-2 7 0 16,0 3 0-16,-3 19 0 16,2 11 0-16,3 4 0 15,-2-2 0-15,4-4 0 16,4-7 0-16,7-7 0 15,8-9 0-15,5-3 0 16,5-5 0-16,0 0 0 16,0 0-307-16,12 0-237 0,24 1-177 15,16 4 446-15,13-4 120 16</inkml:trace>
  <inkml:trace contextRef="#ctx0" brushRef="#br0" timeOffset="-75163.73">17467 14923 147 0,'0'0'71'0,"0"0"96"0,0 0 147 16,0 0-34-16,0 0-131 16,0 0 429-16,16 96-237 15,-16-50-341-15,0-1 0 16,0-7 0-16,0-7 0 15,0-11 0-15,0-9 0 16,0-8 0-16,0-3 0 16,0 0 0-16,0 0 0 15,0-16 0-15,5-13-352 16,0-19-712-16,-1-20 647 16</inkml:trace>
  <inkml:trace contextRef="#ctx0" brushRef="#br0" timeOffset="-74846.3">17649 13661 128 0,'0'0'67'0,"0"0"39"16,0 0 46-16,0 0-55 15,0 0-38-15,85 72 70 16,-85-10-32-16,-18 4 17 15,-17 2 60-15,-6-7-9 16,10-14-48-16,10-15 12 16,14-15-30-16,7-10 8 15,3-7-26-15,42 0 145 16,21-2-226-16,17-12 0 0,-1-2 0 16,-20 3 0-16,-20 2 0 15,-17 6 0-15,-15 5-94 16,-9 0-663-16,-1 11 44 15,-4 9 452-15,-15 0 122 16</inkml:trace>
  <inkml:trace contextRef="#ctx0" brushRef="#br0" timeOffset="-74370.56">18768 14615 141 0,'0'0'55'16,"0"0"77"-16,0 0 64 15,0 0 92-15,0 0 78 16,0 0-196-16,131-37-76 15,-54 37 36-15,-2 0-1 16,-12 1 14-16,-21 6-28 16,-18-5-27-16,-15-1-88 15,-9-1 0-15,0 0 0 16,0 0 0-16,0 0 0 16,0 0-226-16,0 0-283 15,0 0-81-15,0 0 176 16,0-11 210-16</inkml:trace>
  <inkml:trace contextRef="#ctx0" brushRef="#br0" timeOffset="-73392.66">20282 14157 24 0,'0'0'39'16,"0"0"4"-16,0 0 7 16,0 0-3-16,0 0-2 15,0 0 3-15,-11-46 13 16,9 43 12-16,1 0 27 15,1 1 34-15,-2 1 31 16,1 1 36-16,1 0-30 16,0 0-35-16,0 0 6 15,0-4 1-15,0-3 79 16,0-7-43-16,0-6-155 16,1-1-24-16,20-1 0 15,7 2 0-15,8 4 0 16,4 8 0-16,-2 8 0 0,-1 0 0 15,-4 17 0 1,-5 17 0-16,-4 15 0 0,-9 10 0 16,-15 9 0-16,-2 5 0 15,-32 5 0-15,-18 0 0 16,-12-7 0-16,0-10 0 16,10-14 0-16,20-19 0 15,17-13 0-15,17-8 0 16,0-4 0-16,40-1 0 15,26-2 0-15,20 0 0 16,8 0 0-16,-10-12 0 16,-14 4 0-16,-20 1 0 15,-22 1 0-15,-13 5 0 16,-12 0 0-16,-3-1-568 0,0-3-199 16,0-7 337-16,0-8 210 15</inkml:trace>
  <inkml:trace contextRef="#ctx0" brushRef="#br0" timeOffset="-73032.16">20997 14054 23 0,'0'0'120'0,"0"0"-26"15,79-91 55-15,-47 79 23 0,-1 12 21 16,4 0-42-16,-3 23-27 15,-8 17 0-15,-12 14 84 16,-12 14-114 0,-27 11 98-16,-31 10 2 0,-16-2-67 15,2-12-75-15,15-20-22 16,24-24-30-16,23-17 0 16,10-8 0-16,15-5 0 15,43-1 0-15,25 0 0 16,20 0 0-16,0-8 0 15,-14-5 0-15,-21 1 0 16,-23 2 0-16,-23 6 0 16,-16 1 0-16,-6 3 0 15,0-2-105-15,-20-3-918 0,-11-1 449 16,-10-11 383-16,-4-10 51 16</inkml:trace>
  <inkml:trace contextRef="#ctx0" brushRef="#br0" timeOffset="-70879.46">22040 13872 53 0,'0'0'38'16,"0"0"19"-16,0 0-6 16,-68-83 19-16,60 65 29 15,2 5 49-15,3 7 79 16,1 4 39-16,2 2 37 15,0 0-173-15,-1 13-125 16,1 16 49-16,0 11-16 16,14 6 45-16,17 6 13 15,10 8 53-15,1 6-28 16,-3 3-62-16,-9 3-59 0,-11-1 0 16,-10-2 0-16,-6-6 0 15,-1-8 0-15,-2-14 0 16,0-14 0-16,0-16 0 15,0-9-36-15,0-2 36 16,0-11 36-16,0-17-36 16,-11-8 0-16,-6-7 0 15,-3 1-71-15,-1 6-142 16,3 6 72-16,5 11 64 16,1 10 17-16,0 4 32 15,0 5 7-15,-7 0-15 16,-5 3-6-16,-3 14 37 15,-9 7-16-15,-1 6-13 0,-1 2 24 16,1 3 10-16,4-5 0 16,5-3-5-16,9-7 5 15,7-9 5-15,7-5-5 16,3-6 5-16,2 0-5 16,0 0-15-16,16 0-428 15,17 0-95-15,11 0 335 16</inkml:trace>
  <inkml:trace contextRef="#ctx0" brushRef="#br0" timeOffset="-70601.3">22602 14510 134 0,'0'0'90'0,"0"0"125"16,0 0 110-16,0 0 4 15,0 0-164-15,0 0-23 16,13 71 244-16,-6-27-125 16,-3 1-261-16,1-3 0 15,-1-3 0-15,-2-9 0 16,-1-10 0-16,-1-10 0 16,0-7 0-16,0-3 0 15,2 0 0-15,1-9 0 16,1-15 0-16,5-11-958 0,2-13 224 15,-1-10 486 1</inkml:trace>
  <inkml:trace contextRef="#ctx0" brushRef="#br0" timeOffset="-69971.56">23087 13763 64 0,'0'0'34'0,"0"0"24"15,0-83 8 1,0 60 1-16,-7-1 33 0,1 4 6 16,0 3 34-16,1 3 37 15,2 5 2-15,2 5-47 16,1 3 57-16,0 1-54 15,0 0-103-15,0 0-32 16,0 3-32-16,0 9 11 16,1 8 21-16,12 7 64 15,6 9 45-15,8 8 55 16,7 12-55-16,5 12-10 16,7 13-23-16,-1 9-76 15,-3 2 0-15,-5-3 0 0,-12-9 0 16,-4-15 0-1,-6-13 0-15,-6-17 0 0,-5-13 0 16,0-12 0-16,-4-8 0 16,0-2 0-16,0-1 0 15,0-19 0-15,-5-11 0 16,-11-7 0-16,-2-4 0 16,-6-3 0-16,0 6 0 15,3 5 0-15,-4 15 0 16,1 11 0-16,-4 8 0 15,-8 0 0-15,0 23 0 16,-6 9 0-16,3 9 0 16,-3 6 0-16,1 0 0 15,2-2-24-15,5-5 24 0,8-13 0 16,10-7 0-16,6-8 24 16,7-9-24-16,3-3-13 15,0 0 2-15,8 0-30 16,22 0-494-16,13 0-356 15,13-9 560-15,6-5 145 16</inkml:trace>
  <inkml:trace contextRef="#ctx0" brushRef="#br0" timeOffset="-69612.74">23692 14352 61 0,'0'0'69'0,"0"0"2"0,0 0 6 16,89-15 15-16,-67 15 25 16,-2 13 20-16,-7 6-23 15,-5 8-10-15,-8 7 33 16,0 5-6-16,-20 8-40 16,-17 0 6-16,-5-2-21 15,0-6-8-15,11-11-15 16,13-11-25-16,14-11-1 15,4-3-27-15,16-3 66 16,27 0 127-16,14 0 45 16,6-10-238-16,-8 0 0 15,-13 1 0-15,-14 2 0 16,-13 5 0-16,-10-1 0 0,-5 1 0 16,0 2 0-16,0 0 0 15,-5 0-329-15,-14 0-622 16,-10 0 469-16,-7 0 295 15</inkml:trace>
  <inkml:trace contextRef="#ctx0" brushRef="#br0" timeOffset="-67826.11">24991 13943 76 0,'0'0'64'0,"0"0"-1"16,0 0 32-1,24-78 40-15,-24 72 24 0,0 6 52 16,0 0-42-16,0 7-169 16,3 29 54-16,4 17-42 15,-1 18 146-15,-1 5-11 16,-4-1 0-16,1-4-60 16,-1-9-42-16,1-11-11 15,2-14-12-15,2-12-22 16,2-12 0-16,-2-8-17 15,-2-5-197-15,2 0-149 16,-1 0 6-16,-5-1-23 16,0-12 187-16</inkml:trace>
  <inkml:trace contextRef="#ctx0" brushRef="#br0" timeOffset="-67663.3">24712 14293 81 0,'0'0'59'0,"0"0"15"16,0 0-31-16,128-24-4 16,-31 23-2-16,23 1-13 15,11 0-17-15,2 0-7 16,-3 9-89-16,-14 0-45 16</inkml:trace>
  <inkml:trace contextRef="#ctx0" brushRef="#br0" timeOffset="-67347.74">25952 13906 122 0,'0'0'38'0,"42"-98"29"16,-14 56 26-16,3 11 18 15,2 15-3-15,-3 13-18 16,-2 5-37-16,-7 28-43 15,-9 18 5-15,-12 15 23 16,0 15 34-16,-33 8 68 16,-13 4 49-16,-2-10-37 0,5-15-8 15,16-19-31 1,15-18-80-16,12-12-5 0,5-9 6 16,36-5-6-1,25-2 109-15,18 0-80 0,8 0-57 16,-8-9-311-16,-11 2-320 15,-14-3 88-15,-14-7 315 16</inkml:trace>
  <inkml:trace contextRef="#ctx0" brushRef="#br0" timeOffset="-66845.03">26743 13778 69 0,'0'0'22'0,"0"0"23"16,116-54-1-16,-68 43-15 16,-5-1-11-16,-9 7-7 15,-11-1-6-15,-14 3-2 16,-9 2 2-16,0-1-5 16,-6 1 3-16,-21 0-3 15,-7 1 2-15,-8 0-1 16,-4 2-1-16,4 17 0 15,0 2 4-15,5 7 3 16,4 6 0-16,3 3 0 16,6 3 10-16,6-2-12 15,5-5 9-15,8-3 2 0,4-6-2 16,1-7-6-16,0-6 3 16,19-6 6-16,12-3 36 15,13-2 36-15,6 0-27 16,6 0-28-16,-5 0 6 15,-2 0-3-15,-4 4-11 16,-8 15 0-16,-8 6-24 16,-7 6 45-16,-12 4-38 15,-10 4 57-15,0 0 1 16,-24-1 25-16,-15-1 2 16,-5-7 17-16,-1-8-47 15,3-7-35-15,8-8-13 0,7-5-16 16,9-2-251-16,9 0-129 15,9 0 51 1,13-11 137-16</inkml:trace>
  <inkml:trace contextRef="#ctx0" brushRef="#br0" timeOffset="-66351.36">27533 13672 118 0,'0'0'90'0,"0"0"33"16,0-88 76-16,0 81 83 0,0 6 140 15,0 1-171 1,0 15-251-16,5 24 49 0,16 22-49 16,12 17 184-16,5 8 40 15,7 7-119-15,-5 2-105 16,-2-2 0-16,-7-7 0 15,-7-14 0-15,-5-14 0 16,-5-19 0-16,-7-16 0 16,-2-13 0-16,-5-8 0 15,0-2 0-15,0-8 0 16,0-19 0-16,0-11 0 16,-5-8 0-16,-8-3 0 0,-5 2 0 15,1 12 0-15,-2 11 0 16,-6 14 0-16,-7 10 0 15,-8 1 0-15,-8 25 0 16,2 12 0-16,0 7 0 16,1 4 0-16,5 0 0 15,3-8 0-15,8-8 0 16,10-12 0-16,10-9 0 16,6-8 0-16,3-4 0 15,0 0-24-15,16 0-465 16,17 0-186-16,9-2 165 15,12-9 338-15,-2-4 24 16</inkml:trace>
  <inkml:trace contextRef="#ctx0" brushRef="#br0" timeOffset="-66013.24">28167 14310 125 0,'0'0'49'0,"0"0"15"16,0 0 23-16,0 0-6 16,0 0 8-16,0 0 34 15,66 86 26-15,-75-45 44 16,-15 3-7-16,-6 0-20 16,2-11 12-16,9-8-29 15,10-10-2-15,7-11-9 0,2-2-28 16,2-1-97-1,31 0-13-15,19 1 0 0,13-1 0 16,-1-1 0-16,-11 0 0 16,-22 0 0-16,-16 0 0 15,-12 0 0-15,-3-5-24 16,-9-7-487-16,-15-5-374 16,-9-7 548-16,-1-11 204 15,-3-6-23-15</inkml:trace>
  <inkml:trace contextRef="#ctx0" brushRef="#br0" timeOffset="-65396.43">28139 12997 79 0,'0'0'39'15,"0"0"18"-15,40-83-2 16,-8 69-3-16,7 11-9 16,1 3-7-16,-5 15 3 15,-12 21 7-15,-13 12-2 0,-10 10 22 16,-14 8 7-16,-31 2 25 16,-13-3 24-16,-1-13 1 15,14-15-2-15,20-17-45 16,18-13 8-16,7-7 52 15,13 0 250-15,41-5-114 16,24-7-272-16,24-3 0 16,7 5 0-16,-4 1 0 15,-10 3 0-15,-11 6 0 16,-11 0-744-16,-12 7 17 16,-10 7 396-16,-10-2 170 15</inkml:trace>
  <inkml:trace contextRef="#ctx0" brushRef="#br0" timeOffset="-64255.69">29625 13016 50 0,'0'0'44'0,"-25"-88"20"15,19 49 6-15,6 4 23 16,0 6 57-16,10 5 30 15,14 6-8-15,9 8-61 16,9 10-36-16,11 0-29 16,9 28-8-16,-3 10 1 15,-8 12 16-15,-15 8-13 16,-20 5 37-16,-16 7-13 16,-3 5 7-16,-33 5-8 15,-15 4 0-15,-4-3-26 16,0-5-5-16,15-8-17 15,15-7-11-15,13-5 10 0,12-7-16 16,7-4 12-16,27-7-1 16,16-6 17-16,15-10-11 15,7-6 6-15,1-7-5 16,3-3-18-16,-9-2-29 16,-12-4 6-16,-19 2 12 15,-19-2-6-15,-16 0-6 16,-1 0-11-16,-15 0-88 15,-22 2-90-15,-18 7 212 16,-14 7 0-16,-2 6-5 16,10 8 5-16,14 8-14 15,20 7-6-15,24 7-19 16,6 9 19-16,36 6-17 0,21 9 37 16,9 6 61-1,2 4 96-15,-12 2-28 0,-15 5 72 16,-23 6 53-16,-21 3-201 15,-23-2-53-15,-36-5 0 16,-26-15 0-16,-14-13 0 16,-5-11 0-16,1-17 0 15,8-10 0-15,8-10 0 16,2-5 0-16,3-1 0 16,7-3 0-16,9-2-1029 0,11-6 316 15,11-2 417 1</inkml:trace>
  <inkml:trace contextRef="#ctx0" brushRef="#br0" timeOffset="-50939.78">2081 14687 70 0,'0'0'34'0,"0"0"29"16,0 0-8-16,0 0-6 15,0 0 19-15,0 0 40 16,0 0 50-16,-30-61 76 16,28 55 114-16,2 2 4 15,-2 0-13-15,0 3-170 16,2 1-169-16,0 0 0 15,0 0 0-15,0 2 0 16,0 16 0-16,0 8 0 16,0 11 0-16,0 3 0 15,0 12 0-15,0 1 0 16,0 2 0-16,0 5 0 16,0-5 0-16,0 5 0 15,-3-1 0-15,0-1 0 16,0-5 0-16,0-8 0 0,2-8 0 15,-1-8 0-15,2-10 0 16,0-4 0-16,0-4 0 16,0-4 0-16,0-2 0 15,0-3 0-15,0 0 0 16,0-2 0-16,0 0 0 16,0 0 0-16,0 0 0 15,0 0 0-15,0 0 0 16,2 0 0-16,15 0 0 15,19 0 0-15,17 0 0 16,18-2 0-16,10-3 0 16,2-4 0-16,-1 1 0 0,-10-2 0 15,-9-1 0 1,-16 3 0-16,-17 4 0 0,-12 1 0 16,-13 3 0-16,-5 0 0 15,0 0 0-15,0 0 0 16,-8 0 0-16,-14 0 0 15,-6 0 0-15,-5 1 0 16,0 5 0-16,6-5-1145 16,4-1 539-16,4-7 344 15</inkml:trace>
  <inkml:trace contextRef="#ctx0" brushRef="#br0" timeOffset="-45482.55">1326 14064 26 0,'0'0'37'0,"0"0"-1"15,0 0 13-15,0-76 1 16,-3 65 8-16,0 2 21 16,0 4 55-16,3 0 43 15,-3 4 73-15,3 1 93 16,-2 0-10-16,2 0-107 15,0 0-123-15,-4 8-62 0,-2 13-1 16,-1 8 25-16,-1 10-65 16,-2 8 0-1,2 9 0-15,1 5 0 0,1 5 0 16,1 5 0-16,2 2 0 16,1 5 0-16,0-1 0 15,2 4 0-15,0 1 0 16,0 3 0-16,0 0 0 15,0 0 0-15,0-3 0 16,0 0 0-16,0 0 0 16,0 0 0-16,-3-3 0 15,0-4 0-15,-3-2 0 0,3-4 0 16,-2-1 0 0,2-2 0-16,0 0 0 0,-1-1 0 15,0 0 0-15,1-4 0 16,-3-5 0-16,1-3 0 15,-1-6 0-15,-1-1 0 16,4-1 0-16,-2 1 0 16,4 2 0-16,-2 1 0 15,3 2 0-15,-2 2 0 16,1-2 0-16,1-5 0 16,0-4 0-16,-2-4 0 15,2-6 0-15,0-4 0 16,0-6 0-16,0-1 0 15,0-5 0-15,0-2 0 16,0-3 0-16,0-4 0 0,0-1 0 16,2-5 0-16,-1 1 0 15,1-2 0-15,-1 0 0 16,1 0 0-16,1 0 0 16,7 0 0-16,4 0 0 15,9 0 0-15,10-3 0 16,6 0 0-16,9-1 0 15,6 0 0-15,10 0 0 16,7-1 0-16,4-1 0 16,4-1 0-16,10-2 0 15,10 3 0-15,13 0 0 16,9-3 0-16,16-3 0 16,12 2 0-16,12-1 0 15,7 0 0-15,6 4 0 16,5 0 0-16,0 1 0 0,6 5 0 15,0-6 0-15,0 0 0 16,-2 1 0-16,4-3 0 16,1-1 0-16,6 1 0 15,9-2 0-15,-5 2 0 16,-1 1 0-16,-9 1 0 16,-6 1 0-16,-9 3 0 15,0-1 0-15,-2 1 0 16,-3-1 0-16,4-1 0 15,-1-1 0-15,5 1 0 16,-3-2 0-16,6-2 0 16,0 1 0-16,-1 0 0 15,-2-2 0-15,-6 2 0 16,0-1 0-16,-1 1 0 0,1-2 0 16,10 0 0-16,4-1 0 15,11-2 0-15,2 1 0 16,6 0 0-16,-6 1 0 15,2 1 0-15,-4 2 0 16,-3 1 0-16,-1 3 0 16,-1 1 0-16,4 1 0 15,3-3 0-15,10 2 0 16,8-1 0-16,3-1 0 16,-2 0 0-16,-9 1 0 15,-11 3 0-15,-8-1 0 0,-6 2 0 16,-6 0 0-16,-3 0 0 15,5 0 0-15,-1 0 0 16,13 0 0-16,2 0 0 16,2 0 0-16,-6 0 0 15,-12 0 0-15,-3 0 0 16,-10 0 0-16,-3 0 0 16,3 0 0-16,3 0 0 15,13 0 0-15,5 0 0 16,4 0 0-16,1 0 0 15,-2 0 0-15,-1-1 0 16,-5-3 0-16,1 0 0 0,-7-2 0 16,6 2 0-16,1-3 0 15,12 0 0-15,15-2 0 16,10-3 0-16,5 1 0 16,2 0 0-16,-9 1 0 15,-2 2 0-15,2 2 0 16,-3 1 0-16,4 2 0 15,9 0 0-15,4 0 0 16,12-1 0-16,8 0 0 16,1-5 0-16,-5 1 0 15,-10-1 0-15,-11-1 0 16,-10 0 0-16,-9 1 0 16,-5-1 0-16,5 3 0 15,8 0 0-15,18 2 0 16,17 0 0-16,7 0 0 0,0-2 0 15,-9 0 0-15,-16-1 0 16,-12 1 0-16,-19-2 0 16,-14 4 0-16,-8-1 0 15,-9 2 0-15,0 1 0 16,7-2 0-16,5-1 0 16,8-1 0-16,-2-3 0 15,-1-3 0-15,-13 0 0 16,-8 0 0-16,-10-2 0 15,-5 1 0-15,4 1 0 16,-1 2 0-16,7 3 0 16,7-1 0-16,4 2 0 0,9 3 0 15,-2-2 0-15,-8-1 0 16,-8 1 0-16,-19 0 0 16,-15-1 0-16,-10 2 0 15,-8 1 0-15,2 0 0 16,6 1 0-16,11 0 0 15,9 3 0-15,6 0 0 16,-4 0-18-16,-20 0 18 16,-21 0 0-16,-26 0-6 15,-25 0 0-15,-20 0-23 16,-11 0 29-16,-4-1 12 0,5-5-1 16,8 3 7-16,6 0-18 15,-1 3 0-15,0-3-24 16,-5 3 13-1,-6 0 11-15,-4 0-6 0,-4 0 6 16,0 0-6-16,2 0 6 16,12 0-23-16,16 5 23 15,30 2-6-15,27 4-11 16,15 2-64-16,3 0-79 16,-15-4 31-16,-17-3 91 15,-17-3 27-15,-11-3 11 16,0 0 0-16,6 0 28 15,16 0-23-15,12 0 17 16,9 0-17-16,-2-1-5 0,-7-4-22 16,-11 1 12-16,-16 0 10 15,-20 0 0-15,-15 1 5 16,-16 0 0-16,-4-2 17 16,-2 2 29-16,-1-2-29 15,3 3-11-15,-4-1-5 16,-3 1 39-16,-1 2-34 15,-2-1-5-15,0 1 0 16,0 0-6-16,0 0-12 16,0 0 7-16,0 0 5 15,0 0 17-15,0 0-12 16,0 0 47-16,0 0 0 16,0-1 52-16,0-1-5 15,0-1-99-15,0-4 0 16,-2-4 0-16,-2-4 0 0,-2-2 0 15,-3-3 0-15,2-3 0 16,-1-2 0-16,2-5 0 16,0-5 0-16,3 0 0 15,3-5 0-15,0-4 0 16,0 1 0-16,0-6 0 16,3-4 0-16,-1-5 0 15,-2-7 0-15,0-6 0 16,0-3 0-16,0-8 0 15,-5-1 0-15,5-6 0 16,0 3 0-16,0 2 0 16,9 4 0-16,-1 3 0 0,-4 4 0 15,-1 4 0-15,-3 3 0 16,0 3 0-16,0-3 0 16,-9 0 0-16,-4-5 0 15,4-3 0-15,-2-4 0 16,3-3 0-16,3-4 0 15,-1 0 0-15,3 5 0 16,0 1 0-16,-3 6 0 16,0 1 0-16,-4 1 0 15,-1-3 0-15,2 0 0 16,0-2 0-16,3-5 0 16,3-4 0-16,2 1 0 15,1-3 0-15,0 0 0 0,0 1 0 16,0 4 0-16,0 7 0 15,0 6 0-15,0 6 0 16,-3 2 0-16,-2 2 0 16,4 2 0-16,1 6 0 15,0 4 0-15,0 4 0 16,0 4 0-16,0 3 0 16,4 5 0-16,-1 6 0 15,-1 4 0-15,-1 9 0 16,-1 2 0-16,0 7 0 15,0 1 0-15,0 2 0 16,0 0 0-16,0 0 0 16,0 0 0-16,0 0 0 15,0 0 0-15,0 0 0 0,0 0 0 16,0 0 0-16,0 0 0 16,0 0 0-16,0 0 0 15,-7 2 0-15,-8 7 0 16,-3 0 0-16,-4-2 0 15,-2 1 0-15,-4 2 0 16,-4-1 0-16,-4 2 0 16,-3-3 0-16,-5 0 0 15,-1-1 0-15,-7-1 0 16,-5 0 0-16,-7 0 0 16,-5-1 0-16,-7 2 0 15,-11 1 0-15,-8 0 0 16,-12 0 0-16,-14-1 0 0,-10 2 0 15,-9-2 0 1,-9 0 0-16,-6-2 0 0,-1-2 0 16,-10 0 0-16,-3-3 0 15,-2 2 0-15,2-1 0 16,4 2 0-16,1 1 0 16,4-2 0-16,-5 5 0 15,-4-3 0-15,-4 2 0 16,-2 2 0-16,1 1 0 15,1 0 0-15,2 2 0 0,3 0 0 16,-4-2 0 0,4 0 0-16,-1-1 0 0,-2 1 0 15,2 1 0-15,-7 1 0 16,0 2 0-16,-9 0 0 16,-6 2 0-16,0 0 0 15,3 1 0-15,3 0 0 16,6-3 0-16,8 1 0 15,0-1 0-15,4-1 0 16,0-2 0-16,-2 1 0 16,-2-1 0-16,-8 0 0 15,0-1 0-15,-6 1 0 16,-4-2 0-16,1 1 0 16,-2-2 0-16,3 0 0 0,2-1 0 15,5 1 0-15,-2-1 0 16,2 0 0-16,-2 1 0 15,2 1 0-15,-2 2 0 16,-3 3 0-16,3-1 0 16,-4 4 0-16,1-3 0 15,3-1 0-15,7-1 0 16,9-1 0-16,6 0 0 16,9 0 0-16,-6-1 0 15,5 3 0-15,-9 1 0 16,-8-2 0-16,-2 2 0 15,-6-2 0-15,2 0 0 16,0 3 0-16,-1-2 0 0,3 1 0 16,-5-3 0-16,8-2 0 15,-3 2 0-15,0 1 0 16,3 1 0-16,-10 3 0 16,-5-1 0-16,-4-1 0 15,3 0 0-15,2-1 0 16,4-1 0-16,7 2 0 15,0-2 0-15,1-1 0 16,-3 0 0-16,-3 0 0 16,-7 1 0-16,-2 5 0 15,-5 0 0-15,-1 3 0 16,1-1 0-16,1 1 0 0,6-4 0 16,9 0 0-1,6 1 0-15,9-4 0 16,-2 3 0-16,3-2 0 0,-5 0 0 15,-2-2 0-15,2 3 0 16,0-2 0-16,7 1 0 16,4 3 0-16,5-3 0 15,10-2 0-15,4-1 0 16,5-5 0-16,6-1 0 16,0 2 0-16,-3-3 0 15,-1 4 0-15,-5 0 0 16,-1 3 0-16,-4 2 0 15,-5 0 0-15,-7 1 0 0,-1 0 0 16,2-3 0 0,-3 3 0-16,-2-1 0 0,-4 3 0 15,-12 2 0-15,-8 0 0 16,-7 0 0-16,-6 1 0 16,-7 1 0-16,2 1 0 15,1 4 0-15,-3-3 0 16,2-3 0-16,5-2 0 15,-1-2 0-15,7-1 0 16,7 0 0-16,-1 3 0 16,0-1 0-16,5-2 0 15,0 1 0-15,1-1 0 16,6 1 0-16,5 0 0 16,5 2 0-16,5-2 0 15,10-2 0-15,-1-4 0 0,4-2 0 16,0 1 0-16,5 2 0 15,0 1 0-15,9 0 0 16,2 3 0-16,4 0 0 16,7-2 0-16,0 0 0 15,4-1 0-15,3-2 0 16,6 1 0-16,10-5 0 16,8 2 0-16,5-2 0 15,7 2 0-15,5-1 0 16,3 1 0-16,6 1 0 15,4-1 0-15,6-1 0 16,1 1 0-16,2-1 0 0,-3-1 0 16,2 1 0-1,1 2 0-15,3-2 0 0,-1 4 0 16,1-1 0-16,-1 0 0 16,1 0 0-16,2-2 0 15,4 0 0-15,3-1 0 16,0-1 0-16,-1 2 0 15,1-1 0-15,-1 0 0 16,-2 1 0-16,0 0 0 16,-1 0 0-16,1 1 0 15,5-1 0-15,-1-2 0 16,4 0 0-16,4-2 0 16,-3 4 0-16,3-4 0 15,-1 2 0-15,1 1 0 0,-1-1 0 16,-4 0 0-16,-2 0 0 15,1-1 0-15,0 1 0 16,3-1 0-16,-1-1 0 16,7 3 0-16,0-4 0 15,2 2 0-15,5-1 0 16,-3-1 0-16,0 0 0 16,2-1 0-16,-3 2 0 15,3-2 0-15,2 1 0 16,-1-1 0-16,1 0 0 15,-5 0 0-15,3 0 0 16,-1 0 0-16,1 0 0 16,-2 0 0-16,4 0 0 0,4 0 0 15,0 0 0-15,0 0 0 16,-3 2 0-16,3-2 0 16,0 1 0-16,-2 0 0 15,0 1 0-15,0-2 0 16,2 0 0-16,0 0 0 15,3 0 0-15,-4 0 0 16,1 0 0-16,-3 0 0 16,1 0 0-16,-2 0 0 15,1 0 0-15,0 0 0 16,-3 0 0-16,3 0 0 16,-6 0 0-16,2 0 0 15,-4 0 0-15,-2 0 0 0,0 0 0 16,5 0 0-16,2 0 0 15,5 0 0-15,2 0 0 16,2 0 0-16,2 0 0 16,-1 0 0-16,1 0 0 15,1 0 0-15,-2 0 0 16,2 0 0-16,0 0 0 16,-1 0 0-16,1 0 0 15,0 0 0-15,0 0 0 16,0 5-704-16,-5 4-288 15,-14-9 729-15</inkml:trace>
  <inkml:trace contextRef="#ctx0" brushRef="#br0" timeOffset="54474.62">4915 17730 79 0,'0'0'45'16,"0"0"16"-16,0 0-14 16,0 0 10-16,0 0 8 15,0 0 8-15,0 0-2 16,-23-17-24-16,23 17-21 16,0 0-5-16,0 0-1 15,0 0 1-15,0 0 17 16,0 0 11-16,3 0-11 15,13-4 10-15,10 3-25 0,-1-1-13 16,2 1-10-16,-4 0 0 16,-4 1-135-16,-2 0-40 15,-6 0-7-15,-8 2 78 16,-3 8 25-16,0 4 20 16,-3 2 12-16</inkml:trace>
  <inkml:trace contextRef="#ctx0" brushRef="#br0" timeOffset="54754">4884 17920 27 0,'0'0'36'16,"0"0"6"-16,0 0 7 16,0 0-5-16,0 0-9 15,0 0 4-15,0 2 0 0,9-2 3 16,13 0 19-16,10 0-2 15,2-6-11-15,5 5-11 16,-5-3-3-16,-7 2-17 16,-12 2-6-16,-6 0-11 15,-9 0 0-15,0 0-11 16,0 0-1-16,0 0-38 16,-3 6 11-16,-10 5-74 15,-1-8 2-15,-2 0-6 16,-2-3-7-16</inkml:trace>
  <inkml:trace contextRef="#ctx0" brushRef="#br0" timeOffset="55186.98">4892 17697 9 0,'0'0'47'0,"0"0"-12"15,0 0 15 1,0 0-10-16,0 0 3 0,0 0 1 15,-39 1 5-15,39-1-4 16,0 0-4-16,0 0-3 16,0 0 7-16,0 0-12 15,0 0 4-15,12 0-20 16,16-1 5-16,11-8 5 16,7 2-22-16,-4 2-1 15,-8 3-4-15,-7-2-4 16,-8 4-37-16,-8 0-19 15,-2 0-21-15,-7 4 10 16,-2 3 11-16,0 3 14 16,-5 4-9-16,-7 1-5 0,-7 3-8 15</inkml:trace>
  <inkml:trace contextRef="#ctx0" brushRef="#br0" timeOffset="55553">4859 17970 24 0,'0'0'31'0,"0"0"-3"0,0 0-2 16,0 0-1-1,0 0-6-15,0 0 6 0,-3 9 3 16,3-8 2-16,0 0 4 15,1-1 0-15,13 0 8 16,11 0 32-16,11 0 17 16,16-7-7-16,6-2-24 15,-4-1 18-15,-2 1-23 16,-9 1 6-16,-13 5-28 16,-10 0-13-16,-11 2-13 15,-5 1-4-15,-4 0-3 16,0 0 0-16,0 0-33 15,-7 0-82-15,-4 7 13 16,-4 7-68-16,-4-1-5 16,4-4 48-16,3-3-2 15</inkml:trace>
  <inkml:trace contextRef="#ctx0" brushRef="#br0" timeOffset="58914.39">6933 17377 26 0,'0'0'44'15,"0"0"-4"-15,0 0 4 16,0 0 2-16,0 0 10 15,0 0 8-15,-3-39 28 16,1 34 6-16,1 0 41 16,1 2-9-16,0 3 10 15,0-1 25-15,0 1-85 16,0 0-30-16,0 0-30 16,0 0 4-16,0 0 1 15,0 0-25-15,3 9 10 16,10 9 0-16,5 11 118 15,10 10 80-15,2 7-9 16,0 5-32-16,3 1-125 16,-3-3-42-16,-2 1 0 15,3-1 0-15,-4-1 0 0,-2-1 0 16,-3-3 0-16,-5-9 0 16,-5-7 0-16,-4-10 0 15,-4-9 0-15,-1-6 0 16,-1-3 0-16,-2 0 0 15,0 0 0-15,0-7 0 16,0-8 0-16,-5-10 0 16,-8-3 0-16,-4-2 0 15,-5 0 0-15,1 4 0 16,3 3 0-16,0 8 0 0,5 2 0 16,-2 6 0-16,6 4 0 15,1 3 0-15,-3 0 0 16,-3 0 0-1,-5 14 0-15,-6 9 0 0,-4 4 0 16,-2 5 0-16,3 2 0 16,2 0 0-16,2-6 0 15,6-5 0-15,6-9 0 16,6-8 0-16,3-2 0 16,3-4 0-16,-1 0 0 15,1 0 0-15,0 0 0 16,0 0 0-16,0 0 0 15,0 0 0-15,9-7-215 0,13-5-1014 16,11-2 813 0</inkml:trace>
  <inkml:trace contextRef="#ctx0" brushRef="#br0" timeOffset="67200.69">6431 17438 17 0,'0'0'28'0,"0"0"2"15,0 0-10-15,0 0 2 16,0 0 0-16,0 0 6 16,0 0 6-16,0 2 0 15,0-2-1-15,-6-4-20 16,3-2 4-16,-1-1-3 16,1 1-3-16,2 2 0 15,1 1-3-15,0 2-1 16,0 1-2-16,0 0-5 15,0 0-6-15,0 0 2 16,0 0-8-16,0 4 7 0,0 3 5 16,0 2 1-16,0-1 0 15,0 2 0-15,0-2 2 16,-5-2 2-16,2-1 0 16,0-2-1-16,0-2 2 15,-2-1 1-15,1 0 7 16,-3 0 8-16,-1-2-6 15,1-7-8-15,-1-1-5 16,4 3 4-16,1-1-2 16,3 3-3-16,0 1 4 15,0 3-5-15,0 1-1 0,0 0-7 16,0 0-2 0,7 0 7-16,2 3-2 0,-3 4 4 15,0 2 0-15,-4 2 4 16,-2 0-1-16,0 0 17 15,0 1 22-15,0-4-14 16,-6-2 4-16,-2-3 14 16,-1-3-1-16,2 0 20 15,-1 0 31-15,-2-2-34 16,-2-8-8-16,3-4-20 16,0-2-27-16,0-5 1 15,5-1-8-15,1-1 23 16,1-1-23-16,2 3-12 15,0 3-3-15,5 4-7 16,11 2 14-16,5 2 0 0,0 3 1 16,4 6 4-1,-1 1 3-15,1 0-7 16,-5 0 7-16,4 12 0 0,-4 9 0 16,-6 7 3-16,2 6 23 15,-10 6-15-15,-4 3 34 16,-2 1-30-16,0 2-11 15,-15-3 9-15,-6 0-13 16,-7-3 0-16,-5-1 17 16,-6-2-17-16,-3 0-9 15,0-5 9-15,-2-5 0 16,2-3 0-16,6-7 0 0,5-5 9 16,7-6-5-1,13-3-4-15,7-3 12 0,4 0 13 16,0 0 23-16,0 0-2 15,0 0 5-15,9 0-31 16,19-7-20-16,13-3-5 16,12 4-10-16,7 3 15 15,3 2 5-15,-4 1-5 16,-6 0 15-16,-6 7 19 16,-11 3-29-16,-9 1 15 15,-9-1-16-15,-8 2-4 16,-5-4 0-16,-4-2 0 15,-1-3-14-15,0-2-11 16,0-1 5-16,0 1 1 16,0-1-78-16,0 0-165 0,0 0-81 15,0 0 92-15,5-15 44 16</inkml:trace>
  <inkml:trace contextRef="#ctx0" brushRef="#br0" timeOffset="68079.7">7604 17901 77 0,'0'0'51'15,"0"0"26"-15,0 0 13 16,0 0 22-16,0 0 61 16,0 0 109-16,0-48 70 15,0 45 67-15,0 2-76 16,0 1-272-16,0 0-71 16,0 0 0-16,0 0 0 15,0 0 0-15,0 0 0 16,0 4 0-16,0 12 0 15,0 3 0-15,0 9 0 16,0 4 0-16,0 0 0 16,0 2 0-16,0 3 0 0,0-7 0 15,0 5 0-15,-3-2 0 16,0-5 0-16,1 1 0 16,1-8 0-16,-1-7 0 15,2-7 0-15,0-6 0 16,0-1 0-16,0 0 0 15,-1 0 0-15,-2 0 0 16,0 0 0-16,-1-7 0 16,-2-5 0-16,1 1 0 15,-1 2 0-15,6 5-1345 16,0-5 767-16</inkml:trace>
  <inkml:trace contextRef="#ctx0" brushRef="#br0" timeOffset="69729.07">8753 17684 12 0,'0'0'27'0,"0"0"11"0,0 0-11 15,0 0-2-15,0 0-2 16,0 0 4-16,-69 0 5 16,57 1 2-16,2 2 2 15,4-1-3-15,1-1-4 16,1 1-2-16,1-2 0 15,1 0-10-15,1 2 2 16,-2-2-10-16,3 0 9 16,0 0-3-16,0 0-4 15,0 0 4-15,0 0-11 16,4 0-4-16,16 0-4 16,17 0 4-16,14 0 34 0,7 0-24 15,3 0 0-15,-6 0-9 16,-5-2 2-16,-7-1-3 15,-10 1 0-15,-14 2 0 16,-7 0 0-16,-9-1 0 16,-3 1 0-16,0 0 0 15,0 0-1-15,0 0-27 16,0 0-82-16,-8 0 7 16,0 0-21-16,-1 0 11 15</inkml:trace>
  <inkml:trace contextRef="#ctx0" brushRef="#br0" timeOffset="70597.92">10200 17109 33 0,'0'0'43'16,"0"0"0"0,0 0 6-16,3-73 8 0,-3 59 8 15,0 4 26-15,0 4 18 16,0 2 10-16,0 3 75 15,0 1 12-15,0 0-78 16,0 3-101-16,0 19-27 16,0 14 0-16,0 8 148 15,0 6 52-15,0-1 6 16,0-2-46-16,0 1-44 16,0-1-63-16,0-1-53 15,0-5 0-15,0-3 0 16,0-8 0-16,0-7 0 15,0-6 0-15,0-6 0 16,0-6 0-16,0-5 0 0,0 0 0 16,0 0 0-16,0 0 0 15,0-14 0-15,0 0 0 16,0 6-699-16,0 6-91 16,12 2 398-16</inkml:trace>
  <inkml:trace contextRef="#ctx0" brushRef="#br0" timeOffset="70997.28">10679 17455 69 0,'0'0'70'0,"0"0"11"15,0 0 59-15,0 0 24 16,0 0 109-16,0 0-57 16,3-51-140-16,-8 81-64 15,-11 15 74-15,-9 12 90 16,-8 8 33-16,-1 4-35 16,-2-2-36-16,-2-1-17 15,2-6-79-15,1-7-42 16,4-8 0-16,5-9 0 15,2-9 0-15,6-9 0 16,8-6 0-16,2-6 0 16,5-5 0-16,2-1 0 0,1 0 0 15,0 0 0-15,0 0 0 16,0 0 0-16,0 0 0 16,3 0 0-16,16 0-744 15,13 0-103-15,11 0 559 16</inkml:trace>
  <inkml:trace contextRef="#ctx0" brushRef="#br0" timeOffset="71348.7">10882 17979 109 0,'0'0'43'0,"0"0"65"15,0 0 34-15,0 0-5 16,0 0-56-16,0 0-46 15,16 0-6-15,-11 25 146 16,-5 12 38-16,0 5 27 16,-5 8 9-16,-14 3-47 15,1-4-12-15,3-8-96 16,6-15-94-16,6-12 0 16,3-8 0-16,0-6 0 15,17 0 0-15,23 0 0 16,14-13 0-16,5-4 0 15,-2 1 0-15,-8-4 0 16,-15 6 0-16,-8 7 0 0,-14 2 0 16,-11 5 0-16,-1 0 0 15,0 0-169-15,0 5-654 16,-9 7 179-16,-7-4 487 16,5-8 6-16</inkml:trace>
  <inkml:trace contextRef="#ctx0" brushRef="#br0" timeOffset="72316.48">12229 17075 53 0,'0'0'38'0,"0"0"14"16,-27-74 1-16,20 54 2 16,4 7 15-16,0 3 2 15,1 2 21 1,2 6 33-16,0 1 15 0,0 1-62 15,0 0-69-15,0 11-10 16,14 18 0-16,8 7 54 16,2 13 63-16,-3 8 20 15,-5 5-19-15,-8 5 3 16,-8 2-53-16,0-2-2 16,-9-2-12-16,-14-5-26 15,-6-14-11-15,-3-5 5 16,-1-10 12-16,-4-7-11 15,4-7-6-15,-1-7 0 16,1-5 34-16,6-5-39 0,6 0 16 16,9 0-10-16,5-5 10 15,6-5 1-15,1 2-29 16,0-1 0-16,10 2-29 16,11 1-11-16,10 3 6 15,8 3 16-15,3 0-5 16,1 5-11-16,0 13 23 15,-7 5 0-15,-5 9 5 16,-5 6 0-16,-11 10 6 16,-8 6 51-16,-7 3 24 15,0 2 34-15,0-4 1 16,-4-8-97-16,2-4-13 0,2-8 0 16,0-6 0-16,0-4 0 15,6-3 0-15,1-2 0 16,3-7 0-16,-1-3 0 15,-1-3 0-15,-2-4 0 16,0 1 0-16,2-1-403 16,8-3-396-16,2-7 312 15,6-22 245-15</inkml:trace>
  <inkml:trace contextRef="#ctx0" brushRef="#br0" timeOffset="75877.72">13411 17235 24 0,'0'0'26'0,"0"0"3"16,0 0-3-16,0 0 5 16,0 0-2-16,0 0 0 15,0 0 2-15,-17 0-9 16,13 0-3-16,-1 0-4 15,4 0-2-15,-1 0 4 16,2 0-3-16,0 0-2 16,-4 0-5-16,4 0 1 15,0 0 0-15,0 0-2 16,0 0 4-16,0 0-3 0,0 0 2 16,0 0-1-16,0 0-2 15,0 0-6-15,18-7-9 16,22-3-8-16,24 0 17 15,20-4 0-15,2 3-1 16,-11 2-12-16,-11 3 2 16,-19 1-11-16,-19 5-1 15,-13-1 3-15,-9 1-5 16,-4 0 5-16,0 0 5 16,-12 0-1-16,-10 7 16 15,-11-1 1-15,-5 0 1 16,0-2 0-16,-5-3-2 15,2 0 5-15,2-1 1 16,4 0 7-16,4 0 3 16,6 0 3-16,6 0 6 15,5 0-1-15,3-1 12 16,3-2 15-16,4-1 30 0,1 0-5 16,0 3 22-16,1 0 6 15,2 1 5-15,-1 0-23 16,1 0-36-16,0 0-50 15,-6 2-5-15,1 15-32 16,-2 8 37-16,-2 9 26 16,2 2-15-16,2 7 14 15,1 1-16-15,1-1-1 16,1-4 1-16,2-5-1 16,0-9-4-16,0-9-4 0,0-6-12 15,0-6-5 1,0-4 17-16,0 0 25 0,6 0 8 15,10-7-19-15,13-9 36 16,8-1-18-16,8 2-32 16,-1 5 0-16,-2 8-5 15,0 2-4-15,0 0-23 16,-5 12 27-16,-5 7 5 16,-7 2-4-16,-7 7-5 15,-5 2 9-15,-8 1 0 16,-5 4 0-16,0-2 13 15,-15-1 6-15,-8-4 13 0,-2-5 30 16,-2-3 33-16,2-7-6 16,7-5 9-1,-1-7-38-15,2-1 24 0,-1 0-50 16,2 0-28-16,2-1-6 16,4-6-228-16,0-2-305 15,5 0 67-15,5-4 180 16,2-2 80-16</inkml:trace>
  <inkml:trace contextRef="#ctx0" brushRef="#br0" timeOffset="76762.92">14341 17354 47 0,'0'0'41'15,"0"0"15"-15,0 0 0 16,-19-87 18-16,15 72 8 16,1 4 72-16,0 2 11 15,3 5 49-15,-2 4-19 16,2-3-16-16,0 3-73 15,0 0-65-15,0 0-20 16,0 0-16-16,0 0 11 16,0 0-11-16,0 0 6 15,0 0 6-15,0 0 26 0,0 0-5 16,0 0-5 0,0 0 12-16,0 0-22 0,0 0-12 15,0 0-5-15,0 0-6 16,0 0-40-16,0 3 1 15,0 4 33-15,0 6 6 16,5 2 17-16,4 7 6 16,4 6 33-16,4 11 29 15,6 9 36-15,4 7-17 16,3 5-62-16,-2-1-42 16,2-6 0-16,-7-6 0 15,-1-8 0-15,-8-14 0 16,-3-7 0-16,-6-10 0 15,-2-6 0-15,-2-2 0 16,-1 0 0-16,0-8 0 0,0-15 0 16,0-7 0-1,-12-1 0-15,-2 1 0 0,0 6 0 16,1 10 0-16,-1 6 0 16,-5 5 0-16,2 3 0 15,-3 0 0-15,-3 3 0 16,1 14 0-16,-7 4 0 15,-2 7 0-15,-3 1 0 16,-2 1 0-16,3-2 0 16,5-5 0-16,8-7 0 15,6-7 0-15,6-4 0 16,5-5 0-16,3 0 0 16,0 0 0-16,0 0 0 0,0 0 0 15,0-1-295-15,3-7-704 16,19 3 533-16,11-2 227 15</inkml:trace>
  <inkml:trace contextRef="#ctx0" brushRef="#br0" timeOffset="77087.06">14865 17741 114 0,'0'0'123'0,"0"0"112"0,0 0 195 16,0 0 52-16,0 0-177 15,0 0-122-15,0 13-131 16,-3 14 71-16,-1 8-123 16,1 1 0-16,0-1 0 15,0-2 0-15,0-4 0 16,0-8 0-16,1-6 0 15,1-10 0-15,1-1 0 16,0-4 0-16,0 0 0 16,0 0 0-16,0 0 0 15,0-15 0-15,0-9 0 0,6-15-992 16,5-7 183 0</inkml:trace>
  <inkml:trace contextRef="#ctx0" brushRef="#br0" timeOffset="77482.73">14974 16938 79 0,'0'0'79'15,"0"0"1"-15,0 0 3 0,0 0-33 16,0 0-45-16,0 0 9 15,27 63 48-15,-27-14 8 16,0 3 13-16,-6-2-2 16,-13-11-6-16,2-8-7 15,4-10 19-15,8-10 19 16,5-7-31-16,0-4 33 16,14 0 113-16,28-3 31 15,20-4-6-15,19-3-159 16,6 1-64-16,-6 2-23 15,-10 2 13-15,-22 0-13 16,-23 5 0-16,-15 0 0 16,-11 0-59-16,-1 0-57 15,-25 6-89-15,-10 8 171 16,-9 5-220-16,-1 0-250 16,6 4 57-16,6-2 217 15,10-5 65-15</inkml:trace>
  <inkml:trace contextRef="#ctx0" brushRef="#br0" timeOffset="79575.17">16129 17616 1 0,'0'0'64'0,"0"0"-24"16,0 0 12-16,0 0-4 16,0 0 14-16,0 0 14 15,-35 0 44-15,31 0 26 0,4 0 12 16,-1 0 69 0,-1 0-7-16,2 0-45 0,-1 0-30 15,1 0-29-15,0 0-3 16,0 0-44-16,0 0 0 15,0 0-22-15,0 0-7 16,14 0-34-16,25-5-6 16,21-2-6-16,16-4 6 15,6 6 12-15,-11-1-12 16,-15 5 0-16,-18 1 5 16,-16 0-5-16,-11 0 0 15,-11 0 24-15,0 0-24 16,0 0 5-16,0 0 8 15,0 0-13-15,-4 0 0 0,-6 0 0 16,-2 0 0-16,-3 0-117 16,1 0-312-16,3 0-257 15,5 0 196-15,1-3 286 16</inkml:trace>
  <inkml:trace contextRef="#ctx0" brushRef="#br0" timeOffset="83566.12">17308 17383 29 0,'0'0'41'0,"0"0"5"16,0 0-18-16,0 0 4 15,0 0-7-15,0 0-8 16,0 55-1-16,0-55 4 15,0 0 4-15,0 0 12 16,0 0 25-16,0 0 29 16,-2-1 20-16,1-9-32 15,-1-1-71-15,0 3-5 0,2 3 5 16,0 1-5 0,0 4-2-16,0 0-20 0,0 0-19 15,0 5 3-15,0 8 36 16,0 0 6-16,0-1-6 15,0-3 2-15,0-2-2 16,0-4 11-16,0-1 3 16,0-2 8-16,0 0 7 15,-6 0 33-15,-4-5 75 16,-2-11-90-16,2-6-19 16,3-8-2-16,5-4-22 15,2-5 4-15,0-1-8 16,16 3-4-16,11 5-15 15,9 3-28-15,9 8 34 0,8 5-7 16,7 7 20-16,0 8-4 16,-5 1 4-16,-4 13 14 15,-7 12-14-15,-8 10 0 16,-11 9 0-16,-17 8-10 16,-8 10 20-16,-22 5 7 15,-23-1-11-15,-16-4 18 16,-7-9-12-16,-1-13 10 15,5-7-3-15,9-11 4 16,17-9 1-16,14-6-7 16,12-4-9-16,11-3 5 15,1 0 7-15,0 0 19 16,0 0 7-16,16 0-46 16,21 0-14-16,20 0 9 15,13 0 5-15,0 0 0 0,-10 6 0 16,-16 0 10-16,-15 2-10 15,-11 1-5-15,-9-4-40 16,-2 2-196-16,-5-7-72 16,1 3 92-16,-2-3 84 15,1-3 7-15</inkml:trace>
  <inkml:trace contextRef="#ctx0" brushRef="#br0" timeOffset="84322.58">18048 17354 79 0,'0'0'95'0,"0"0"-39"16,0 0-11-16,0 0-16 16,0 0-7-16,0 0 48 15,-17 16-3-15,13-12-3 16,1-2-1-16,3-2-26 15,0 0 30-15,0 0 54 16,-2 0 77-16,1-3 52 16,-1-1-181-16,2 1-38 15,0 3-31-15,0 0-26 0,0 0-58 16,0 0-41 0,0 7 69-16,0 3 56 0,0 0 8 15,0 0 5-15,0-5 4 16,0-3-8-16,0-2 22 15,0 0 20-15,0-1 51 16,-6-15 172-16,-1-10-235 16,4-1-27-16,0-5-12 15,3-3 5-15,0 2 6 16,15 1-11-16,12 9-22 16,5 6-23-16,10 5-15 15,7 8 49-15,2 4-27 16,1 0 38-16,-2 17-32 15,-12 8 32-15,-8 9-10 0,-12 5-6 16,-15 11 16-16,-3 7 47 16,-21 6-25-16,-15 0 16 15,-10-5-10-15,-3-11-28 16,-5-11 38-16,2-10-22 16,6-9-16-16,8-8-11 15,13-5 11-15,10-3 6 16,9-1 16-16,6 0 23 15,0 0 40-15,0 0 41 16,12-5-103-16,12 0-23 16,16 1-46-16,13 1 46 15,8 3 70-15,2 0 34 16,-5 0-80-16,-11 7-24 16,-9 2 0-16,-12-1 0 15,-12 0 0-15,-5-4 0 0,-8-1 0 16,-1-3 0-16,0 0 0 15,0 0 0-15,0 0 0 16,0 0 0-16,-13 0-82 16,1-3-494-16,0-5-129 15,11-8 280-15,1-3 166 16</inkml:trace>
  <inkml:trace contextRef="#ctx0" brushRef="#br0" timeOffset="85013.3">19080 17211 87 0,'0'0'71'0,"0"0"20"0,0 0 25 16,-22-83 120 0,18 67 127-16,1-1 130 0,3 6-20 15,0 6-356-15,0 3-117 16,0 2 0-16,0 0 0 15,0 16 0-15,0 13 0 16,8 7 0-16,14 5 0 16,6 3 0-16,4 0 0 15,-1 3 0-15,-2 2 0 16,-4 2 0-16,-2 1 0 16,-7 0 0-16,-4-9 0 15,-5-8 0-15,-3-14 0 16,-1-10 0-16,-3-8 0 15,0-3 0-15,1 0 0 0,-1-3 0 16,0-15 0-16,0-8 0 16,-12-9 0-16,-6 4 0 15,-1 2 0-15,-4 3 0 16,3 9 0-16,1 6 0 16,2 9 0-16,-2 2 0 15,-1 1 0-15,-4 18 0 16,-4 7 0-16,-2 6 0 15,-1 5 0-15,-2 0 0 16,0-4 0-16,5-4 0 16,6-11 0-16,9-8 0 15,9-7 0-15,2-3 0 16,2 0 0-16,0 0 0 16,0 0 0-16,0 0 0 0,0-5 0 15,0-4 0-15,3 3-284 16,18 2-1041-16,4 0 993 15</inkml:trace>
  <inkml:trace contextRef="#ctx0" brushRef="#br0" timeOffset="85414.46">19542 17674 63 0,'0'0'175'0,"0"0"16"16,0 0 348-16,0 0 211 15,0 0-421-15,0 0-329 16,0-23 0-16,2 37 0 16,4 8 0-16,1 4 0 15,0 5 0-15,-4-2 0 0,0-3 0 16,-2-6 0-16,2-6 0 16,-3-9 0-16,1-3 0 15,1-2 0-15,-1 0 0 16,4 0 0-16,7-10 0 15,7-11 0-15,2-12-65 16,-2-6-1514-16</inkml:trace>
  <inkml:trace contextRef="#ctx0" brushRef="#br0" timeOffset="85874.82">19587 16763 106 0,'0'0'60'0,"0"0"39"16,0 0 25-16,0 0 9 15,0 0-84-15,105-19-2 16,-58 51 65-16,-8 10 40 16,-12 7-58-16,-18 6 31 15,-9 3 52-15,-7 2 19 0,-20-9-9 16,0-14 19-16,9-16-26 15,8-14-180-15,8-7 0 16,2 0 0-16,2 0 0 16,32-4 0-16,18-6 0 15,22 0 0-15,7-3 0 16,-12 7 0-16,-24 5 0 16,-22-2 0-16,-17 3-779 15,-6 0 38-15,-4 3 441 16,-24 3 175-16</inkml:trace>
  <inkml:trace contextRef="#ctx0" brushRef="#br0" timeOffset="87509.84">21014 17108 76 0,'0'0'52'0,"0"0"21"16,0 0 18-16,0 0 42 15,0-75 49-15,0 75 123 16,0 0 7-16,0 0-147 16,0 23-97-16,0 11-57 15,1 9 347-15,8 7-137 16,0-1-221-16,-3-1 0 0,0-1 0 15,0-5 0-15,-3-7 0 16,0-5 0-16,-2-9 0 16,2-6 0-1,-1-3 0-15,1-6 0 0,-2-2 0 16,1-3 0-16,-2-1 0 16,0 2 0-16,0 2-605 15,0-1-143-15,-5-3 391 16,-11 0 194-16,-2 0-10 15</inkml:trace>
  <inkml:trace contextRef="#ctx0" brushRef="#br0" timeOffset="87738.4">20788 17396 64 0,'0'0'90'0,"0"0"-18"16,0 0 8-16,0 0-39 15,91-44-6-15,-20 37 0 16,10 0 16-16,-6 2-25 16,-14 2-21-16,-19 0-5 15,-21 3 0-15,-8 0-34 16,-10 0-63-16,-3 0 7 16,0 0 7-16,0 3 3 15,0-2-35-15</inkml:trace>
  <inkml:trace contextRef="#ctx0" brushRef="#br0" timeOffset="88823.13">21961 17199 106 0,'0'0'29'16,"0"0"6"-16,0 0-4 15,0 0-18-15,0 0-5 16,0 0 10-16,0 13-1 16,0-10-2-16,0-3-6 15,0 0 0-15,0 0 8 16,0 0 6-16,0 0 27 16,0-1 17-16,0-9 15 0,3 1-60 15,-1 1-15-15,1 6-6 16,-2 2 5-16,-1 0-6 15,3 0-12-15,3 2-22 16,-2 12 34-16,1 0 5 16,-5 2-3-16,0 1 1 15,0-4 13-15,0-5-13 16,-8 0 20-16,-2-8-8 16,-2 0 8-16,-4 0 26 15,2-3 15-15,0-13-10 16,1-8 2-16,6-8-13 15,1-4-2-15,4-7-19 0,2 0-3 16,2 0-19 0,16 10-23-16,12 12-19 0,10 8 22 15,6 13 7-15,9 0-11 16,0 13 9-16,-2 15 12 16,-7 11-2-16,-12 6 5 15,-11 12-3-15,-16 2 3 16,-7 4 11-16,-19 3-2 15,-17-3 1-15,-4-10-10 16,-5-6 13-16,5-12 4 16,4-15-14-16,7-10 0 15,9-8 34-15,8-2-7 16,7 0 19-16,5 0 15 0,0 0 77 16,15-2-15-16,18-8-126 15,13-3-69-15,8 4 55 16,-3 2 14-16,-4-2-10 15,-11 5 10-15,-11 1-24 16,-12 2 20-16,-9 1-167 16,-1 0-92-16,4 0-46 15,2 0 101-15,3 0 70 16</inkml:trace>
  <inkml:trace contextRef="#ctx0" brushRef="#br0" timeOffset="89583.14">22589 17122 39 0,'0'0'72'0,"0"0"-19"15,0 0-4-15,0 0-24 16,0 0-9-16,117-25-3 16,-61 15 1-16,4 0-5 15,-4-1-2-15,-8 1-6 0,-11 3 0 16,-14 1-1-16,-11 5-12 16,-9-1-5-16,-3 2 3 15,0 0-10-15,-13 0 1 16,-9-3 9-16,-7 1 3 15,-1-3 11-15,-3 2 1 16,3 0 2-16,-1 1 6 16,2-1 8-16,3 2 1 15,0 0 6-15,8 1 10 16,0 0 6-16,2 0-10 16,3 13-5-16,-4 9-2 15,2 7 2-15,2 5 9 16,0 3 4-16,3-3 18 15,4-2-8-15,2-2-6 0,4-9-7 16,0-5-6 0,0-8 1-16,0-4-14 0,18-4-16 15,13 0 62-15,11-3 174 16,7-8-56-16,-1 1-111 16,-9 4-8-16,-5 2-4 15,-7 4-36-15,-3 0-21 16,-6 16-26-16,0 7 26 15,-5 8 5-15,-5 2 0 16,-4 7-5-16,-4-1 43 16,-7 2-43-16,-16-3 49 15,-7-7-38-15,0-8 10 16,2-9 1-16,7-8 17 0,9-3 29 16,5-3 86-16,6 0 55 15,1 0-209-15,0 0 0 16,0-5 0-16,0 1 0 15,0 0 0-15,7 1 0 16,-1 0 0-16,3 3 0 16,-2 0 0-16,5 0-301 15,3 0-639-15,3 0 450 16,2 0 295-16</inkml:trace>
  <inkml:trace contextRef="#ctx0" brushRef="#br0" timeOffset="91015.27">23572 17169 15 0,'0'0'45'0,"0"0"-4"15,0 0 12-15,-19-76 2 16,13 57 11-16,0 1 35 16,3 4 42-16,2 5 60 0,-2 3 77 15,3 5 71-15,0 1-9 16,0 0-49-16,0 0-234 15,0 0-59-15,0 0 0 16,0 4 0-16,0 25 0 16,16 14 0-16,6 15 0 15,8 10 0-15,0 1 0 16,1-3 0-16,-1-2 0 16,-1-8 0-16,-6-8 0 15,-2-10 0-15,-7-9 0 16,-4-11 0-16,-4-10 0 15,-3-5 0-15,-3-3 0 16,0 0 0-16,0 0 0 0,0-16 0 16,-2-11 0-16,-9-8 0 15,-3 1 0-15,-1 1 0 16,3 9 0-16,0 8 0 16,1 7 0-16,-5 5 0 15,-3 4 0-15,-8 0 0 16,-2 11 0-16,-7 11 0 15,-3 8 0-15,-4 2 0 16,-1 5 0-16,2-3 0 16,10-6 0-16,6-10 0 15,13-8 0-15,7-6 0 16,5-1 0-16,1-3 0 0,0 0 0 16,0 0 0-16,0 0 0 15,0-4 0-15,13-5-530 16,12 1-474-16,12 0 661 15</inkml:trace>
  <inkml:trace contextRef="#ctx0" brushRef="#br0" timeOffset="91352.25">24024 17545 97 0,'0'0'143'16,"0"0"46"-16,0 0 312 15,0 0 97-15,0 0-190 16,0 0-297-16,0-7-111 16,0 33 0-16,2 8 0 15,-1 3 0-15,-1-2 0 16,0-1 0-16,0-5 0 15,0-9 0-15,0-7 0 16,0-6 0-16,0-3 0 16,0-4 0-16,-1 0 0 15,1 0 0-15,0 0 0 16,-2 0 0-16,1-7-397 16,1-23-705-16,0-17 710 0</inkml:trace>
  <inkml:trace contextRef="#ctx0" brushRef="#br0" timeOffset="91719.72">24054 16768 79 0,'0'0'76'16,"0"0"-6"-16,0 0 4 0,0 0-13 15,90-49-21-15,-65 67-13 16,-5 14 17-16,-10 12 28 16,-10 11-3-16,-2 10 21 15,-25 6 40-15,-7-8 21 16,3-8-29-16,7-21-26 16,9-16 40-16,12-11-63 15,3-5-26-15,0-2 112 16,10 0 63-16,28 0-72 15,15-2-91-15,12-5-59 16,-13 2 0-16,-13 1 0 16,-20 2-18-16,-12 2-406 15,-7 0-172-15,0 2 122 16,-16 10 232-16,-5 1 124 0,-1-6-19 16</inkml:trace>
  <inkml:trace contextRef="#ctx0" brushRef="#br0" timeOffset="92649.93">24716 16706 35 0,'0'0'44'15,"0"0"2"-15,12-78 9 16,-4 57-7-16,0 7 25 16,-1 8 7-16,-3 6 0 15,8 0-28-15,11 14-49 16,5 12 18-16,5 8 47 15,-5 2 21-15,-4 4 11 16,-6-1 74-16,0 0-41 16,-3 0-24-16,-3 1 8 0,-5 2-44 15,-1 5 28-15,-4 2-85 16,-1-1 39-16,1-6-44 16,-1-15-6-16,4-10 12 15,9-9 0-15,18-5 0 16,11-3 11-16,11 0-11 15,-4 0-17-15,-15-4-40 16,-16 3-21-16,-11-1-37 16,-8 2-34-16,0 0 13 15,0 0-14-15,-21 0 8 16,-9 15 125-16,-9 5 0 0,-7 7 7 16,3 8-7-1,2 0 0-15,10 5-7 0,13-2 3 16,17-2-4-1,1-3 1-15,26 0 7 0,10-2 69 16,5-2 87-16,-3-1 10 16,-11 0-8-16,-7 1-48 15,-16 2 9-15,-4 1-56 16,-19 1-17-16,-24 2 23 16,-10-3-40-16,-5-6-29 15,1-4-58-15,7-8-347 16,6-3-151-16,7-8 83 15,6-3 253-15,8-16 39 16</inkml:trace>
  <inkml:trace contextRef="#ctx0" brushRef="#br0" timeOffset="95423.95">26259 17122 72 0,'0'0'39'16,"0"0"14"-16,0 0 4 16,0 0-7-16,0 0-28 15,0 0-12-15,85-16-5 16,-39 14-4-16,-1 2-2 15,-5 0-22-15,-7 0-35 16,-11 5-7-16,-11 9-2 16,-11 5-4-16</inkml:trace>
  <inkml:trace contextRef="#ctx0" brushRef="#br0" timeOffset="95599.49">26312 17297 35 0,'0'0'38'16,"0"0"3"-16,0 0 4 15,0 0 5-15,0 0 5 16,0 0 26-16,75 1 15 16,-40-1-42-16,1 0-23 15,-6 0-31-15,-5 0-35 16,-3 2-117-16,-5-1 1 16,-1 0 39-16</inkml:trace>
  <inkml:trace contextRef="#ctx0" brushRef="#br0" timeOffset="96901.83">27648 16958 24 0,'0'0'60'0,"0"0"-32"15,0 0 16-15,0 0-9 16,0 0-16-16,0 0 15 16,-4 44-10-16,-4-29 3 15,4-5-4-15,-1-2-11 16,4-6 8-16,1-2-10 16,0 0 5-16,0 0 18 15,0-5 53-15,0-7 42 16,0 0-43-16,0 1-80 0,0 5 8 15,0 6 23 1,0 0 0-16,0 0-36 0,0 6-44 16,0 8 6-16,0 4 38 15,0 3 5-15,-3 1 10 16,-6-4-7-16,-3-3 10 16,3-7 3-16,3-3-3 15,0-5 8-15,-1 0 30 16,-1-3 96-16,1-19 43 15,-2-7-126-15,5-11 43 16,4-6-48-16,0-1-26 16,7 4-33-16,11 6-5 15,6 9-16-15,8 7-38 16,9 11-14-16,6 9 58 16,5 1-16-16,-2 16 20 0,-4 14 6 15,-7 10 0-15,-11 7-5 16,-13 16 16-16,-11 2-11 15,-4 11 36-15,-22-2-15 16,-17-6 0-16,-14-5-11 16,-5-13 27-16,-2-10-37 15,6-16 11-15,9-10 27 16,8-10-16-16,9-4 5 16,8 0 1-16,10 0 0 15,7-2 28-15,3-5 150 0,0-1-43 16,13-2-163-1,20 5 0-15,15 1-42 0,11 4 8 16,9 0 34-16,0 11 23 16,-3 4-23-16,-10 0 6 15,-15 1 5-15,-13-3-11 16,-12-3-6-16,-9-6-11 16,-6-1-12-16,0 0-98 15,0-3-166-15,0 0-27 16,0 0-84-16,-2 0 45 15,-1-6 136-15,2-11 78 16</inkml:trace>
  <inkml:trace contextRef="#ctx0" brushRef="#br0" timeOffset="97448.37">28309 16929 69 0,'0'0'88'16,"0"0"27"-16,0-81 99 15,0 66 186-15,0 6 182 16,0 5-3-16,0 3-579 16,0 1 0-16,0 0 0 15,0 1 0-15,2 22 0 16,20 15 0-16,8 19 0 0,1 11 0 15,1 5 0-15,-3 0 0 16,-5-8 0-16,-1-8 0 16,-2-7 0-16,-4-13 0 15,-3-12 0-15,-6-12 0 16,-3-9 0-16,-3-4 0 16,-2 0 0-16,0 0 0 15,0-9 0-15,0-9 0 16,-7-9 0-16,-7-5 0 15,-2 0 0-15,2 2 0 16,0 6 0-16,0 8 0 16,-1 9 0-16,-2 7 0 15,-3 0 0-15,-5 10 0 16,-4 17 0-16,-4 5 0 0,-3 6 0 16,-1 6 0-16,0-3 0 15,2-3 0-15,7-8 0 16,7-12 0-16,11-8 0 15,6-7 0-15,4-3 0 16,0 0 0-16,0 0 0 16,0-9 0-16,16-3-541 15,17 0-475-15,13 2 683 16</inkml:trace>
  <inkml:trace contextRef="#ctx0" brushRef="#br0" timeOffset="97770.81">28879 17463 53 0,'0'0'165'0,"0"0"114"16,0 0 443-16,0 0 106 16,0 0-828-16,0 0 0 15,0-39 0-15,0 62 0 16,0 10 0-16,0 16 0 15,0 0 0-15,0-4 0 16,-3-4 0-16,1-7 0 16,1-9 0-16,1-11 0 15,0-8 0-15,0-6 0 0,0 0 0 16,0 0 0-16,0 0 0 16,0-3 0-16,0-13 0 15,0-11 0-15,0-12-419 16,1-10-833-16,7-11 929 15</inkml:trace>
  <inkml:trace contextRef="#ctx0" brushRef="#br0" timeOffset="101746.77">13585 18368 43 0,'0'0'37'0,"0"0"5"16,0 0-3-16,0 0 4 15,0 0-10-15,0 0-6 16,-86 9 3-16,77-5 5 16,0 2 2-16,-3-2 18 15,7 0 10-15,-1 2-3 0,2-2-11 16,-1-1-8-1,2 2-3-15,-1-2-7 0,3 2-10 16,1-4-5-16,0-1 8 16,0 0-11-16,0 0 11 15,0 0 0-15,0 0 4 16,0 0 3-16,0 0 0 16,8 0-10-16,6 0 0 15,11 0 29-15,8 0-11 16,6 1-32-16,5 0-5 15,3 2 9-15,2 0-9 16,8-3 1-16,7 0-1 16,6 0 10-16,10 0-10 15,3 0-4-15,3 0 23 0,2-6-14 16,0 4 0-16,3-3-4 16,-1 3-5-16,-2 0-5 15,-6 2 1-15,-6 0-1 16,-4 0 5-16,-4 0 0 15,-5 0 0-15,-2 0 0 16,-6 0 0-16,-3 0 5 16,-5 0-5-16,-3 0 0 15,0 0-9-15,0 0 22 16,4 0-8-16,1 0 4 16,5 2-9-16,9-1 5 15,2-1 4-15,7 0-5 16,1 0 1-16,-1 0-5 15,-11 0 0-15,-9-1-9 16,-7-4 4-16,-5 5 5 0,-2-2 9 16,5-1-9-16,2 0-4 15,2 2-1-15,4 1-4 16,1-3 9-16,-1 2 9 16,-5 1 0-16,-1 0-9 15,-3 0 5-15,0 0-5 16,4 0 0-16,0 0 5 15,6 0 20-15,5-2-21 16,6 2 21-16,7-1-10 16,13-1 19-16,7 2-29 0,2 0 11 15,4 0-16 1,4 0 10-16,7-1-10 0,12-2 0 16,13 2 26-16,8-2-26 15,15 0 26-15,15-1 6 16,9 1-22-16,14 0-10 15,12 3 0-15,9-3-10 16,13 0 10-16,7 2 10 16,3-2 23-16,3-3-33 15,1 2-11-15,-8-2 11 16,-4-1 11-16,-10 0 5 16,-10 0-16-16,-9 0-6 15,-8 5-15-15,-5-4 21 16,1 2 27-16,-4-3-22 15,-3-3-5-15,3-2-5 0,-9-3-1 16,1 1 6-16,-10-2-16 16,-6 1 16-16,-5 1 38 15,-8 2-27-15,1 1-11 16,-2 3-22-16,-2 0 11 16,3 0 1-16,-3 2 10 15,-3-1 0-15,-10 2 27 16,-13-1-16-16,-17 5 0 15,-23-3-11-15,-23 4-17 16,-22 0 6-16,-17 0 6 16,-10 0 5-16,-4-2-6 15,1 2-10-15,-2 0 16 0,5 0 0 16,3 0 0 0,0 0 11-16,2 0 0 0,2 0-6 15,-1-1 1-15,3-2-1 16,-2 3-5-16,1-3 0 15,-4 0 6-15,1 2-1 16,2-1-5-16,-3 1 0 16,3 1 0-16,0 0 0 15,-1-2 0-15,0 2 0 16,-2-2 0-16,-2 2 6 16,-1 0-6-16,0 0 0 15,-4 0 0-15,-1 0 0 16,-2 0 16-16,0 0-11 0,0 0 12 15,0 0-12 1,0 0 6-16,0 0-11 0,0 0 6 16,0 0-6-16,0 0-6 15,0 0-10-15,0 0-6 16,-6 0-170-16,-9 0-132 16,-1 0-21-16,-7 2-17 15,0 0 203-15,-1-2-2 16</inkml:trace>
  <inkml:trace contextRef="#ctx0" brushRef="#br0" timeOffset="111517.49">29531 17205 29 0,'0'0'49'0,"0"0"4"15,0 0-1-15,0 0-4 16,0 0 10-16,0 0 13 15,0 0 36-15,-6 0-13 16,4 0-4-16,1 0 7 16,-1 0 34-16,0 0-16 15,0 0 1-15,1 0 13 16,1 0-56-16,-2 0 4 16,2 0-56-16,0 0 5 15,0 0 6-15,0 0-21 16,0 0-11-16,13 0-11 0,17 0-31 15,14 3 42 1,14 1 21-16,5-1-16 0,-8-1 0 16,-10-2 23-16,-11 0-18 15,-10 0-10-15,-11 0 6 16,-9 0 5-16,-4 0 27 16,0 0-22-16,0 0 1 15,0 0-17-15,-3 0-147 16,-16 3-263-16,-14 5-156 15,-13-5 290-15</inkml:trace>
  <inkml:trace contextRef="#ctx0" brushRef="#br0" timeOffset="112952.7">30662 16818 86 0,'0'0'58'0,"0"0"28"16,0 0 39-16,16-80 71 16,-16 78 172-16,0 2 11 15,0 0-220-15,0 9-159 16,-7 21-73-16,-12 15 73 15,-4 16 73-15,-4 9 15 0,-1 5 0 16,1-4-48-16,2-9-18 16,4-13-16-16,7-17 11 15,7-14-12-15,5-11-10 16,2-5-7-16,0-2 12 16,18 0 0-16,20 0 6 15,11 0 28-15,6-2 12 16,2-5-17-16,-5 3-29 15,2-1-18-15,-8 4-50 16,-12-2 28-16,-11 0 1 16,-8 1 27-16,-8 0 12 15,-1-4 0-15,-3-1 23 0,3-4 33 16,-3-5-10-16,0-2 63 16,-2-3 13-16,-1 0-75 15,0 1-47-15,0 4 0 16,0 7 0-16,0 6 0 15,0 3 0-15,0 1 0 16,0 25 0-16,0 12 0 16,-1 11 0-16,-1 5 0 15,2 2 0-15,0-1 0 16,0-1 0-16,0-5 0 16,8-9 0-16,-2-12 0 15,-3-13 0-15,0-9 0 16,0-6 0-16,-2 0 0 0,-1 0 0 15,0 0 0-15,0-3 0 16,0-10 0-16,0-1 0 16,0-2 0-1,0-4 0-15,0-3-892 0,5-4-10 16</inkml:trace>
  <inkml:trace contextRef="#ctx0" brushRef="#br0" timeOffset="114511.31">31821 16881 8 0,'0'0'47'15,"0"0"-1"-15,0 0 4 16,-18-72 0-16,8 48 3 16,1 0 27-16,0-1 33 15,0 5 84-15,2 1 78 16,2 5 128-16,4 7-19 16,-1 4-43-16,2 2-341 15,0 1 0-15,0 0 0 16,0 5 0-16,0 20 0 15,3 13 0-15,9 13 0 16,4 10 0-16,2 11 0 16,0 5 0-16,3 2 0 15,-3-1 0-15,3-8 0 16,-2-5 0-16,-2-6 0 16,1-11 0-16,-6-11 0 0,-5-15 0 15,0-11 0-15,-4-8 0 16,-3-3 0-16,2 0 0 15,-1-4 0-15,2-16 0 16,-3-10 0-16,0-12 0 16,0-2 0-16,0 1 0 15,0 11 0-15,-4 8 0 16,-8 10 0-16,2 8 0 16,-6 4 0-16,-6 2 0 15,-6 0 0-15,-9 19 0 0,-6 8 0 16,-7 6 0-1,-7 4 0-15,1 2 0 16,1 0 0-16,10-8 0 0,12-10 0 16,12-9 0-16,12-6 0 15,6-6 0-15,3 0 0 16,0 0 0-16,0 0 0 16,0 0 0-16,14-3 0 15,14-2-13-15,14 0-1166 16,11 5 605-16,3 0 378 15</inkml:trace>
  <inkml:trace contextRef="#ctx0" brushRef="#br0" timeOffset="114838.9">32218 17455 129 0,'0'0'135'0,"0"0"112"16,0 0 443-16,0 0 74 16,0 0-682-16,0 0-82 15,5-28 0-15,-5 48 0 16,0 9 0-16,0 14 0 16,0 0 0-16,0 3 0 15,0-6 0-15,0-4 0 16,0-12 0-16,0-6 0 15,0-8 0-15,0-6 0 0,0-4 0 16,0 0 0-16,0 0 0 16,0 0 0-16,3-7 0 15,5-18 0-15,4-18-1561 16,1-13 1138-16</inkml:trace>
  <inkml:trace contextRef="#ctx0" brushRef="#br0" timeOffset="116283.24">32110 16317 27 0,'0'0'30'0,"0"0"8"0,0 0 5 15,-39-76-9-15,36 66 15 16,1 4 0-16,2 3 26 16,0 0 40-16,0 3 45 15,0 0-27-15,0 0 33 16,0 0-26-16,0 0-44 16,0 0-55-16,3 0-41 15,16 7 5-15,11 10-1 16,7 9 15-16,2 0 6 15,-6 1 19-15,-12 3-25 16,-10-2-4-16,-9 4-10 16,-2 4 32-16,-15 3-11 15,-14 1 10-15,-9-2 1 0,-5-5-10 16,6-8 23-16,10-8-18 16,12-10-4-16,10-3 28 15,5-3-16-15,0-1 57 16,14 0 35-16,35 0-15 15,21 2-117-15,21-2 0 16,3 0 0-16,-12 0 0 16,-18-2 0-16,-19-3 0 15,-16 2 0-15,-16 0 0 16,-12 2 0-16,-1 1 0 16,0 0 0-16,0 0 0 15,0 0 0-15,-8 0 0 16,-6 0 0-16,-4 11-397 15,-3 6-468-15,-4 1 396 0,0-2 267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57:01.07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4322 2620 81 0,'0'0'62'0,"0"0"3"16,0 0 0-16,0 0 11 15,0 0 46-15,0 0-1 16,0 0 35-16,-39-38-15 16,36 38-8-16,0 0-23 15,3 0-13-15,-3 0-9 16,1 0 0-16,1 0-8 0,-2 0-20 15,1 0-22 1,0 0-16-16,0 0 12 0,2 0-23 16,0 0 12-16,0 0 5 15,0 0-11-15,0 0-6 16,0 0-11-16,6 0-45 16,21-4-89-16,28-3 134 15,26-4 49-15,16-1-49 16,7 2-38-16,0 0 38 15,-5 3 0-15,-8 0 11 16,-15 5-11-16,-16 0-17 16,-17 1-10-16,-13 1 16 0,-17 0-32 15,-8 0-78 1,-5 0-13-16,0 0 47 0,0 0-81 16,0 0 19-16,-9 0 38 15,-13 0 4-15,-10 5-55 16,-8 2 26-16,-6 2 40 15,-1 0 6-15,0 0 6 16</inkml:trace>
  <inkml:trace contextRef="#ctx0" brushRef="#br0" timeOffset="977.2">4504 2571 20 0,'0'0'67'0,"0"0"-31"0,0 0 18 16,0 0 6-16,0 0 21 16,0 0 39-16,-45-59 69 15,43 52 107-15,-2-2 93 16,0 2 39-16,1 1-121 16,0 1-307-16,1 5 0 15,1 0 0-15,1-2 0 16,0 2 0-16,0 0 0 15,0 0 0-15,-2 0 0 16,2 0 0-16,0 0 0 16,0 0 0-16,0 0 0 15,0 0 0-15,0 6 0 0,3 11 0 16,15 11 0-16,9 9 0 16,10 6 0-16,8 4 0 15,6 4 0-15,2 3 0 16,-2 3 0-16,-3-3 0 15,-9-3 0-15,-11-5 0 16,-4-10 0-16,-9-9 0 16,-5-12 0-16,-4-7 0 15,-4-5 0-15,-2-3 0 16,0 0 0-16,0 0 0 16,0 0 0-16,0 0 0 15,0 0 0-15,0 1 0 16,-2 8 0-16,-17 5 0 15,-11 10 0-15,-13 9 0 16,-11 6 0-16,-7 8 0 0,-2 1 0 16,2 4 0-16,3-1 0 15,5-5 0-15,3-2 0 16,8-6 0-16,2-5 0 16,13-6 0-16,6-5 0 15,3-4 0-15,6-4 0 16,5-5 0-16,1-3 0 15,6-3 0-15,0-2 0 16,0-1 0-16,0 0 0 16,3 0 0-16,27 0 0 0,19 0 0 15,18 0 0 1,13 0 0-16,4 0 0 0,6 0 0 16,5 0 0-16,8 0 0 15,8 0 0-15,-4 0 0 16,-9 0 0-16,-10 0 0 15,-19 0 0-15,-17 0 0 16,-19 0 0-16,-14 1 0 16,-11 1 0-16,-5-1 0 15,-3-1 0-15,0 0 0 16,0 0 0-16,0 0 0 16,0-1 0-16,0-12 0 15,0-7 0-15,0-3 0 16,0 1 0-16,-2-2 0 15,-1 1 0-15,2 3 0 0,-1 1 0 16,2 2 0-16,0 0 0 16,0 3 0-16,0 4 0 15,0 3 0-15,0 4 0 16,0 3 0-16,0 0 0 16,0 0 0-16,0 13-65 15,0 11-1048-15,-8 2 545 16,-9 1 333-16</inkml:trace>
  <inkml:trace contextRef="#ctx0" brushRef="#br0" timeOffset="1575.01">4750 4302 113 0,'0'0'77'16,"0"0"31"-16,0 0 88 0,0 0 127 15,0 0 47-15,0 0 65 16,0 0-208-16,-6-48-134 16,0 57-93-1,-2 13 11-15,-2 11 24 0,1 5 24 16,0 1-59-16,6 0 0 15,3-5 0-15,0-5 0 16,0-7 0-16,0-6 0 16,0-6 0-16,11-6 0 15,1-4-140-15,10 0-266 16,6-6-138-16,1-10 34 16,-11-11 247-16</inkml:trace>
  <inkml:trace contextRef="#ctx0" brushRef="#br0" timeOffset="1892.62">4689 3988 110 0,'0'0'75'16,"0"0"52"-16,0 0 36 15,0 0-50-15,0 0-59 16,0 0-43-16,-2 14 153 15,2-5-9-15,0-3 55 16,0-3-65-16,0-2-4 16,0-1 80-16,0 0 137 15,-1 0-358-15,-1-4 0 0,1-8 0 16,-2-4 0-16,0-1 0 16,1 1 0-16,1 5 0 15,1 4 0-15,0 4 0 16,0 3 0-16,0 0 0 15,12 8-192-15,16 15-979 16,5 9 768-16,3-1 215 16</inkml:trace>
  <inkml:trace contextRef="#ctx0" brushRef="#br0" timeOffset="2161.9">5078 4305 26 0,'0'0'121'0,"0"0"-35"16,0 0 43-16,0 0 56 15,0 0-2-15,0 0-41 16,39-10-69-16,-17 7-39 15,5 3-22-15,1 0-12 16,-1 0-53-16,-6 0-210 16,-9 11-16-16,-6 7 104 0,-6 0 59 15</inkml:trace>
  <inkml:trace contextRef="#ctx0" brushRef="#br0" timeOffset="2321.89">5114 4496 20 0,'0'0'82'0,"0"0"-1"16,0 0 27-16,0 0 51 16,0 0-16-16,0 0-67 15,31 0-65-15,-2 4-11 16,8 2-115-16,9 1-134 16,2-6 77-16</inkml:trace>
  <inkml:trace contextRef="#ctx0" brushRef="#br0" timeOffset="2594.14">5502 4256 152 0,'0'0'112'0,"0"0"216"16,0 0 485-16,0 0-171 15,0 0-642-15,0 0 0 16,13-3 0-16,-7 31 0 15,-1 3 0-15,-1 5 0 16,-1 0 0-16,0 1 0 16,-1-2 0-16,-2-4 0 15,0-8 0-15,0-9 0 0,0-8 0 16,0-6 0-16,3 0 0 16,0-3 0-16,3-18-318 15,-6-22-1037-15,0-18 998 16</inkml:trace>
  <inkml:trace contextRef="#ctx0" brushRef="#br0" timeOffset="3585.98">4601 1221 27 0,'0'0'61'15,"0"0"14"-15,0 0 18 16,0-79 57-16,0 60 121 16,0 2 212-16,0 3 46 15,-3 6-171-15,3 4-358 16,0 4 0-16,0 0 0 15,0 0 0-15,0 8 0 16,0 17 0-16,0 9 0 16,13 11 0-16,7 9 0 15,2 8 0-15,8 7 0 0,0 0 0 16,1-3 0-16,0-5 0 16,-4-7 0-16,-6-14 0 15,-9-9 0-15,-6-16 0 16,-3-11 0-16,-3-4 0 15,0 0 0-15,0-8 0 16,-6-16 0-16,-8-10 0 16,-3-7 0-16,0 6 0 15,1 4 0-15,2 9 0 16,4 14 0-16,4 4 0 16,3 4 0-16,-8 2 0 15,-3 13 0-15,-10 9 0 16,0 2 0-16,-6 4 0 15,-3 1 0-15,-4-3 0 16,0-2 0-16,4-8 0 0,3-7 0 16,6-6 0-16,9-5 0 15,-1 0 0-15,7 0 0 16,3-12-519-16,6 0-450 16,0 0 607-16</inkml:trace>
  <inkml:trace contextRef="#ctx0" brushRef="#br0" timeOffset="6975.53">6196 2683 75 0,'0'0'74'16,"0"0"32"-16,-30-98 72 16,19 64 116-16,2 4 242 15,-1 5 45-15,4 7-378 16,3 6-203-16,0 8 0 16,3 2 0-16,0 2 0 15,0 0 0-15,0 0 0 0,0 6 0 16,0 10 0-16,0 12 0 15,3 10 0-15,9 9 0 16,4 1 0-16,1 2 0 16,7-4 0-16,-2-4 0 15,5-4 0 1,-6-6 0-16,1-8 0 0,-4-10 0 16,-1-5 0-16,0-9 0 15,0 0 0-15,8-17 0 16,-1-4 0-16,-2-4 0 15,-5-1 0-15,-2 0 0 16,-5 3 0-16,-2-3 0 16,-4-1 0-16,2 3 0 15,-3 1 0-15,-3 3 0 0,0 3 0 16,0 4 0-16,0 4 0 16,0 2 0-16,0 2 0 15,0 3 0-15,0 0 0 16,0 2 0-16,0 0 0 15,0 0 0-15,0 0 0 16,0 0 0-16,0 0 0 16,0 0 0-16,0 0 0 15,0 0 0-15,0 0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15,0 0 0-15,0 0 0 0,0 0 0 16,0 0 0-16,0-2 0 16,0 2 0-16,0 0 0 15,0 0 0-15,0 0 0 16,0 0 0-16,0 0 0 15,0 0 0-15,0 0 0 16,0 0 0-16,0 0 0 16,0 0 0-16,0 0 0 15,0 0 0-15,0 0 0 16,0 0 0-16,0 0 0 16,0 0 0-16,0 0 0 15,0 0 0-15,0 0 0 16,0 0 0-16,0 0 0 15,0 0 0-15,0 0 0 16,0 0 0-16,0 0 0 0,0 0 0 16,0 0 0-16,0 0 0 15,0 0 0-15,0 0 0 16,0 0 0-16,0 0 0 16,0 0 0-16,0 0 0 15,0 0 0-15,0 0 0 16,0-1 0-16,0 1 0 15,0 0 0-15,0 0 0 16,0 0 0-16,0 0 0 16,0 0 0-16,3 0 0 0,-3 0 0 15,0 0 0-15,0 0 0 16,0 0 0-16,0 0 0 16,0 0 0-16,0 0 0 15,0 7 0-15,6 5 0 16,0 4 0-16,0 4 0 15,0 3 0-15,-3 2 0 16,0 3 0-16,-2 5 0 16,-1 2 0-16,0 0 0 15,0 0 0-15,0-2 0 16,-1-3 0-16,-5-3 0 16,-3-4 0-16,0-3 0 15,0-3 0-15,-1-1 0 0,-2-2 0 16,-2-2 0-16,-4 0 0 15,-4-3 0-15,-1 1 0 16,-2-3 0-16,3-1 0 16,1-2 0-16,6-2 0 15,3-1 0-15,3-1 0 16,3 0 0-16,0 0 0 16,0-7 0-16,6 0 0 15,0 0-774-15,21 1-137 16,12 1 619-16</inkml:trace>
  <inkml:trace contextRef="#ctx0" brushRef="#br0" timeOffset="7418.01">6933 3038 165 0,'0'0'102'16,"0"0"126"-1,0 0 116-15,0 0 154 0,0 0-32 16,0 0-222-1,0 0-244-15,0-21 0 0,0 21 0 16,0 1 0-16,0 13 0 16,0 4 0-16,0 5 0 15,0 0 0-15,0 2 0 16,0-2 0-16,0-1 0 16,0-6 0-16,0 1 0 15,0-2 0-15,0-2 0 16,0-2 0-16,0-4 0 15,0-3 0-15,1-2 0 16,-1-2 0-16,0 0 0 16,0 0 0-16,0 0 0 0,-12-8-1075 15,-19-11 289 1</inkml:trace>
  <inkml:trace contextRef="#ctx0" brushRef="#br0" timeOffset="8237.94">5475 2730 60 0,'0'0'44'0,"0"0"20"15,0 0 19-15,-21-82 22 0,17 61 78 16,-1 4 104-16,2 2 155 16,3 3 59-16,0 7-223 15,0 1-278-15,0 4 0 16,0 0 0-16,0 0 0 15,0 0 0-15,0 4 0 16,0 16 0-16,0 9 0 16,9 11 0-16,7 6 0 15,1 7 0-15,8 3 0 16,-1 4 0-16,6 3 0 16,-4-3 0-16,-1-2 0 15,-4-8 0-15,-6-10 0 16,-5-9 0-16,-4-14 0 15,-3-8 0-15,-3-7 0 16,3-2 0-16,-3 0 0 0,0-6 0 16,0-14 0-16,-12-10 0 15,-4-5 0-15,-4-3 0 16,1 4 0-16,0 6 0 16,5 11 0-16,8 8 0 15,1 8 0-15,0 1 0 16,-4 0 0-16,-8 13 0 15,-2 11 0-15,-8 6 0 16,2 2 0-16,-2 0 0 16,3-4 0-16,3-5 0 15,9-7 0-15,3-9 0 16,6-3 0-16,2-4 0 0,1 0 0 16,0 0 0-16,0 0 0 15,0-2-94-15,0-3-899 16,1-1 359-16,20-2 406 15</inkml:trace>
  <inkml:trace contextRef="#ctx0" brushRef="#br0" timeOffset="8705.99">5893 3206 54 0,'0'0'65'16,"0"0"20"-16,0 0 38 15,0 0 101-15,0 0 151 16,0 0 194-16,-18-43-35 0,18 43-516 16,-2 0-18-16,2 0 0 15,0 10 0-15,0 12 0 16,0 8 0-16,0 6 0 15,0-1 0-15,0-6 0 16,0-6 0-16,0-9 0 16,0-8 0-16,0-5 0 15,0-1 0-15,0 0 0 16,0 0-105-16,0-12-925 16,0-17 391-16,-4-14 367 15</inkml:trace>
  <inkml:trace contextRef="#ctx0" brushRef="#br0" timeOffset="8909.75">5851 2938 93 0,'0'0'95'15,"0"0"69"-15,0 0 278 16,0 0 309-16,0 0-249 16,0 0-502-16,0-12 0 15,0 12 0-15,0 0 0 16,0 0 0-16,0 0 0 15,0 0 0-15,0 0 0 16,0 0 0-16,0 0 0 16,3 0-928-16,21 13 112 0,10-1 619 15</inkml:trace>
  <inkml:trace contextRef="#ctx0" brushRef="#br0" timeOffset="9564.11">6937 2796 112 0,'0'0'62'16,"0"0"47"-16,0 0 44 16,0 0 75-16,0 0 106 15,0 0 42-15,0-37-77 0,0 37-100 16,0 0-48 0,0 0-127-16,0 0-24 0,0 0 0 15,0 0 0-15,0 0 0 16,0 0 0-16,0 0 0 15,0 0 0-15,0 0 0 16,0 0 0-16,0 0 0 16,0 0 0-16,0 0 0 15,0 0 0-15,0 0 0 16,-1 0 0-16,1 0 0 16,-2 0 0-16,1 0 0 15,1 0 0-15,0 0 0 0,0 0 0 16,0 0 0-16,0 0 0 15,0 0 0-15,0 0 0 16,0 0 0-16,0 0 0 16,0 0 0-16,0 0 0 15,0 0 0-15,0 0-301 16,13 0-1062-16,8 0 1038 16</inkml:trace>
  <inkml:trace contextRef="#ctx0" brushRef="#br0" timeOffset="10424.03">7864 2610 88 0,'0'0'39'15,"0"0"31"-15,0 0 0 16,0 0 13-16,0 0 40 16,0 0 24-16,-17 0 9 15,17 0 36-15,0 0 27 16,0 0 62-16,0 0-20 16,0 0-54-16,0 0-96 15,0 0-111-15,0 0 0 16,6 0 0-16,9 0 0 15,9 0 0-15,7 0 0 16,5 0 0-16,6 0-13 16,-6 0-509-16,-5 9-151 0,-4 3 242 15,-15 5 225 1,-12-1 83-16</inkml:trace>
  <inkml:trace contextRef="#ctx0" brushRef="#br0" timeOffset="10638.62">7907 2889 133 0,'0'0'74'16,"0"0"34"-16,0 0 27 16,0 0-10-16,0 0-25 15,0 0-30-15,56 0-12 16,-5-8-32-16,15 0-26 0,7 2-84 15,-1 2-207-15,-5 0 50 16,-7-4 59-16</inkml:trace>
  <inkml:trace contextRef="#ctx0" brushRef="#br0" timeOffset="11064.18">9118 2389 196 0,'0'0'86'15,"0"0"256"-15,0 0 283 0,0 0 62 16,0 0-576-16,0 0-111 16,-49-71 0-16,25 85 0 15,-12 17 0-15,-5 16 0 16,2 11 0-16,4 4 0 15,9-1 0-15,5-8 0 16,15-8 0-16,6-6 0 16,3-5 0-16,25-5 0 15,17-4 0-15,10-8 0 16,11-8 0-16,-2-9 0 16,-10 0 0-16,-11-10 0 15,-12-13 0-15,-8-4 0 0,-7-5 0 16,-8-6 0-16,-7-7 0 15,-1-6 0-15,-12-5 0 16,-15 2 0 0,-3 6 0-16,4 10 0 0,0 11 0 15,7 16 0-15,-4 11 0 16,-2 4-1286-16,-6 16 679 16</inkml:trace>
  <inkml:trace contextRef="#ctx0" brushRef="#br0" timeOffset="19883.43">4335 1705 12 0,'0'0'7'16,"0"0"-2"-16,0 0 15 15,0 0 2-15,0 0-4 0,0 0 2 16,0 0 6-16,0 7-6 16,0-7 2-16,3 0-2 15,-1 1-9-15,1 1-6 16,3 2 1-16,-2-2 9 15,2 0-7-15,-5 0 0 16,1-2 8-16,2 0 12 16,4 0 8-16,4 0 13 15,7 0-4-15,2 0-18 16,4-2 3-16,3-2-4 16,0-1-9-16,-4 4 11 15,-5 0-12-15,-4-1-4 16,-5 1-5-16,-2-2 10 0,-1 2-6 15,1-1 21-15,2-2 20 16,-4-3 33-16,5 1 18 16,-2-3-6-16,1 1-4 15,2-2-5-15,1-1-29 16,-1 0-5-16,-1 0 10 16,-1-1 25-16,2-1 24 15,-4-1 9-15,2-3 3 16,-1-1-39-16,0-2 1 15,4 0-12-15,-4-1-62 16,0 0-13-16,0 2 0 16,-3 0 0-16,-1 2 0 15,-4-2 0-15,2-3 0 0,0-2 0 16,-1 0 0-16,1 0 0 16,-2 3 0-16,1 2 0 15,-1-1 0-15,-1 4 0 16,0-1 0-16,0 0 0 15,2 2 0-15,-2 1 0 16,0-2 0-16,0 2 0 16,0 1 0-16,0-1 0 15,0 2 0-15,0-2 0 16,0 0 0-16,-2 0 0 0,-1 1 0 16,0 0 0-1,0 2 0-15,-1 1 0 0,-1-3 0 16,-1 4 0-16,3-1 0 15,-4 2 0-15,4 1 0 16,-2 1 0-16,2 0 0 16,-3 2 0-16,2 1 0 15,-3-2 0-15,2 1 0 16,-1 0 0-16,0-1 0 16,0 3 0-16,-1-1 0 15,-1 0 0-15,4 2 0 16,-2-1 0-16,-2 1 0 15,4 1 0-15,-2 0 0 16,-2 0 0-16,2 0 0 16,-1 0 0-16,-2 1 0 15,0 6 0-15,0 0 0 0,-3 4 0 16,2 2 0-16,-4 1 0 16,4 4 0-16,-1-2 0 15,1 3 0-15,1-1 0 16,6 0 0-16,0 0 0 15,3-1 0-15,0 2 0 16,0-1 0-16,0 0 0 16,0 1 0-16,0 2 0 15,6 1 0-15,0 1 0 16,0 2 0-16,-2 4 0 16,2 0 0-16,0 4 0 15,-1 2 0-15,5-3 0 16,-2-2 0-16,-1-4 0 0,1-1 0 15,0-3 0 1,0-2 0-16,1 1 0 0,-1 1 0 16,0 0 0-16,-2 1 0 15,0-2 0-15,-1-3 0 16,1-2 0-16,1-6 0 16,1-3 0-16,-1 1 0 15,5-1 0-15,0-1 0 16,2 0 0-16,2 0 0 15,-1-1 0-15,3-2 0 16,-3-1 0-16,-2 0 0 16,1-1 0-16,-3 0 0 15,-3-1 0-15,-1 2 0 0,-2-2 0 16,2 0 0-16,-1 0 0 16,0 0 0-16,2 0 0 15,-1 0 0-15,5 0 0 16,0 0 0-16,3 0-192 15,1-3-531-15,-1 2 60 16,2 1 365-16</inkml:trace>
  <inkml:trace contextRef="#ctx0" brushRef="#br0" timeOffset="23227.99">3833 5965 47 0,'0'0'53'0,"0"0"8"16,0 0 4-16,0 0 0 15,0 0 24-15,0 0 22 16,0 0 12-16,-36-11 8 16,36 11 16-16,0 0-9 15,0 0-49-15,0 0-21 16,0 0-21-16,0-1-18 15,16 0-29-15,20-1 0 16,16 1 0-16,12-1 74 16,-1 1-68-16,-8 1 9 15,-15-1 16-15,-5 1-31 16,-10 0-111-16,-3 0-141 0,-8 0-72 16,-7 0 71-16,-5 1 91 15,-2 9 52-15,-2 4 38 16,-17 4-8-16</inkml:trace>
  <inkml:trace contextRef="#ctx0" brushRef="#br0" timeOffset="23516.09">3855 6217 22 0,'0'0'88'0,"0"0"-32"0,0 0 0 15,0 0-11-15,0 0-15 16,110-1 0-16,-57 1 17 16,2 0 10-16,-2 0-8 15,-1 4 3-15,-7 1-2 16,-9 0-8-16,-12-1-15 16,-8 0-27-16,-10-2-5 15,-6-1 1-15,0-1-39 16,0 0-51-16,0 0-47 15,0 0 45-15,-3 0 37 16,-10-11-10-16,-2-14-2 16</inkml:trace>
  <inkml:trace contextRef="#ctx0" brushRef="#br0" timeOffset="23897.08">4144 5785 66 0,'0'0'49'15,"0"0"26"-15,0 0-1 16,0 0 45-16,0 0 78 16,0 0-37-16,-12-63-48 15,12 63-68-15,0 4-44 16,8 13 0-16,17 6 46 16,8 2 88-16,3 5 68 15,7-1-75-15,2 2-20 0,-4 0-42 16,-3-2-37-16,-4-5-11 15,-7-3-17-15,-6-3 0 16,-8 0 0-16,-5 1 0 16,-5 0-17-16,-3 1 17 15,0 2 11-15,-6 3 40 16,-18 4-17-16,-9 3 34 16,-7-3-16-16,-2-4-12 15,2-5-29-15,12-4-11 16,8-6-23-16,8-2-40 15,5-2-360-15,5-2-108 16,2-3 126-16,6-1 182 16,26-1 70-16</inkml:trace>
  <inkml:trace contextRef="#ctx0" brushRef="#br0" timeOffset="24865.29">5624 5673 106 0,'0'0'66'0,"0"0"49"16,0 0 29-16,0 0 186 16,-31-80 114-16,29 75 91 15,0 3-228-15,2 2-307 0,0 0 0 16,0 0 0-16,0 6 0 15,0 18 0-15,14 14 0 16,10 13 0-16,9 11 0 16,4 9 0-16,2 5 0 15,1 0 0-15,-7-6 0 16,-5-7 0-16,-5-8 0 16,-5-13 0-16,-6-12 0 15,-2-12 0-15,-7-8 0 16,-3-10 0-16,0 0 0 15,0-5 0-15,0-16 0 16,0-9 0-16,-13-6 0 16,-2-4 0-16,-6 3 0 15,2 4 0-15,1 6 0 16,-2 9 0-16,7 8 0 0,-3 5 0 16,-1 5 0-16,-4 0 0 15,-9 18 0-15,-7 10 0 16,-5 9 0-16,-7 3 0 15,3 2 0-15,7-2 0 16,9-5 0-16,8-12 0 16,11-9 0-16,5-7 0 15,6-7 0-15,0 0 0 16,0 0 0-16,0 0 0 16,0-9 0-16,0-10 0 15,11 1 0-15,5 2 0 16,8 3-1175-16,9 4 601 0,1 4 350 15</inkml:trace>
  <inkml:trace contextRef="#ctx0" brushRef="#br0" timeOffset="25345.58">6229 6261 166 0,'0'0'123'0,"0"0"202"15,0 0 378-15,0 0 27 16,0 0-730-16,0 0 0 16,0-59 0-16,0 59 0 15,0 0 0-15,0 0 0 16,0 20 0-16,0 10 0 16,0 10 0-16,0 2 0 15,0-1 0-15,0-4 0 0,0-5 0 16,1-5 0-16,2-6 0 15,1-5 0-15,-2-8 0 16,-2-3 0-16,0-4 0 16,0-1 0-16,0 0 0 15,0 0 0-15,0 0 0 16,0 0 0-16,0-9 0 16,0-8 0-16,0-9-24 15,13-4-1576-15,19-4 1195 16</inkml:trace>
  <inkml:trace contextRef="#ctx0" brushRef="#br0" timeOffset="26475.33">6660 5623 86 0,'0'0'55'0,"0"0"38"0,0 0 30 15,-33-89 108-15,25 70 211 16,1 4 78-16,4 6-53 16,-1 3-437-16,2 3-30 15,2 3 0-15,-1 0 0 16,1 0 0-16,-2 0 0 16,1 14 0-16,-1 8 0 15,2 12 0-15,0 5 0 16,0 2 0-16,6 4 0 15,13-2 0-15,10-6 0 16,8-3 0-16,15-7 0 16,3-9 0-16,-1-8 0 15,-2-10 0-15,-10 0 0 0,-5-14 0 16,-7-10 0-16,-7-7 0 16,-4-4 0-16,-4-4 0 15,-5-3 0-15,-5 1 0 16,-5-1 0-16,0 5 0 15,0 7 0-15,0 10 0 16,0 8 0-16,-3 8 0 16,1 4 0-16,1 0 0 15,-1 4 0-15,2 20 0 16,0 11 0-16,0 12 0 16,0 7 0-16,0 7 0 15,0 7 0-15,0 6 0 16,-1-1 0-16,-9 0 0 0,-7-14 0 15,-1-6 0 1,-3-11 0-16,2-9 0 0,-5-11 0 16,7-6 0-16,0-7 0 15,-1-1 0-15,4-5 0 16,2-3 0-16,2 0 0 16,4 0 0-16,0 0 0 15,6 0 0-15,0-8-887 16,33-1 1-16</inkml:trace>
  <inkml:trace contextRef="#ctx0" brushRef="#br0" timeOffset="26916.45">7541 6156 133 0,'0'0'97'0,"0"0"101"0,0 0 147 16,0 0 292-16,0 0-76 15,0 0-485-15,-7-14-76 16,5 35 0-16,-2 13 0 16,3 13 0-16,-2 5 0 15,1 6 0-15,2-2 0 16,0-3 0-16,0-10 0 16,0-14 0-16,0-11 0 15,0-8 0-15,0-8 0 16,2-2 0-16,-2 0 0 15,1 0 0-15,1-2 0 16,2-16 0-16,2-9 0 0,4-6 0 16,5-2-573-1,5-2-645-15</inkml:trace>
  <inkml:trace contextRef="#ctx0" brushRef="#br0" timeOffset="27831.8">8328 5445 152 0,'0'0'98'0,"0"0"150"16,0 0 218-16,0 0 209 15,0 0-267-15,0 0-408 16,-5-58 0-16,5 68 0 15,0 14 0-15,0 10 0 16,0 4 0-16,0 1 0 16,0-3 0-16,0-6 0 15,3-7 0-15,0-5 0 16,1-7 0-16,-1 2 0 16,0-3 0-16,-1-2 0 15,1 2 0-15,3 1 0 0,-4-1 0 16,-1-2 0-16,1-5 0 15,-2 0 0-15,1-3 0 16,-1 0 0-16,0 0 0 16,0 0 0-16,0 0 0 15,0 0 0-15,0 0 0 16,0 0 0-16,0 0 0 16,0 0 0-16,0 0 0 15,0 0 0-15,0 0 0 16,0 0 0-16,0 3 0 15,0 0 0-15,2 3 0 16,2 1 0-16,-1 3 0 16,1 5 0-16,-1 4 0 15,0 7 0-15,0 2 0 0,0 3 0 16,-1-1 0-16,-1-6 0 16,1-6 0-16,-2-8 0 15,0-3 0-15,0-4 0 16,3-1 0-16,-3 0 0 15,0-2 0-15,0 0 0 16,0 0 0-16,0 0 0 16,0 0 0-16,0 0 0 15,0 0 0-15,0-3 0 16,4-14 0-16,-4-5 0 16,3-4-221-16,-1 8-956 15,-2 8 721-15</inkml:trace>
  <inkml:trace contextRef="#ctx0" brushRef="#br0" timeOffset="28148.44">8056 5725 9 0,'0'0'114'0,"0"0"-61"15,0 0 33-15,0 0-2 0,0 0-49 16,0 0-31 0,100-12 3-16,-24 12 28 0,5 0-12 15,-5 0-6-15,-6 0-2 16,-12-1 5-16,-13-2-6 16,-20-1 2-16,-14-1-8 15,-8 3-3-15,-3-3 3 16,0 3 2-16,0-1-10 15,0 0-16-15,0 0-59 16,-3 2-49-16,0-3-28 16,3-5 5-16</inkml:trace>
  <inkml:trace contextRef="#ctx0" brushRef="#br0" timeOffset="29308.97">9636 5256 80 0,'0'0'50'0,"0"0"34"16,0 0 12-16,-33-86 70 16,27 75 57-16,3 5 219 15,-1 5-17-15,4 1-43 16,0 0-283-16,0 0-99 16,0 9 0-16,0 20 0 15,15 12 0-15,5 10 0 0,3 9 0 16,4 5 0-16,3 4 0 15,-2 2 0-15,2-2 0 16,-6-3 0-16,-3-6 0 16,-5-14 0-16,-2-11 0 15,-6-13 0-15,-5-14 0 16,-1-7 0-16,-2-1 0 16,0-1 0-16,0-17 0 15,0-11 0-15,0-9 0 16,-8-5 0-16,-6-1 0 15,-2 4 0-15,2 10 0 16,3 11 0-16,2 11 0 0,0 6 0 16,-3 2 0-1,-5 3 0-15,-5 16 0 0,-4 7 0 16,-6 5 0-16,-4 5 0 16,-4-1 0-16,0-1 0 15,9-5 0-15,2-3 0 16,10-9 0-16,7-8 0 15,6-4 0-15,6-5 0 16,0 0 0-16,0 0 0 16,0 0 0-16,0-10 0 15,0-3 0-15,11 0-668 16,20 6-327-16,12 0 721 16</inkml:trace>
  <inkml:trace contextRef="#ctx0" brushRef="#br0" timeOffset="29709.75">10164 5753 180 0,'0'0'93'0,"0"0"64"15,0 0-32-15,0 0-58 0,0 0-23 16,85 42 28-16,-80 1 7 16,-5 7 30-16,-3 1 24 15,-24 4 0-15,-11-4-42 16,-3-4 31-16,8-10 12 16,12-13-45-16,9-9-50 15,11-8-11-15,1-7 29 16,6 1 0-16,22-1 47 15,12 0 30-15,2 0-134 16,-5 0 0-16,-10-5 0 16,-11 0 0-16,-10 2 0 15,-4 1 0-15,1 0 0 16,-3 1 0-16,0-1-215 16,5-1-583-16,1 0 179 15,4-6 362-15</inkml:trace>
  <inkml:trace contextRef="#ctx0" brushRef="#br0" timeOffset="30976.65">10618 5270 51 0,'0'0'32'16,"0"0"5"-16,0 0-4 15,0 0 8-15,0 0-3 16,0 0 9-16,-17-22 12 16,17 19 52-16,-1-1 64 15,1-3 87-15,0-2-72 16,-2 1 103-16,2-1 56 15,-1 1-85-15,1 1-199 0,0 1-65 16,0 1 0-16,0 0 0 16,0-1 0-16,0-1 0 15,0 0 0-15,0 2 0 16,0 1 0-16,0 1 0 16,0 1 0-16,0 2 0 15,0 0 0-15,0 0 0 16,0 0 0-16,0 0 0 15,0 0 0-15,0-1 0 16,0 0 0-16,0-3 0 16,0 2 0-16,0 1 0 15,0 1 0-15,0 0 0 16,0 0 0-16,0-2 0 16,0 2 0-16,0-1 0 15,0 1 0-15,0 0 0 0,0-2 0 16,0 2 0-16,0 0 0 15,0-1 0-15,0-1 0 16,0 2 0-16,0-1 0 16,0 1 0-16,0 0 0 15,0 0 0-15,0 0 0 16,0 0 0-16,0 0 0 16,0 14 0-16,6 10 0 15,10 8 0-15,4 10 0 16,4 10 0-16,4 4 0 15,3 3 0-15,2-4 0 16,0-10 0-16,3-11 0 0,-5-17 0 16,-1-10 0-1,0-7 0-15,-2-5 0 0,2-20 0 16,1-8 0-16,-1-10 0 16,-3-4 0-16,-6-6 0 15,-6 1 0-15,-5 2 0 16,-7 9 0-16,-3 3 0 15,0 12 0-15,0 6 0 16,0 7 0-16,0 8 0 16,0 5 0-16,0 0 0 15,0 5 0-15,0 21 0 16,0 10 0-16,0 11 0 16,0 7 0-16,0 6 0 0,0 5 0 15,0 6 0 1,0 1 0-16,-15 1 0 0,-1-2 0 15,-8-2 0-15,-6-8 0 16,2-10 0-16,-5-11 0 16,0-14 0-16,6-10 0 15,5-7 0-15,4-7 0 16,3-2 0-16,6 0 0 16,1-6 0-16,8-10 0 15,2 0-611-15,29-3-441 16,19-1 780-16</inkml:trace>
  <inkml:trace contextRef="#ctx0" brushRef="#br0" timeOffset="31318.15">11531 5788 111 0,'0'0'80'15,"0"0"21"-15,0 0-25 16,0 0-37-16,0 0 19 16,51 82 72-16,-51-35 45 15,0 2-26-15,-17 1 46 16,-8-4-11-16,-1-8-8 16,7-11 28-16,7-12 13 15,12-9-65-15,0-6-152 0,0 0 0 16,22 0 0-16,13 1 0 15,-1 0 0-15,2-1 0 16,-9 0 0-16,-9 0 0 16,1 0 0-16,6 0 0 15,7 0 0-15,7-8 0 16,8-5-1029-16,1-7 341 16,-2-13 459-16</inkml:trace>
  <inkml:trace contextRef="#ctx0" brushRef="#br0" timeOffset="31610.38">12253 5225 156 0,'0'0'92'0,"0"0"90"16,0 0 68-16,0 0 53 15,0 0-90-15,0 0-136 16,106-32-67-16,-75 32-10 16,1 1-39-16,-7 10-279 0,-6 7-87 15,-11 2 152-15,-8 7 131 16,-6-3 11-16</inkml:trace>
  <inkml:trace contextRef="#ctx0" brushRef="#br0" timeOffset="31755.02">12244 5486 129 0,'0'0'70'0,"0"0"35"15,0 0-32-15,122-8-53 16,-72 6-20-16,6 2-35 15,4 0-89-15,-2 0 10 16,0-4-10-16</inkml:trace>
  <inkml:trace contextRef="#ctx0" brushRef="#br0" timeOffset="32181.83">13220 5045 103 0,'0'0'88'0,"0"0"29"15,0 0 80-15,0 0 124 16,0 0 131-16,0 0 45 16,1-66-225-16,-11 66-272 15,-13 2 0-15,-5 17 0 0,-8 13 0 16,2 10 0-1,4 8 0-15,6 4 0 0,9 2 0 16,12-4 0-16,3-6 0 16,9-6 0-16,18-9 0 15,6-9 0-15,6-6 0 16,7-9 0-16,2-7 0 16,-2 0 0-16,-6-13 0 15,-7-11 0-15,-8-5 0 16,-11-5 0-16,-5-3 0 15,-9-3 0-15,0 0 0 16,-23-1 0-16,-3-1 0 0,-6 2 0 16,1 7 0-1,0 11 0-15,-2 12 0 0,-3 7-1098 16,-6-5 333-16</inkml:trace>
  <inkml:trace contextRef="#ctx0" brushRef="#br0" timeOffset="42533">3974 8186 79 0,'0'0'48'15,"0"0"13"-15,0 0 11 16,0 0 17-16,0 0 16 16,0 0 16-16,0 0 29 15,-4 0 4-15,4 0 14 16,0 0-60-16,3 0-29 16,14-3-74-16,21-4 29 15,17-3 41-15,12-2-28 16,0 4-26-16,-7 2-21 15,-8 6-84-15,-10 0-306 16,-6 0 60-16,-12 11 61 0,-15 5 138 16,-9 5 36-16,-9 2-4 15</inkml:trace>
  <inkml:trace contextRef="#ctx0" brushRef="#br0" timeOffset="42740.45">4068 8424 85 0,'0'0'53'0,"0"0"28"16,0 0 22-16,0 0 8 15,0 0-25-15,87-13-17 0,-35 6 5 16,7 3-44 0,0 1-28-16,-7 2-4 0,-6 0-106 15,-12 1-73 1,-12-2 29-16,-11-2 30 0,-8-4-7 15</inkml:trace>
  <inkml:trace contextRef="#ctx0" brushRef="#br0" timeOffset="43103.91">4286 7964 123 0,'0'0'84'16,"0"0"86"-16,0 0 86 15,0 0 113-15,0 0-257 0,0 0-112 16,6-7-120-16,24 31 120 16,11 6 156-16,7-2 11 15,3 2-27-15,1-1-20 16,-1 2-30-16,-2-3-62 16,-2 1-22-16,-6-6 5 15,-8-5-11-15,-12-6 0 16,-11-5 0-16,-7-4-6 15,-3-2-22-15,0 6 23 16,0 5 5-16,-16 6 45 16,-8 6 35-16,-13 7-17 15,-2 3-5-15,-3 1-6 16,2 1-52-16,6-6 0 0,7-6 0 16,9-4-104-1,3-4-358-15,6-2-114 0,9-5 87 16,3-8 288-16</inkml:trace>
  <inkml:trace contextRef="#ctx0" brushRef="#br0" timeOffset="44102.51">6000 7847 37 0,'0'0'72'0,"0"0"-4"16,-19-75 34-16,5 47 25 0,-2 3 74 15,2 2 126-15,3 3 76 16,3 6 17-16,2 4-130 16,5 4-290-16,-1 5 0 15,1 1 0-15,1 0 0 16,0 0 0-16,0 0 0 16,0 0 0-16,0 0 0 15,0 0 0-15,0 9 0 16,0 13 0-16,13 12 0 15,11 14 0-15,9 5 0 16,3 7 0-16,1 2 0 16,3 4 0-16,-4 7 0 15,1 4 0-15,-4-1 0 16,-3-2 0-16,-5-12 0 0,-7-10 0 16,-3-13 0-16,-6-14 0 15,-3-10 0-15,-5-11 0 16,-1-4 0-16,0-1 0 15,0-19 0-15,-10-11 0 16,-11-12 0-16,-3-4 0 16,-1 0 0-16,0 6 0 15,-2 7 0-15,10 10 0 16,3 12 0-16,3 4 0 16,0 8 0-16,-5 0 0 15,-6 12 0-15,-6 15 0 16,-7 11 0-16,-2 5 0 0,-2 3 0 15,3-1 0 1,5-6 0-16,4-9 0 0,12-11 0 16,6-11 0-1,6-6 0-15,3-2 0 0,-1 0 0 16,1 0 0-16,0 0 0 16,0 0 0-16,0 0-278 15,0 0-616-15,0 0 364 16,20-12 288-16</inkml:trace>
  <inkml:trace contextRef="#ctx0" brushRef="#br0" timeOffset="44842.28">6703 8556 20 0,'0'0'131'0,"0"0"-63"16,0 0 38-16,0 0 68 15,0 0 109-15,0 0 108 16,0-74 92-16,-2 74-92 16,2 0-391-16,0 0 0 15,0 5 0-15,0 11 0 16,0 14 0-16,0 9 0 16,0 9 0-16,9 2 0 15,2-4 0-15,-5-1 0 16,6-2 0-16,-8-5 0 0,-1-5 0 15,-3-4 0-15,0-8 0 16,0-8 0 0,0-9 0-16,0-4 0 0,0 0 0 15,0 0 0-15,0-3 0 16,0-14 0-16,-3-8 0 16,2-6 0-16,1-2-53 15,7-1-1506-15,31-4 1216 16</inkml:trace>
  <inkml:trace contextRef="#ctx0" brushRef="#br0" timeOffset="46081.32">7411 7580 99 0,'0'0'69'15,"0"0"28"-15,0 0 49 0,0 0 38 16,0 0-6-16,0 0-59 16,-28 19-54-16,6 21 37 15,-5 18 142-15,3 10-52 16,3 9 2-16,5 1-39 16,8 1-40-16,8-7-27 15,0-8-88-15,11-11 0 16,16-10 0-16,1-12 0 15,2-8 0-15,-6-9 0 16,-6-7 0-16,-8-5 0 0,-4-2 0 16,-6 0 0-1,3 0 0-15,5-1 0 0,-1-10 0 16,5-2-30-16,-2-1-1068 16,2-3 468-16,-1-2 372 15</inkml:trace>
  <inkml:trace contextRef="#ctx0" brushRef="#br0" timeOffset="46403.78">7719 7810 155 0,'0'0'97'0,"0"0"105"0,0 0 108 15,0 0 184 1,0 0 17-16,0 0-233 0,0-46-278 16,0 57 0-16,0 16-42 15,0 11 42-15,3 7 42 16,1 3-42-16,1 0 0 16,-1-2 0-16,1-1 0 15,-2-6 0-15,6-8 0 16,-5-9 0-16,-1-9 0 15,0-7 0-15,-1-3-47 16,-1-3-610-16,-1 0-44 16,0 0 340-16,0 0 191 0</inkml:trace>
  <inkml:trace contextRef="#ctx0" brushRef="#br0" timeOffset="46572.33">7540 8035 153 0,'0'0'91'16,"0"0"41"-16,0 0-47 16,0 0-55-16,124-36-27 15,-50 35-6-15,10-1-41 16,-1 2-91-16,-3-1 7 16,-6-5 19-16</inkml:trace>
  <inkml:trace contextRef="#ctx0" brushRef="#br0" timeOffset="46890.96">8264 7877 6 0,'0'0'147'0,"0"0"-21"16,0 0 135-16,0 0 258 15,0 0 277-15,0 0-604 16,0-64-192-16,0 64 0 15,0 0 0-15,0 11 0 16,0 9 0-16,0 13 0 16,0 7 0-16,0 7 0 15,0 4 0-15,0 1 0 16,0 1 0-16,0-10 0 16,0-9 0-16,0-13 0 15,0-10 0-15,1-8 0 0,-1-3 0 16,2 0 0-16,2-1 0 15,0-15 0-15,7-13-397 16,1-10-896-16,9-8 968 16</inkml:trace>
  <inkml:trace contextRef="#ctx0" brushRef="#br0" timeOffset="47161.24">8457 7604 60 0,'0'0'127'0,"0"0"-47"16,86-11 38-16,-40 24 13 16,3 16 63-16,-3 14 45 15,-10 13 31-15,-11 11-4 16,-14 9-11-16,-11 10-47 16,-5 0-109-16,-20-8-99 15,-5-11 0-15,2-19 0 16,7-15 0-16,8-15 0 15,7-11 0-15,6-6 0 16,0-1-71-16,0 0-484 16,1 0-113-16,14-11 252 0,6-12 186 15</inkml:trace>
  <inkml:trace contextRef="#ctx0" brushRef="#br0" timeOffset="47542.21">9163 8015 71 0,'0'0'47'16,"0"0"2"-16,0 0 16 15,0 0 5-15,0 0-1 0,0 0 18 16,120-3 58-16,-61-1 5 16,1 0-7-16,-2 3-30 15,-10 0-50-15,-14 1 15 16,-14 0-9-16,-9 0-20 16,-6 0 0-16,-5 0-13 15,0 0 6-15,0 0 10 16,0 0 24-16,0 0-54 15,0 0-22-15,0 0-33 16,-2 0-260-16,-7 0-77 16,-4 0 94-16,1 6 38 15,3-5 99-15,6-1-9 0</inkml:trace>
  <inkml:trace contextRef="#ctx0" brushRef="#br0" timeOffset="48278.13">9360 7797 41 0,'0'0'38'0,"0"0"22"16,0 0-2-16,0 0 19 15,0 0 43-15,0 0 79 16,-16-35 87-16,16 35 49 15,0 0-102-15,0 0-36 0,0 2-84 16,0 17-84-16,5 11 17 16,6 8 169-16,1 3-215 15,-2 3 0-15,2 5 0 16,-4 2 0-16,-2-2 0 16,4-2 0-16,-8-8 0 15,-2-7 0-15,0-11 0 16,0-10 0-16,0-6 0 15,0-5 0-15,0 0 0 16,1 0 0-16,8 0-626 16,12-5-279-16,13-22 519 15</inkml:trace>
  <inkml:trace contextRef="#ctx0" brushRef="#br0" timeOffset="48918.34">10549 7559 119 0,'0'0'57'16,"0"0"56"-16,0 0 17 15,0 0 106-15,0 0 147 16,0 0 145-16,-28-60-60 16,28 60-455-16,0 0-13 15,0 22 0-15,15 19 0 16,10 17 0-16,12 17 0 15,4 7 0-15,3-1 0 16,-5 0 0-16,-7-9 0 16,-6-12 0-16,-6-9 0 0,-7-16 0 15,-2-14 0-15,-6-13 0 16,-2-6 0-16,-3-2 0 16,0 0 0-16,0-18 0 15,0-17 0-15,-1-15 0 16,-12-4 0-16,-2 1 0 15,-3 11 0-15,4 18 0 16,4 13 0-16,0 9 0 16,-11 2 0-16,-9 8 0 15,-6 17 0-15,-3 7 0 16,0 8 0-16,2 7 0 16,-2 0-24-16,7-3 1 15,5-8-6-15,7-10 23 16,7-10 6-16,8-10-17 15,4-5 17-15,1-1 17 0,0 0-11 16,0 0-6-16,12-6-185 16,22-4-678-16,11-4 230 15,13-2 441-15</inkml:trace>
  <inkml:trace contextRef="#ctx0" brushRef="#br0" timeOffset="49232.5">11194 8102 132 0,'0'0'54'0,"0"0"34"16,0 0 15-16,0 0-26 0,0 0-2 15,56 82 6-15,-56-40 39 16,-19 8 59-16,-14-2 31 15,-4-3-66-15,7-11 24 16,12-12-49-16,12-12-36 16,6-8-15-16,0-2 69 15,21 0 54-15,22 0-173 16,14 0-18-16,4-3 0 16,-7-3 0-16,-10-1 0 15,-3 1 0-15,-2 1-869 16,-1-4 155-16,-3-6 400 0</inkml:trace>
  <inkml:trace contextRef="#ctx0" brushRef="#br0" timeOffset="49694.23">11901 7452 143 0,'0'0'51'16,"0"0"79"-16,0 0 44 16,0 0-50-16,0 0-71 15,-53 83 98-15,31-23 66 16,6 4 38-16,7 4-68 15,7-2 1-15,2-3-12 0,5-10-95 16,17-6 0-16,2-9-45 16,1-7-36-16,-2-7 0 15,4-8 0-15,0-3-105 16,7-6-401-16,10-7-279 16,4 0 375-16</inkml:trace>
  <inkml:trace contextRef="#ctx0" brushRef="#br0" timeOffset="49943.42">12116 7834 206 0,'0'0'63'0,"0"0"79"15,0 0-21-15,0 0-100 16,104-20-13-16,-58 19 15 16,-4 1-10-16,-12 0-11 15,-12 0-2-15,-5 0-70 16,-4 0-94-16,0 0 36 16,-1-3 11-16</inkml:trace>
  <inkml:trace contextRef="#ctx0" brushRef="#br0" timeOffset="50296.64">12663 7493 57 0,'0'0'115'0,"0"0"11"15,0 0 94-15,0 0 44 16,0 0-12-16,0 0-99 16,6 7-47-16,0 22-30 0,1 12 267 15,-2 9-55-15,0 6-241 16,-4 3-47-16,-1-2 0 16,0-5 0-16,2-10 0 15,-2-9 0-15,0-13 0 16,1-9 0-16,-1-7 0 15,0-4 0-15,0 0 0 16,0 0 0-16,0 0 0 16,0-2 0-16,0-14-249 15,-1-10-991-15,-10-19 815 16</inkml:trace>
  <inkml:trace contextRef="#ctx0" brushRef="#br0" timeOffset="50620.04">12769 7103 73 0,'0'0'84'16,"0"0"-19"-16,112 14 25 15,-58 19 15-15,5 15 28 16,6 15 27-16,-3 16 49 15,-5 13 0-15,-12 8 6 16,-17 4-3-16,-15-2-21 0,-13-4-36 16,-7-5-62-1,-22-6-40-15,-9-9-53 16,-2-14 0-16,1-15 0 16,4-21 0-16,13-13 0 0,4-11 0 15,6-4-221-15,3-4-163 16,8-20-241-16,1-10 127 15,19-18 281-15</inkml:trace>
  <inkml:trace contextRef="#ctx0" brushRef="#br0" timeOffset="50852.96">13745 7481 183 0,'0'0'95'16,"0"0"102"-16,0 0 68 15,0 0-153-15,112-40-68 16,-78 40-44-16,-1 0-27 16,-5 12-196-16,-9 9-39 15,-11 2 111-15,-8 4 42 16,-3 1-6-16</inkml:trace>
  <inkml:trace contextRef="#ctx0" brushRef="#br0" timeOffset="50980.01">13767 7757 72 0,'0'0'16'16,"0"0"52"-16,0 0 42 0,0 0 25 16,0 0-42-16,110-6-90 15,-50-1-3-15,7-3-151 16,-1-5-17-16</inkml:trace>
  <inkml:trace contextRef="#ctx0" brushRef="#br0" timeOffset="51322.43">14503 7229 85 0,'0'0'74'0,"0"0"66"16,0 0 153-16,0 0 234 15,0 0-251-15,0 0-250 16,-36 35-5-16,3 30 249 0,3 9 12 16,5-1-229-16,10-4-53 15,15-8 0-15,0-13 0 16,22-7 0-16,14-15 0 16,3-9 0-16,0-10 0 15,-5-7 0-15,0-3 0 16,-4-22 0-16,-5-6 0 15,-5-9 0-15,-8-4 0 16,-9-7 0-16,-3-4 0 0,-11-1 0 16,-22 10 0-1,-14 10 0-15,-17 17 0 0,-17 13 0 16,-13 6 0 0,-15 13-1151-16,-9 6 496 15</inkml:trace>
  <inkml:trace contextRef="#ctx0" brushRef="#br0" timeOffset="52170.27">4360 10583 137 0,'0'0'48'15,"0"0"49"-15,0 0 60 0,0 0 50 16,0 0 96-16,0 0 80 16,0 0 3-16,-16 0-87 15,21 0-269-15,14 0-30 16,14-8 0-16,13-2 0 15,11 1 0-15,-5 5 0 16,-7 1-47-16,-7 3-474 16,-8 0-103-16,-12 7 234 15,-13 8 183-15,-5-1 80 16</inkml:trace>
  <inkml:trace contextRef="#ctx0" brushRef="#br0" timeOffset="52351.18">4416 10879 105 0,'0'0'77'0,"0"0"46"15,0 0 47-15,0 0-42 16,0 0-78-16,0 0-39 16,121 3-11-16,-74-3-138 15,-5-6-85-15,-12-3 75 16,-12-7 33-16</inkml:trace>
  <inkml:trace contextRef="#ctx0" brushRef="#br0" timeOffset="52643.52">4526 10397 88 0,'0'0'93'15,"0"0"31"-15,0 0 118 16,0 0-4-16,0 0-100 15,93-7-52-15,-37 30 129 16,4 7-23-16,-2 7-9 16,-4 4-64-16,-9 3-28 15,-17 2-39-15,-10 4-12 16,-12-3-11-16,-6 0 6 16,0-9 5-16,-9-8 2 15,-6-7-42-15,0-7 0 16,-6 0 0-16,-9-3 0 15,-8 2-180-15,-7 4-404 0,-1-1-94 16,2-1 320-16,5-4 167 16</inkml:trace>
  <inkml:trace contextRef="#ctx0" brushRef="#br0" timeOffset="54197.65">6761 10099 118 0,'0'0'61'16,"0"0"54"-16,-30-76 60 16,26 63 144-16,1 6 181 15,3 5 90-15,0 2-421 16,0 0-169-16,7 20 0 15,11 20 0-15,9 14 0 16,6 10 0-16,-2 15 0 16,-1 7 0-16,1 3 0 15,-5-1 0-15,-3-15 0 16,-1-13 0-16,-2-14 0 0,-5-16 0 16,-4-12 0-16,-5-12 0 15,-6-5 0-15,0-1 0 16,0-7 0-16,0-15 0 15,0-10 0-15,0-4 0 16,-14-1 0-16,-1 3 0 16,-1 5 0-16,-2 7 0 15,6 10 0-15,-3 3 0 16,-3 6 0-16,-1 3 0 16,-11 0 0-16,-7 17 0 15,-8 7 0-15,0 6 0 16,2 1 0-16,9-1 0 15,7-3 0-15,10-7 0 0,10-8 0 16,4-5 0 0,3-6 0-16,0-1 0 0,0 0 0 15,0 0 0-15,18 0-673 16,18 0-238-16,14 0 638 16,10 0 101-16</inkml:trace>
  <inkml:trace contextRef="#ctx0" brushRef="#br0" timeOffset="54515.99">7482 10610 215 0,'0'0'216'15,"0"0"454"-15,0 0 205 16,0 0-804-16,0 0-71 15,0 0 0-15,9 32 0 16,-3 15 0-16,-2 2 0 16,-1 2 0-16,-2-3 0 15,1-7 0-15,1-9 0 16,0-6 0-16,-3-9 0 16,3-8 0-16,-3-4 0 15,0-5 0-15,0 0 0 16,0 0 0-16,3 0 0 0,0 0 0 15,0-6 0-15,7-15-502 16,8-11-733-16</inkml:trace>
  <inkml:trace contextRef="#ctx0" brushRef="#br0" timeOffset="55181">8535 10343 20 0,'0'0'54'16,"0"0"-14"-16,0 0 21 15,0 0 4-15,0 0 20 16,0 0 32-16,-70 25 55 16,67-23 31-16,3-2-11 15,0 0 9-15,0 0 10 0,18 0-87 16,28 0-19-16,29 0 83 16,23-2 21-16,8-9-209 15,-12 1 0-15,-18 0 0 16,-25 6 0-16,-26 1 0 15,-17 2 0-15,-8 1 0 16,0 0 0-16,0 0 0 16,-2 0 0-16,-10 0-244 15,-3 0-358-15,6 0-162 16,9-4 497-16</inkml:trace>
  <inkml:trace contextRef="#ctx0" brushRef="#br0" timeOffset="55846.49">9964 9671 80 0,'0'0'52'0,"0"0"31"0,-31-81 27 16,24 66 84-16,4 8 149 15,3 6 158-15,0 1-66 16,0 0-186-16,3 17-249 15,17 23 0-15,10 19 0 16,9 14 0-16,7 10 0 16,2 8 0-16,1 3 0 15,-2 1 0-15,-3-2 0 16,-8-5 0-16,-9-17 0 16,-12-16 0-16,-3-21 0 15,-9-18 0-15,-3-12 0 16,0-4 0-16,0-6 0 15,0-19 0-15,-15-17 0 0,-2-9 0 16,-5-3 0-16,1 5 0 16,2 8 0-16,1 12 0 15,4 13 0-15,4 9 0 16,1 5 0-16,-2 2 0 16,-5 0 0-16,-5 18 0 15,-6 7 0-15,-3 7 0 16,-4 8 0-16,-4 5 0 15,-3 1 0-15,1-2 0 16,4-6 0-16,9-11 0 16,8-7 0-16,11-10 0 15,5-6 0-15,3-4 0 0,0 0 0 16,0 0 0 0,8-2 0-16,19-7 0 0,16-1-1113 15,17 0 529-15,10 0 378 16</inkml:trace>
  <inkml:trace contextRef="#ctx0" brushRef="#br0" timeOffset="56203.86">10713 10344 85 0,'0'0'116'0,"0"0"-11"15,0 0 42-15,0 0-35 16,0 0-44-16,0 0 11 16,55 40 26-16,-53-3-3 15,-2 5 51-15,-16 5 4 16,-16-1 56-16,-5-2 12 16,2-5-71-16,9-10-74 15,11-12-16-15,12-8-18 16,3-4-10-16,25-1-36 15,17 1 0-15,10 0 0 16,0-4 0-16,-7-1 0 16,-12 0 0-16,-6 0 0 15,-6 0 0-15,-4-7 0 16,0-3 0-16,1-2-769 0,-3-2 9 16,0-5 459-16,-6-5 135 15</inkml:trace>
  <inkml:trace contextRef="#ctx0" brushRef="#br0" timeOffset="56642.86">11458 10014 129 0,'0'0'71'0,"0"0"62"16,0 0 64-16,0 0 85 16,0 0 3-16,0 0-65 15,42-33-174-15,-5 30-46 16,0 3-10-16,3 0-31 15,-7 0-399-15,-9 14-35 16,-18 5 248-16,-6 4 83 16</inkml:trace>
  <inkml:trace contextRef="#ctx0" brushRef="#br0" timeOffset="56783.18">11453 10205 28 0,'0'0'58'16,"0"0"17"-16,0 0 6 15,0 0 20-15,0 0-11 0,112-4-60 16,-64-1-30-16,5 1-73 16,3-3-88-16,-5-2 23 15</inkml:trace>
  <inkml:trace contextRef="#ctx0" brushRef="#br0" timeOffset="57166.62">12499 9660 159 0,'0'0'77'15,"0"0"150"-15,0 0 145 16,0 0 214-16,0 0-129 16,0 0-330-16,-67-29-121 15,30 76 30-15,1 11-36 16,9 7 0-16,9 2 0 15,15-5 0-15,3-7 0 16,6-7 0-16,22-13 0 16,5-13 0-16,8-9 0 15,6-13 0-15,1 0 0 16,0-16 0-16,-11-10 0 16,-7-6 0-16,-11-5 0 15,-11-7 0-15,-8-5 0 16,-6-5 0-16,-23 1 0 15,-7 6 0-15,-5 8 0 16,2 12 0-16,-3 9 0 16,-2 14 0-16,-4 4-963 0,-9 3 191 15,0 13 533-15</inkml:trace>
  <inkml:trace contextRef="#ctx0" brushRef="#br0" timeOffset="58147.73">4932 12573 109 0,'0'0'19'16,"0"0"10"-16,0 0 14 16,0 0-9-16,0 0-10 15,0 0-11-15,-6 27 22 16,-2-11 29-16,-3 3 9 15,-1-4 5-15,1-3 2 16,4-5 5-16,4-6 11 0,1-1 41 16,2 0 149-1,-3-3 215-15,-1-12-160 0,-2-4-341 16,1 0 0-16,1 2 0 16,4 4 0-16,0 2 0 15,0 2 0-15,0 2 0 16,0 4 0-16,0 2 0 15,6 1-272-15,6 15-730 16,0 22 462-16,-5 14 417 16</inkml:trace>
  <inkml:trace contextRef="#ctx0" brushRef="#br0" timeOffset="58447.91">4796 13329 96 0,'0'0'69'0,"0"0"2"16,0 0 10-16,0 0-11 15,0 0-15-15,0 0 74 16,0 0 17-16,-28 43 23 16,19-38 38-16,-3-2 8 15,6 0 22-15,1-3-2 16,2 0-15-16,2 0-173 15,-2-3-47-15,-6-7 0 16,2-4 0-16,-1 0 0 16,-2 2 0-16,7 3 0 0,3 3 0 15,0 6-30 1,18 0-949-16,22 1 228 0,18 15 504 16</inkml:trace>
  <inkml:trace contextRef="#ctx0" brushRef="#br0" timeOffset="58667">5384 13469 114 0,'0'0'113'0,"0"0"124"16,0 0 346-16,0 0 93 16,0 0-352-16,0 0-324 15,6-7 0-15,-6 7 0 16,-3 0 0-16,3 0 0 15,0 0 0-15,0 0 0 0,0 0 0 16,0 0 0 0,0-4 0-16,0-6-329 0,0-13-734 15,3-17 599-15</inkml:trace>
  <inkml:trace contextRef="#ctx0" brushRef="#br0" timeOffset="59415.18">6712 12574 68 0,'0'0'52'0,"-16"-89"9"0,5 57 37 15,-1 4 34-15,3 8 101 16,3 8 91-16,5 5 87 16,1 6 48-16,0 1-250 15,0 0-209-15,0 4 0 16,6 23 0-16,16 18 0 16,14 21 0-16,8 8 0 15,6 7 0-15,-1-2 0 16,-1-5 0-16,-5-3 0 15,-10-6 0-15,-6-9 0 16,-8-10 0-16,-7-11 0 16,-3-14 0-16,-9-10 0 15,3-8 0-15,-3-1 0 16,0-2 0-16,0 0 0 0,0 0 0 16,-6-16 0-16,-6-10 0 15,-6-8 0-15,-4-3 0 16,1-6 0-16,0 7 0 15,3 9 0-15,8 12 0 16,5 12 0-16,2 3 0 16,-10 0 0-16,-5 18 0 15,-12 10 0-15,-3 7 0 16,0 3 0-16,-1 3 0 16,4-3 0-16,3 1 0 15,2-7 0-15,7-4 0 16,5-6 0-16,1-8 0 15,6-4 0-15,4-4 0 16,-1-5 0-16,3 1 0 16,0-1-425-16,0 3-449 0,11-1 404 15,23-3 288-15</inkml:trace>
  <inkml:trace contextRef="#ctx0" brushRef="#br0" timeOffset="59799.73">7502 13171 141 0,'0'0'107'0,"0"0"80"15,0 0 181-15,0 0 39 16,0 0-149-16,0 0-138 16,0 40 339-16,0-8-459 15,0 5 0-15,0 5 0 16,0-2 0-16,0-1 0 16,-4-5 0-16,1-7 0 15,2-5 0-15,-1-6 0 16,1-7 0-16,1-4 0 0,0-5 0 15,0 0 0-15,0 0 0 16,0 0 0-16,0-9 0 16,7-12 0-16,11-8-128 15,7-5-1323-15,5-4 1060 16</inkml:trace>
  <inkml:trace contextRef="#ctx0" brushRef="#br0" timeOffset="60096.09">7925 12716 89 0,'0'0'46'0,"0"0"34"16,0 0 17-16,0 0 24 15,0 0 17-15,0 0 13 16,16-20 2-16,11 15 15 16,10-1-92-16,12 0-63 15,5 1 10-15,0 4-23 16,-5 1-83-16,-10 0-277 16,-11 16 65-16,-16 3 139 15,-12 5 41-15,0-1 18 0</inkml:trace>
  <inkml:trace contextRef="#ctx0" brushRef="#br0" timeOffset="60247.68">8008 12986 36 0,'0'0'47'15,"0"0"9"-15,0 0 48 16,0 0 57-16,0 0 119 16,0 0 91-16,71 4-158 15,-27-4-149-15,4-3-64 16,4-1-341-16,-3 0-266 15,-16-3 351-15</inkml:trace>
  <inkml:trace contextRef="#ctx0" brushRef="#br0" timeOffset="61055.14">9314 12307 126 0,'0'0'55'0,"0"0"45"16,-37-87 21-16,24 61 74 15,3 10 47-15,6 4 124 16,2 7 40-16,2 5 17 16,0 0-410-16,0 3-13 15,3 22 0-15,20 18 0 16,9 14 0-16,7 14 0 0,6 8 0 16,0 5 0-1,2 2 0-15,0-1 0 0,-1-7 0 16,-9-9 0-16,-5-6 0 15,-9-8 0-15,-9-7 0 16,-4-14 0-16,-5-13 0 16,-2-10 0-16,-3-7 0 15,0-4 0-15,0 0 0 16,0-2 0-16,0-18 0 16,-9-9 0-16,-9-11 0 15,-1-6 0-15,-1-7 0 0,-1 1 0 16,3 7 0-1,3 8 0-15,5 16 0 0,5 8 0 16,1 10 0-16,1 3 0 16,-3 7 0-16,-6 21 0 15,-4 6 0-15,-8 13 0 16,1 4 0-16,-8 4 0 16,-9 0 0-16,1-1 0 15,0-9 0-15,6-11 0 16,11-13 0-16,10-11 0 15,6-8 0-15,6-2 0 16,0 0 0-16,0 0 0 16,0 0 0-16,6-5 0 15,22-8-329-15,17 0-905 0,18 0 916 16</inkml:trace>
  <inkml:trace contextRef="#ctx0" brushRef="#br0" timeOffset="61432.93">10054 12882 163 0,'0'0'89'15,"0"0"41"-15,0 0 25 16,0 0-46-16,95-35-20 0,-80 47-7 15,-6 16-10-15,-7 11-8 16,-2 8 97-16,-17 6 42 16,-17-1 19-16,-5-1 25 15,5-12-68-15,13-12-97 16,11-11-82-16,10-11 0 16,7-5 0-16,41 0 0 15,26 0 0-15,20-11 0 16,-3-3 0-16,-19 0 0 15,-23 5 0-15,-19 0 0 16,-15 7 0-16,-12 0 0 16,-3 2 0-16,0 0-363 15,-19 3-652-15,-11 8 635 16,-17 0 254-16,-12-2 10 0</inkml:trace>
  <inkml:trace contextRef="#ctx0" brushRef="#br0" timeOffset="64800.06">6060 11966 24 0,'0'0'38'0,"0"0"0"16,0 0 7-16,0 0 9 15,0 0 1-15,0 0 19 16,6-34 20-16,-6 27 39 15,0-2 50-15,0 5 62 16,0 2 80-16,-2 1 6 16,2 1-11-16,0 0-232 0,0 0-88 15,0 0 0 1,0 0 0-16,0 0 0 0,0 0 0 16,0 7 0-16,0 14 0 15,0 12 0-15,0 11 0 16,0 8 0-16,0 7 0 15,3 6 0-15,-1 6 0 16,1 3 0-16,0 2 0 16,0 7 0-16,0 6 0 15,1 2 0-15,-1 4 0 16,0 0 0-16,2-2 0 16,-2 3 0-16,3-3 0 15,-2-4 0-15,2 1 0 16,-2-3 0-16,-1-2 0 15,-1 1 0-15,-2 0 0 0,0-3 0 16,0-2 0-16,0-8 0 16,0-8 0-16,0-9 0 15,0-9 0-15,0-10 0 16,0-11 0-16,0-8 0 16,0-8 0-16,0-6 0 15,0-2 0-15,0-2 0 16,0 0 0-16,0 0 0 15,0 0 0-15,0 0 0 16,0 0 0-16,0 0 0 16,0 0 0-16,0 0 0 15,0 0 0-15,0 0 0 0,0 0 0 16,0 0 0-16,0 0 0 16,0 2 0-16,0-2 0 15,3 0 0-15,0 0 0 16,12 0 0-16,7 0 0 15,8 0 0-15,10-3 0 16,1-1 0-16,-1 0 0 16,6-1 0-16,-1 3 0 15,9-1 0-15,1-1 0 16,4 3 0-16,10-4 0 16,9-1 0-16,19-4 0 15,12-1 0-15,7-2 0 16,6 1 0-16,-1-1 0 0,-4 0 0 15,-4 5 0 1,-3 2 0-16,-5 2 0 0,-5 3 0 16,1-1 0-16,2-1 0 15,6 0 0-15,6-2 0 16,7-1 0-16,4-1 0 16,-1-1 0-16,-1 0 0 15,-6 2 0-15,-5 1 0 16,-5 0 0-16,-1-2 0 15,-1 2 0-15,7-2 0 16,2-4 0-16,4-1 0 16,2-3 0-16,4 0 0 0,-4 1 0 15,-6-1 0 1,-9 1 0-16,-12 1 0 0,-13 0 0 16,-7 1 0-16,-8 0 0 15,0 2 0-15,-4 0 0 16,-2 3 0-16,-5 2 0 15,-11 0 0-15,-10 2 0 16,-9 0 0-16,-9 2 0 16,-8-1 0-16,-2 2 0 15,6-1 0-15,1-2 0 16,11 0 0-16,7-1 0 16,5 2 0-16,0-2 0 15,-4 3 0-15,-9 0 0 0,-11 1 0 16,-7 0 0-1,-1 0 0-15,-4-2 0 0,0 2 0 16,0 0 0-16,0-3 0 16,0 3 0-16,0-1 0 15,0-3 0-15,0-2 0 16,0-5 0-16,0-3 0 16,0-6 0-16,0-3 0 15,0-5 0-15,0-2 0 16,-7-2 0-16,5-5 0 15,-1-1 0-15,0-5 0 16,0-3 0-16,-1-1 0 16,1-3 0-16,0-4 0 15,1-3 0-15,-2-4 0 0,4-4 0 16,0-4 0-16,0 0 0 16,0-1 0-16,0-3 0 15,0 1 0-15,0-6 0 16,0 2 0-16,-1 3 0 15,-4 0 0-15,1 3 0 16,-1 1 0-16,2 2 0 16,1 2 0-16,-1 2 0 15,2 4 0-15,-1 2 0 16,1 0 0-16,1 1 0 16,0 2 0-16,0 4 0 15,0 2 0-15,0 5 0 16,0 2 0-16,0 0 0 15,0 4 0-15,0 2 0 0,0 2 0 16,0 6 0-16,0 0 0 16,3 4 0-1,0 5 0-15,-2 2 0 0,1 6 0 16,-2 5 0-16,0 2 0 16,0 1 0-16,0 2 0 15,0 0 0-15,0 0 0 16,0 0 0-16,0 0 0 15,0 0 0-15,0 0 0 16,0 0 0-16,0 0 0 16,0 0 0-16,0 0 0 0,0 0 0 15,0 0 0 1,0 0 0-16,-2 0 0 0,-12 3 0 16,-7 3 0-1,-8 4 0-15,-7 0 0 0,-4-1 0 16,-3 2 0-16,-6 1 0 15,-8-4 0-15,-4 1 0 16,-8 0 0-16,1-3 0 16,-3 3 0-16,0 1 0 15,-1-3 0-15,-1 1 0 16,-6 0 0-16,-6-3 0 16,-3 2 0-16,0-1 0 15,-5 1 0-15,1 0 0 0,-2-1 0 16,-1 2 0-1,1-1 0-15,1 0 0 0,-1 2 0 16,2-2 0-16,-1 2 0 16,-2 1 0-16,-1 0 0 15,-1-1 0-15,2 0 0 16,4-3 0-16,1 0 0 16,8-2 0-16,6 1 0 15,12-3 0-15,1 1 0 16,-1 1 0-16,-2 0 0 15,-4 1 0-15,2 1 0 16,-1 0 0-16,5 0 0 16,-2 1 0-16,-4 0 0 15,3 0 0-15,0 0 0 0,3-1 0 16,-1 0 0-16,1-1 0 16,-3 2 0-16,0 0 0 15,2-1 0-15,3 1 0 16,3 0 0-16,5-2 0 15,0 1 0-15,-1 0 0 16,3 0 0-16,2-3 0 16,1 3 0-16,4 0 0 15,4-2 0-15,2 2 0 16,2 1 0-16,2-1 0 16,2-1 0-16,2 1 0 15,3-2 0-15,-2 0 0 16,2 2 0-16,-4 1 0 15,-2-1 0-15,-2 1 0 0,-1 1 0 16,4-5 0-16,8 3 0 16,5-3 0-16,6 1 0 15,3-2 0-15,0-1 0 16,-2 2 0-16,-2 0 0 16,-4 1 0-16,2-1 0 15,-2-1 0-15,4 1 0 16,6-1 0-16,2 0 0 15,4 0 0-15,1-2 0 16,-1 0 0-16,3 0 0 16,0 2 0-16,0-2 0 15,0 0 0-15,0 0 0 16,0 0 0-16,-3 0 0 0,3 0 0 16,0 0 0-16,0 0 0 15,0 0 0-15,0 0 0 16,0 0 0-16,0 0 0 15,0 0 0-15,0 0 0 16,-4 0 0-16,4 0 0 16,0 0 0-16,0 0 0 15,0 0 0-15,0 0 0 16,0 0 0-16,0 0 0 16,0 0 0-16,0 0 0 15,-3 0 0-15,0 2 0 16,-2-1 0-16,-1 1 0 15,2-1 0-15,1-1 0 0,3 0 0 16,-2 1 0 0,2-1 0-16,0 0 0 0,0 0 0 15,0 0 0-15,0 0 0 16,0 0 0-16,0 0 0 16,0 0 0-16,0 0 0 15,0 0 0-15,0 0 0 16,0 0 0-16,0 0 0 15,0 0 0-15,0 0 0 16,0 0 0-16,0 0 0 0,0 0 0 16,0 0-397-1,5 0-654-15,10 0 681 0,9-6 156 16</inkml:trace>
  <inkml:trace contextRef="#ctx0" brushRef="#br0" timeOffset="157351.31">18268 1441 39 0,'0'0'42'0,"0"0"5"0,0 0 17 16,0 0 6-16,0 0 54 16,0 0 59-16,0 0 134 15,-23-25 150-15,21 24 6 16,2 1-252-16,-1-1-221 16,1-1 0-16,0 2 0 15,0 0 0-15,-2 0 0 16,-1 0 0-16,0 0 0 15,2 10 0-15,1 15 0 16,0 16 0-16,0 13 0 16,9 12 0-16,7 11 0 15,-1 9 0-15,0 3 0 0,-6 1 0 16,-5-4 0 0,-4-6 0-16,0-7 0 0,0-9 0 15,0-9 0-15,0-14 0 16,0-10 0-16,0-12 0 15,0-9 0-15,0-6 0 16,0-3 0-16,0-1 0 16,0 0 0-16,0 0 0 15,0 0 0-15,0 0 0 16,0 0 0-16,0 0 0 16,0 0 0-16,6 0 0 15,24 0 0-15,25 0 0 16,24-2 0-16,14-7 0 0,-2-1 0 15,-13 1 0 1,-17 3 0-16,-21 4 0 0,-21 1 0 16,-13 1 0-16,-6 0 0 15,0 0 0-15,0 0 0 16,-10 0 0-16,-8 0 0 16,-2 0 0-16,0 0 0 15,3 0-1009-15,11-9 292 16,6-12 471-16</inkml:trace>
  <inkml:trace contextRef="#ctx0" brushRef="#br0" timeOffset="157604.76">19322 1917 152 0,'0'0'72'0,"0"0"97"16,0 0 142-16,0 0-77 15,0 0-146-15,0 0-21 16,85-12-37-16,-41 9-21 16,0 2-9-16,-11 1-277 15,-11 0-91-15,-13 6 136 16,-9 10 94-16,-12 7 25 15</inkml:trace>
  <inkml:trace contextRef="#ctx0" brushRef="#br0" timeOffset="157763.99">19353 2145 116 0,'0'0'60'0,"0"0"94"16,0 0 136-16,84 6 154 15,-56-2 148-15,2 1-318 16,1 0-222-16,3 1-52 15,4-1-52-15,5-5-499 16,0 0-190-16,-4-7 285 16</inkml:trace>
  <inkml:trace contextRef="#ctx0" brushRef="#br0" timeOffset="159253.67">20716 1714 19 0,'0'0'64'0,"0"0"-18"16,0 0 6-16,0 0 17 15,0 0 12-15,0 0 63 16,-17-80 34-16,17 56 68 16,4 1-8-16,6-1-1 15,4 5-28-15,0 3 0 16,5 5-88-16,6 8-98 0,11 3-23 16,12 13-87-16,6 22 47 15,-1 13 11-15,-8 14 6 16,-14 7 23-16,-14 7 18 15,-13 3-7-15,-4-1-11 16,-22-6 40-16,-18-9-22 16,-8-10-1-16,-6-14 12 15,-4-10 40-15,-3-14-28 16,4-11 6-16,8-4-47 16,10 0 0-16,12-8 0 15,11-5 0-15,8 0 0 16,5 2 0-16,3 1 0 15,0 1 0-15,0 2 0 16,15 2 0-16,14 5 0 16,11 0 0-16,17 0 0 0,5 14 0 15,-2 1 0-15,-2 4 0 16,-9-5 0-16,-8-1 0 16,-12-6 0-16,-9-2 0 15,-11-3 0-15,-5-2 0 16,1 0 0-16,2 0-238 15,8-10-652-15,2-7 254 16,7-6 401-16</inkml:trace>
  <inkml:trace contextRef="#ctx0" brushRef="#br0" timeOffset="159825.54">21574 1695 128 0,'0'0'108'0,"0"0"201"16,0-88 351-16,2 67 129 15,1 4-736-15,-2 6-53 16,2 4 0-16,-3 2 0 16,2 5 0-16,-1 0 0 15,-1 0 0-15,3 0 0 16,8 9 0-16,8 16 0 0,10 15 0 15,5 9 0-15,3 7 0 16,-2 0 0-16,-2-2 0 16,-4-1 0-16,-3-1 0 15,-3-3 0-15,-5-3 0 16,-6-5 0-16,-3-9 0 16,-3-10 0-16,-2-10 0 15,-4-8 0-15,0-4 0 16,0 0 0-16,0-8 0 15,0-17 0-15,-8-8 0 16,-6-7 0-16,-5 1 0 16,1 5 0-16,-3 8 0 15,3 10 0-15,5 7 0 16,1 6 0-16,-5 3 0 0,-2 4 0 16,-3 17 0-16,-7 9 0 15,-2 7 0-15,-4 4 0 16,3 1 0-16,0-5 0 15,9-9 0-15,6-10 0 16,11-9 0-16,5-8 0 16,1-1 0-16,0 0 0 15,0 0 0-15,1 0 0 16,23-5 0-16,12-2-1025 16,13 2 243-16,7 4 562 15</inkml:trace>
  <inkml:trace contextRef="#ctx0" brushRef="#br0" timeOffset="160114.65">22336 2112 124 0,'0'0'130'0,"0"0"155"16,0 0 560-16,0 0-182 15,0 0-663-15,0 0 0 16,1 24 0-16,-1 11 0 15,0 11 0-15,0 1 0 16,-1 2 0-16,-2-5 0 16,3-2 0-16,0-9 0 15,0-7 0-15,0-12 0 0,0-8 0 16,0-2 0-16,0-4 0 16,0 0 0-16,0 0 0 15,0-7 0-15,11-19 0 16,10-14 0-16,12-10-1612 15</inkml:trace>
  <inkml:trace contextRef="#ctx0" brushRef="#br0" timeOffset="160547.49">22823 2085 56 0,'0'0'112'0,"0"0"-18"0,0 0 82 15,0 0 98-15,0 0 12 16,85-35-225-16,-11 24-27 16,14-1 1-16,-2 4 42 15,-16 2 6-15,-25 2-34 16,-24 2 9-16,-17 2-17 15,-4 0-30-15,0 0 16 16,0 0-27-16,-1 0-79 16,-4 0-138-16,4 0-200 15,1 0 6-15,0 0 217 16</inkml:trace>
  <inkml:trace contextRef="#ctx0" brushRef="#br0" timeOffset="161204.59">23860 1558 43 0,'0'0'102'15,"12"-88"2"-15,-7 49 120 16,-2 3 182-16,-2 10 238 16,2 6-120-16,-3 11-524 15,0 9 0-15,0 0 0 16,0 20 0-16,0 24 0 15,0 19 0-15,-12 12 0 16,-9 7 0-16,-4-1 0 0,-4-8 0 16,3-11 0-1,5-15 0-15,7-18 0 0,8-14 0 16,4-9 0-16,2-5 0 16,0-1 0-16,2 0 0 15,19 0 0-15,15 0 0 16,15 0 0-16,12-5 0 15,4-1 0-15,1 2 0 16,1 2 0-16,-8 1 0 16,-16 1 0-16,-12 0 0 15,-16-1 0-15,-7-2 0 16,-6 0 0-16,1-5 0 16,-2-3 0-16,1-6 0 15,-3-5 0-15,-1 0 0 16,0-2 0-16,0 0 0 0,0 2 0 15,0 5 0-15,0 5 0 16,0 4 0-16,0 5 0 16,0 3 0-16,0 0 0 15,0 12 0-15,0 19 0 16,0 15 0-16,0 10 0 16,0 4 0-16,3 4 0 15,3-3 0-15,3-4 0 16,2-7 0-16,-1-12 0 15,-2-9 0-15,-1-14 0 16,-3-8 0-16,-2-4 0 16,-2-3 0-16,0 0 0 15,0 0 0-15,0 0 0 16,0 0 0-16,3-8 0 0,6-17 0 16,10-10-1442-16,11-7 955 15</inkml:trace>
  <inkml:trace contextRef="#ctx0" brushRef="#br0" timeOffset="161819.87">25039 1408 80 0,'0'0'59'16,"0"0"43"-16,-14-100 37 15,10 72 134-15,4 8 188 16,0 6 194-16,0 7-377 16,0 4-278-16,0 3 0 15,0 1 0-15,0 32 0 16,21 23 0-16,10 23 0 15,8 16 0-15,6 6 0 16,-5 0 0-16,-3-1 0 16,-7-10 0-16,-9-12 0 15,-5-15 0-15,-5-15 0 0,-5-16 0 16,0-14 0-16,-3-13 0 16,-2-5 0-16,-1 0 0 15,0 0 0-15,0-15 0 16,0-15 0-16,0-11 0 15,-6-6 0-15,-6 1 0 16,-2 5 0-16,-3 8 0 16,2 12 0-16,0 9 0 15,-3 10 0-15,-10 2 0 16,-11 17 0-16,-13 20 0 16,-5 12 0-16,-3 7 0 15,7 1 0-15,5-5 0 16,11-9 0-16,9-13 0 0,9-10 0 15,9-11 0 1,7-6 0-16,3-3 0 0,0 0 0 16,0 0 0-16,5-4 0 15,15-8 0-15,13-5 0 16,18-2-1175-16,13-8 556 16,6-9 392-16</inkml:trace>
  <inkml:trace contextRef="#ctx0" brushRef="#br0" timeOffset="162585.44">25701 2112 38 0,'0'0'49'0,"0"0"8"16,0 0 6-16,0 0 13 16,0 0 34-16,0 0 50 15,6-53 63-15,-6 48 56 16,0 4 24-16,0 1-33 15,0 0-43-15,0 0-94 16,0 0-74-16,0 0-59 16,0 0 0-16,0 0 0 15,0 4 0-15,0 17 0 16,3 7 0-16,2 11 0 16,-1 4 0-16,2 1 0 15,4 0 0-15,-2-3 0 16,3-5 0-16,-4-5 0 0,0-8 0 15,-5-7 0-15,-1-8 0 16,-1-6 0-16,0-2 0 16,0 0 0-16,0 0 0 15,0 0 0-15,0-12 0 16,0-10 0-16,0-10 0 16,0-4 0-16,0-2-828 15,0 0-105-15</inkml:trace>
  <inkml:trace contextRef="#ctx0" brushRef="#br0" timeOffset="165646.66">25667 1049 27 0,'0'0'96'0,"0"0"-35"16,0 0 1-16,0 0 20 16,0 0 2-16,0 0 3 15,0 0-31-15,81-43-31 16,-71 43-6-16,2 13-13 15,-6 8-4-15,-6 10 1 16,0 7 22-16,-8 4-11 16,-14 1 21-16,-3-3 19 15,-2-4 11-15,4-7-13 16,6-6 2-16,6-6 20 16,5-9-10-16,6-3-14 15,0-4 8-15,0-1-8 16,13 0 3-16,19 0 6 0,20 0 109 15,15 0 3 1,2 0-98-16,0 0-50 0,-4-6 23 16,-7 1-18-16,-7 2 1 15,-18 0-17-15,-18 2-1 16,-11 1 1-16,-4 0 11 16,0 0-6-16,0 0 1 15,0 0-18-15,-1 0-35 16,-4 0-23-16,1 0-85 15,-5 0-153-15,-5 0-118 16,-5 0-70-16,-5 0 216 16,0-2 122-16</inkml:trace>
  <inkml:trace contextRef="#ctx0" brushRef="#br0" timeOffset="167436.6">25633 1010 37 0,'0'0'40'15,"0"0"-24"-15,0 0 14 16,0 0-1-16,0 0-16 16,0 0-6-16,-8 14-3 15,5-7 7-15,0 1 3 16,0-5 1-16,2 1-5 16,-1-1-1-16,2-1 3 15,-1-1 3-15,1-1 1 0,0 0-2 16,0 0-1-1,0 0 5-15,0 0 2 0,0 0 17 16,0 0 29-16,0 0 39 16,0 0 19-16,0 0-35 15,0 0 6-15,0 0-48 16,0 0 0-16,0 0-28 16,0 0-19-16,0 0-49 15,0 3-9-15,0 6 8 16,-3 3 35-16,-2 1 15 15,1-1 0-15,1-5 6 16,-2-2 5-16,2-3-8 16,2-2-3-16,1 0 12 15,0 0 25-15,0 0-4 0,0 0 14 16,-2 0 42-16,2-9-13 16,0-1-35-16,0-1 43 15,0 0-55-15,0 1-24 16,2 3-5-16,2 1 5 15,1 3-5-15,-2 1 0 16,-3 2-15-16,3 0-29 16,0 0-29-16,3 0 59 15,-3 8 10-15,-2 2-10 16,1-2-11-16,-2 4 4 16,0-1 8-16,0-1-4 15,-5-2 17-15,-2-2 5 16,4-5 24-16,0 0-21 15,3-1 44-15,-2 0-11 0,2 0 49 16,-1-2 132-16,-1-9-146 16,1-2-32-16,1-1 7 15,0-2-51-15,0-1-6 16,1-1 0-16,14-2 6 16,3 0 0-16,3 4-33 15,1 2 27-15,-2 5 6 16,-2 4 0-16,-2 4-39 15,-1 1 18-15,-4 0-12 16,-1 4 0-16,0 9-10 16,-4 3 28-16,-3 5 4 15,-3 4-4-15,0 8 9 16,-10 5 6-16,-16 2 6 0,-5-1 4 16,-5 0-10-16,-1-6-16 15,7-6 16-15,5-5-57 16,9-7 47-16,5-3-4 15,5-4 4-15,4-8 0 16,2 0 10-16,0 0 0 16,0 0 0-16,2 0-15 15,15 0-29-15,11 0 34 16,12 0 10-16,11 0 20 16,-1 0-1-16,0 0-14 15,-7 0-5-15,-9 0 0 16,-7 0 0-16,-10 0 0 0,-9 0 0 15,-5 0 0-15,-3 0 15 16,0 0 5-16,0 0-1 16,0 0-19-16,0 0-19 15,0 0-285-15,0 0-129 16,-11 0 147-16,-1 7 111 16</inkml:trace>
  <inkml:trace contextRef="#ctx0" brushRef="#br0" timeOffset="190598.61">21388 5939 9 0,'0'0'78'15,"0"0"-30"-15,0 0 12 16,0 0-14-16,0 0-4 16,0 0 22-16,0 0 26 15,9 13 20-15,3-13 55 16,6 0 35-16,7 0 29 15,5-14 136-15,3-10 30 16,3-12-249-16,-4-6-146 0,-2-6 0 16,-3-1 0-1,-7 5 0-15,-6 4 0 0,-9 5 0 16,-5-1 0-16,0-1 0 16,0 0 0-16,-8 1 0 15,-3-3 0-15,0-1 0 16,4 0 0-16,-1 1 0 15,7 2 0-15,1 3 0 16,0 0 0-16,5 3 0 16,12-1 0-16,2-2 0 15,5 5 0-15,-1 4 0 16,-2 8 0-16,-2 6 0 0,-6 9 0 16,-2 2-803-16,-5 7 31 15,-6 22 545-15,0 7 96 16</inkml:trace>
  <inkml:trace contextRef="#ctx0" brushRef="#br0" timeOffset="190780.13">21421 5555 71 0,'0'0'79'15,"0"0"31"-15,0 0 84 16,0 0 51-16,0 0-109 15,82-17-136-15,-18 9-18 0,12-1-72 16,0-1-172-16,5 1 60 16,-3-4 65-16</inkml:trace>
  <inkml:trace contextRef="#ctx0" brushRef="#br0" timeOffset="191084.31">22382 5046 110 0,'0'0'95'16,"0"0"88"-16,0 0 121 15,0-80 191-15,-2 75 81 0,1 4-292 16,-7 1-284 0,-8 19 0-16,-10 24 0 0,-6 20 0 15,-4 12 0-15,6 2 0 16,9-3 0-16,11-7 0 15,8-9 0-15,2-6 0 16,0-8 0-16,15-4 0 16,7-8 0-16,7-5 0 15,8-8 0-15,6-8-47 16,4-5-522-16,0-5-71 16,-5-1 256-16,-8 0 194 15,-8-4 71-15</inkml:trace>
  <inkml:trace contextRef="#ctx0" brushRef="#br0" timeOffset="191580.61">22579 5324 124 0,'0'0'97'16,"0"0"107"-16,0 0 101 15,0 0 102-15,98-70-43 16,-66 70-113-16,0 9-67 15,-5 15-91-15,-6 9-75 16,-9 6-18-16,-12 4 0 16,0 2 0-16,-12-1 0 15,-13-7 0-15,1-5 0 16,4-13 0-16,7-9 0 0,9-8 0 16,4-2 0-16,0-7 0 15,0-15 0-15,7-8 0 16,12-3 0-16,7-4 0 15,0 0 0-15,4 2 0 16,-3 1 0-16,-4 2 0 16,-3 5 0-16,-6 3 0 15,-2 7 0-15,-8 4 0 16,-2 6 0-16,-2 5 0 16,0 2 0-16,0 0 0 15,0 1 0-15,-3 18 0 16,-10 9 0-16,0 8 0 15,4 1 0-15,6-3 0 0,3-2 0 16,2-1 0 0,15-4 0-16,5-4 0 0,3-8 0 15,3-5 0-15,2-6-105 16,3-4-748-16,1 0 236 16,-1-16 380-16,-6-13 102 15</inkml:trace>
  <inkml:trace contextRef="#ctx0" brushRef="#br0" timeOffset="191804.01">23160 4981 91 0,'0'0'80'16,"0"0"34"-16,95-13 48 16,-50 37 75-16,0 20 122 15,-4 18-70-15,-13 15 119 0,-13 13-101 16,-15 1-307-16,0-8 0 15,-22-9 0-15,-7-15 0 16,-2-15 0-16,0-14 0 16,-4-12 0-16,-1-7-403 15,-8-8-409-15,-7-3 283 16,-4 0 311-16</inkml:trace>
  <inkml:trace contextRef="#ctx0" brushRef="#br0" timeOffset="193666.48">21002 4748 37 0,'0'0'53'0,"0"0"10"16,-17-85 10-16,13 60 15 16,1 4 66-16,0 3 85 15,1 6 67-15,1 5 107 16,1 4-36-16,0 3-133 15,0 0-244-15,0 19 0 0,0 21 0 16,10 23 0-16,4 16 0 16,-2 14 0-16,1 9 0 15,-3 9 0-15,1 7 0 16,-2-2 0-16,-5 0 0 16,-1-3 0-16,0 0 0 15,0-2 0-15,-1-4 0 16,-1-9 0-16,-1-12 0 15,3-14 0-15,-1-15 0 16,1-14 0-16,-2-13 0 16,1-12 0-16,-2-9 0 15,0-4 0-15,0-4 0 16,1 1 0-16,-1-1 0 16,0 1 0-16,0-2 0 0,3 1 0 15,-3 0 0-15,0 1 0 16,0-2 0-16,0 1 0 15,1-1 0-15,1 0 0 16,9 0 0-16,18 0 0 16,25 0 0-16,24 0 0 15,19-1 0-15,16-6 0 16,6 0 0-16,11 1 0 16,9 1 0-16,-2-1 0 15,3 3 0-15,-1-1 0 16,-3 4 0-16,6 0 0 15,5-1 0-15,7-4 0 16,6 1 0-16,-2-4 0 0,-10 0 0 16,-14-1 0-1,-19-2 0-15,-20 4 0 0,-14-1 0 16,-17 0 0-16,-10 2 0 16,-11-2 0-16,-12 1 0 15,-10 1 0-15,-9-1 0 16,-7 1 0-16,-2-1 0 15,-3-2 0-15,0-3 0 16,0-6 0-16,0-5 0 16,0-10 0-16,-6-8 0 15,1-15 0-15,2-10 0 16,3-12 0-16,0-6 0 0,0-2 0 16,0 1 0-1,0 0 0-15,0-2 0 0,0 0 0 16,-3-4 0-16,-6 0 0 15,-3 0 0-15,0 1 0 16,-2 4 0-16,1 5 0 16,3 11 0-16,3 10 0 15,2 15 0-15,2 10 0 16,3 8 0-16,0 6 0 16,0 4 0-16,0 4 0 15,0 6 0-15,0 3 0 16,0 2 0-16,0 2 0 15,0 0 0-15,0 0 0 0,0 0 0 16,-1 0 0 0,1 0 0-16,0 0 0 0,0 0 0 15,-2 0 0-15,2 0 0 16,-1 0 0-16,-2 0 0 16,0 0 0-16,-8 0 0 15,-5 0 0-15,-11 0 0 16,-10 0 0-16,-6 0 0 15,-7 0 0-15,-8 5 0 16,-8-1 0-16,-10 0 0 16,-4 2 0-16,-13-2 0 15,-8-1 0-15,-5 3 0 16,-7-1 0-16,-1 4 0 16,-5 2 0-16,-5-2 0 0,-2 2 0 15,3-2 0-15,6-3 0 16,9 1 0-16,7-1 0 15,7 0 0-15,5 1 0 16,7 0 0-16,4 0 0 16,6 3 0-16,1 0 0 15,6-1 0-15,5-2 0 16,9-1 0-16,8 1 0 16,7-4 0-16,0 1 0 15,0 0 0-15,-2 1 0 16,-1-3 0-16,8 1 0 15,4-1 0-15,5-1 0 16,2-1 0-16,1 2 0 16,5-2 0-16,6 0 0 15,3 0 0-15,3 0 0 0,2 0 0 16,-1 0 0-16,-1 0 0 16,2 0 0-16,0 0 0 15,0 0 0-15,0 1 0 16,-1-1 0-16,-1 0 0 15,-7 1 0-15,-4 1 0 16,-4 5 0-16,-2-3 0 16,4 1 0-16,0-4 0 15,3 0 0-15,3 1 0 16,0-1 0-16,0 1 0 0,2-1 0 16,-2-1 0-16,0 0 0 15,4 0 0-15,4 0 0 16,1 0 0-16,0 0 0 15,0 0 0-15,0 0 0 16,5 0 0-16,21-4 0 16,22 0 0-16,24-5-915 15,8-7-11-15</inkml:trace>
  <inkml:trace contextRef="#ctx0" brushRef="#br0" timeOffset="194892.15">21894 8400 88 0,'0'0'31'0,"0"0"21"16,82 1 8-16,-42-1 4 16,-1-6 9-16,-6-3 22 15,-9-1 22-15,-9-1 56 16,-1-5 104-16,0-7 10 16,-1-9-65-16,-2-9-60 15,-2-6-37-15,-3-6-9 16,-6-3-11-16,0-2-105 15,0 1 0-15,-14 1 0 16,4 1 0-16,-2-2 0 16,5 1 0-16,0-3 0 15,7 4 0-15,0 4 0 16,0 3 0-16,0 6 0 0,7 0 0 16,3 6 0-1,2 5 0-15,-2 4 0 0,5 6 0 16,0 4 0-16,0 6 0 15,0 11 0-15,-3 0-1013 16,-9 29 302-16,-3 12 512 16</inkml:trace>
  <inkml:trace contextRef="#ctx0" brushRef="#br0" timeOffset="195070.67">21894 7824 125 0,'0'0'58'0,"0"0"56"16,91-34 46-16,-27 12-48 16,9-2-50-16,6 0-33 15,-1 0-29-15,-4 4-59 16,-5 3-150-16,-9 0 31 16,-13 0 33-16</inkml:trace>
  <inkml:trace contextRef="#ctx0" brushRef="#br0" timeOffset="195318.16">22789 7249 134 0,'0'0'76'0,"0"0"89"16,8-72 106-16,-8 62 130 15,0 7 102-15,0 3-140 16,0 3-363-16,-5 22-29 15,-13 13 29-15,-3 10 23 16,-1 2 29-16,3-3-11 16,2-2-24-16,2-4-17 15,3-2 0-15,5-3-282 16,7 0-508-16,0-6 181 16,10-10 386-16</inkml:trace>
  <inkml:trace contextRef="#ctx0" brushRef="#br0" timeOffset="196011.92">23462 7422 71 0,'0'0'61'0,"0"0"33"15,0 0 12-15,-9-82 112 16,-3 78 104-16,-5 4 7 15,-9 11-208-15,-9 26-54 16,-9 19 61-16,-1 17 33 16,-1 14-41-16,8 8-34 15,13 2-28-15,16 1-29 16,9-3 17-16,21-11-16 16,21-13-30-16,13-15 0 0,9-21-13 15,6-16-33-15,2-9-281 16,-4-10-220-16,-7 0-8 15,-13 0 274-15,-12-17 145 16,-15-6 2-16</inkml:trace>
  <inkml:trace contextRef="#ctx0" brushRef="#br0" timeOffset="196518.17">23629 7775 88 0,'0'0'112'0,"0"0"43"16,60-80 114-16,-32 64 145 16,-1 9 109-16,0 7-136 15,-5 0-288-15,-5 13-99 16,-4 16 0-16,-9 11 0 16,-4 10 0-16,-1 7 0 15,-23 2 0-15,-4-5 0 16,1-9 0-16,6-13 0 15,12-19 0-15,6-13 0 16,3 0 0-16,0-25 0 16,18-8 0-16,11-8 0 15,10 1 0-15,5-3 0 16,0 0 0-16,-3-3 0 16,-7 3 0-16,-7 1 0 0,-8 10 0 15,-10 7 0-15,-6 8 0 16,-3 7 0-16,0 5 0 15,0 5 0-15,0 0 0 16,-1 1 0-16,-14 21 0 16,0 12 0-16,-6 11 0 15,8 4 0-15,7 1 0 16,6 1 0-16,0-3 0 16,12-3 0-16,13-7 0 15,8-5 0-15,6-11 0 16,5-9 0-16,0-9 0 0,-5-4-24 15,-7 0-885 1,-5-18 220-16,-9-11 447 0,-12-10 67 16</inkml:trace>
  <inkml:trace contextRef="#ctx0" brushRef="#br0" timeOffset="196797.43">24348 7306 150 0,'0'0'124'0,"0"0"169"16,0 0 216-16,118 12-24 15,-64 34-29-15,-1 21-426 16,-8 13-30-16,-12 13 0 16,-12 10 0-16,-15-1 0 0,-6-4 0 15,0-6 0-15,-14-14 0 16,-3-16 0-16,3-18 0 15,2-21 0-15,6-14 0 16,3-7 0-16,-1-2 0 16,2 0 0-16,2-14-175 15,0-12-944-15,27-12 602 16</inkml:trace>
  <inkml:trace contextRef="#ctx0" brushRef="#br0" timeOffset="197045.84">25406 7603 170 0,'0'0'132'15,"0"0"131"-15,0 0 336 16,0 0-135-16,98-45-289 15,-60 43-71-15,3 2-98 16,-3 0-6-16,-9 13-291 16,-9 11-479-16,-19 7 279 15,-2 4 295-15,-38 3 61 16</inkml:trace>
  <inkml:trace contextRef="#ctx0" brushRef="#br0" timeOffset="197179.81">25421 7903 76 0,'0'0'100'0,"0"0"13"0,83-33-24 16,-35 21-66-16,4 3-23 15,10 0-45-15,0-1-65 16,-4-3-21-16</inkml:trace>
  <inkml:trace contextRef="#ctx0" brushRef="#br0" timeOffset="197546.84">26377 7384 150 0,'0'0'83'0,"0"0"90"16,-10-85 125-16,-1 69 247 15,5 5 50-15,-3 10-392 16,-6 1-203-16,-8 13 0 15,-10 21 0-15,-2 12 0 16,5 12 0-16,11 4 0 16,10-1 0-16,9-3 0 15,8-10 0-15,28-9 0 16,17-8 0-16,14-12 0 16,14-9 0-16,-1-10 0 0,-7-2 0 15,-14-18 0-15,-17-5 0 16,-17-6 0-16,-15-7 0 15,-10-10 0-15,-16-7 0 16,-39-8 0-16,-23 3 0 16,-16 8 0-16,-1 14 0 15,1 19-180-15,3 5-1335 16</inkml:trace>
  <inkml:trace contextRef="#ctx0" brushRef="#br0" timeOffset="201811.96">17470 941 9 0,'0'0'35'0,"0"0"11"16,0 0-6-16,-3-74-1 16,0 60 9-16,0 3 0 15,0 2 26-15,-1 0 23 16,1 3 43-16,1 2 69 15,2 3 107-15,0 0-33 16,0 1-51-16,0 0-142 16,-1 0-73-16,-5 15-17 15,-3 20-67-15,-5 17 67 0,-3 14 33 16,-4 11 41-16,1 8-5 16,-1 12 35-16,2 3-29 15,6 0-39-15,5 3-36 16,6-3 0-16,2 2 0 15,0 4 0-15,0 0 0 16,0-2 0-16,0 1 0 16,0 5 0-16,-1-2 0 15,-8-2 0-15,0-1 0 16,0-8 0-16,2-3 0 16,1-4 0-16,3-3 0 15,1-5 0-15,2-3 0 16,0-1 0-16,0-1 0 0,0-1 0 15,0-3 0 1,0-7 0-16,0-6 0 0,7-11 0 16,0-15 0-16,-3-14 0 15,1-8 0-15,-4-5 0 16,-1-3 0-16,0-2 0 16,0-1 0-16,0-1 0 15,0 0 0-15,0 2 0 16,0-1 0-16,0-1 0 15,0 0 0-15,2 0 0 16,-1 0 0-16,7 0 0 16,10 2 0-16,7-1 0 15,6 1 0-15,5-1 0 16,4 0 0-16,6 1 0 0,11-1 0 16,9-1 0-16,6 0 0 15,9 0 0-15,2 0 0 16,2 0 0-16,0 0 0 15,1 0 0-15,4 0 0 16,1 0 0-16,6 0 0 16,4-3 0-16,11-1 0 15,13-3 0-15,11-3 0 16,7 0 0-16,8-5 0 16,10 1 0-16,2-2 0 15,10 2 0-15,-1 1 0 16,4 2 0-16,10 0 0 15,14 0 0-15,15-6 0 0,19-2 0 16,17-2 0 0,8 0 0-16,3 2 0 0,-5 0 0 15,-7 2 0-15,-7 3 0 16,-9-1-24-16,-4 1 24 16,-2 2 0-16,3-2 6 15,5 0-6-15,9-2-12 16,-5 1 0-16,-9 1 12 15,-19 1 24-15,-25 0-24 16,-26 0-12-16,-29 0-5 16,-17 1-7-16,-16 0 24 15,-7 0 0-15,-4 3-57 0,-10 0-1 16,-8 2 6-16,-15 1 0 16,-4 2 35-16,-2-2 12 15,4 3-1-15,9-1 6 16,16 0-6-16,11-2-28 15,16-2 34-15,11-1-22 16,5 0-6-16,-3 0 22 16,-12 4 1-16,-14 0 10 15,-7 1 1-15,-9 3-6 16,3-4 17-16,3 0-6 16,1-3-5-16,0 0-6 15,-8-2-6-15,-19 0 6 16,-14 3 6-16,-21 2 10 0,-9-1 81 15,-5 1 12 1,-2-4-4-16,-1-2-58 0,-1-4-47 16,0-3 0-16,1-4 0 15,0-7 0-15,-1-4 0 16,-2-9 0-16,-1-6 0 16,0-9 0-16,0-11 0 15,0-12 0-15,0-16 0 16,0-16 0-16,2-9 0 15,5-6 0-15,2 11 0 16,-2 6 0-16,-5 8 0 16,-2 7 0-16,0 3 0 15,-6 6 0-15,-1 3 0 16,1-4 0-16,1 0 0 0,2 0 0 16,2 10 0-16,-1 12 0 15,2 16 0-15,0 8 0 16,0 7 0-16,0 4 0 15,0 5 0-15,0 1 0 16,0 1 0-16,0 4 0 16,0 0 0-16,0 2 0 15,3 3 0-15,0 0 0 16,-1 2 0-16,1 0 0 16,-2 2 0-16,1 0 0 15,-2 0 0-15,3 1 0 0,-2 0 0 16,-1 0 0-16,2 0 0 15,-1 3 0-15,-1 1 0 16,0 2 0-16,0 1 0 16,0 2 0-16,0 0 0 15,0-1 0-15,0 1 0 16,0 0 0-16,0 0 0 16,0 0 0-16,-6 0 0 15,-9 0 0-15,-10 0 0 16,-8 0 0-16,-8 0 0 15,-11 0 0-15,-12 0 0 16,-16 0 0-16,-10-3 0 16,-8 2 0-16,-4 1 0 15,-2 0 0-15,-4 0 0 0,-11 0 0 16,-11 0 0-16,-8 0 0 16,-13 0 0-16,-6 0 0 15,7 0 0-15,5 0 0 16,11 0 0-16,11 0 0 15,4 0 0-15,2 0 0 16,-3 3 0-16,-6 1 0 16,-6 1 0-16,-6 1 0 15,-3-1 0-15,-4 0 0 16,-1-1 0-16,0 2 0 16,1-1 0-16,6 0 0 15,3-1 0-15,5 0 0 16,4 0 0-16,5-2 0 15,3-1 0-15,1-1 0 16,6 0 0-16,0 0 0 0,3 3 0 16,-2 0 0-16,7 5 0 15,-6-2 0-15,-4 4 0 16,2-2 0-16,0 2 0 16,5-1 0-16,4-4 0 15,6 1 0-15,2-2 0 16,4 0 0-16,1-1 0 15,-1 0 0-15,-1 0 0 16,-5-1 0-16,-5 3 0 16,-7 0 0-16,0 4 0 15,0 1 0-15,3 0 0 16,4 3 0-16,3-3 0 0,2 0 0 16,6-5 0-16,2-1 0 15,-1 0 0-15,-1 2 0 16,2-1 0-16,2 5 0 15,0 0 0-15,-1 2 0 16,2-2 0-16,1 1 0 16,6-1 0-16,3-2 0 15,4-1 0-15,2 0 0 16,0-1 0-16,4-2 0 16,4 0 0-16,2-2 0 15,3-1 0-15,5 2 0 0,3 0 0 16,2 0 0-1,3 2 0-15,3 0 0 0,4-2 0 16,4 0 0-16,3-2 0 16,2-1 0-16,0 0 0 15,-4 0 0-15,-2 0 0 16,-9 0 0-16,0 0 0 16,-3 4 0-16,5-1 0 15,4 0 0-15,8 1 0 16,1-3 0-16,3 2 0 15,1 1 0-15,-3-1 0 16,-6 3 0-16,-1-2 0 16,0-2 0-16,5 1 0 15,7-3 0-15,5 0 0 0,7 0 0 16,-2 0 0-16,3 0 0 16,0 0 0-16,-3 0 0 15,-1 0 0-15,-3 0 0 16,-4 0 0-16,-2 0 0 15,-1 0 0-15,5 0 0 16,0 0 0-16,8 0 0 16,2 0 0-16,3 0 0 15,0 0 0-15,2 0 0 16,-1 0 0-16,1 0 0 16,-5 0 0-16,-4 0 0 15,-1 0 0-15,-5 0 0 16,1 0 0-16,1 0 0 15,4 0 0-15,0 0 0 16,2-1 0-16,-1-1 0 0,3 2 0 16,0 0 0-16,5 0 0 15,3 0 0-15,0 0 0 16,34 0-1135-16,18-18 476 16</inkml:trace>
  <inkml:trace contextRef="#ctx0" brushRef="#br0" timeOffset="205975.07">19335 10054 55 0,'0'0'37'0,"0"0"0"16,0 0 1-16,0 0 4 15,0 0 5-15,0 0 5 0,0 0 4 16,0 0 5 0,0-17 6-16,-3 13 6 0,3 1 0 15,-3-3 1-15,1 3-1 16,1-2-13-16,-2 0-6 15,0 1-8-15,2 0 11 16,-2 0-4-16,-2-1 11 16,2 1 4-16,-1 0-11 15,-2 1-3-15,0 1-4 16,-3-1 7-16,-3 1-31 16,-9 2-15-16,-9 0-6 15,-6 0-5-15,-4 7 10 16,-3 7-10-16,1 5 17 15,2 2-1-15,3 3-16 16,5 0 11-16,10-1-6 0,4 2-5 16,10-2-27-16,7-4-10 15,1 2 21-15,4-4 0 16,17-2 1-16,6-6-11 16,10-3 26-16,7-6 20 15,2 0 27-15,-3-12-31 16,-2-13 17-16,-5-3-12 15,-5-6-15-15,-6-3 21 16,-6-2 0-16,-5-3 1 16,-7-3 11-16,-4-2 23 15,-3-1 23-15,0 0-4 16,-16 2 17-16,-2 0-40 0,-6 1-28 16,-1 4-30-16,-4-1 0 15,1 2 0-15,0 4 0 16,0 2 0-16,2 1 0 15,5 3 0-15,2 7 0 16,5 3 0-16,3 3 0 16,3 7 0-16,2 2 0 15,4 4 0-15,2 4 0 16,0 0 0-16,0 0 0 16,0 2 0-16,14 18-924 15,11 13 341-15,7 7 283 16,-6 7 147-16</inkml:trace>
  <inkml:trace contextRef="#ctx0" brushRef="#br0" timeOffset="206565.97">18541 10741 29 0,'0'0'43'0,"0"0"10"16,0 0-4-16,0 0 8 15,0 0 9-15,0 0 5 16,-49-7 6-16,49 7 18 15,0 0-8-15,0-1-45 16,17-1-42-16,30-3-16 0,29 2 16 16,33-4 13-1,23-2-4-15,15 1-9 16,17 0 17-16,7-3-7 0,0 2-10 16,-1-4-18-16,-13 3 9 15,-20 0 9-15,-25 3-4 16,-36 4 4-16,-31-1 0 15,-29 4-16-15,-16 0 14 16,0 0-7-16,-12 0 0 16,-18 0 9-16,-9 0-8 15,-5 5-111-15,0 5-9 16,0 3 2-16,-1 2 13 0,-4 3-22 16</inkml:trace>
  <inkml:trace contextRef="#ctx0" brushRef="#br0" timeOffset="209130.4">19220 11520 27 0,'0'0'29'0,"0"0"-2"16,0 0 7-16,0 0 8 15,0 0 3-15,0 0-1 16,0 0 1-16,0 0 11 16,0 0 5-16,0 0 4 15,-9 0 5-15,-7-4 18 16,-5-6-79-16,-8 0 13 15,0 1 34-15,-3 1 15 16,-2 4 10-16,-3 2 0 16,3 2-8-16,1 0-6 15,0 3-5-15,5 12-39 16,1 3-9-16,3 5-10 0,3 4 5 16,2 5-9-16,3 5-4 15,6 0-10-15,7 2 0 16,3-6-13-16,2-5-9 15,20-3 31-15,5-8-11 16,7-8 11-16,5-8 5 16,7-1 62-16,4-10-35 15,2-17 1-15,-3-6 0 16,-7-9-4-16,-9-3 6 16,-10-7-5-16,-7-3 30 15,-8-5 3-15,-8 1 16 16,0-2 30-16,-10-1-2 15,-10 1 6-15,-5 3-4 16,-3 5-17-16,-5 8-40 0,0 8-47 16,0 8 0-16,3 5 0 15,7 4 0-15,5 5 0 16,9 7 0-16,3 4 0 16,4 1 0-16,2 3 0 15,0 0 0-15,0 0 0 16,0 11-492-16,3 8 26 15,23 4-35-15,9-1 196 16,10-4 135-16</inkml:trace>
  <inkml:trace contextRef="#ctx0" brushRef="#br0" timeOffset="211299.31">19662 11133 15 0,'0'0'38'15,"0"0"0"-15,0 0-1 16,0 0 0-16,0 0 9 16,-17-76 6-16,11 63 15 15,2 6 52-15,-2 3 90 16,5 2 45-16,-1 2 97 0,2 0-26 15,0 0-41 1,0 0-145-16,0 0-103 0,0 0-36 16,0 2 0-16,0 13 0 15,13 11 0-15,7 11 0 16,5 6 0-16,7 11 0 16,2 4 0-16,2 7 0 15,-1 4 0-15,-5 3 0 16,-6-3 0-16,-3-7 0 15,-5-11 0-15,-5-16 0 16,-4-9 0-16,-2-12 0 16,-2-8 0-16,-1-6 0 15,-2 0 0-15,0-2 0 16,0-14 0-16,0-7 0 0,0-10 0 16,-11-6 0-16,-1-3 0 15,-4 2 0-15,-1 4 0 16,-1 10 0-16,2 6 0 15,-2 9 0-15,-1 5 0 16,-3 6 0-16,-4 0 0 16,-6 19 0-16,-1 13 0 15,-1 6 0-15,-1 8 0 16,0 1 0-16,4-5 0 16,4-8 0-16,11-10 0 15,5-10 0-15,5-8 0 16,5-3 0-16,1-3 0 15,0 0 0-15,-3 0 0 16,0 0 0-16,-3 0 0 16,-2-9-146-16,7-3-586 0,1-8 100 15,9-10 305 1,25-9 117-16</inkml:trace>
  <inkml:trace contextRef="#ctx0" brushRef="#br0" timeOffset="212483.66">21047 9807 52 0,'0'0'39'16,"0"0"10"-16,0 0-1 0,0 0 8 15,0 0 14-15,0 0 33 16,5-31 12-16,-5 31-14 15,-4 4-12-15,-14 19-60 16,-6 13 89-16,-9 15 47 16,-1 14-71-16,0 11 22 15,2 9-62-15,8 5 1 16,11 9-19-16,10-1 1 16,3-4-11-16,21-10 7 15,15-11 21-15,8-16-21 0,4-11 62 16,1-11-16-1,-8-13 19-15,-8-5 17 0,-8-6-27 16,-10-6-88-16,-8-1 0 16,-2-2 0-16,-5-1 0 15,0-1 0-15,0 0 0 16,0 0 0-16,0 0 0 16,0 0 0-16,0 0 0 15,0 0 0-15,0-12-414 16,0-10-727-16,6-1 797 15</inkml:trace>
  <inkml:trace contextRef="#ctx0" brushRef="#br0" timeOffset="213122.14">21548 10203 44 0,'0'0'57'16,"0"0"11"-16,0 0 27 0,-15-80 55 15,12 65 116-15,1 4 168 16,-1 0 51-16,2 4-37 16,-1 2-448-16,2 0 0 15,-1 5 0-15,1 0 0 16,-2 0 0-16,2 0 0 16,0 13 0-16,0 17 0 15,0 13 0-15,0 7 0 16,0 9 0-16,0 3 0 15,0 0 0-15,3-4 0 16,2-10 0-16,-2-10 0 16,1-8 0-16,-2-7 0 15,-2-5 0-15,0-4 0 16,0-6 0-16,0-4 0 0,0-4 0 16,0 0 0-16,0 0 0 15,0 0 0-15,8 0 0 16,14 0 0-16,12-5 0 15,15-4 0-15,8-1 0 16,-2 1 0-16,-6-1 0 16,-4 3 0-16,-11 3 0 15,-14 1 0-15,-8 2 0 16,-9 1 0-16,-3 0 0 16,0 0 0-16,-6 0 0 15,-14 0 0-15,-3 0 0 16,-4 0 0-16,2 1-887 15,11-1 178-15,9-7 435 0</inkml:trace>
  <inkml:trace contextRef="#ctx0" brushRef="#br0" timeOffset="213520.08">22073 9785 110 0,'0'0'88'0,"0"0"11"16,0 0-4-1,0 0-62-15,0 0 47 0,128 91 122 16,-67-30 63-16,-3 13 111 15,-10 11-51-15,-8 7-39 16,-15 10-198-16,-11 2-88 16,-14-1 0-16,0-6 0 15,-14-12 0-15,-12-10 0 16,-2-15 0-16,1-14 0 16,4-18 0-16,8-13 0 15,5-8 0-15,7-7 0 16,0 0 0-16,0 0 0 15,0-7 0-15,3-13 0 16,3-6-13-16,33-8-1281 0,16-9 745 16</inkml:trace>
  <inkml:trace contextRef="#ctx0" brushRef="#br0" timeOffset="214024.54">23402 10126 91 0,'0'0'59'0,"0"0"47"15,0 0 56-15,0 0 150 16,0 0 163-16,0 0 26 16,0-23-173-16,34 10-315 15,16-2-13-15,7 0 0 16,2 2 0-16,-7 6 0 15,-16 7-502-15,-17 0-267 16,-19 29 339-16,-9 14 292 16,-31 5 24-16</inkml:trace>
  <inkml:trace contextRef="#ctx0" brushRef="#br0" timeOffset="214171.15">23446 10408 35 0,'0'0'109'16,"0"0"-25"-16,0 0 53 15,0 0 46-15,0 0 2 16,116-42-73-16,-69 31-112 16,3-2-3-16,3-1-212 15,3-4-67-15,-4-4 104 16</inkml:trace>
  <inkml:trace contextRef="#ctx0" brushRef="#br0" timeOffset="214622.8">24829 9707 146 0,'0'0'121'15,"0"0"167"-15,-19-72 155 16,9 56 265-16,3 7-367 15,-1 3-341-15,1 6 0 16,-8 0 0-16,-7 11 0 16,-10 21 0-16,-5 16 0 15,2 12 0-15,7 8 0 0,9 3 0 16,13 3 0 0,6-4 0-16,16-5 0 0,18-8 0 15,11-12 0-15,9-14 0 16,6-12 0-16,-1-16 0 15,2-3 0-15,-2-22 0 16,-4-18 0-16,-4-13 0 16,-7-11 0-16,-12-7 0 15,-19-5 0-15,-13-1 0 16,-13 2 0-16,-23 8 0 16,-9 15 0-16,5 16 0 15,4 16 0-15,8 20 0 16,1 5 0-16,2 29-464 15,-5 9-723-15,-2 2 886 0</inkml:trace>
  <inkml:trace contextRef="#ctx0" brushRef="#br0" timeOffset="-213253.14">18243 13640 1 0,'0'0'40'0,"0"0"-5"16,0 0-3-16,0 0 7 15,0 0 2-15,0 0 1 16,0 0 14-16,-16-12 16 15,16 12 20-15,0 0 3 16,0 0-18-16,0-1-13 16,0-2-33-16,28-3-21 15,20-5 3-15,15-1 11 0,6 1-12 16,-8 3-3 0,-13 1-6-16,-12 4-3 0,-12 2-15 15,-8 1-200-15,-10 1-16 16,-6 17 118-16,0 6 28 15,-23 6 4-15</inkml:trace>
  <inkml:trace contextRef="#ctx0" brushRef="#br0" timeOffset="-213018.45">18318 13866 61 0,'0'0'18'16,"0"0"28"-16,0 0 23 15,0 0 4-15,104 0-2 16,-49 0-8-16,-1 0-10 0,-8 0-5 16,-8-1-26-16,-11 1-22 15,-10 0 0-15,-8 0-2 16,-3 0-9-16,-3 0-42 16,0 0-25-16,0 0-10 15,0-2 0-15,-3-9 0 16,0-4-24-16</inkml:trace>
  <inkml:trace contextRef="#ctx0" brushRef="#br0" timeOffset="-212615.43">18512 13468 67 0,'0'0'33'0,"0"0"24"15,0 0 0-15,0 0 5 16,0 0 27-16,0 0 17 16,-51-40-22-16,51 40-32 15,0 4-43-15,12 14 4 16,19 7 57-16,14 2 66 16,10 3 35-16,3 2-27 15,-1 0-75-15,-2 0-39 16,-9 1-1-16,-8-3-4 15,-11-3-16-15,-10-6-4 16,-9-7 5-16,-7-1 6 16,-1 1 10-16,0 4 15 0,-15 3 28 15,-13 6 35 1,-9 1 14-16,-5 4-33 0,-3 2-56 16,2 1 5-16,4 1-16 15,8-4-18-15,7-4-6 16,7-1-98-16,7-5-461 15,10 3 50-15,0-7 143 16,23-8 186-16</inkml:trace>
  <inkml:trace contextRef="#ctx0" brushRef="#br0" timeOffset="-208946.7">20496 13248 3 0,'0'0'46'16,"0"0"-13"-16,0 0-4 16,0 0-3-16,0 0-7 15,0 0-3-15,-9-41 4 16,9 38-5-16,0 0-1 16,0 3-3-16,0 0 0 15,0 0-2-15,0 0-3 16,0 0-1-16,0 0-5 15,-1 0 0-15,-1 0-3 0,2 0-2 16,-2 0 2-16,1 0 1 16,-1 6 2-16,1-1 0 15,-1-2-5-15,1-2 3 16,1 1-4-16,0-1 1 16,0-1 3-16,0 0 1 15,0 0-3-15,0 0-4 16,-2 0-4-16,2 0-3 15,0 0-3-15,0 0-6 16,0 2-14-16,0 0-1 16,2 3 17-16,2-3 15 15,-1 0-2-15,-1-1 8 0,-2-1 1 16,0 0 0 0,0 0 5-16,0 0 4 0,0 0 1 15,0 0-7-15,0 0-1 16,0 0-1-16,0 0 0 15,0 1 1-15,0-1 5 16,0 0 3-16,0 0 0 16,0 0 2-16,0 0 8 15,0 0-1-15,0 0-6 16,0 0 1-16,0 0-3 16,0 0 2-16,0 0 1 15,0 0 1-15,0 0 0 16,0 0 8-16,0 0 3 15,0 0-1-15,0 0-3 16,-2 0 6-16,-2 0 13 0,-1-2-7 16,-1-8-27-16,-1 0 21 15,1 0 5-15,0 0 5 16,-1 0 9-16,-2 2 3 16,0 2-6-16,-8 2-8 15,-5 2-21-15,-5 2-7 16,-7 0 2-16,-2 7-5 15,-3 11-2-15,-1 4 6 16,3 6-6-16,2 3 3 16,8 1 3-16,7 0-9 15,8-2-3-15,9-3-3 16,3-7-3-16,3-4-5 16,22-5-2-16,14-7 16 15,13-4 27-15,6-4 12 0,-1-21-19 16,-5-12 16-16,-6-9-9 15,-7-9-4-15,-8-7-16 16,-5-6 8-16,-13-6 11 16,-8-3 20-16,-5-3 12 15,-14 2-3-15,-14 2-14 16,-5 3-9-16,-1 11 10 16,-1 9 67-16,1 10 49 15,0 10-31-15,10 9-71 16,5 9-28-16,8 7-5 15,5 5-23-15,3 3-12 0,2 0-95 16,1 17-285 0,0 10-3-16,1 7 95 0,25 12 86 15,8 9 100-15,7 6 23 16</inkml:trace>
  <inkml:trace contextRef="#ctx0" brushRef="#br0" timeOffset="-208558.7">19623 13878 50 0,'0'0'35'16,"0"0"1"-16,0 0 5 16,0 0 10-16,0 0-8 15,0 0-2-15,-78-35-40 16,114 35 6-16,31 0-7 16,42 0 19-16,33 0-4 15,31-6-11-15,14-11-2 16,4-1 0-16,-12 1 1 15,-27 0-3-15,-30 2-12 16,-36 2 2-16,-31 3 7 0,-24 4-8 16,-21 5 7-16,-10 1-14 15,0 7-30-15,-22 14-3 16,-8 6 15-16,-9 0-66 16</inkml:trace>
  <inkml:trace contextRef="#ctx0" brushRef="#br0" timeOffset="-207948.13">20335 14829 61 0,'0'0'42'16,"0"0"12"-16,0 0 1 15,-50-75-2-15,25 68-11 0,-9 3 6 16,-6 4-6 0,-7 0 0-16,-3 15-1 0,-1 10-5 15,2 5-1-15,5 5-2 16,7 3-10-16,16-2-8 16,11 1-15-16,10-3 0 15,21-3-4-15,28-3 4 16,16-9 4-16,9-7 7 15,0-9-6-15,-8-3-1 16,-11-13-2-16,-9-18 16 16,-8-13-14-16,-10-13 16 15,-10-11-4-15,-14-4-1 16,-4-2 3-16,-13 2 41 16,-23 3 19-16,-7 3 18 0,-8 7 25 15,2 6 4-15,1 11 14 16,9 10-45-16,11 11-18 15,12 10-38-15,11 9-33 16,5 2-5-16,0 14-313 16,3 14-210-16,21 11 172 15,7-2 189-15,5-4 34 16</inkml:trace>
  <inkml:trace contextRef="#ctx0" brushRef="#br0" timeOffset="-207296.95">20924 14424 56 0,'0'0'54'0,"0"0"5"16,-18-90 20-16,6 61 25 0,2 3 42 16,1 3 60-1,0 6 62-15,2 4 68 0,2 9 12 16,3 4 7-16,2 0-319 15,0 16-36-15,2 21 0 16,20 13 0-16,13 14 0 16,10 5 0-16,7 7 0 15,4 1 0-15,2-2 0 16,-8-4 0-16,-9-6 0 16,-9-10 0-16,-13-17 0 15,-5-15 0-15,-10-18 0 16,-1-5 0-16,-3-1 0 15,0-25 0-15,0-8 0 16,-10-15 0-16,-16-1 0 16,-7 0 0-16,-4 6 0 0,-1 10 0 15,5 11 0-15,1 10 0 16,4 10 0-16,1 3 0 16,-5 13 0-16,-1 16 0 15,-3 11 0-15,-6 10 0 16,-6 11 0-16,-1 0 0 15,0-3 0-15,10-13 0 16,10-16 0-16,16-12 0 16,6-9 0-16,5-7 0 15,2-1 0-15,0 0-117 0,0-4-230 16,19-9-483 0,14-7 366-16,8-8 286 0</inkml:trace>
  <inkml:trace contextRef="#ctx0" brushRef="#br0" timeOffset="-205915.9">21963 13075 21 0,'0'0'48'16,"0"0"-5"-16,0 0 11 16,0 0 8-16,0 0 0 15,0 0 17-15,0-68 24 16,0 68-27-16,1 0-40 15,5 20-32-15,1 8 9 16,-1 15 30-16,-6 7 17 16,0 10 18-16,-14 5-15 0,-22 5-16 15,-11 2-9 1,-8-3-23-16,-3-3-11 0,0-11 0 16,4-10 0-1,12-13 3-15,14-14 1 0,14-12-4 16,11-6 11-16,3 0-4 15,0-9 5-15,15-8-16 16,15 0-39-16,11 2-10 16,8 8 15-16,3 7 13 15,3 0 18-15,1 18-17 16,-6 14 10-16,-5 11 3 16,-9 9-5-16,-9 8 12 15,-11 2 3-15,-10 1 30 16,-5 2 50-16,-1 0-19 15,0-4 10-15,0-9-26 16,-1-10 11-16,1-14-12 16,0-11-3-16,18-10-14 0,16-7 15 15,16 0 2-15,15-13-47 16,14-9-387-16,6-6-29 16,-4-4 98-16,-8-5 145 15</inkml:trace>
  <inkml:trace contextRef="#ctx0" brushRef="#br0" timeOffset="-205548.2">22511 13280 95 0,'0'0'59'0,"42"-76"18"15,-13 50-6-15,-1 9 20 16,2 13-5-16,-3 4-2 16,-1 14-38-16,-5 19-6 15,-10 13 10-15,-11 13 7 16,-8 12 22-16,-25 5 35 16,-11 0 9-16,0-5-13 15,6-15 20-15,14-15-37 16,12-15-3-16,12-13 14 15,2-6-42-15,30-5 29 16,21-2 128-16,12 0-143 16,11 0-76-16,-3-4 0 15,-4-3 0-15,-6 0-403 0,-10 0-247 16,-5-3 185-16,-9-3 190 16,-6-12 121-16</inkml:trace>
  <inkml:trace contextRef="#ctx0" brushRef="#br0" timeOffset="-204995.8">23474 13093 119 0,'0'0'82'15,"0"0"33"-15,0 0 93 16,-14-77 77-16,14 73 88 15,0 4 33-15,0 0-150 16,0 0-164-16,3 10-52 16,18 16-40-16,8 15 71 15,8 10-71-15,-3 13 0 16,0 6 0-16,-5 6 0 16,-4-4 0-16,-4-5 0 15,-3-10 0-15,-3-12 0 16,0-12 0-16,-6-13 0 15,-3-7 0-15,-3-9 0 0,-1-4 0 16,-2 0 0 0,0 0 0-16,0-14 0 0,0-5 0 15,0-4 0-15,0-2 0 16,-8 0 0-16,-9-1 0 16,-7 1 0-16,-1 5 0 15,-3 6 0-15,-2 6 0 16,-1 8 0-16,-1 0 0 15,0 8 0-15,-3 15 0 16,1 8 0-16,-4 7 0 16,-2 10 0-16,5 3 0 15,3-2 0-15,8-8 0 16,12-16 0-16,8-12 0 16,2-7 0-16,2-6 0 0,0 0 0 15,0 0 0-15,2-15 0 16,7-1-146-16,2 0-704 15,-7 2 212-15,-4 1 407 16</inkml:trace>
  <inkml:trace contextRef="#ctx0" brushRef="#br0" timeOffset="-204332.89">21530 15139 54 0,'0'0'89'16,"0"0"-10"-16,42-88 21 16,-28 61 47-16,-3 0 99 15,-2 5 107-15,-6 3 102 16,-2 6 22-16,1 6-430 15,-2 4-47-15,0 3 0 0,0 0 0 16,0 0 0-16,0 18 0 16,0 8 0-16,1 13 0 15,2 7 0-15,-3-1 0 16,2-1 0-16,-2-5 0 16,0-8 0-16,0-8 0 15,1-10 0-15,1-9 0 16,-2-4 0-16,0 0 0 15,0 0 0-15,0 0 0 16,0-9 0-16,0-7 0 16,0-7-637-16,-8-7-388 15,-9-12 732-15</inkml:trace>
  <inkml:trace contextRef="#ctx0" brushRef="#br0" timeOffset="-203651.35">20350 11708 95 0,'0'0'57'16,"0"0"37"-16,0 0 45 16,0 0 98-16,0 0 139 15,0 0 83-15,-5-65-113 16,5 65-184-16,0 18-98 15,0 10-46-15,0 4-18 0,0 1 0 16,5-3 0 0,1-4 0-16,-3-7 0 0,0-5 0 15,0-6 0-15,-2-2 0 16,-1-3 0-16,3 3 0 16,1 4 0-16,1 11-784 15,2 4 55-15,1-3 392 16</inkml:trace>
  <inkml:trace contextRef="#ctx0" brushRef="#br0" timeOffset="-202625.52">24212 13600 92 0,'0'0'83'16,"0"0"24"-16,0 0 89 0,0 0 149 15,0 0 201-15,0 0-106 16,-12-36-244-16,12 49-184 15,0 11 18-15,0 5-30 16,0 9 0-16,0 3 0 16,2 1 0-16,2 0 0 15,-1-2 0-15,2-7 0 16,-2-5 0-16,-2-10 0 16,2-9 0-16,2-8 0 15,-1-1 0-15,5-13 0 16,3-16 0-16,3-10-272 15,-4-9-883-15,-7-4 701 16</inkml:trace>
  <inkml:trace contextRef="#ctx0" brushRef="#br0" timeOffset="-201453.54">24518 13532 61 0,'0'0'43'15,"0"0"8"-15,102-39-9 16,-31 23-15-16,8 4 1 16,-1 0 4-16,-14 7 7 15,-22 2 9-15,-20 3 14 16,-16 0-15-16,-6 0-14 15,0 0-3-15,0 0-30 0,0 0-8 16,-1 0-17-16,-1 0-71 16,2 1-33-16,0-1 7 15,12 0 2-15</inkml:trace>
  <inkml:trace contextRef="#ctx0" brushRef="#br0" timeOffset="-201096.68">25424 12943 104 0,'0'0'62'0,"0"0"17"0,28-91 51 16,-12 77 46 0,2 8-2-16,5 6-73 0,7 2-58 15,1 21 4-15,-1 13-3 16,-9 15 47-16,-17 11-10 15,-4 10-3-15,-30 4-69 16,-16 2 70-16,-8-5 65 16,1-9-47-16,11-15 20 15,15-14-21-15,16-11-22 16,11-10-39-16,20-7-1 16,35-7 118-16,24 0-152 15,17-2 0-15,-2-14 0 16,-9-2 0-16,-18 4 0 15,-21 1 0-15,-16 3 0 16,-12 4-419-16,-9 2-303 16,-6-3 219-16,-3-5 266 0</inkml:trace>
  <inkml:trace contextRef="#ctx0" brushRef="#br0" timeOffset="-200621.33">26212 12818 40 0,'0'0'153'0,"19"-83"-55"15,-12 53 135-15,-2 9 215 16,-2 11 179-16,-2 8-179 0,4 2-448 16,10 13 0-16,11 25 0 15,15 18 0-15,6 16 0 16,1 9 0-16,-3 1 0 15,-8 2 0-15,-7-8 0 16,-9-11 0-16,-6-13 0 16,-7-15 0-16,-2-15 0 15,-2-13 0-15,-4-8 0 16,0-1 0-16,0-10 0 16,0-13 0-16,-7-11 0 15,-10-6 0-15,-7 1 0 16,0 2 0-16,1 7 0 15,3 11 0-15,2 9 0 16,-1 10 0-16,-5 0 0 0,-3 17 0 16,-4 17 0-16,-2 9 0 15,-2 3 0-15,1 3 0 16,3-4 0-16,5-8 0 16,7-11 0-16,10-12 0 15,8-7 0-15,1-7-24 16,6 0-525-16,20 0-60 15,10-8 107-15,10-6 282 16</inkml:trace>
  <inkml:trace contextRef="#ctx0" brushRef="#br0" timeOffset="-200350.38">26920 13343 262 0,'0'0'173'16,"0"0"241"-16,0 0 184 16,0 0-378-16,0 0-175 15,0 0 290-15,11 112-335 16,-3-69 0-16,0-5 0 16,-2-5 0-16,-1-12 0 15,-2-8 0-15,-2-8 0 16,3-3 0-16,-1-2 0 15,0-2 0-15,3-16 0 16,-3-11-475-16,-1-17-547 16,-2-14 665-16</inkml:trace>
  <inkml:trace contextRef="#ctx0" brushRef="#br0" timeOffset="-200034.7">27019 12154 151 0,'0'0'85'15,"0"0"87"-15,0 0 44 16,0 0-58-16,0 0-146 0,0 0 33 16,33 69 32-16,-33-31 16 15,0-3 53-15,-9-6-13 16,4-13 0-16,3-7 7 15,2-5-17-15,4-3 42 16,27-1 33-16,16 0-198 16,18 0 0-16,3-1 0 15,-2-7 0-15,-17 2 0 16,-18 5 0-16,-18 1-535 16,-13 0-255-16,0 8 371 15,-7 2 253-15</inkml:trace>
  <inkml:trace contextRef="#ctx0" brushRef="#br0" timeOffset="-199243.6">27888 12273 56 0,'0'0'48'16,"0"0"-1"-16,24-84 9 15,-16 72 12-15,-4 6 4 16,2 6 2-16,6 2-72 15,4 21 14-15,3 9-12 16,-2 11 16-16,-6 2-3 16,-1 7 2-16,-2 3 8 15,4-1-13-15,9 1-9 0,8-5 5 16,16-9 2-16,12-7 7 16,1-8-4-16,-4-5-9 15,-20-9-6-15,-16-5-14 16,-14-2-20-16,-4-1-17 15,0 0-6-15,-17 6 45 16,-18 6 12-16,-11 5 10 16,-8 8-3-16,-1 6-7 15,12 2-3-15,11 5 2 16,16-2-5-16,16 1 5 0,5-2-1 16,32 0 2-1,15-1 25-15,11 0 23 0,1 2 12 16,-6 0 4-16,-9 4 18 15,-13 3-4-15,-12 1 18 16,-15 1 42-16,-9 1-31 16,-3-4 40-16,-22-3 17 15,-8-4 45-15,-8-3-32 16,-5-8-33-16,-2-9-79 16,2-9-65-16,7-10 0 15,9 0 0-15,13-9 0 16,14-13-180-16,3-12-491 15,39-11-3-15,23-16 322 16</inkml:trace>
  <inkml:trace contextRef="#ctx0" brushRef="#br0" timeOffset="-199031.87">29494 12647 167 0,'0'0'57'16,"0"0"98"-16,0 0 14 15,0 0-82-15,103-46-42 16,-67 46-45-16,0 0-20 16,-5 10-189-16,-10 14 11 0,-18 5 70 15,-3 8 29-15</inkml:trace>
  <inkml:trace contextRef="#ctx0" brushRef="#br0" timeOffset="-198918.84">29617 12926 51 0,'0'0'41'0,"0"0"10"16,83-9-27-16,-39 2-24 16,4-3-25-16,6-3-93 15</inkml:trace>
  <inkml:trace contextRef="#ctx0" brushRef="#br0" timeOffset="-198549.82">30420 12212 96 0,'0'0'60'0,"0"0"4"16,0 0-9-16,0 0-41 15,0 0-13-15,-86 65 28 16,47-16 12-16,4 10 25 16,10 7 5-16,15 4-7 15,10 0-7-15,15-7 7 16,24-10-19-16,11-12 19 0,1-13 37 16,-3-11 29-16,-9-12-2 15,-10-5 34-15,-3-4 148 16,-4-21-2-16,-4-11-191 15,-2-8-117-15,-10-10 0 16,-6-5 0-16,-12-2 0 16,-28 1 0-16,-17 10 0 15,-22 9-232-15,-22 16-557 16,-26 15 224-16,-22 10 302 16,-18 0 108-16</inkml:trace>
  <inkml:trace contextRef="#ctx0" brushRef="#br0" timeOffset="-197766.38">19216 16725 71 0,'0'0'36'15,"0"0"19"-15,0 0 2 16,0 0-1-16,0 0 8 15,0 0 0-15,-5 0 8 16,5 0 16-16,0 0-42 16,20 0-45-16,15-1 3 15,13-1-4-15,6 2 0 16,-5 0-157-16,-10 0 10 16,-15 3 48-16,-15 10 29 15,-9 0 22-15,0 3 9 16,-16-1 6-16</inkml:trace>
  <inkml:trace contextRef="#ctx0" brushRef="#br0" timeOffset="-197593.83">19213 16956 35 0,'0'0'38'0,"0"0"2"16,0 0 13-16,0 0-4 15,0 0 1-15,0 0-10 16,19 0-25-16,17 0 7 15,10 0-14-15,5 0-8 16,-2 0-46-16,-4 0-53 16,-11 0 12-16,-10-4-7 15</inkml:trace>
  <inkml:trace contextRef="#ctx0" brushRef="#br0" timeOffset="-197300.15">19414 16561 107 0,'0'0'66'0,"0"0"20"16,0 0 25-16,0 0 6 15,0 0-62-15,0 0-54 16,12 0 7-16,16 22 36 16,10 6 5-16,4 6 22 15,-1 1-4-15,-2 1-20 16,-6 0-24-16,-8 2-3 15,-10-5 14-15,-6 2-31 16,-9 2 0-16,-3 3 27 16,-22 2-15-16,-12 4 37 15,-10 3-52-15,-9 1-86 0,-1-4-179 16,3-6 26-16,12-10 39 16,14-7 37-16</inkml:trace>
  <inkml:trace contextRef="#ctx0" brushRef="#br0" timeOffset="-192970.97">21102 16466 64 0,'0'0'28'0,"0"0"15"16,0 0-4-16,0 0-3 15,0 0 1-15,0 0-8 16,0 0 13-16,-39-49 14 16,36 40-8-16,0 1 2 15,0-2 20-15,1-1-7 16,1 1 3-16,-2 0-22 15,3 3 11-15,0 2-13 16,0 1-2-16,0 1-13 0,0 3-10 16,0-3-4-16,0 3-13 15,0 0-7-15,0 0-3 16,0 0 4-16,0 0-11 16,0 0 10-16,0 0 7 15,0 0 0-15,0 0-3 16,0 0-1-16,0 0 1 15,0 0-10-15,0 0 13 16,0 0-4-16,0 0 4 16,0 0 4-16,0 0-4 15,0 0 0-15,0 0 0 16,0 0 0-16,0 0 0 16,0 0 0-16,0 0-4 0,0 0 4 15,0 0 0-15,0 0 0 16,0 0-3-16,0 0 6 15,0 0-3-15,0 0 7 16,0 0-10-16,0 0 9 16,0 0-6-16,0 0 0 15,-1 0 0-15,1 0 0 16,0 0 7-16,-2 0-4 16,2 0-3-16,0 0 7 15,0 0-4-15,0 0 1 0,0 0 2 16,0 0 1-1,0 0 10-15,0 0 10 0,0 0 0 16,0 0-1-16,0 0 1 16,0 0-15-16,0 0 4 15,0 0-3-15,0 0-5 16,0 0 5-16,0-1-1 16,0-2-3-16,2-1-5 15,6-3-8-15,4-3-1 16,9-1-3-16,10-2 8 15,7 0-8-15,4 2 8 16,-1 3 0-16,-5 2 4 16,0 3-4-16,0 2-21 15,1 1 13-15,2 0 8 16,-5 1-5-16,-1 12 5 16,-3 4-4-16,-3 4-8 0,-5 6 12 15,0 4-16-15,-5 6 16 16,-8 2 0-16,-3 1 0 15,-6-4-8-15,0-3 4 16,0-4-14-16,0-5 18 16,-3-1 0-16,-6-2 0 15,-3-3 0-15,0 1 3 16,-2 2 16-16,-2-7-19 16,0 0 4-16,2 0 7 15,2-4-11-15,1-2 0 16,1-1 5-16,3-1-5 15,-2 0 4-15,3-2 0 16,2 0 8-16,-2 1-24 0,1-2 29 16,0 1-26-16,0-1 18 15,0 1-5-15,1 0-4 16,-2-1 0-16,1 1-9 16,-1 2 9-16,-1-3 9 15,3-1-1-15,0 1-8 16,1-1 0-16,0 0 0 15,2-2 0-15,-1 0 4 16,2 0-4-16,0 0 0 16,0 0 9-16,-1 0-5 15,1 0-4-15,0 0 0 0,0 0 0 16,0 0 8 0,-2 2-4-16,2-2-8 0,0 0 0 15,0 0 4-15,0 2 0 16,0-2-4-16,0 0 4 15,0 0 4-15,0 0-4 16,0 0 0-16,0 0 0 16,0 0 8-16,0 0-3 15,-1 0-10-15,1 0 5 16,0 0-8-16,0 0 16 16,0 0-16-16,0 0 12 15,0 0-8-15,0 0 8 16,0 0-4-16,0 0 9 15,0 0-18-15,0 0 9 0,-2 0-4 16,2 0 4-16,0 0-4 16,0 0 4-16,0 0 0 15,0 0 0-15,-1 1 0 16,1-1 0-16,0 1 12 16,-3-1-12-16,2 0 0 15,-1 1-12-15,1 2 12 16,1-3 0-16,-2 0 0 15,1 2 4-15,-1-1-8 16,-1 0 4-16,2-1-13 16,-2 2 13-16,0-1-4 15,1 2 0-15,-1-3 0 16,-2 3-9-16,0 0-12 0,-1 1 25 16,0-3-18-16,0 2-1 15,-2 0 4-15,0-1 11 16,-3 3-4-16,0-2 8 15,-2 0 0-15,0-2 12 16,1 1-12-16,0-2 0 16,3 1-4-16,-1-1 4 15,2 0-4-15,2 0 4 16,1 0-4-16,1 0 12 16,-2 0-8-16,3 0 7 15,2 0 5-15,-1 0-12 16,2-1 0-16,-1-2 11 15,1 1-3-15,0-2-8 0,0-1 3 16,0-1-3-16,0-1-37 16,0 1 18-16,6-2 7 15,7 1-18-15,1 2-7 16,6 1-2-16,9 2 34 16,6 2-4-16,10 0-6 15,7 16 15-15,4 4 26 16,0 3-4-16,-1 6-9 15,-1 5 0-15,-3 2 28 16,-8 0 51-16,-4-1-68 16,-9-3 5-16,-6-9 17 15,-3-4-6-15,-11-7-13 16,-1-7 53-16,-8-4-16 16,1-1 44-16,-2 0 104 0,0 0 73 15,0 0-151-15,0 0-134 16,0 0 0-16,0 0 0 15,0 0 0-15,0 0-335 16,0 0-428-16,0-6 179 16,15-17 346-16</inkml:trace>
  <inkml:trace contextRef="#ctx0" brushRef="#br0" timeOffset="-192557.67">22519 16717 74 0,'0'0'56'0,"0"0"3"16,0 0 16-16,0 0 19 15,0 0 2-15,0 0 8 16,0 0-18-16,25 2-10 0,30-2 56 16,19 0 100-16,14-3-48 15,-9-3-47-15,-18 2 52 16,-22 0-77-16,-21 4-55 15,-10 0-45-15,-8 0-12 16,0 0-12-16,0 0-112 16,0 0-266-16,-8 4-89 15,-3 2 297-15,-2 1-72 16,-4-6 117-16,2-1 14 16</inkml:trace>
  <inkml:trace contextRef="#ctx0" brushRef="#br0" timeOffset="-191419.75">24485 15601 114 0,'0'0'67'15,"0"0"27"-15,0 0 51 16,0 0 21-16,0 0-92 16,0 0-72-16,6 0-2 15,-21 37 0-15,-9 13 60 16,-7 11 15-16,-8 10-27 16,-2 5-21-16,2 3 3 15,1-7-9-15,12-12-2 16,8-15-16-16,12-13-3 15,6-11 0-15,4-6-19 16,32-6 19-16,22-5 19 0,24-4 19 16,12 0-12-16,2-3 3 15,-5-9-29-15,-11-4-59 16,-8 1 33-16,-12 0 3 16,-18-2 23-16,-13-1 12 15,-11 0-1-15,-7-6 15 16,-7-3 25-16,-1-4-1 15,-3-4 39-15,0 0 64 16,-7 1 48-16,-5 5 51 16,1 11 20-16,2 7-272 15,5 8 0-15,2 3 0 16,1 7 0-16,1 30 0 16,0 19 0-16,0 16 0 15,3 9 0-15,13-2 0 0,1-3 0 16,-1-7 0-16,-1-10 0 15,-3-15 0-15,-5-15 0 16,-1-11 0-16,-4-13 0 16,-2-5 0-16,1 0 0 15,1-4 0-15,2-16 0 16,4-9 0-16,4-10-324 16,8-8-878-16,10-11 785 15</inkml:trace>
  <inkml:trace contextRef="#ctx0" brushRef="#br0" timeOffset="-190903.13">25845 15584 134 0,'0'0'59'16,"13"-77"19"-16,-10 54 118 15,-3 12 125-15,0 8 169 16,0 3-90-16,0 2-292 16,0 23-108-16,7 17 0 15,11 20 127-15,5 10 7 16,4 12-134-16,2 13 0 0,1 4 0 16,-3 0 0-16,0-3 0 15,-5-12 0-15,-2-13 0 16,-4-13 0-16,-4-21 0 15,-6-18 0-15,-3-13 0 16,1-8 0-16,-4 0 0 16,0-27 0-16,0-15 0 15,-4-15 0-15,-14 1 0 16,-7 6 0-16,-2 11 0 16,-3 10 0-16,2 13 0 15,4 7 0-15,-3 9 0 16,-9 10 0-16,-3 19 0 15,-9 16 0-15,-4 5 0 0,-1 4 0 16,2-3 0-16,5-7 0 16,11-14 0-16,15-11 0 15,9-11 0-15,9-8 0 16,2 0 0-16,0 0 0 16,23-5-414-16,19-12-486 15,16-3 365-15,15-4 337 16</inkml:trace>
  <inkml:trace contextRef="#ctx0" brushRef="#br0" timeOffset="-190596.95">26589 16340 15 0,'0'0'262'15,"0"0"-67"-15,30-74 520 16,-24 65 145-16,-3 6-860 15,-3 3 0-15,0 0 0 16,0 21 0-16,0 19 0 16,7 15 0-16,1 11 0 15,-1 6 0-15,0 0 0 16,1-4 0-16,1-7 0 16,6-12 0-16,-3-12 0 15,-3-13 0-15,-3-12 0 16,-2-12 0-16,-2 0 0 15,-1 0 0-15,2-4 0 0,3-21 0 16,5-16 0-16,6-20-823 16,6-14-171-16</inkml:trace>
  <inkml:trace contextRef="#ctx0" brushRef="#br0" timeOffset="-190240.37">27572 15688 128 0,'0'0'59'0,"0"0"56"16,0 0 51-16,0 0 55 16,0 0-58-16,112-42-92 15,-72 36-52-15,2 6-19 16,-8 0-145-16,-5 8-174 15,-14 17 103-15,-15 8 102 0,-3 3 31 16</inkml:trace>
  <inkml:trace contextRef="#ctx0" brushRef="#br0" timeOffset="-190115.92">27644 15899 37 0,'0'0'45'0,"0"0"-3"16,0 0 8-16,0 0 9 15,0 0-23-15,95 10 52 16,-22-10-38-16,11 0-44 15,4-2-6-15,1-8-130 16,-5-4-23-16</inkml:trace>
  <inkml:trace contextRef="#ctx0" brushRef="#br0" timeOffset="-189738.89">29023 15163 146 0,'0'0'91'16,"0"0"97"-16,0 0 53 15,0 0 140-15,0 0-130 16,0 0-212-16,-101 7-7 16,55 53 41-16,6 8 8 15,12 3 24-15,16 1-44 16,12-4-38-16,12-7-6 15,31-11-11-15,13-10 5 0,8-13 12 16,2-15 40 0,-2-12-11-16,-6-2 17 0,-8-25 25 15,-9-5-94-15,-14-9 0 16,-12-7 0-16,-15-6 0 16,0-7 0-16,-28-1 0 15,-14 8 0-15,-7 14 0 16,-9 24 0-16,-9 16 0 15,-17 27-1094-15,-14 21 440 16,-17 6 444-16</inkml:trace>
  <inkml:trace contextRef="#ctx0" brushRef="#br0" timeOffset="-188854.25">22623 17936 35 0,'0'0'57'16,"0"0"-20"-16,0 0 43 15,0 0 10-15,0 0 33 16,0 0 69-16,-22 74 80 15,20-74 115-15,2 0 149 16,-1 0-298-16,1 0-238 16,-2-2 0-16,1-2 0 15,-5-6 0-15,2 1 0 16,-2-6 0-16,0 1 0 0,1 0 0 16,2 0 0-16,2 4 0 15,1 3 0-15,0 4 0 16,0 3 0-16,0 0 0 15,0 7 0-15,0 16-1420 16,0 8 1061-16,-2 4 180 16</inkml:trace>
  <inkml:trace contextRef="#ctx0" brushRef="#br0" timeOffset="-188486.79">22400 18619 168 0,'0'0'63'0,"0"0"44"15,0 0 71-15,0 0-10 16,0 0 0-16,0 0 39 16,-20 25-42-16,11-11 58 15,0 0 179-15,0-2-204 16,2-2-198-16,0-3 0 15,4-5 0-15,1-2 0 16,2 0 0-16,0 0 0 16,0 0 0-16,0 0 0 15,0 0 0-15,0 0 0 0,0 0 0 16,0 0 0 0,0 0 0-16,3 0 0 0,0 0 0 15,3-5 0-15,-3-2 0 16,1-3 0-16,4 1 0 15,10 3 0-15,10 6-1218 16,12 0 598-16</inkml:trace>
  <inkml:trace contextRef="#ctx0" brushRef="#br0" timeOffset="-188154.73">23296 18583 195 0,'0'0'129'0,"0"0"100"15,0 0 77-15,0 0-15 16,0 0-188-16,0 0 238 16,-18 65 1-16,11-47-231 15,-2-7-111-15,3-5 0 16,3-4 0-16,1-2 0 15,2 0 0-15,0 0 0 16,-1 0 0-16,1 0 0 16,0 0 0-16,0 0 0 15,0-7 0-15,0-2 0 16,0-4 0-16,0 2 0 0,0 1 0 16,1 1 0-16,4 5-1029 15,-2-5 236-15</inkml:trace>
  <inkml:trace contextRef="#ctx0" brushRef="#br0" timeOffset="-184691.87">24724 17697 46 0,'0'0'45'16,"0"0"20"-16,0 0 1 15,0 0 13-15,-13-89 54 16,10 69 42-16,0 0 88 0,1 0 57 16,1 5 65-16,1 4-3 15,-2 4-294-15,2 4-88 16,0 3 0-16,0 0 0 15,0 0 0-15,0 0 0 16,0 13 0-16,2 15 0 16,15 10 0-16,10 9 0 15,8 8 0-15,5 6 0 16,6 0 0-16,2 4 0 16,-6 0 0-16,-4-2 0 15,-8 1 0-15,-10-6 0 16,-5-8 0-16,-8-7 0 15,-4-13 0-15,-1-14 0 16,-2-9 0-16,0-7 0 0,0 0 0 16,0-10 0-16,-6-15 0 15,-12-10 0-15,-6-8 0 16,-6 3 0-16,-1 3 0 16,-1 5 0-16,4 6 0 15,6 6 0-15,4 7 0 16,9 8 0-16,3 3 0 15,-6 2 0-15,-3 6 0 16,-10 15 0-16,-8 12 0 16,-3 9 0-16,-1 10 0 15,-2 9 0-15,6 2 0 16,3-2 0-16,8-10 0 16,6-16 0-16,5-15 0 0,6-9 0 15,4-8 0-15,1-3 0 16,0 0 0-16,0 0 0 15,-2 0 0-15,2 3 0 16,0-3 0-16,0 0 0 16,0 0 0-16,0 0 0 15,3 0-901-15,23-3 173 16,16-20 457-16</inkml:trace>
  <inkml:trace contextRef="#ctx0" brushRef="#br0" timeOffset="-184304.35">25619 18229 26 0,'0'0'176'15,"0"0"-60"-15,0 0 268 16,0 0 222-16,0 0 133 16,0 0-739-16,2-37 0 15,-2 35 0-15,0 2 0 16,0 6 0-16,0 24 0 0,0 20 0 16,0 12 0-16,4 5 0 15,1-5 0-15,-1-10 0 16,-1-11 0-16,3-14 0 15,-2-11 0-15,-1-11 0 16,1-5 0-16,-4 0 0 16,1 0 0-16,1 0 0 15,2-3 0-15,6-17 0 16,7-18 0-16,13-17-1593 16,12-10 1195-16</inkml:trace>
  <inkml:trace contextRef="#ctx0" brushRef="#br0" timeOffset="-184072.96">26458 17895 174 0,'0'0'46'16,"0"0"58"-16,0 0 82 15,0 0 49-15,0 0-135 16,108-8-86-16,-58 7-14 16,-3 1-30-16,-6 0-224 15,-8 2-43-15,-17 13 131 0</inkml:trace>
  <inkml:trace contextRef="#ctx0" brushRef="#br0" timeOffset="-183922.88">26489 18166 87 0,'0'0'35'0,"0"0"30"0,0 0 60 16,102-13 45-16,-49 0-85 15,-2-1-57-15,-3 4-28 16,2 2-93-16,4 0-156 16,4-2 56-16</inkml:trace>
  <inkml:trace contextRef="#ctx0" brushRef="#br0" timeOffset="-181609.13">28846 17113 73 0,'0'0'50'0,"0"0"10"15,0-77 35-15,0 60 46 0,-1 7 43 16,-1 7 129 0,1 3 103-16,-2 0-64 0,2 0-106 15,-1 0-129-15,0 0-117 16,2 0 0-16,0 0 0 15,0 13 0-15,0 14 0 16,0 14 0-16,4 8 0 16,9 9 0-16,3 2 0 15,5 3 0-15,0-3 0 16,-2 0 0-16,1-7 0 16,-4-10 0-16,-1-8 0 15,-3-11 0-15,-3-7 0 16,-5-7 0-16,-1-5 0 15,-1-3 0-15,-1-2 0 0,-1 0 0 16,0 0 0-16,0 0 0 16,0 0 0-16,0 0 0 15,0 0 0-15,0 0 0 16,0 0 0-16,0 0 0 16,0 0 0-16,0 0 0 15,0 0 0-15,0 0 0 16,0 0 0-16,0 0 0 15,0 0 0-15,0 0 0 16,0 0 0-16,0 0 0 16,0 0 0-16,2 0 0 15,-2 0 0-15,0 0 0 16,0 0 0-16,0 0 0 0,0 0 0 16,0 0 0-1,0 0 0-15,1 0 0 0,-1 0 0 16,0 0 0-16,0 0 0 15,0 0 0-15,0 0 0 16,0 0 0-16,0 0 0 16,0 0 0-16,0 0 0 15,0 0 0-15,0 0 0 16,0 0 0-16,0 0 0 16,0 0 0-16,0 0 0 15,0 0 0-15,0 0 0 16,0 0 0-16,0 0 0 0,0 0 0 15,0 0 0-15,0 0 0 16,0 0 0-16,0 0 0 16,0 0 0-1,0 0 0-15,0 0 0 0,0 0 0 16,0 0 0-16,0 0 0 16,0 0 0-16,0 0 0 15,0 0 0-15,0 0 0 16,0 0 0-16,0 0 0 15,0 0 0-15,0 0 0 16,0 0 0-16,0 0 0 16,0 0 0-16,0 0 0 15,0 0 0-15,0 0 0 0,0 1 0 16,0-1 0 0,0 0 0-16,0 0 0 0,0 0 0 15,0 0 0-15,0 0 0 16,0 0 0-16,0 0 0 15,0 0 0-15,0 0 0 16,0 0 0-16,0 0 0 16,0 0 0-16,0 0 0 15,0 0 0-15,0 0 0 16,2 0 0-16,-2 0 0 16,0 0 0-16,0 0 0 15,0 0 0-15,0 0 0 16,1 0 0-16,1 0-117 15,-2 2-413-15,0 4-176 0,0-3 293 16,0 3 205-16</inkml:trace>
  <inkml:trace contextRef="#ctx0" brushRef="#br0" timeOffset="-166219.29">28645 17133 68 0,'0'0'20'0,"0"0"11"16,0 0-3-16,0 0-12 0,0 0-9 16,0 0 1-1,0 0 12-15,-21 30 28 0,14-23-19 16,-1-4 6-16,2-1-4 15,3-2 12-15,1 0-4 16,2 0-1-16,0 0 27 16,0-10 14-16,0-3-57 15,0 3-9-15,0 4 0 16,0 3 20-16,0 3 48 16,0 0-63-16,0 0-18 15,0 0-32-15,0 9-4 16,0 8 29-16,0 1 7 15,-7 2 15-15,-6 1 16 16,-5-1 7-16,-2-3 0 0,1-5-8 16,7-7 34-1,2-5 32-15,4 0 60 0,1-11 161 16,2-12-156-16,0-7-71 16,3-4-50-16,0-2-28 15,12 0-1-15,12 4-5 16,7 4-12-16,10 6 6 15,6 11-23-15,3 11 17 16,-1 0-5-16,-2 18 5 16,-3 13-11-16,-7 2 11 15,-7 9 6-15,-9 6 6 16,-17 9 5-16,-4 7 41 16,-25 7-23-16,-17-4-6 0,-10-4 6 15,0-11-24 1,12-11-10-16,11-14 5 0,16-14 0 15,13-9 0-15,4-4 0 16,43 0 29-16,21 0 69 16,17-4-68-16,8-3-30 15,-8 1 0-15,-11 0 0 16,-18 2 0-16,-19 3 0 16,-22-2 0-16,-11 3 0 15,-4 0 0-15,0 0 0 16,0 0 0-16,-7 0 0 15,-12 0 0-15,-6 0 0 0,-5 2-175 16,2 4-650 0,1 0 159-16,8-6 419 0</inkml:trace>
  <inkml:trace contextRef="#ctx0" brushRef="#br0" timeOffset="-165799.22">29821 17231 113 0,'0'0'73'15,"0"0"92"-15,0 0 196 16,7-79 301-16,-7 79-65 16,0 0-521-16,-12 27-76 15,-16 23 0-15,-19 25 0 16,-9 11 0-16,-12 6 0 16,-3-5 0-16,4-2 0 15,6-12 0-15,13-10 0 16,9-13 0-16,17-14 0 15,7-15 0-15,9-13 0 16,6-5 0-16,0-3 0 0,0 0 0 16,0 0 0-1,16-3 0-15,10-7 0 0,8 1 0 16,11 2-244-16,-5 2-996 16,2 0 843-16</inkml:trace>
  <inkml:trace contextRef="#ctx0" brushRef="#br0" timeOffset="-165328.52">30037 17667 156 0,'0'0'82'0,"0"0"172"16,0 0 233-16,0 0 122 0,0 0-150 15,0 0-459 1,-6-36 0-16,-12 82 0 0,-6 10 0 15,2 4 0-15,7-3 0 16,3-8 0-16,9-10 0 16,3-12 0-16,0-11 0 15,12-6 0-15,15-7 0 16,11-3 0-16,10-7 0 16,7-13 0-16,-3-2 0 15,-4-8 0-15,-5 0 0 16,-8-2 0-16,-8 5 0 15,-11 4 0-15,-7 10 0 0,-6 6 0 16,-3 5 0-16,0 2 0 16,0 3 0-16,-1 22 0 15,-10 11 0-15,-2 11 0 16,-1 6 0-16,2 0 0 16,1 0 0-16,5-1 0 15,1-4 0-15,4-12 0 16,-1-7 0-16,2-14 0 15,0-8 0-15,0-5 0 16,0-2 0-16,0 0 0 16,0 0 0-16,2 0 0 15,8-17-901-15,9-20 109 16</inkml:trace>
  <inkml:trace contextRef="#ctx0" brushRef="#br0" timeOffset="-164493.68">31062 17318 34 0,'0'0'85'0,"0"0"-35"16,0 0 36-16,0 0-2 15,0 0 42-15,0 0 2 16,15-60-22-16,19 50-54 16,14 3-45-16,3 4-7 15,-1 3-10-15,-11 0-116 0,-15 11-133 16,-18 12 121-16,-6 9 66 15,-25 6 21-15,-19 3-1 16</inkml:trace>
  <inkml:trace contextRef="#ctx0" brushRef="#br0" timeOffset="-164365.81">31083 17513 36 0,'0'0'41'0,"0"0"8"16,0 0 8-16,0 0 15 15,0 0-3-15,0 0-23 16,82-4-36-16,-39 1-10 15,5 0-15-15,-2-1-110 16,0-5-17-16</inkml:trace>
  <inkml:trace contextRef="#ctx0" brushRef="#br0" timeOffset="-163651.28">32253 16793 71 0,'0'0'42'0,"0"0"15"16,0-77 17-16,0 53 73 15,0 2-4-15,0 6 188 16,0 5 87-16,0 2 34 16,0 6-140-16,0 3-312 15,0 0 0-15,0 0 0 16,0 0 0-16,0 14 0 16,0 16 0-16,0 15 0 15,3 11 0-15,8 9 0 0,0 3 0 16,-1 0 0-16,1-3 0 15,-2-8 0-15,-3-10 0 16,-2-13 0-16,-2-12 0 16,-2-9 0-16,0-10 0 15,0-3 0-15,0 0 0 16,1 0 0-16,-1 0 0 16,3 0 0-16,-2 0 0 15,1 0-1192-15,2 0 562 16</inkml:trace>
  <inkml:trace contextRef="#ctx0" brushRef="#br0" timeOffset="-163318.5">32685 17138 143 0,'0'0'79'16,"0"0"129"-16,0 0 237 15,0 0 225-15,0 0-348 16,0 0-322-16,15-6 23 16,-34 48-23-16,-14 22 157 15,-14 8-157-15,-8 5 0 16,-1 1 0-16,2-8 0 16,11-14 0-16,8-12 0 0,11-12 0 15,11-14 0-15,7-8 0 16,5-7 0-16,1-3 0 15,0 0 0-15,0 0 0 16,0 0 0-16,0 0 0 16,13 0 0-16,7-1-568 15,9-3-484-15,10-1 769 16</inkml:trace>
  <inkml:trace contextRef="#ctx0" brushRef="#br0" timeOffset="-162958.35">32867 17644 147 0,'0'0'42'0,"0"0"44"16,0 0 108-16,0 0 85 15,0 0-44-15,0 0-180 16,32 1-25-16,-39 41 89 16,-24 11 99-16,-15 8 95 15,-20 3-43-15,1-1-211 16,8-11-59-16,20-8 0 15,26-17 0-15,13-12 0 16,53-8 0-16,40-7 0 16,34 0 0-16,18-7 0 15,-5-11 0-15,-22-3 0 16,-34 2 0-16,-37 2 0 16,-28 11 0-16,-19 1 0 15,-2 5 0-15,-2 0 0 0,-13 0 0 16,-12 0 0-16,-9 1 0 15,-13 13 0-15,1 6 0 16,-1 0 0-16,4 3-663 16,8-4-162-16,8-2 486 15,9-3 162-15</inkml:trace>
  <inkml:trace contextRef="#ctx0" brushRef="#br0" timeOffset="-156956.52">25685 13068 20 0,'0'0'24'15,"0"0"-1"-15,0 0 3 16,0 0 5-16,0 0 3 16,0 0-1-16,0 0-10 15,39-76 21-15,-39 66 2 16,0 1 22-16,0 1 18 16,0 1 31-16,0 0 7 0,0 0 49 15,0 1-2 1,0 3 74-16,0 1 1 0,0 1-28 15,0-1-28-15,-2 2-85 16,2 0-105-16,-1 0 0 16,-1 0 0-16,-2 2 0 15,-8 14 0-15,-8 9 0 16,-2 6 0-16,1 5 0 16,0 2 0-16,-1 4 0 15,1 6 0-15,-2 5 0 16,3 0 0-16,0 2 0 15,2-1 0-15,1-4 0 16,-2-7 0-16,0-8 0 16,3-7 0-16,-1-9 0 15,8-6 0-15,2-8 0 0,7-4 0 16,0-1 0-16,0 0 0 16,0 0 0-16,0 0 0 15,7 0 0-15,26-2 0 16,15-8 0-16,18-2 0 15,7 3 0-15,0 1 0 16,-3 2 0-16,-2 2 0 16,-6 2 0-16,-13-1 0 15,-9 0 0-15,-14-1 0 16,-8-1 0-16,-8 3 0 16,-7-3 0-16,0-1 0 15,-3-5 0-15,0-2 0 16,0-7 0-16,0-2 0 15,0 1 0-15,0 2 0 0,0 2 0 16,-3 1 0-16,-3 4 0 16,2-1 0-16,-1 3 0 15,0 2 0-15,4 1 0 16,-1 3 0-16,1 4 0 16,1 0 0-16,0 0 0 15,0 0 0-15,0 9 0 16,0 16 0-16,0 14 0 15,0 6 0-15,0 9 0 0,0 3 0 16,0 6 0 0,0 3 0-16,3-1 0 0,0-2 0 15,0-6 0 1,-1-11 0-16,-1-11 0 0,1-12 0 16,-2-9 0-1,1-10 0-15,-1-4 0 0,2 0 0 16,-2 0 0-16,1 0 0 15,1-4 0-15,1-15 0 16,1-7 0-16,-3-2 0 16,-1 0-414-16,0 1-885 15,-11 0 994-15</inkml:trace>
  <inkml:trace contextRef="#ctx0" brushRef="#br0" timeOffset="-156164.84">25751 13115 12 0,'0'0'42'15,"0"0"5"-15,0 0 1 16,-16-75 14-16,16 57-11 16,0 2 44-16,0 5 38 15,0 2 63-15,0 6 56 0,-1 3 68 16,-1 0-110-16,-2 0-139 16,-8 20-71-16,-7 16 6 15,-8 15 32-15,-15 12 63 16,-1 2 24-16,-3 2-4 15,-1-2-63-15,3-8 1 16,5-5-59-16,6-6 0 16,6-9 0-16,12-10 0 15,8-11 0-15,4-6 0 16,3-9 0-16,0-1 0 16,33 0 0-16,19-5 0 15,14-7 0-15,6-5 0 16,-7 3 0-16,-4 2 0 15,-2 2 0-15,-5 3 0 16,-5 2 0-16,-7-1 0 0,-4 2 0 16,-8 2 0-16,-7 1 0 15,-5 1 0-15,-10-1 0 16,-5-1 0-16,-3 1 0 16,0-1 0-16,0 0 0 15,0-1 0-15,0-2 0 16,0-3 0-16,0-3 0 15,-5-2 0-15,1 5 0 16,1 1 0-16,1 4 0 16,1 1 0-16,1 2 0 0,-2 0 0 15,1 15 0-15,-4 19 0 16,4 16 0-16,-1 18 0 16,2 7 0-16,0 1 0 15,0-5 0-15,0-13 0 16,0-9 0-16,0-15 0 15,0-13 0-15,2-11 0 16,-1-7 0-16,1-3 0 16,1 0 0-16,-3 0 0 15,1 0 0-15,1 0 0 16,2-3 0-16,1-5 0 16,4-3 0-16,1-1-1172 0,-1-4 485 15</inkml:trace>
  <inkml:trace contextRef="#ctx0" brushRef="#br0" timeOffset="-153171.8">23170 16064 13 0,'0'0'52'16,"0"0"-4"-16,0 0 7 15,0-95-1-15,8 69 5 16,4 0 25-16,9 2 20 16,10 4 11-16,10 6-28 15,8 11 6-15,0 3-2 16,2 7-12-16,-6 19-22 15,-7 12-18-15,-10 15 7 16,-11 12-12-16,-17 10 29 16,0 7 13-16,-31 0-13 0,-12 0-17 15,-11-6-4 1,0-11 0-16,9-18 39 0,14-20 7 16,15-15 64-16,11-8 21 15,5-4-62-15,0 0-111 16,3 0 0-16,30 0 0 15,21-4 0-15,15-5 0 16,-1-1 0-16,-8 1 0 16,-14 0 0-16,-12 1 0 15,-11 1 0-15,-5 0 0 16,-5 3-668-16,-3-4-112 16,0-9 400-16,-4-4 203 0</inkml:trace>
  <inkml:trace contextRef="#ctx0" brushRef="#br0" timeOffset="-152555.06">23768 16029 101 0,'0'0'81'16,"-18"-85"2"-16,15 60 96 16,3 10 189-16,0 12 220 15,0 3-150-15,0 3-398 16,14 22-40-16,14 11 0 15,9 11 104-15,3 2-39 16,1-3-65-16,-2-3 0 16,-4-9 0-16,-7-6 0 15,-8-10 0-15,-8-8 0 0,-6-6-117 16,-3-4-510-16,-2 0 72 16,-1-14 254-16,0-15 129 15,-12-11 69-15,-9-8 27 16,2-3 19-16,5 4 57 15,7 5 1-15,4 10 39 16,3 11 11-16,0 10 19 16,0 6 22-16,0 5 69 15,0 0-1-15,0 5-108 16,-6 19-26-16,-3 12-21 16,-10 11 74-16,-11 5-35 15,-6 2-5-15,-1-12-36 16,5-12-3-16,12-18-13 15,8-12-78-15,4 0-3 0,3-11 81 16,3-9-33-16,2-1 19 16,0 0 8-16,0 7 8 15,0 4 11-15,2 8 0 16,0 2 0-16,0 0-11 16,1 5-25-16,-2 9 36 15,-1 1 0-15,0 1 15 16,-4-1 11-16,-10-6 39 15,5-2 76-15,6-4 10 16,3-3 47-16,6 0-2 16,39-10 56-16,39-10-79 0,35-4-173 15,21 3-107-15,2 7-635 16,-17 8 237-16,-20 6 261 16</inkml:trace>
  <inkml:trace contextRef="#ctx0" brushRef="#br0" timeOffset="-150492.33">30130 17922 4 0,'0'0'39'0,"0"0"-3"16,0 0-7-16,0 0 3 16,0 0-4-16,0 0-6 15,0 0-3-15,0 0-8 16,0 0-4-16,0 0-3 16,0 0 0-16,0 0 1 0,-2 0 1 15,2 4 2-15,-2-1-2 16,1 3-2-16,-1 4 11 15,1 0 2-15,-2 0-5 16,0-1-8-16,1-3 0 16,-1-1-2-16,3-5 0 15,0 2-2-15,-1-1 1 16,1-1 1-16,-2 0-1 16,2 2-1-16,-1-2 1 15,1 0 2-15,0 0-3 16,0 0 4-16,0 0 1 15,0 0-2-15,0 0 0 16,0 0 1-16,-2 0-3 16,0 0 3-16,-1 0 0 15,-2 1 0-15,-1 2 12 0,0-3-6 16,3 0-5-16,0 0-3 16,1 1 10-16,1-1 3 15,1 0 14-15,0 0 8 16,-3 0 24-16,3 0-5 15,0 0 3-15,0 0-4 16,0 0-16-16,0 0-19 16,0 0 1-16,0 0-12 15,0 0-6-15,0 0 8 16,0 0 18-16,0 0 21 16,0 0 30-16,0 0 5 15,-1 0-21-15,-2 0-55 0,3 0 0 16,-2 0 9-16,2 0-9 15,-3-1-4-15,2 1-5 16,-2-4 14-16,0 1-14 16,0 1 22-16,-2-4-12 15,0 1 19-15,2 1 21 16,-2-1 0-16,2-2 33 16,-2 0-18-16,1 1-21 15,-2-4-12-15,0 1 2 16,2-5 5-16,1 3 12 15,1-2 57-15,1 4-62 16,1-5 18-16,0 1 5 16,0-1-46-16,0 2 13 0,0-3-36 15,3-1 0-15,3 1 0 16,2-4 0-16,4 4 0 16,1-1 0-16,4 2 0 15,2 2 0-15,0 1 0 16,1 3 0-16,4 3 0 15,0 2 0-15,6 3-18 16,4 0 6-16,-1 4 24 16,-2 8 6-16,-6 1-18 15,-6 4-13-15,-6-2-4 16,-4 5 17-16,-3 2 0 16,-6 1 6-16,0 3-6 0,-4 4 24 15,-16 2-24-15,-3 3 0 16,-3-2 0-16,-7-1 0 15,-1 1 0-15,1-6 0 16,0-1 0-16,4 0 0 16,2-3 0-16,4 2 0 15,1 3 0-15,4 2 0 16,6 1 0-16,3 5 0 16,7-7 0-16,2-1 0 15,0 1 0-15,8-3 0 16,13-3 0-16,3 2 0 15,9-1 0-15,5-6 0 16,6-2 0-16,3-4 0 16,3-6 0-16,0-6 0 15,-5 0 0-15,-5 0 0 16,-13-6 0-16,-6-9 0 16,-5-6 0-16,-7-5 0 0,-1-2 0 15,-6-4 0-15,-2-4 0 16,0-1 0-16,0 2 0 15,-13-4 0-15,-6 4 0 16,1 2 0-16,-4 1 0 16,1 5 0-16,0 4 0 15,-1 6 0-15,-1 2 0 16,0 3 0-16,-5 4 0 16,-3 3 0-16,-9 1 0 15,0 2 0-15,4-2 0 0,7 4 0 16,12-2-146-1,12 2-334-15,5-1-180 0,19-6 185 16</inkml:trace>
  <inkml:trace contextRef="#ctx0" brushRef="#br0" timeOffset="-149255.48">33004 17609 16 0,'0'0'43'0,"0"0"14"0,0 0-2 16,0 0 15 0,9-78 15-16,-7 70 87 0,-2 5 52 15,1 3 200-15,-1 0-64 16,0 0-80-16,0 0-84 15,0 0-167-15,-10 13-29 16,-20 15 0-16,-15 10 36 16,-14 8-36-16,-5 4 0 15,-1-2 0-15,4-1 0 16,12-7 0-16,7-1 0 16,12-9 0-16,9-3 0 15,6-8 0-15,9-8 0 16,6-7 0-16,0-3 0 0,5-1 0 15,29 0 0-15,18 0 0 16,13 0 0-16,6 0 0 16,1 0 0-16,-5-1 0 15,-1-4 0-15,-8-1 0 16,-7 2 0-16,-2-5 0 16,-6 2 0-16,0 0 0 15,-5 3 0-15,-7-2 0 16,-10 3 0-16,-5 0 0 15,-2 0 0-15,-7-1 0 16,1 2 0-16,-5 2 0 16,0-2 0-16,1 2 0 0,-4 0 0 15,0 0 0-15,0-3 0 16,0-1 0-16,0-3 0 16,0-2 0-16,0-3 0 15,0 1 0-15,0-5 0 16,-4 3 0-16,1 2 0 15,1 3 0-15,1 0 0 16,-1 5 0-16,1 0 0 16,1 3 0-16,0 0 0 15,0 0 0-15,0 6 0 16,0 20 0-16,0 14 0 16,0 7 0-16,0 12 0 15,0 0 0-15,9 4 0 0,10 5 0 16,2 0 0-16,-2-6 0 15,-1-10 0-15,-4-13 0 16,-3-14 0-16,-5-13 0 16,-3-4 0-16,-1-8 0 15,-2 0 0-15,0 0 0 16,0 0 0-16,0 0 0 16,0 0 0-16,0 0 0 15,-5-6 0-15,-8-8 0 16,-12-9 0-16,-8-8-1302 15,1-7 722-15</inkml:trace>
  <inkml:trace contextRef="#ctx0" brushRef="#br0" timeOffset="-148507.06">33110 17711 97 0,'0'0'57'0,"0"0"22"15,0 0 8-15,0 0 61 16,0 0 76-16,0 0 82 0,0-66-108 16,0 66-170-16,-7 20-23 15,-17 10-5-15,-15 11 103 16,-15 6 44-16,-13 3 30 15,-9 3-87-15,-1-3-27 16,5-5 6-16,15-8-40 16,21-13-12-16,17-11-17 15,15-8-5-15,4-5-13 16,9 1-11-16,31-1 29 16,21 2 99-16,14-2-23 15,5 0-76-15,1 0 0 16,-1 0 0-16,6 0 0 15,-3 0 0-15,0 0 0 16,-8-2 0-16,-15-1-47 16,-14-3-17-16,-19 1 23 0,-11-4 41 15,-7-3 29-15,-2-4 18 16,-3-3 5-16,-4-2-28 16,0-3-24-16,0 4 0 15,0-7 0-15,-5 8 0 16,-5 2 0-16,-1 3 0 15,1 0 0-15,1 5 0 16,1 2 0-16,5 4 0 16,0 3 0-16,3 0 0 15,-1 0 0-15,-4 3 0 16,-3 16 0-16,-4 12 0 16,1 11 0-16,2 12 0 15,3 5 0-15,6 11 0 16,0 12 0-16,0 4 0 0,0 3 0 15,0-6 0-15,0-11 0 16,5-19 0-16,-4-15 0 16,-1-17 0-16,2-13 0 15,-2-6 0-15,0-2 0 16,0 0 0-16,1 0 0 16,-1 0 0-16,0 0 0 15,0-13 0-15,0-5 0 16,0-3 0-16,-9-3 0 15,-7-2-1750-15</inkml:trace>
  <inkml:trace contextRef="#ctx0" brushRef="#br0" timeOffset="-142810.25">25646 13119 23 0,'0'0'43'15,"0"0"-10"-15,0 0 5 16,25-90-8-16,-20 70 3 16,-1 0-6-16,-1 4 3 15,-1 5 6-15,-1 3 14 16,1 5 12-16,-2 2 13 15,0 1-10-15,0 0-20 16,0 0-21-16,0 0-16 16,0 0-6-16,0 0 3 15,0 4-3-15,-8 9 7 16,-2 7 33-16,-5 3 3 0,-3 4 16 16,3 4-4-1,-3 1-6-15,0 1 2 0,-1 2 32 16,1-3-30-16,-3 1 11 15,0 2 3-15,5-3-10 16,0-2-15-16,3 2 39 16,2-3-46-16,2 1 17 15,0-3-10-15,1-3 27 16,-1-6-48-16,5-1-12 16,-2-2 12-16,0 1 16 15,-3-1-28-15,2 1 6 16,-3-2 12-16,3-2 0 15,0-6-1-15,5-2-10 16,1-2-7-16,1-2 6 0,0 0-5 16,0 0-6-16,0 1-6 15,0 1-12-15,0 1 12 16,0-2-6-16,0 0 12 16,0-1 6-16,0 0-1 15,17 0-11-15,16 0 0 16,18 0 35-16,10 0-12 15,0-4-23-15,2 0 6 16,-3-2-6-16,-3 0-46 16,-5-4-12-16,-6 1-23 15,-7-1 41-15,-5 2 6 16,-3-2 17-16,-5 1 1 16,-7 0 10-16,-4 3 6 15,-4-3 17-15,-3 3-6 16,-3-1 6-16,-1 1 0 0,-1-1-11 15,0 0 11-15,-1 0-12 16,-1 0 1-16,-1-1-6 16,0 1 12-16,0 0 11 15,0 0-12-15,0 0-5 16,0 0 11-16,0 3 12 16,0 1 0-16,0 3-6 15,-1 0 12-15,1 0-35 16,-3 0-24-16,0 4-5 15,-3 16-28-15,0 11 57 16,-3 8 23-16,3 11 0 16,0 6 29-16,1 6-17 0,1-1-1 15,0-4-10 1,2-4-6-16,1-9-18 0,-1-9 0 16,2-7 0-16,-1-9 0 15,1-8 0-15,0-5 0 16,0-5 0-16,0-1 0 15,0 0 0-15,0 0 0 16,0 0 0-16,0 0 0 16,0-7 0-16,0-4 0 15,0-5 0-15,1-2-769 16,17-9-118-16,10-10 598 16</inkml:trace>
  <inkml:trace contextRef="#ctx0" brushRef="#br0" timeOffset="-140810.52">26889 12177 3 0,'0'0'41'16,"0"0"-14"-16,0 0-1 15,0 0 1-15,0 0-10 16,0 0 8-16,-11 16 4 15,7-10-4-15,-2-1 5 16,0 0-4-16,2-2 8 0,1-1 6 16,1-2 0-16,2 0 0 15,0 0 28-15,-3 0 29 16,0-5 46-16,0-11-32 16,-3-2-111-16,3 0 23 15,3 3-16-15,0 5 0 16,0 2-4-16,0 5 0 15,0 2 14-15,0 1-17 16,0 0-13-16,0 4-63 16,0 13 62-16,-1 3 14 15,-4 1 0-15,-1-2 11 16,0-2 21-16,-1-2-12 16,-1-4-3-16,4-4-4 15,1-3 7-15,0-2-13 16,1-2 27-16,2 0 28 0,-3 0 62 15,2-10 83-15,-2-5-108 16,1-5-61-16,2 2-38 16,0 4-5-16,0 3-12 15,5 4 6-15,-2 5-15 16,-2 2 16-16,1 0-22 16,2 0-30-16,-1 6 8 15,2 8 54-15,-2 2 0 16,-3 2 10-16,0 0-10 15,0-4 5-15,0-3 0 0,0-4 0 16,-2-5 9 0,1-2-4-16,1 0 26 0,-2 0 27 15,-1-1 11-15,2-13-30 16,-1-3-38-16,2 0-12 16,0 0 6-16,0 4-16 15,0 4 16-15,0 3-11 16,2 5 5-16,-2 1-10 15,0 0 0-15,0 0-84 16,1 6 24-16,1 6 56 16,-2 2 20-16,0-3-10 15,0 1 25-15,0-5-10 16,0-3 0-16,0-3-5 16,0-1 34-16,0 0-8 15,-2 0 31-15,1 0 23 0,-1-10-31 16,1-4-49-16,1-1-11 15,0-2 11-15,0-1-5 16,1-2-1-16,10 1 6 16,5 1-22-16,3 1 12 15,1 5-7-15,2 1-9 16,1 6 26-16,-1 2 0 16,2 3 0-16,0 0 0 15,-2 0-16-15,-2 8-5 16,-3 5 16-16,-3 1-11 15,-1 2 6-15,-5 2 10 16,-2 2 5-16,-3 3 5 0,-3 2-10 16,0 3 0-16,-2 3 0 15,-11 1 11-15,-6 1-1 16,-1-2 6-16,-5 0-16 16,-2-4 21-16,-1 1-21 15,-2-3 0-15,1 1-11 16,6-2 1-16,1-6 0 15,5-2-22-15,6-6 11 16,4-5-5-16,7-4-18 16,0-1 0-16,0 0 24 15,15 0-22-15,18 0-65 16,17-3 107-16,14-6 34 16,2 2-25-16,0 1-9 15,-8 2-4-15,-9 1-1 16,-6 2 1-16,-10 1 4 0,-9-1 4 15,-10 0 1-15,-10 1-5 16,-4 0 13-16,0 0-13 16,0 0-22-16,-1 0-206 15,-12 3-74-15,-4 13 69 16,-1 2 86-16,-2 0 10 16</inkml:trace>
  <inkml:trace contextRef="#ctx0" brushRef="#br0" timeOffset="-128385.78">11134 12350 0 0,'0'0'51'15,"0"0"-10"-15,-100-35 8 16,73 23-4-16,11 2 6 15,1 3 9-15,9 0 8 0,3 5 28 16,3 0-4 0,0 0-1-16,0 2-36 0,33-1-55 15,32 1 0-15,38 0 62 16,30 0-8-16,16 0 23 16,3 1-35-16,-3 16-16 15,-11 13 16-15,-17 10-42 16,-17 15 0-16,-17 24-26 15,-20 20 10-15,-10 16 16 16,-23 18 4-16,-16 1-4 16,-18 0 8-16,-8 2 3 15,-30-7 15-15,-16 1-5 16,-21 7 25-16,-17 0 92 16,-11 0-15-16,-6-7 35 15,10-18-59-15,22-13-49 16,17-18-33-16,20-18 28 0,14-15 64 15,4-10-46-15,7-9-5 16,2-10-18-16,-2-5 31 16,3-5-71-16,-3-5 0 15,-3-4 0-15,-3 0 0 16,0 0 0-16,2-3 0 16,5-8 0-16,1 0 0 15,4-2-94-15,9-1-695 16,0-5 27-16,17-6 486 15</inkml:trace>
  <inkml:trace contextRef="#ctx0" brushRef="#br0" timeOffset="-128099.42">11637 14068 115 0,'0'0'70'0,"0"0"7"16,0 0 23-16,0 0-54 15,-29 75 30-15,-5-9 58 16,-17 8 12-16,-7 4-4 16,-3-3 53-16,7-11-67 15,13-16-4-15,17-17-41 16,21-12-40-16,10-9 6 16,50-10 51-16,46 0 81 15,25-16 27-15,21-11-178 0,-11-2-30 16,-25 3 0-16,-28 8-134 15,-34 9-431-15,-27 9-97 16,-24 6 303-16,-20 15 188 16,-38 6 53-16</inkml:trace>
  <inkml:trace contextRef="#ctx0" brushRef="#br0" timeOffset="-127091.02">5199 16104 89 0,'0'0'52'16,"0"0"25"-16,-48-94 18 15,33 63 55-15,2 6 67 16,1 7 112-16,6 8 25 16,3 6-16-16,1 4-10 15,2 0-310-15,0 21-18 16,0 18 0-16,3 13 0 16,11 12 0-16,5 8 0 0,5 5 0 15,2 10 0 1,4 8 0-16,-2 0 0 0,-1-3 0 15,-8-8 0-15,-2-9 0 16,-6-14 0-16,-5-12 0 16,-1-17 0-16,-4-16 0 15,1-9 0-15,-2-7 0 16,0-9 0-16,0-17 0 16,-5-14 0-16,-12-9 0 15,-3-8 0-15,-5 4 0 16,-1 2 0-16,3 10 0 15,3 13 0-15,2 10 0 0,6 11 0 16,-3 7 0 0,-3 2 0-16,-10 26 0 0,-8 14 0 15,-10 5 0-15,-2 6 0 16,2 0 0-16,1-6 0 16,11-8 0-16,7-10 0 15,9-12 0-15,6-9 0 16,9-4 0-16,3-4 0 15,-4 0 0-15,1-1 0 16,3-11 0-16,0-7 0 16,3-5-1029-16,16-14 285 15</inkml:trace>
  <inkml:trace contextRef="#ctx0" brushRef="#br0" timeOffset="-125578.85">5787 16920 28 0,'0'0'35'16,"0"0"4"-16,0 0 9 16,0 0-3-16,0 0 8 15,0 0 12-15,0 0 13 16,0-79 9-16,0 73 34 15,0 2 23-15,0-2 66 16,0 5-3-16,0 0-35 16,0 1-36-16,0 0-81 15,0 0-55-15,0 0 0 16,0 0-38-16,0 12 21 16,0 4 17-16,0 2 22 15,0 7-11-15,0 3-6 16,0 2 1-16,-2 8 21 15,-1 4-5-15,0 3 22 16,0 6-16-16,-1-2 0 0,1-2-16 16,2-9 27-16,1-12-16 15,0-4 5-15,0-7 7 16,0-3-7-16,0-2 13 16,0-3 5-16,0-3 17 15,0 1-5-15,0-5-45 16,0 2-13-16,0-2 0 15,0 0 0-15,0 0 0 16,0 0 0-16,0 0 0 16,0-2 0-16,7-13-169 0,5-13-915 15,0-11 515 1</inkml:trace>
  <inkml:trace contextRef="#ctx0" brushRef="#br0" timeOffset="-125247.56">6315 16611 81 0,'0'0'44'16,"0"0"30"-16,0 0-5 16,0 0 20-16,0 0 17 15,0 0-10-15,0-24 3 16,11 18-22-16,15-1-36 16,14 0-35-16,4 1-3 15,-2 6-3-15,-8 0-32 16,-10 1-191-16,-11 20 16 15,-13 7 73-15,-7 8 24 16</inkml:trace>
  <inkml:trace contextRef="#ctx0" brushRef="#br0" timeOffset="-125097.58">6324 16901 124 0,'0'0'32'0,"0"0"34"16,91-60 35-16,-58 44-16 15,1 4-44-15,3 1-41 16,4 7-65-16,-1-3-104 16,5-3-19-16</inkml:trace>
  <inkml:trace contextRef="#ctx0" brushRef="#br0" timeOffset="-124354.43">7875 15822 68 0,'0'0'56'15,"0"0"19"-15,-3-76 5 16,-4 58 48-16,1 4 66 15,3 5 158-15,0 8 163 16,2 1-35-16,1 0-381 16,0 2-99-16,0 23 0 15,15 13 0-15,10 15 0 16,11 8 0-16,7 14 0 16,5 4 0-16,1 4 0 15,0 1 0-15,-4-13 0 16,-9-6 0-16,-8-15 0 15,-7-12 0-15,-7-11 0 0,-8-12 0 16,-2-8 0-16,-4-4 0 16,0-3 0-16,0 0 0 15,0-8 0-15,-15-16 0 16,-2-9 0-16,-8-7 0 16,-2-3 0-16,-4 1 0 15,0 2 0-15,4 12 0 16,3 8 0-16,6 16 0 15,-1 4 0-15,-7 19 0 16,-2 20 0-16,-3 12 0 16,-2 12 0-16,0 9 0 15,-4 3 0-15,-6-4 0 0,4-5 0 16,3-14 0-16,9-18 0 16,12-13 0-16,6-12 0 15,8-7 0-15,1-2 0 16,0 0 0-16,0-11 0 15,10-9 0-15,23-8-513 16,18-2-549-16,10-2 742 16</inkml:trace>
  <inkml:trace contextRef="#ctx0" brushRef="#br0" timeOffset="-124018.33">8578 16501 130 0,'0'0'62'0,"0"0"57"15,0 0 31-15,0 0-72 16,0 0-27-16,0 0 92 16,37 78-7-16,-37-32 100 15,-22 5 12-15,-9-2-24 16,-2-6-49-16,8-9 15 15,4-12-85-15,15-9-105 16,6-9 0-16,0-4 0 16,0 0 0-16,22 0 0 0,22-5 0 15,11-6 0 1,6-1 0-16,-6 1 0 16,-10 5 0-16,-7 2 0 15,-6 2-341-15,-11-3-620 0,0-5 517 16,-5-13 248-16</inkml:trace>
  <inkml:trace contextRef="#ctx0" brushRef="#br0" timeOffset="-123762.71">9352 16222 190 0,'0'0'108'0,"0"0"96"15,0 0 50-15,96-40-80 16,-51 38-98-16,1 2-27 16,-4 0-49-16,-5 10-33 15,-5 11-285-15,-15 8 4 16,-15 6 114-16,-5 2 91 15</inkml:trace>
  <inkml:trace contextRef="#ctx0" brushRef="#br0" timeOffset="-123634.78">9463 16483 83 0,'0'0'44'0,"0"0"28"16,0 0 59-16,0 0-41 16,91-42-47-16,-42 30-28 15,6 5-15-15,-1 2-70 16,-2-1-103-16,-11-4 26 15</inkml:trace>
  <inkml:trace contextRef="#ctx0" brushRef="#br0" timeOffset="-123118.28">10680 15722 15 0,'0'0'116'0,"-3"-94"-40"16,-4 54 67-16,3 8 68 16,1 7 241-16,1 10 196 15,2 8-262-15,-1 7-386 16,-1 0 0-16,2 16 0 15,0 19 0-15,0 17 0 16,11 12 0-16,0 6 0 16,0 0 0-16,-2 0 0 15,3-5 0-15,-5-10 0 16,-1-10 0-16,0-15 0 16,-3-15 0-16,-2-7 0 15,-1-8 0-15,2 0 0 0,1 0 0 16,3 0 0-1,13-5 0-15,4 2-739 0,5 1-309 16</inkml:trace>
  <inkml:trace contextRef="#ctx0" brushRef="#br0" timeOffset="-122837.58">11283 15852 124 0,'0'0'107'15,"0"0"65"-15,0 0 331 16,0 0 213-16,0 0-315 16,0 0-377-16,-6 44-24 15,-25 40 0-15,-11 17 0 0,-6 8 0 16,-3-6 0-16,-1-9 0 16,5-12 0-16,8-17 0 15,9-15 0-15,12-16 0 16,5-11 0-16,7-12 0 15,4-6 0-15,2-3 0 16,0-2 0-16,0 2-198 16,27-2-1007-16,9 0 762 15</inkml:trace>
  <inkml:trace contextRef="#ctx0" brushRef="#br0" timeOffset="-122523.33">11650 16436 116 0,'0'0'75'0,"0"0"13"16,0 0 4-16,0 0 112 15,15 131 73-15,-46-60 67 16,-15 10-12-16,-5 2-80 16,0 0-9-16,14-12-219 15,17-19-24-15,20-17 0 16,8-19 0-16,52-16 0 15,39-1 0-15,40-17 0 16,27-3 0-16,10 8 0 16,-13 4 0-16,-37 6 0 15,-45 3 0-15,-44 0 0 16,-31 0 0-16,-15 0-47 0,-34 5-729 16,-20 0 375-16,-17-5-64 15,-10 0 298-15,-8-7 31 16</inkml:trace>
  <inkml:trace contextRef="#ctx0" brushRef="#br0" timeOffset="-121407.02">12250 16758 84 0,'0'0'59'0,"0"0"26"16,0 0 9-16,-63-83 67 16,53 75 135-16,7 4 218 15,1 4 14-15,2 0-302 16,0 6-226-16,0 18 0 16,0 12 0-16,2 13 0 15,14 10 0-15,-1 9 0 16,3 5 0-16,-1 3 0 15,0-4 0-15,-3-6 0 16,-2-9 0-16,-6-12 0 16,-5-8 0-16,1-12 0 15,-2-8 0-15,0-11 0 0,0-2 0 16,0-4 0-16,0 0 0 16,0 0-226-16,-12 0-903 15,-20-10 632-15</inkml:trace>
  <inkml:trace contextRef="#ctx0" brushRef="#br0" timeOffset="-118334.79">3404 15241 0 0,'0'0'35'16,"0"0"7"-16,42-76-6 16,-33 54 3-16,-3 3 9 15,0 5 14-15,-5 3 43 16,-1 2 42-16,0 3 90 16,0 3 25-16,0-1 114 15,0 3-42-15,0 1-46 16,0 0-252-16,0 0-36 15,-1 10 0-15,-11 14 0 16,0 16 0-16,-1 12 0 16,2 12 0-16,2 11 0 15,3 10 0-15,6 4 0 0,0 7 0 16,0 2 0-16,0 9 0 16,0 10 0-16,9 1 0 15,0 8 0-15,-1 2 0 16,0 1 0-16,-3 7 0 15,-2 0 0-15,0-4 0 16,3 8 0-16,0-3 0 16,0-4 0-16,1-2 0 15,2-11 0-15,-1-6 0 16,5-4 0-16,4-7 0 16,-1-10 0-16,-1-8 0 15,3-17 0-15,-6-13 0 16,1-13 0-16,-2-14 0 15,-4-9 0-15,-2-9 0 16,-3-6 0-16,0-4 0 0,-2 0 0 16,0 0 0-16,0 0 0 15,0 0 0-15,0 0 0 16,0 0 0-16,0 0 0 16,0 0 0-16,0 0 0 15,0 0 0-15,0 0 0 16,0 0 0-16,0 0 0 15,3 0 0-15,0 0 0 16,6 0 0-16,9 1 0 16,6-1 0-16,10 0 0 15,14 0 0-15,13-5 0 16,21-8 0-16,15 3 0 0,3-1 0 16,10 5 0-16,-2-1 0 15,2 4 0-15,-1 0 0 16,3 1 0-16,12 0 0 15,10-2 0-15,15-1 0 16,11 1 0-16,16 1 0 16,6-1 0-16,11 0 0 15,3 1 0-15,3 2 0 16,-1 1 0-16,5 0 0 16,3 0 0-16,12 1 0 15,10 4 0-15,17 1 0 0,16-5 0 16,13 0 0-1,11 0 0-15,5 2 0 0,-1 1 0 16,-1 4 0-16,-9 3 0 16,-1 3 0-16,1-4 0 15,1 0 0-15,2 0 0 16,9-6 0-16,2 1 0 16,0 0 0-16,0 0 0 15,-4-1 0-15,-13 2 0 16,-10 1 0-16,-11-1 0 15,-19 2 0-15,-20-8 0 16,-21 0 0-16,-26 0 0 16,-24-5 0-16,-26-4 0 15,-25 0 0-15,-22 1 0 0,-22 1 0 16,-18 4 0-16,-16-1 0 16,-7 3 0-16,-8 0 0 15,-1 1 0-15,0 0 0 16,0 0 0-16,0 0 0 15,0 0 0-15,0 0 0 16,0 0 0-16,0-2 0 16,0-2 0-16,0-6 0 15,0-7 0-15,0-6 0 16,0-7 0-16,0 0 0 16,0-7 0-16,-1-2 0 15,-6-10 0-15,-1-4 0 16,-1-10 0-16,5-10 0 15,-2-9 0-15,0-8 0 16,6-4 0-16,-2-6 0 0,1-2 0 16,-1-5 0-16,-4-4 0 15,-1 0 0-15,-3 0 0 16,1 6 0-16,-2 2 0 16,-4-3 0-16,2-1 0 15,-2 0 0-15,4 3 0 16,1 2 0-16,1 4 0 15,0 8 0-15,0 5 0 16,-1 8 0-16,-1 8 0 16,1 1 0-16,-2 2 0 0,1 4 0 15,2 0 0-15,3 4 0 16,-1 1 0-16,3 5 0 16,1 4 0-16,-2 3 0 15,2 6 0-15,3 5 0 16,-2 3 0-16,1 8 0 15,1 0 0-15,0 1 0 16,0 1 0-16,0-2 0 16,0-1 0-16,0 2 0 15,3 2 0-15,2 3 0 16,-2 4 0-16,-2 3 0 16,1 6 0-16,-2 1 0 15,0 1 0-15,0 2 0 0,0 0 0 16,0 0 0-1,0 0 0-15,1 0 0 0,-1 0 0 16,0 0 0-16,0 0 0 16,0 0 0-16,0 0 0 15,0 0 0-15,0 0 0 16,0 0 0-16,-7 4 0 16,-6 5 0-16,-1 0 0 15,-3-1 0-15,-4 2 0 16,-5-3 0-16,-7-2 0 15,-9 0 0-15,-7-3 0 16,-8 1 0-16,-7-3 0 16,-5 1 0-16,-7 1 0 15,-5-1 0-15,-8 2 0 0,-8-3 0 16,-3 1 0-16,-6-1 0 16,-7 0 0-16,-5 0 0 15,-16 0 0-15,-11 0 0 16,-3 0 0-16,-10 0 0 15,-6 0 0-15,4 0 0 16,-1 0 0-16,3 0 0 16,1 0 0-16,-5 0 0 15,7 0 0-15,-8 0 0 16,3 0 0-16,-1 2 0 16,-4 2 0-16,2 1 0 15,0 2 0-15,-1 0 0 16,5 0 0-16,2-1 0 15,8 1 0-15,4 0 0 16,5 0 0-16,1 2 0 0,-3-2 0 16,-7 1 0-16,0 1 0 15,-3 3 0-15,-3 0 0 16,4 1 0-16,-3 3 0 16,-2-4 0-16,-1-1 0 15,0-1 0-15,2-2 0 16,3 1 0-16,-2 0 0 15,4 0 0-15,1 1 0 16,-2-2 0-16,9-1 0 16,-3-2 0-16,2-3 0 0,7 0 0 15,0-1 0 1,1-1 0-16,8 2 0 0,0 1 0 16,2-2 0-16,1 2 0 15,3 2 0-15,0-2 0 16,2 2 0-16,7-1 0 15,3-1 0-15,3 0 0 16,5 3 0-16,5-1 0 16,7 0 0-16,8 1 0 15,4-1 0-15,3 1 0 16,3-2 0-16,7 1 0 16,10-3 0-16,6-2 0 0,8 1 0 15,7-1 0-15,8 0 0 16,1 0 0-1,9 0 0-15,-3 0 0 0,-1 0 0 16,5 0 0-16,1 0 0 16,1 0 0-16,3 0 0 15,0 0 0-15,-4 0 0 16,-4 0 0-16,-1 0 0 16,-1 0 0-16,1 4 0 15,0-2 0-15,3 1 0 16,2-1 0-16,2 1 0 15,4-2 0-15,-2-1 0 16,6 0 0-16,0 0 0 16,0 0 0-16,0 0 0 15,-3 0 0-15,-2 0 0 0,-5 0 0 16,1 0 0-16,-1 0 0 16,5 0 0-16,4 0 0 15,-1 0 0-15,5 0 0 16,0 0 0-16,0 0 0 15,0 0 0-15,0 0 0 16,0 0 0-16,0 0 0 16,2 0 0-16,26 3-221 15,0 7-1278-15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02:26.2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4965 2178 56 0,'0'0'65'15,"0"0"10"-15,0 0 18 16,0 0 83-16,0 0 84 15,0 0 129-15,0 0 36 16,-2-63-40-16,2 49-262 16,0 2-123-16,0 4 0 15,0 0 0-15,0 4 0 16,0 0 0-16,0 3 0 16,0 1 0-16,0 0 0 15,0 0 0-15,-1 0 0 16,1 5 0-16,0 13 0 0,0 11 0 15,3 17 0-15,10 7 0 16,-1 5 0-16,0 6 0 16,3 2 0-16,2 0 0 15,-3-4 0-15,-3-6 0 16,2-16 0-16,-2-9 0 16,-4-11 0-16,2-10 0 15,-3-4 0-15,-3-6 0 16,6 0 0-16,3 0 0 15,7-17 0-15,7-7 0 16,2-9 0-16,6-5 0 16,-5-7 0-16,-4-2 0 15,-4 2 0-15,-5 4 0 16,-7 9 0-16,-4 3 0 0,-5 4 0 16,4 5 0-16,-4 5 0 15,0 7 0-15,0 4 0 16,0 4 0-16,0 0 0 15,0 0 0-15,0 17 0 16,0 9 0-16,3 11 0 16,3 2 0-16,0 2 0 15,3 0 0-15,4-4 0 16,1-7 0-16,4-7 0 0,0-7 0 16,3-7 0-1,-1-8 0-15,7-1 0 0,-1-10 0 16,2-13 0-16,-1-7 0 15,-6-6 0-15,-6-4 0 16,-8-2 0-16,-7-1 0 16,0 2 0-16,-7-1 0 15,-10 3 0-15,-5 4 0 16,-3 8 0-16,5 6 0 16,1 7 0-16,5 5 0 15,1 4 0-15,7 2 0 16,3 3 0-16,0 0 0 15,3 4-869-15,3 9-20 16,21-2 680-16</inkml:trace>
  <inkml:trace contextRef="#ctx0" brushRef="#br0" timeOffset="366.97">6403 2276 93 0,'0'0'128'16,"0"0"16"-16,0 0 137 16,0 0 79-16,0 0-78 15,0 0-144-15,64-27-85 16,-23 22-20-16,0 2-33 16,-2 1 0-16,-9 2-102 15,-12 0-290-15,-6 9-50 16,-8 9 183-16,-4 7 135 15,0 7 43-15,-19 1 1 16</inkml:trace>
  <inkml:trace contextRef="#ctx0" brushRef="#br0" timeOffset="544.91">6521 2532 42 0,'0'0'68'0,"0"0"42"0,0 0 38 15,0 0 98-15,0 0 82 16,0 0-51-16,18 0-174 15,10 0-56-15,7-2 20 16,-1-2-35-16,-6-1-32 16,-7 3-151-16,-6 0-324 15,-8 2 52-15,-1 0 202 16,-1-3 83-16</inkml:trace>
  <inkml:trace contextRef="#ctx0" brushRef="#br0" timeOffset="1931.83">8016 1742 53 0,'0'0'48'16,"0"0"16"-16,0 0-11 16,0 0 11-16,0 0 23 15,0 0 55-15,-12-14 7 16,10 14 3-16,2 0 12 16,0 0-26-16,0 0-8 15,0 0-5-15,0 0-4 16,0 0-17-16,0 0-14 0,0 0-11 15,5 0-39-15,26 0-40 16,24 0 0-16,26-1 46 16,22-6 6-16,9-1-52 15,9-1-34-15,-3-2 34 16,-11 4 28-16,-23-2-22 16,-26 3 0-16,-21 2 6 15,-15 1-12-15,-10 2-35 16,-7 1 12-16,-5 0-81 15,0 0-20-15,0 0-93 16,-15 0-71-16,-10 0 72 16,-11 5-19-16,-12 5-14 15,-10 2 118-15,-4 1 48 0,1 0 9 16,2 2 19 0,2-3 0-16</inkml:trace>
  <inkml:trace contextRef="#ctx0" brushRef="#br0" timeOffset="2801.57">8150 1772 14 0,'0'0'46'16,"0"0"-2"-16,0 0 2 15,0 0 3-15,-90-39 1 16,82 31 36-16,3 0 57 16,2 1 114-16,0 0 131 15,2 2 111-15,-1 2-74 0,2-2-425 16,0 4 0-16,0 1 0 15,0 0 0-15,0 0 0 16,0 0 0-16,0 0 0 16,0 0 0-16,0 0 0 15,0 3 0-15,0 14 0 16,6 5 0-16,12 13 0 16,7 8 0-16,10 5 0 15,2 7 0-15,3 3 0 16,5 2 0-16,-3-3 0 15,-2-5 0-15,2-7 0 16,-2-8 0-16,-2-6 0 16,-4-6 0-16,3-4 0 15,-10-4 0-15,-2-2 0 16,-7-7 0-16,-7-2 0 0,-5-4 0 16,-5 0 0-16,-1-1 0 15,0 1 0-15,0 3 0 16,0 8 0-16,0 10 0 15,-10 13 0-15,-14 14 0 16,-9 6 0-16,-9 6 0 16,2 2 0-16,-6 3 0 15,-1 4 0-15,-2 0 0 16,-3-2 0-16,1-9 0 16,2-6 0-16,12-7 0 15,2-11 0-15,7-5 0 16,9-8 0-16,7-9 0 0,3-7 0 15,9-4 0 1,0-3 0-16,0 0 0 0,0 0 0 16,0 0 0-16,21 0 0 15,18-3 0-15,19-4 0 16,19-1 0-16,8 1 0 16,9 1 0-16,6-1 0 15,3 1 0-15,0 3 0 16,-11-1 0-16,-8 4 0 15,-11 0 0-15,-13 0 0 16,-11 0 0-16,-14 0 0 16,-10 0 0-16,-12-3 0 15,-1-4 0-15,-4-4 0 0,-2-6 0 16,1-8 0-16,-6-7 0 16,1-5 0-16,-2-5 0 15,0 3 0-15,0 0 0 16,0 9 0-16,0 5 0 15,0 6 0-15,0 6 0 16,0 8 0-16,0 3 0 16,0 2 0-16,0 0 0 15,0 22-358-15,0 9-736 16,-10 5 741-16,-7 0 189 16</inkml:trace>
  <inkml:trace contextRef="#ctx0" brushRef="#br0" timeOffset="3452.65">8599 3979 98 0,'0'0'79'16,"0"0"29"-16,0 0 87 16,0 0 60-16,0 0 142 15,0 0-34-15,0-44-118 16,0 44-141-16,0 0-93 16,0 0-11-16,0 8-40 15,-4 10 40-15,-1 7 0 16,2 3 34-16,-1 4 82 15,2 3-64-15,2-3-22 16,0 1-30-16,0-5 0 16,0-4 0-16,3-5 0 15,6-2 0-15,0-8-59 0,3-3-206 16,2-5-89-16,2-1-36 16,0 0-30-16,1-6 150 15,-5-11 112-15</inkml:trace>
  <inkml:trace contextRef="#ctx0" brushRef="#br0" timeOffset="3800.11">8617 3776 112 0,'0'0'58'0,"0"0"26"16,0 0 1-16,0 0-10 15,0 0-22-15,0 0 35 16,0 1 59-16,0-1 57 16,0 0 95-16,0 0 163 15,0 0-82-15,0-6-380 16,0-9 0-16,-3-3 0 16,-2-1 0-16,1 1 0 15,1 4 0-15,2 1 0 16,-1 3 0-16,2 7 0 15,0-2 0-15,0 2 0 16,0 3 0-16,0 0 0 16,0 0 0-16,5 4 0 0,8 16-1161 15,4 8 641 1,-3 6 314-16,-3-3 46 0</inkml:trace>
  <inkml:trace contextRef="#ctx0" brushRef="#br0" timeOffset="4301.68">8957 3921 185 0,'0'0'96'0,"0"0"166"16,0 0 94-16,0 0 62 15,0 0-23-15,0 0-60 16,-13 4-335-16,17-4 0 15,8 0 0-15,12 0 0 16,7-1 0-16,5-2 0 16,-6 1 0-16,-12 2-140 15,-6 2-653-15,-12 18 170 16,0 5 376-16,-12 4 120 16</inkml:trace>
  <inkml:trace contextRef="#ctx0" brushRef="#br0" timeOffset="4445.38">8921 4156 84 0,'0'0'74'16,"0"0"32"-16,0 0 11 15,0 0-37-15,0 0-57 16,114-22-23-16,-73 22-77 16,0 0-70-16,-5-3 7 15</inkml:trace>
  <inkml:trace contextRef="#ctx0" brushRef="#br0" timeOffset="4738.58">9377 3912 78 0,'0'0'106'0,"0"0"70"16,0 0 197-16,0 0 310 15,0 0-52-15,0 0-631 16,14-50 0-16,-12 50 0 15,-1 13 0-15,-1 17 0 16,0 10 0-16,0 11 0 16,0-2 0-16,0-3 0 15,0-8 0-15,0-11 0 16,0-9 0-16,0-10 0 16,0-5 0-16,0-3 0 0,0 0 0 15,0 0 0-15,0-7 0 16,0-17-851-16,-6-16 17 15,-8-10 594 1</inkml:trace>
  <inkml:trace contextRef="#ctx0" brushRef="#br0" timeOffset="5569.83">8289 1224 54 0,'0'0'93'0,"0"0"-41"16,0 0 7-16,0 0 8 15,0 0 12-15,0 0-7 16,9 0-6-16,19 0-15 16,18 0 86-16,11 0 42 15,7-4-70-15,-1-11-38 16,-8-5 0-16,-7-3-2 0,-5-8-25 16,-9-1 5-16,-4-5 18 15,-9-2-46-15,-6-4 21 16,-4-6-4-16,-11-1-27 15,0 2 5-15,-2-1-5 16,-13 7 0-16,-1 8 16 16,-1 10-10-16,2 7-6 15,2 5 23-15,0 4 11 16,2 7 22-16,-5 1-67 16,-7 1-5-16,-7 23-57 0,-5 12 50 15,2 9-21 1,9 8 27-16,6 7 6 0,10 2 17 15,8 0 79-15,11-3 1 16,25-5-10-16,16-9-6 16,12-7-52-16,8-9-11 15,2-7-18-15,-2-8-123 16,-3-2-359-16,-5-1-318 16,-12-1 402-16,-13-2 205 15</inkml:trace>
  <inkml:trace contextRef="#ctx0" brushRef="#br0" timeOffset="7348.22">10078 2123 52 0,'0'0'41'0,"0"0"23"16,0 0 4-16,0 0 5 16,0 0 49-16,0 0 65 15,0 0 58-15,-27-75 90 16,24 64-5-16,1 4 14 16,1 0-158-16,1 4-186 0,0 2 0 15,0 1 0-15,0 0 0 16,0 0 0-16,0 0 0 15,0 1 0-15,0 19 0 16,9 14 0-16,13 17 0 16,5 11 0-1,1 8 0-15,1 4 0 0,-3-1 0 16,-2-6 0-16,-3-11 0 16,-1-9 0-16,-5-15 0 15,-4-12 0-15,-6-11 0 16,-2-7 0-16,-3-2 0 15,0 0 0-15,0-2 0 16,0-19 0-16,0-15 0 16,0-12 0-16,-6-6 0 0,-9 2 0 15,0 10 0-15,-1 13 0 16,4 13 0-16,1 7 0 16,-2 8 0-16,-1 1 0 15,-8 6 0-15,-8 21 0 16,-7 13 0-16,-6 8 0 15,-2 4 0-15,3-3 0 16,4-6 0-16,9-12 0 16,11-9 0-16,5-7 0 15,7-8 0-15,4-4 0 16,2-3 0-16,0 0 0 16,0 0 0-16,0-2 0 15,0-9 0-15,17-3-502 0,12-1-537 16,12 4 687-16</inkml:trace>
  <inkml:trace contextRef="#ctx0" brushRef="#br0" timeOffset="7670.58">10643 2696 163 0,'0'0'104'0,"0"0"169"15,0 0 280 1,0 0 94-16,0 0-340 0,0 0-307 16,0-21 0-16,0 37 0 15,1 10 0-15,4 7 0 16,-2 4 0-16,3-2 0 15,-1-6 0-15,-1-7 0 16,-1-8 0-16,0-7 0 16,-2-6 0-16,2-1 0 15,2 0-524-15,-2-20-310 16,-2-17 353-16</inkml:trace>
  <inkml:trace contextRef="#ctx0" brushRef="#br0" timeOffset="7927.91">10624 2283 169 0,'0'0'109'15,"0"0"77"-15,0 0 80 16,0 0 42-16,0 0 43 16,0 0 260-16,0 21-564 15,0-21-47-15,0 0 0 16,0 0 0-16,0 0 0 15,0 0 0-15,0 0 0 16,0 0 0-16,-2-6 0 0,1-1 0 16,-2 2 0-1,3 5 0-15,0 0 0 0,23 8-1603 16,16 8 1261-16</inkml:trace>
  <inkml:trace contextRef="#ctx0" brushRef="#br0" timeOffset="8934.75">11695 2062 74 0,'0'0'54'15,"0"0"30"-15,0 0 30 16,0-79 99-16,0 69 80 16,0 2 178-16,0 7 41 15,0 1-280-15,0 0-232 16,0 0 0-16,0 16 0 16,0 13 0-16,0 11 0 15,0 6 0-15,6 4 0 16,9-6 0-16,7-6 0 15,8-9 0-15,6-9 0 16,2-8 0-16,3-4 0 16,-1-8 0-16,-2 0 0 0,-1-9 0 15,-6-11 0-15,-1-5 0 16,-6-7 0-16,-5-1 0 16,-4-3 0-16,-3 0 0 15,-9 7 0-15,2 3 0 16,-5 9 0-16,0 7 0 15,0 6 0-15,0 4 0 16,0 0 0-16,0 6 0 16,0 15 0-16,0 11 0 15,0 12 0-15,0 7 0 16,0 7 0-16,0 7 0 16,0 3 0-16,-8 1 0 15,-4-4 0-15,-3-12 0 16,-4-10 0-16,4-11 0 0,-4-8 0 15,0-7 0-15,0-6 0 16,0-4 0-16,2-4 0 16,1 0 0-16,4-3 0 15,3 0 0-15,6 0-329 16,3 0-604-16,12 0 426 16,21 0 271-16</inkml:trace>
  <inkml:trace contextRef="#ctx0" brushRef="#br0" timeOffset="9231.78">12520 2621 241 0,'0'0'204'0,"0"0"330"16,0 0 216-16,0 0-432 15,0 0-318-15,0 0 0 16,0 0 0-16,0 23 0 16,0 10 0-16,0 4 0 15,0 3 0-15,0-1 0 16,0-9 0-16,0-8 0 16,0-11 0-16,1-8 0 0,4-3 0 15,2 0 0-15,2-14-557 16,0-13-323-16,-3-14 482 15</inkml:trace>
  <inkml:trace contextRef="#ctx0" brushRef="#br0" timeOffset="9445.29">12521 2324 156 0,'0'0'100'15,"0"0"186"-15,0 0 309 16,0 0 163-16,0 0-606 15,0 0-152-15,-17-1 0 16,17 1 0-16,0 0 0 0,0-2 0 16,0 1 0-1,0 1 0-15,0 0 0 0,6 0 0 16,13 0-878-16,14 0-9 16,7 3 702-16</inkml:trace>
  <inkml:trace contextRef="#ctx0" brushRef="#br0" timeOffset="10494.42">13220 2037 113 0,'0'0'65'0,"0"0"62"16,0 0 82-16,0 0 109 15,0 0 113-15,0 0-21 16,-3-50-118-16,7 50-210 16,14 18-82-16,10 7 0 15,4 7 0-15,-1 7 0 16,-1 5 0-16,-5 5 0 16,-7 5 0-16,-6 2 0 15,-9 0 0-15,-3-3 0 16,0-8 0-16,-9-11 0 15,2-13 0-15,1-11 0 16,3-8 0-16,3-2 0 16,-2-4 0-16,-1-14 0 15,2-7 0-15,1-10 0 0,0-6 0 16,3-8 0-16,18-3 0 16,9-1 0-16,7-1 0 15,0 2 0-15,2 8 0 16,-5 5 0-16,-7 7 0 15,-5 7 0-15,-8 5 0 16,-5 6 0-16,-5 6 0 16,-4 5 0-16,0 3 0 15,0 0 0-15,0 0 0 16,-13 16 0-16,-11 10 0 16,-3 11 0-16,-1 4 0 15,5 3 0-15,13-1 0 0,10 2 0 16,0 1 0-1,10-3 0-15,16-2 0 0,2-2 0 16,0-4 0-16,-5-10 0 16,1-8 0-16,-8-6 0 15,-4-4 0-15,-4-5 0 16,-1-1 0-16,-6-1 0 16,1 0 0-16,-2 0 0 15,0 0 0-15,0 0 0 16,0 0 0-16,0 0-448 15,0 0-608-15,0 0 669 16</inkml:trace>
  <inkml:trace contextRef="#ctx0" brushRef="#br0" timeOffset="11030.9">14134 2498 130 0,'0'0'73'0,"0"0"63"16,0 0 107-16,0 0 181 15,0 0 104-15,0 0-15 16,5-36-513-16,-5 36 0 15,0 0 0-15,0 0 0 0,0 4 0 16,0 13 0-16,1 7 0 16,2 8 0-16,0 4 0 15,3 1 0-15,-3-4 0 16,0-3 0-16,0-7 0 16,-3-8 0-16,0-5 0 15,0-7 0-15,0-2 0 16,0-1 0-16,0 0 0 15,0 0 0-15,0 0 0 16,0-13 0-16,0-6 0 16,0-9-255-16,-9-13-1098 15,-9-13 1000-15</inkml:trace>
  <inkml:trace contextRef="#ctx0" brushRef="#br0" timeOffset="11280.97">14087 2103 88 0,'0'0'147'16,"0"0"39"-16,0 0 235 15,0 0 216-15,0 0-215 16,0 0-276-16,0 18-146 16,0-11 0-16,0-3 0 15,0-3 0-15,0 1 0 16,0-2 0-16,0 0 0 15,0 0 0-15,0 0 0 16,0 0 0-16,-2 0 0 0,-1 0 0 16,-9-7-535-16,-7-8-667 15</inkml:trace>
  <inkml:trace contextRef="#ctx0" brushRef="#br0" timeOffset="12085.47">13170 1560 60 0,'0'0'34'0,"0"0"15"16,0 0-10-16,0 0 5 16,0 0-4-16,0 0 6 15,-52 0 7-15,46 0 23 16,2 0 23-16,-5 0 1 15,6 0 0-15,0 0-5 16,-3 3 0-16,1 3-7 16,1-2-13-16,2-1 1 15,2-2-6-15,0-1 3 16,0 0 36-16,8 0 92 16,28 0-83-16,23 0-55 15,25 0 6-15,13-4-69 0,-3 2-5 16,-11 2 5-1,-16-1 0-15,-19-2 0 0,-18 2-6 16,-17-1-6-16,-8 2 12 16,-5 0 0-16,0 0 0 15,0 0 0-15,0 0-28 16,-13 0-13-16,-10 0-4 16,-14 0 22-16,-12 0 17 15,-9 0 6-15,-5 0 29 16,3 0-12-16,4 0-12 15,5 0 7-15,3 0 11 16,6 0 34-16,5 0 7 16,10 0 5-16,6 0-4 15,8 0-65-15,8 0 0 0,5 0 0 16,0 0 0-16,0 0 0 16,24 0 0-16,31 0-448 15,20-1-657-15,4-16 708 16</inkml:trace>
  <inkml:trace contextRef="#ctx0" brushRef="#br0" timeOffset="21041.74">6633 5925 1 0,'0'0'112'15,"0"0"-57"-15,0 0 33 16,0 0 30-16,0 0 42 16,0 0 46-16,0 0 33 15,0 0-31-15,-3-2 0 16,3 1-26-16,0 1 39 16,0-1-48-16,0 0-97 15,6-5-76-15,18-1 0 0,10 0 0 16,11-2 0-1,1 3 0-15,0 2 0 0,-7 1 0 16,-6 3 0-16,-5 0-65 16,-4 0-619-16,-2 0-26 15,-11 14 394-15,-11 11 165 16</inkml:trace>
  <inkml:trace contextRef="#ctx0" brushRef="#br0" timeOffset="21268.14">6630 6281 95 0,'0'0'31'15,"0"0"20"-15,0 0 52 0,0 0 30 16,0 0 27-16,0 0 49 16,21 3 11-16,10-9-21 15,9-4 36-15,6-2-94 16,-4 1-102-16,-7 6-39 15,-13 3-66-15,0 2-391 16,-7 0-78-16,0 2 255 16,2 3 111-16</inkml:trace>
  <inkml:trace contextRef="#ctx0" brushRef="#br0" timeOffset="23478.16">8426 5631 33 0,'0'0'36'16,"0"0"10"-16,0 0 1 16,0 0 0-16,-52-84 9 0,43 60 16 15,0 3 52-15,0-2 53 16,3 5 101-16,3 5 94 16,1 3 24-16,1 4-98 15,1 5-233-15,0 1-65 16,0 0 0-16,0 0 0 15,0 0 0-15,6 16 0 16,12 12 0-16,12 15 0 16,5 11 0-16,4 13 0 15,-1 9 0-15,-1 9 0 16,-4 5 0-16,-6-7 0 16,-5-10 0-16,-1-17 0 15,-8-17 0-15,-5-17 0 16,-5-10 0-16,-3-8 0 15,0-4 0-15,0 0 0 0,0-16 0 16,0-9 0-16,-12-10 0 16,-3-9 0-16,-3-2 0 15,2 1 0-15,1 9 0 16,0 14 0-16,4 9 0 16,-4 13 0-16,-9 0 0 15,-8 20 0-15,-7 9 0 16,0 8 0-16,-1 3 0 15,-1 2 0-15,0 0 0 16,-1-3 0-16,8-6 0 16,5-9 0-16,12-10 0 15,6-9 0-15,11-3 0 0,0-2 0 16,0 0 0-16,0-3 0 16,0-9 0-16,9-4 0 15,19 2 0-15,13 0-1161 16,11 5 535-16,0 5 401 15</inkml:trace>
  <inkml:trace contextRef="#ctx0" brushRef="#br0" timeOffset="23861.56">8956 6176 200 0,'0'0'156'0,"0"0"249"16,0 0 281-16,0 0-86 16,0 0-600-16,0 0 0 15,10-51 0-15,-8 54 0 16,1 15 0-16,0 14 0 15,2 11 0-15,-2 8 0 16,-1 3 0-16,-2-2 0 16,1-6 0-16,-1-7 0 0,0-13 0 15,0-9 0-15,0-8 0 16,0-6 0-16,0-3 0 16,0 0 0-16,0 0 0 15,0-2 0-15,0-14 0 16,0-5 0-16,8-6-391 15,17-8-943-15</inkml:trace>
  <inkml:trace contextRef="#ctx0" brushRef="#br0" timeOffset="24883.21">9590 5540 84 0,'0'0'57'16,"0"0"40"-16,-26-90 42 16,16 63 106-16,1 4 213 15,4 5 106-15,2 9-161 16,2 6-403-16,-1 3 0 15,1 5 0-15,-2 22 0 16,3 12 0-16,0 9 0 16,4 3 0-16,18-3 0 0,7-5 0 15,9-7 0-15,8-10 0 16,0-6 0-16,5-11 0 16,1-9 0-16,-1 0 0 15,3-16 0-15,-7-8 0 16,-11-5 0-16,-5-4 0 15,-14-5 0-15,-2 0 0 16,-9-2 0-16,-6 2 0 16,0 4 0-16,0 9 0 15,-2 8 0-15,-2 9 0 16,1 8 0-16,0 0 0 16,-6 3 0-16,4 19 0 15,-2 10 0-15,1 13 0 16,4 6 0-16,2 7 0 15,0 4 0-15,0 5 0 0,0 2 0 16,0 1 0-16,-11 1 0 16,-9-6 0-16,1-10 0 15,-8-11 0-15,-4-9 0 16,-1-11 0-16,-1-7 0 16,5-7 0-16,1-7 0 15,6-3 0-15,5 0 0 16,5 0 0-16,8-7 0 15,3-5 0-15,24-4-1232 16,27-3 603-16</inkml:trace>
  <inkml:trace contextRef="#ctx0" brushRef="#br0" timeOffset="25206.33">10484 5971 163 0,'0'0'162'16,"0"0"399"-16,0 0 391 15,0 0-743-15,0 0-209 16,0 0 0-16,0-46 0 16,0 66 0-16,0 12 0 15,0 9 0-15,5 8 0 16,1 1 0-16,-1-4 0 0,-1 0 0 15,-1-8 0 1,2-10 0-16,-2-10 0 0,-3-11 0 16,0-5 0-16,0-2 0 15,0 0 0-15,0-16 0 16,0-11 0-16,0-5 0 16,7-4 0-16,7-3-1494 15,14 1 1018-15</inkml:trace>
  <inkml:trace contextRef="#ctx0" brushRef="#br0" timeOffset="26022.08">11179 5404 118 0,'0'0'61'15,"0"0"71"-15,0 0 47 16,0 0 143-16,0 0 95 15,0 0-101-15,61-55-205 16,-6 56 71-16,5 21 27 16,-6 11-209-16,-8 11 0 0,-15 10 0 15,-17 10 0-15,-14 3 0 16,-5 2 0-16,-26-2 0 16,-5-11 0-16,3-15 0 15,9-16 0-15,12-17 0 16,8-8 0-16,4-12 0 15,0-15 0-15,16-8 0 16,17-5 0-16,15-3 0 16,10-5 0-16,4-3 0 15,0 0 0-15,-4-1 0 16,-10 3 0-16,-9 7 0 16,-11 9 0-16,-10 6 0 15,-11 7 0-15,-5 5 0 16,-2 7 0-16,0 4 0 0,0 4 0 15,-14 0 0-15,-7 17 0 16,-4 12 0-16,1 7 0 16,6 9 0-16,9 2 0 15,9 4 0-15,0-2 0 16,0-2 0-16,12-6 0 16,3-7 0-16,-3-7 0 15,0-8 0-15,-2-7 0 16,-4-9 0-16,2-3 0 15,1 0 0-15,9 0 0 16,5 4 0-16,6 6-123 16,4-1-1303-16,1 0 1040 0</inkml:trace>
  <inkml:trace contextRef="#ctx0" brushRef="#br0" timeOffset="26275.41">12174 5785 65 0,'0'0'167'0,"0"0"164"16,0 0 522-16,0 0-222 15,0 0-631-15,0 0 0 16,21 24 0-16,-14 17 0 16,-1 3 0-16,-2 0 0 15,-1-6 0-15,-1-9 0 16,-2-11 0-16,0-7 0 15,0-10 0-15,0-1 0 0,0-4 0 16,0-17 0-16,0-13 0 16,-7-15-1224-16,-10-13 562 15</inkml:trace>
  <inkml:trace contextRef="#ctx0" brushRef="#br0" timeOffset="26719.53">11261 4995 58 0,'0'0'39'0,"0"0"14"16,-91 0 0-16,65 0 3 16,7 0 7-16,7 0 22 15,4 0 34-15,4 0 26 16,4 0 4-16,0 0-1 16,0 0-11-16,6 0-64 15,31 0-27-15,32 0 93 16,30 0 142-16,14-7-196 15,-1 1 7-15,-20 3-23 0,-22-1-23 16,-26 3 23-16,-20-2-27 16,-15 3-42-1,-9 0 0-15,0 0 0 0,0 0 0 16,-5 0 0-16,-12 0 0 16,-3 0-18-16,-4 10-179 15,4 2-272-15,1 4-282 16,7-3 366-16</inkml:trace>
  <inkml:trace contextRef="#ctx0" brushRef="#br0" timeOffset="27454.27">13220 5342 91 0,'0'0'52'0,"0"0"40"16,0-72 58-16,0 54 77 15,0 7 191-15,0 5 118 16,0 6-55-16,0 0-481 16,0 10 0-16,0 24 0 15,0 15 0-15,8 15 0 16,1 8 0-16,-1 4 0 0,3 1 0 15,2-6 0 1,-3-6 0-16,2-10 0 0,-4-13 0 16,-2-12 0-16,-2-16 0 15,-2-11 0-15,-2-3 0 16,0-2 0-16,0-11 0 16,-2-4-595-16,-17-7-473 15,-10-2 779-15</inkml:trace>
  <inkml:trace contextRef="#ctx0" brushRef="#br0" timeOffset="27661.9">12924 5641 121 0,'0'0'28'15,"135"-26"43"-15,-25 8-12 16,17-5-13-16,1-1-15 15,-16 4-19-15,-25 3-8 16,-34 7-4-16,-29 7-5 16,-15 3-32-16,-9 0-55 15,0 2-5-15,-1 5-20 16</inkml:trace>
  <inkml:trace contextRef="#ctx0" brushRef="#br0" timeOffset="28509.14">14352 5277 84 0,'0'0'57'15,"0"0"27"-15,0 0 22 16,0-72 50-16,0 62 90 16,0 3 72-16,0 3 31 15,-1 2-60-15,1 2-36 0,-2 0-148 16,2 0-105 0,-3 0 0-16,3 0 0 0,0 0 0 15,0 0 0-15,0 0 0 16,0 0 0-16,0 0 0 15,0 0 0-15,0 0 0 16,0 0 0-16,0 0 0 16,0 0 0-16,0 0 0 15,0-1 0-15,0 1 0 16,0-3 0-16,0-1 0 16,-2-2 0-16,-2-3 0 15,-2-2 0-15,0-2 0 16,0-1 0-16,2 1 0 0,-2 0 0 15,1 3 0-15,1 2 0 16,1 2 0-16,3 2 0 16,0 3 0-16,-2-1 0 15,2 2 0-15,0 0 0 16,0 0 0-16,0 21 0 16,0 16 0-16,15 16 0 15,9 14 0-15,10 7 0 16,8 2 0-16,3 0 0 15,3 0 0-15,-8-7 0 16,-7-7 0-16,-5-11 0 16,-8-12 0-16,-8-16 0 0,-8-11 0 15,0-7 0-15,-4-5 0 16,0-3 0-16,0-15 0 16,-7-11 0-16,-8-4 0 15,-6-5 0-15,3 1 0 16,-3 6 0-16,2 8 0 15,4 9 0-15,-4 10 0 16,1 4 0-16,-8 0 0 16,-7 17 0-16,-2 7 0 15,-7 6 0-15,3 3 0 16,3 4 0-16,3 0 0 16,5-2 0-16,7-8 0 0,9-10 0 15,6-6 0 1,4-9 0-16,2-2 0 15,0 0 0-15,0 0 0 0,26 0-562 16,13-2-598-16,13-3 876 16</inkml:trace>
  <inkml:trace contextRef="#ctx0" brushRef="#br0" timeOffset="28872.62">14812 5729 151 0,'0'0'97'15,"0"0"44"-15,0 0-1 16,0 0-16-16,84-22-19 16,-68 28 9-16,-3 13-44 0,-9 9-21 15,-4 6 3-15,0 8 6 16,-16 0 42-16,-8-3 26 15,5-9 15-15,2-10 7 16,10-9-1-16,5-3-32 16,2-3-45-16,6 0 16 15,15 3-73-15,9-2-13 16,9-5 0-16,3-1 0 16,2 0 0-16,-3 0 0 15,-7-11 0-15,-6 4 0 16,-7-2 0-16,-7 1-562 0,-7-2-318 15,-7-4 503 1,0-10 164-16</inkml:trace>
  <inkml:trace contextRef="#ctx0" brushRef="#br0" timeOffset="29652.54">15498 5174 126 0,'0'0'76'0,"0"0"90"15,-9-92 95-15,9 70 190 0,0 7 198 16,-2 7-331-16,1 7-318 16,-1 1 0-16,1 0 0 15,-1 14 0-15,2 15 0 16,0 14 0-16,0 6 0 16,2 3 0-16,18-5 0 15,9-7 0-15,10-8 0 16,3-9 0-16,3-12 0 15,2-9 0-15,-3-2 0 16,-3-12 0-16,-7-12 0 16,-7-7 0-16,-5-6 0 15,-9-2 0-15,-4-3 0 0,-6-2 0 16,-3 4 0-16,0 5 0 16,0 10 0-16,0 8 0 15,0 8 0-15,0 8 0 16,0 1 0-16,0 0 0 15,0 10 0-15,3 17 0 16,13 11 0-16,2 7 0 16,4 6 0-16,-1 1 0 15,-7 3 0-15,-6 3 0 16,-8 0 0-16,0-2 0 16,-20-3 0-16,-6-3 0 15,0-10 0-15,2-9 0 16,3-13 0-16,3-7 0 0,6-7 0 15,0-1 0-15,3-3 0 16,1 2 0-16,5-2 0 16,3 0-1102-16,13 0 422 15</inkml:trace>
  <inkml:trace contextRef="#ctx0" brushRef="#br0" timeOffset="29987.78">16444 5631 121 0,'0'0'78'16,"0"0"22"-16,0 0 6 0,0 0-14 16,0 0-18-16,0 0-7 15,58 95 30-15,-79-43 33 16,-18 6 110-16,-8-2 60 15,6-7 41-15,11-16-40 16,17-16-301-16,11-10 0 16,2-7 0-16,11 0 0 15,23 0 0-15,17 0 0 16,8-7 0-16,1-6 0 16,-9 0 0-16,-6 0 0 15,-13 0 0-15,-5 5 0 16,-9 0 0-16,-4 3-642 0,-7-5-392 15,-4-10 757-15</inkml:trace>
  <inkml:trace contextRef="#ctx0" brushRef="#br0" timeOffset="30818.15">17214 5068 154 0,'0'0'76'15,"0"0"104"-15,0 0 94 16,0 0 192-16,0 0-104 16,0 0-145-16,53-22-183 15,-2 49 75-15,9 11 66 16,-8 8-175-16,-15 11 0 16,-14 5 0-16,-17 4 0 15,-6 2 0-15,-20-3 0 16,-12-6 0-16,-4-11 0 15,3-14 0-15,11-16 0 16,11-11 0-16,9-7 0 16,2 0 0-16,0-10 0 0,5-12 0 15,11-10 0-15,5-7 0 16,11-3 0-16,5-7 0 16,3-2 0-16,2-3 0 15,-1 1 0-15,-2 3 0 16,-7 8 0-16,-9 6 0 15,-7 9 0-15,-9 7 0 16,-4 5 0-16,-3 7 0 16,0 5 0-16,0 3 0 15,0 0 0-15,-10 9 0 16,-14 18 0-16,-6 10 0 16,0 12 0-16,7 1 0 15,9 3 0-15,9-4 0 16,5-2 0-16,6-2 0 15,17-4 0-15,3-5 0 0,6-5 0 16,-1-7 0-16,2-4 0 16,3-6 0-16,-2-7 0 15,-1 0 0-15,0-2 0 16,-5-1-71-16,-3-4-1370 16,-4 0 997-16</inkml:trace>
  <inkml:trace contextRef="#ctx0" brushRef="#br0" timeOffset="31141.81">18110 5532 156 0,'0'0'136'0,"0"0"135"15,0 0 126-15,91-19-99 16,-76 24-109-16,-6 17-81 15,-9 8 10-15,0 6-34 16,-28 8 43-16,-17 8 6 16,-3-2-103-16,5-8-30 15,13-11 0-15,18-14 0 16,12-12 0-16,0-5 0 16,24 0 0-16,23 0 0 15,11-4 0-15,7-7 0 0,-10-1 0 16,-9-3 0-1,-8 1 0-15,-10-2 0 16,-6 0 0-16,-9-7-595 0,-10-7-386 16,-3-13 654-16</inkml:trace>
  <inkml:trace contextRef="#ctx0" brushRef="#br0" timeOffset="31511.53">17256 4685 61 0,'0'0'84'0,"0"0"-4"16,0 0 51-16,0 0 105 16,0 0 136-16,0 0 38 15,138-44-140-15,-19 28-162 16,8 4 70-16,-15 1-61 16,-30 3-117-16,-34 4 0 15,-30 3 0-15,-16 1 0 16,-2 0 0-16,0 0 0 0,-16 5 0 15,-7 12-324-15,-10 10-361 16,-2-1 19-16,1-1 444 16</inkml:trace>
  <inkml:trace contextRef="#ctx0" brushRef="#br0" timeOffset="32516.74">6751 8663 8 0,'0'0'124'0,"0"0"-53"0,0 0 36 16,0 0 69-1,0 0 50-15,0 0 96 0,-6-3 7 16,12-1-104-16,13-1-67 16,12-1-112-16,10 3-12 15,9 0-11-15,4 3-23 16,-5 0-5-16,-8 0-41 15,-7 3-449-15,-15 12-179 16,-11 6 317-16,-8 7 209 16,-11 4 47-16</inkml:trace>
  <inkml:trace contextRef="#ctx0" brushRef="#br0" timeOffset="32686.34">6803 8924 4 0,'0'0'59'0,"0"0"-22"0,0 0 4 16,0 0 15-16,0 0 46 15,86 16 113-15,-41-16 136 16,0-7 153-16,-8-2-150 16,-7-1-199-16,-9 3-132 15,-6 3-23-15,-3 2-427 16,4 2-440-16,-2 0 440 16</inkml:trace>
  <inkml:trace contextRef="#ctx0" brushRef="#br0" timeOffset="37089.05">8705 8025 115 0,'0'0'63'15,"0"0"41"-15,0 0 61 16,0 0 57-16,0 0 122 16,0 0 48-16,0 0-158 15,0-41-161-15,0 41-73 0,1 17-107 16,4 11 107-16,4 13 118 16,-1 6 95-16,0 2-102 15,1 5-111-15,0 1 0 16,0-4 0-16,2 2 0 15,-7-8 0-15,1-10 0 16,-4-9 0-16,-1-11 0 16,0-9 0-16,0-4 0 15,0-2 0-15,0 0 0 16,0 0 0-16,0 0 0 16,0-8 0-16,0 0 0 15,0 4-105-15,2 4-1175 0,9 0 774 16</inkml:trace>
  <inkml:trace contextRef="#ctx0" brushRef="#br0" timeOffset="37434.28">9200 8548 178 0,'0'0'153'0,"0"0"220"16,0 0 245-16,0 0 25 16,0 0-561-16,0 0-82 0,3 5 0 15,-23 42 0 1,-10 14 0-16,-11 10 0 0,-8 5 0 16,-7 1 0-16,2-2 0 15,0-6 0-15,12-10 0 16,5-13 0-16,11-11 0 15,10-12 0-15,7-12 0 16,6-7 0-16,3-4 0 16,0 0 0-16,0 0 0 15,0 0 0-15,3 0 0 16,18-4-860-16,9-7-7 16,12-4 649-16</inkml:trace>
  <inkml:trace contextRef="#ctx0" brushRef="#br0" timeOffset="37961.85">9332 9080 95 0,'0'0'151'16,"0"0"28"-16,0 0 372 15,0 0 236-15,0 0-503 16,0 0-284-16,-9-70 0 15,9 81 0-15,-2 16 0 16,-1 11 0-16,-1 7 0 16,1 3 0-16,3-3 0 15,0-4 0-15,0-10 0 0,12-10 0 16,7-9 0-16,10-10 0 16,5-2 0-16,3 0 0 15,-1-15 0-15,-5-7 0 16,-1-4 0-16,-5-4 0 15,-4 0 0-15,-3 3 0 16,-6 4 0-16,-4 7 0 16,-4 5 0-16,-3 7 0 15,-1 4 0-15,0 0 0 16,0 12 0-16,0 21 0 16,3 20 0-16,-1 18 0 15,-2 9 0-15,0 7 0 0,0-1 0 16,0-7 0-16,-2-13 0 15,-1-15 0-15,2-18 0 16,-1-17 0-16,2-9 0 16,0-5 0-16,-2-2 0 15,2 0 0-15,0 0 0 16,0-3 0-16,0-11 0 16,0-6 0-16,0-1 0 15,0-9-464-15,0-7-807 16</inkml:trace>
  <inkml:trace contextRef="#ctx0" brushRef="#br0" timeOffset="40572.32">10421 7890 82 0,'0'0'41'16,"0"0"34"-16,0 0-3 16,0 0 35-16,0 0 45 15,0 0 89-15,-6-63 36 16,-6 76-256-16,-7 24 66 15,-11 22-60-15,-3 23 123 16,0 11 3-16,8 7 6 16,7 0-40-16,9-3-10 15,9-6-28-15,0-8-46 16,16-8 24-16,12-11-59 16,5-13 0-16,2-9 0 15,-4-12 0-15,-1-7 0 0,-5-10 0 16,-4-6 0-16,-3-4 0 15,-3-1 0 1,-8-2 0-16,-2 0 0 0,-4 0 0 16,-1 0 0-16,0 0 0 15,0 0 0-15,0 0 0 16,0 0 0-16,-3 0-140 16,-3-9-1240-16,2-8 970 15</inkml:trace>
  <inkml:trace contextRef="#ctx0" brushRef="#br0" timeOffset="40935.33">10910 8214 115 0,'0'0'80'0,"0"0"122"16,0-96 108-16,0 80 315 16,0 6 48-16,0 10-631 15,0 0-42-15,0 0 0 16,0 12 0-16,0 19 0 16,0 12 0-16,6 8 0 15,1 6 0-15,-2 3 0 0,4 4 0 16,-4-5 0-16,2-6 0 15,-1-12 0-15,-2-15 0 16,1-9 0-16,-2-9 0 16,-2-2 0-16,-1-2 0 15,2 1 0-15,-2 0-475 16,0 3-586-16,0-7 731 16</inkml:trace>
  <inkml:trace contextRef="#ctx0" brushRef="#br0" timeOffset="41133.81">10677 8507 47 0,'0'0'117'16,"0"0"-21"-16,0 0 33 16,0 0-5-16,0 0-47 15,139-80-9-15,-55 72-37 16,2 0-21-16,-2 4-10 15,-7 4-89-15,-14 0-162 16,-14 0 60-16,-18 0 36 16</inkml:trace>
  <inkml:trace contextRef="#ctx0" brushRef="#br0" timeOffset="41483.03">11494 8354 87 0,'0'0'73'0,"0"0"65"16,0 0 157-16,0-84 351 15,0 76 138-15,0 3-760 16,0 4-24-16,0 1 0 16,0 0 0-16,0 0 0 15,1 10 0-15,1 16 0 16,2 13 0-16,2 9 0 15,-2 3 0-15,-1 1 0 16,2-6 0-16,-4-7 0 16,2-11 0-16,0-7 0 15,-1-8 0-15,-2-5 0 0,0-3 0 16,3-4 0-16,-3 0 0 16,0-1 0-16,0 0 0 15,0 0 0-15,0 1 0 16,0-1-967-16,0 0 284 15,4-11 462-15</inkml:trace>
  <inkml:trace contextRef="#ctx0" brushRef="#br0" timeOffset="41799.65">11708 7954 128 0,'0'0'77'0,"0"0"54"15,0 0 83-15,127 18 105 16,-69 32 139-16,-4 20 13 16,-12 16-222-16,-11 13-249 15,-15 12 0-15,-14-3 0 16,-2-1 0-16,-8-11 0 15,-15-16 0-15,-3-19 0 16,3-18 0-16,0-16 0 16,-1-12 0-16,0-9 0 15,-5-4 0-15,-6-2-557 16,-5 0-553-16,-5-8 800 0</inkml:trace>
  <inkml:trace contextRef="#ctx0" brushRef="#br0" timeOffset="44995.82">12875 7879 100 0,'0'0'56'0,"0"0"28"0,0 0 34 15,0-83 56 1,0 76 58-16,0 6 76 0,0 1-141 16,0 7-167-16,-19 32-111 15,-8 29 111-15,-12 32 204 16,0 22-100-16,6 7 26 15,11 4-12-15,15-11-50 16,7-11-28-16,9-17 23 16,17-15-5-16,3-17 17 15,2-13-16-15,-4-14-59 16,-3-13 0-16,-9-8 0 16,-5-8 0-16,-6-4 0 0,-2-2 0 15,1 0 0-15,8-10 0 16,5-10 0-16,5-7-744 15,1-5-45-15,-6-4 433 16</inkml:trace>
  <inkml:trace contextRef="#ctx0" brushRef="#br0" timeOffset="45399.28">13127 8126 143 0,'0'0'50'0,"0"0"35"15,0 0 90-15,69-72 21 0,-45 72-51 16,6 6-77-16,1 18 27 16,-3 12-9-16,-7 7-32 15,-9 8-32-15,-12 5 5 16,0 6-13-16,-28 3 18 15,-14 2-5-15,-15-4-2 16,-7-8-6-16,3-15 26 16,12-12-26-16,22-14-19 15,15-9 26-15,12-5-5 16,0 0 52-16,28 0 19 16,27 0-37-16,19-2-33 15,12-1-22-15,-4 0 6 0,-10 0-6 16,-14 2 0-1,-16-2 0-15,-17 2-34 0,-16-1-281 16,-6 1-76-16,-3 1-8 16,0 0 169-16,-7-5 82 15</inkml:trace>
  <inkml:trace contextRef="#ctx0" brushRef="#br0" timeOffset="45964.11">13897 8570 235 0,'0'0'46'0,"0"0"54"0,0 0 64 16,0 0-27-16,0 0 23 16,0 0 53-16,0 4 0 15,0-4 14-15,0 0-21 16,0 0 12-16,0 0-90 15,0 0-128-15,0 0 0 16,0-2 0-16,0-2 0 16,0 0 0-16,0 3 0 15,5-2 0-15,3 1 0 16,-3 1 0-16,-2 1 0 16,-2 0 0-16,-1 0 0 0,0 0 0 15,0 0 0-15,0 0 0 16,-3 3 0-16,-6 4-76 15,-2 0-46-15,3-4-49 16,2-3 10-16,6 0 150 16,0 0 11-16,0 0 77 15,0-2-61-15,0-5-4 16,0 2-12-16,1-1 5 16,10 2 7-16,5 1-12 15,2 3 39-15,5 0-11 16,0 0-28-16,1 8 40 15,-4 8 11-15,-2 3-22 16,-6 5 0-16,-6 3 17 16,-6 1-12-16,0 1-22 15,-9-1 5-15,-14-4-11 0,-1-6-6 16,-1-4-213-16,4-7-245 16,2-2-85-16,8-5 154 15,8 0 210-15,3-12 27 16</inkml:trace>
  <inkml:trace contextRef="#ctx0" brushRef="#br0" timeOffset="46367.67">14506 8275 137 0,'0'0'65'16,"0"0"62"-16,0 0 113 16,0 0 193-16,0 0 115 15,0 0-51-15,0-35-497 16,0 35 0-16,0 0 0 16,0 0 0-16,0 0 0 15,3 19 0-15,3 9 0 16,4 10 0-16,1 6 0 15,-2 4 0-15,-1 2 0 16,0-4 0-16,-2-5 0 16,-2-7 0-16,1-10 0 0,-4-7 0 15,1-9 0 1,0-3 0-16,-2-4 0 16,0-1 0-16,0 0 0 0,0 0 0 15,0 0 0-15,0 0 0 16,0-4-24-16,0-11-1202 15,-2-2 684-15,2-3 338 16</inkml:trace>
  <inkml:trace contextRef="#ctx0" brushRef="#br0" timeOffset="46759.63">14813 7874 118 0,'0'0'52'15,"0"0"86"-15,0 0 86 16,0 0 53-16,93-20-160 15,-35 58 144-15,6 16 140 16,-6 16 58-16,-13 15-459 16,-11 8 0-16,-17 7 0 15,-17 2 0-15,0-3 0 0,-26-7 0 16,-7-14 0-16,1-16 0 16,2-17 0-16,6-15 0 15,10-14 0-15,8-10 0 16,5-6 0-16,-2 0 0 15,0 0 0-15,-6-6 0 16,-8-10-1004-16,-3-12 180 16</inkml:trace>
  <inkml:trace contextRef="#ctx0" brushRef="#br0" timeOffset="58273.21">16393 7974 147 0,'0'0'87'15,"0"0"70"-15,0 0 66 16,0 0 101-16,0 0-4 15,0 0-88-15,0 0-183 16,0-3-27-16,0 30-6 16,2 14 96-16,5 8 54 15,0 8 26-15,2 2-192 16,2 2 0-16,2-2 0 0,-1-4 0 16,1-3 0-1,-2-8 0-15,-5-6 0 0,-1-9 0 16,-4-10 0-16,-1-9 0 15,3-5 0-15,-3-4 0 16,0-1-163-16,0 0-757 16,-15 0 259-16,-15-7 372 15</inkml:trace>
  <inkml:trace contextRef="#ctx0" brushRef="#br0" timeOffset="58439.77">16217 8421 144 0,'0'0'61'16,"124"-26"26"-16,-37 13-23 15,5 0-20-15,-1 0-44 16,-6 2-11-16,-15 1-99 16,-16-1-23-16</inkml:trace>
  <inkml:trace contextRef="#ctx0" brushRef="#br0" timeOffset="61949.4">17493 7529 61 0,'0'0'47'15,"0"0"6"-15,0 0 15 16,0 0 37-16,0 0 120 15,0 0 180-15,-2-49 99 0,2 46 75 16,0 2-579-16,0 1 0 16,0 0 0-16,0 3 0 15,0 24 0-15,0 15 0 16,0 14 0-16,5 8 0 16,4 0 0-16,4 1 0 15,-3-3 0-15,-2-2 0 16,1-8 0-16,-3-7 0 15,-2-10 0-15,1-14 0 16,-4-8 0-16,1-6 0 16,-2-7 0-16,0 0 0 15,0 0 0-15,0 0 0 16,0 0 0-16,1 0 0 16,6-8 0-16,6 1-590 15,7-1-590-15</inkml:trace>
  <inkml:trace contextRef="#ctx0" brushRef="#br0" timeOffset="62255.18">18094 7998 135 0,'0'0'101'0,"0"0"221"15,0 0 515-15,0 0-185 16,0 0-652-16,0 0 0 0,-6 40 0 15,-17 23 0-15,-7 14 0 16,-6 11 0-16,-5 7 0 16,-2-2 0-16,-6 0 0 15,1-4 0-15,0-12 0 16,11-16 0 0,10-18 0-16,11-18 0 0,8-13 0 15,7-9 0-15,1-3 0 16,0 0 0-16,0 0 0 15,14 0 0-15,22-3-341 16,15-7-747-16,19-2 652 16</inkml:trace>
  <inkml:trace contextRef="#ctx0" brushRef="#br0" timeOffset="62715.09">18301 8675 141 0,'0'0'112'15,"0"0"80"-15,0 0 464 16,0 0 41-16,0 0-448 16,0 0-249-16,9 8 0 15,-5 35 0-15,3 2 0 16,5-1 0-16,4-9 0 16,4-10 0-16,2-6 0 15,2-9 0-15,1-6 0 16,2-4 0-16,1 0 0 15,1-21 0-15,-1-6 0 0,0-9 0 16,-1-6 0-16,-2 0 0 16,-4 4 0-16,-9 11 0 15,-4 10 0-15,-5 12 0 16,-3 5 0-16,0 0 0 16,0 23 0-16,1 17 0 15,2 15 0-15,-2 9 0 16,1 5 0-16,-2 3 0 15,0 0 0-15,0-3 0 16,0-5 0-16,0-11 0 16,0-16 0-16,1-16 0 15,-1-14 0-15,0-7 0 16,0 0 0-16,0-20 0 16,0-9 0-16,0-10 0 15,0 0 0-15,-1-2-595 0,-2-1-599 16</inkml:trace>
  <inkml:trace contextRef="#ctx0" brushRef="#br0" timeOffset="63439.55">19241 7742 18 0,'0'0'131'0,"0"0"-73"16,0 0 58-1,0 0 117-15,0 0 141 0,0 0-94 16,-43-34-168-16,19 83-60 16,-3 18 224-16,5 8-140 15,11 5 26-15,11-1-63 16,2-1-99-16,20-3 0 16,12-4 0-16,2-8 0 15,2-9 0-15,-1-11 0 16,-1-6 0-16,-6-12 0 15,-10-8 0-15,-7-5 0 16,-6-8 0-16,-6-3 0 16,-1 1 0-16,0-2 0 15,0 0 0-15,0 0 0 16,0 0 0-16,0 0-419 0,0 0-534 16,-4-6 474-1</inkml:trace>
  <inkml:trace contextRef="#ctx0" brushRef="#br0" timeOffset="65001.75">19507 8065 47 0,'0'0'45'16,"0"0"10"-16,0 0 14 15,0 0 5-15,0 0 21 16,0 0 28-16,0 0-2 15,0 0-28-15,8 0-18 16,22 0-23-16,15 0 75 16,15 0 38-16,7 0-18 15,0-4-25-15,-5 1-26 16,-15 1-47-16,-16 2-10 16,-17 0-34-16,-8 0-5 15,-6 0 0-15,0 0-16 0,0 0-131 16,-2 0-45-16,-6 0-95 15,-2-5-21-15,6-1-41 16,4-3 171-16</inkml:trace>
  <inkml:trace contextRef="#ctx0" brushRef="#br0" timeOffset="65316.92">20252 7870 72 0,'0'0'85'0,"0"0"58"15,0 0 197 1,0 0 383-16,0 0-39 0,0 0-684 16,4-53 0-16,-4 53 0 15,3 4 0-15,-2 15 0 16,2 8 0-16,3 8 0 16,-3 5 0-16,2 3 0 15,-1 8 0-15,-1 3 0 16,-2-6 0-16,1-9 0 15,-1-15 0-15,-1-11 0 16,0-10 0-16,2-3 0 16,-2 0 0-16,0 0 0 15,0 0 0-15,0-3 0 0,0-5 0 16,0-8 0 0,0-11-1294-16,7-14 740 0</inkml:trace>
  <inkml:trace contextRef="#ctx0" brushRef="#br0" timeOffset="65623.1">20343 7597 70 0,'0'0'84'0,"0"0"30"16,0 0 129-16,0 0 162 15,0 0-28-15,0 0-281 16,119 24 318-16,-64 27-170 15,3 9-244-15,-1 12 0 16,-8 12 0-16,-14 9 0 0,-16 7 0 16,-16 5 0-16,-3-5 0 15,-18-5 0-15,-9-14 0 16,-2-16 0-16,6-16 0 16,6-21 0-16,7-15 0 15,4-10 0-15,4-3 0 16,-2 0 0-16,-1-8 0 15,1-8-232-15,4-5-952 16,0-7 729-16</inkml:trace>
  <inkml:trace contextRef="#ctx0" brushRef="#br0" timeOffset="67085.53">21800 7453 143 0,'0'0'74'0,"0"0"62"15,0 0 84-15,0 0 116 16,0 0-1-16,0 0-247 16,-57 17-46-16,36 56 200 15,3 15 66-15,2 13-185 16,5 7-123-16,7 2 0 15,4 1 0-15,1-8 0 16,19-10 0-16,11-13 0 16,6-17 0-16,1-14 0 0,-5-11 0 15,-5-15 0-15,-6-9 0 16,-5-8 0-16,2-6 0 16,-1 0-71-16,3-4-736 15,1-16 4-15,-4-9 517 16</inkml:trace>
  <inkml:trace contextRef="#ctx0" brushRef="#br0" timeOffset="67585.05">22240 7781 152 0,'0'0'104'16,"0"0"120"-16,0 0 275 15,0 0 12-15,0 0-500 16,0 0-11-16,13 18 0 16,-13 39 0-16,-11 3 60 15,1-2-22-15,6-8-15 16,4-16-17-16,0-8-6 16,20-13 5-16,16-12 6 15,9-1 68-15,8-8-39 16,-2-12-11-16,-2-1-23 0,-6-2-6 15,-3-1 0-15,-7 1 0 16,-6 0 28-16,-6-1-5 16,-5-4-5-16,-4 3 16 15,-2 0-16-15,-5 1 110 16,-2 5-128-16,-2 10 0 16,-1 4 0-16,0 5 0 15,2 0 0-15,1 23 0 16,2 10 0-16,1 9 0 15,1 2 0-15,-1-1 0 16,-2 0 0-16,-1-4 0 16,0-1 0-16,-3-5 0 15,0-10 0-15,0-5 0 16,2-11 0-16,1-4 0 16,3-3-88-16,9 2-865 0,7 0 359 15,6 1 353 1</inkml:trace>
  <inkml:trace contextRef="#ctx0" brushRef="#br0" timeOffset="67928.48">23317 8206 219 0,'0'0'65'15,"0"0"141"-15,0 0 49 16,0 0-28-16,0 0-44 15,0 0-65-15,0-13-103 0,-1 12 9 16,-4-3 7 0,2 2-26-16,2-3 36 0,1 0 60 15,0-2 8-15,0 1 27 16,0 0 13-16,1 2-74 16,11 0-11-16,6 4-40 15,0 0-24-15,3 0 0 16,-5 7 0-16,-2 8 0 15,-5 7 0-15,-5 3 0 16,-4 3 0-16,0 1 0 16,-15-3 0-16,-9-2 0 15,-1-7-105-15,1-6-515 0,0-8-144 16,5-3 426-16</inkml:trace>
  <inkml:trace contextRef="#ctx0" brushRef="#br0" timeOffset="68415.28">23778 7722 4 0,'0'0'139'15,"25"-78"-59"-15,-8 45 71 16,1 8 72-16,3 6 103 0,4 10 24 15,9 7-106-15,8 2-167 16,6 9 7-16,-6 16 24 16,-10 6-45-16,-11 7-40 15,-16 7-5-15,-5 5 11 16,-24 3-24-16,-13-3-5 16,-5-10-17-16,6-12-12 15,11-13-74-15,13-9-22 16,9-6 125-16,3 0 34 15,0 0 114-15,0-6-108 16,7-4-28-16,11 2-1 16,7-1-11-16,5 5 0 15,5 4-5-15,-1 0 5 16,-1 3 46-16,-3 15 52 0,-5 5-85 16,-8 8-13-16,-7 6 0 15,-9 6 0-15,-1 4 0 16,-4-1 0-16,-17-5 0 15,-4-8 0-15,-2-11 0 16,2-9 0-16,3-12 0 16,5-1 0-16,0-1-448 15,5-18-630-15,8-14 723 16</inkml:trace>
  <inkml:trace contextRef="#ctx0" brushRef="#br0" timeOffset="68722.77">24606 7294 210 0,'0'0'60'16,"0"0"184"-16,94 12 107 15,-34 25 153-15,12 15 92 16,3 13-514-16,-9 11-82 15,-14 16 0-15,-22 12 0 16,-22 13 0-16,-8 11 0 16,-32 2 0-16,-14-5 0 15,-8-11 0-15,2-21 0 16,5-24 0-16,12-21 0 0,17-25 0 16,9-14 0-1,5-9 0-15,-5 0-30 0,-10-11-1545 16,-5-15 1180-1</inkml:trace>
  <inkml:trace contextRef="#ctx0" brushRef="#br0" timeOffset="70352.28">6972 11568 86 0,'0'0'42'0,"0"0"31"15,0 0 5-15,0 0 20 16,0 0 23-16,0 0 27 16,0 0-27-16,-5 0-9 15,21 0 7-15,11 0-16 16,15 0-35-16,7-4-8 16,5 1-60-16,-3 3-119 15,-8 0-338-15,-13 12 122 16,-17 17 182-16,-13 11 62 15</inkml:trace>
  <inkml:trace contextRef="#ctx0" brushRef="#br0" timeOffset="70485.92">7066 11869 28 0,'0'0'36'16,"0"0"-4"-16,0 0 31 0,0 0-5 16,0 0 22-16,88 5-17 15,-38-15-34-15,8-4-29 16,8-1-64-16,4-4-94 15,-4 1-8-15</inkml:trace>
  <inkml:trace contextRef="#ctx0" brushRef="#br0" timeOffset="74283.35">9306 11037 30 0,'0'0'70'0,"0"0"-8"16,0 0 27-16,0 0 52 15,0 0 116-15,0 0 112 16,0-40-39-16,0 40-90 15,0 0-127-15,0 20-113 16,5 9 0-16,7 12 177 16,-5 9-8-16,1 3-169 15,-2 0 0-15,-1-2 0 16,0-7 0-16,-4-2 0 0,1-7 0 16,-2-6 0-1,0-4 0-15,0-12 0 0,0-6 0 16,0-5 0-16,0-2 0 15,0 0 0-15,0 0 0 16,0 0 0-16,0 0 0 16,0 5-842-16,6 0-42 15,18 1 576-15</inkml:trace>
  <inkml:trace contextRef="#ctx0" brushRef="#br0" timeOffset="74605.5">10034 11404 159 0,'0'0'139'0,"0"0"218"16,0 0 6-16,0 0-301 16,0 0-14-16,0 0-48 15,-59 128 73-15,21-58-16 16,-12 6 17-16,-16 5 15 15,-14 1 13-15,-7 0 36 16,5-8 33-16,9-15-67 16,25-18-58-16,23-17-17 15,16-13-29-15,9-8-11 16,0-3-13-16,0 0 24 16,1 0-17-16,21 0-98 0,13-5-68 15,8-5-99-15,8-3-346 16,0 0 223-16,-2 1 200 15</inkml:trace>
  <inkml:trace contextRef="#ctx0" brushRef="#br0" timeOffset="75285.62">10131 12104 114 0,'0'0'101'16,"0"0"97"-16,0 0 206 15,0 0 313-15,0 0-204 16,0 0-513-16,0 0 0 16,8-60 0-16,-25 88 0 15,-10 11 0-15,-8 14 0 16,-4 0 0-16,5 1 0 0,7-10 0 16,12-11 0-16,12-12 0 15,3-8 0-15,10-6 0 16,25-4 0-16,14-3 0 15,6 0 0-15,6-7 0 16,0-10 0-16,-4 0 0 16,-6-1 0-16,-12 0 0 15,-12 3 0-15,-11-2 0 16,-6 5 0-16,-2 1 0 16,-5 0 0-16,-3 2 0 15,4 1 0-15,-4 3 0 16,0 2 0-16,0 3 0 0,0 0 0 15,0 0 0-15,0 4 0 16,2 14 0-16,-1 8 0 16,2 14 0-16,-1 12 0 15,2 3 0-15,-1 1 0 16,0 2 0-16,2-3 0 16,-2-7 0-16,2-11 0 15,-3-13 0-15,-1-13 0 16,-1-8 0-16,0-3 0 15,0 0 0-15,0-10 0 16,0-18 0-16,0-16 0 16,0-14 0-16,5-9-699 15,6-14-317-15,5-10 749 16</inkml:trace>
  <inkml:trace contextRef="#ctx0" brushRef="#br0" timeOffset="75946.92">11377 10696 137 0,'0'0'72'0,"0"0"68"16,0 0 118-16,0 0 144 15,0 0-306-15,0 0-87 16,-48 82 329-16,32 18-38 16,4 16-5-16,9 5-295 15,3 0 0-15,11-2 0 16,15-6 0-16,6-10 0 0,2-12 0 15,-1-12 0-15,-3-19 0 16,-8-15 0-16,-7-17 0 16,-6-12 0-16,-6-12 0 15,-2-4 0-15,4 0 0 16,4-3 0-16,6-17-794 16,-2-7-139-16,-7-2 615 15</inkml:trace>
  <inkml:trace contextRef="#ctx0" brushRef="#br0" timeOffset="76388.75">11801 11017 162 0,'0'0'82'16,"0"0"99"-16,0 0 49 15,106-41-26-15,-58 41-8 16,5 15-12-16,-5 15-54 16,-12 16-57-16,-23 17-30 15,-13 14-27-15,-37 9 11 16,-30 2 6-16,-14-1-17 0,-1-14 1 15,18-18-17-15,24-21-33 16,22-20 33-16,15-12 78 16,3-2 178-16,10 0-104 15,32 0-152-15,21-9 0 16,17 0 0-16,4-1 0 16,-5 1 0-16,-18-1 0 15,-16 2 0-15,-18 2 0 16,-17 3 0-16,-10 1 0 15,0 2 0-15,0 0-71 16,-6 0-597-16,-3 0-207 16,3 0 610-16</inkml:trace>
  <inkml:trace contextRef="#ctx0" brushRef="#br0" timeOffset="76798.86">12696 11517 135 0,'0'0'97'15,"0"0"73"-15,0 0 303 16,0 0-16-16,0 0-184 16,0 0-132-16,10-17-89 15,-10 17-52-15,0 0-41 16,-4 0 13-16,1 0 28 0,0 0 11 15,3 0 75-15,0 0 135 16,0 0-221-16,0 0 0 16,0-1 0-16,0-2 0 15,3 1 0-15,4 1 0 16,5 1 0-16,6 0 0 16,3 0 0-16,3 3 0 15,-2 10 0-15,-7 2 0 16,-4 8 0-16,-8 2 0 15,-3 3 0-15,-9 1 0 16,-12-5 0-16,-8-5 0 16,1-6 0-16,4-4 0 15,8-5-163-15,7-4-981 16,9 0 669-16,15-19 266 16</inkml:trace>
  <inkml:trace contextRef="#ctx0" brushRef="#br0" timeOffset="77167.08">13408 11025 64 0,'0'0'71'0,"0"0"27"15,0-89 49-15,0 63 95 0,0 5 127 16,0 7 223-1,0 6-128-15,0 5-464 0,0 3 0 16,0 0 0-16,0 0 0 16,0 0 0-16,0 17 0 15,3 16 0-15,7 15 0 16,4 12 0-16,-1 8 0 16,-1 0 0-16,0 3 0 15,1-6 0-15,-1-3 0 16,3-8 0-16,-1-10 0 15,-7-16 0-15,0-13 0 16,-4-12 0-16,-1-3 0 16,2-4 0-16,5-21 0 15,5-13 0-15,1-19-1467 16,1-10 920-16</inkml:trace>
  <inkml:trace contextRef="#ctx0" brushRef="#br0" timeOffset="77452.22">13827 10642 188 0,'0'0'102'16,"88"-10"300"-16,-21 15 254 16,8 29-51-16,2 19-511 15,-5 15-94-15,-9 16 0 16,-13 13 0-16,-15 5 0 0,-25 6 0 15,-10-6 0-15,-21-7 0 16,-15-11 0-16,1-19 0 16,9-21 0-16,7-18 0 15,13-17 0-15,4-9 0 16,2 0 0-16,0 0 0 16,0-17-175-16,0-12-1302 15,2-12 1109-15</inkml:trace>
  <inkml:trace contextRef="#ctx0" brushRef="#br0" timeOffset="78108.06">15808 10916 181 0,'0'0'95'0,"0"0"143"15,0-82 224-15,0 71 184 16,0 8-221-16,0 3-425 15,2 6 0-15,3 30 0 16,4 22 0-16,2 21 0 16,1 10 0-16,-3 2 0 15,1-8 0-15,4-8 0 16,1-12 0-16,-1-10 0 16,-1-15 0-16,-4-15 0 15,-3-16 0-15,2-7 0 16,6 0 0-16,2-17-1182 15,-10-5 463-15</inkml:trace>
  <inkml:trace contextRef="#ctx0" brushRef="#br0" timeOffset="78278.59">15489 11312 147 0,'0'0'109'16,"115"-34"65"-16,-18 12 131 15,23-4-46-15,18 0-130 16,7-2-129-16,5 5-34 16,7 0-415-16,-8-3 55 15,-9-11 162-15</inkml:trace>
  <inkml:trace contextRef="#ctx0" brushRef="#br0" timeOffset="81991.92">17949 10282 36 0,'0'0'63'0,"0"0"-1"16,0 0 12-16,0 0 39 15,0 0 98-15,0 0 172 16,0 0 132-16,0-54-36 16,0 54-368-16,0 0-111 15,0 7 0-15,0 15 0 16,3 13 0-16,3 15 0 0,2 5 0 15,2 5 0 1,0 1 0-16,-2-1 0 0,1-4 0 16,-3-4 0-16,-2-5 0 15,-1-7 0-15,-1-11 0 16,-2-9 0-16,1-11 0 16,-1-3 0-16,0-4 0 15,2-2 0-15,-1 0 0 16,2 0 0-16,2 0-464 15,3-2-755-15,0-1 867 16</inkml:trace>
  <inkml:trace contextRef="#ctx0" brushRef="#br0" timeOffset="82312.08">18589 10810 155 0,'0'0'90'0,"0"0"93"16,0 0 281-16,0 0 205 15,0 0-207-15,0 0-451 16,9-17 2-16,-36 70-13 16,-13 16 0-16,-11 12 0 15,-8 4 0-15,-7 0 0 0,-1-5 0 16,4-15 0-1,12-17 0-15,19-20 0 0,16-15 0 16,12-10 0-16,4-3 0 16,0 0 0-16,0 0 0 15,23 0 0-15,14 0-513 16,18 0-390-16,12 0 483 16</inkml:trace>
  <inkml:trace contextRef="#ctx0" brushRef="#br0" timeOffset="82808.75">18804 11312 227 0,'0'0'98'0,"0"0"279"16,0 0 295-16,0 0-35 15,0 0-601-15,0 0-36 16,0-33 0-16,0 65 0 15,-4 13 0-15,-5 14 0 16,0 4 0-16,4-7 0 16,3-10 0-16,2-14 0 15,8-14 0-15,20-11 0 16,13-7 0-16,8-5 0 16,3-17 0-16,-1-5 0 15,-8 3 0-15,-6-6 0 16,-7 2 0-16,-9 2 0 15,-6 2 0-15,-4 4 0 16,-8 6 0-16,-2 6 0 0,-1 4 0 16,0 4 0-16,0 0 0 15,0 0 0-15,0 19 0 16,3 14 0-16,1 16 0 16,-1 9 0-16,0 4 0 15,-1 0 0-15,-1-2 0 16,-1-1 0-16,0-7 0 15,0-6 0-15,0-9 0 16,0-13 0-16,0-10 0 16,0-8 0-16,0-5 0 15,0-1 0-15,0 0 0 16,0-4 0-16,0-22-1227 0,0-20 576 16</inkml:trace>
  <inkml:trace contextRef="#ctx0" brushRef="#br0" timeOffset="83377.47">20035 10192 113 0,'0'0'45'15,"0"0"46"-15,0 0 53 16,0 0 81-16,0 0 26 0,0 0-163 16,0-23-85-16,-9 83 13 15,3 29 330-15,4 19-1 16,2 17-41-16,18 2-228 15,16-9-76-15,10-11 0 16,2-18 0-16,-1-20 0 16,-2-15 0-16,-4-15 0 15,-9-12 0-15,-12-10 0 16,-8-7 0-16,-5-6 0 16,-5-4 0-16,0 0 0 15,0 0 0-15,0 0 0 16,0-11 0-16,0-6 0 15,-2-1 0-15,-8-2-1004 16,-1-1 253-16,2 0 461 0</inkml:trace>
  <inkml:trace contextRef="#ctx0" brushRef="#br0" timeOffset="83689.73">20426 10773 195 0,'0'0'81'0,"0"0"112"16,0 0 117-16,0 0 66 0,0 0-131 15,118 0 11-15,-35-11-109 16,2 0-8-16,-18 1-34 15,-23 5-105-15,-19 0 0 16,-16 4 0-16,-9 1 0 16,0 0 0-16,0 0 0 15,-5 0-255-15,-8 0-359 16,-2 0 50-16,2 0 198 16,11 0 153-16</inkml:trace>
  <inkml:trace contextRef="#ctx0" brushRef="#br0" timeOffset="84226.56">21287 10325 200 0,'0'0'74'16,"0"0"272"-16,0-88 292 16,0 82 80-16,0 6-647 15,-3 0-71-15,-3 25 0 16,-8 20 0-16,-4 15 0 15,-7 9 0-15,-5 2 0 16,-3-3 0-16,5-8 0 16,7-9 0-16,14-11 0 15,7-12 0-15,7-8 0 16,29-8 0-16,10-5 0 0,14-5 0 16,2-2 0-16,0 0 0 15,-9-6 0-15,-11-3-47 16,-14 2-23-16,-11 0 70 15,-10 2 12-15,-5 0-1 16,-1-1 30-16,2-1 12 16,0-6-53-16,-1-4 0 15,1-4 0-15,0-3 0 16,-2 1 0-16,1 2 0 16,0 4 0-16,-2 8 0 15,0 3 0-15,0 6 0 16,0 0 0-16,0 8 0 15,0 29 0-15,4 13 0 16,-1 20 0-16,-2 5 0 0,-1 1 0 16,0-7 0-16,0-10 0 15,0-14 0-15,0-17 0 16,0-13 0-16,0-12 0 16,0-3 0-16,0-4 0 15,12-15 0-15,16-6-71 16,11-4-1383-16,9 2 1047 15</inkml:trace>
  <inkml:trace contextRef="#ctx0" brushRef="#br0" timeOffset="84542.9">22103 11043 213 0,'0'0'72'0,"0"0"218"16,0 0 207-16,0 0-84 15,0 0-95-15,0 0-74 16,0 0-244-16,0 0 0 16,0 0 0-16,0 0 0 15,0-2 0-15,0-2 0 16,0 3 0-16,1-2 0 16,7 1 0-16,2 2 0 15,8 0 0-15,0 0 0 0,1 4 0 16,-2 11 0-1,-8 8 0-15,-9 3 0 0,0 5 0 16,-24 3 0-16,-12-4 0 16,-8-3 0-16,-3-6-590 15,2-8-487-15,10-13 777 16</inkml:trace>
  <inkml:trace contextRef="#ctx0" brushRef="#br0" timeOffset="84977.13">22521 10762 86 0,'0'0'90'16,"0"0"27"-16,0 0 74 15,0 0 0-15,108-36-66 0,-33 21-6 16,10 1 34-16,-6 3-24 16,-24 3 91-16,-22 4-30 15,-21 4-89-15,-12 0-56 16,0 0-22-16,0 0-17 16,0 0-6-16,-5 0-91 15,-8 0-204-15,1 0-182 16,-1 0-72-16,10 0 321 15</inkml:trace>
  <inkml:trace contextRef="#ctx0" brushRef="#br0" timeOffset="85642.93">23399 10337 79 0,'0'0'77'0,"0"0"24"15,-3-100 50-15,3 71 107 0,0 3 148 16,6 5 88-1,9 6-101-15,8 8-305 0,8 5-88 16,11 2 0-16,2 7 0 16,0 11 0-16,-10 6 0 15,-9 5 0-15,-10 3 0 16,-10 3 0-16,-5 7 0 16,-9 0 0-16,-18-1 0 15,-9-5 0-15,-3-5 0 16,8-8 0-16,8-9 0 15,12-7-105-15,6-6 53 16,5-1 52-16,0 0 11 16,0 0 1-16,0 0 51 15,3 0 8-15,8 0-71 16,6 0 0-16,7 0 0 0,6 0-42 16,3 2 25-16,0 12 17 15,1 2 0-15,-2 1 6 16,-6 0 11-16,-3-1-11 15,-8 1 0-15,-5 3 0 16,-4 0 12-16,-6 8-18 16,0 0 0-16,-6 2 0 15,-15 1 0-15,-9 0 0 16,-4-4 0-16,-2-5 0 16,6-6 0-16,6-8 0 15,8-2 0-15,1-5 0 16,0-1 0-16,2 0 0 15,-2 0-94-15,3 0-402 16,1 0-86-16,1-7 136 0,9-1 248 16,1-5 43-16</inkml:trace>
  <inkml:trace contextRef="#ctx0" brushRef="#br0" timeOffset="86145.59">24024 9666 101 0,'0'0'48'15,"0"0"36"-15,0 0-14 0,0 0-52 16,151 63 13-1,-65 5 114-15,2 17 88 0,-8 7 109 16,-13 5 158-16,-12 7-84 16,-19 3-357-16,-17-2-59 15,-14-6 0-15,-5-10 0 16,-15-13 0-16,-14-7 0 16,-2-13 0-16,-2-13 0 15,6-13 0-15,7-15 0 16,7-6 0-16,6-8 0 15,6-1 0-15,-4 0 0 16,-4 0 0-16,-6-9-611 16,-1-7-394-16,-2-9 723 15</inkml:trace>
  <inkml:trace contextRef="#ctx0" brushRef="#br0" timeOffset="87359.95">7441 14383 51 0,'0'0'54'0,"0"0"-13"16,0 0 16-16,0 0 3 15,0 0-1-15,0 0-4 0,6 0-10 16,26 0-18 0,13 0-3-16,7 0-14 0,-3 0-10 15,-9 0-41 1,-10 3-113-16,-13 11 24 0,-16 4 35 15</inkml:trace>
  <inkml:trace contextRef="#ctx0" brushRef="#br0" timeOffset="87494.96">7464 14598 95 0,'0'0'24'16,"0"0"27"-16,0 0 17 15,0 0-11-15,115-12-19 16,-56 2-20-16,7 0-18 15,10 1-30-15,9-5-100 0,13-6-7 16</inkml:trace>
  <inkml:trace contextRef="#ctx0" brushRef="#br0" timeOffset="88544.98">9187 13704 41 0,'0'0'42'0,"0"0"6"16,7-81 27-16,-4 61 5 15,-1 7 51-15,-2 3 57 16,1 5 130-16,-1 3 42 15,0 2 80-15,0 0-187 16,0 0-182-16,6 20-71 16,3 20 0-16,5 18 0 15,-4 9 0-15,-5 8 0 16,-5-6 0-16,0-3 0 16,0-11 0-16,0-7 0 15,0-10 0-15,0-10 0 0,3-9 0 16,-2-6 0-16,-1-6 0 15,2-4 0-15,-1-2 0 16,-1-1 0-16,2 0 0 16,-1 0 0-16,6 0-140 15,4 0-703-15,10 0 164 16,4-5 414-16</inkml:trace>
  <inkml:trace contextRef="#ctx0" brushRef="#br0" timeOffset="88869.88">9835 13902 131 0,'0'0'63'16,"0"0"55"-16,0 0 113 16,0 0-10-16,0 0-143 15,0 0-61-15,-22 30 36 16,-12 26 115-16,-9 12-29 15,-9 8 0-15,1 5-45 16,-3-4-40-16,9-6-15 16,7-14-12-16,14-12-11 15,9-18-5-15,9-8-11 0,3-12 6 16,3-2-6-16,0-5 0 16,0 0 23-16,9 0 22 15,19 0-45-15,10 0-57 16,6-5-418-16,1 5-20 15,3 0 162-15,-2 0 149 16</inkml:trace>
  <inkml:trace contextRef="#ctx0" brushRef="#br0" timeOffset="89475.92">10058 14318 110 0,'0'0'80'0,"0"0"5"16,0 0 112-16,0 0 128 16,0 0 1-16,0 0-215 15,5-24-111-15,-17 57 0 16,-5 11 15-16,-8 9 63 15,-5 4-36-15,2-5-11 16,3-10-5-16,9-12-16 16,9-12-10-16,7-12-5 15,0-3 0-15,12-3 5 0,24 0 16 16,11 0 97-16,6 0-96 16,2-6 10-16,-3-2-27 15,-7-1-22-15,-3-2-32 16,-10 6 37-16,-6-2 17 15,-8 2 22-15,-3-1 0 16,-3-3 0-16,-5-4 0 16,2-1 17-16,-5-6-11 15,-1-3 46-15,-1 2 12 16,-2 1 116-16,0 3-178 16,0 7-24-16,0 5 0 15,0 3 0-15,0 2 0 16,0 3 0-16,0 23 0 15,0 14 0-15,0 18 0 16,0 9 0-16,-3 4 0 0,-9 1 0 16,3-3 0-16,2-7 0 15,5-12 0-15,1-20 0 16,1-16 0-16,0-11 0 16,0-3 0-16,7-7 0 15,12-17-123-15,7-13-956 16,7-15 543-16,4-17 312 15</inkml:trace>
  <inkml:trace contextRef="#ctx0" brushRef="#br0" timeOffset="90645.38">11240 13274 28 0,'0'0'47'0,"0"0"-14"15,12-80 13-15,-12 64 3 16,0 7 1-16,0 8-12 16,0 1 11-16,0 0-29 15,0 0-18-15,0 0-2 16,0 0-1-16,0 0 1 15,0 0 1-15,0 0 2 16,0-3 7-16,0 2 0 16,0-1 17-16,0 1 11 0,0 1-1 15,0-4 6-15,3 0 9 16,-3-2-31-16,4 2-10 16,-2 0-9-16,-2 2 11 15,1 2-11-15,-1 0 5 16,0 0 6-16,0 0-4 15,0-2 13-15,0 2 8 16,0-1 52-16,0 1 43 16,0 0 24-16,0 0-12 15,0 0-79-15,0 5-58 16,-1 21-71-16,-17 21 71 16,-12 24 101-16,-9 22 80 15,-7 24 12-15,6 20 53 16,13 6-112-16,25 3-134 15,19-11 0-15,45-10 0 0,24-13 0 16,12-13 0-16,-1-12 0 16,-8-11 0-16,-14-11 0 15,-12-15 0-15,-17-16 0 16,-13-13 0-16,-12-11 0 16,-10-7 0-16,-6-3 0 15,-2 0 0-15,-1 0 0 16,-2 0 0-16,0 0 0 15,0 0 0-15,0 0 0 16,-5-4 0-16,-3-3-887 16,-5-3 92-16,4-7 551 15</inkml:trace>
  <inkml:trace contextRef="#ctx0" brushRef="#br0" timeOffset="93338.11">12068 13590 39 0,'0'0'14'0,"0"0"17"16,0 0-12-1,0 0-12-15,0 0 11 0,0 0-3 16,0 40-5-16,0-30 10 16,0-2-3-16,-5-3 6 15,2-3-1-15,2-2 4 16,-2 0 12-16,0-2 33 16,0-11 34-16,0-6-93 15,3-1-4-15,0 1 2 16,0 3-5-16,0 5-1 15,6 4 6-15,1 4-5 16,-1 3-5-16,0 0-16 16,2 1-2-16,-2 15 15 15,0 2 3-15,-5 2 5 0,-1 1 0 16,0-1-5-16,0-2 9 16,0-8-2-16,-3-4 1 15,-1-6 5-15,-2 0 41 16,-2-16 117-16,-1-8-86 15,-1-6-75-15,6 0-4 16,4-1 4-16,0 2 17 16,0 3-27-16,16 5 0 15,9 6-3-15,9 7-14 16,10 8 7-16,6 1 0 16,0 23 0-16,-4 10 7 0,-6 8-1 15,-13 12-2 1,-15 12 6-16,-12 7 6 0,-7 6-2 15,-28-1 2 1,-14-3-2-16,-2-3-4 0,-2-12-24 16,6-11 1-16,10-17-36 15,15-15 28-15,7-10-7 16,9-7 25-16,4 0 13 16,2-8 0-16,8-10-11 15,23-1-39-15,15 1 16 16,8 2 23-16,3 6 2 15,-2 4 9-15,-7 4 0 16,-8 2 5-16,-4 0 5 16,-9 2-3-16,-7 7 1 0,-3 1-4 15,-5 0-4-15,-3 0 0 16,-5-2 0 0,-1-2 0-16,-1-4-29 0,-1-2-118 15,4 0 8-15,5 0 19 16</inkml:trace>
  <inkml:trace contextRef="#ctx0" brushRef="#br0" timeOffset="93579.46">12772 13886 158 0,'0'0'80'16,"0"0"126"-16,0 0 147 15,0 0 213-15,0 0-114 0,0 0-279 16,31-21-138-16,14 21-11 16,10 0-24-16,0 1 0 15,-7 2-146-15,-2-1-243 16,-5-2-151-16,-8 0 115 16,-5 0 190-16,-3-5 105 15,-2-10 45-15</inkml:trace>
  <inkml:trace contextRef="#ctx0" brushRef="#br0" timeOffset="94027.14">13341 13603 77 0,'0'0'50'0,"0"0"24"15,4-103 39-15,-4 76 100 16,0 9 186-16,0 9 170 16,0 6-82-16,0 3-422 15,0 7-65-15,0 20-65 16,-4 17 65-16,-12 12 65 15,-1 7-65-15,3-3 0 16,10-8 0-16,4-6 0 16,0-14 0-16,22-10 0 15,10-6 0-15,9-12 0 16,7-4 0-16,1 0 0 16,2-13 0-16,0-6 0 15,-8-6 0-15,-4-4 0 16,-10 0 0-16,-6-2 0 0,-5 2 0 15,-6 7 0 1,-3 4 0-16,-6 5 0 0,-2 7 0 16,-1 5 0-16,0 1 0 15,0 7 0-15,0 24 0 16,3 13 0-16,0 12 0 16,0 3 0-16,2-2 0 15,1-9 0-15,2-9 0 16,-1-8 0-16,0-10 0 15,-4-5 0-15,0-9 0 16,-1-1 0-16,-2-4 0 16,4 5-408-16,3-2-493 0,5-2 416 15</inkml:trace>
  <inkml:trace contextRef="#ctx0" brushRef="#br0" timeOffset="94343.66">14331 14137 161 0,'0'0'86'0,"0"0"32"15,0 0 139-15,0 0-64 16,0 0-82-16,0 0 14 16,-1-7-75-16,-7 7 18 15,2 0 12-15,2 0-36 16,4 0 52-16,0 0 65 15,0-1 46-15,0-2-34 0,7 0-56 16,5 2-117-16,6 1 0 16,1 0 0-16,-1 1 0 15,-3 18 0-15,-7 5 0 16,-8 7 0-16,-6 6 0 16,-29 2 0-16,-9 1 0 15,-1-5-530-15,2-7-380 16,8-10 509-16</inkml:trace>
  <inkml:trace contextRef="#ctx0" brushRef="#br0" timeOffset="95008.67">15328 13484 112 0,'0'0'71'0,"0"0"31"0,0 0 48 15,0 0 109-15,0 0 188 16,0 0 85-16,-7-51-158 16,7 51-374-16,0 19 0 15,0 11 0-15,0 9 0 16,11 5 0-16,3 2 0 15,3 6 0-15,2 1 0 16,-3 2 0-16,-4-1 0 16,-2-3 0-16,-2-4 0 15,-2-2 0-15,-3-8 0 16,0-6 0-16,-2-7 0 16,-1-8 0-16,0-8 0 15,0-3 0-15,2-4 0 16,-1 0 0-16,-1-1 0 15,4 0 0-15,-1 0 0 0,5 0-341 16,6 0-997-16,5-4 1027 16</inkml:trace>
  <inkml:trace contextRef="#ctx0" brushRef="#br0" timeOffset="95571.93">16020 13914 117 0,'0'0'42'0,"0"0"76"15,0 0 68-15,0 0 91 16,0 0 143-16,0 0-30 16,31-16-85-16,26 9-189 15,16 2-40-15,2-1-76 16,-13 2 0-16,-14 0 0 15,-14 1 0-15,-11 0 0 16,-10 1 0-16,-5-1 0 16,-7 1 0-16,-1 1 0 0,0 1 0 15,0 0 0-15,0 0-244 16,0 0-647-16,0 3 286 16,0 0 402-16</inkml:trace>
  <inkml:trace contextRef="#ctx0" brushRef="#br0" timeOffset="96017.97">16678 13564 79 0,'0'0'57'0,"46"-82"29"15,-16 48 4-15,3 5 51 16,4 8 55-16,5 8-22 15,-2 11-3-15,-2 2-10 0,-6 11-129 16,-5 17-27-16,-11 9-10 16,-13 8-4-16,-3 7 0 15,-34 10 9-15,-21 0 13 16,-6-5-8-16,6-15-5 16,19-19-157-16,18-13 72 15,17-10 85-15,1 0 46 16,4-4 68-16,20-8-87 15,9-1-27-15,4 5-9 16,8 5 9-16,0 3 9 16,1 1 9-16,-4 18 5 15,-6 4 33-15,-8 7 13 16,-7 0-19-16,-9 4 18 16,-9 3 71-16,-3-3-33 0,-5 4 2 15,-18-8-28-15,-3-2-28 16,-4-10-17-16,-2-9-35 15,4-4-138-15,-2-5-239 16,2 0-232-16,6-11 152 16,10-17 258-16</inkml:trace>
  <inkml:trace contextRef="#ctx0" brushRef="#br0" timeOffset="96306.92">17527 13141 123 0,'0'0'75'16,"0"0"30"-16,113-15 21 15,-58 36 3-15,4 19 66 16,-2 14 99-16,-10 14 59 16,-11 13-7-16,-14 8-45 15,-14 4-301-15,-8 0 0 16,-3-7 0-16,-18-11 0 15,-3-17 0-15,8-20 0 16,1-15 0-16,9-14 0 16,3-5 0-16,1-4 0 0,1 0 0 15,-5 2-192-15,-7 1-840 16,-4-3 494-16,-2 0 330 16</inkml:trace>
  <inkml:trace contextRef="#ctx0" brushRef="#br0" timeOffset="98363.43">7667 16510 12 0,'0'0'50'0,"0"0"-14"16,0 0 16-16,0 0 0 15,0 0-5-15,0 0 4 16,-11 0 11-16,11 0 12 16,21 0-18-16,14-3-26 15,9-2-22-15,3 4-8 16,2 1-80-16,-9 0-100 0,-10 9 64 15,-15 5 23-15</inkml:trace>
  <inkml:trace contextRef="#ctx0" brushRef="#br0" timeOffset="98513.92">7704 16675 7 0,'0'0'74'0,"0"0"-45"15,0 0 46-15,0 0-16 16,0 0-14-16,0 0-12 15,57 0-30-15,5 0 6 16,23 0-9-16,17 0-97 16,5-16-15-16</inkml:trace>
  <inkml:trace contextRef="#ctx0" brushRef="#br0" timeOffset="98976.56">9264 15959 39 0,'0'0'61'0,"0"0"-7"16,0-94 32-16,0 74 16 15,-4 9 91-15,2 5 131 16,1 6 180-16,-2 0 5 15,3 0-334-15,-3 31-175 16,-1 24 0-16,-1 21 0 0,-1 15 0 16,3 0 0-1,2-11 0-15,1-7 0 16,0-12 0-16,0-14 0 0,0-12 0 16,0-13 0-16,0-8 0 15,0-3-352-15,16-2-555 16,11-5 429-16,9-4 274 15</inkml:trace>
  <inkml:trace contextRef="#ctx0" brushRef="#br0" timeOffset="99239.86">9849 16315 121 0,'0'0'72'16,"0"0"37"-16,0 0 165 0,0 0 141 15,0 0-143-15,0 0-198 16,-22 25-22-16,-14 32 209 16,-7 11-33-16,-9 9-59 15,-8 5-169-15,8 0 0 16,2-10 0-16,10-9 0 16,14-13 0-16,12-12 0 15,11-11 0-15,3-5-117 16,21-1-649-16,21-3 218 15,14-3 210-15,10-5 169 16</inkml:trace>
  <inkml:trace contextRef="#ctx0" brushRef="#br0" timeOffset="99705.34">10045 16881 129 0,'0'0'55'15,"0"0"38"-15,0 0 109 16,0 0 119-16,0 0-95 15,0 0-226-15,13-13-92 16,-13 57 92-16,-9 12 75 16,3 9-12-16,0 0-55 15,6-8 5-15,0-13 13 16,9-15-22-16,20-12 5 16,5-13 5-16,6-4 0 15,2-6-28-15,0-17 28 16,-5-6-10-16,-4-7-4 15,-11-6 46-15,-4 2-46 0,-6 3 39 16,-3 10 70-16,-5 8 127 16,-2 9 2-16,-1 7-23 15,-1 3-215-15,2 0 0 16,-2 21 0-16,3 16 0 16,0 14 0-16,-3 5 0 15,0 4 0-15,0-1 0 16,0-5 0-16,-3-4 0 15,0-9 0-15,0-11 0 16,0-11 0-16,1-8 0 16,2-7 0-16,0-4 0 15,0 0 0-15,0 0 0 0,0 0 0 16,0 0 0-16,0 0-453 16,0 0-390-16,0-9 409 15,5-19 260-15</inkml:trace>
  <inkml:trace contextRef="#ctx0" brushRef="#br0" timeOffset="100448.4">11429 15963 78 0,'0'0'41'0,"0"-74"4"15,0 57 12-15,-4 12-4 16,-1 5 8 0,-8 22-44-16,-8 28-12 0,-7 28 43 15,-5 23 34-15,6 11-2 16,11 5 33-16,14-1 7 16,2-6 6-16,30-10-46 15,16-11 15-15,9-13-27 16,2-15-13-16,-2-16 4 15,-9-12-15-15,-14-16-2 16,-14-7-6-16,-6-8-31 0,-9-2 16 16,-2 0 5-1,-1 0 62-15,3 0-72 0,-1-12-16 16,1-4-406-16,0-4-14 16,3-5 14-16,5-9 202 15</inkml:trace>
  <inkml:trace contextRef="#ctx0" brushRef="#br0" timeOffset="100801.13">11898 16611 138 0,'0'0'44'0,"0"0"64"16,0 0 15-16,0 0 11 16,0 0-30-16,0 0-17 15,60-9-40-15,12 3 54 16,3-2-53-16,-9 3-14 15,-20 1 36-15,-23 1-7 16,-12 3-45-16,-9 0-14 16,-2 0 1-16,0 0-5 0,0 0-232 15,0 0-151-15,0 3 99 16,6-3 91-16</inkml:trace>
  <inkml:trace contextRef="#ctx0" brushRef="#br0" timeOffset="101137.93">12560 16229 104 0,'0'0'56'16,"24"-75"39"-16,-15 51 95 16,2 9 20-16,2 11 37 15,8 4-90-15,10 12-152 16,9 22 11-16,-1 14 54 15,-9 13 19-15,-18 9 51 0,-12 9 47 16,-20 3-75-16,-27-5-10 16,-13-6-56-16,1-14 0 15,9-16-23-15,19-16 1 16,16-14-19-16,15-4-5 16,3-2 6-16,30-3 0 15,19 0 105-15,14-2-111 16,13 0 0-16,1-4 0 15,-1-5 0-15,-10 3-30 16,-12 3-665-16,-14 2-109 16,-13-2 462-16</inkml:trace>
  <inkml:trace contextRef="#ctx0" brushRef="#br0" timeOffset="101483.96">13609 16745 213 0,'0'0'126'16,"0"0"212"-16,0 0 234 15,0 0-126-15,0 0-280 16,0 0-74-16,0-11-45 16,0 11 0-16,0 0-47 15,0 0 0-15,0 0 0 16,0-1 0-16,0-1 0 0,3 0 0 15,3-3 0 1,6 1 0-16,3 0 0 0,1 4 0 16,2 0 0-16,0 0 0 15,-3 8 0-15,-5 12 0 16,-8 5 0-16,-2 5 0 16,-21 2 0-16,-12-2 0 15,-6-4 0-15,1-8-513 16,5-6-390-16,13-11 534 15,13-1 194-15</inkml:trace>
  <inkml:trace contextRef="#ctx0" brushRef="#br0" timeOffset="101694.4">14039 16448 33 0,'0'0'146'0,"0"0"5"15,0 0 114-15,83-73 46 16,-44 67 46-16,7 3-119 16,5 3-134-16,-2 0-42 15,-4 0-62-15,-1 4-45 16,-5 3-381-16,-3-1-148 16,-4-3 207-16,-9-3 189 15</inkml:trace>
  <inkml:trace contextRef="#ctx0" brushRef="#br0" timeOffset="102075.77">14761 16045 81 0,'0'0'66'15,"0"0"32"-15,33-76 20 16,-9 52 37-16,4 6 72 16,5 7-8-16,4 9 31 15,2 2-75-15,-2 22-63 0,-3 12-36 16,-10 16-14-16,-10 9 17 16,-14 11-28-16,-8 6 12 15,-29 3-23-15,-14-4 70 16,-4-12-45-16,10-17-65 15,15-16 0-15,17-16 0 16,13-6 0-16,0-6 0 16,36-2 0-16,18 0 0 15,18 0 0-15,5 0 0 16,-3-4 0-16,-8-2-408 16,-14 1-379-16,-10-7 271 15,-14-8 298-15</inkml:trace>
  <inkml:trace contextRef="#ctx0" brushRef="#br0" timeOffset="102337.43">15468 15594 92 0,'0'0'62'0,"0"0"32"16,0 0 10-16,90 7-37 15,-32 44-11-15,7 23 78 16,-2 25 63-16,-15 17 134 16,-16 12 33-16,-16 9-62 0,-13-9-163 15,-3-7-47 1,-14-13-79-16,-16-16-13 0,-4-14-13 16,-4-13-504-16,-3-12-265 15,2-10 339-15,0-13 261 16</inkml:trace>
  <inkml:trace contextRef="#ctx0" brushRef="#br0" timeOffset="102916.5">16793 16088 16 0,'0'0'72'0,"0"0"-29"16,0 0 22-16,0 0-4 0,0 0 30 15,0 0 8 1,-15-58 12-16,27 51-18 0,16 4-34 15,13 3-42-15,14 0-14 16,6 0-3-16,-1 13-79 16,-11 9-134-16,-18 7 42 15,-23 3 46-15,-11 3 7 16</inkml:trace>
  <inkml:trace contextRef="#ctx0" brushRef="#br0" timeOffset="103059.58">16870 16329 104 0,'0'0'39'0,"0"0"88"16,0 0 41-16,103-18 25 16,-47 12-81-16,3 2-67 15,7 1-45-15,3 3-21 16,2 0-240-16,1 0 10 0,-7 0 74 16</inkml:trace>
  <inkml:trace contextRef="#ctx0" brushRef="#br0" timeOffset="104819.95">18510 15580 90 0,'0'0'55'0,"0"0"18"15,0 0-2-15,0 0 28 16,0 0-26-16,-92 3-54 16,38 52 19-16,-4 16 20 15,8 19 1-15,14 12 26 16,16 7-2-16,18 10 13 16,4-2-23-16,32-3-27 15,17-2-5-15,8-10 10 16,7-8-1-16,3-13 19 15,-4-12-25-15,0-13-14 0,-9-15 25 16,-7-15-8 0,-13-9-26-16,-12-12-5 0,-10-5-16 15,-8 0-32-15,-5 0-255 16,2 0-13-16,-1-15-1 16,-2-10 25-16,0-14 102 15</inkml:trace>
  <inkml:trace contextRef="#ctx0" brushRef="#br0" timeOffset="105184.12">18934 16244 117 0,'0'0'35'16,"0"0"24"-16,0 0-5 15,0 0-7-15,0 0-7 16,0 0-9-16,124 3 102 0,-48-3-37 15,-9 0-53-15,-22-4-12 16,-25 1 10-16,-14 3-41 16,-6 0 0-16,0 0-2 15,-13 0-94-15,-3 0-80 16,-2 0-9-16,7-6 58 16</inkml:trace>
  <inkml:trace contextRef="#ctx0" brushRef="#br0" timeOffset="105555.13">19580 15594 91 0,'0'0'70'16,"0"0"55"-16,0 0 68 15,0 0 119-15,0 0 209 16,0 0-53-16,0-61-201 16,0 65-267-16,0 16 0 15,-3 6 0-15,1 9 0 16,2 7 0-16,0 7 0 16,0 10 0-16,6 6 0 15,-1 6 0-15,-2-2 0 16,-3 2 0-16,0-9 0 15,0-11 0-15,-2-13 0 16,-2-16 0-16,2-13 0 16,2-8 0-16,0-1 0 0,0 0 0 15,0 0 0-15,0 0 0 16,8 0-508-16,6-5-776 16</inkml:trace>
  <inkml:trace contextRef="#ctx0" brushRef="#br0" timeOffset="105803.12">20105 15924 95 0,'0'0'123'0,"0"0"57"0,30-86 301 16,-29 81 157-16,-1 5-150 16,0 21-488-16,-6 26 42 15,-15 24-42-15,-11 19 0 16,-13 12 0-16,-6 4 0 15,-7-1 0-15,-3-3 0 16,6-16 0-16,11-19 0 16,13-21 0-16,13-20 0 15,12-12 0-15,6-13-508 16,15-1-385-16,24-10 428 16</inkml:trace>
  <inkml:trace contextRef="#ctx0" brushRef="#br0" timeOffset="106133.14">20388 16434 191 0,'0'0'65'16,"0"0"227"-16,0 0 194 16,0 0 30-16,0 0-291 15,0 0-225-15,13 0-57 16,-32 57 57-16,-10 13 74 15,-10 0-28-15,-9 5 17 16,-1-8-40-16,6-7-5 16,7-12 11-16,13-14 5 0,13-13 8 15,10-9-42-15,3-8 0 16,31 0 0-16,26-4 0 16,23 0 0-16,16-4 0 15,-2-7 0-15,-18 0 0 16,-27 4 0-16,-26 3 0 15,-20 3-492-15,-6-2-140 16,-17-1 117-16,-14-8 224 16</inkml:trace>
  <inkml:trace contextRef="#ctx0" brushRef="#br0" timeOffset="106603.99">21133 16352 61 0,'0'0'93'16,"0"0"-9"-16,0 0 25 0,0 0-33 16,0 0-31-1,0 0-18-15,-21 13 56 0,12-8-3 16,2 0-21-16,4-5 0 16,1 0 20-16,2 0 34 15,0 0 79-15,0 0 11 16,0 0 28-16,0-6 19 15,0-6-106-15,0 2-115 16,0 3 1-16,11 1-30 16,9 6 0-16,4 0 0 15,-1 0 0-15,-4 16 0 16,-8 6 0-16,-7 1 0 16,-4 7 0-16,-4 1 0 15,-21 0 0-15,-8-4-82 16,-3-1-483-16,1-5-272 0,6-10 477 15</inkml:trace>
  <inkml:trace contextRef="#ctx0" brushRef="#br0" timeOffset="107081.95">21531 15995 153 0,'0'0'50'0,"0"0"74"16,0 0 32-1,82-65-19-15,-16 55-4 0,16 6-37 16,-3 1-11 0,-15 0 24-16,-21 3-29 0,-23-1-53 15,-11-1-22-15,-9 1 0 16,4-1-5-16,10-5-154 16,10 0-236-16,7-3 63 15,3-8 153-15</inkml:trace>
  <inkml:trace contextRef="#ctx0" brushRef="#br0" timeOffset="107364.2">22416 15326 77 0,'0'0'64'0,"12"-81"19"15,-9 56 47-15,-3 9 77 16,0 11 114-16,0 5 80 15,0 0-205-15,0 25-152 16,0 17-12-16,0 18 257 16,0 6-86-16,0 3-203 15,0 2 0-15,0-3 0 16,3-6 0-16,3-8 0 16,-2-5 0-16,-1-10 0 15,0-5 0-15,-1-9 0 16,1-4 0-16,1 1-689 0,2-4-172 15,5-6 532-15</inkml:trace>
  <inkml:trace contextRef="#ctx0" brushRef="#br0" timeOffset="107664.39">23099 15527 143 0,'0'0'42'0,"0"0"99"16,0 0 151-16,0 0 154 16,0 0-42-16,0 0-222 15,29-9-159-15,-43 55 304 16,-8 12-280-16,-7 11-47 0,-2 9 0 16,-6 9 0-16,-5 6 0 15,0-5 0-15,-4-7 0 16,3-15 0-16,5-10 0 15,9-17 0-15,8-13 0 16,10-12 0-16,8-7 0 16,3 1 0-16,0 0-735 15,15-1-66-15,8-4 465 16</inkml:trace>
  <inkml:trace contextRef="#ctx0" brushRef="#br0" timeOffset="107949.19">23341 16286 222 0,'0'0'55'15,"0"0"137"-15,0 0 198 16,0 0-206-16,0 0-113 16,0 0 11-16,-52 113 106 15,1-60 39-15,-10 2 23 16,1-5-88-16,14-10-138 15,16-10-24-15,20-14 0 16,10-10 0-16,9-3 0 0,44-1 0 16,25-1 0-1,23-1 0-15,1 0 0 0,-8 0 0 16,-9-8 0-16,-13-3-497 16,-14-8-454-16,-24-14 511 15</inkml:trace>
  <inkml:trace contextRef="#ctx0" brushRef="#br0" timeOffset="108201.54">24129 15204 152 0,'0'0'74'15,"132"-17"87"-15,-55 46 85 16,5 36 70-16,3 29 182 0,-6 31-61 15,-18 29-274-15,-19 29-163 16,-27 17 0-16,-15 3 0 16,-8-9 0-16,-16-14 0 15,-4-22 0-15,-2-25 0 16,-3-30 0-16,-6-31 0 16,-17-26 0-16,-16-29-704 15,-16-17-427-15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8:55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27157 1978 55 0,'0'0'36'15,"0"0"6"-15,0 0 6 16,0 0 7-16,0 0 12 16,0 0-12-16,0 0-6 15,-17-53 7-15,17 45 39 16,0 0-67-16,10-2 15 0,3 2-21 16,8-2-22-16,3 3 20 15,9 4-9 1,3 3 6-16,3 0 17 0,2 3-27 15,4 11-7-15,0 6 36 16,1 3-24-16,-3 6-3 16,-2 6 0-16,-1 3-6 15,-4 6 27-15,-2 5-14 16,-1 7-12-16,-2 6 63 16,-1 4-59-16,-2 11 30 15,-1 9 8-15,-5 5-9 16,-2 0 22-16,-4 4-13 0,-2 0-19 15,-2 4 69-15,-5 1-5 16,-2 0-34-16,-2 4 35 16,-3 3-54-16,0 9 12 15,0 5 0-15,-3 4 7 16,-3 4-6-16,4 1-28 16,1 0 34-16,1 1 94 15,0 0-104-15,0 1-47 16,0 4 0-16,0 5 0 15,0-1 0-15,0 6 0 16,-6-2 0-16,-2-1 0 16,2 5 0-16,0 0 0 15,0 8 0-15,3 2 0 16,-1 2 0-16,4-3 0 16,0-5 0-16,0 0 0 0,-1-2 0 15,-4 5 0-15,-1 3 0 16,-3 4 0-16,-1 0 0 15,2-5 0-15,1 0 0 16,4-3 0-16,1-1 0 16,2 3 0-16,0-4 0 15,0-1 0-15,0-6 0 16,0-5 0-16,0-6 0 16,8-6 0-16,11-2 0 15,7-3 0-15,9-4 0 16,7-8 0-16,12-7 0 15,11-11 0-15,6-8 0 16,3-12 0-16,-2-9 0 16,2-10 0-16,11-11 0 0,9-5 0 15,10-8 0-15,3-5 0 16,-3-2-24-16,-7-6-46 16,-9-3 1-16,-12-2 57 15,-15-4 12-15,-14-1 6 16,-16-2 6-16,-13-3-7 15,-11 0-5-15,-7-1-11 16,0 0-18-16,0 2 12 16,-4 4 17-16,-24 4 11 15,-16 8 12-15,-14 6 18 16,-6 5 5-16,-2 5 6 0,-2 9-16 16,-1 10-36-1,-1 6 0-15,-8 9 0 16,-2 4 0-16,-1 7 0 0,-1 4 0 15,5 7 0-15,-2 6 0 16,2 6 0-16,0 4 0 16,8 6 0-16,8 11 0 15,9 9 0-15,12 6 0 16,10 8 0-16,8 2 0 16,8-1 0-16,5 4 0 15,6 2 0-15,1 7 0 16,2 2 0-16,0 3 0 0,0 0 0 15,14-3 0-15,4 0 0 16,0 0 0-16,2 5 0 16,4-1 0-16,-1 1 0 15,2 0 0-15,1-10 0 16,-6 0 0-16,-5-2 0 16,-7 3 0-16,-8-3 0 15,0-2 0-15,-21-3 0 16,-6-7 0-16,-4-4 0 15,-4-2 0-15,-6-1 0 16,-6 1 0-16,-9-1 0 16,-10-1 0-16,-13-4 0 15,-6-7 0-15,-10-10 0 16,-2-9 0-16,6-13 0 16,8-10 0-16,10-17 0 0,12-9 0 15,7-9 0-15,2-5 0 16,-3-3 0-16,-2 3 0 15,-4-1 0-15,0-5 0 16,1-2 0-16,1-4 0 16,5-1 0-16,3-6 0 15,11-5 0-15,11-6 0 16,13-6 0-16,9-1 0 16,4-6 0-16,3 0 0 15,0 0 0-15,0 0 0 16,-2 0 0-16,2 0 0 15,0 0 0-15,0 0 0 16,0 0 0-16,0 0 0 16,0 0 0-16,0 0 0 0,0 0 0 15,-1 0 0-15,-1 0 0 16,2 0 0-16,-1 0 0 16,1 0 0-16,0 0 0 15,0 0 0-15,0 0 0 16,0 0 0-16,0 0 0 15,0 0 0-15,0 0 0 16,0 0 0-16,0 0 0 16,0 0 0-16,0 0 0 15,0 0 0-15,0 0 0 16,0 0 0-16,0 0 0 0,0 0 0 16,0 0 0-1,0 0 0-15,0 0 0 16,0 0 0-16,0 0 0 15,0 0 0-15,0 0 0 0,0 0 0 16,0 0 0-16,0 0 0 16,0 0 0-16,0 0 0 15,0 0 0-15,0 0-226 16,-6 0-381-16,-5-9-144 16,1-16 475-16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05:00.55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3507 1484 35 0,'0'0'62'0,"0"0"-17"0,-21-72 24 16,14 44 3-1,2 4 40-15,1 3 43 0,-2 4-8 16,3 7 109-1,0 5 25-15,3 3-20 0,0 2-72 16,0 0-116-16,-3 0-73 16,0 12-17-16,-3 20-62 15,-3 14 79-15,-3 12 23 16,5 6-6-16,-1 3 5 16,8 2 1-16,0-1-12 15,0-4-5-15,0-7-6 16,0-5 0-16,0-10 6 15,0-10 11-15,0-9 0 16,0-9-11-16,0-9-6 16,0-2 6-16,0-3 23 0,0 0 22 15,0 0 88-15,0-11-126 16,0-10-13-16,0-9 0 16,0-2 0-1,0-2 0-15,6 0 0 16,8 3 0-16,5 6 0 0,6 2 0 15,2 8-105-15,6 3 24 16,4 6-45-16,2 6 41 16,-1 0 23-16,-7 18 19 15,0 6 10-15,-7 7 0 16,-6 5 28-16,-9 1-33 16,-9 3 33-16,0-5-5 0,-9-3 10 15,-15-5 0 1,-3-6 15-16,-6-4 34 0,-4-4 71 15,4-7 38-15,2-5-20 16,4-1 8-16,6 0-146 16,3-7 0-16,5-4 0 15,2 0 0-15,2-1 0 16,4 1 0-16,5-1-94 16,0 0-829-16,16-1 172 15</inkml:trace>
  <inkml:trace contextRef="#ctx0" brushRef="#br0" timeOffset="365.02">4551 1798 142 0,'0'0'72'0,"0"0"24"15,0 0 52-15,0 0 10 16,0 0-1-16,0 0-14 16,-3 0-41-16,11 0-82 15,14-2-7-15,14-3-13 16,11 2 0-16,5 3-228 16,-5 0-132-16,-11 4 146 15,-18 16 94-15,-18 2 29 16</inkml:trace>
  <inkml:trace contextRef="#ctx0" brushRef="#br0" timeOffset="529.58">4587 2035 35 0,'0'0'69'16,"0"0"25"-16,0 0 104 16,0 0 167-16,0 0 56 15,0 0-97-15,32-16-275 16,-15 13-49-16,6 0-252 15,10 3-374-15,8 0 192 16,0 0 240-16</inkml:trace>
  <inkml:trace contextRef="#ctx0" brushRef="#br0" timeOffset="2268">6005 1808 35 0,'0'0'53'0,"0"0"-5"16,0 0-6-16,0 0 12 16,0 0 7-16,0 0 31 0,-63 0 41 15,63 0-2 1,0 0 37-16,0 0 45 0,0 0-74 15,11 0-79-15,15 0-45 16,17 0 29-16,10 0-10 16,5 0 60-16,-1 2-25 15,-17 1-9-15,-12 1-55 16,-13 2-5-16,-7-1-38 16,-8 1-137-16,0-3-43 15,0 0 5-15,0-2 45 16,0-1-11-16,0 0-38 15,0 0 81-15,0-15-6 16</inkml:trace>
  <inkml:trace contextRef="#ctx0" brushRef="#br0" timeOffset="2677.9">7066 1446 127 0,'0'0'66'0,"0"0"91"16,0-81 113-16,0 58 265 15,0 3 171-15,0 7-520 16,0 6-186-16,0 4 0 0,0 3 0 16,0 0 0-1,0 0 0-15,0 8 0 0,0 15 0 16,0 12 0-16,-11 12 0 15,-3 10 0-15,-3-2 0 16,-4 1 0-16,6-1 0 16,-3-3 0-16,3-2 0 15,6-5 0-15,-4-4 0 16,4-4 0-16,-3-3 0 16,1-8 0-16,4-6 0 15,1-10 0-15,0-7 0 16,6-3 0-16,-1 0 0 15,1 0 0-15,0 0 0 16,0 0 0-16,0 0 0 0,14 0-1403 16,15 0 866-16</inkml:trace>
  <inkml:trace contextRef="#ctx0" brushRef="#br0" timeOffset="3064.15">7534 1737 242 0,'0'0'81'0,"0"0"282"15,0 0 268-15,0 0-287 16,0 0-344-16,0 0-33 16,-63 111 33-16,11-33 56 0,-14 8 0 15,-13 3 71-15,-3-1 40 16,-3-2-154-16,3-8-13 15,7-8 0-15,14-15 0 16,17-14 0-16,17-15 0 16,18-9 0-16,9-4 0 15,0-6 0-15,6-2 0 16,16-5 0-16,16 0 0 16,9 0 0-16,6-4 0 15,-1-4 0-15,-12 1 0 16,-13 3 0-16,-11 0 0 15,-11 4 0-15,-5 0 0 0,0 0 0 16,0 0 0 0,-5 7 0-16,-8 8-436 0,-2-1-677 15,-1-7 730-15</inkml:trace>
  <inkml:trace contextRef="#ctx0" brushRef="#br0" timeOffset="3455.4">7486 2502 203 0,'0'0'113'0,"0"0"23"15,0 0 294-15,0 0-68 0,0 0-227 16,0 0-109-16,79-30-21 15,-76 68 1-15,-3 11-1 16,-15 8 69-16,-25 7-3 16,-14 0 13-16,-5-3 23 15,9-10 72-15,16-16-68 16,19-16-111-16,15-8 0 16,22-8 0-16,41-3 0 15,30 0 0-15,21-8 0 16,2-9 0-16,-24 2 0 15,-31 4 0-15,-29 5 0 16,-24 3 0-16,-8 3 0 0,0 0 0 16,-7 0 0-16,-20 0 0 15,-10 10-431-15,-5-4-828 16,0-6 940-16</inkml:trace>
  <inkml:trace contextRef="#ctx0" brushRef="#br0" timeOffset="5557.01">9545 935 19 0,'0'0'122'0,"0"0"-73"15,0 0-1-15,0 0-12 16,-83 86 38-16,18-12 12 16,-3 25 6-16,-1 19 40 15,8 17-8-15,15 12-51 16,13 4 10-16,15 6-19 15,12 4 23-15,6 6 11 16,18-4 8-16,19-12-4 16,14-13 58-16,10-25 3 15,3-17-20-15,0-20-51 16,-7-18-22-16,-6-16-46 16,-11-13-24-16,-9-14 0 15,-11-5 0-15,-5-6 0 0,-9-2 0 16,-5-1 0-1,-1-1 0-15,0 0 0 0,0 0 0 16,-1 0 0-16,-5-14-689 16,-2-17-334-16,5-19 744 15</inkml:trace>
  <inkml:trace contextRef="#ctx0" brushRef="#br0" timeOffset="9073.17">10531 1231 65 0,'0'0'62'0,"0"0"10"16,0 0 13-16,0 0 29 15,0 0 68-15,0 0-11 16,0 0-6-16,-1-64-22 16,1 64-56-16,0 0-87 15,3 0-23-15,6 15-62 16,2 10 85-16,3 9 13 15,-1 10 25-15,-4 7-38 0,-4 7 30 16,-4-1-3 0,-1-6-23-16,0-6 1 0,0-9 27 15,-4-9-32 1,-2-10 0-16,1-7 18 0,1-9 1 16,4-1 15-16,0 0 92 15,-3-11 67-15,2-12 91 16,-2-10-284-16,1-3-12 15,2-5-22-15,0-1-24 16,5-2 24-16,9 0-5 16,3 4-46-16,7 10 36 15,1 9-22-15,3 8 13 16,2 7 26-16,1 6-14 0,1 0 1 16,-1 13 30-1,0 9-39-15,-4 9 35 0,-4 6-9 16,-4 4 6-16,-7 3 8 15,-2-1 28-15,-5-1-10 16,-5-7 5-16,0-6-4 16,0-10 4-16,0-6 0 15,0-8 0-15,0-5 20 16,0 0 30-16,0 0 64 16,0-11 150-16,0-7-153 15,5-5-120-15,2-2-17 16,5-5 17-16,3-3-12 15,1 0 7-15,1-1-13 16,2 2 7-16,-2 6-12 0,-1 5-22 16,-4 6 45-16,-2 8-5 15,-2 6-1-15,-4 1-28 16,5 0-33-16,3 11-20 16,2 11-13-16,3 9 43 15,-3 4 23-15,-1 3 34 16,-2-2 0-16,-2 0 5 15,1-5-15-15,-4-7 20 16,5-6-5-16,-2-6 0 16,1-7-5-16,0-3 9 15,7-2-4-15,2 0 52 16,5-6 5-16,0-9-3 16,0-4-15-16,-3-6-28 15,-2-5 6-15,0-4 0 16,-5-5-5-16,-4-5-11 0,-5 1 22 15,-1 8-28-15,-4 10 17 16,0 8 17-16,0 7 40 16,0 6 41-16,0 4-63 15,0 0-52-15,0 0-18 16,0 10-114-16,-4 13 7 16,4 6 119-16,-3 6 6 15,3 3 6-15,0-1 45 16,0-5-17-16,0-2 0 15,3-6-22-15,4-7 22 0,1-7-34 16,1-6 0-16,4-4-143 16,4 0-188-16,5-6-218 15,-1-14 48-15,-11-9 281 16</inkml:trace>
  <inkml:trace contextRef="#ctx0" brushRef="#br0" timeOffset="9276.94">11617 1005 221 0,'0'0'221'0,"0"0"533"16,0 0 97-16,0 0-851 16,0 0 0-16,0 0 0 15,0-8 0-15,0 8 0 0,0 3 0 16,0 16-851-16,0 10 134 15,0 7 434-15,0-3 134 16</inkml:trace>
  <inkml:trace contextRef="#ctx0" brushRef="#br0" timeOffset="9725.28">11776 1270 89 0,'0'0'111'15,"0"0"135"-15,0 0 338 16,0 0 207-16,0 0-565 0,0 0-226 16,11-57 0-16,-11 57 0 15,0 17 0-15,0 17 0 16,3 17 0-16,-1 14 0 16,-2 4 0-16,0-6 0 15,0-12 0-15,0-15 0 16,0-17 0-16,0-11 0 15,0-8 0-15,3 0 0 16,15-20 0-16,9-15 0 16,10-11 0-16,3-8 0 15,-1-1 0-15,-6 4 0 16,-3 9 0-16,-11 13 0 16,-4 12 0-16,-6 10 0 15,-8 7 0-15,2 0 0 16,5 19 0-16,1 22 0 0,6 12 0 15,-5 8 0-15,-5-1 0 16,-2-6 0-16,-2-12 0 16,2-9 0-16,0-11 0 15,-2-8 0-15,2-7 0 16,2-3-481-16,-2-2-423 16,-3-2 483-16,0 0 205 15</inkml:trace>
  <inkml:trace contextRef="#ctx0" brushRef="#br0" timeOffset="11726.81">10282 2888 84 0,'0'0'60'15,"0"0"24"-15,0 0 20 0,0-82 65 16,-3 70 78-16,1 3 98 16,1 5-28-16,1 4-54 15,0 0-133-15,-2 0-130 16,2 1-34-16,-1 19-102 16,-3 10 80-16,1 11 56 15,0 4 6-15,3 3-1 16,0-1 12-16,0-7-17 15,7-4-66-15,14-12-78 16,4-10-2-16,4-10-10 16,5-4 65-16,5-10 53 15,1-15 4-15,0-5 23 16,-5-4 15-16,-4-4-4 16,-7-1 7-16,-9-2 5 15,0 4 6-15,-9 3 20 0,-3 7 7 16,-2 6 31-16,1 6 29 15,-2 6 8-15,0 5-3 16,0 4-72-16,0 0-38 16,0 8-111-16,0 17-67 15,0 13 178-15,0 6 0 16,0 5 9-16,0 1 5 16,0 1-9-16,0-2 20 15,-11 0-6-15,-5-1 6 16,-2-2-1-16,-6-4-14 15,0-3 11-15,2-9 26 16,1-7-26-16,0-7-1 0,6-8 23 16,0-5-5-16,2-3-38 15,-1 0-11-15,4 0-290 16,2 0-134-16,5 0 90 16,3-7 147-16,0-5 36 15</inkml:trace>
  <inkml:trace contextRef="#ctx0" brushRef="#br0" timeOffset="12090.84">10834 3389 13 0,'0'0'157'16,"0"0"-22"-16,0 0 170 16,0 0 161-16,0 0 86 15,0 0-133-15,20-51-419 16,-20 51 0-16,0 0 0 16,0 3 0-16,0 16 0 15,0 5 0-15,0 5 0 16,0 2 0-16,0 0 0 15,0-4 0-15,0-3 0 0,-2-8 0 16,2-7 0-16,0-4 0 16,0-5 0-16,0 0-65 15,0 0-427-15,2-14-178 16,9-12 136-16,0-9 319 16</inkml:trace>
  <inkml:trace contextRef="#ctx0" brushRef="#br0" timeOffset="12357.58">10931 3069 32 0,'0'0'108'16,"0"0"-44"-16,0 0 25 15,0 0 17-15,0 0 3 0,0 0 23 16,0 0 87-16,0 0 54 15,0 0 80-15,0-3 81 16,0 1-306-16,0 1-128 16,0-1 0-16,0-2 0 15,0-1 0-15,0 1 0 16,0 1 0-16,0 2 0 16,0 1-992-16,0 0 275 15,21 0 455-15</inkml:trace>
  <inkml:trace contextRef="#ctx0" brushRef="#br0" timeOffset="14194.83">11389 2856 77 0,'0'0'47'0,"0"0"-20"15,0 0 2-15,0 0 8 16,0 0 2-16,0 0 6 16,6 69 13-16,-6-59 2 15,0-4 18-15,0-5 32 16,0-1 68-16,0 0 130 16,0 0 122-16,0-6 94 0,-3-6-524 15,-2-3 0 1,1 0 0-16,0 2 0 0,2 5 0 15,2 2 0-15,0 5 0 16,0 1 0-16,0 0 0 16,0 1-475-16,0 21-490 15,-7 17 605-15,-8 11 241 16</inkml:trace>
  <inkml:trace contextRef="#ctx0" brushRef="#br0" timeOffset="14573.82">11298 3341 22 0,'0'0'119'0,"0"0"-31"15,0 0 40-15,0 0 39 16,0 0-14-16,0 0-13 16,3 2-38-16,-3-2-27 15,0 0-1-15,0 0 13 16,0 0 21-16,0 0 34 15,0 0 58-15,0 0 39 16,3 0-60-16,0-2-155 16,2 1-24-16,-2 1 0 15,2 0 0-15,3 0-76 16,-1 0 18-16,1 11 29 0,-5 0 23 16,1 1 6-1,-4-1 46-15,0-1 12 0,0-4 7 16,-7-2-65-16,-1-4 0 15,-1 0 0-15,-1 0 0 16,1-7 0-16,3-3 0 16,6 0 0-16,0-1-329 15,27-2-879-15,12-4 801 16</inkml:trace>
  <inkml:trace contextRef="#ctx0" brushRef="#br0" timeOffset="14889.59">11807 3008 140 0,'0'0'160'16,"0"0"237"-16,0 0 467 16,0 0-378-16,0-75-486 15,0 74 0-15,0 1 0 16,0 0 0-16,0 0 0 15,0 16 0-15,0 11 0 16,-3 18 0-16,-3 6 0 16,-3 8 0-16,1-1 0 15,0-7 0-15,3-6 0 16,4-13 0-16,1-14 0 16,0-8 0-16,0-8 0 15,0-2 0-15,0 0 0 16,0 0-425-16,-2 0-679 0,-4 0 787 15,-3 0 190-15</inkml:trace>
  <inkml:trace contextRef="#ctx0" brushRef="#br0" timeOffset="15057.55">11622 3196 17 0,'0'0'151'15,"0"0"-21"-15,0 0 154 16,0 0 156-16,0 0-169 15,0 0-211-15,100-24-60 0,-30 22-5 16,13 2-375-16,4 0-110 16,-3-1 223-16,-14-6 98 15</inkml:trace>
  <inkml:trace contextRef="#ctx0" brushRef="#br0" timeOffset="15368.45">12433 2955 191 0,'0'0'175'0,"0"0"438"16,0 0 361-16,0 0-880 15,0 0-94-15,0 0 0 16,-1-53 0-16,-2 56 0 0,-1 23 0 16,-1 14 0-1,-1 13 0-15,0 7 0 0,0 4 0 16,-1-2 0-16,-2-4 0 15,1-10 0-15,2-10 0 16,2-11 0-16,2-14 0 16,-2-7 0-16,4-6 0 15,0 0 0-15,0 0 0 16,0 0 0-16,0-1 0 16,0-10 0-16,-3-5 0 15,-3-4-1457-15,-8-8 976 16</inkml:trace>
  <inkml:trace contextRef="#ctx0" brushRef="#br0" timeOffset="17628.23">13888 1981 58 0,'0'0'113'0,"0"0"-7"0,28-79 125 15,-23 57 187-15,-4 4 195 16,-1 6-105-16,2 3-508 16,-2 5 0-16,0 2 0 15,0 2 0-15,0 0 0 16,0 0 0-16,0 7 0 16,0 16 0-16,0 13 0 15,0 11 0-15,0 0 0 16,0 0 0-16,0-2 0 15,0-9 0-15,11-10 0 16,0-10 0-16,-2-8 0 0,-1-8 0 16,3 0 0-16,3-11 0 15,8-19 0-15,4-10 0 16,-1-3 0-16,-1-3 0 16,-5 6 0-16,-2 7 0 15,-8 10 0-15,-2 7 0 16,-2 8 0-16,-4 6 0 15,-1 2 0-15,2 0 0 16,-1 14 0-16,6 16 0 16,-1 9 0-16,1 6 0 15,-1-1 0-15,0-5 0 16,2-6 0-16,1-9 0 16,-1-10 0-16,4-7 0 15,0-7 0-15,4 0 0 0,7-10 0 16,3-11 0-16,1-8 0 15,0-4 0-15,-3-5 0 16,-8-2 0-16,-5-1 0 16,-7 6 0-16,-4 4 0 15,0 7 0-15,-15 6 0 16,-3 3 0-16,1 6 0 16,-1 2 0-16,4 3 0 15,1 4 0-15,-5 0-1098 16,0 0 435-16,-2-5 437 15</inkml:trace>
  <inkml:trace contextRef="#ctx0" brushRef="#br0" timeOffset="17903.84">13893 1527 197 0,'0'0'70'0,"0"0"96"16,0 0 98-16,0 0-42 16,0 0-111-16,152-27-22 15,-55 18-39-15,7 1 10 16,-16 2 23-16,-16-1-52 0,-23 4-26 16,-21 0-5-16,-14 2-11 15,-13 1-43-15,-1 0-223 16,0 12-139-16,-10 11 144 15,-5 7 140-15,-6 5-6 16</inkml:trace>
  <inkml:trace contextRef="#ctx0" brushRef="#br0" timeOffset="18311.75">14783 2101 150 0,'0'0'60'0,"0"0"117"15,0 0 91-15,0 0-41 16,0 0-41-16,0 0 99 16,0 0-39-16,0 0-13 15,0 0-31-15,0 0-189 16,2 0-13-16,1 0 0 15,-2 0 0-15,2 0 0 16,0 0 0-16,-1 0 0 16,0 0 0-16,-2 0 0 15,0 0 0-15,0 7 0 16,0 1 0-16,0-2 0 16,0-2 0-16,0-2 0 15,0-2 0-15,0 0 0 0,0 0 0 16,0 0 0-16,0 0 0 15,0 0 0-15,0 0 0 16,0-9 0-16,0-2 0 16,9-3-774-16,18-3-184 15,12 0 648-15</inkml:trace>
  <inkml:trace contextRef="#ctx0" brushRef="#br0" timeOffset="18897.84">15149 1841 113 0,'0'0'81'16,"0"0"64"-16,0 0 104 15,0 0 172-15,0 0 82 16,0 0-56-16,20-73-359 15,-9 70-88-15,3 1 0 16,6 2 0-16,6 0 0 16,5 22 0-16,-1 8 0 15,-5 15 0-15,-10 5 0 16,-12 5 0-16,-3 3 0 16,-6-4 0-16,-11-9 0 15,-2-11 0-15,6-13 0 16,6-10 0-16,4-8 0 0,3-3 0 15,0 0 0-15,0-16 0 16,7-14 0-16,14-7 0 16,7-8 0-16,5-5 0 15,-2 0 0-15,-1 3 0 16,-8 6 0-16,-6 8 0 16,-3 10 0-16,-9 7 0 15,-1 8 0-15,-3 5 0 16,0 3 0-16,0 0 0 15,0 9 0-15,-6 16 0 0,-8 13 0 16,-3 8 0 0,2 4 0-16,6 2 0 0,6-4 0 15,3-3 0-15,3-8 0 16,12-4 0-16,6-13 0 16,0-6 0-16,-1-6 0 15,2-7 0-15,0-1 0 16,2 0 0-16,-2-13-887 15,-4-11 118-15,-10-9 532 16</inkml:trace>
  <inkml:trace contextRef="#ctx0" brushRef="#br0" timeOffset="19173.96">15029 1549 88 0,'0'0'137'15,"0"0"-36"-15,0 0 123 16,140-37 17-16,-60 26 61 16,5 2-21-16,-7 4-72 15,-16 3-103-15,-14 2-60 16,-15 0-29-16,-14 0-17 15,-12 0-40-15,-5 0-319 16,-2 9-215-16,-3 4 174 0,-18 2 246 16,-10 0 24-16</inkml:trace>
  <inkml:trace contextRef="#ctx0" brushRef="#br0" timeOffset="20157.24">16779 1748 159 0,'0'0'88'0,"0"0"91"15,0 0 138-15,0 0 184 16,0 0 18-16,0 0-235 15,9-50-284-15,-9 50 0 16,0 0 0-16,0 11 0 16,0 17 0-16,3 15 0 15,1 10 0-15,-3 6 0 16,1 2 0-16,-2-4 0 16,0-5 0-16,0-11 0 0,0-8 0 15,4-10 0 1,-1-11 0-16,3-7 0 0,1-4-30 15,1-1-809-15,0 0 177 16,-8-12 351-16</inkml:trace>
  <inkml:trace contextRef="#ctx0" brushRef="#br0" timeOffset="20359.23">16535 1956 167 0,'0'0'78'0,"0"0"4"0,86-2 3 16,-10 2 8-16,18 0 18 15,5 0-45-15,-6 0-38 16,-16 0-28-16,-19 0-83 16,-25 0-146-16,-26 9 30 15,-13-1 64-15</inkml:trace>
  <inkml:trace contextRef="#ctx0" brushRef="#br0" timeOffset="21588.42">18723 940 125 0,'0'0'67'0,"0"0"23"16,0 0 48-16,0 0 24 15,0 0-27-15,0 0-49 0,35-5-60 16,-8 30-10-16,8 14 77 16,4 11 16-16,-3 13-15 15,-10 13-34-15,-9 6-47 16,-8 0 12-16,-7-10-1 16,-2-15-14-16,0-17 20 15,0-17-25-15,0-12 24 16,-2-9-13-16,1-2 57 15,-2-8 123-15,-3-17 199 16,0-14-365-16,1-8-30 16,5-11 0-16,0-6 0 15,6 2 0-15,12 2 0 16,8 7 0-16,5 11 0 16,2 8-36-16,1 9 25 0,-1 9 5 15,-3 9-29 1,0 7 0-16,0 0-5 0,1 20-23 15,2 11 17-15,-3 9 17 16,-7 6 6-16,-3 8-5 16,-10 2 11-16,-4 2 12 15,-6-4 5-15,0-11 0 16,0-9 0-16,-6-12 5 16,0-10 6-16,3-8-5 15,2-4 22-15,-3 0 52 16,3-6 122-16,-2-19-160 15,-1-13-42-15,4-14 0 16,0-10 0-16,13 0 0 0,7 4 0 16,4 10 0-1,4 13 0-15,0 10 0 0,2 7-53 16,0 11-17-16,1 7 13 16,2 0 22-16,1 16-22 15,-2 10 0-15,-6 8 12 16,-3 9-17-16,-11 6 62 15,-8 4 0-15,-4-2 0 16,0-5 0-16,0-11 39 16,-4-11-39-16,1-9 0 15,3-7-122-15,0-5-434 16,9-3 36-16,24 0 265 0,10 0 120 16</inkml:trace>
  <inkml:trace contextRef="#ctx0" brushRef="#br0" timeOffset="22075.87">20217 1195 105 0,'0'0'41'16,"0"0"55"-16,0 0 59 16,0 0 97-16,-1-76 63 15,-7 74 69-15,-4 2-226 16,-10 3-158-16,-7 18 0 15,-4 12-5-15,-2 7 10 0,0 9-5 16,5 1 11-16,8 0-11 16,10-9-5-16,7-9-12 15,5-12-4-15,0-11-27 16,7-5 27-16,12-4 21 16,7 0 37-16,3-14 49 15,4-9 2-15,-1-5-48 16,-3-7 10-16,-2-10 7 15,-3 1-22-15,-6-2 11 16,-3 8-29-16,-5 9 35 16,-4 9 23-16,0 7-16 15,-4 6-59-15,-2 6 0 16,0 1 0-16,0 0 0 16,0 0 0-16,0 8 0 0,0 15 0 15,0 11-24-15,0 8 24 16,0 3 11-16,6 3-11 15,1-3 13-15,-1-4-13 16,3-11 0-16,-2-9-374 16,2-9-139-16,5-9 111 15,2-3 70-15,7 0 161 16,0-8 48-16</inkml:trace>
  <inkml:trace contextRef="#ctx0" brushRef="#br0" timeOffset="22541.01">20473 1066 97 0,'0'0'77'0,"0"0"20"15,0 0 39-15,0 0-45 16,0 0-55-16,0 0-17 16,94 49 35-16,-74-7 19 15,-5 6-23-15,-12 6-4 16,-3 3-19-16,-9-3-1 15,-12-10-23-15,0-14 10 16,11-16 7-16,5-12-6 16,5-2 41-16,0-7 108 0,0-12 257 15,15-11-371 1,6-3-49-16,6-6-32 0,3-2 15 16,2-1 17-1,0 0 28-15,-4 6-18 0,-7 4-10 16,-8 8 22-16,-5 5-11 15,-3 7 34-15,-5 6 28 16,0 2 76-16,0 4 43 16,0 0-192-16,0 2-123 15,0 24-128-15,-10 13 155 16,-2 12 96-16,1 6 6 16,8-4-1-16,3-5-5 15,0-9 0-15,8-9 0 16,12-7-22-16,4-7-300 15,4-5-57-15,2-2 44 16,1 1 108-16,-4-3 86 0,-6-2 17 16</inkml:trace>
  <inkml:trace contextRef="#ctx0" brushRef="#br0" timeOffset="23456.99">19167 2574 91 0,'0'0'57'0,"0"0"44"16,0 0 16-16,-5-76 78 16,2 63 143-16,2 6 80 15,1 2-40-15,0 5-102 16,0 0-200-16,-2 0-76 0,2 0 0 16,0 12-47-16,0 9-63 15,0 8 110-15,2 4-12 16,12-2 6-16,3-3 1 15,5-7-13-15,6-9-22 16,8-8-40-16,5-4 46 16,5-4 34-16,-6-15 23 15,-4-3-12-15,-9-5 0 16,-9-3 6-16,-6-2-11 16,-8 0-6-16,-1 2 12 15,-3 6 11-15,0 8-23 16,0 11 0-16,0 3 0 15,0 2 0-15,0 2-97 0,0 18-59 16,-6 8 96 0,-6 11 43-16,1 3 1 0,3 7 16 15,0 1-5-15,2 1 5 16,-2 3 5-16,-3-2 38 16,-5-3 1-16,-4-5 22 15,-2-4-43-15,0-10 55 16,-1-7-38-16,4-7 0 15,1-8 6-15,7-3 23 16,5-5-11-16,2 0-35 16,-2 0-23-16,0 0-133 15,3 0-363-15,3-7-191 16,0-6 308-16,13-5 163 16</inkml:trace>
  <inkml:trace contextRef="#ctx0" brushRef="#br0" timeOffset="23729.26">19755 2955 104 0,'0'0'74'16,"0"0"39"-16,0 0 122 15,0 0 81-15,0 0 29 16,0 0-58-16,0 7-145 15,0 2-52-15,0 5-73 16,0 5 121-16,0 0 6 0,0-1-102 16,0-6-42-16,0-2 0 15,-2-3 0-15,1-1-318 16,1-4-347-16,-2-2 73 16,1 0 327-16,-1-9 111 15</inkml:trace>
  <inkml:trace contextRef="#ctx0" brushRef="#br0" timeOffset="23917.75">19771 2633 140 0,'0'0'121'0,"0"0"230"0,0 0 489 16,0 0-245-16,0 0-595 15,0 0 0-15,0-34 0 16,0 34 0-16,1 0 0 15,1 0-459-15,2 15-574 16,4 2 713-16,5 0 177 16</inkml:trace>
  <inkml:trace contextRef="#ctx0" brushRef="#br0" timeOffset="24409.84">20282 2571 12 0,'0'0'119'0,"0"0"-49"0,0 0-2 15,0 0-4-15,0 0 1 16,0 0-6-16,0-4 0 15,0 5 26-15,0 2 62 16,0-2 65-16,0-1 52 16,-1 0 51-16,1 0 70 15,0 0-262-15,0 0-123 16,0-6 0-16,0-6 0 16,-3-4 0-16,3 1 0 15,0 2 0-15,0 6 0 16,0 4 0-16,0 3 0 15,0 3 0-15,0 22-1286 16,-1 13 781-16,-5 6 364 0</inkml:trace>
  <inkml:trace contextRef="#ctx0" brushRef="#br0" timeOffset="25023.41">20213 2973 163 0,'0'0'124'16,"0"0"142"-16,0 0 104 16,0 0 96-16,0 0-17 15,0 0-240-15,0 0-209 16,0 0 0-16,0 0 0 0,0 0 0 16,0 0 0-16,0 0 0 15,0 0 0-15,0 0 0 16,0 0 0-16,0 0 0 15,0 0 0-15,0 0 0 16,0 0 0-16,0 0 0 16,0 0 0-16,0 0 0 15,0 0 0-15,0 0 0 16,0 0 0-16,0 0 0 16,0 0 0-16,0 0 0 15,0 0 0-15,0 0 0 16,0 0 0-16,0 0 0 15,0 0 0-15,0 0 0 0,0 0 0 16,0 0 0-16,0 0 0 16,0-3 0-16,0-3 0 15,0 1 0-15,0-3 0 16,0 2 0-16,1 2 0 16,1 1 0-16,-1 1 0 15,3 2 0-15,-1 0 0 16,5 0 0-16,1 0 0 15,-2 8 0-15,1-2 0 16,-7 1 0-16,-1-1 0 16,0-2 0-16,0 0 0 15,-9-1 0-15,2-2 0 16,-1-1 0-16,1 0 0 16,-2 0 0-16,3 0 0 0,0-1 0 15,1-4 0-15,2-2 0 16,3-2-152-16,0-3-798 15,11-1 361-15,16 1 319 16</inkml:trace>
  <inkml:trace contextRef="#ctx0" brushRef="#br0" timeOffset="25417.36">20666 2810 136 0,'0'0'80'0,"0"0"64"16,0 0 89-16,0 0 70 15,0 0 40-15,0 0-48 16,-3-7-151-16,18 4-104 15,10 3 34-15,13 0-45 16,3 0-6-16,-2 0-6 16,-6 0 41-16,-8 0-41 15,-7 0 23-15,-9 0 7 16,-3 0-23-16,-3 0-24 0,-3 0 0 16,0-1 0-16,0 1 0 15,0 0 0-15,0 0 0 16,0 0 0-16,0 0-36 15,0 0-528-15,0 0-243 16,0-1 428-16,0-2 216 16</inkml:trace>
  <inkml:trace contextRef="#ctx0" brushRef="#br0" timeOffset="25752.51">21194 2575 63 0,'0'0'80'15,"0"0"30"-15,0 0 74 16,0 0 185-16,0 0 162 16,0 0-1-16,6-45-350 15,-6 45-180-15,0 18 0 16,0 12 0-16,0 17 0 15,-6 6 0-15,-1 1 0 16,-3-3 0-16,2-8 0 16,3-9 0-16,1-10 0 15,2-9 0-15,1-6 0 16,1-7 0-16,0 0 0 16,0-2 0-16,0 2 0 0,0 0 0 15,-6 3-573 1,-7-4-504-16,-4-1 804 0</inkml:trace>
  <inkml:trace contextRef="#ctx0" brushRef="#br0" timeOffset="27484.4">22960 1594 96 0,'0'0'65'15,"0"0"43"-15,0 0 66 16,0 0 147-16,0-74 159 16,0 66 74-16,0 4-305 0,0 1-249 15,0 3 0-15,0 0 0 16,0 0 0-16,0 0 0 16,0 12 0-16,-4 13 0 15,1 14 0-15,-1 11 0 16,2 4 0-16,2-1 0 15,0-6 0-15,0-12 0 16,0-11 0-16,3-13 0 16,5-9 0-16,3-2 0 15,5-9 0-15,4-13 0 16,6-9 0-16,0-7 0 16,1-4 0-16,-3 4 0 0,-3 5 0 15,-3 7 0-15,-8 8 0 16,-3 8 0-16,-4 7 0 15,-2 3 0-15,1 0 0 16,2 17 0-16,6 14 0 16,4 10 0-16,5 2 0 15,-1-4 0-15,2-5 0 16,0-11 0-16,-2-7 0 16,2-9 0-16,-1-7 0 15,1 0 0-15,2-8 0 16,2-14 0-16,-2-6 0 15,-2-8 0-15,-4-3 0 16,-6-4 0-16,-5-1 0 0,-5 6 0 16,0 3 0-1,0 8 0-15,-6 9 0 0,-5 6 0 16,-2 8 0-16,-2 4 0 16,-7 0-1013-16,-2 4 288 15,-3 5 489-15</inkml:trace>
  <inkml:trace contextRef="#ctx0" brushRef="#br0" timeOffset="27767.32">22865 1236 133 0,'0'0'72'0,"0"0"20"15,0 0 22-15,118-45-45 16,-18 38-46-16,15 3 21 16,1 2-3-16,-17 2 0 15,-26-1-19-15,-27-2-7 16,-21 3 11-16,-17-3-1 16,-8 3 6-16,0 0-31 15,0 0-5-15,-17 3-199 16,-4 18-16-16,-2 10 98 15,3 6 10-15</inkml:trace>
  <inkml:trace contextRef="#ctx0" brushRef="#br0" timeOffset="28215.83">23820 1852 93 0,'0'0'65'0,"0"0"30"15,0 0 39-15,0 0 65 0,0 0 44 16,0 0 33 0,7 0-23-16,-7 0-12 0,0 0 9 15,0 0-52-15,2 0-198 16,-1 0 0-16,2 0 0 15,0-1 0-15,-1 0 0 16,-1 1 0-16,-1 0 0 16,0 0 0-16,0 0 0 15,0 0 0-15,0 8 0 16,0 4-47-16,0-1-17 16,0-3 64-16,0-2 12 15,-3-3 87-15,0-3-99 16,3 0 0-16,-1 0 0 15,-2-2 0-15,0-6 0 16,0-2 0-16,-1-1 0 0,4-1 0 16,0 1 0-16,0 0 0 15,13-1 0-15,14 6-950 16,11 3 143-16,6 3 575 16</inkml:trace>
  <inkml:trace contextRef="#ctx0" brushRef="#br0" timeOffset="28721.16">24123 1676 29 0,'0'0'123'0,"0"0"-14"16,0 0 57-16,0 0 117 15,0 0-10-15,95-63-106 16,-56 74-59-16,0 14 55 15,-3 6 32-15,-10 2-36 16,-10 3-73-16,-12 4 1 16,-4 2-59-16,-20 1-4 15,-9-5 10-15,-1-8-34 16,9-12 13-16,10-10-13 16,10-8 0-16,1 0 0 15,0-8 0-15,11-14 0 16,14-6 0-16,6-5 0 15,10-6 0-15,2-3 0 0,-3-2 0 16,-3 2 0 0,-8 1 0-16,-10 6 0 0,-8 7 0 15,-5 8 0-15,-6 7 0 16,0 9 0-16,0 4 0 16,0 0 0-16,-12 15 0 15,-9 15 0-15,0 8 0 16,3 2 0-16,10 1 0 15,8-5 0-15,0-3 0 16,18-9 0-16,8-6 0 16,1-5 0-16,-1-8 0 15,0-2 0-15,-8-3 0 0,-4 0-568 16,-6 0-186 0,-8-11 344-16,0-15 218 0</inkml:trace>
  <inkml:trace contextRef="#ctx0" brushRef="#br0" timeOffset="28953.22">24200 1359 162 0,'0'0'86'0,"0"0"79"15,99-50 66-15,-49 36-43 16,-2 4-60-16,-6 3-4 15,-11 3-48-15,-10 3-26 16,-7-1-50-16,-8 2 4 0,-3 0-4 16,1 0-36-16,4 3-351 15,8 12 4-15,-1 6 199 16,3-5 38-16</inkml:trace>
  <inkml:trace contextRef="#ctx0" brushRef="#br0" timeOffset="34423.36">25122 736 130 0,'0'0'63'0,"0"0"29"16,0 0 49-16,0 0 28 16,0 0-26-16,0 0-75 15,0 0-59-15,109 82 38 0,-41-4 125 16,4 14-78-16,-3 14 71 16,-14 5-11-16,-14 10-73 15,-18 9-21 1,-19 4-20-16,-4 2 10 0,-35-4 35 15,-20-9 24-15,-18-9 13 16,-14-8-69-16,-7-14-53 16,5-16 0-16,14-17 0 15,18-21 0-15,19-18 0 16,20-10 0-16,9-7 0 16,7-3 0-16,2 0 0 15,0 0 0-15,0 0 0 16,0 0 0-16,0 0 0 15,0-7 0-15,6-3 0 16,8-1-105-16,8-2-1099 0,5-8 704 16,-3-10 283-16</inkml:trace>
  <inkml:trace contextRef="#ctx0" brushRef="#br0" timeOffset="37565.44">5415 5579 76 0,'0'0'83'16,"0"0"-6"-16,0 0 55 16,0 0 78-16,0 0 94 15,0 0 97-15,-11 0-45 16,11 0-226-16,10 0-130 15,5 0 0-15,12 0-6 16,9 0 0-16,2 0-78 16,-4 6-509-16,-7 13 21 15,-12 7 323-15,-13 5 120 16</inkml:trace>
  <inkml:trace contextRef="#ctx0" brushRef="#br0" timeOffset="37741.98">5371 5892 43 0,'0'0'54'16,"0"0"10"-16,0 0 24 16,0 0 64-16,0 0 87 15,83 8 40-15,-56-8-6 16,6 0-187-16,4-2-86 16,11-6 0-16,7 2-389 15,2 0-49-15,1-1 174 16</inkml:trace>
  <inkml:trace contextRef="#ctx0" brushRef="#br0" timeOffset="38382.61">6697 5875 126 0,'0'0'41'16,"0"0"44"-16,0 0 29 16,0 0 26-16,0 0-2 15,0 0 12-15,-12 2-2 16,12-2-14-16,0 0-14 15,28 1-72-15,20 2-43 16,24-2 220-16,11-1-133 16,-1 0-30-16,-10 0-57 15,-23 0 12-15,-16 0-34 16,-17 0 17-16,-14 0-11 16,-2 0-17-16,0 0-92 15,0 0-22-15,-9 3-21 0,-9 0-189 16,0 1-19-16,0-4 111 15</inkml:trace>
  <inkml:trace contextRef="#ctx0" brushRef="#br0" timeOffset="38900.75">8065 5468 38 0,'0'0'37'0,"0"0"-20"16,0 0 25-16,0 0-7 15,0 0-5-15,0 0 3 16,9-72 11-16,-9 71 19 16,0-2 47-16,0 1 55 15,0 1 103-15,0-2 128 0,2-1 83 16,-1 1-189-16,1 0-290 16,-2 3 0-16,0 0 0 15,0 0 0-15,0 0 0 16,0 0 0-16,0 23 0 15,-8 13 0-15,-3 17 0 16,-5 1 0-16,4-1 0 16,-1-5 0-16,7-9 0 15,3-5 0-15,1-7 0 16,2-9 0-16,0-7 0 16,0-5 0-16,0-5 0 15,0-1 0-15,0 0 0 16,0 0 0-16,0 0 0 0,0 0-794 15,11 0-32-15,10 0 518 16</inkml:trace>
  <inkml:trace contextRef="#ctx0" brushRef="#br0" timeOffset="39253.42">8578 5664 180 0,'0'0'81'0,"21"-73"130"16,-16 50 472-16,-2 9 173 15,-3 10-820-15,0 4-36 16,0 0 0-16,0 22 0 0,-11 21 0 16,-7 20 0-16,-9 19 0 15,-7 10 0-15,-9 6 0 16,-2 2 0-16,-6-5 0 15,2-2 0-15,3-11 0 16,2-10 0-16,6-12 0 16,5-13 0-16,9-13 0 15,11-13 0-15,5-10 0 16,7-9 0-16,1-2 0 16,0 0 0-16,0 0 0 15,12-2 0-15,16-9 0 16,18-5-779-16,8-9-237 15</inkml:trace>
  <inkml:trace contextRef="#ctx0" brushRef="#br0" timeOffset="39584.25">8956 6271 150 0,'0'0'131'15,"0"0"2"-15,0 0 220 16,0 0 40-16,0 0-164 15,55 92 174-15,-61-31-201 16,-30 11-149-16,-16 4-53 16,-8 1 0-16,5-11 0 15,16-17 0-15,24-17 0 0,15-14 0 16,57-14 0-16,43-4 0 16,37 0 0-16,24-8 0 15,7-2 0-15,-15 3 0 16,-24 3 0-16,-43 3 0 15,-41 1 0-15,-33 0 0 16,-12 0 0-16,-11 0 0 16,-26 0 0-16,-14 12 0 15,-18 3 0-15,-2-3-346 16,7-10-1016-16,7-2 1023 16</inkml:trace>
  <inkml:trace contextRef="#ctx0" brushRef="#br0" timeOffset="52954.67">10015 4052 77 0,'0'0'20'0,"0"0"20"16,0 0 17-16,0 0 4 16,0 0 9-16,0 0 34 15,0 0 20-15,0 6 38 16,0-6 49-16,0 2 9 16,0-1-18-16,0 0-71 0,0 1-22 15,-1-2-13-15,1 0-11 16,0 0 30-16,-2 0 30 15,2 0-127-15,0 0-18 16,0 0 0-16,0 0 0 16,0 0 0-16,0 0 0 15,6 0 0-15,27 0 0 16,31 5 0-16,43 4 0 16,35 0 0-16,25 0 0 15,12 2 0-15,12 3 0 16,13 3 0-16,14 5 0 15,11 0 0-15,2 1 0 16,-13-2 0-16,-20-3 0 16,-23-3 0-16,-26-5 0 15,-25 0 0-15,-27-7 0 0,-24 0 0 16,-23-3 0-16,-18 0 0 16,-17 0 0-16,-8 0 0 15,-4 0 0-15,-3 0 0 16,0 0 0-16,0 0 0 15,0 0 0-15,0 0 0 16,2 0 0-16,-2 0 0 16,0 0 0-16,0 0 0 15,1 0 0-15,-1 0 0 16,2 0 0-16,2 0 0 16,2 1 0-16,2 1 0 15,3-1 0-15,0 1 0 0,2-1 0 16,-1-1 0-16,5 0 0 15,1 1 0-15,2 1 0 16,2-1 0-16,3 1 0 16,2 2 0-16,0-1 0 15,1-2 0-15,-6 1 0 16,-4-1 0-16,-3-1 0 16,-9 0 0-16,-3 0 0 15,0 0 0-15,-3 0 0 16,0 0 0-16,0 0 0 15,0 0 0-15,0 2 0 16,-3-2 0-16,0 0 0 16,-5 1 0-16,-8 1 0 15,-9 3 0-15,-12-2-284 16,-10-3-1067-16,-10-24 951 0</inkml:trace>
  <inkml:trace contextRef="#ctx0" brushRef="#br0" timeOffset="75628.66">11365 5131 52 0,'0'0'75'0,"0"0"-7"16,0 0 27-16,0 0 26 15,0 0-2-15,0 0-29 16,0 0-44-16,-28 35-32 16,-13 33 13-16,-17 27 141 15,-6 24 25-15,-3 15 12 0,6 14-73 16,10 4-20 0,14 4-30-16,15-5-37 0,17-14-11 15,5-16 63 1,34-16-17-16,23-19-28 0,18-16 88 15,4-15-140-15,-5-12 0 16,-9-13 0-16,-18-10 0 16,-17-8 0-16,-15-7 0 15,-9-3 0-15,-5-2 0 16,-1 0 0-16,0 0 0 16,0 0 0-16,0 0 0 15,-10-13 0-15,-2-3-221 16,-6-1-974-16,-3-3 724 15</inkml:trace>
  <inkml:trace contextRef="#ctx0" brushRef="#br0" timeOffset="76199.58">11802 5949 46 0,'0'0'42'16,"0"0"12"-16,0 0 8 0,0 0-5 16,0 0 21-16,0 0 29 15,-43 3 20-15,43-3-23 16,0 0-14-16,34 0-37 16,24 0-50-16,20-7 142 15,7-3-54-15,-13 0-40 16,-21 2-11-16,-23 2 2 15,-19 3-29-15,-9 2-4 16,0 1-9-16,0 0-77 16,-8 0-148-16,-11 3 30 15,-4 9 39-15,-2-2-81 16,6-6 74-16</inkml:trace>
  <inkml:trace contextRef="#ctx0" brushRef="#br0" timeOffset="76576.2">12671 5515 181 0,'0'0'87'15,"0"0"121"-15,7-79 208 16,-6 67 182-16,-1 5-41 15,0 5-557-15,0 2 0 16,0 0 0-16,0 14 0 0,0 22 0 16,-3 15 0-16,-7 11 0 15,1 4 0-15,3 2 0 16,2 1 0-16,-5-3 0 16,6-3 0-16,-2-12 0 15,1-9 0-15,-1-12 0 16,2-16 0-16,2-5 0 15,-1-8 0-15,2-1 0 16,0 0 0-16,0 0 0 16,0 0 0-16,0 0 0 15,0 0 0-15,0-2-552 16,17-6-618-16</inkml:trace>
  <inkml:trace contextRef="#ctx0" brushRef="#br0" timeOffset="76880.5">13282 5836 219 0,'0'0'113'0,"0"0"162"16,0 0 539-16,0 0-188 16,0 0-626-16,0 0 0 15,-10 7 0-15,-18 64 0 16,-8 12 0-16,-12 6 0 15,-4 3 0-15,-5-3 0 0,0-3 0 16,5-10 0-16,9-13 0 16,8-12 0-16,12-16 0 15,8-15 0 1,10-10 0-16,5-6 0 0,0-2 0 16,0-2 0-16,0 1 0 15,15 1 0-15,18-2-744 16,12 0-61-16,10-18 448 15</inkml:trace>
  <inkml:trace contextRef="#ctx0" brushRef="#br0" timeOffset="77211.64">13433 6372 14 0,'0'0'276'15,"0"0"-155"-15,0 0 97 16,0 0 79-16,0 0-266 15,0 0 117-15,31 116-24 16,-54-47 0-16,-25 10 89 16,-15-1-95-16,-1-6 24 15,12-19 8-15,20-17-79 16,23-15-71-16,9-11 0 16,44-7 0-16,23-3 0 15,27 0 0-15,13-12 0 16,-10-5 0-16,-18-1 0 15,-29 2 0-15,-25 8 0 16,-18 5 0-16,-7 2 0 0,0 1 0 16,-12 0 0-16,-10 0 0 15,-2 9 0-15,-1 4-568 16,5-9-536-16,11-4 790 16</inkml:trace>
  <inkml:trace contextRef="#ctx0" brushRef="#br0" timeOffset="77993.5">13888 5732 77 0,'0'0'52'15,"0"0"43"-15,0 0 22 16,0 0 105-16,0 0 121 16,0 0 151-16,-25-53 1 15,25 53-343-15,3 0-152 16,21 13 0-16,11 10 0 0,14 5 0 15,1 6 0 1,-4 1 0-16,-7-1 0 0,-8-3 0 16,-10-8 0-16,-6-3 0 15,-5-8 0-15,-7-3 0 16,-1-7-403-16,-1-2-325 16,-1 0 284-16,0 0 262 15,0-16 90-15,0-14-49 16</inkml:trace>
  <inkml:trace contextRef="#ctx0" brushRef="#br0" timeOffset="78457.95">14243 5659 101 0,'0'0'59'15,"0"0"44"-15,0 0 47 16,0 0 159-16,0 0 193 0,0 0-115 16,12-39-387-16,-21 69 56 15,-15 15-56-15,-6 10 234 16,-3 1-88-16,4-7-146 15,3-13 0-15,7-12 0 16,10-12 0-16,6-7 0 16,0-3 0-16,3-2 0 15,0 0 0-15,0 0 0 16,0-3 0-16,12-14 0 16,9-13 0-16,9-9 0 15,4-4-146-15,-1 6-60 16,-8 7 99-16,-8 11 58 15,-9 10 44-15,-6 7 5 0,-2 2 0 16,0 0 0 0,0 0-49-16,0 4-133 0,-15 9-70 15,-7 5 239-15,-12 3-42 16,-10 0-59-16,1-1 18 16,1-6-15-16,12-7 93 15,17-4 18-15,7-3 27 16,6 0 141-16,0 0 189 15,4 0 103-15,23-8-215 16,14 1-233-16,12 1 28 16,5 6-28-16,-4 0-12 15,-6 0-35-15,-9 13-547 0,-6-2-231 16,-8-8 452-16</inkml:trace>
  <inkml:trace contextRef="#ctx0" brushRef="#br0" timeOffset="79559.38">15091 5712 65 0,'0'0'50'0,"0"0"30"16,0 0 23-16,40-74 52 16,-16 67 34-16,7 7-11 15,5 0-41-15,5 15 47 16,-5 12-17-16,-9 13-1 16,-13 15-68-16,-14 12-31 15,-19 8-39-15,-31 3 17 16,-17-6-45-16,-8-7 23 15,8-11 5-15,18-16-22 0,23-17 17 16,16-9-12-16,10-8-11 16,18-2 12-16,33-2 63 15,19 0 82-15,16 0-157 16,-5-8 0-16,-15-2 0 16,-20 2 0-16,-22 3 0 15,-18 4 0-15,-6 1 0 16,0 0 0-16,0 0 0 15,-2 0 0-15,-11 0 0 16,-4 0 0-16,-3 0-318 16,0 0-782-16,5 0 706 15,15-9 197-15</inkml:trace>
  <inkml:trace contextRef="#ctx0" brushRef="#br0" timeOffset="81408.39">16025 5902 15 0,'0'0'12'15,"0"0"-4"-15,0 0 0 16,0 0-4-16,0 0 0 16,0 0-1-16,-2-2-3 15,2 2-2-15,0-2 2 16,0 2 1-16,0 0 1 16,0-1 0-16,0 1 4 15,0-2 2-15,-1 1-3 16,1-1 0-16,0 1-2 0,0 1 5 15,0 0 1-15,0-1-1 16,0 1 0-16,0 0 0 16,0 0-2-16,0 0 2 15,0 0-4-15,-2 0 0 16,2 0-2-16,0 0-1 16,0 0 1-16,0 0-2 15,0-2 2-15,0 2-2 16,0-3 0-16,0 0 0 15,-1-1-22-15,1 0-3 16,-2-2-11-16</inkml:trace>
  <inkml:trace contextRef="#ctx0" brushRef="#br0" timeOffset="82621.45">16083 5626 65 0,'0'0'29'0,"0"0"25"16,0 0-3-1,0 0 9-15,0 0 11 0,0 0 41 16,0-56 45-16,0 56 14 16,0 0-25-16,0 0 18 15,0 0-25-15,0 0-21 16,0 0-19-16,0 0-12 15,0 0-11-15,0 0-42 16,0 0 0-16,0 0-17 16,0 0-6-16,0 0-5 0,0 0 11 15,0 0-12 1,0 0-5-16,0 0-11 0,0 0-34 16,0 0-67-16,0 0 9 15,0 0-51-15,0 0-12 16,0 0 36-16,0 0 20 15,0 0 30-15,0 0 16 16,0 0 10-16,0 0 15 16,0 0 8-16,0 0 6 15,0 0 1-15,0 0-6 16,0 0 9-16,0 0-5 16,0 0 0-16,0 0 1 15,-2 0 9-15,2 0 4 16,0 0 1-16,0 0 11 15,0 0 0-15,0 0 2 0,0 0-2 16,0 0 2 0,0 0 1-16,0 0 2 0,0 0-2 15,0 0 4-15,0 0 4 16,0 0 1-16,0 0 6 16,0 0-2-16,0 0 7 15,0 0 12-15,0 0 6 16,0 0 6-16,0 0 6 15,0 0 4-15,0 0 6 16,0 0 6-16,0 0 9 16,0 0-5-16,0 0-10 15,0 0 21-15,0 0 6 0,0 0 16 16,0 0-28-16,0-2-8 16,0 2-15-16,0 0-33 15,0 0-11-15,0 0-5 16,0 0-6-16,0 0 0 15,0 0 0-15,0 0 0 16,0 0-12-16,0 0 12 16,0 0 17-16,0 0-17 15,0 0 12-15,0 0-1 16,0 0-6-16,0 0-5 16,0 0 6-16,0 0-6 15,0 0 6-15,0 0 16 16,0-1 35-16,0 1 52 15,0 0 23-15,0 0-61 0,0 0-71 16,0 0 0 0,0 0 0-16,0 0 0 0,0 4 0 15,-1 14 0-15,-7 14 0 16,-5 18 0-16,-1 11 0 16,2 12 0-16,1 0 0 15,6-1 0-15,1-8 0 16,0-5 0-16,3-4 0 15,-4-2 0-15,2-6 0 16,-1-7 0-16,1-8 0 16,2-11 0-16,-1-9 0 15,1-7 0-15,1-3 0 16,0-2 0-16,-2 0 0 0,-2-6 0 16,-4-11 0-16,-7-1-631 15,-1 1-371-15,-5 2 693 16</inkml:trace>
  <inkml:trace contextRef="#ctx0" brushRef="#br0" timeOffset="82898.8">15705 6099 132 0,'0'0'74'16,"0"0"47"-16,0 0 50 15,0 0-51-15,0 0-67 0,135-3-7 16,-50 3 54-16,4 0 2 16,-3 0-19-16,-9 0-30 15,-18 0-11-15,-20-1-16 16,-18 1-17-16,-15 0 9 16,-6 0-4-16,0-2-14 15,0 2-54-15,-12 0-107 16,-9 0-78-16,-4 0-22 15,-2-1 55-15,6-8 80 16</inkml:trace>
  <inkml:trace contextRef="#ctx0" brushRef="#br0" timeOffset="83639.82">17190 5052 96 0,'0'0'65'0,"0"0"32"16,0 0-7-16,0 0-36 16,0 0-49-16,-94 122 72 15,27-25 57-15,-14 27-1 16,2 22 84-16,8 22 93 16,15 8-136-16,19 2-10 15,26-3 64-15,11-11-25 16,27-9-203-16,24-15 0 0,13-14 0 15,6-15 0 1,-3-24 0-16,-4-18 0 0,-14-23 0 16,-13-14 0-16,-14-15 0 15,-13-9 0-15,-4-6 0 16,-5-2 0-16,0 0 0 16,0 0 0-16,0 0 0 15,-5-16 0-15,-11-6 0 16,-2-11-30-16,5-12-1305 15,8-13 818-15</inkml:trace>
  <inkml:trace contextRef="#ctx0" brushRef="#br0" timeOffset="84059.06">17308 6103 100 0,'0'0'67'0,"0"0"44"16,0 0 36-16,0 0 83 15,0 0 75-15,0 0 28 16,74-30-131-16,-1 22-163 16,15-2 49-16,-5 1 13 15,-21 2 43-15,-22 3-52 16,-23 0-46-16,-17 4-4 15,0 0-42-15,0-2 0 16,-15-2-203-16,-8 1-343 16,0-3-230-16,0-6 495 15,13-8 107-15</inkml:trace>
  <inkml:trace contextRef="#ctx0" brushRef="#br0" timeOffset="84410.29">18249 5366 123 0,'0'0'102'16,"0"0"98"-16,0 0 210 16,10-72 283-16,-10 69-174 15,0 3-519-15,0 0 0 16,0 5 0-16,0 15 0 0,-6 11 0 15,-4 8 0-15,3 4 0 16,-1 3 0-16,0 0 0 16,-2 0 0-16,0-2 0 15,1 2 0-15,-3-1 0 16,3 0 0-16,0-3 0 16,2-6 0-16,4-9 0 15,1-11 0-15,2-7 0 16,0-6 0-16,0-2 0 15,0 2 0-15,0 3-475 16,2 1-637-16,17 0 835 16</inkml:trace>
  <inkml:trace contextRef="#ctx0" brushRef="#br0" timeOffset="84703.42">18692 5730 150 0,'0'0'79'15,"0"0"194"-15,0 0 483 16,0 0 33-16,0 0-789 16,0 0 0-16,19-15 0 15,-38 68 0-15,-11 20 0 16,-12 7 0-16,-11 6 0 16,-2-4 0-16,1-3 0 15,6-9 0-15,5-6 0 0,7-16 0 16,11-13 0-1,10-16 0-15,9-10 0 0,6-6 0 16,0-3 0-16,0 0 0 16,0 0 0-16,1 0 0 15,20 0-278-15,16-4-901 16,8-20 762-16</inkml:trace>
  <inkml:trace contextRef="#ctx0" brushRef="#br0" timeOffset="84958.45">18880 6242 212 0,'0'0'112'0,"0"0"43"0,0 0 133 15,0 0-139 1,-24 89 104-16,-9-32 200 0,-15 9-46 16,-8 3-389-16,2-4-18 15,15-15 0-15,19-15 0 16,17-15 0-16,3-9 0 15,28-5 0-15,22-6 0 16,16 0 0-16,7 0 0 16,-2 0 0-16,-9-4 0 15,-7-2 0-15,-10 1-408 16,-8-2-662-16,-7-13 678 16</inkml:trace>
  <inkml:trace contextRef="#ctx0" brushRef="#br0" timeOffset="85310.51">19444 5706 135 0,'0'0'104'0,"0"0"98"16,0 0 363-16,0 0-21 15,0 0-337-15,85 26-155 16,-27 27 186-16,6 7-238 16,-5 3 0-16,-9-6 0 0,-11-11 0 15,-9-8 0-15,-12-11 0 16,-9-10 0-16,-8-10 0 15,-1-4-475-15,0-3-201 16,0-7 373-16,-13-19 143 16,1-16-65-16,6-13 133 15,6-7 0-15</inkml:trace>
  <inkml:trace contextRef="#ctx0" brushRef="#br0" timeOffset="85692.93">19862 5732 31 0,'0'0'67'0,"0"0"21"15,36-85 52-15,-33 76 167 16,-2 5 348-16,-1 4 91 15,0 0-733-15,0 4-13 0,0 19 0 16,-15 16 0-16,-13 16 0 16,-11 8 0-16,-10 0 0 15,1-9 0-15,5-13 0 16,11-17 0-16,12-10 0 16,11-11 0-16,6-3 0 15,3-13 0-15,0-15 0 16,0-12 0-16,16-4 0 15,6-2 0-15,2 2 0 16,-2 9 0-16,-6 11 0 16,-5 11-13-16,-6 10 2 15,-5 3-24-15,0 15-184 16,0 14-440-16,-16 9 625 0,-14 2 17 16,-9-5 9-16,3-11 8 15,11-10 4-15,14-9 13 16,11-5 112-16,8 0 326 15,37-5-64-15,26-7-391 16,21-3 0-16,7 4 0 16,-3 2 0-16,-15 5-358 15,-19-1-812-15,-28-2 745 16</inkml:trace>
  <inkml:trace contextRef="#ctx0" brushRef="#br0" timeOffset="87342.63">20548 5798 89 0,'0'0'79'16,"10"-75"39"-16,-5 41 95 0,-1 5 241 16,-2 1 170-16,-1 7-154 15,-1 5-470-15,0 6 0 16,0 6 0-16,0 4 0 15,0 0 0-15,0 0 0 16,0 1 0-16,-1 12 0 16,-7 9 0-16,-2 7 0 15,1 6 0-15,-2 4 0 16,3 6 0-16,-1 1 0 16,1 2 0-16,2-2 0 15,-1-4 0-15,4-6 0 16,2-9 0-16,-1-4 0 0,2-10 0 15,0-4 0-15,0-5 0 16,0-4 0-16,0 0 0 16,0 0 0-16,0 0 0 15,0 0 0-15,0-6 0 16,5-9-312-16,2-16-1094 16,-1-9 1138-16</inkml:trace>
  <inkml:trace contextRef="#ctx0" brushRef="#br0" timeOffset="87967.74">20829 5270 83 0,'0'0'65'0,"0"0"19"16,0 0 21-16,0 0 61 15,0 0 66-15,0 0 71 16,38-52-24-16,-14 55-144 15,13 19-64-15,8 16 124 16,-3 13 23-16,-5 16-107 16,-11 16-111-16,-10 20 0 15,-13 19 0-15,-3 13 0 16,-10 4 0-16,-14 1 0 0,-3-14 0 16,0-17 0-16,0-21 0 15,8-23 0-15,2-20 0 16,10-18 0-16,2-16 0 15,4-6 0-15,-1-5 0 16,1 0 0-16,-3 0 0 16,-5 0 0-16,-3-14 0 15,-5-8 0-15,1-1 0 16,4-4-140-16,12-7-1127 16,0-13 779-16</inkml:trace>
  <inkml:trace contextRef="#ctx0" brushRef="#br0" timeOffset="89074.92">21336 4799 39 0,'0'0'37'0,"0"0"3"16,0 0-8-16,0 0 13 16,0 0 13-16,0 0 14 15,-6-21 33-15,6 21 2 16,0 0 0-16,18 3-67 16,19 22-40-16,21 21 35 15,14 19-12-15,-1 24 10 16,-6 25 11-16,-13 20 38 15,-15 23 62-15,-15 23 0 16,-16 13-38-16,-6 9 75 16,-20-3-11-16,-18-17-39 15,-9-14 18-15,-7-22-26 16,-3-14-123-16,0-21 0 16,5-18 0-16,10-22 0 0,13-26 0 15,8-19 0-15,12-13 0 16,6-8 0-16,3-5 0 15,0 0 0-15,0 0 0 16,0 0 0-16,-9-7 0 16,-12-7 0-16,-13-6-874 15,-15-4 41-15,-11-3 508 16</inkml:trace>
  <inkml:trace contextRef="#ctx0" brushRef="#br0" timeOffset="91653.19">10064 4503 76 0,'0'0'48'0,"0"0"16"16,0 0 1-16,0 0 39 15,0 0 36-15,0 0 29 16,3-62 99-16,-3 58 61 16,0 2-4-16,0 1-6 0,0 1-179 15,0 0-140-15,0 0 0 16,0 0 0-16,0 0 0 15,0 2 0-15,0 26 0 16,-4 21 0-16,-8 35 0 16,4 29 0-16,1 27 0 15,-1 23 0-15,-3 17 0 16,-6 12 0-16,-5 15 0 16,-5 5 0-16,-1 6 0 15,-4 2 0-15,-2-6 0 0,-5 6 0 16,-4-3 0-16,4-1 0 15,3-7 0-15,5-16 0 16,9-21 0-16,8-24 0 16,6-26 0-16,6-26 0 15,2-25 0 1,0-22 0-16,0-20 0 0,2-13 0 16,0-9 0-16,-1-6 0 15,-1-1 0-15,0 0 0 16,2 0 0-16,1 0 0 15,21 0 0-15,27-7 0 16,37-7 0-16,34-9 0 16,18 2 0-16,4 3 0 15,-6 3 0-15,-3 5 0 16,-15 3 0-16,-23-2 0 0,-26 1 0 16,-33-4 0-16,-23-3 0 15,-15-6 0-15,-7-9 0 16,-34-10 0-1,-23-13-524-15,-15-19-629 0,-4-23 846 16</inkml:trace>
  <inkml:trace contextRef="#ctx0" brushRef="#br0" timeOffset="92104.38">10009 4854 83 0,'0'0'41'0,"0"0"13"15,0 0 10-15,0 0 24 16,0 0 72-16,-67-80 3 15,118 54 4-15,44-2-158 16,36-2 14-16,29 4 0 16,0 7 18-16,-29 5-15 15,-40 7-26-15,-43 6-19 16,-36 1-131-16,-12 12-144 16,-35 17 136-16,-27 7 79 15,-21-1-28-15</inkml:trace>
  <inkml:trace contextRef="#ctx0" brushRef="#br0" timeOffset="93300.03">23296 5491 68 0,'0'0'46'0,"0"0"13"16,0 0 11-16,0 0 33 15,0 0 67-15,0 0 99 16,-16-70 96-16,16 70 8 15,0 0-70-15,0 0-118 16,0 7-149-16,0 13-36 16,0 13 0-16,0 10 0 15,0 10 0-15,3 9 0 16,0 8 0-16,-2 5 0 16,4-2 0-16,-1-7 0 15,4-9 0-15,1-12 0 16,-3-10 0-16,-2-12 0 15,-2-10 0-15,-1-7 0 0,-1-4-568 16,0-2-242-16,0 0 411 16,-26-15 219-16</inkml:trace>
  <inkml:trace contextRef="#ctx0" brushRef="#br0" timeOffset="93470.57">23038 5843 109 0,'0'0'68'16,"133"-31"39"-16,-33 17 40 16,6 2 12-16,3 1-9 15,-12 3-93-15,-11 4-57 16,-16 4-131-16,-19 0-139 16,-21 0 74-16,-21 3 53 0</inkml:trace>
  <inkml:trace contextRef="#ctx0" brushRef="#br0" timeOffset="106897.79">24537 4359 17 0,'0'0'59'16,"0"0"-14"-16,0 0 6 15,0 0 10-15,11-78 2 16,-8 74 37-16,-3 2 25 16,2 2 0-16,-2 0-54 15,0 4-71-15,0 23-13 16,0 22 13-16,-5 24 63 16,-3 24 25-16,2 25 6 0,1 16 25 15,0 16 0 1,-5 9-33-16,-4 1-22 0,-5 2 89 15,-5 4-15-15,2-1-71 16,-1-2 41-16,1-2 8 16,0-4-35-16,-4-12-34 15,2-9-47-15,0-19 0 16,4-19 0-16,4-22 0 16,8-22 0-16,3-18 0 15,5-16 0-15,0-9 0 16,0-7 0-16,0-5 0 15,3 2 0-15,15-3 0 0,13 1 0 16,16 1 0-16,21-4 0 16,20 0 0-16,17 0 0 15,12-7 0-15,3-2 0 16,-11-3 0-16,-21 7 0 16,-24 1 0-16,-25 1 0 15,-18 2 0-15,-17-5 0 16,-4-6 0-16,-4-6-335 15,-25-16-816-15,-14-20 775 16</inkml:trace>
  <inkml:trace contextRef="#ctx0" brushRef="#br0" timeOffset="107287.43">24921 4392 110 0,'0'0'52'0,"0"0"14"0,0 0-3 16,0 0 9-16,0 0-24 15,0 0-24-15,107-70-16 16,-41 57-4-16,4 3 9 16,-9 4 2-16,-19 2-6 15,-19 3-2-15,-17 1-3 16,-6 0-4-16,0 0-39 15,-26 4-64-15,-17 12 11 16,-14 4 16-16,-5 1-11 16</inkml:trace>
  <inkml:trace contextRef="#ctx0" brushRef="#br0" timeOffset="107766.93">24594 4389 20 0,'0'0'74'16,"0"0"-28"-16,0 0 4 15,0 0 13-15,0 0 24 16,0 0 36-16,-15-67-15 15,72 53-87-15,32-2-3 16,26 1 23-16,9 1 25 16,-2 1 5-16,-20 5 43 15,-26 2-56-15,-27 2-20 16,-25 2-23-16,-19 1 2 16,-5 1-17-16,0 0-58 15,-6 1-105-15,-17 13 7 0,-10 9 72 16,-10 2-87-16,0 4 42 15,1-1 6-15</inkml:trace>
  <inkml:trace contextRef="#ctx0" brushRef="#br0" timeOffset="108284.93">25258 5418 55 0,'0'0'95'16,"0"0"-19"-16,0 0 38 0,0 0 47 15,0 0 9 1,0 0-26-16,24-9-40 0,16 7 74 15,17 0-22-15,6 0 1 16,-4-1 5-16,-8 0 64 16,-11 1-48-16,-11 0-107 15,-14 1-71-15,-8 1 0 16,-7 0 0-16,0 0 0 16,0 0 0-16,0 0 0 15,-3 0 0-15,-15 0-198 16,-6 0-150-16,-4 1 39 15,3 2-130-15,8-2 56 0,10-1 200 16,5 0 30-16</inkml:trace>
  <inkml:trace contextRef="#ctx0" brushRef="#br0" timeOffset="108680.93">25965 5077 87 0,'0'0'47'0,"0"0"49"16,5-79 23-16,-5 58 72 0,0 4 158 16,0 4 209-1,0 6-17-15,0 4-482 0,0 3-59 16,0 0 0-16,0 0 0 15,0 0 0-15,0 16 0 16,-2 15 0-16,-10 14 0 16,-2 11 0-16,0 8 0 15,-1 0 0-15,3-4 0 16,6-8 0-16,3-9 0 16,3-9 0-16,0-8 0 15,0-9 0-15,0-7 0 16,0-6 0-16,0-4 0 15,0 0 0-15,0 0 0 16,0 0 0-16,2 0 0 0,7-1 0 16,5-8-1289-16,5 2 667 15</inkml:trace>
  <inkml:trace contextRef="#ctx0" brushRef="#br0" timeOffset="109018.08">26475 5274 162 0,'0'0'139'0,"3"-71"11"15,-1 45 318-15,-2 9 331 16,0 11-470-16,0 6-329 16,0 0 0-16,0 20 0 15,-15 21 0-15,-7 21 0 16,-10 16 0-16,-8 6 0 0,-6 7 0 15,-8 2 0-15,-2 0 0 16,0-3 0-16,5-4 0 16,4-11 0-16,10-15 0 15,8-15 0-15,10-14 0 16,8-11 0-16,5-5 0 16,3-8 0-16,3-6 0 15,0-1 0-15,0 0 0 16,6-1 0-16,24-17 0 15,14-10-1553-15,14-8 1146 0</inkml:trace>
  <inkml:trace contextRef="#ctx0" brushRef="#br0" timeOffset="109328.38">26549 5802 222 0,'0'0'79'16,"0"0"150"-16,0 0 47 15,0 0-200-15,0 0 10 16,34 112 60-16,-48-46-7 16,-24 3-8-16,-12-1 24 15,3-13-66-15,11-12-11 16,18-20 14-16,12-13-6 0,9-4-46 16,40-6 83-16,23 0-123 15,19 0 0 1,3-2 0-16,-12-6 0 0,-18-2 0 15,-19 3 0-15,-20 2 0 16,-17 4 0-16,-2 1 0 16,0 0 0-16,-19 0 0 15,-5 0-99-15,-6-4-1271 16,3-10 969-16</inkml:trace>
  <inkml:trace contextRef="#ctx0" brushRef="#br0" timeOffset="110190.67">27254 5403 20 0,'0'0'54'0,"0"0"-10"16,0 0 10-16,0 0-5 0,0 0 24 16,0 0 35-16,-16-17 53 15,16 13 88-15,0 1 99 16,0 0-18-16,0 2 24 15,0 1-151-15,0 0-203 16,0 0 0-16,0 0 0 16,15 0 0-16,21 17 0 15,16 7 0-15,10 7 0 16,1 6 0-16,-6-1 0 16,-8 1 0-16,-7-5 0 15,-11-4 0-15,-8-5 0 16,-9-6 0-16,-6-6 0 15,-3-6 0-15,-5-5 0 16,0 0 0-16,0 0 0 0,0 0-272 16,-8 0-539-16,-10-10 236 15,-1-10 338-15</inkml:trace>
  <inkml:trace contextRef="#ctx0" brushRef="#br0" timeOffset="110566.66">27693 5317 77 0,'0'0'51'15,"0"0"26"-15,0 0 30 16,0 0 32-16,0 0 5 16,0 0-45-16,5-28-45 0,-7 38-26 15,-15 9 2-15,-8 10 202 16,-6 4-60-16,-7 8-39 15,-1 4 47-15,0 4-87 16,0-3 9-16,4-5-63 16,5-4-4-16,5-6-18 15,4-9 18-15,8-7-18 16,5-5-6-16,3-7 1 16,5-3-1-16,0 0 42 15,0 0 46-15,0 0-99 16,0 0 0-16,0 0 0 15,0 0 0-15,0-5 0 0,2-4 0 16,6-4 0 0,4 2-568-16,7 2-273 0,1 4 450 15,1 1 208 1</inkml:trace>
  <inkml:trace contextRef="#ctx0" brushRef="#br0" timeOffset="111375.67">27650 5325 10 0,'0'0'54'16,"0"0"-22"-16,0 0 8 15,0 0-7-15,0 0 11 16,-29-78 8-16,28 68 40 16,-2 5 64-16,1 4 61 15,2 1 181-15,-1 0-69 16,1 0-142-16,-3 0-79 16,-6 14-62-16,0 11-12 15,-2 10 181-15,0 8-215 16,3 2 0-16,4 1 0 15,4 4 0-15,0-1 0 16,0-2 0-16,0-6 0 16,0-6 0-16,0-7 0 0,0-5 0 15,0-6 0-15,0-7 0 16,-5-3 0-16,1-4 0 16,-7-2-209-16,-5-1-586 15,-10 0 220-15,-8-4 314 16,-6-15 93-16</inkml:trace>
  <inkml:trace contextRef="#ctx0" brushRef="#br0" timeOffset="111531.8">27225 5588 89 0,'0'0'54'0,"0"0"19"15,92-20 21-15,-26 16-1 0,14 1-17 16,8 2-56-16,-3 1-20 15,3 0-94-15,-7 0-88 16,-11 0 21-16</inkml:trace>
  <inkml:trace contextRef="#ctx0" brushRef="#br0" timeOffset="112079.99">28214 5302 175 0,'0'0'70'0,"0"0"184"0,6-73 357 16,-3 64 151-16,-2 6-587 15,-1 3-175-15,0 0 0 16,0 20 0-16,-9 17 0 16,-10 16 0-16,-2 6 0 15,3-1 0-15,6-4 0 16,7-8 0-16,5-6 0 15,0-8 0-15,19-8 0 16,10-7 0-16,10-8 0 16,4-5 0-16,2-4 0 15,-2 0 0-15,-5-13 0 16,-7-6 0-16,-4-4 0 16,-3-3 0-16,-5-2 0 15,1 1 0-15,-8 2 0 16,-2 2 0-16,-4 7 0 0,-3 5 0 15,-3 6 0-15,0 5 0 16,0 0 0-16,0 11 0 16,0 22 0-16,0 14 0 15,-8 14 0-15,-3 6 0 16,2 6 0-16,-1-1 0 16,0-6 0-16,4-11 0 15,-1-13 0-15,2-16 0 16,2-12 0-16,2-8 0 15,1-6 0-15,0 0 0 16,0 0 0-16,0-6 0 16,-3-11 0-16,3-10 0 0,0-7 0 15,0-4-169 1,27-2-1311-16,13 1 1145 0</inkml:trace>
  <inkml:trace contextRef="#ctx0" brushRef="#br0" timeOffset="113076.4">29325 5286 7 0,'0'0'87'0,"0"0"-24"16,0 0 32-16,0 0 49 15,18-76 113-15,-17 71 263 16,-1 5 174-16,0 0-514 16,0 0-180-16,0 10 0 15,0 18 0-15,0 13 0 16,0 16 0-16,0 11 0 0,0 7 0 16,0 2 0-1,0 0 0-15,0-8 0 0,0-6 0 16,0-12 0-16,2-15 0 15,0-15 0-15,-2-14 0 16,0-7 0-16,0 0 0 16,0 0 0-16,-2-14 0 15,-20-11-1075-15,-11-12 382 16,-8-4 447-16</inkml:trace>
  <inkml:trace contextRef="#ctx0" brushRef="#br0" timeOffset="113250.2">29062 5588 88 0,'0'0'68'0,"93"-13"29"15,-23 10 41-15,15 3-2 16,9 0-5-16,3 0-72 16,-3 0-59-16,-13-1-51 15,-23 0-186-15,-21-7 35 16,-22-4 58-16</inkml:trace>
  <inkml:trace contextRef="#ctx0" brushRef="#br0" timeOffset="113624.8">30341 4785 128 0,'0'0'77'16,"0"0"58"-16,0 0 73 15,0 0 20-15,0 0-152 16,-122 69 94-16,65 24 171 16,-4 26-26-16,0 20 7 15,1 19-275-15,9 7-47 16,12 7 0-16,14-2 0 15,19-7 0-15,6-18 0 0,18-24 0 16,17-21 0 0,5-26 0-16,-3-19 0 0,-6-22 0 15,-9-15 0-15,-9-9 0 16,-9-9 0-16,2 0 0 16,-1-10 0-16,0-11 0 15,-3-8 0-15,-2-11-1158 16,0-14 514-16</inkml:trace>
  <inkml:trace contextRef="#ctx0" brushRef="#br0" timeOffset="113949.93">30307 5585 0 0,'0'0'174'16,"0"0"-80"-16,0 0 90 16,0 0 134-16,0 0 99 15,116-27 12-15,-66 19-132 16,2 2-163-16,-8 2-134 15,-14-1 0-15,-13 2 0 16,-13 2 0-16,-4 1 0 0,0 0 0 16,0 0-203-16,0 0-504 15,-1-6 54-15,-2-6 354 16</inkml:trace>
  <inkml:trace contextRef="#ctx0" brushRef="#br0" timeOffset="114260.42">30980 5020 106 0,'0'0'95'16,"0"0"87"-16,0 0 235 16,15-71 349-16,-15 68-285 15,0 3-481-15,0 0 0 16,0 0 0-16,0 17 0 0,0 13 0 15,0 16 0 1,-3 9 0-16,3 6 0 0,-2 1 0 16,2-6 0-16,-1-6 0 15,1-8 0-15,-2-5 0 16,1-8 0-16,1-6 0 16,-2-7 0-16,1-5 0 15,1-3 0-15,-2 5 0 16,2 1-290-16,0-3-1023 15,0-4 993-15</inkml:trace>
  <inkml:trace contextRef="#ctx0" brushRef="#br0" timeOffset="114560.72">31329 5242 79 0,'0'0'113'0,"0"0"59"15,0 0 252-15,0 0 294 16,0 0-253-16,0 0-389 16,18 10-76-16,-18 32 0 15,-13 13 0-15,-6 11 0 16,-4 4 0-16,-7 7 0 0,-3 2 0 16,-3 0 0-1,0-1 0-15,3-10 0 0,6-12 0 16,7-13 0-16,8-18 0 15,3-12 0-15,6-6 0 16,2-4 0-16,1-2 0 16,0 1-403-16,1-2-606 15,23-2 579-15</inkml:trace>
  <inkml:trace contextRef="#ctx0" brushRef="#br0" timeOffset="114825.39">31454 5842 219 0,'0'0'120'0,"0"0"176"0,0 0 242 16,0 0-295-16,0 0-109 15,-22 101 310-15,-10-51-391 16,-5-4-53-16,1-2 0 16,10-10 0-16,12-13 0 15,11-10 0-15,3-5 0 16,18-6 0-16,27 0 0 15,10 0 0-15,4 0 0 16,-12 0 0-16,-17 0 0 16,-13-2 0-16,-7-2 0 15,-6-3-851-15,-4-8 48 16,0-15 527-16</inkml:trace>
  <inkml:trace contextRef="#ctx0" brushRef="#br0" timeOffset="115323.04">31861 5352 121 0,'0'0'64'0,"0"0"70"16,0 0 68-16,0 0 166 15,0 0 127-15,0 0-18 16,9-25-291-16,-7 25-186 0,7 11 0 16,4 11 0-16,8 8 0 15,6 7 0-15,-2-2 0 16,4-1 0-16,-4-6 0 15,-5-2 0-15,-4-5 0 16,-7-7 0-16,-6-4-215 16,-3-5-826-16,0-5 549 15,0 0 323-15,-5-9 39 16</inkml:trace>
  <inkml:trace contextRef="#ctx0" brushRef="#br0" timeOffset="115575.26">32146 5404 51 0,'0'0'58'15,"0"0"15"-15,0 0 37 16,0 0 17-16,0 0-59 0,0 0-68 16,20 6 0-1,-41 19 8-15,-12 1-1 0,-15-1-7 16,-11-4 3-16,-2-7-3 16,10-8-26-16,15-6 3 15,23 0 23-15,11-2 31 16,2-8 142-16,17-3 146 15,17 0-40-15,11 3 18 16,8 5-89-16,1 1-110 16,-8 2-98-16,-8 2-29 15,-9 0-302-15,-5 10-499 16,-5 1 394-16</inkml:trace>
  <inkml:trace contextRef="#ctx0" brushRef="#br0" timeOffset="118310.29">32561 5313 4 0,'0'0'19'15,"0"0"-3"-15,0 0-9 16,0 0 5-16,0 0-1 16,0 0-2-16,0 0 2 15,0 1-2-15,0-1-1 16,0 0 3-16,0 0 0 15,0 0 0-15,0 0 1 16,0 0 2-16,0 0 1 16,0 0 4-16,0 0 2 15,0 0 5-15,-1 0 7 16,1-4-4-16,0-4 5 16,0-3 4-16,0 0 25 0,0-2 0 15,0 0 4-15,7 1-7 16,4-1 19-16,-1 1 6 15,3-1 17-15,1 2-29 16,4 0 39-16,1 3-50 16,2 4 2-16,0 2-1 15,-3 2-19-15,1 0-8 16,-1 9-5-16,2 9-20 16,-7 5-6-16,-1 1 11 15,-9 4-16-15,-3-1-21 16,0 0 15-16,-15-1 6 15,-7 0 0-15,-8-2 0 0,-5-3 0 16,1-4 27 0,0-3-27-16,3-4 5 0,8-4-5 15,8-4 10-15,9-1 1 16,6-1-6-16,0 0 38 16,0 0 66-16,3 0-13 15,15 0 12-15,5 0-85 16,7-1-5-16,1 1 10 15,0 1-22-15,1 16 0 16,-6 2 34-16,-2 6-28 16,-5 5 0-16,-8 0 5 15,-7 1-17-15,-4 0 0 16,0-3 11-16,-7-1 18 16,-12-1 13-16,-3-6-42 15,-3-4 0-15,1-5 0 0,5-4 0 16,3-7 0-16,-1 0 0 15,4 0 0-15,-2 0 0 16,1-5-105-16,1-2-505 16,-2 1-153-16,6 0 429 15,4-5 139-15</inkml:trace>
  <inkml:trace contextRef="#ctx0" brushRef="#br0" timeOffset="118972.14">33001 4824 81 0,'0'0'48'16,"0"0"27"-16,0 0-11 16,0 0 44-16,0 0 26 15,0 0-52-15,-5-15-62 16,21 60-20-16,17 21 203 15,7 13 33-15,0 11 87 0,-6 5-30 16,-11 1-93-16,-10-4-44 16,-8-2-132-16,-5-2-24 15,-6-4 0-15,-18 2 0 16,-3-2 0-16,-1-4 0 16,-3-1 0-16,1-6 0 15,-2-6 0-15,1-8 0 16,-2-6 0-16,0-9 0 15,2-6 0-15,1-11 0 16,5-5 0-16,5-8 0 16,4-4 0-16,4-7 0 15,-1-1 0-15,2-2-169 16,2-4-273-16,6-19-241 16,3-15 209-16,8-16 274 15</inkml:trace>
  <inkml:trace contextRef="#ctx0" brushRef="#br0" timeOffset="120167.49">33046 4314 38 0,'0'0'40'15,"0"0"-5"-15,0 0 8 16,0 0-7-16,0 0-9 15,0 0-11-15,58-21-15 0,-3 19 19 16,14 0-5-16,6 2 0 16,7 0-3-16,0 0-2 15,-14 0-6-15,-9 0 2 16,-17 0 9-16,-16 0 8 16,-10 0 10-16,-6 0 7 15,-6 0 9-15,-4 0-1 16,0 0-11-16,0 2-8 15,0 10-29-15,0 8 7 16,0 9 45-16,0 10 53 16,0 12 65-16,0 10 41 15,2 15 21-15,4 17 60 16,0 14-63-16,-4 16-72 16,-2 12-157-16,0 2 0 0,-17 6 0 15,-9 1 0-15,-5-6 0 16,-3 5 0-16,4-7 0 15,6-7 0-15,10-8 0 16,8-14 0-16,6-9 0 16,0-8 0-16,0-7 0 15,0-12 0-15,0-5 0 16,0-3 0-16,0-12 0 16,0-4 0-16,0-13 0 15,0-9 0-15,0-8 0 16,0-4 0-16,0 1 0 15,0 0 0-15,0 4 0 16,0 2 0-16,-4 2 0 16,-3 0 0-16,-4-1 0 15,5-5 0-15,-1-5 0 0,5-4 0 16,1-2 0-16,1-4 0 16,0-1 0-16,0 1 0 15,0-1 0-15,0 0 0 16,0 0 0-16,0 0 0 15,0 0 0-15,-2 0 0 16,1 0 0-16,-1 0 0 16,1 0 0-16,-2 0 0 15,-6 0 0-15,-11 0 0 16,-14 0 0-16,-18-1 0 16,-17 1 0-16,-10 0 0 0,-9 0 0 15,-1 0 0 1,2-3 0-16,5-7 0 0,10-5 0 15,7 3 0 1,5-8-546-16,5-6-513 0,0-14 740 16</inkml:trace>
  <inkml:trace contextRef="#ctx0" brushRef="#br0" timeOffset="121342.68">5699 9476 156 0,'0'0'65'0,"0"0"62"16,0 0 80-16,0 0 47 15,0 0 5-15,0 0-69 16,0 0-53-16,46-7-58 16,-1 6-63-16,13 1-16 15,6 0-80-15,-7 0-404 16,-15 13 1-16,-23 8 272 16,-19 6 75-16</inkml:trace>
  <inkml:trace contextRef="#ctx0" brushRef="#br0" timeOffset="121520.33">5736 9797 167 0,'0'0'61'0,"0"0"14"0,0 0 193 16,0 0 144-16,0 0-32 16,101-2-237-16,-63-3-104 15,-1 1-39-15,-1 1-247 16,3 2-409-16,-6-3 273 15,-3-5 182-15</inkml:trace>
  <inkml:trace contextRef="#ctx0" brushRef="#br0" timeOffset="123136.85">7185 9660 28 0,'0'0'57'0,"0"0"-26"16,0 0 32-16,0 0-7 15,0 0-5-15,0 0-3 16,7 4-5-16,26-1-12 15,10-1 69-15,8-2-1 16,-2 0-26-16,-6 0 5 16,-10 0-1-16,-13 0 4 15,-7 0-14-15,-8 0-12 16,-4 0-13-16,-1 0-29 16,2 0-13-16,-2 0-63 0,6 0-152 15,5 0-117-15,3 0 123 16,10-5 91-16,-2-3 11 15</inkml:trace>
  <inkml:trace contextRef="#ctx0" brushRef="#br0" timeOffset="123503.78">8132 9137 104 0,'0'0'71'0,"0"0"66"16,0 0 118-16,0 0 142 15,0 0 75-15,0 0-110 16,0-49-184-16,0 58-178 16,0 23 0-16,-1 24 0 15,-7 17 71-15,-5 9-71 16,4 7 0-16,-5-5 0 15,1-7 0-15,1-10 0 16,7-14 0-16,0-17 0 16,2-12 0-16,1-9 0 15,2-10 0-15,0-5 0 16,0 0 0-16,0 0 0 16,0 0 0-16,0 0 0 15,0 0 0-15,5-7-1205 0,17-7 611 16,12-3 371-16</inkml:trace>
  <inkml:trace contextRef="#ctx0" brushRef="#br0" timeOffset="123802.03">8553 9487 113 0,'0'0'86'0,"0"0"58"16,0 0 110-16,0 0 68 15,0 0-36-15,0 0-164 16,3 44-86-16,-24 12 445 0,-13 12-278 16,-8 9-203-16,-6 3 0 15,2 3 0-15,1-2 0 16,6-6 0-16,8-7 0 16,4-11 0-16,8-11 0 15,7-13 0-15,6-15 0 16,3-10 0-16,3-7 0 15,0-1 0-15,0 0 0 16,4 0 0-16,23 0-846 16,9-4-37-16,12-9 649 15</inkml:trace>
  <inkml:trace contextRef="#ctx0" brushRef="#br0" timeOffset="124069.6">8813 10086 162 0,'0'0'62'0,"0"0"30"16,0 0 119-16,0 0-44 16,0 0 312-16,-16 89 9 15,-12-42-102-15,-6 2-386 16,-5 1 0-16,11-10 0 16,13-13 0-16,9-14 0 15,6-7 0-15,31-3 0 16,20-1 0-16,19-2 0 15,3 0 0-15,-7 0 0 0,-19-2 0 16,-18-4 0-16,-17 2 0 16,-12 2 0-16,0 2-301 15,-17-2-663-15,-11-10 417 16</inkml:trace>
  <inkml:trace contextRef="#ctx0" brushRef="#br0" timeOffset="124956.01">9712 9055 71 0,'0'0'49'15,"0"0"21"-15,0 0 8 16,0 0 20-16,0 0 60 16,0-73 43-16,0 70 125 15,0 1 49-15,0 2-44 16,0 0-117-16,0 0-138 0,0 0-76 16,-3 9 0-16,-1 15 0 15,-1 18 0-15,1 24 0 16,2 21 0-16,2 15 0 15,0 19 0-15,0 8 0 16,5 8 0-16,-4 4 0 16,-1 2 0-16,0 1 0 15,-6-4 0-15,-7-5 0 16,1-14 0-16,4-18 0 16,7-23 0-16,1-16 0 15,0-15 0-15,4-13 0 16,5-11 0-16,-3-7 0 15,-1-8 0-15,1-5 0 0,-5-5 0 16,1 0 0-16,-1 0 0 16,1 0 0-16,1 0 0 15,1 0 0-15,7 0 0 16,5 0 0-16,5 0 0 16,3-7 0-16,9-2 0 15,5 2 0-15,10-3 0 16,4 0 0-16,3 2 0 15,-2-2 0-15,1 0 0 16,-10-1 0-16,-8 1 0 16,-6-3 0-16,-15-1 0 15,-9-1 0-15,-6-2-475 16,-3-9-509-16,-23-8 566 16</inkml:trace>
  <inkml:trace contextRef="#ctx0" brushRef="#br0" timeOffset="125241.59">9639 9029 88 0,'0'0'58'0,"0"0"33"16,0 0 49-16,0 0 28 0,0 0-99 16,158-72 6-16,-56 61 3 15,5 3-19-15,-16 2-33 16,-27 5-26-16,-25 1-7 16,-21 0-207-16,-17 13-98 15,-1 5 195-15,-22-3 1 16</inkml:trace>
  <inkml:trace contextRef="#ctx0" brushRef="#br0" timeOffset="130550.51">13991 6483 56 0,'0'0'72'0,"0"0"3"16,0 0 1-16,0 0-24 15,0 0-30-15,0 0 12 16,-100 94 74-16,28-40 35 0,-17 3 58 16,-15 6 24-16,-4 0 9 15,-5 5 18-15,4-3-62 16,6-6-58 0,16-11-22-16,14-10-45 0,20-12-65 15,20-8 0-15,15-7 0 16,12-7 0-16,6-4 0 15,0 0 0-15,0-8 0 16,15-19 0-16,29-12-1205 16,37-14 670-16,34-15 324 15</inkml:trace>
  <inkml:trace contextRef="#ctx0" brushRef="#br0" timeOffset="131090.76">15942 5632 88 0,'0'0'68'0,"0"0"6"15,0 0-1-15,0 0 38 0,0 0 2 16,-108 17 0 0,43 20 79-16,-16 17 122 0,-12 11-13 15,-6 7-47-15,-5 1-54 16,4-1-54-16,9-6-146 15,13-12 0 1,20-10 0-16,19-14 0 0,16-12 0 16,9-7 0-16,11-6 0 15,3-3 0-15,0 2-18 16,0-1-787-16,1-1-28 16,5-2 545-16</inkml:trace>
  <inkml:trace contextRef="#ctx0" brushRef="#br0" timeOffset="131968.66">10746 9494 16 0,'0'0'68'0,"0"0"-28"16,0 0 21-16,0 0-5 15,0 0 21-15,0 0-2 16,-49-5 30-16,49 5-13 16,0 0-29-16,0 0-14 15,0 0 0-15,0 0 17 16,0 0 16-16,9-1-13 16,16-2 10-16,23-1 20 15,16-3 23-15,12 0-47 16,-3 1-34-16,-12 2 1 15,-16 0 6-15,-18 2-37 16,-14 1 16-16,-10 0-11 0,-3 1 1 16,0-2 4-16,0 0-21 15,0 2-150-15,0 0-240 16,0 0-75-16,0 0 157 16,9 0 123-16</inkml:trace>
  <inkml:trace contextRef="#ctx0" brushRef="#br0" timeOffset="132306.84">11531 9279 91 0,'0'0'90'0,"0"0"46"16,0 0 116-16,16-80 173 15,-14 73 203-15,-2 5-203 16,0 2-425-16,0 0 0 15,0 13 0-15,0 17 0 16,0 12 0-16,-5 13 0 16,-2 10 0-16,-5 8 0 15,1 3 0-15,4-1 0 16,0-8 0-16,2-14 0 16,5-13 0-16,0-14 0 15,0-13 0-15,0-6 0 16,0-6 0-16,0 1 0 15,0-2 0-15,0 0 0 16,0 0 0-16,0-11 0 16,0 0 0-16,9 0-1304 0,6 1 753 15</inkml:trace>
  <inkml:trace contextRef="#ctx0" brushRef="#br0" timeOffset="139648.65">12491 9568 81 0,'0'0'14'0,"0"0"26"15,0 0 18-15,0 0-4 16,0 0 7-16,0 0 32 15,0 0 27-15,-1 4 1 16,-2-2 1-16,3-1-4 16,-1 2-21-16,-1-3-12 15,-1 0-26-15,0 3-4 0,-1-1 20 16,-2 0 15-16,3 1-7 16,0-3-30-16,3 0-9 15,0 0-17-15,0 0-16 16,0 2 11-16,0-2-17 15,0 0 6-15,0 0 1 16,0 0-12-16,0 0 5 16,0 0 7-16,0 0-1 15,0 0-6-15,-2 0 18 16,1 0-17-16,-2 0-1 16,-2 0-5-16,-4 0 6 15,-7 3-6-15,-2-2 5 16,3 0 1-16,2-1-6 15,2 0 6-15,1 0-1 16,7 0 1-16,1 2 11 0,2-2-23 16,0 0 6-16,0 0-5 15,0 0 5-15,0 0 0 16,0 0 11-16,0 0-11 16,0 0 0-16,0 0-6 15,17 0-44-15,20 0 5 16,24 0 45-16,24 0 50 15,6 0-22-15,0 0-11 16,-13 0 17-16,-15 0-11 16,-20 0 6-16,-19 0 57 15,-13 0-33-15,-9 0 46 16,-2 0-99-16,0 0 0 0,0 0 0 16,-2-2 0-1,-9-3 0-15,-3-2 0 0,-2 2 0 16,5 2-408-16,2 3-428 15,6 0 312-15,3 0 302 16</inkml:trace>
  <inkml:trace contextRef="#ctx0" brushRef="#br0" timeOffset="142978.37">13818 8870 79 0,'0'0'29'0,"0"0"24"16,0 0 22-16,0 0 20 0,0 0 35 15,0 0 31-15,0 0 5 16,1-17-38-16,-1 17-14 16,0 4-25-16,-1 17-67 15,-8 11 33-15,-1 8 185 16,-1 9-20-16,-2 1-61 16,-1 4 55-16,1 3-196 15,2-3-18-15,1-3 0 16,4-6 0-16,0-12 0 15,3-8 0-15,2-8 0 16,-2-6 0-16,3-4 0 16,-2-4 0-16,2-1 0 15,0-2 0-15,0 0 0 0,0 0 0 16,0 0-59-16,-1 0-656 16,1-3-122-16,0-3 506 15</inkml:trace>
  <inkml:trace contextRef="#ctx0" brushRef="#br0" timeOffset="143350.29">14216 9402 226 0,'0'0'88'0,"0"0"151"16,0 0 318-1,0 0 96-15,0 0-369 0,0 0-284 16,8-44 0-16,-10 57 0 16,-17 18 0-16,-11 17 0 15,-10 14 0-15,-9 6 0 16,-8 3 0-16,0-1 0 16,-1-6 0-16,3-9 0 15,7-8 0-15,9-11 0 16,9-8 0-16,8-10 0 15,7-4 0-15,6-7 0 16,3-3 0-16,5-4 0 16,1 0 0-16,0 0 0 15,0 0 0-15,0 0 0 16,0 0 0-16,13-2-710 0,11-5-300 16,2 0 719-1</inkml:trace>
  <inkml:trace contextRef="#ctx0" brushRef="#br0" timeOffset="143692.78">14221 9967 134 0,'0'0'83'0,"0"0"-4"16,0 0 105-16,0 0-26 15,0 0-61-15,0 0-3 16,-51 84 223-16,9-35-110 0,-8 1-5 15,2-4-28-15,12-11-54 16,18-15-50-16,18-9-53 16,15-6 6-16,52-5 29 15,36 0-16 1,31 0-36-16,2 0 0 0,-19 0 0 16,-31-6 0-16,-37 1 0 15,-28 2 0-15,-17 1 0 16,-4 1 0-16,0 1 0 15,-17 0 0-15,-12 0 0 16,-5 0 0-16,-3 7 0 16,4 6 0-16,9 2-1250 15,8-4 731-15,11-9 323 0</inkml:trace>
  <inkml:trace contextRef="#ctx0" brushRef="#br0" timeOffset="145235.14">14065 9855 55 0,'0'0'43'0,"0"0"0"16,0 0-14-16,0 0-16 16,0 0-6-16,0 0 1 0,3-1-1 15,-3 1-2-15,0 2 3 16,0 3-2-16,0-3 6 15,0 3 11-15,0-2-11 16,0-2-3-16,0 1 3 16,0-2-1-16,0 0 2 15,0 0 13-15,0 0 19 16,0 0 14-16,0 0 17 16,0 0-10-16,2 0-8 0,-2 0 6 15,0 0-1 1,3 0-7-16,-1 0-3 0,-1 0 3 15,4 0-34-15,-1-3-14 16,3 0 0-16,1-2-8 16,1 2-4-16,6-1 0 15,0 0 8-15,4 3 3 16,-1-1 8-16,1 2-11 16,-3 0 4-16,0 0 29 15,-6 0-37-15,0 3-9 16,-2 8 1-16,-2 4 8 15,-3 2 4-15,-1 3 0 16,-2 0 5-16,0 2-9 16,-8-4 0-16,-4-1 0 15,-1-6 0-15,4-4 0 16,3-4-5-16,4-3-50 16,-2 0-128-16,4 0-70 0,0 0 6 15,0-6 72-15</inkml:trace>
  <inkml:trace contextRef="#ctx0" brushRef="#br0" timeOffset="146225.6">15874 9363 50 0,'0'0'37'0,"0"0"16"15,0 0 9-15,0 0 16 16,0 0 41-16,0 0 66 16,0-70 110-16,0 69 70 15,0 1-32-15,0 0-55 16,0 0-133-16,0 0-98 16,0 18-47-16,0 15 0 15,-3 16 0-15,-5 10 0 16,1 9 0-16,-1 0 0 15,1-2 0-15,6-7 0 0,1-6 0 16,0-12 0-16,0-9 0 16,0-10 0-16,0-11 0 15,0-6 0-15,0-3 0 16,-3-2-431-16,-11 0-330 16,-5-7 270-16,-11-13 244 15</inkml:trace>
  <inkml:trace contextRef="#ctx0" brushRef="#br0" timeOffset="146398.14">15429 9637 54 0,'0'0'109'0,"0"0"-37"0,0 0 45 16,149-9 39-16,-55 9 25 15,20 0-1-15,9 0-157 16,7 0-23-16,9-4-162 15,4-7-179-15,-8 0 126 16</inkml:trace>
  <inkml:trace contextRef="#ctx0" brushRef="#br0" timeOffset="147244.31">27198 5818 69 0,'0'0'53'16,"0"0"16"-16,0 0 17 0,0 0-11 16,0 0-1-1,0 0-1-15,-29-19 4 0,-2 41-15 16,-18 11 35-16,-14 17 60 15,-13 12 31-15,-10 13-15 16,-10 7 10-16,-1 4-69 16,5-6-36-16,15-15-67 15,18-16 17-15,19-14-22 16,20-17-6-16,8-7 0 16,9-7-51-16,3-4-239 15,0 0-173-15,15-14 61 16,18-14 69-16</inkml:trace>
  <inkml:trace contextRef="#ctx0" brushRef="#br0" timeOffset="147801.57">28789 5282 3 0,'0'0'148'15,"0"0"-65"-15,0 0 58 0,0 0 45 16,0 0 4-16,0 0 4 16,-31 22-34-16,-10 16 98 15,-18 17 177-15,-15 13-186 16,-10 8-249-16,-7 6 0 16,-3 2 0-16,2-6 0 15,11-9 0-15,17-16 0 16,18-21 0-16,19-17 0 15,16-10 0-15,10-5 0 16,1-32 0-16,14-23-883 16,25-22 67-16,21-21 579 15</inkml:trace>
  <inkml:trace contextRef="#ctx0" brushRef="#br0" timeOffset="148237.81">28998 3793 130 0,'0'0'64'0,"0"0"29"0,0 0 46 15,0 0 32-15,0 0 5 16,0 0 45-16,2-3-60 16,-2 6-72-16,1 15-89 15,-1 10 0-15,0 15 49 16,0 12 47-16,-22 7 43 16,-11 3 34-16,-6-2 4 15,2-15-55-15,10-16-75 16,14-16-47-16,11-13 0 15,2-3 0-15,42 0 0 16,40 0 0-16,33-6 0 16,19-1 0-16,-16 3 0 15,-31 0 0-15,-38-1 0 0,-27 4 0 16,-19 1 0 0,-3 0-71-16,-13 8-1223 0,-20 8 845 15,-13 3 305-15</inkml:trace>
  <inkml:trace contextRef="#ctx0" brushRef="#br0" timeOffset="151373.17">17336 9657 62 0,'0'0'20'0,"0"0"8"15,0 0 9-15,0 0-3 16,0 0-2-16,0 0 5 15,0 7 3-15,0-7 1 16,0 0 8-16,0 0 5 16,0 0 10-16,3 0-9 15,-2 0-15-15,7 0-15 0,11 0-25 16,20 0 0-16,19-3 22 16,11-1-13-16,-2 0-7 15,-10 2 7-15,-17 2 2 16,-14 0-11-16,-12 0 0 15,-8 0 4-15,-6 0-2 16,0 0 3-16,0 0 10 16,0 0 13-16,0 0 11 15,0 0-18-15,-3 0-18 16,-6-2 9-16,-6-5-24 16,2 0-96-16,0-3-64 15,7-2 13-15,6-3 20 16,0-5 7-16</inkml:trace>
  <inkml:trace contextRef="#ctx0" brushRef="#br0" timeOffset="152182.6">17439 8966 59 0,'0'0'30'0,"0"0"19"16,0 0-6-16,0 0 1 15,0 0-21-15,0 0-18 16,-45 6 1-16,18 35 36 0,-6 15 15 16,-4 14 46-16,-3 16 14 15,-2 6 38-15,0 6 18 16,4 2 44-16,3 0-67 15,7 2-18-15,10-2 13 16,3-6-34-16,9-6-37 16,6-9 23-16,0-11-28 15,8-13-5-15,11-12-35 16,5-7 24-16,-2-12-53 16,-1-9 0-16,-6-5 0 15,-8-8 0-15,-4-2 0 16,-1 0 0-16,-2 0 0 15,0 0 0-15,1 0 0 0,4-9 0 16,5-9-419-16,2-8-466 16,7-6 464-16,7-2 234 15</inkml:trace>
  <inkml:trace contextRef="#ctx0" brushRef="#br0" timeOffset="152970.15">18658 8950 57 0,'0'0'41'0,"0"0"9"16,0 0 5-16,0 0 15 15,0 0 17-15,0 0 5 16,1-19-15-16,-1 19-16 16,0 16-42-16,0 14-19 15,-1 14 158-15,-8 11 9 16,-2 11 81-16,2 0 22 16,-1 2-16-16,-2-4-47 15,2-8-73-15,-2-3-134 16,4-8 0-16,2-7 0 15,2-10 0-15,1-10 0 0,3-8 0 16,0-5 0 0,0-5 0-16,0 1 0 0,0-1 0 15,0 0 0-15,0 0-481 16,0 0-285-16,0-13 201 16,6-3 376-16</inkml:trace>
  <inkml:trace contextRef="#ctx0" brushRef="#br0" timeOffset="153322.21">19168 9360 25 0,'0'0'150'0,"0"0"-75"15,0 0 80-15,0 0 11 16,0 0-88-16,0 0-63 15,-12 32 13-15,-19 23 142 16,-10 11-2-16,-8 11-6 16,-6 0-11-16,1-2 34 15,1-6-52-15,7-8 15 16,7-10-15-16,9-11-28 16,9-7-105-16,7-10 0 15,5-8 0-15,5-6 0 16,1-5 0-16,3-4 0 0,0 0 0 15,0 0 0-15,0 0 0 16,0 0 0-16,9-3 0 16,14-8-363-16,12-3-659 15,8-2 607-15,2 0 234 16</inkml:trace>
  <inkml:trace contextRef="#ctx0" brushRef="#br0" timeOffset="153670.31">19365 9872 189 0,'0'0'52'0,"0"0"34"16,0 0 9-16,0 0-61 16,0 0 196-16,-38 110 0 0,0-56 73 15,-8-1 6-15,-7 0-22 16,7-9-85-16,11-8-172 15,16-14-30-15,13-9 0 16,9-6 0-16,39-6 0 16,27 1 0-16,28-2 0 15,-2 0 0-15,-9-2 0 16,-22-7 0-16,-20 0 0 16,-18 2 0-16,-14 3 0 15,-11 1 0-15,-1 1 0 16,0 2 0-16,0 0 0 15,-7 0 0-15,-16 0-358 0,-6 0-732 16,-3 0 725-16,4 0 198 16</inkml:trace>
  <inkml:trace contextRef="#ctx0" brushRef="#br0" timeOffset="154266.79">20029 8875 66 0,'0'0'50'16,"0"0"8"-16,0 0 24 15,0 0 10-15,0 0 3 16,110-14-67-16,-44 63 44 16,10 18 133-16,-9 25 77 15,-14 13 124-15,-21 9 2 16,-20 4-205-16,-12-2-203 15,-8-5 0-15,-18-5 0 16,-7-13 0-16,0-11 0 16,0-14 0-16,5-14 0 15,6-15 0-15,5-12 0 16,8-14 0-16,5-6 0 16,2-4 0-16,2-3 0 0,0 0 0 15,0 0 0-15,0 0-186 16,0 0-840-16,0 0 509 15,0-17 270-15</inkml:trace>
  <inkml:trace contextRef="#ctx0" brushRef="#br0" timeOffset="166522.73">17576 9302 41 0,'0'0'34'0,"-90"-5"-19"15,76-11 28-15,14-12 13 16,30-12-12-16,50-7-32 16,48-5 0-16,53 4 23 15,35 4 0-15,27 8 2 16,7 10-8-16,-12 6-10 15,-32 13 2-15,-53 7-8 16,-62 0 19-16,-59 11-19 16,-36 19 4-16,-73 14-1 15,-63 21 154-15,-73 18 1 16,-60 14 11-16,-33 3-42 0,2-3-10 16,34-14-94-1,62-18-36-15,80-24 52 0,71-19 55 16,59-14-107-16,92-8 16 15,76-7 17-15,76-14 50 16,48-8-60-16,17-3-6 16,-15 0-17-16,-50 6-17 15,-71 10 17-15,-81 10 56 16,-71 6-50-16,-52 5 5 16,-83 22 41-16,-74 15 80 15,-74 14-80-15,-46 11 6 16,-9 6-45-16,24-1-13 15,51-9 0-15,82-17 0 16,79-14 0-16,79-11 0 0,82-9 0 16,85-7 0-16,78-5 0 15,56-7 0-15,32-11 0 16,-4 1 0-16,-24 6 0 16,-52 8 0-16,-79 3 0 15,-77 0 0-15,-70 15 0 16,-50 14 0-16,-80 9 0 15,-59 11 0-15,-61 6 0 16,-41 9 0-16,-12 7 0 16,13 0 0-16,55-9 0 15,75-19 0-15,87-16 0 0,86-18 0 16,106-9 0 0,75 0 0-16,61-24 0 0,23-3-36 15,-7 2 36-15,-34 8 6 16,-60 10-6-16,-74 6 30 15,-70 1-30-15,-60 1 0 16,-67 20 0-16,-60 10 0 16,-52 12 0-16,-30 3 0 15,0-1 0-15,42-8 0 16,61-11 0-16,67-12 0 16,72-14 0-16,97-3 0 15,75-24 0-15,60-14 0 0,27-4-82 16,-8 1-28-1,-38 5 104-15,-55 7 6 0,-72 11 198 16,-62 10-198-16,-51 4 0 16,-36 3 0-16,-60 4 0 15,-46 0 0-15,-41 1 0 16,-9 12 0-16,27-1 0 16,52-7 0-16,59-3 0 15,50-2 0-15,82-9-403 16,51-28-247-16,45-21 309 15,19-19-14-15,10-19 139 16</inkml:trace>
  <inkml:trace contextRef="#ctx0" brushRef="#br0" timeOffset="169928.54">21375 8620 32 0,'0'0'60'16,"0"0"-17"-16,0 0 21 15,0 0 13-15,0 0-1 16,0 0-30-16,0 0-38 15,-51 67 22-15,11 7 141 16,-4 16-11-16,3 16 30 0,6 13 17 16,9 2-108-16,12-4 48 15,12-9-12-15,2-12-41 16,30-14-15-16,12-12 24 16,6-11 12-16,-2-13-4 15,-6-13-111-15,-13-10 0 16,-6-10 0-16,-10-6 0 15,-4-6 0-15,0-1 0 16,4 0-459-16,4-14-230 16,1-12 133-16,-1-6 327 15</inkml:trace>
  <inkml:trace contextRef="#ctx0" brushRef="#br0" timeOffset="170183.86">21596 9440 176 0,'0'0'69'15,"0"0"38"-15,0 0 150 16,0 0 6-16,91-14-156 16,-35 14 78-16,2 0-17 15,-6 0-26-15,-16 0 0 0,-15 0-74 16,-10 0-57-1,-10 0-5-15,-1 0-6 0,0 0-23 16,0 0-281-16,5 0-215 16,8-1 124-16,10-8 70 15</inkml:trace>
  <inkml:trace contextRef="#ctx0" brushRef="#br0" timeOffset="170503.4">22411 9053 145 0,'0'0'92'0,"0"0"107"15,0 0 100 1,0 0 94-16,0 0-173 0,0 0-189 16,42-15 6-16,-36 59 21 15,-6 19 174-15,-3 9-106 16,-25 4 36-16,-3-8-109 15,1-16-53-15,12-12 0 16,8-14 0-16,10-7 0 16,0-5 0-16,29-1 0 15,17-6 0-15,11-4 0 16,10-3 0-16,-1 0 0 16,-5-2 0-16,-7-6 0 15,-11-4-431-15,-10-2-450 16,-9-9 485-16,-11-9 212 15</inkml:trace>
  <inkml:trace contextRef="#ctx0" brushRef="#br0" timeOffset="170774.64">22884 8658 98 0,'0'0'93'0,"0"0"24"16,115-18 96-16,-55 61 118 15,1 27 212-15,-7 26 96 16,-20 24-626-16,-25 21-13 16,-9 9 0-16,-30-4 0 15,-14-12 0-15,-3-27 0 0,5-21 0 16,8-25 0-16,13-24 0 16,10-16 0-16,5-13 0 15,6-6 0-15,0-2 0 16,0 0 0-16,0 0-363 15,-2 0-718-15,2-1 653 16</inkml:trace>
  <inkml:trace contextRef="#ctx0" brushRef="#br0" timeOffset="173444.76">24012 9206 26 0,'0'0'8'0,"0"0"20"15,0 0-5-15,0 0 0 16,0 0 10-16,0 0-2 16,48 2-7-16,10-2 12 15,26 0 15-15,13-1-1 16,1-3 16-16,-11 1-2 16,-24 2 10-16,-26 1-4 15,-21 0-33-15,-13 0-17 0,-3 0 15 16,0 0-12-16,0 0-18 15,0 0-5-15,0 0-35 16,0 0 1-16,0 0-82 16,0 0-67-16,0 0 70 15,-11-7 8-15,-5-13-15 16</inkml:trace>
  <inkml:trace contextRef="#ctx0" brushRef="#br0" timeOffset="174861.55">25757 8693 70 0,'0'0'29'15,"0"0"11"-15,0 0 8 16,-56-79 6-16,56 58 32 15,0 0 23-15,8 0 16 16,13 4 31-16,9 4-70 16,5 5-34-16,2 6-38 15,1 2 6-15,-5 9-10 16,-8 14 14-16,-8 5-9 16,-10 5 4-16,-7 6-8 15,-9 1 0-15,-21 6 12 16,-16-3-7-16,-11 0 0 15,-5-7-3-15,2-4-1 0,13-11-7 16,18-10-5-16,15-5 0 16,14-6 4-16,0 0 0 15,23 0-4-15,23 0-46 16,15-3 33-16,5 0 9 16,-11 3-14-16,-15 0 18 15,-14 11 3-15,-7 6 5 16,-7 7 33-16,-6 4-4 15,-6 5 38-15,-7 4 28 16,-21 1 49-16,-13 1 66 16,-7-5-43-16,-6-4-30 15,5-11-64-15,12-6-81 16,15-8 0-16,14-4-76 0,8-1-360 16,9 0-102-1,30 0 53-15,16 0 93 0</inkml:trace>
  <inkml:trace contextRef="#ctx0" brushRef="#br0" timeOffset="175144.8">26483 9094 130 0,'0'0'92'0,"0"0"189"15,0 0 559-15,0 0-136 16,0 0-704-16,0 0 0 0,-11 66 0 15,-26 18 0-15,-14 15 0 16,-11 9 0 0,-11 2 0-16,1-4 0 0,5-7 0 15,10-14 0-15,10-15 0 16,14-19 0-16,13-16 0 16,9-16 0-16,8-12 0 15,3-6 0-15,0-1 0 16,7-1 0-16,30-13 0 15,17-8-1312-15,17 0 777 16</inkml:trace>
  <inkml:trace contextRef="#ctx0" brushRef="#br0" timeOffset="175415.51">26683 9676 102 0,'0'0'58'0,"0"0"26"16,103-26 130-16,-79 26 113 15,-5 10 34-15,-3 20-97 16,-13 13-58-16,-3 13 39 16,-23 9-59-16,-22 2-186 15,-12 1 0-15,2-9 0 16,15-14 0-16,16-19 0 16,19-15 0-16,11-11 0 15,42 0 0-15,30-11 0 16,20-11 0-16,2-1 0 15,-7-1 0-15,-11-2 0 0,-10 1-140 16,-7-5-1160-16,-13-9 843 16</inkml:trace>
  <inkml:trace contextRef="#ctx0" brushRef="#br0" timeOffset="176248.41">27727 8332 84 0,'0'0'56'0,"0"0"16"16,0 0 1-16,0 0-19 16,0 0-7-16,118-47-41 15,-39 39 0-15,17 5 11 16,10 3 3-16,-2 0 12 15,-10 0 3-15,-18 5-15 16,-18-2 11-16,-16-2 26 16,-15 1 19-16,-12-1 14 15,-9 0 57-15,-6 2-23 16,1 13-48-16,4 15-67 0,4 25 5 16,4 26 93-16,-4 18-7 15,-3 17 42-15,-4 10-15 16,-2 16 26-16,0 12 101 15,-5 6-236-15,-10 6-18 16,-6 0 0-16,-1-4 0 16,1-4 0-16,-3-4 0 15,2-11 0-15,4-14 0 16,2-19 0-16,5-20 0 16,1-21 0-16,1-16 0 15,1-17 0-15,2-10 0 16,2-11 0-16,0-7 0 15,2-5 0-15,0-3 0 0,2 1 0 16,-1-1 0-16,-1 0 0 16,-7 4 0-16,-27 0 0 15,-29 2 0-15,-29 3 0 16,-15-5 0-16,9-2 0 16,18 1 0-16,13 0 0 15,10 0 0-15,4-4-621 16,8-11-539-16</inkml:trace>
  <inkml:trace contextRef="#ctx0" brushRef="#br0" timeOffset="177876.06">5887 12336 50 0,'0'0'25'0,"0"0"2"15,0 0 16-15,0 0 1 16,0 0-7-16,0 0 7 15,0 0 3-15,-15 0 6 16,15 0 19-16,0 0 8 0,0 0-26 16,1-1-27-1,19-4-27-15,17 2-4 0,12 1-2 16,8 2-40 0,-5 0-83-16,-10 11 12 0,-12 7 24 15,-18 6 23-15,-12 6 15 16,0 2 6-16</inkml:trace>
  <inkml:trace contextRef="#ctx0" brushRef="#br0" timeOffset="178020.68">5953 12605 19 0,'0'0'36'15,"0"0"-5"-15,0 0-4 16,0 0 8-16,0 0 8 16,0 0 17-16,0 3-15 15,49-13 2-15,18-1-28 0,15 1-19 16,4 6 0-16,0 2-90 15,-3-1-32-15</inkml:trace>
  <inkml:trace contextRef="#ctx0" brushRef="#br0" timeOffset="181731.12">7385 12650 108 0,'0'0'55'0,"0"0"19"16,0 0 3-16,0 0 6 16,0 0-16-16,0 0-5 0,0 0-6 15,0-17-14 1,12 17-15-16,25-4-3 0,26 0-5 16,26-2-6-16,15 2 0 15,-2 3 2-15,-11-4-7 16,-19 1 2-1,-19 2 10-15,-21-3-5 0,-16 4-15 16,-13 1 35-16,-3 0-6 16,0 0 5-16,0-1-31 15,-7 1-3-15,-13 0-63 16,-4-2 43-16,-4 2-200 16,7 0-1-16,8-7 65 15,8-9 15-15</inkml:trace>
  <inkml:trace contextRef="#ctx0" brushRef="#br0" timeOffset="182128.37">8751 12114 87 0,'0'0'93'16,"0"0"-32"-16,0 0 48 16,5-78 83-16,-5 74 63 15,0 1 37-15,0 3-12 0,0 0-115 16,0 6-165-16,0 20 0 16,0 11 0-16,0 16 88 15,-5 8 25-15,-1 7 19 16,-3 3 35-16,-2 4-154 15,-3-1-13-15,2-6 0 16,-1-9 0-16,2-14 0 16,1-14 0-16,7-13 0 15,0-10 0-15,3-2 0 16,0-6 0-16,0 0 0 16,0 0 0-16,0 0 0 15,0 0 0-15,3 0 0 16,19 0-1009-16,8-3 211 15</inkml:trace>
  <inkml:trace contextRef="#ctx0" brushRef="#br0" timeOffset="182453.37">9355 12409 87 0,'0'0'138'0,"0"0"-46"15,0 0 160-15,0 0 243 16,0 0 35-16,0 0-480 16,41-27-38-16,-63 86-12 15,-13 25 188-15,-8 14 15 16,-8 8-203-16,-7 0 0 0,-3-3 0 16,3-8 0-16,2-9 0 15,6-11 0-15,8-14 0 16,6-8 0-16,9-11 0 15,9-15 0-15,9-10 0 16,6-9 0-16,3-3 0 16,0-4 0-16,12 0 0 15,23-1-975-15,11 0 294 16,0-11 371-16</inkml:trace>
  <inkml:trace contextRef="#ctx0" brushRef="#br0" timeOffset="182741.34">9597 13096 175 0,'0'0'86'15,"0"0"14"-15,0 0 131 16,0 0-75-16,0 0-25 16,36 95 62-16,-64-29 52 15,-20 6 15-15,-10 1-34 16,5-9-35-16,12-15-138 15,27-16-53-15,14-15 0 16,39-12 0-16,34-6 0 16,23 0 0-16,8-8 0 15,-5-8 0-15,-14-2 0 16,-21 3 0-16,-22 4 0 16,-21 4 0-16,-17 3 0 0,-4 0-408 15,-1-10-554-15,-15-16 480 16</inkml:trace>
  <inkml:trace contextRef="#ctx0" brushRef="#br0" timeOffset="183442.05">10757 12075 75 0,'0'0'52'0,"0"0"16"15,0-95 13-15,0 74 49 16,0 9 86-16,0 8 164 16,0 4 97-16,0 0-244 15,0 26-233-15,0 21 40 16,0 26 6-16,0 20 127 16,-3 18-97-16,-13 19-76 15,-7 9 0-15,-9 8 0 16,-2 2 0-16,0-10 0 15,2-10 0-15,10-14 0 0,10-16 0 16,8-20 0-16,4-15 0 16,4-13 0-16,14-9 0 15,3-4 0-15,4-7 0 16,1-7 0-16,11-10 0 16,12-11 0-16,17-3 0 15,17-14 0-15,13-11 0 16,1-4 0-16,-8 7 0 15,-20 3 0-15,-18 7 0 16,-21 2 0-16,-13 1 0 16,-9-3-448-16,-8-10-387 15,-2-14 331-15,-21-25 275 0</inkml:trace>
  <inkml:trace contextRef="#ctx0" brushRef="#br0" timeOffset="183628.99">10813 12042 213 0,'0'0'52'16,"91"-38"-12"-16,6 31 50 16,32 6-20-16,23 1-25 15,1 5-45-15,-14 15-2 16,-20-3-185-16,-31-6-10 15</inkml:trace>
  <inkml:trace contextRef="#ctx0" brushRef="#br0" timeOffset="204213.67">12157 12935 31 0,'0'0'34'0,"0"0"0"16,0 0 7-16,0 0-8 15,0 0-9-15,0 0-4 16,0 0-5-16,0 0-4 16,-4 0 0-16,4 0-1 15,-2 0-2-15,1 0-2 16,1 2-2-16,-3-2-2 16,3 0-1-16,0 0 2 0,-1 0 2 15,1 0 2 1,0 0 5-16,0 0 4 0,0 0 5 15,0 0-2-15,0 0-3 16,0 0 8-16,0 0-4 16,0 0-9-16,0 0 8 15,-2 0-2-15,2 0 2 16,0 0 6-16,-1 0-7 16,1 0 3-16,0 0 5 15,0 0-7-15,0 0 7 16,0 0-15-16,0 0-2 15,0 0 2-15,0 0-5 0,11 0-6 16,27 0 5 0,26 0 39-16,25 0 41 0,7 0-13 15,-13 4-2-15,-22 3 35 16,-22 2 8-16,-16-2-34 16,-14-2-15-16,-6 1-30 15,-3-4 8-15,0-2 15 16,0 0 68-16,0 0 43 15,0 0 56-15,0 0-130 16,0 0-94-16,-5-4 0 16,-5-5 0-16,-4-2 0 15,5 1 0-15,5 4-663 16,4 3-1-16,0 2 270 16,6-5 186-16</inkml:trace>
  <inkml:trace contextRef="#ctx0" brushRef="#br0" timeOffset="205233.02">13150 12598 80 0,'0'0'32'16,"0"0"18"-16,0 0-6 15,0 0 0-15,0 0-19 16,0 0-14-16,40-15-10 16,12 15 13-16,6 0-2 15,0 0-2-15,-8 0 1 16,-6 0 4-16,-11 0-4 16,-9 0 3-16,-10-3-1 0,-11 1-1 15,-3 0 1-15,0 2 3 16,0-2-3-16,-16-1-11 15,-7-2-1-15,-9-1-1 16,-2-1 0-16,-3-3 2 16,0 2 2-16,-1-2-1 15,7-1 0-15,6 2 13 16,8 2 15-16,7 3 31 16,5 2 8-16,2 2 7 15,0 0-41-15,-4 2-31 16,-11 19 15-16,0 8 7 15,-9 7 18-15,3 1 9 16,2 5 0-16,4-3-5 16,0-1-21-16,4-1-11 0,1-3-5 15,4-4-3-15,3-3 7 16,3-9-11-16,3-5-1 16,0-7 0-16,0-3 9 15,0-3 9-15,0 0 28 16,20 0 116-16,17 0-24 15,12 0-55-15,8 0-70 16,-1 0 11-16,-3 0-17 16,-7 12-11-16,-7 6 0 15,-6 5-5-15,-6 3-1 16,-7 3 6-16,-6 3 17 0,-2 2-6 16,-11 0-11-1,-1 5 6-15,-15-1 11 0,-14-2 16 16,-12-3-16-16,-9-3-17 15,-3-9-11-15,-2-7 0 16,9-8-1-16,13-6 1 16,13 0 6-16,12 0 5 15,8-11 28-15,0-4-28 16,5 5 0-16,18-3-40 16,7 8 1-16,1 3 5 15,4 2-20-15,-1 0 48 16,-7 0 6-16,-5 0 0 15,-9 0 0-15,-7 2 6 16,-3 0-6-16,-3-2 0 0,0 1-6 16,0-1 6-16,0 0 0 15,0 0-76-15,-3 0-127 16,-7 0-78-16,1 0 5 16,0 0-52-16,9 0 196 15,0-5 6-15</inkml:trace>
  <inkml:trace contextRef="#ctx0" brushRef="#br0" timeOffset="207221.71">13915 12162 19 0,'0'0'41'0,"0"0"-12"16,0 0 0-16,0 0 0 16,0 0-15-16,124-40 1 15,-66 36 9-15,-2 1-4 16,-6-1 0-16,-6 0-1 16,-5 0-2-16,-3 1 0 15,-6 0 6-15,-5 3-9 0,-6 0 2 16,-9 0-3-16,-6 0 7 15,-2 0-7-15,-1 0-8 16,2 3-5-16,0 12 6 16,0 5 13-16,-1 9 10 15,-2 7 4-15,0 10 2 16,0 8 15-16,0 12 10 16,0 15 0-16,0 9 21 15,-8 6 24-15,-11 3 18 16,-1-3-11-16,-2-3-53 15,0-2 70-15,4-7-32 16,1-9-35-16,5-7 4 16,3-7 5-16,4-8-9 0,2-6-29 15,3-9 13-15,0-7 11 16,0-9-28-16,0-5-1 16,0-6-5-16,0-5 6 15,0-3-23-15,0-2 11 16,0-1-17-16,0 0 18 15,-3 1 45-15,-16 3-21 16,-16 0-42-16,-10-1 0 16,-12-2 0-16,4-1 0 15,8 0 0-15,9 0 0 16,9-3 0-16,11-4-579 16,16-7-247-16,2-14 390 0</inkml:trace>
  <inkml:trace contextRef="#ctx0" brushRef="#br0" timeOffset="207770.63">15957 12632 51 0,'0'0'58'15,"0"0"4"-15,0 0 13 16,0 0 20-16,0 0 51 16,0 0 0-16,-18-10 12 15,18 9 11-15,21-4-45 16,14 3-103-16,12-4 43 16,10 3-64-16,0 3 0 15,-6 0-23-15,-8 0-300 16,-12 17-36-16,-17 8 129 15,-14 7 111-15,-20 1 5 16</inkml:trace>
  <inkml:trace contextRef="#ctx0" brushRef="#br0" timeOffset="207921.41">15993 12903 63 0,'0'0'29'16,"0"0"22"-16,0 0 15 15,0 0 32-15,0 0 97 16,120 30-51-16,-73-28-73 15,-5 0-48-15,-1-1-23 16,-3 2-113-16,-7 0-173 16,-11-3 89-16</inkml:trace>
  <inkml:trace contextRef="#ctx0" brushRef="#br0" timeOffset="209531.31">18291 11972 24 0,'0'0'24'0,"0"0"4"16,0 0-4-16,0 0 6 16,0 0-4-16,0 0-7 15,-48-29 5-15,47 29-1 16,-1 0 0-16,-4 0-9 16,-5 0-6-16,-6 1-2 15,-4 11 2-15,0 2-4 16,0 2 0-16,0 5 4 15,0 4 5-15,-1-1 3 0,3 3-6 16,4-1-1 0,5-5-2-16,9-2 0 0,1-2-1 15,0-1 5-15,17-1 11 16,8 0 8-16,11 1 5 16,3 0 1-16,2 0 4 15,0 2-6-15,-9-2-12 16,-2 2 1-16,-7 0-10 15,-7-1 20-15,-4-2 5 16,-6-2 33-16,-5-2-29 16,-1-1 32-16,0-3-10 15,-1 2 17-15,-15 0 49 0,-10 3-11 16,-16 2-7 0,-11 0-22-16,-10 2-36 0,5-5-48 15,10-1-12-15,17-6-138 16,12-4-279-16,8 0 84 15,3-8 70-15,5-15 90 16,3-5 14-16</inkml:trace>
  <inkml:trace contextRef="#ctx0" brushRef="#br0" timeOffset="209727.78">18129 11993 59 0,'0'0'64'0,"0"0"7"16,0 0 16-16,94-72 14 0,-41 69-36 16,17 3-22-16,9 0-38 15,3 3-5-15,-12 5-31 16,-12 0-95-16,-19 1 22 16,-13-2 14-16,-9-1 4 15</inkml:trace>
  <inkml:trace contextRef="#ctx0" brushRef="#br0" timeOffset="210093.3">19076 11864 119 0,'0'0'100'0,"0"0"77"16,0 0 139-16,19-77 260 15,-18 72 26-15,-1 5-445 16,0 0-157-16,-4 19 0 16,-26 23 0-16,-13 20 0 15,-17 20 0-15,-4 13 0 16,-4 8 0-16,2 2 0 16,3 5 0-16,7-5 0 15,6-9 0-15,7-10 0 16,10-20 0-16,13-23 0 15,9-18 0-15,6-14 0 16,5-8 0-16,0-3 0 0,0 0 0 16,0 0 0-16,0-3 0 15,9-14 0 1,20-8 0-16,12-4-13 0,16-3-1403 16,10 3 955-16</inkml:trace>
  <inkml:trace contextRef="#ctx0" brushRef="#br0" timeOffset="210440.63">19244 12306 91 0,'0'0'66'0,"0"0"39"0,93-82 130 16,-55 70 32-16,0 11 83 16,-5 1-7-16,-11 13-99 15,-13 21-176-15,-9 14 64 16,-20 15 14-16,-27 14-146 15,-11 4 0-15,4-7 0 16,12-13 0-16,18-20 0 16,23-17 0-16,13-9 0 15,50-5 0-15,37-9 0 16,25-1 0-16,13 0 0 16,-16-10 0-16,-22-4 0 15,-30 1 0-15,-30 4 0 16,-23 3 0-16,-16 3 0 15,0 3 0-15,-1-1 0 16,-24 1 0-16,-10 0 0 0,-11 3 0 16,0 11-358-16,4-1-755 15,6-5 718-15</inkml:trace>
  <inkml:trace contextRef="#ctx0" brushRef="#br0" timeOffset="-207163.47">4356 16206 24 0,'0'0'46'15,"0"0"-7"-15,0 0 9 16,0 0-1-16,0 0-6 15,0 0-7-15,0 0 5 16,15 13 17-16,-6-7 5 16,6-2-4-16,1 1 43 15,10-2-8-15,2 0-3 16,2-3 10-16,-2 0-7 16,-3-9 8-16,-3-9 0 15,-3-7 53-15,-3-8-2 0,-2-9-64 16,-5-9-9-1,-5-9-5-15,-2-5-16 16,-2-3-17-16,0 3 35 16,0-3-23-16,0 5 65 0,0-1-117 15,0 2 0-15,2 3 0 16,3 3 0-16,1 2 0 16,3 6 0-16,4 6 0 15,-1 5 0-15,2 5 0 16,4 3 0-16,2 7 0 15,3 4 0-15,1 5 0 16,0 7 0-16,1 5 0 16,-1 1-226-16,-3 1-481 15,1 18 132-15,-7 7 306 0,-9 7 138 16,-6 5 15-16</inkml:trace>
  <inkml:trace contextRef="#ctx0" brushRef="#br0" timeOffset="-206971.01">4356 15695 93 0,'0'0'62'0,"0"0"-28"0,0 0 59 16,0 0 25-1,0 0-65-15,140 4 13 16,-59-4-14-16,-5 0-52 0,0 0-45 15,-6 0-160-15,-6 0 46 16</inkml:trace>
  <inkml:trace contextRef="#ctx0" brushRef="#br0" timeOffset="-206461.44">5687 15321 76 0,'0'0'72'0,"0"0"23"16,0-97 66-16,0 79 121 0,0 6 228 15,0 11 74 1,-6 1-317-16,-15 21-267 0,-18 26 0 15,-7 24 0-15,-3 19 0 16,7 10 0-16,14 6 0 16,14-3 0-16,14-4 0 15,5-6 0 1,26-7 0-16,9-13 0 0,8-14 0 16,0-16 0-16,-2-15 0 15,-6-10 0-15,-7-8 0 16,-6-6-65-16,-2-4-449 15,-8 0-142-15,4 0 249 16,-5-13 215-16,-7-9 61 16</inkml:trace>
  <inkml:trace contextRef="#ctx0" brushRef="#br0" timeOffset="-205813.32">5973 15665 141 0,'0'0'87'16,"0"0"65"-16,0 0 117 15,0 0 158-15,0 0-2 16,0 0-48-16,0 0-232 16,112-66-121-16,-67 87-24 15,-3 14 0-15,-4 4 0 16,-13 11 0-16,-11 3 0 16,-9 6 0-16,-5 4 0 15,-5-7 0-15,-12-6 0 16,-3-14 0-16,2-13 0 15,6-12 0-15,2-7 0 16,5-4 0-16,2-4 0 16,0-19 0-16,3-12 0 15,0-9 0-15,11-6 0 16,19-6 0-16,7 3 0 0,2 3 0 16,-2 5 0-16,-3 7 0 15,-4 6 0-15,-9 5 0 16,-6 4 0-16,-6 8 0 15,-6 4 0-15,-3 6 0 16,0 4 0-16,0 1 0 16,-2 4 0-16,-17 23 0 15,-8 11 0-15,0 8 0 16,6 7 0-16,8-1 0 16,10-3 0-16,3 1 0 15,11-5 0-15,14-7 0 16,3-5 0-16,-1-12 0 0,3-9 0 15,-2-8 0 1,-1-4 0-16,0 0 0 0,-3-14-508 16,-3-9-626-16,-11-10 825 15</inkml:trace>
  <inkml:trace contextRef="#ctx0" brushRef="#br0" timeOffset="-205543.26">6070 15272 128 0,'0'0'84'0,"0"0"61"16,0 0 84-16,0 0 0 16,0 0-118-16,112-22-24 15,-37 22 60-15,4 1-9 16,-6-1 32-16,-4 0-27 15,-16 0-36-15,-18 0-45 16,-18 0-21-16,-15 0-30 16,-2 0-11-16,-3 0-143 15,-24 15-623-15,-13 3 257 16,-6 0 248-16</inkml:trace>
  <inkml:trace contextRef="#ctx0" brushRef="#br0" timeOffset="-205038.39">7334 15278 125 0,'0'0'92'0,"0"0"47"16,0 0 114-16,0 0 114 15,0 0-40-15,94-16-246 16,-27 70 134-16,3 21 53 16,-10 18-88-16,-24 17-180 0,-29 12 0 15,-13 14 0-15,-38 0 0 16,-19-5 0-16,0-16 0 15,1-24 0-15,12-26 0 16,19-26 0 0,13-22 0-16,12-12 0 0,6-5 0 15,0-18 0-15,17-13 0 16,21-14-1365-16,23-6 846 16</inkml:trace>
  <inkml:trace contextRef="#ctx0" brushRef="#br0" timeOffset="-204757.83">8574 15804 135 0,'0'0'80'0,"0"0"30"16,0 0 37-16,0 0-14 15,80-42-76-15,-29 41-15 16,3 1-31-16,3 0-11 0,-10 0-77 16,-14 14-194-1,-16 6 87-15,-17 10 42 16</inkml:trace>
  <inkml:trace contextRef="#ctx0" brushRef="#br0" timeOffset="-204622.97">8556 16152 75 0,'0'0'105'0,"0"0"-44"16,119-9 79-16,-58 0-30 16,5 1-58-16,3 5-50 15,-5 3-2-15,-6 0-193 16,-9 0-2-16</inkml:trace>
  <inkml:trace contextRef="#ctx0" brushRef="#br0" timeOffset="-203492.49">10730 15700 132 0,'0'0'77'16,"0"0"78"-16,4-89 97 0,-1 67 237 15,-2 7 107-15,-1 7-250 16,2 6-346-16,-2 2 0 16,0 0 0-16,0 2 0 15,0 25 0-15,0 13 0 16,0 18 0-16,-9 12 0 16,0 7 0-16,5 4 0 15,1-10 0-15,3-11 0 16,0-19 0-16,0-20 0 15,7-13 0-15,9-8 0 16,9-14 0-16,12-20 0 16,6-13 0-16,-1-9 0 15,-7 0 0-15,-9 4 0 16,-5 7 0-16,-8 12 0 0,-5 12 0 16,-5 8 0-16,-2 8 0 15,-1 5 0-15,0 0 0 16,0 21 0-16,0 9 0 15,-4 12 0-15,1 1 0 16,3 4 0-16,0-5 0 16,4-5 0-16,13-9 0 15,7-8 0-15,2-10 0 16,6-7 0-16,-4-3 0 16,0 0 0-16,-4-16 0 15,-4-8 0-15,-4-8 0 0,-1-9 0 16,-3-4 0-16,-5-3 0 15,-5 0 0-15,-2 4 0 16,0 4 0-16,-16 6 0 16,-4 7 0-16,1 2 0 15,1 5 0-15,1 6 0 16,4 5 0-16,4 4 0 16,6 3 0-16,2 2 0 15,1 0 0-15,0 0-1178 16,-2 0 549-16,1 0 408 15</inkml:trace>
  <inkml:trace contextRef="#ctx0" brushRef="#br0" timeOffset="-203198.27">10552 15259 64 0,'0'0'74'0,"0"0"6"16,0 0 44-16,0 0 36 15,0 0-61-15,121-15-40 16,-6 12 78-16,20-1-15 16,-2-3-39-16,-15-3-5 15,-22-1-44-15,-31 1-7 16,-29 4-4-16,-21 2 0 0,-15 2 29 15,0 2-52 1,-18 3-201-16,-13 20-234 0,-8 3 115 16,0 3 134-16</inkml:trace>
  <inkml:trace contextRef="#ctx0" brushRef="#br0" timeOffset="-202784">11757 15979 119 0,'0'0'86'0,"0"0"1"16,0 0 261-16,0 0 109 15,0 0-159-15,0 0-26 16,2 0 3-16,-2 0-170 15,0 0-105-15,0 0 0 16,0 0 0-16,0 0 0 16,3-9 0-16,2-2 0 15,1-1 0-15,0 3 0 16,1 5 0-16,-6 3 0 16,-1 1 0-16,0 0 0 15,0 12 0-15,0 4 0 0,0 1 0 16,0-6 0-16,-1-4 0 15,-4-6 0-15,0-1 0 16,-3 0 0-16,-1-11 0 16,3 1 0-16,-1 6 0 15,7 2 0-15,0 2-13 16,13-3-1394-16,26-14 944 16</inkml:trace>
  <inkml:trace contextRef="#ctx0" brushRef="#br0" timeOffset="-202277.81">12257 15574 122 0,'0'0'116'16,"0"0"118"-16,0 0 262 16,17-77 141-16,2 73-195 15,10 4-442-15,8 1 0 16,12 21 0-16,3 12 0 15,-10 11 0-15,-12 10 0 16,-15 10 0-16,-15 8 0 16,-3 4 0-16,-24-3 0 15,-6-9 0-15,2-19 0 16,11-21 0-16,9-16 0 16,8-9 0-16,3-6 0 15,0-23 0-15,16-15 0 0,15-11 0 16,8-8 0-16,7-1 0 15,1 0 0-15,-7 5 0 16,-2 7 0-16,-9 8 0 16,-11 13 0-16,-5 10 0 15,-8 9 0-15,-4 8 0 16,-1 4 0-16,0 10 0 16,-15 24 0-16,-7 17 0 15,-4 11 0-15,7 7 0 16,10 0 0-16,9-3 0 15,2-9 0-15,17-14 0 16,8-10 0-16,6-16 0 16,7-12 0-16,3-5 0 15,-1-2 0-15,-6-15 0 16,-12-7-65-16,-11-6-1028 0,-13-13 515 16,0-13 355-16</inkml:trace>
  <inkml:trace contextRef="#ctx0" brushRef="#br0" timeOffset="-202043.83">12329 15282 54 0,'0'0'125'16,"88"-21"-43"-16,-12 15 85 15,13 1 29-15,5-1 66 0,-7 0 12 16,-15 0-60-1,-23-2-43-15,-19 3-77 0,-15 2-60 16,-14 3 16-16,-1 0-50 16,0 0-238-16,-10 14-537 15,-2 10 436-15,3 3 137 16,9 1 35-16</inkml:trace>
  <inkml:trace contextRef="#ctx0" brushRef="#br0" timeOffset="-201652.08">13532 15815 83 0,'0'0'106'16,"0"0"83"-16,0 0 233 15,0 0 252-15,0 0-101 16,111-69-573-16,-36 61 0 15,13 2 0-15,-1 0 0 0,-16 2 0 16,-22 0 0-16,-23 2 0 16,-17 2 0-16,-9 0 0 15,0 0 0-15,0 0-175 16,0 0-957-16,0 0 605 16,0-1 314-16</inkml:trace>
  <inkml:trace contextRef="#ctx0" brushRef="#br0" timeOffset="-201148.43">14483 15355 110 0,'0'0'134'16,"8"-89"172"-16,-8 49 383 0,0 3 119 16,0 5-808-16,0 11 0 15,0 8 0-15,0 6 0 16,0 7 0-16,0 0 0 15,0 25 0-15,1 21 0 16,2 22 0-16,-3 16 0 16,0 10 0-16,0 2 0 15,-10-5 0-15,2-7 0 16,5-16 0-16,3-18 0 16,0-22 0-16,0-16 0 0,0-11 0 15,2-1 0-15,7-12 0 16,6-14 0-16,3-8 0 15,6-5 0-15,4 1 0 16,5 0 0-16,3 5 0 16,5 10 0-16,0 11 0 15,-1 11 0-15,3 1 0 16,-3 6 0-16,-2 15 0 16,-7 10 0-16,-10 4 0 15,-12 4 0-15,-9 6 0 16,-14 8 0-16,-27 0 0 15,-19-2 0-15,-7-12 0 16,-3-14 0-16,1-17 0 16,8-8 0-16,4-7 0 15,14-17 0-15,9-7 0 0,20-9 0 16,14-2 0-16,36 0-1367 16,25 1 853-16</inkml:trace>
  <inkml:trace contextRef="#ctx0" brushRef="#br0" timeOffset="-200744.5">16083 15440 103 0,'0'0'79'15,"0"0"60"-15,0 0 107 16,0 0 189-16,0 0 118 16,-33-74-97-16,61 63-420 0,14 1-36 15,15 2 0 1,7 5 0-16,-1 3 0 0,-10 0 0 16,-12 9-123-16,-21 14-779 15,-20 10 295-15,-10 4 379 16,-35 4 88-16</inkml:trace>
  <inkml:trace contextRef="#ctx0" brushRef="#br0" timeOffset="-200595.4">16065 15694 58 0,'0'0'77'0,"0"0"34"16,0 0 54-16,104-32-1 0,-46 25-37 15,7 2-84 1,6 3-43-16,7 0 0 0,-2 2-250 15,0-4-7-15,-9-6 65 16</inkml:trace>
  <inkml:trace contextRef="#ctx0" brushRef="#br0" timeOffset="-200130.6">17843 15051 86 0,'0'0'90'15,"0"0"33"-15,10-76 83 0,-10 57 141 16,0 4 144-16,-4 3-2 16,-8 4-274-16,-3 5-215 15,-6 3 0-15,-7 0 0 16,-8 18 0-16,-4 16 0 15,-8 12 0-15,3 15 0 16,5 10 0-16,14 2 0 16,16 1 0-16,10-5 0 15,24-4 0-15,18-7 0 16,12-9 0-16,4-11 0 16,3-11 0-16,-4-16 0 15,-6-11 0-15,-4-3 0 0,-6-26 0 16,0-15 0-1,-5-12 0-15,-3-15 0 0,-12-13 0 16,-17-8 0-16,-4 0 0 16,-10 10 0-16,-13 17 0 15,0 19 0-15,-1 20 0 16,-2 17 0-16,-3 9 0 16,-10 25 0-16,-10 19 0 15,-7 3-1286-15,-2-5 695 16</inkml:trace>
  <inkml:trace contextRef="#ctx0" brushRef="#br0" timeOffset="-197446.25">20122 14270 78 0,'0'0'56'15,"0"0"14"-15,0 0 5 16,0 0 37-16,0 0 45 15,0 0 28-15,3-57-32 16,-3 57-60-16,0 15-59 16,0 18-34-16,-3 19 137 15,-7 18 6-15,0 19 81 0,-2 18-40 16,2 21-24 0,-4 5-16-16,1 6-102 15,-1-8-42-15,0-12 0 0,6-14 0 16,3-12 0-16,5-13 0 15,0-15 0-15,2-15 0 16,10-13 0-16,0-15 0 16,1-9 0-16,6-7 0 15,13-6 0-15,14 0 0 16,17-3 0-16,14-11 0 16,6 0 0-16,2 1 0 15,-6 6 0-15,-15 4 0 16,-16 3 0-16,-14 0 0 15,-16 0 0-15,-9 0 0 16,-4 0-134-16,-3 0-678 16,-2-10 198-16,0-14 355 15</inkml:trace>
  <inkml:trace contextRef="#ctx0" brushRef="#br0" timeOffset="-197216.86">20172 14314 92 0,'0'0'59'0,"0"0"-2"16,105-75 0-16,-26 57-7 15,24 5-26-15,14 5-6 0,-3 6-12 16,-19 2-6-1,-24 3-65-15,-25 10-45 0,-22 1 6 16</inkml:trace>
  <inkml:trace contextRef="#ctx0" brushRef="#br0" timeOffset="-196861.82">21215 14609 56 0,'0'0'92'0,"0"-90"10"0,0 48 47 15,-5 5 103 1,2 8 177-16,-2 11 52 0,3 8 5 16,1 8-486-16,-1 2 0 15,-1 15 0-15,-6 26 0 16,-6 18 0-16,-1 16 0 15,-6 12 0-15,-1 6 0 16,5-7 0-16,5-10 0 16,8-21 0-16,5-23 0 15,0-14 0-15,0-12 0 16,0-6 0-16,17 0 0 16,8-2 0-16,9-12-524 0,8-8-350 15,-1-8 527-15,0-11 212 16,-4-11 57-16,-4-9 2 15</inkml:trace>
  <inkml:trace contextRef="#ctx0" brushRef="#br0" timeOffset="-196644.29">21411 14555 6 0,'0'0'60'0,"16"-91"0"15,-10 55 6-15,-2 12 27 16,1 10 74-16,-4 7 178 16,1 7 201-16,1 3-154 15,1 24-318-15,2 13 111 16,0 14-132-16,-4 10-53 15,-2 9 0-15,0 6 0 16,0-1 0-16,-5-6 0 16,1-17 0-16,2-18 0 15,0-16 0-15,2-12 0 16,-4-9-295-16,-5 0-508 0,-16-8 351 16,-14-16 194-16,-16-8 114 15</inkml:trace>
  <inkml:trace contextRef="#ctx0" brushRef="#br0" timeOffset="-196110.39">21060 14743 39 0,'0'0'71'16,"0"0"-4"-16,0 0-23 15,136-11 1-15,-50 11-8 16,10 9-15-16,2 4-22 16,-2 4 0-16,-11 0-31 15,-14-4-5-15,-20-3 2 0,-18-10 16 16,-11 0 18-1,-8-13 0-15,-4-11 11 0,-6-4 23 16,-1 1 12-16,-1 5 33 16,-2 3 63-16,0 9 26 15,0 5 148-15,0 5 77 16,0 0-138-16,-2 8-199 16,-7 15-56-16,2 14 97 15,6 5 42-15,1 3-81 16,0-3-11-16,14-9-47 15,-1-13 0-15,1-12 0 16,3-8 0-16,8 0 0 16,5-24 0-16,3-11 0 15,0-7 0-15,-7-2 0 0,-3 0 0 16,-8 9 0-16,-5 8 0 16,-4 12 0-16,-3 10 0 15,-3 5 0-15,2 0 0 16,-1 10 0-16,1 14 0 15,-1 13 0-15,-1 13 0 16,0 5 0-16,-10 5 0 16,-19-4 0-16,-5-4 0 15,-9-5 0-15,-2-11 0 16,4-9 0-16,9-10 0 16,8-10 0-16,8-7 0 0,7 0 0 15,4 0 0 1,5-12-647-16,9-4-245 0,27-2 532 15</inkml:trace>
  <inkml:trace contextRef="#ctx0" brushRef="#br0" timeOffset="-195615.57">22379 14777 113 0,'0'0'82'0,"0"0"69"16,0 0 220-16,0 0 322 15,0 0-138-15,0 0-473 16,15-11-82-16,-15 61 0 16,0 10 0-16,-5 2 0 15,1 0 0-15,-2 0 0 0,-2-3 0 16,1-5 0-16,1-8 0 16,0-10 0-16,1-12 0 15,2-12 0-15,1-7 0 16,2-5 0-16,0 0-261 15,-2-17-146-15,-1-13-232 16,-1-12 280-16,-1-9 237 16,5-8 37-16,0-3 18 15,0-2 44-15,0 2 21 16,9 3 2-16,6 5 9 0,-2 10 17 16,2 11 13-1,-1 13 14-15,-4 7-1 16,2 9 28-16,2 4 7 15,5 0-48-15,6 20-31 0,5 9 22 16,-3 9 20-16,-9 0 0 16,-7-3 29-16,-11-3 40 15,0-7 1-15,-7-5-25 16,-12-5-66-16,-7-8 4 16,1-2-33-16,1-5-104 15,8 0-219-15,7-2 29 16,9-15 129-16,6-5-6 15</inkml:trace>
  <inkml:trace contextRef="#ctx0" brushRef="#br0" timeOffset="-195264.76">22707 14829 78 0,'0'0'24'0,"0"0"41"0,0 0 13 15,100 23 33-15,-64-16 30 16,-1-2 39-16,0 0-42 15,-5-3-19-15,-7-2-35 16,-1 0-18-16,-3-5-9 16,-1-14 12-16,-5-5-16 15,-2-4-8-15,-3-1-10 16,-6 0-9-16,-2 4-21 16,0 4-5-16,-6 7 0 0,-12 3-16 15,-6 8 16-15,-1 3 0 16,-5 0-5-16,-1 8 10 15,-2 16 6-15,3 13-11 16,8 8 0-16,8 3 0 16,13-2 5-16,1-8 5 15,10-6 11-15,17-8-21 16,5-9-5-16,8-4-185 16,3-4-340-16,6-5 153 15,4-2 185-15</inkml:trace>
  <inkml:trace contextRef="#ctx0" brushRef="#br0" timeOffset="-193965.16">22619 13214 81 0,'0'0'67'15,"0"0"13"-15,15-77 17 16,-15 66 45-16,0 8 29 16,0 3 11-16,-21 6-93 15,-19 20-89-15,-17 17 55 16,-4 13 3-16,4 11-37 16,12 2-5-16,15-1-7 15,21-7-18-15,9-7 9 16,28-12-12-16,21-12 8 15,1-16-5-15,-2-14 1 16,-3-4 8-16,-6-27 17 16,-5-13 12-16,-4-11 9 15,-8-8-7-15,-10-6 1 0,-7-6 5 16,-5 2 56-16,0 10-64 16,-11 15 18-16,-1 17 10 15,2 16-41-15,2 12-16 16,1 3-125-16,2 24-508 15,5 17 262-15,0 10 208 16,18 5 16-16</inkml:trace>
  <inkml:trace contextRef="#ctx0" brushRef="#br0" timeOffset="-193486.92">23011 13466 28 0,'0'0'100'0,"0"0"2"15,0 0 78-15,0 0 198 16,0 0 218-16,0 0-211 16,17-54-328-16,-17 82-5 15,0 15-52-15,-3 12 110 16,-11 8-51-16,-1 5-59 16,-2-7 0-16,3-9 0 15,2-19 0-15,6-16 0 16,5-12 0-16,1-5-111 15,0-3-79-15,3-16-39 16,10-16-530-16,0-11 452 16,1-8 149-16,1-8 84 15,-5 0 44-15,1 2 17 0,-7 2 11 16,1 3 2-16,1 6 3 16,1 10 10-16,3 12 14 15,3 9 20-15,0 8 15 16,2 9 8-16,6 1-22 15,5 7-36-15,3 15 16 16,-2 8 44-16,-5 6 43 16,-14 6-19-16,-8 0 16 15,-8 0 18-15,-22-5 16 16,-4-8-48-16,-2-10-78 0,3-11 10 16,6-8-30-1,7 0-171-15,11-12-194 16,9-11 50-16,20-12 124 0,31-8 7 15</inkml:trace>
  <inkml:trace contextRef="#ctx0" brushRef="#br0" timeOffset="-193247.63">23632 13040 80 0,'0'0'67'0,"0"0"33"15,0 0 55-15,28-73 125 16,-28 73 81-16,0 29-299 15,0 16-3-15,0 16 278 16,-1 8 86-16,-5 5-300 16,0 0-123-16,-2-2 0 0,-3-7 0 15,0-10 0-15,2-15 0 16,2-16 0-16,5-14 0 16,2-6-186-16,0-4-595 15,-4-2 248-15,-10-17 246 16,-10-8 67-16</inkml:trace>
  <inkml:trace contextRef="#ctx0" brushRef="#br0" timeOffset="-192962.11">23408 13373 19 0,'0'0'79'0,"0"0"-21"16,112-43-12-16,-45 35-8 0,11 5-2 15,5 3 0-15,-2 0-8 16,-11 0-4-16,-15 0 2 15,-19 0 18-15,-18 0 13 16,-12 0 53-16,-6 0 34 16,0 0-14-16,0 9-79 15,0 15-47-15,0 13 121 16,0 4 30-16,-12 5 103 16,-2-3-70-16,4-7-138 15,-2-9-38-15,6-11-12 16,3-7-113-16,2-9-248 15,1 0-168-15,0-9 258 16,0-20 57-16,0-15 53 16</inkml:trace>
  <inkml:trace contextRef="#ctx0" brushRef="#br0" timeOffset="-192831.22">24032 13112 94 0,'0'0'85'15,"0"0"15"-15,0 0 16 16,0 0-29-16,0 0-87 15,0 0-81-15,41-4-27 16,-33 36-6-16,1 0 1 16</inkml:trace>
  <inkml:trace contextRef="#ctx0" brushRef="#br0" timeOffset="-191716.54">24229 13280 6 0,'0'0'85'0,"0"0"-44"16,0 0 19-1,0 0 4-15,86 50 19 0,-71-12 43 16,-7 5 10-16,-8 6 80 16,0 2-3-16,-9-1-83 15,-8-6-51-15,2-11-35 16,8-13-15-16,5-14-19 16,2-6 11-16,0-13 110 15,9-15 331-15,12-11-351 16,3-6-111-16,3 2 0 15,1 0 0-15,2 4-18 16,-1 8-87-16,-4 8 7 16,-4 9 58-16,-6 5 23 0,-3 8-6 15,-1 1 12 1,3 4-57-16,1 18-16 0,-2 9 84 16,-5 3-17-16,-6-1 6 15,-2 0 11-15,0-5 0 16,-5-7 0-16,-1-8 0 15,1-6 0-15,5-7 0 16,0 0 11-16,2-17 84 16,12-10-44-16,5-7-51 15,4-2-23-15,0 2-5 16,-2 4 28-16,-2 8 12 16,-7 10-7-16,-2 7 120 0,-4 3 20 15,2 2-134-15,1 7-11 16,4 13-58-16,-1 7 41 15,2 5 5-15,-4 1 7 16,2 1-99-16,4-6-169 16,7-6-183-16,11-3 51 15,13-8 205-15,9-7 57 16,8-4 42-16,2 0 26 16,-8-18 36-16,-9-5 1 15,-10-5 38-15,-7-6 16 16,-10 0 22-16,-7-1 13 15,-5 6 8-15,-5 6 2 16,-4 9 20-16,-1 6 44 16,0 7 77-16,-1 1-39 15,-22 0-163-15,-8 14 3 0,-9 8-3 16,-2 6 13-16,3 2-13 16,6 1 0-16,7 0-6 15,9-8 6-15,7-5-7 16,8-4-10-16,2-10 2 15,9-4-15-15,18 0 30 16,9-14 42-16,4-8-28 16,-4-3 29-16,-2-2-26 15,-4 0 9-15,-6 5-12 16,-9 7 5-16,-6 8 91 16,-6 5 93-16,-3 2-19 15,1 0-184-15,-1 18-110 0,0 10 56 16,0 11 54-16,0 1 0 15,2 0 10-15,2-7-10 16,7-7 0-16,6-9 0 16,9-12 5-16,7-5 19 15,6-9 12-15,5-20 42 16,3-13-24-16,3-10-44 16,3-11 29-16,0-13-34 15,-1-11-5-15,-5-4-16 16,-13 3-81-16,-13 12 55 15,-15 15-5-15,-6 18 37 16,0 14 10-16,-17 15 21 16,-6 14-21-16,-13 5-31 0,-12 31 26 15,-4 19-4-15,-2 20-1 16,5 13 15-16,8 9-5 16,12 2 24-16,18-8-24 15,11-12 5-15,44-11-15 16,42-9 1-16,33-5-215 15,32-9-231-15,15-16 78 16,5-14 187-16</inkml:trace>
  <inkml:trace contextRef="#ctx0" brushRef="#br0" timeOffset="-191214.47">27171 13284 113 0,'0'0'63'0,"9"-130"28"15,-5 71 25-15,1 8 48 0,-1 11 104 16,1 16 161-16,-2 10 90 16,-2 10-235-16,1 4-284 15,-2 0 0-15,0 3 0 16,0 21 0-16,0 16 0 15,0 16 0-15,-12 10 0 16,-9 11 0-16,-6 4 0 16,-1 0 0-16,2-11 0 15,7-12 0-15,8-18 0 16,7-19 0-16,4-11 0 0,0-9 0 16,0-1 0-1,0 0 0-15,4-1 0 0,16-12 0 16,10-4 0-1,10-3-209-15,0 0-774 0,4-1 465 16,0 0 296-16</inkml:trace>
  <inkml:trace contextRef="#ctx0" brushRef="#br0" timeOffset="-190741.42">27123 13450 59 0,'0'0'52'0,"0"0"5"15,0 0 3-15,0 0-14 16,0 0 1-16,85-63 0 16,-49 46 24-16,-3 4 19 0,-4 3-1 15,-2 6 15-15,-6 4 6 16,3 0-60-16,0 19-46 15,0 17 6-15,-5 8 6 16,-5 4 21-16,-11 0 16 16,-3-3-8-16,0-8-8 15,0-9 2-15,-7-10-12 16,3-11-17-16,4-5 3 16,0-2 6-16,0 0 18 15,0-9-37-15,8-9-343 16,8-9-171-16,6-3 296 15</inkml:trace>
  <inkml:trace contextRef="#ctx0" brushRef="#br0" timeOffset="-190330.53">27675 13333 101 0,'0'0'73'0,"0"0"36"0,0 0 52 15,0 0 48-15,0 0-170 16,0 0-14-16,11 63 49 15,-11-21 69-15,0-4-43 16,0-9-45-16,9-9-30 16,10-9 7-16,6-9 4 15,5-2 11-15,4-6 17 16,4-15-14-16,-1-8 7 0,-3-8-21 16,-5-3 7-1,-10 4 12-15,-5 4-1 0,-7 13 104 16,-4 8 84-16,-2 7-183 15,-1 4-59-15,0 0 0 16,0 18 0-16,0 14 0 16,-1 15 0-16,-8 6 0 15,-1 2 0-15,-6 1 0 16,-3-6 0-16,-8-5 0 16,-1-9 0-16,-2-11 0 15,-3-11 0-15,2-9 0 16,1-5 0-16,2-2 0 15,6-15-128-15,7 1-433 16,10-1-72-16,5-1 222 16,22-3 230-16</inkml:trace>
  <inkml:trace contextRef="#ctx0" brushRef="#br0" timeOffset="-189885.25">28261 13407 69 0,'0'0'74'0,"0"0"40"15,0 0 116-15,0 0 209 16,0 0 163-16,0 0-452 16,29-16-144-16,-50 68 281 15,-4 12-211-15,-5 8-76 16,4 1 0-16,4-5 0 16,4-12 0-16,7-19 0 0,4-16 0 15,4-10 0-15,3-10-244 16,0-1-247-16,0-5 173 15,0-20 206-15,13-18-307 16,3-14 243-16,1-9 84 16,-2-5 32-16,2 3 28 15,-7 2 25-15,2 5 7 16,3 5 0-16,9 12 10 16,6 15 11-16,6 17 12 15,4 12-8-15,3 3 1 16,-4 19 6-16,-8 10 10 15,-10 4 6-15,-14 2 22 16,-7 2-2-16,0-4 45 16,-16-6 46-16,-10-8-33 15,-7-6-42-15,-3-10-31 0,1-6-53 16,6 0-97 0,5-9-174-16,13-9-20 0,11-7 121 15,6-5 41-15</inkml:trace>
  <inkml:trace contextRef="#ctx0" brushRef="#br0" timeOffset="-189550.53">28694 13396 87 0,'0'0'51'16,"0"0"10"-16,0 0-8 0,0 0 13 16,0 0 29-16,100 36 2 15,-76-36-2-15,0 0-42 16,-6-7 1-16,-1-7 4 15,-1-4-13-15,-2-2-1 16,-5-1-21-16,-1 1 14 16,-5 3-11-16,-3 3 1 15,0 7 14-15,0 6 1 16,-15 1-42-16,-13 1-21 16,-10 21 13-16,-3 12 8 15,0 7 38-15,4 7-1 16,7 2 26-16,8-7-45 15,14-7-18-15,8-9 0 16,9-11-4-16,21-7-90 16,3-6-151-16,1-3-70 0,-1 0 82 15,-1-16 99-15,-3-6 13 16</inkml:trace>
  <inkml:trace contextRef="#ctx0" brushRef="#br0" timeOffset="-189301.99">29097 13330 76 0,'0'0'67'0,"0"0"27"16,0 0-6-16,94 0 0 16,-76 32-7-16,-5 7 56 15,-7 2 17-15,-6 0 14 16,0-6-28-16,-19-9-64 16,2-9-31-16,3-9 4 15,5-8 0-15,3 0 55 0,1-18 375 16,3-9-327-16,2-7-152 15,2-3 0-15,16 0 0 16,7 1 0-16,4 8-419 16,2 6-313-16,3 13 215 15,4 4 315-15,2 1 75 16</inkml:trace>
  <inkml:trace contextRef="#ctx0" brushRef="#br0" timeOffset="-188560.51">29613 13360 38 0,'0'0'114'0,"0"0"-16"15,0 0 86-15,0 0 117 16,0 0 96-16,0 0-217 16,26-6-180-16,-34 59 93 15,-9 15 254-15,-11 9-52 16,-3 8-295-16,-6-1 0 15,4-7 0-15,9-17 0 16,6-16 0-16,10-21 0 16,7-14 0-16,1-9 0 0,0 0 0 15,0 0 0-15,0-11 0 16,0-10 0-16,5-12 0 16,2-9-568-16,5-14-96 15,4-6 262-15,2-3 259 16,-3 0 78-16,0 0 39 15,-7-3 17-15,2 1 9 16,5 4 0-16,1 15 9 16,5 14 16-16,0 18 17 15,2 9 13-15,0 7-13 16,1 0-3-16,1 14 7 16,-6 9-3-16,-5 6 18 15,-6 1 0-15,-8-1 32 16,0-1 27-16,-15-5-7 0,-9-3-26 15,-7-6-13-15,-1-5-74 16,1-3-37-16,3-6-337 16,8 0 68-16,20-14 170 15,6-15 1-15</inkml:trace>
  <inkml:trace contextRef="#ctx0" brushRef="#br0" timeOffset="-188033.59">30141 12835 92 0,'0'0'91'0,"0"0"36"16,0 0 68-16,0 0 40 15,0 0-235-15,0 0 8 0,18 95 119 16,-30-19 99-16,-7 4 31 16,-1 2-141-16,6-11-84 15,11-9-32-15,3-13-11 16,17-14-136-16,16-13-51 15,6-15 39-15,5-7-17 16,3-11 128-16,0-18-9 16,-1-11 22-16,-4-1-7 15,-7-2-28-15,-5 9-3 16,-8 10 67-16,-11 11 6 16,-5 6 13-16,-6 7 68 15,0 0-81-15,-10 20-22 0,-15 9 22 16,-13 5 5-16,-4 5-1 15,-4-5-2-15,5-3 0 16,13-10-2-16,13-11-6 16,12-7 1-16,3-3 5 15,9-13 80-15,19-10 20 16,7-6-98-16,1-2 1 16,0 4-1-16,-10 7 14 15,-5 9-16-15,-9 7-13 16,0 4 13-16,-5 5-18 15,1 16 0-15,0 6 18 16,-4 3 10-16,2-1 1 16,-3-2-11-16,0-5-13 0,1-6-95 15,4-5-51-15,5-4-11 16,2-5 55-16,3-2 31 16</inkml:trace>
  <inkml:trace contextRef="#ctx0" brushRef="#br0" timeOffset="-187450.48">30815 13162 36 0,'0'0'67'16,"0"0"19"-16,0 0 23 16,0 0 61-16,0 0 51 15,0 0-48-15,38-19-116 16,-32 44-57-16,-3 8 178 0,-3 5-17 15,0 0 17-15,0 0-69 16,-8-8-32-16,2-6-49 16,3-9-5-16,3-9-12 15,0-3-11-15,0-3 11 16,0 0 57-16,11-4 7 16,8-13-64-16,4-5-11 15,1-5-80-15,-1-1-16 16,-4 4-87-16,-5 7 5 15,-3 9 105-15,-4 5 48 16,4 3-29-16,1 3-1 16,5 13-7-16,0 5 28 15,2-1 31-15,-4-5-9 0,3-4 12 16,1-4 4-16,3-6 11 16,4-1 19-16,3-1-13 15,0-13 8-15,0-5-12 16,-1 0-17-16,-3-4 0 15,-2-3 0-15,-2 0-25 16,-8-1-9-16,-7 4-15 16,-6 7 7-16,0 6 12 15,-10 7-15-15,-11 3 21 16,-8 0 1-16,3 17 10 16,0 8-1-16,11 5-1 15,7 1 6-15,8-2 9 0,8 2 6 16,28-5 14-16,12-2-8 15,13-5-12-15,2-2-187 16,-3-9-101-16,-8-8 115 16,-12 0 32-16</inkml:trace>
  <inkml:trace contextRef="#ctx0" brushRef="#br0" timeOffset="-186949.32">32035 12585 72 0,'0'0'64'0,"0"0"5"0,95 43-13 15,-70-5 17-15,-5 0 36 16,-10-3 15-16,-4-1 57 16,0-7 54-16,-2-5 11 15,-2-5-70-15,-1-5-64 16,-1-5-24-16,0-4-15 15,0-2-28-15,0-1 7 16,0 0-12-16,0 0 29 16,0 0 23-16,0 0-21 15,2 0-71-15,0 0 0 16,1 0 0-16,0 0 0 16,1 0 0-16,-1 0 0 15,0-3 0-15,0 3 0 16,1 0 0-16,1 6 0 0,2 18 0 15,-1 11 0-15,-1 10 0 16,-2 9 0-16,1 5 0 16,-1 7 0-16,0 5 0 15,-3 3 0-15,0 1 0 16,-16 0 0-16,-12 0 0 16,-7-4 0-16,-10-7 0 15,-4-6 0-15,-7-10 0 16,-2-12 0-16,3-9 0 15,2-8 0-15,2-5 0 16,3-3-318-16,-7 1-758 16,-3-8 640-16,-3-4 220 15</inkml:trace>
  <inkml:trace contextRef="#ctx0" brushRef="#br0" timeOffset="-185708.17">23416 14720 61 0,'0'0'48'15,"0"0"6"-15,0 0 1 16,0 0-22-16,0 0-20 16,80 13-7-16,-58 24 12 15,-3 4-3-15,-5 4 8 16,-9-4-6-16,-5-5-2 15,0-7-3-15,0-11 0 16,-3-11 3-16,3-7 1 16,0-8 126-16,0-23 426 0,0-10-408 15,3-10 58-15,7-5 21 16,5 2-78-16,-1 6-15 16,-1 13-146-16,-1 9 0 15,-4 10 0-15,-2 11 0 16,-2 5 0-16,0 0 0 15,5 24-897-15,3 13 318 16,5 11 278-16,-2 3 145 16</inkml:trace>
  <inkml:trace contextRef="#ctx0" brushRef="#br0" timeOffset="-185177.5">23884 14788 73 0,'0'0'75'16,"0"0"25"-16,0 0 62 16,0 0 90-16,0 0 77 15,0 0-192-15,26-24-137 16,-31 67 86-16,-7 12 126 16,-6 6 1-16,-1 7-54 15,-4 4-44-15,0 2-40 16,0-5-63-16,4-10 11 15,1-11-12-15,4-16 2 16,6-12-13-16,3-11 0 0,4-8 0 16,1-1-71-16,0-3-27 15,0-18 29 1,0-9-447-16,6-9 5 16,8-10 146-16,0-8 214 0,-2-6 48 15,-2-2 29-15,-2 0 17 16,2 3 48-16,2 3 9 15,4 1 27-15,5 8-3 16,6 7 6-16,3 13-4 16,1 12-1-16,-2 9 0 15,-3 9 6-15,3 4-12 16,-1 24 0-16,-1 12 18 16,-6 5 2-16,-6 4 32 15,-12 0 30-15,-3-7-18 16,-11-5-12-16,-20-5 31 0,-11-8-26 15,-4-9-13-15,0-7-25 16,8-8-38-16,9 0-65 16,12-9-160-16,17-12-55 15,3-8 122-15,31-14 47 16</inkml:trace>
  <inkml:trace contextRef="#ctx0" brushRef="#br0" timeOffset="-184649.54">24459 14440 66 0,'0'0'49'16,"0"0"28"-16,0 0 19 0,0 0 53 15,0 0 52-15,0 0-106 16,59-13-88-16,-72 61 98 16,-14 16 93-16,-6 10 12 15,0 7-131-15,6-2-53 16,16-6-26-16,11-15-80 15,0-16-168-15,32-12-6 16,14-12 96-16,10-10 27 16,5-8 11-16,-3-1 75 15,-7-20 15-15,-5-5 21 16,-7-7 9-16,-5-2 2 16,-4 1 2-16,-9 2 14 0,-8 7 17 15,-4 8 52 1,-7 5 35-16,-2 10 26 0,0 2 8 15,-5 6-156-15,-16 15-32 16,-10 8 32-16,-9 8 6 16,4-1-6-16,3-4 13 15,9-9 10-15,12-10-23 16,8-9 0-16,4-4 7 16,0 0 17-16,19-17 52 15,5-2-39-15,5-3-33 16,-3 3-4-16,-5 5 9 15,-4 6-5-15,-3 8 13 0,2 0-17 16,0 13-30-16,-1 9 8 16,1 8-5-1,-4 1-25-15,-2-2-196 0,-2-2 4 16,1-7 86 0,2-10 45-16,5-4 24 0</inkml:trace>
  <inkml:trace contextRef="#ctx0" brushRef="#br0" timeOffset="-184086.58">25136 14758 61 0,'0'0'52'15,"0"0"23"-15,0 0 12 16,0 0 37-16,0 0 6 0,0 0-88 16,52-2-29-1,-49 35 8-15,-1 7 60 0,-2 1 45 16,0-3 15-16,-13 0-39 15,-3-7-60-15,3-6-2 16,2-9-22-16,7-10-9 16,4-6-4-16,0 0 40 15,4-12 115-15,16-11-87 16,5-4-73-16,3-4-11 16,2 2-4-16,-2 4-6 15,-2 10-52-15,-4 7 29 16,-1 8 0-16,-1 0 10 15,-1 15-16-15,0 11 9 16,-4 7 7-16,-1 0 26 0,-2-3 8 16,5-2 0-16,2-6 4 15,7-5 0-15,6-7 0 16,4-8-4-16,5-2 0 16,1-1-16-16,-2-17 16 15,0-5 21-15,-5-8-13 16,-5-4-8-16,-9-5 17 15,-5 0-12-15,-10 2-1 16,-4 12-8-16,-2 9 4 16,0 11-51-16,-16 6-41 15,-9 3 69-15,-5 18 4 16,-3 8 19-16,2 9-22 16,6 4 19-16,9 0-10 0,14 2-8 15,2-1 15-15,19-7-31 16,14-4-129-16,9-6 13 15,3-8-26-15,0-5 68 16,-4-11 7-16</inkml:trace>
  <inkml:trace contextRef="#ctx0" brushRef="#br0" timeOffset="-183265.68">26280 14470 2 0,'0'0'40'0,"0"0"-4"16,0 0-5-16,0 0 0 15,0 0-11-15,0 0-2 16,109-47-6-16,-46 47 3 0,4-2 0 16,-1 1 3-16,-8-1 14 15,-12-5 6-15,-15 3 16 16,-10 0 27-16,-8 1-3 15,-7 3-13-15,-1 0-16 16,0 28-42-16,-1 20-7 16,-4 21 40-16,0 23 51 15,-18 19 8-15,-12 7-7 16,-1 7 20-16,4-3 31 16,3-12-40-16,9-6 54 15,2-15-31-15,4-11-13 16,1-11-39-16,1-15-5 15,1-11-29-15,3-18 35 16,2-12-34-16,1-6-11 16,-2-5-30-16,1 0 0 0,-1 0 0 15,0 0 0-15,-1 0 0 16,2 0 0-16,-1 0 0 16,1 0 0-16,-1 0 0 15,-2 0 0-15,-3 0 0 16,-10 0 0-16,-7 0 0 15,-5 0 0-15,-1 0 0 16,6 0 0-16,10 0 0 16,7 0 0-16,4 0 0 15,3 0 0-15,0 0 0 16,0 0 0-16,0 0 0 16,0 0 0-16,0 0 0 15,0 0 0-15,0 0 0 16,-1 0 0-16,-8 0 0 0,-7 0 0 15,-3 0 0-15,-3 0 0 16,2-2 0-16,-2-1 0 16,-5 1 0-16,-7-3 0 15,-11 0 0-15,-4-2 0 16,-8 0 0-16,-2 0-419 16,-1 2-412-16,2 0 356 15,1-6 289-15</inkml:trace>
  <inkml:trace contextRef="#ctx0" brushRef="#br0" timeOffset="-66761.42">8641 17803 88 0,'0'0'49'0,"0"0"8"15,0 0 19-15,0 0 6 16,0 0 50-16,-54-74 46 15,54 71 25-15,0 1 46 16,0 1-26-16,5-3-59 16,18 0-99-16,15-2-54 15,12 1-11-15,1 2-22 16,-5 3-112-16,-10 0-323 16,-12 0 25-16,-13 12 180 0,-10 5 133 15,-1 3 36-15</inkml:trace>
  <inkml:trace contextRef="#ctx0" brushRef="#br0" timeOffset="-66593.88">8609 17958 14 0,'0'0'110'0,"0"0"-49"16,0 0 41-16,0 0 48 15,84-32-28-15,-45 21-46 0,0 1-62 16,-5 6-14-1,-4 2-123-15,-8 2-105 0,-4 0 53 16</inkml:trace>
  <inkml:trace contextRef="#ctx0" brushRef="#br0" timeOffset="-65964.02">10231 17270 132 0,'0'0'75'0,"0"0"58"16,0 0 83-16,0 0-112 15,0 0-47-15,-107 81 95 16,44-12 129-16,0 13-42 16,8 4-34-16,16 4-19 15,19 2-47-15,20-6-11 16,6 3-128-16,31 0 0 15,18 3 0-15,9-2 0 16,8-11 0-16,-5-13 0 16,-7-19 0-16,-14-18 0 15,-16-13 0-15,-12-9 0 16,-12-7 0-16,-6 0 0 16,0 0 0-16,0 0 0 0,0 0 0 15,-2 0 0-15,-5 0 0 16,-7-10 0-16,-1-4 0 15,-4-5-47-15,0 0-1256 16,5-5 762-16</inkml:trace>
  <inkml:trace contextRef="#ctx0" brushRef="#br0" timeOffset="-64256.06">10342 17853 85 0,'0'0'76'15,"0"0"-8"-15,0 0 48 16,0 0 19-16,0 0 5 16,0 0 4-16,-6 0 64 15,15 0 12-15,11 0-28 0,13-3-70 16,14-1 129-1,5-2-60-15,-3 1-92 0,-6-1-99 16,-16 0 0-16,-10 3 0 16,-13 2 0-16,-4 1 0 15,0 0 0-15,0 0 0 16,0 0 0-16,0 0-175 16,-6 0-255-16,-3 0-167 15,2 0 144-15,1 0 237 16</inkml:trace>
  <inkml:trace contextRef="#ctx0" brushRef="#br0" timeOffset="-63864.11">11098 17485 79 0,'0'0'82'0,"0"0"21"16,0 0 106-16,0 0 127 15,0 0 208-15,0 0-36 16,29-62-322-16,-29 62-186 16,0 0 0-16,0 11 0 15,-8 14 0-15,-6 11 0 16,-3 5 0-16,-1 5 0 15,0 2 0-15,0 0 0 16,1-3 0-16,4-5 0 0,6-8 0 16,2-7 0-16,2-5 0 15,2-7 0-15,-1-6 0 16,2-4 0-16,0-1 0 16,0-2 0-16,0 0 0 15,0 0 0-15,11 0-837 16,9-9-13-16,9-9 589 15</inkml:trace>
  <inkml:trace contextRef="#ctx0" brushRef="#br0" timeOffset="-63544.56">11523 17635 157 0,'0'0'121'16,"0"0"157"-16,0 0 213 15,0 0-59-15,0 0-295 16,0 0-92-16,-68 81 341 16,27-27-386-16,-2 6 0 15,1 2 0-15,3 2 0 16,1 0 0-16,5-3 0 16,3 1 0-16,6-2 0 15,2-10 0-15,7-15 0 16,3-8 0-16,9-16 0 15,0-6 0-15,3-5 0 0,0 0 0 16,0 0 0-16,0 0 0 16,0 0 0-16,0 0 0 15,3-5 0-15,9-6-1227 16,6 1 604-16</inkml:trace>
  <inkml:trace contextRef="#ctx0" brushRef="#br0" timeOffset="-63165.18">11568 18074 160 0,'0'0'112'16,"0"0"113"-16,0 0 180 15,0 0 25-15,0 0-106 16,0 0-136-16,24-20-177 15,-24 46 6-15,0 14 76 16,0 11-11-16,-23 9-82 16,-18 4 0-16,-4-4 0 15,-1-7 0-15,12-17 0 16,14-12 0-16,13-12 0 16,7-11 0-16,5-1 0 15,31 0 0-15,14-14 0 16,9-2 0-16,1-1 0 15,-14 4 0-15,-15-2 0 16,-12 6 0-16,-12 4 0 0,-7 4 0 16,0-2 0-16,-6 2 0 15,-11-4-221-15,-3-1-1130 16,-4-9 1009-16</inkml:trace>
  <inkml:trace contextRef="#ctx0" brushRef="#br0" timeOffset="-62697.01">12147 17994 188 0,'0'0'82'16,"0"0"83"-16,0 0 84 16,0 0-10-16,0 0-86 15,0 0-37-15,0-3-45 16,0 3-26-16,0 0-31 16,0 0 1-16,-1-1 1 15,-2-1 15-15,0 1-5 0,0-1 16 16,3 2 7-16,0-5 0 15,0 2 17-15,0 0 64 16,0-2-32-16,4 1 0 16,2-1-52-16,1 4 13 15,2 0-59-15,2 1 0 16,2 0 0-16,-1 0 0 16,3 7 0-16,-6 7 0 15,-9 4 0-15,0 5 0 16,0 2 0-16,-16 3 0 15,-7-1 0-15,-1-3 0 16,-1 1-414-16,1-9-471 16,5-2 398-16,5-7 262 15</inkml:trace>
  <inkml:trace contextRef="#ctx0" brushRef="#br0" timeOffset="-61578.07">12556 17678 61 0,'0'0'78'15,"0"0"-1"-15,0 0 33 16,0 0 27-16,0 0 20 16,0 0-75-16,0 0-72 15,123-13 5-15,-76 13 14 16,-4 0 9-16,-12 0-9 16,-13 0 23-16,-7 0-18 15,-8 0-17-15,-3 0 2 16,0 0-19-16,0 0 0 15,1 0-53-15,4 0-197 16,4 0-25-16,5 0 114 16,0-5 36-16</inkml:trace>
  <inkml:trace contextRef="#ctx0" brushRef="#br0" timeOffset="-61213.05">13302 17281 139 0,'0'0'91'0,"0"0"81"16,0 0 146-16,0 0 206 16,0 0-16-16,0 0-213 15,4-29-295-15,-4 42 0 0,0 9 0 16,0 8 0-16,0 7 0 15,-1 5 0-15,-4 4 0 16,1 4 0-16,-2-4 0 16,-2 1 0-16,1-6 0 15,1-3 0-15,0-9 0 16,0-9 0-16,3-6 0 16,2-8 0-16,1-4 0 15,0-2 0-15,0 0 0 16,0 0 0-16,0 0 0 15,1-8 0-15,9 4-813 16,1 1-107-16,4 2 614 16</inkml:trace>
  <inkml:trace contextRef="#ctx0" brushRef="#br0" timeOffset="-60860.5">13766 17572 66 0,'0'0'147'0,"0"0"27"16,0 0 248-16,0 0-17 16,0 0-177-16,0 0-142 15,-35 95 403-15,2-32-459 16,-8 12-30-16,-7 1 0 0,-3 3 0 15,3-1 0 1,4-3 0-16,7-5 0 0,8-12 0 16,7-13 0-16,11-14 0 15,5-14 0-15,2-7 0 16,2-7 0-16,2-3 0 16,0 0 0-16,0 0 0 15,0 0 0-15,0 0 0 16,11-3 0-16,14-12-906 15,19-12-5-15</inkml:trace>
  <inkml:trace contextRef="#ctx0" brushRef="#br0" timeOffset="-60582.24">13907 18073 117 0,'0'0'72'16,"0"0"63"-16,0 0 170 0,0 0-25 15,0 0-176-15,0 0 210 16,2 117 15-16,-44-52 32 16,-6 2-331-16,2-11-30 15,13-17 0-15,18-16 0 16,15-13 0-16,11-10 0 16,36 0 0-16,16-10 0 15,10-6 0-15,-5 2 0 0,-15-2 0 16,-11 3 0-1,-12-4 0-15,-11-3-1075 0,-8-9 419 16,-7-18 388-16</inkml:trace>
  <inkml:trace contextRef="#ctx0" brushRef="#br0" timeOffset="-60249.32">14485 17324 41 0,'0'0'188'0,"0"0"-71"16,86-1 95-16,-47 34 89 15,4 17 203-15,-4 16 5 16,-9 11-334-16,-12 10-175 15,-17 6 0-15,-1 4 0 16,-25 5 0-16,-15 1 0 16,-9-1 0-16,-1-9 0 15,10-21 0-15,10-22 0 16,11-24 0-16,13-15 0 16,4-5 0-16,2-6 0 15,0 0-1109-15,2-24 476 16,20-21 341-16</inkml:trace>
  <inkml:trace contextRef="#ctx0" brushRef="#br0" timeOffset="-59513.79">15074 17912 57 0,'0'0'147'16,"0"0"-52"-16,0 0 109 16,0 0 102-16,0 0 54 15,0 0-6-15,3 0-125 16,-3 3-62-16,0-2-39 16,0 2-128-16,-4 4 0 15,1-7 0-15,1 0 0 16,-1 0 0-16,3 0 0 15,0 0 0-15,0 0 0 16,0 0 0-16,0 0 0 16,0-10 0-16,2 3 0 15,4 3 0-15,1 0 0 16,2 2 0-16,2 2 0 0,0 0 0 16,0 4 0-16,-5 2 0 15,-3 3 0-15,-3-1 0 16,0-5 0-16,0 3 0 15,0-5 0-15,0 1 0 16,-5-2 0-16,-4 0 0 16,0 0 0-16,-1 0 0 15,1-9 0-15,0-2 0 16,3-2 0-16,6-5 0 16,0 0 0-16,24 2-1009 15,9 1 197-15</inkml:trace>
  <inkml:trace contextRef="#ctx0" brushRef="#br0" timeOffset="-57400.26">16126 17188 26 0,'0'0'33'16,"0"0"7"-16,0 0 3 16,0 0-5-16,0 0 7 15,0 0-5-15,4-29 22 16,-4 29 11-16,0 0-5 16,0 0-1-16,-6 0-24 15,-16 16-22-15,-9 10 51 0,-12 11 69 16,-2 8 23-16,-7 12-26 15,-2 12 41-15,1 12 40 16,6 7-64-16,11 8 39 16,14 3-32-16,17-2-138 15,5-2-24-15,33-6 0 16,18-6 0-16,10-9 0 16,6-13 0-16,5-16 0 15,-5-17 0-15,-16-12 0 16,-18-6 0-16,-17-10 0 15,-15 1 0-15,-1-1 0 16,0 0 0-16,0 0 0 16,0 0 0-16,-4 0 0 15,1 0 0-15,-6 0 0 0,-5 0 0 16,-3-4-152-16,-5-9-1259 16,8-5 1062-16</inkml:trace>
  <inkml:trace contextRef="#ctx0" brushRef="#br0" timeOffset="-56592.17">16408 17601 121 0,'0'0'61'0,"0"0"60"16,0 0 58-16,0 0 142 16,0 0 169-16,0 0-161 15,13-23-142-15,19 30-101 16,8 13 66-16,-1 5-152 15,-8 6 0-15,-13 5 0 16,-9 3 0-16,-9 2 0 16,-7 1 0-16,-18-1 0 15,-7-4 0-15,0-8 0 16,5-10 0-16,10-12 0 16,12-4 0-16,5-3 0 15,0-3 0-15,0-14 0 0,18-9 0 16,9-4 0-1,12-7 0-15,4 0 0 0,3 2 0 16,-5-2 0-16,-4 2 0 16,-6 1 0-16,-4 5 0 15,-5 2 0-15,-7 7 0 16,-3 2 0-16,-6 9 0 16,-6 3 0-16,0 4 0 15,0 2 0-15,0 0 0 16,-14 0 0-16,-8 16 0 15,-6 8 0-15,0 7 0 16,2 5 0-16,7 2 0 16,9-3 0-16,7 2 0 15,3-4 0-15,0-4 0 0,0-2 0 16,6-5 0-16,0-5 0 16,1-3 0-16,-3-4 0 15,1-3 0-15,1 2 0 16,3 4 0-16,1 3 0 15,4 11-779-15,-1 3-184 16,4 6 658-16</inkml:trace>
  <inkml:trace contextRef="#ctx0" brushRef="#br0" timeOffset="-56299.84">17067 17967 301 0,'0'0'345'16,"0"0"592"-16,0 0-473 15,0 0-464-15,0 0 0 16,0 0 0-16,3 53 0 16,-3-3 0-16,0 7 0 15,0 2 0-15,-7 0 0 16,-1-12 0-16,-2-12 0 15,4-14 0-15,3-13 0 16,2-3 0-16,1-5 0 16,0 0 0-16,0 0 0 0,0-7 0 15,6-10-621-15,13-4-581 16</inkml:trace>
  <inkml:trace contextRef="#ctx0" brushRef="#br0" timeOffset="-55931.83">17574 18111 165 0,'0'0'97'16,"0"0"76"-16,0 0 54 16,0 0-107-16,0 0-60 15,0 0-13-15,-1-1-44 0,-6 1-3 16,4 0 50-16,1 0-1 15,1 0 19-15,1 0 19 16,0 0 55-16,0 0 82 16,0 0 102-16,0 0-117 15,1 0-209-15,5 0 0 16,3-6 0-16,0 2 0 16,2 1 0-16,2 3 0 15,0 0 0-15,2 11 0 16,-1 11 0-16,-7 2 0 15,-5 8 0-15,-2 5 0 16,-15 2 0-16,-17 1 0 16,-8-4 0-16,-2-7-453 15,2-12-666-15,9-13 778 0</inkml:trace>
  <inkml:trace contextRef="#ctx0" brushRef="#br0" timeOffset="-55240.73">18074 17741 89 0,'0'0'83'0,"0"0"28"15,0 0 69-15,21-87 72 16,2 73 71-16,11 10-34 16,9 4-126-16,-1 0-37 15,-3 19 50-15,-8 7-38 16,-5 6-21-16,-10 5-117 15,-7 5 0-15,-9 2 0 16,0 1 0-16,-9 0 0 16,-13-1 0-16,-2-6 0 15,1-5 0-15,7-14 0 0,5-9 0 16,7-8 0-16,4-2 0 16,0-5 0-16,0-14 0 15,3-12 0-15,13-6 0 16,11-7 0-16,6-2 0 15,5-4 0-15,1 2 0 16,-3 7 0-16,-6 6 0 16,-6 7 0-16,-7 7 0 15,-7 5 0-15,-3 5 0 16,-5 6 0-16,-1 1 0 16,-1 4 0-16,0 0 0 15,-10 6 0-15,-13 17 0 0,-9 10 0 16,-4 7 0-1,5 7 0-15,7-1 0 0,9-2 0 16,12-5 0-16,3-6 0 16,6-8 0-16,15-7 0 15,1-2 0-15,1-3 0 16,-1-3 0-16,0-6 0 16,-1 0 0-16,-4 2 0 15,-3 1 0-15,-3 3 0 16,-5 0-1414-16,2-3 940 15</inkml:trace>
  <inkml:trace contextRef="#ctx0" brushRef="#br0" timeOffset="-54918.77">18888 17976 229 0,'0'0'128'0,"0"0"122"16,0 0 141-16,94 29-41 16,-78 3-31-16,-9 8-50 15,-7 7-158-15,-3 5-111 16,-20-2 0-16,-1-11 0 16,6-16 0-16,9-9 0 0,9-11 0 15,0-3 0 1,0 0 0-16,21 0 0 0,10-4 0 15,4-5 0-15,0 2 0 16,-11-2 0 0,-5-2 0-16,-1 1 0 0,-1-8 0 15,4-3-1071-15,7-9 409 16,5-7 442-16</inkml:trace>
  <inkml:trace contextRef="#ctx0" brushRef="#br0" timeOffset="-54617.99">19514 17366 18 0,'0'0'156'0,"103"-3"-47"15,-49 27 151-15,-5 19 248 16,-3 12 63-16,-8 11-146 15,-12 9-425-15,-15 8 0 16,-11 7 0-16,-12 5 0 16,-22 5 0-16,-4-4 0 15,-3-9 0-15,3-9 0 16,8-22 0-16,5-22 0 16,10-14 0-16,2-9 0 15,4-6 0-15,-9-2 0 0,-3-3-937 16,-11-6 101-16</inkml:trace>
  <inkml:trace contextRef="#ctx0" brushRef="#br0" timeOffset="-39475.18">20900 17861 128 0,'0'0'42'0,"0"0"39"15,0 0-11-15,0 0 1 16,0 0 1-16,0 0-25 16,0 0-10-16,-27-8-1 0,27 8 2 15,3 0 9-15,23 0-9 16,25 0 8-16,27 0 120 15,29 6-63-15,13 0-57 16,1 2 36 0,-11-1 61-16,-23-2-15 0,-33-3-32 15,-26-1 37-15,-16-1-65 16,-12 0 0-16,0 0 36 16,0 0-35-16,-2 0-23 15,-12 0-46-15,-6 0-150 16,-5-1-476-16,-7 1 89 15,-5-2 150-15,-1-3 197 16</inkml:trace>
  <inkml:trace contextRef="#ctx0" brushRef="#br0" timeOffset="-35988.25">22862 17390 55 0,'0'0'51'15,"0"0"6"-15,46-85 5 0,-41 67 10 16,-4 4 19-16,-1 8 39 15,0 4-32-15,0 2-12 16,-10 0-53-16,-17 8-25 16,-9 13-8-16,-5 8 13 15,3 4-8-15,7 4 4 16,9-5 9-16,11-1-15 16,11-2 12-16,3-4-15 15,28 0 39-15,17-2 84 16,4 0 59-16,5-3 21 15,-6-2-88-15,-12-2 28 0,-11-3-2 16,-10 3-49 0,-9-6-23-16,-8 4-17 15,-1 2-41-15,0-3 13 16,-16 5 23-16,-10-3-47 0,-9-2 0 16,-6-6-42-16,-2-3-358 15,-3-4-214-15,7-4 72 16,5-22 300-16,7-9 83 15</inkml:trace>
  <inkml:trace contextRef="#ctx0" brushRef="#br0" timeOffset="-35851.25">22888 17288 106 0,'0'0'65'0,"126"-33"1"0,-51 26-19 15,3 1-37-15,-1 6-10 16,-7 0-39-16,-4 0-49 15,-3 0-12-15</inkml:trace>
  <inkml:trace contextRef="#ctx0" brushRef="#br0" timeOffset="-35570.28">23824 17104 77 0,'0'0'84'15,"0"0"28"-15,21-72 78 16,-19 67 202-16,-2 5 265 15,-2 32-412-15,-32 22-239 16,-18 30 278-16,-20 20-284 0,-11 19 0 16,-3 11 0-16,0-1 0 15,6 2 0 1,3 0 0-16,3 4 0 0,5-9 0 16,13-16 0-16,18-28 0 15,16-33 0-15,13-28 0 16,7-17 0-16,2-8 0 15,0 0 0-15,24-7 0 16,27-18-47-16,26-12-1156 16,22-12 675-16,11-11 307 15</inkml:trace>
  <inkml:trace contextRef="#ctx0" brushRef="#br0" timeOffset="-35282.15">24005 17915 139 0,'0'0'82'0,"0"0"88"15,0 0 172-15,0 0 112 16,0 0-283-16,0 0 172 16,-21 148 3-16,-42-45-346 15,-1 0 0-15,10-16 0 16,26-30 0-16,28-29 0 16,35-18 0-16,62-10 0 15,40 0 0-15,24-7 0 16,-12-3 0-16,-38 2 0 15,-43 3 0-15,-37-1 0 16,-25 2 0-16,-6 4 0 16,-3-3 0-16,-27-1 0 0,-11-2 0 15,-10 0-329 1,-6 1-664-16,8-6 508 0,15-7 267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5:05:11.72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13964 15566 44 0,'0'0'48'0,"0"0"16"0,0 0 1 15,0 0 13-15,0 0 38 16,0 0 45-16,0 0 51 16,10-59 76-16,-10 53 20 15,0 2 20-15,0 1-46 16,0 0-229-16,0 1-53 15,0 1 0-15,0 0 0 16,0 1 0-16,0 0 0 16,0 0 0-16,0 0 0 15,0 0 0-15,0 0 0 16,-1 0 0-16,-2 0 0 16,-4 2 0-16,-1 9 0 15,-4 4 0-15,-3 4 0 16,0 3 0-16,-4 3 0 0,1 2 0 15,-3 3 0 1,0-2 0-16,2 1 0 0,1-2 0 16,2 2 0-16,2-3 0 15,2 1 0-15,-1 0 0 16,4-4 0-16,1-5 0 16,4-6 0-16,0-5 0 15,1-1 0-15,3-4 0 16,-2-1 0-16,2-1 0 15,0 0 0-15,0 0 0 16,0 0 0-16,-1 0 0 16,1 0 0-16,0 0 0 0,0 4 0 15,0-2 0-15,0 1 0 16,0 1 0-16,0-1 0 16,0-2 0-16,0-1 0 15,0 0 0-15,0 0 0 16,0 0 0-16,0 0 0 15,0 2 0-15,0 3-169 16,0 1-235-16,0 0 135 16,3 1 73-16,-2-1 89 15,1-4 77-15,-1-1 27 16,-1 1 3-16,0-2 0 16,0 1 6-16,3 0-6 15,-3 2 7-15,0 1 23 16,0 3 22-16,0 1 60 15,0 0-6-15,0 1 60 16,0-2-19-16,0 0 8 0,0-3-53 16,-3 3-28-16,2 0 1 15,-2 0-17-15,0 2 0 16,0 2-28-16,-2-1-30 16,2 1 0-16,-2 0 0 15,2-3 0-15,2-3 0 16,1-2 0-16,0-3 0 15,0 0 0-15,0 0 0 16,0 0 0-16,0 2 0 0,0-2 0 16,0 0 0-1,0 0 0-15,0 0 0 0,0 0 0 16,0 0 0-16,0 0 0 16,0 0 0-16,0 0 0 15,0 0 0-15,0 0-13 16,6-9-315-16,12-11-476 15,4-3 242-15,4 0 320 16</inkml:trace>
  <inkml:trace contextRef="#ctx0" brushRef="#br0" timeOffset="1665.89">21382 17627 86 0,'0'0'51'16,"0"0"25"-16,0 0 1 15,0 0 37-15,0 0 57 16,0 0 2-16,0-35 21 0,0 35 28 16,0 0-54-16,-3 0-21 15,-6 6 2-15,-2 8 15 16,-2 4 38-16,0 6-149 16,-3 3-53-16,-3 5 0 15,-1 5 0-15,-4 3 0 16,0 3 0-16,1 4 0 15,3-1 0-15,3-6 0 16,5-1 0-16,5-3 0 16,4-3 0-16,1-1 0 15,1-5 0-15,-1-6 0 16,-2-4 0-16,1-6 0 16,2-5 0-16,-1-2 0 15,2-4 0-15,0 0 0 16,0 0 0-16,0 0 0 0,0-4 0 15,0-8 0-15,0-9 0 16,3-3 0-16,6 6 0 16,1 5-637-16,-1 6-401 15,-6 4 752-15</inkml:trace>
  <inkml:trace contextRef="#ctx0" brushRef="#br0" timeOffset="7378.48">16957 14689 2 0,'0'0'18'0,"0"0"-4"16,0 0-3-16,0 0-6 0,0 0-2 15,0 0 0 1,0 0 0-16,49-44-3 0,-47 44 0 15,-2 0-10-15,0 5-14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0:31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 15187 67 0,'0'0'125'16,"0"0"-45"-16,0 0 37 15,0 0 39-15,0 0-4 16,0 0 37-16,0 0 66 15,8 3-88-15,-7-3 26 16,9-6-95-16,7-8-64 16,19-11 6-16,25-19-40 15,24-13 16-15,25-14 41 16,17-2-57-16,9 4 40 16,9 11-34-16,-8 12 46 15,-3 13-52-15,-4 9-6 16,-8 11 6-16,-1 13 63 15,-5 0-63-15,0 27 0 0,-5 9 18 16,-2 8-7 0,-6 3 24-16,-7-4-18 0,-13-2-17 15,-11 0 0-15,-11-4-6 16,-6-2 1-16,-4-4-7 16,3-2 12-16,-4-6 12 15,-3-1-7-15,-4-5 1 16,-7-3 6-16,-11-1 5 15,-7-5 19-15,-6-3-36 16,-6 0 0-16,-5-3 0 16,1 3 0-16,-2 0 0 15,0 4 0-15,1-1 0 16,2 0 0-16,-1-4 0 16,1-1-221-16,-3-3-567 0,0 0 110 15,0 0 436-15</inkml:trace>
  <inkml:trace contextRef="#ctx0" brushRef="#br0" timeOffset="550.76">3155 15306 32 0,'0'0'87'16,"0"0"0"-1,0 0 37-15,0 0 124 0,0 0 254 16,0 0 62-16,-76-4-161 16,76 2-403-16,0 1 0 15,0 1 0-15,0-1 0 16,3-1 0-16,19 1 0 15,8-2 0-15,15 3 0 16,10 0 0-16,5 0 0 16,1 7 0-16,-6 6 0 15,-2-2 0-15,-15-4 0 16,-8-3 0-16,-15-2 0 16,-6-2 0-16,-5 0 0 15,-4-20 0-15,0-15 0 0,-7-14 0 16,-11-10 0-16,-3-4 0 15,-4 0 0-15,0 5 0 16,0 11 0-16,3 9 0 16,1 8 0-16,6 10 0 15,4 5 0-15,3 9 0 16,2 5 0-16,3 1 0 16,3 0 0-16,-2 0 0 15,2 0 0-15,-1 0 0 16,-1 1 0-16,2 3 0 15,0 2 0-15,0 5 0 16,2 4-88-16,-2 2-1249 16,0 1 884-16</inkml:trace>
  <inkml:trace contextRef="#ctx0" brushRef="#br0" timeOffset="88709.5">13657 14661 30 0,'0'0'29'16,"0"0"7"-16,0 0-11 16,0 0-5-16,0 0-7 15,0 0 0-15,0 0 0 16,0 0 2-16,0 2 0 15,0-2 0-15,-5 1 5 16,1 0 1-16,-1 0-2 0,1-1 5 16,-1 2 4-16,-3 0 5 15,2-2-12-15,1 0-8 16,-1 1 1 0,4-1-8-16,-1 1-1 0,2 1-5 15,1-2 7-15,0 1-5 16,0-1 2-16,0 0 13 15,0 0 1-15,0 0 4 16,0 0-4-16,0 0-5 16,0 0-8-16,0 0-5 15,12 0-16-15,10 0 16 16,7-3 12-16,-1-3-8 16,-4 4 5-16,0-1-9 0,-2 0 0 15,2 0 2 1,-1 0 3-16,0 1-5 0,3 0-2 15,-4-1 1-15,-2 2 1 16,-4-2 0-16,-6 2-5 16,-1 0 2-16,-4 1 3 15,-5-2 4-15,1 2 0 16,-1 0-4-16,0 0 1 16,0 0-1-16,0 0-1 15,0 0 1-15,0 0-12 16,-13 0 12-16,-2 0 10 15,-6 2-8-15,0 3-2 16,0 2 4-16,-3-1 1 16,1 1-3-16,-1-1-2 15,1-2 0-15,-1-1-2 0,2 0 4 16,1-1-1-16,0 0 18 16,0 1-5-16,5-2 1 15,1 0 9-15,3 1 16 16,4-1 1-16,3-1-18 15,3 0-5-15,2 0 2 16,0 0-20-16,0 0 6 16,0 0-6-16,0 0 0 15,0 0-18-15,13 0 2 16,14 0 16-16,8 0 22 16,7-5-13-16,2-5-9 15,1-1 0-15,0 2 3 16,-2 0 0-16,-1 1 3 15,-8 1-3-15,-5 3-3 0,-10 1 0 16,-10 3-3-16,-6 0 3 16,-3 0-9-16,0 0-3 15,0 0 1-15,-9 0 11 16,-9 3 20-16,-8 2-8 16,-5 1 0-16,-3-1 0 15,-2 0 11-15,-1 0 21 16,-1 0-4-16,4-1 20 15,1 0 33-15,6-1-72 16,5 0 9-16,7-3 11 0,3 1-18 16,5-1 34-16,4 0 11 15,1 0 62-15,2 0 39 16,0 0-62-16,0 0-33 16,0 0-17-16,2 0-57 15,16-3 0-15,9-5 0 16,6-2 23-16,4 1-17 15,-3 3 0-15,-3-1 0 16,1 0-1-16,-4 1-5 16,-4 0 6-16,0 2-6 15,-6 1 6-15,-9 2-12 16,-3 1 29-16,-6 0-40 16,0 0 34-16,0 0-11 0,-3 0-6 15,-17 0 6-15,-10 3-6 16,-8 4 17-16,-1-1-17 15,3 2 6-15,5-3-6 16,4 0 17-16,8-3-22 16,5 1 22-16,5-2-17 15,3-1 17-15,5 0 25 16,1 0-42-16,0 0 0 16,0 0 0-16,0 0 0 15,0 0 0-15,21-8 0 16,7-4 0-16,8-1 0 15,0 3 0-15,-2 4 0 16,-3 2 0-16,2 3 0 16,-6-1 0-16,-2 2 0 0,-7 0-105 15,-7 0-91 1,-8 0 61-16,-3 0 69 0,0 0 11 16,0 0 22-16,-14 0-3 15,-10 0 25-15,-4 4 6 16,0-1 10-16,1 2 1 15,4-2-6-15,-1-1 0 16,5 0 0-16,1-1 10 16,3-1-5-16,6 0 6 15,5 0-11-15,2 0 37 16,2 0 1-16,0 0 0 16,0 0-38-16,9-1 0 15,10-6-16-15,6 1 11 16,0 2 10-16,0-1-10 15,-1 2-1-15,-3 1 6 0,-3 0 0 16,-9 2 0-16,-2 0-27 16,-7 0 5-16,0 0-41 15,0 0 16-15,-18 4 47 16,-10 5 10-16,-11 4 11 16,-4-2 0-16,0-1-16 15,-1 0 26-15,3-3 2 16,8-3 32-16,6 0 24 0,10-4-27 15,9 0 1 1,5 0-52-16,3 0-11 0,0 0 18 16,0 0-18-16,16 0-63 15,14 0 63-15,7-3 5 16,8-5 12-16,1 0-17 16,3 1 0-16,1 0 0 15,-3 1-28-15,-3 0-12 16,-5 4-38-16,-5 0 28 15,-12 1 23-15,-7 1 16 16,-9 0 5-16,-6 0 1 16,0 0 10-16,-6 0 17 15,-21 0-6-15,-9 1 12 16,-8 6-23-16,-1 0-5 16,-1 2 0-16,4-1 11 0,3-2-5 15,6-1 5 1,8-4-11-16,9 1 12 0,7-2 10 15,4 0-22-15,5 0 34 16,0 0 0-16,0 0-29 16,0 0 1-16,8 0-6 15,14-3-6-15,11-5 6 16,9-1 0-16,2 1 0 16,1 0 0-16,1 1 0 15,-4-2 0-15,-6 3 12 16,-9 3-12-16,-11-1 0 15,-9 4 17-15,-5 0-12 16,-2 0 7-16,0 0-12 16,-8 0 0-16,-18 0 0 15,-12 4 11-15,-11 5-11 0,-4-2 0 16,3 0 6-16,3-1 6 16,6-2-7-16,11 0 41 15,11-1-28-15,10-2-1 16,6-1 0-16,3 0-17 15,0 0-11-15,0 0 5 16,18 0-98-16,12 0-71 16,10 0-379-16,2 0-7 15,-5 0 278-15,-5 0 113 16</inkml:trace>
  <inkml:trace contextRef="#ctx0" brushRef="#br0" timeOffset="117190.35">20796 18688 95 0,'0'0'34'0,"0"0"26"16,0 0 10-1,0 0 8-15,0 0 39 16,0 0 38-16,0 0 33 0,0 0 62 16,-8 0-29-16,8-3 23 15,0-5 24-15,0-3-170 16,0-3-46-16,11-5-6 15,5 1 25-15,2 1-71 16,6 4 0-16,3 7 0 16,7 3 0-16,9 3-53 15,2 0 41-15,4 3-11 16,-4 10-6-16,-2 7 18 0,-7 3-18 16,-6 1-6-16,-6-2-5 15,-5-2 40-15,-4-10-6 16,-7-7 12-16,-4-3-6 15,-1 0 57-15,3-10 13 16,3-13 17-16,1-6-69 16,4-8-18-16,2 5 0 15,2-1 0-15,5 5 0 16,2 9 0-16,2 4 0 16,3 7 0-16,1 6 0 15,-1 2-47-15,1 0 6 16,2 0 6-16,-2 3 18 15,1 0 17-15,-1-3 0 16,-3 0 0-16,-1 0 17 16,-4 0-17-16,-2-1 0 0,-1-8 18 15,-2-5-1-15,0-2 6 16,-3-2 0-16,-2 0-5 16,-2 2 6-16,-1 5-24 15,-4 2 0-15,-3 8 0 16,-1-2 0-16,-1 3 0 15,-1 0-53-15,0 0-330 16,0 3-194-16,0 7 40 16,-13 1 321-16,-10-6 43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22:48.68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13727 14550 5 0,'0'0'31'0,"0"0"6"15,0 0-2-15,0 0 6 16,0 0-3-16,-101 68-5 16,78-49-20-16,-1 4 1 15,2-1 0-15,5 1-4 0,4-2-6 16,6-4-1 0,2-4-2-16,3-5 1 0,2-6-1 15,0-2 3-15,5 0 2 16,29-15 0-16,23-18 19 15,22-14-3 1,8-6-14-16,-4-1-5 0,-11 6-3 16,-12 11 8-16,-14 9-7 15,-18 13 6-15,-14 7-3 16,-11 7 2-16,-3 1 1 16,0 3-7-16,-13 18 4 15,-19 14 14-15,-20 11 13 16,-16 5-5-16,-9 9 17 15,-1-5 2-15,5-3-13 16,16-13-6-16,17-15-18 0,22-14 8 16,15-8-10-16,3-2 14 15,5-6 18-15,26-20 39 16,17-13-39-16,23-11-38 16,3-3 12-16,0 4-12 15,-2 4 0-15,-11 7 3 16,-15 9-3-16,-17 14 7 15,-15 9-4-15,-14 6-3 16,0 8-42-16,-30 25 42 16,-26 15 12-16,-23 14-9 15,-15 4 5-15,1-6-5 16,17-13 6-16,24-20 1 16,25-15-6-16,24-12 63 15,12-16 106-15,42-26-93 0,28-17-80 16,18-9-9-16,1 2 9 15,-10 11 13-15,-16 15 1 16,-18 9-5-16,-21 16-4 16,-20 9-10-16,-13 6-13 15,0 7-19-15,-26 20 19 16,-15 11-12-16,-10 4-4 16,-1 1-354-16,3-5 36 15,5-12 189-15</inkml:trace>
  <inkml:trace contextRef="#ctx0" brushRef="#br0" timeOffset="882.69">13596 14664 66 0,'0'0'24'0,"0"0"6"16,0 0 9-1,0 0-11-15,77-85-12 0,-33 64-11 16,6 7 1-16,-2 10-1 16,-8 4 8-16,-10 5-3 15,-9 16-6-15,-11 5-3 16,-7 5 0-16,-3 3 2 16,-16 6 3-16,-17 0 2 15,-9 3-1-15,-3-8 0 16,1-7 0-16,8-11-2 15,8-11 1-15,4-6 7 16,6-9 25-16,0-17-18 16,9-10 0-16,9-9-9 15,0-8-9-15,31-4-3 16,13 0 1-16,9 8-4 0,2 10 3 16,-5 12 1-1,-6 12 1-15,-12 13-1 0,-14 2-5 16,-9 10-2-16,-9 15 4 15,-7 9 3-15,-32 9 8 16,-18 5-3-16,-13 2-1 16,-4-6 1-16,10-12-4 15,18-13 9-15,21-12 17 16,16-7 1-16,9-12 81 16,1-19-95-16,31-11-14 15,14-5-10-15,5-1-5 16,-1 12 9-16,-11 10 6 15,-9 12 4-15,-8 9-4 0,-8 5-17 16,-5 0-53 0,-9 13 25-16,0 6 27 15,-9 5 13-15,-15 4 5 0,-7-2-22 16,2-2 6-16,4-8-17 16,6-5-46-16,9-11-2 15,7 0 7-15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10:30.20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9306 2780 87 0,'0'0'50'0,"0"0"-20"16,0 0 47-16,0 0 11 0,0 0 15 16,0 0 17-16,0 0 45 15,-7 1-33-15,7-1-16 16,6 0-46-16,19 0-49 16,16 0 0-16,15 1 54 15,4 4-75-15,-7 2-41 16,-11 4-407-16,-13 9 142 15,-12 5 135-15,-15 5 76 16</inkml:trace>
  <inkml:trace contextRef="#ctx0" brushRef="#br0" timeOffset="200.47">9291 3137 117 0,'0'0'39'0,"0"0"72"16,0 0 90-16,0 0 107 15,0 0 30-15,0 0-179 16,32 0-110-16,0 0-8 16,7 0 6-16,7 0-47 15,-2 0-112-15,-2 0-464 16,2 0 197-16,0 0 202 16,0 0 27-16</inkml:trace>
  <inkml:trace contextRef="#ctx0" brushRef="#br0" timeOffset="590.04">10385 2995 45 0,'0'0'96'16,"0"0"-14"-16,0 0 55 16,0 0 62-16,0 0 57 15,0 0 30-15,3-1-50 16,0 1-94-16,4 0 1 16,11 0-76-16,17 0-50 0,17 0 69 15,15 0 17-15,4 0-45 16,0 0-6-16,-10 0-10 15,-13 0-42-15,-17 0 0 16,-13 0 0-16,-12 0 0 16,-6 0 0-16,0 0 0 15,0 0 0-15,-2 0 0 16,-11 0 0-16,-8 0 0 16,-3 0-374-16,-1 0-383 15,7 0 216-15,5 0 326 16</inkml:trace>
  <inkml:trace contextRef="#ctx0" brushRef="#br0" timeOffset="1365.9">11640 2451 42 0,'0'0'71'0,"0"0"14"16,0 0 27-16,0 0 88 15,0-78 152-15,0 72 207 16,0 3-67-16,0 2-358 16,0 1-134-16,0 0 0 15,0 0 0-15,0 14 0 16,0 19 0-16,-5 13 0 16,2 12 0-16,0 5 0 0,3 1 0 15,0 1 0 1,0-1 0-16,0-2 0 0,0-6 0 15,0-5 0-15,0-7 0 16,0-7 0-16,0-8 0 16,0-8 0-16,0-10 0 15,0-5 0-15,0-6 0 16,0 0 0-16,0 0 0 16,0 0 0-16,0 0 0 15,0 0 0-15,0 0 0 16,0 0-105-16,2 0-1253 15,16-1 930-15</inkml:trace>
  <inkml:trace contextRef="#ctx0" brushRef="#br0" timeOffset="1882.52">12086 2763 107 0,'0'0'80'0,"0"0"60"15,0 0 113-15,0 0 135 16,0 0 13-16,82-50-159 16,-73 60-152-16,6 18-34 15,-6 15 82-15,-9 12 14 16,0 12-152-16,-27 4 0 0,-12 3 0 16,-10-5 0-1,-5-6 0-15,-3-10 0 0,5-10 0 16,13-12 0-1,13-10 0-15,12-8 0 0,12-6 0 16,2-1 0-16,0-1 0 16,16 1 0-16,12 1 0 15,14-1 0-15,13-1 0 16,9-3 0-16,0 0 0 16,-1-1 0-16,-5 3 0 15,-6-2 0-15,-7-2 0 16,-8 0 0-16,-11 0 0 15,-10 0 0-15,-5 0 0 16,-7 0 0-16,-2 0 0 16,-2 0 0-16,0 0 0 0,0 0 0 15,0 0 0-15,0 0 0 16,0 0 0-16,0 0 0 16,0 0 0-16,0 0 0 15,0 0 0-15,0 0 0 16,0 0 0-16,-5 0 0 15,-9-1-530-15,-5-10-409 16,-6-6 528-16</inkml:trace>
  <inkml:trace contextRef="#ctx0" brushRef="#br0" timeOffset="2590.51">12234 2468 72 0,'0'0'50'15,"0"0"31"-15,0 0 46 0,0 0 62 16,0 0-16-16,0 0-80 15,-16 28-78-15,-13 31 203 16,-10 23 211-16,-13 14 112 16,-10 9-482-16,-8 6-59 15,-6 1 0-15,5-3 0 16,3 5 0-16,10 0 0 16,6-5 0-16,9-7 0 15,4-13 0-15,11-20 0 16,8-18 0-16,10-19 0 15,4-13 0-15,6-11 0 16,0-5 0-16,0-1 0 0,0 0 0 16,0-2 0-16,0 0 0 15,0 0 0-15,0 0 0 16,9-11 0-16,9-7 0 16,12-2 0-16,6 1-946 15,-4-1 93-15</inkml:trace>
  <inkml:trace contextRef="#ctx0" brushRef="#br0" timeOffset="5148.78">13373 2221 69 0,'0'0'71'0,"0"0"4"16,0 0 65-16,0 0 66 16,0 0 62-16,0 0-38 15,0 0-148-15,-68 56-59 16,20 44 57-16,-3 30 287 15,5 20-209-15,13 2-60 16,18-4-58-16,15-9 12 16,15-14 36-16,34-12-88 15,14-13 0-15,7-17 0 16,-1-13 0-16,-5-16 0 16,-12-21 0-16,-14-13 0 15,-15-9 0-15,-9-6 0 16,-7-5 0-16,-2 0 0 0,1-6 0 15,0-13 0-15,-1-5 0 16,-3-6-704-16,-2-9-236 16,0-7 639-16</inkml:trace>
  <inkml:trace contextRef="#ctx0" brushRef="#br0" timeOffset="5703.3">13663 2925 191 0,'0'0'86'0,"0"0"166"16,0 0 153-16,103-74-56 16,-63 74-104-16,5 12-21 15,0 18-17-15,-6 8-119 16,-6 8-88-16,-10 5 0 15,-13 1 0-15,-10 3 0 16,0-4 0-16,-14-5 0 16,-9-6 0-16,2-9 0 15,3-10 0-15,6-10 0 16,6-8 0-16,5-3 0 16,1-1 0-16,0-20 0 0,1-7 0 15,14-11 0-15,9-5 0 16,9-8 0-16,4-2 0 15,1-2 0-15,0-2 0 16,-8 8 0-16,-9 4 0 16,-6 10 0-16,-7 5 0 15,-7 9 0-15,-1 9 0 16,0 7 0-16,0 6 0 16,0 0 0-16,-8 27 0 15,-14 15 0-15,-2 15 0 16,5 3 0-16,9 0 0 15,10-7 0-15,10-3 0 16,18-8 0-16,3-5 0 16,4-9 0-16,-1-9 0 15,2-7 0-15,-3-9 0 0,0-3 0 16,-5 0-324-16,-6-15-646 16,-11-11 544-16,-10-12 236 15</inkml:trace>
  <inkml:trace contextRef="#ctx0" brushRef="#br0" timeOffset="6132.8">14442 2326 157 0,'0'0'118'0,"0"0"78"16,0 0 192-1,0 0 111-15,0 0-122 0,0 0-164 16,56-66-114-16,-54 66-99 16,-2 0 0-16,0 0 0 15,0 0 0-15,0 0 0 16,0 0 0-16,0 0 0 16,0 0 0-16,0-1 0 15,0-1 0-15,0 1 0 16,0 0 0-16,0 1 0 15,0 0 0-15,0-2 0 16,0 1 0-16,0-2 0 16,0 0 0-16,-3-1 0 0,0-1 0 15,-3-1 0 1,3 0 0-16,1 0 0 0,1 2 0 16,-1-1 0-16,-1 3 0 15,3 1 0-15,-3 1 0 16,2 0-152-16,-2 10-847 15,0 17 414-15,1 10 442 16,1 13 12-16</inkml:trace>
  <inkml:trace contextRef="#ctx0" brushRef="#br0" timeOffset="6701">14604 3348 155 0,'0'0'54'16,"0"0"91"-16,19-93 139 15,-14 68 238-15,-2 4 98 16,-1 5-353-16,-1 7-267 15,-1 3 0-15,0 4 0 16,0 2 0-16,0 0 0 16,0 0 0-16,0 12 0 15,0 12 0-15,0 10 0 16,0 6 0-16,0 5 0 0,0 2 0 16,0 1 0-1,0 1 0-15,0-4 0 0,0-6 0 16,0-10 0-1,5-9 0-15,-1-10 0 0,0-4 0 16,-2-5 0-16,-1-1 0 16,-1 0 0-16,0 0 0 15,2-13 0-15,-1-8 0 16,1-11 0-16,1-7-88 16,0-1-1372-16,-2-4 1077 15</inkml:trace>
  <inkml:trace contextRef="#ctx0" brushRef="#br0" timeOffset="7316.53">14525 2222 67 0,'0'0'50'15,"0"0"19"-15,0 0 12 16,0 0 32-16,0 0 62 16,0 0 119-16,0-67 81 15,0 67 0-15,0 0-176 16,9 0-125-16,13 18-62 15,16 16-1-15,24 18 123 16,15 20-116-16,12 16-18 16,2 14 0-16,-7 15 0 15,-17 5 0-15,-15 3 0 0,-19 1 0 16,-15-7 0-16,-10-11 0 16,-8-9 0-16,0-9 0 15,-11-12 0-15,-6-9 0 16,-4-15 0-16,6-15 0 15,2-16 0-15,7-11 0 16,3-9 0-16,3-3 0 16,0 0 0-16,0 0 0 15,0 0 0-15,-1 0 0 16,-4 0 0-16,-8 0-720 16,-11-11-393-16</inkml:trace>
  <inkml:trace contextRef="#ctx0" brushRef="#br0" timeOffset="68998.88">16362 3028 52 0,'0'0'35'15,"0"0"8"-15,0 0-3 16,0 0 1-16,0 0 2 16,0 0 11-16,-83 0 17 15,83 2 10-15,0-1 14 16,0-1-10-16,5 2-18 0,28 3-49 15,28 1 24 1,28-1 87-16,21-1-23 0,0-1-15 16,-15 0 8-16,-20-3 2 15,-27 0-57-15,-26 0-23 16,-16 0 16-16,-6 0-16 16,-6 0-21-16,-24 0-47 15,-11 0 10-15,-7 0-85 16,0-6-213-16,12-2 11 15,12-7 52-15,15-8 93 16</inkml:trace>
  <inkml:trace contextRef="#ctx0" brushRef="#br0" timeOffset="69694.97">17983 2432 91 0,'0'0'38'0,"0"0"40"0,0 0 25 15,0 0 56 1,0 0 89-16,0 0 140 0,3-57 24 16,-3 57-143-16,0 0-148 15,0 8-121-15,-7 18 0 16,-9 8 17-16,-3 6 53 15,0 4-17-15,0-2-53 16,-1 5 0-16,1 4 0 16,-3 4 0-16,1 6 0 15,-2 6 0-15,0 1 0 16,3-5 0-16,2-9 0 16,6-12 0-16,2-10 0 15,5-9 0-15,2-5 0 16,2-2 0-16,1-7 0 0,0-4 0 15,0-1 0 1,0-4 0-16,0 0 0 0,0 0 0 16,0 0 0-16,0-6 0 15,0-10 0-15,1-5 0 16,12 0-76-16,4 4-1268 16,2 7 886-16</inkml:trace>
  <inkml:trace contextRef="#ctx0" brushRef="#br0" timeOffset="69927.34">18470 2809 12 0,'0'0'13'16,"0"0"1"-16,0 0-5 15,0 0-9-15,0 0-3 16,0 0-23-16</inkml:trace>
  <inkml:trace contextRef="#ctx0" brushRef="#br0" timeOffset="72176.39">18746 2603 14 0,'0'0'24'16,"0"0"4"-16,0 0 2 0,0 0 0 15,0 0 4-15,0 0 10 16,45-68 4-16,-42 59 5 16,-2 0 36-16,1 4 28 15,-1 3 27-15,-1 1 46 16,0 1-5-16,0 0-96 16,0 1-67-16,-1 19-22 15,-16 14 0-15,-11 15 108 16,-11 15 59-16,-16 10 16 15,-16 11 27-15,-10 5 10 16,-17 7-202-16,-12 1-18 16,-6-2 0-16,2-1 0 15,6-8 0-15,17-9 0 0,17-10 0 16,16-15 0-16,18-13 0 16,15-14 0-16,8-8 0 15,10-8 0-15,4-2 0 16,3-6 0-16,0 0 0 15,0-2 0-15,0 0 0 16,0 0 0-16,0 0 0 16,4 0 0-16,20-12 0 15,18-5-1151-15,19-1 531 16,5-3 388-16</inkml:trace>
  <inkml:trace contextRef="#ctx0" brushRef="#br0" timeOffset="72560.88">18686 3378 167 0,'0'0'58'0,"0"0"35"15,0 0 158-15,0 0-5 16,0 0-131-16,0 0-73 15,40 50 96-15,-40 10-4 16,-19 8 43-16,-24 4 41 16,-18-4-36-16,-7-3-21 15,6-10-96-15,13-15-65 16,22-14 0-16,18-13 0 0,9-12 0 16,52-1 0-16,43-4 0 15,38-15 0-15,19-4 0 16,-17 0 0-16,-32 0 0 15,-38 5 0-15,-27 3 0 16,-22 7 0-16,-15 6 0 16,-1 2 0-16,-16 0 0 15,-20 0 0-15,-13 1-637 16,-3 8-282-16,4-1 622 16</inkml:trace>
  <inkml:trace contextRef="#ctx0" brushRef="#br0" timeOffset="73121.81">19954 2541 97 0,'0'0'62'15,"0"0"43"-15,0 0 72 0,0 0 66 16,0 0-48-16,0 0-110 15,-101 50 6-15,43 26 191 16,1 16-96-16,11 8 20 16,16-2-16-16,21-6-62 15,9-4-128-15,15-11 0 16,19-7 0-16,9-14 0 16,5-11 0-16,-1-14 0 15,-3-10 0-15,-5-12-307 16,-6-6-407-16,-3-3 124 15,-8-9 335-15,-7-18 78 16</inkml:trace>
  <inkml:trace contextRef="#ctx0" brushRef="#br0" timeOffset="73653.87">20161 2869 87 0,'0'0'94'0,"0"0"37"15,77-96 116-15,-47 79 170 16,4 9 49-16,-1 8-122 16,0 2-177-16,-3 25-73 15,-10 12-94-15,-12 14 0 16,-8 6 0-16,-12 7 0 16,-23-3 0-16,-5-10 0 15,5-15 0-15,13-17 0 16,11-12 0-16,11-9 0 15,0 0 0-15,3-15 0 16,19-13 0-16,11-11 0 0,7-5 0 16,5-8 0-16,-2-4 0 15,-7-4 0-15,-2 4 0 16,-8 9 0-16,-6 9 0 16,-6 9 0-16,-2 11 0 15,-6 7 0-15,-3 6 0 16,-3 5 0-16,0 0 0 15,0 0 0-15,0 25 0 16,-8 13 0-16,-6 12 0 16,-3 3 0-16,4 0 0 15,5-2 0-15,5-3 0 0,3-3 0 16,0-7 0 0,0-5 0-16,5-4 0 0,6-10 0 15,1-5 0-15,6-4 0 16,6-4 0-16,5-5 0 15,1-1 0-15,-5 0 0 16,-6 0 0-16,-5 0-1135 16,-7 0 465-16</inkml:trace>
  <inkml:trace contextRef="#ctx0" brushRef="#br0" timeOffset="73926.14">21014 3080 51 0,'0'0'122'16,"0"0"-3"-16,0 0 144 16,0 0 98-16,0 0 1 15,80 34-18-15,-77-3-71 16,-3 4-121-16,-9 6-152 16,-18 0 0-16,-3-5 0 15,7-10 0-15,7-10 0 16,11-10 0-16,5-4 0 15,0-2 0-15,25 0 0 16,21 0 0-16,14 0 0 16,4 0 0-16,-7-5-47 15,-12-4-1088-15,-11-8 577 16,-7-12 355-16</inkml:trace>
  <inkml:trace contextRef="#ctx0" brushRef="#br0" timeOffset="74202.39">21518 2291 152 0,'0'0'103'0,"0"0"5"16,91 57 79-16,-40 11 165 15,5 22 236-15,-5 21-31 16,-14 14-557-16,-19 6 0 15,-18 1 0-15,-9-12 0 16,-22-20 0-16,-2-20 0 0,5-27 0 16,8-22 0-16,9-14 0 15,4-12 0-15,7-5 0 16,0 0 0-16,0-5-255 16,8-16-1027-16,11-12 893 15</inkml:trace>
  <inkml:trace contextRef="#ctx0" brushRef="#br0" timeOffset="75372.02">22764 2910 111 0,'0'0'35'15,"0"0"17"-15,0 0 8 0,0 0 2 16,0 0 20-16,0 0 35 15,116 43 66-15,-30-40 113 16,19-3 49-16,1 0 13 16,-11-7-71-16,-20-4-228 15,-23 1-59-15,-24 1 0 16,-15 2 0-16,-10 4 0 16,-3 1 0-16,0 2 0 15,0-2 0-15,-17 2 0 16,-10 0 0-16,-9 0-352 15,-10 0-666-15,1 0 571 16</inkml:trace>
  <inkml:trace contextRef="#ctx0" brushRef="#br0" timeOffset="76781.78">24554 2380 128 0,'0'0'45'15,"0"0"32"-15,0 0 32 0,0 0 37 16,0 0 38-16,0 0-44 16,-23-63-67-16,-3 74-63 15,-13 20-6-15,-6 12 14 16,6 3-18-16,11 1-11 15,16-5-3-15,12-4-3 16,23-3 17-16,26-1 27 16,15-4 63-16,8-5 79 15,-7-2 16-15,-11-6 40 16,-18-2 2-16,-13-2-71 16,-12 1-80-16,-6 1-76 15,-5 5 0-15,0 0 0 0,-14 1 0 16,-10-1 0-1,-4-6 0-15,-3-4 0 0,-4-7-221 16,-1-3-158-16,-4-2-213 16,-3-20 105-16,2-15 255 15</inkml:trace>
  <inkml:trace contextRef="#ctx0" brushRef="#br0" timeOffset="76947.06">24476 2310 122 0,'0'0'65'16,"0"0"31"-16,127-82-4 16,-61 73-36-16,14 8-29 15,10 1-27-15,2 10-16 16,1 13-119-16,-11 2 2 0,-15-1 13 16</inkml:trace>
  <inkml:trace contextRef="#ctx0" brushRef="#br0" timeOffset="77231.39">25522 2321 179 0,'0'0'78'0,"0"0"137"16,0 0 212-16,0 0 208 0,0 0-291 15,0 0-344-15,-12 62 46 16,-25 28 77-1,-23 26-123-15,-17 15 0 16,-14 11 0-16,-6 0 0 0,1-5 0 16,14-14 0-16,13-15 0 15,16-19 0-15,18-23 0 16,15-20 0-16,11-23 0 16,9-15 0-16,0-8 0 15,9 0 0-15,33-16-414 16,23-16-656-16,13-15 673 15</inkml:trace>
  <inkml:trace contextRef="#ctx0" brushRef="#br0" timeOffset="77552.83">25703 3125 106 0,'0'0'48'15,"0"0"14"-15,0 0 18 16,0 0 28-16,71 85 47 15,-71-26 34-15,-31 15 39 16,-29 10-3-16,-17 5 16 16,-2-1-111-16,13-15-52 15,21-22-27-15,27-17-51 16,18-17 0-16,48-9 68 16,37-8 210-16,25 0-278 15,6 0 0-15,-6-11 0 0,-21-2 0 16,-17 1 0-1,-15 2 0-15,-21 1 0 0,-19 2 0 16,-11 4 0-16,-6 2 0 16,0 1 0-16,-7 0-146 15,-19 0-999-15,-8 0 661 16,-9 0 283-16</inkml:trace>
  <inkml:trace contextRef="#ctx0" brushRef="#br0" timeOffset="81760.03">4426 6717 77 0,'0'0'36'0,"0"0"21"16,0 0 21-16,0 0 17 15,0 0 29-15,0 0 8 16,0 0-37-16,-36-11-4 16,36 11-17-16,8 0-17 15,14 0 21-15,17 0 29 16,19 0 150-16,21 0-92 0,11-6-100 16,-2 3-42-1,-9 3-23-15,-22 0-17 0,-19 0-193 16,-20 0-268-16,-9 0 50 15,-9 11 211-15,-4 4 126 16,-22 2 16-16</inkml:trace>
  <inkml:trace contextRef="#ctx0" brushRef="#br0" timeOffset="81961.5">4559 7041 50 0,'0'0'34'0,"0"0"39"0,0 0 8 16,115-10 11 0,-66 4 5-16,6 2-38 0,-1 1-39 15,-9 2-18-15,-2-1-2 16,-10 0-94-16,-8-4-21 16,1-5 20-16,-7-7 19 15,-8-8-4-15</inkml:trace>
  <inkml:trace contextRef="#ctx0" brushRef="#br0" timeOffset="82344.05">4951 6467 130 0,'0'0'66'0,"0"0"52"0,0 0 115 15,8-72 173-15,-8 70 164 16,1 2-186-16,-1 0-244 15,0 2-140-15,3 15 0 16,5 4 0-16,8 9 0 16,9 3 0-16,10 7 0 15,5 3 0-15,6 5 0 16,-1 2 0-16,1 1 0 16,-4 0 0-16,-6-7 0 15,-9-4 0-15,-11-6 0 16,-7-4 0-16,-9-5 0 15,0 0 0-15,-3 0 0 0,-19 1 0 16,-11 2 0-16,-9 1 0 16,-4-2 0-16,1-3 0 15,7-1 0-15,9-7 0 16,10-5 0-16,4-2 0 16,6-1-408-16,6-1-519 15,3-5 448-15,9-2 287 16</inkml:trace>
  <inkml:trace contextRef="#ctx0" brushRef="#br0" timeOffset="89293.6">7453 6211 47 0,'0'0'33'0,"0"0"6"16,0 0 12-16,0 0 15 15,0 0 25-15,0 0 9 0,0 0 72 16,-37-18 32 0,37 17 134-16,0 1 6 0,0 0-43 15,0-1-70-15,0 1-201 16,0 0-30-16,3 0 0 15,0 0 0-15,8 0 0 16,14 0 0-16,14 4 0 16,10 6 0-16,1 6 0 15,-9 5 0-15,-10 5 0 16,-7 8 0-16,-9 8 0 16,-6 6 0-16,-9 7 0 15,-3 0 0-15,-18-4 0 16,-9-6 0-16,3-11 0 15,5-12 0-15,8-9 0 0,10-10 0 16,4-3 0-16,0-11 0 16,0-16 0-16,18-10 0 15,18-4 0-15,13-2 0 16,9-5 0-16,0 1 0 16,-1 2 0-16,-6 2 0 15,-8 8 0-15,-13 6 0 16,-14 6 0-16,-8 6 0 15,-5 6 0-15,-3 2 0 16,0 8 0-16,0 1 0 16,0 0 0-16,0 0 0 15,-11 10 0-15,-4 12 0 16,-4 10 0-16,4 3 0 0,2 4 0 16,5 4 0-1,4-1 0-15,2 2 0 0,2-5 0 16,0-3 0-16,2-10 0 15,7-6 0-15,1-7 0 16,3-8 0-16,7-3 0 16,7-2 0-16,7 0-851 15,-1 0-24-15,-6-9 585 16</inkml:trace>
  <inkml:trace contextRef="#ctx0" brushRef="#br0" timeOffset="89573.19">8407 6500 147 0,'0'0'151'16,"0"0"321"-16,0 0 775 15,0 0-1217-15,0 0-30 16,0 0 0-16,0 0 0 16,19-30 0-16,-15 58 0 15,1 10 0-15,-2 5 0 16,-3 5 0-16,0-2 0 15,0-1 0-15,0-9 0 16,0-7 0-16,0-12 0 16,-3-10 0-16,3-4 0 15,-3-2 0-15,1 2 0 0,-2 4-419 16,-9 6-602-16,-11 4 655 16,-9 0 205-16</inkml:trace>
  <inkml:trace contextRef="#ctx0" brushRef="#br0" timeOffset="89862.98">7316 7198 67 0,'0'0'121'0,"0"0"-76"15,0 0 96-15,0 0 46 0,0 0 154 16,0 0-65-16,42-74-276 16,79 59 18-16,40 2 5 15,24 5 21-15,6 3 20 16,-8 3-22-16,-17 2-42 16,-27 0-6-16,-31 0-30 15,-30 0-194-15,-33 7-163 16,-29 7 70-16,-16 1 153 15,-19 2 63-15</inkml:trace>
  <inkml:trace contextRef="#ctx0" brushRef="#br0" timeOffset="90276.76">7938 7553 282 0,'0'0'42'0,"0"0"68"15,84-33 127-15,-41 32-33 16,-3 1-41-16,-4 12 23 16,-9 19-52-16,-12 14-40 0,-15 14-23 15,-9 13 101 1,-27 3-41-16,-12-2-50 0,-5-9-12 15,2-13 2-15,14-14-71 16,13-17 0-16,16-11 0 16,8-7 0-16,0-2 0 15,3 0 0-15,43-5 0 16,40-14 0-16,38-10 0 16,19-3 0-16,-10 2 0 15,-34 8 0-15,-39 7 0 16,-33 10 0-16,-21 5 0 15,-6 0 0-15,-21 0 0 16,-12 12-215-16,-4 4-715 16,-2-7 307-16,15-9 402 15</inkml:trace>
  <inkml:trace contextRef="#ctx0" brushRef="#br0" timeOffset="91841.22">6500 7020 8 0,'0'0'23'15,"0"0"-4"-15,0 0 8 0,0 0-1 16,0 0 9-16,0 0 1 16,-83 15 6-16,80-15 0 15,1 0 10-15,-1 0 13 16,3 1 2-16,0 1 26 16,0-2-1-16,0 2 1 15,0-2-13-15,0 1-45 16,0-1 5-16,0 2-40 15,0-1-13-15,3 3-34 16,19 1 32-16,16-2 15 16,17-3 49-16,3 0 18 15,-3 0-53-15,-16 0 1 16,-14-2 0-16,-13 1-15 0,-9 1-11 16,-3-2 11-16,0 1 8 15,0 1 14-15,0 0 5 16,0 0-11-16,0 0-16 15,-6 0-4-15,-10 0-1 16,-14 0-14-16,-13 0 4 16,-14 0 4-16,-4 0 11 15,0 1 4-15,10 4 18 16,5-3-10-16,10 1 20 16,15 0 44-16,8-3-12 15,5 1 31-15,8-1-31 16,0 0-38-16,0 0-26 0,0 0-10 15,21 0 5-15,24-2 5 16,22-11 15-16,19-3 53 16,-5 0-42-16,-18 7-4 15,-23 3-16-15,-25 4-1 16,-6 2 0-16,-9 0 6 16,0 0 6-16,0 0-17 15,0 0 0-15,-1 0-22 16,-16 0-11-16,-11 9 33 15,-13 5 38-15,-6-2-5 16,0-3 50-16,9-4 52 16,15-4 67-16,10-1-114 15,11 0-88-15,2 0 0 16,0 0 0-16,0 0 0 0,26 0 0 16,20-6-192-16,27-1-798 15,27-7 380-15</inkml:trace>
  <inkml:trace contextRef="#ctx0" brushRef="#br0" timeOffset="92872.6">10094 6959 25 0,'0'0'30'0,"0"0"-6"15,0 0 13-15,0 0 1 16,0 0-6-16,0 0 5 15,-85-11 1-15,67 11 16 16,-4 4 19-16,-4 2 30 16,3 0 22-16,6-2 50 15,5-4 43-15,11 3 2 16,1-3-23-16,0 0-51 16,0 0 85-16,0 0-86 15,20 0-46-15,30 0-99 16,29-4 0-16,18-2 0 15,0-3 0-15,-18 6 0 0,-23 2 0 16,-21 1 0-16,-20 0 0 16,-12 0 0-16,-3 0 0 15,0 0 0-15,0 0 0 16,-8 3 0-16,-8 3 0 16,-8 1 0-16,2 1 0 15,-4-3 0-15,8-1 0 16,2-4-146-16,5 0-559 15,8-2-24-15,5-20 405 16</inkml:trace>
  <inkml:trace contextRef="#ctx0" brushRef="#br0" timeOffset="93602.8">11520 6079 111 0,'0'0'69'0,"0"0"27"16,0 0 72-16,0 0 77 16,0 0 4-16,96-79-37 15,-30 79 33-15,8 0-7 16,-1 18-45-16,-16 16-83 15,-17 14-12-15,-19 13-85 16,-18 11-13-16,-3 5 0 16,-30 4 0-16,-12-9 0 15,-1-13 0-15,7-16 0 16,13-19 0-16,12-13 0 16,8-11 0-16,3 0 0 0,0-15 0 15,0-16 0-15,19-10 0 16,13-9 0-16,13-7 0 15,5-8 0-15,1-1 0 16,0 1 0-16,-11 5 0 16,-7 12 0-16,-9 8 0 15,-14 12 0-15,-3 10 0 16,-7 7 0-16,0 9 0 16,0 2 0-16,0 0 0 15,0 20 0-15,-16 17 0 0,-9 17 0 16,2 11 0-1,4 3 0-15,5-5 0 0,12-5 0 16,2-11 0-16,10-9 0 16,14-6 0-16,3-8 0 15,4-5 0-15,3-7 0 16,-1-5 0-16,0-1 0 16,-2-5 0-16,-2 2 0 15,-5-3-818-15,-8 0-88 16,-5 0 593-16</inkml:trace>
  <inkml:trace contextRef="#ctx0" brushRef="#br0" timeOffset="93929.24">12682 6262 116 0,'0'0'127'16,"0"0"124"-16,0 0 339 15,0 0-86-15,0 0-271 16,0 0-170-16,87 17 82 16,-87 30-127-16,0 8-18 15,-21 0 0-15,-7-5 0 16,3-13 0-16,8-14 0 16,11-15 0-16,6-8 0 15,0 0 0-15,30-1 0 16,25-11 0-16,20-1 0 0,5-2 0 15,-7 4 0 1,-25 4 0-16,-19 4 0 0,-19 3 0 16,-10 0 0-16,0 14-1138 15,-23 3 649-15,-12 6 285 16,-16 1 72-16</inkml:trace>
  <inkml:trace contextRef="#ctx0" brushRef="#br0" timeOffset="94283.81">11507 7041 89 0,'0'0'47'0,"0"0"34"16,0 0 19-16,0 0 8 16,0 0 2-16,0 0-3 15,43-16-55-15,54 6 136 16,51-4 135-16,32-6-27 16,19-4-57-16,4 2-181 15,-17 4-7-15,-29 4-22 16,-36 4-6-16,-45 6-23 15,-33 3-40-15,-25 1-216 0,-16 0-323 16,-2 12 43-16,-12 10 378 16,-21 10 22-16,-15 3-7 15</inkml:trace>
  <inkml:trace contextRef="#ctx0" brushRef="#br0" timeOffset="94642.84">12314 7415 127 0,'0'0'163'0,"0"0"-139"16,94-41 176-16,-49 41-10 0,4 0-42 16,-4 11 18-16,-10 22-15 15,-16 13-17-15,-19 14 5 16,-8 9 18-16,-46 6 13 15,-20 1 20-15,-13-6-102 16,8-12-88-16,25-20 0 16,27-18 0-16,19-14 0 15,8-6 0-15,49 0 0 16,37-4 0-16,38-9 0 16,21-4 0-16,-9 0 0 15,-22 2 0-15,-26 2 0 16,-29 3 0-16,-18 2 0 0,-15-1 0 15,-13-2-134-15,-5-6-956 16,-8-13 522-16,3-12 313 16</inkml:trace>
  <inkml:trace contextRef="#ctx0" brushRef="#br0" timeOffset="95392.23">14424 6538 86 0,'0'0'22'0,"0"0"26"15,0 0 20-15,0 0 10 16,0 0 9-16,0 0 34 16,5 0-7-16,11 0-23 15,18 1-36-15,18 1 17 16,12 3-22-16,-3 2-50 0,-9 5-3 15,-17 6-242-15,-17 7-76 16,-18 8 172-16,-14 3 63 16</inkml:trace>
  <inkml:trace contextRef="#ctx0" brushRef="#br0" timeOffset="95525.98">14442 6933 64 0,'0'0'54'16,"92"0"35"-16,-26-8 0 15,14-6 36-15,11 2-17 16,3 1-79-16,2 2-29 16,-8 2-172-16,-15 0-28 15</inkml:trace>
  <inkml:trace contextRef="#ctx0" brushRef="#br0" timeOffset="97110.18">14451 6588 70 0,'0'0'46'0,"0"0"0"15,0 0 0-15,0 0-22 16,107-27-10-16,-49 50 11 15,-1 11 7-15,-9 8-10 16,-20 8-11-16,-19 4-8 16,-9 3 0-16,-21 1-3 15,-21-3 1-15,-7-4 0 16,-6-12 4-16,-5-12 7 0,3-17-1 16,5-10 4-16,12-26 11 15,12-21 12-15,18-12 41 16,10-5-46-16,20-2-1 15,26 3-24-15,11 8-1 16,7 10-5-16,3 16-2 16,-6 16 34-16,-7 13 4 15,-12 6 5-15,-9 28-30 16,-9 9 0-16,-14 11 13 16,-10 6-14-16,-12 5 12 15,-25 1-16-15,-12-7 11 16,-2-16-16-16,9-17 11 0,8-22 9 15,10-4 29-15,9-18 20 16,8-11-23-16,7-6-20 16,0-3-16-16,28-3-13 15,15 6-13-15,14 5-7 16,5 11-6-16,-4 12 14 16,-13 7 12-16,-13 5-43 15,-16 19-21-15,-13 8 37 16,-3 8 27-16,-18 4 0 15,-18-3 0-15,-6-9 20 16,2-9-20-16,11-15 7 16,9-8 16-16,8-1 86 15,8-18 50-15,4-6 0 16,0-9 0-16,9-3-115 16,22-2-44-16,15 2-6 0,12 5-86 15,14 7-277-15,7 11-85 16,0 6 102-16,-6 8 189 15</inkml:trace>
  <inkml:trace contextRef="#ctx0" brushRef="#br0" timeOffset="97679.88">16107 6949 55 0,'0'0'98'0,"0"0"-62"0,0 0 61 16,0 0 13-16,0 0 55 15,0 0-19-15,-27-21 6 16,27 21-32-16,0 0-40 16,3-1-38-16,33-2 12 15,28-1 35-15,25-2 83 16,17-2-22-16,-4 1-27 16,-16-1 43-16,-25 5 2 15,-25-2-144-15,-20 4-24 16,-14 1 0-16,-2 0 0 0,0 0 0 15,-3 0 0 1,-15 0 0-16,-10 0 0 0,-8 0 0 16,-3 1 0-16,6-1-486 15,11 0-293-15,7 0 296 16,12-15 285-16</inkml:trace>
  <inkml:trace contextRef="#ctx0" brushRef="#br0" timeOffset="98047.3">17260 6110 142 0,'0'0'52'15,"0"0"41"-15,0 0 51 16,0 0-74-16,0 0-70 15,0 0 0-15,-72 75 50 16,45-25-17-16,14-4-18 16,13-7-2-16,0-5-9 15,30-7 33-15,13-4 116 16,9-1 100-16,5-4 88 16,-3 1 34-16,-5-1-103 15,-12 0-272-15,-7 1 0 0,-9-1 0 16,-7 2 0-1,-6 1 0-15,-8-1 0 16,0-2 0-16,-8-1 0 0,-17-4 0 16,-10-5 0-16,-9-7-715 15,-9-1-85-15,-8-13 433 16</inkml:trace>
  <inkml:trace contextRef="#ctx0" brushRef="#br0" timeOffset="98199.67">17230 6234 113 0,'0'0'68'16,"121"-68"7"-16,-41 44 77 15,8 9-4-15,0 10-42 16,-4 5-106-16,-6 12-89 0,-13 9-177 16,-14-1 73-16</inkml:trace>
  <inkml:trace contextRef="#ctx0" brushRef="#br0" timeOffset="98574.22">18410 6123 197 0,'0'0'115'15,"0"0"105"-15,0 0 487 16,0 0-56-16,0 0-494 0,0 0-157 15,-3 53 0-15,-19 9 0 16,-14 13 0-16,-10 5 0 16,-11 4 0-16,-7 2 0 15,-3-2 0-15,1-2 0 16,5 0 0-16,7-2 0 16,8-3 0-16,8-12 0 15,10-14 0-15,10-18 0 16,11-14 0-16,5-8 0 15,2-7 0-15,0-2 0 16,0-2 0-16,0 0 0 16,0 0 0-16,0 0 0 15,0 3 0-15,0 0 0 16,0 3 0-16,12 1-860 16,12-5 174-16,6-2 360 0</inkml:trace>
  <inkml:trace contextRef="#ctx0" brushRef="#br0" timeOffset="98939.31">18744 6947 318 0,'0'0'80'0,"0"0"219"16,0 0 302-16,0 0-255 15,0 0-346-15,0 0 29 16,30 77-13-16,-49-9 81 16,-20 4 30-16,-15 2 7 15,-5-6-134-15,5-6 0 16,12-15 0-16,18-17 0 16,20-14 0-16,7-7 0 15,46-3 0-15,26-5 0 16,20-1 0-16,4 0 0 15,-13-9 0-15,-19-2 0 16,-19 3 0-16,-20 0 0 16,-16 6 0-16,-10 1 0 15,-2-1 0-15,-8 1 0 0,-19-6-573 16,-2-8-587-16,0-14 852 16</inkml:trace>
  <inkml:trace contextRef="#ctx0" brushRef="#br0" timeOffset="99240.5">19875 6671 143 0,'0'0'51'0,"0"0"23"16,0 0 102-16,0 0-8 15,114-64 62-15,-74 61-50 16,3 1-24-16,-4 2-100 16,-5 0-32-16,-5 0-24 15,-10 4-174-15,-10 17-266 16,-9 8 117-16,-22 10 189 15,-25 4 44-15</inkml:trace>
  <inkml:trace contextRef="#ctx0" brushRef="#br0" timeOffset="99355.27">19945 6897 59 0,'0'0'40'16,"0"0"24"-16,0 0 14 16,0 0 6-16,125 2-1 0,-68-6-42 15,7 0-41-15,7 2-68 16,-1-8-99-16</inkml:trace>
  <inkml:trace contextRef="#ctx0" brushRef="#br0" timeOffset="99959.98">21980 6162 32 0,'0'0'44'0,"0"0"8"15,0 0 11-15,0 0 4 16,0 0 13-16,3-73 35 15,-3 61 33-15,0 2 48 16,-3 3 71-16,0 4 38 16,2 1-7-16,-2 2 29 15,2 0-274-15,1 0-53 16,-2 0 0-16,2 0 0 0,0 0 0 16,0 0 0-16,-1 0 0 15,-7 0 0-15,-14 5 0 16,-16 18 0-16,-15 12 0 15,-7 15 0-15,1 13 0 16,0 10 0-16,7 8 0 16,13 0 0-16,15-4 0 15,21-5 0-15,3-11 0 16,33-9 0-16,16-14 0 16,21-11 0-16,14-14 0 15,10-13 0-15,-3 0 0 16,-12-20 0-16,-18-10 0 0,-17-9 0 15,-18-10 0-15,-9-8 0 16,-13-9 0-16,-4-2 0 16,-19-2 0-16,-15 10 0 15,-10 9 0-15,-5 13 0 16,-6 13 0-16,-9 10 0 16,-11 14 0-16,-11 1-963 15,-9 8 161-15</inkml:trace>
  <inkml:trace contextRef="#ctx0" brushRef="#br0" timeOffset="101684.68">4653 10082 87 0,'0'0'22'16,"0"0"5"-16,0 0 29 16,0 0 11-16,0 0 10 15,0 0 6-15,0 0-12 0,-11 0 12 16,25 0-23-16,32 0-29 15,27 0 2-15,18 0-8 16,3 0-17-16,-16 0-8 16,-23 0-31-16,-19 14-182 15,-26 7 20-15,-10 8 68 16,-34 1 5-16</inkml:trace>
  <inkml:trace contextRef="#ctx0" brushRef="#br0" timeOffset="101873.17">4674 10529 94 0,'0'0'62'0,"0"0"-33"15,0 0 57-15,0 0 20 16,81 0 20-16,-25 0 17 16,5 3-38-16,5-2-56 15,2 2-32-15,1-3-17 16,-5 0-100-16,-9 0-164 15,-14 0 56-15,-19-5 72 16</inkml:trace>
  <inkml:trace contextRef="#ctx0" brushRef="#br0" timeOffset="102182.87">5020 9874 98 0,'0'0'60'15,"0"0"9"-15,0 0 22 16,0 0 77-16,0 0 17 16,0 0-146-16,-18-42-16 15,45 79-18-15,13 12 92 16,11 8-2-16,12 6-16 16,4 1-16-16,4 1-12 15,-10-1-24-15,-11-3-13 16,-19-2 18-16,-19-6-23 15,-12-7 0-15,-18-2 11 0,-31-3 19 16,-21-1-39 0,-11-5-24-16,-1-6-216 0,2-5-47 15,8-7-56-15,15-10 171 16,11-7 43-16</inkml:trace>
  <inkml:trace contextRef="#ctx0" brushRef="#br0" timeOffset="114309.66">7623 10178 24 0,'0'0'48'0,"0"0"-35"16,0 0 23-16,0 0 1 15,0 0-8-15,0 0-3 0,0 0 1 16,0 0-2-16,2 0 10 15,-1 0-4-15,1 0 4 16,-1 0 6-16,1 0-3 16,1 0-4-16,7-2 6 15,8 0-8-15,9-3-5 16,7 1-2-16,4 3 14 16,1 1 16-16,2 0-4 15,-2 3 1-15,4 13-7 16,-3 12-15-16,-4 5-3 15,-4 13 16-15,-9 4 18 16,-9 8 9-16,-11 2-5 16,-3 5 18-16,-17 3 15 15,-18-2-4-15,-4-3-15 16,-1-8 20-16,-2-11-37 16,8-14-6-16,11-12 12 0,8-10-4 15,11-5 5-15,4-3 65 16,0 0-134-16,0-13 0 15,0-13 0-15,9-11 0 16,15-4 0-16,7-7 0 16,11-3 0-16,4 0 0 15,6-2 0-15,4 5 0 16,-3-4 0-16,-5 5 0 16,-11 3 0-16,-10 8 0 15,-10 9 0-15,-6 8 0 0,-8 9 0 16,-3 5 0-1,0 5 0-15,0 0 0 0,0 1 0 16,-16 18 0-16,-12 13 0 16,-7 7 0-16,-5 5 0 15,7 1 0-15,5-2 0 16,10 0 0-16,12 0 0 16,6-4 0-16,6 1 0 15,21-4 0-15,6-2 0 16,5-1 0-16,0-8 0 15,-7-3 0-15,-1-4 0 16,-9-5 0-16,-3-3 0 16,-6-6 0-16,-1 0 0 0,-3 0-134 15,4 2-728-15,0 0 172 16,-3-4 445-16</inkml:trace>
  <inkml:trace contextRef="#ctx0" brushRef="#br0" timeOffset="114650.89">8860 10700 233 0,'0'0'131'0,"0"0"212"0,0 0 435 15,0 0-216-15,0 0-562 16,0 0 0-16,6-17 0 15,-6 47 0-15,0 14 0 16,0 11 0-16,0 6 0 16,0 5 0-16,0-3 0 15,0-4 0-15,0-6 0 16,0-10 0-16,0-11 0 16,0-14 0-16,0-8 0 15,2-10 0-15,-1 0 0 16,-1 0 0-16,2 0 0 15,1-3 0-15,0-14 0 16,3-7 0-16,5-7 0 16,6-1-1370-16,7-4 855 15</inkml:trace>
  <inkml:trace contextRef="#ctx0" brushRef="#br0" timeOffset="115596.16">9936 10546 71 0,'0'0'23'0,"0"0"-16"15,0 0 38-15,0 0-2 0,0 0-6 16,0 0 9-16,-9 0 12 16,9 0 25-16,6 0 7 15,33 0-38-15,29-5-17 16,34-1 30-16,16 3-21 15,-11 2-16-15,-26 1 21 16,-31 0-2-16,-26 0-31 16,-18 0 34-16,-6 0-33 15,0 0-17-15,0 0-31 16,0 2 31-16,-3 4 0 0,-1 1-6 16,-5-1-151-1,7 0-84-15,2-6 53 0,0 0 33 16</inkml:trace>
  <inkml:trace contextRef="#ctx0" brushRef="#br0" timeOffset="116241.79">11298 10290 167 0,'0'0'58'0,"37"-79"27"0,-8 49 102 15,4 9 95-15,5 7 28 16,5 8-56-16,1 6-74 16,0 6-59-16,-5 21-30 15,-4 16-17-15,-10 19-5 16,-11 7-28-16,-14 10 16 15,0 2-10-15,-24-8-23 16,-9-7-24-16,2-16 0 16,5-16 0-16,8-16 0 15,11-11 0-15,7-7 0 16,0-7 0-16,9-20 0 16,16-11 0-16,15-8 0 15,9-2 0-15,4-6 0 16,5 0 0-16,-1-4 0 0,-5-2 0 15,-7 5 0-15,-12 8 0 16,-11 9 0-16,-9 8 0 16,-8 6 0-16,-5 6 0 15,0 9 0-15,0 4 0 16,-2 5 0-16,-16 6 0 16,-13 24 0-16,-8 16 0 15,2 16 0-15,7 6 0 16,15 1 0-16,15-4 0 15,0-9 0-15,30-4 0 16,6-6 0-16,7-4 0 16,-1-7 0-16,-2-6 0 15,-8-10 0-15,-7-5 0 16,-6-5 0-16,-8-5 0 16,-5-1 0-16,-3-3 0 0,-2 0 0 15,-1 0 0-15,3 0-105 16,-2 0-839-16,-1 0 265 15,3-5 438-15</inkml:trace>
  <inkml:trace contextRef="#ctx0" brushRef="#br0" timeOffset="116578.88">12702 10726 243 0,'0'0'34'16,"0"0"54"-16,0 0 76 16,90 29-53-16,-83-1 25 15,-7 8-10-15,0 5 86 16,-24 4 32-16,-4-1-36 16,-5-1-22-16,3-9-83 15,12-9-45-15,12-8-23 16,6-5-24-16,29-5-5 15,29 0 52-15,18-2-34 16,10-3-24-16,-7-2 0 16,-15 0 0-16,-20 0 0 0,-17 0 0 15,-17-2 0-15,-10 0 0 16,0-2-221-16,-19-4-773 16,-13-4 377-16,-4-7 409 15</inkml:trace>
  <inkml:trace contextRef="#ctx0" brushRef="#br0" timeOffset="118958.12">10446 10215 6 0,'0'0'13'16,"0"0"2"-16,0 0 8 15,0 0-2-15,0 0-5 16,0 0 7-16,-85-48 3 16,75 41 2-16,1 3 4 15,4 1 15-15,4 3 19 16,1 0-12-16,0 0-23 15,-6 8-20-15,1 16-8 16,-5 13 79-16,-5 12 9 16,-3 8 36-16,-1 5 30 0,-1 3 9 15,-2-2-22-15,-2 4-28 16,0 2 81-16,0 1-3 16,-1 0-80-16,1-7-27 15,6-12-24-15,5-15-11 16,5-15-23-16,5-12-16 15,3-8-13-15,0-1 0 16,0 0 0-16,0 0 0 16,0 0 0-16,0-14 0 15,6-4 0-15,9-6 0 16,1 4 0-16,1 3-352 16,5 3-590-16,2 0 440 15,-3 0 251-15</inkml:trace>
  <inkml:trace contextRef="#ctx0" brushRef="#br0" timeOffset="120148.53">14457 10123 79 0,'0'0'46'16,"0"0"-17"-16,0-79 33 15,0 66 22-15,-2 8 60 16,1 5 65-16,-1 0 44 15,1 0-75-15,-1 2-84 16,1 14-48-16,-1 8-31 16,-1 13 285-16,-2 7-121 15,2 9 97-15,-5 13-223 16,-3 5-53-16,1 2 0 16,-4-4 0-16,8-4 0 15,2-14 0-15,4-11 0 0,0-15 0 16,0-11 0-16,0-10 0 15,1-4 0-15,7 0-284 16,1-6-324-16,-9-17-75 16,0-5 423-16</inkml:trace>
  <inkml:trace contextRef="#ctx0" brushRef="#br0" timeOffset="120322.09">14068 10351 115 0,'0'0'72'0,"0"0"-45"0,108-34 31 16,-18 24-16-16,26 3-11 15,20 3-21-15,14 0-10 16,1 2-50-16,-12-3-83 16,-23-6-32-16</inkml:trace>
  <inkml:trace contextRef="#ctx0" brushRef="#br0" timeOffset="120702.07">15749 9934 148 0,'0'0'44'0,"0"0"35"15,0 0 42 1,0 0-31-16,0 0-80 0,0 0 0 15,-11 58 95-15,11-24 5 16,3 5 85-16,22 3 57 16,7 6 63-16,1 2 55 15,-2 3-172-15,-4-1-198 16,-5-4 0-16,-7-3 0 16,-6-9 0-16,0-2 0 15,-5-4 0-15,-2-5 0 16,-2-2 0-16,0-3 0 15,0-5 0-15,0-5 0 16,0-2 0-16,-11-1 0 16,-16-4 0-16,-14-2 0 15,-10-1 0-15,-3 0 0 0,1-1-403 16,9-12-376-16,8-8 298 16,11-10 316-16,14-14 31 15</inkml:trace>
  <inkml:trace contextRef="#ctx0" brushRef="#br0" timeOffset="120858.64">15754 9981 59 0,'0'0'45'15,"0"0"3"-15,120-96 19 16,-65 76 0-16,9 6-17 0,6 5-11 16,0 7-29-16,-2 2-10 15,-3 5-26-15,-2 12-70 16,-3-1-41-16</inkml:trace>
  <inkml:trace contextRef="#ctx0" brushRef="#br0" timeOffset="121891.88">17499 10156 21 0,'0'0'52'0,"0"0"-52"15,0 0 16-15,0 0 13 0,0 0-7 16,0 0 6-16,58 0 10 16,-22 0-7-16,8 0-5 15,1-1-11-15,4-3-11 16,-2 3-4-16,-1 1-4 15,-10 0-41-15,-11 0-20 16,-19 6-12-16,-6 7-4 16</inkml:trace>
  <inkml:trace contextRef="#ctx0" brushRef="#br0" timeOffset="122058.6">17573 10443 47 0,'0'0'7'0,"0"0"45"15,0 0-5-15,112 19-2 16,-58-18-14-16,8-1-13 16,3 0-12-16,5 0-6 15,7-11-40-15,5-6-24 16,2-7-16-16</inkml:trace>
  <inkml:trace contextRef="#ctx0" brushRef="#br0" timeOffset="122474.8">19217 9824 73 0,'0'0'60'0,"0"0"6"0,2-91 18 15,-2 76 41-15,-5 8 42 16,-9 7 46-16,-11 0-119 15,-16 22-67-15,-16 17 2 16,-4 13 27-16,2 13 5 16,9 7-15-16,11 1 13 15,15-1-18-15,20-4-28 16,4-6-8-16,34-8-5 16,24-11 34-16,18-15 16 0,12-16 68 15,3-12 33-15,-3-17 75 16,-10-22-13-16,-11-10-177 15,-18-3-36-15,-14-2 0 16,-17-1 0-16,-17-1 0 16,-1 1 0-16,-25 1 0 15,-13 5 0-15,-6 8 0 16,0 10 0-16,1 11 0 16,3 14-146-16,0 6-704 15,-9 15 200-15,-7 10 440 16,-5 1 59-16</inkml:trace>
  <inkml:trace contextRef="#ctx0" brushRef="#br0" timeOffset="128076.39">7256 9076 62 0,'0'0'50'16,"0"0"16"-16,0 0 8 16,0 0 30-16,0 0 62 15,0 0 70-15,0 0 95 16,12-59 27-16,-12 59-53 16,0 0-121-16,0 0-97 15,0 2-87-15,0 18-23 0,0 13 23 16,0 13 47-16,-4 13-47 15,-2 12 0-15,-3 10 0 16,0 6 0-16,3 7 0 16,0 6 0-16,-1 3 0 15,1 9 0-15,-2 1 0 16,-4 5 0-16,-3 5 0 16,0 8 0-16,-4-4 0 15,4 2 0-15,0-8 0 16,6-8 0-16,-1-1 0 15,2-2 0-15,-4 3 0 16,-4 4 0-16,-5 7 0 16,-3 0 0-16,0-5 0 15,2-6 0-15,4-15 0 0,3-13 0 16,6-11 0-16,0-14 0 16,9-9 0-16,-3-7 0 15,3-3 0-15,0-8 0 16,0-3 0-16,-4-7 0 15,1-4 0-15,1-4 0 16,-1-8 0-16,2 1 0 16,1-3 0-16,-2-4 0 15,2 0 0-15,-1 2 0 16,-2 0 0-16,1 0 0 16,-1 0 0-16,0 1 0 0,0 0 0 15,2 2 0-15,-3 0 0 16,1-1 0-16,0 2 0 15,1 0 0-15,2-3 0 16,0-3 0-16,0-1 0 16,0 0 0-16,0 0 0 15,0 0 0-15,0 0 0 16,0 0 0-16,0 0 0 16,0 0 0-16,0 0 0 15,0 0 0-15,0 0 0 16,0 0 0-16,0 0 0 15,0 0 0-15,0 0 0 16,0 0 0-16,0 0 0 16,0 0 0-16,0 0 0 15,0 0 0-15,0 0 0 0,3 0 0 16,7 6 0-16,5 1 0 16,8 2 0-16,2-3 0 15,5-1 0-15,1 0 0 16,5-1 0-16,1 0 0 15,4 0 0-15,3 2 0 16,3-1 0-16,5 1 0 16,6 1 0-16,9 1 0 15,5-1 0-15,10 3 0 16,3-1 0-16,6 0 0 16,3 0 0-16,4-1 0 15,10 2 0-15,8-2 0 0,11-2 0 16,10 1 0-16,9-2 0 15,8-2 0-15,7 1 0 16,5-3 0-16,5 2 0 16,4 1 0-16,1-1 0 15,3 0 0-15,0-1 0 16,1-1 0-16,1-1 0 16,8 0 0-16,7 0 0 15,11 0 0-15,11 0 0 16,3 0 0-16,6 0 0 15,1-4 0-15,-6 2 0 16,2 1 0-16,3-2 0 0,-2 3 0 16,11 0 0-1,1 0 0-15,14-1 0 0,13-1 0 16,3-2 0-16,12 0 0 16,-2 1 0-16,-4 1 0 15,-10 1 0-15,-17-1 0 16,-10 2 0-16,-11 0 0 15,-2 0 0-15,5 0 0 16,0-1 0-16,9 0 0 16,-1-1 0-16,3 1 0 15,-1 1 0-15,-8 0 0 16,-8 0 0-16,-8 0 0 16,-8 0 0-16,1 0 0 0,8 0 0 15,3 0 0 1,6 0 0-16,4 0 0 0,-6 0 0 15,-9 0 0-15,-12 0 0 16,-19 1 0-16,-27-1 0 16,-27 0 0-16,-28 0 0 15,-29 0 0-15,-20 0 0 16,-18 0 0-16,-15 0 0 16,-8 0 0-16,-8-1 0 15,-2 1 0-15,0 0 0 16,0 0 0-16,0 0 0 15,0 0 0-15,0 0 0 0,0 0 0 16,0 0 0-16,0 0 0 16,0 0 0-16,0 0 0 15,0-2 0-15,0 1 0 16,0-6 0-16,0-7 0 16,1-5 0-16,8-7 0 15,2-1 0-15,-1-5 0 16,1-6 0-16,1-6 0 15,-1-7 0-15,2-8 0 16,-2-6 0-16,0-11 0 16,2-12 0-16,7-9 0 15,0-9 0-15,6-6 0 16,-1-6 0-16,4 1 0 0,-3-2 0 16,1 1 0-1,-3 4 0-15,-4-3 0 0,0-1 0 16,0 0 0-16,-1-4 0 15,1-2 0-15,-1 4 0 16,-1 6 0-16,0 9 0 16,-5 10 0-16,0 9 0 15,-3 5 0-15,-1 3 0 16,1 2 0-16,-1 1 0 16,3 1 0-16,1 2 0 15,-1 3 0-15,4 3 0 16,0 4 0-16,1-1 0 15,-1 2 0-15,0 6 0 16,-4 7 0-16,0 7 0 0,-2 6 0 16,-2 6 0-1,-1 3 0-15,-2 5 0 0,0 4 0 16,-2 3 0-16,0 1 0 16,0 5 0-16,-1 1 0 15,1 2 0-15,-2 2 0 16,-1 2 0-16,0 1 0 15,0 0 0-15,0 0 0 16,0 0 0-16,0 0 0 16,0 0 0-16,0 0 0 15,0 0 0-15,0 0 0 16,0 0 0-16,0 0 0 16,-6 0 0-16,-11 0 0 0,-12 7 0 15,-9 2 0 1,-11-1 0-16,-6-2 0 0,-6 3 0 15,-1-1 0 1,-4-3 0-16,-8 4 0 0,-10-4 0 16,-17 1 0-16,-10 1 0 15,-12 2 0-15,-13-1 0 16,-14 2 0-16,-17-1 0 16,-16-3 0-16,-15 2 0 15,-7-3 0-15,-10 1 0 16,-11-2 0-16,-6-3 0 15,-8-1 0-15,-6 0 0 0,-7 0 0 16,-6 0 0 0,-10 0 0-16,-2 0 0 0,-5 0 0 15,1 0 0-15,1 0 0 16,9 0 0-16,0 0 0 16,2 0 0-16,-2 0 0 15,-7 0 0-15,7 0 0 16,-4 0 0-16,7 0 0 15,2 0 0-15,-1 3 0 16,7-3 0-16,2 0 0 16,3 0 0-16,6 0 0 15,0 0 0-15,4 0 0 16,5 0 0-16,6 0 0 16,8-1 0-16,5-3 0 15,11 0 0-15,6-3 0 0,8 0 0 16,11 0 0-16,12-2 0 15,3 3 0-15,14-1 0 16,0-1 0-16,5 0 0 16,9 1 0-16,8 0 0 15,10 0 0-15,9-1 0 16,9 0 0-16,9 1 0 16,9-2 0-16,8 1 0 15,-2 0 0-15,1 1 0 16,5 1 0-16,3 0 0 15,13 0 0-15,8 2 0 16,10-1 0-16,14 1 0 0,5 1 0 16,4 2 0-16,7-2 0 15,-3 2 0-15,1 1 0 16,0-1 0-16,-3 1 0 16,-4 0 0-16,0 0 0 15,-4 0 0-15,1 0 0 16,-6 2 0-16,3 4 0 15,0-2 0-15,-4 0 0 16,-5 2 0-16,2 1 0 16,-4 0 0-16,-2 2 0 15,1-2 0-15,-1 3 0 16,-2 0 0-16,2-2 0 16,7 1 0-16,3 2 0 15,2-3 0-15,-1 0 0 16,5 1 0-16,-1-2 0 0,5 0 0 15,-3 0 0 1,-4 1 0-16,3 1 0 0,-9 0 0 16,2 0 0-16,1 0 0 15,1-2 0-15,4 1 0 16,4-2 0-16,2 0 0 16,4-3 0-16,0-1 0 15,1 0 0-15,-4-1 0 16,-5 2 0-16,-2-1 0 15,-1-1 0-15,-4 2 0 0,-1-3 0 16,2 4 0 0,1-3 0-16,2 2 0 0,5-1 0 15,4-1 0-15,0 1 0 16,5-2 0-16,-6 1 0 16,2-1 0-16,-1 2 0 15,1-2 0-15,2 0 0 16,-1 1 0-16,-4 2 0 15,-5-1 0-15,2 1 0 16,-2-1 0-16,0-1 0 16,3-1 0-16,0 0 0 15,1 0 0-15,3 0 0 16,0 0 0-16,4 0 0 16,2 0 0-16,2 0 0 0,-1 0 0 15,4 0 0-15,0 0 0 16,0 0 0-16,0 0 0 15,0 0 0-15,-3-8 0 16,0-1 0-16,3 2 0 16,0-1 0-16,0 0 0 15,0 0 0-15,3-2 0 16,12 3 0-16,-2 0 0 16,2 5 0-16,-6 2 0 15,6 2 0-15,-5 15 0 16,2 6 0-16,-3 1 0 15,-6 1 0-15,0-3 0 16,-3 0 0-16,0-6 0 16,0-7 0-16,0-5 0 0,-3-4 0 15,-4 0 0-15,-11 0 0 16,-14 0 0-16,-5-4 0 16,-1-8 0-16,11-2 0 15,9 1 0-15,3 0 0 16,10 3 0-16,1 1 0 15,2 5 0-15,2 3 0 16,0 1 0-16,0 0 0 16,0 0 0-16,0 0 0 15,0 0 0-15,0 0 0 16,0 0 0-16,0 0 0 16,0 0 0-16,0 0 0 0,0 0 0 15,0 0 0 1,0 0 0-16,0-2 0 0,0 1 0 15,0 0 0-15,0-2 0 16,3-3 0-16,18-2 0 16,18-5 0-16,24-1 0 15,20 1 0-15,17 1 0 16,10 0 0-16,3 4-436 16,4-2-555-16,7-7 571 15</inkml:trace>
  <inkml:trace contextRef="#ctx0" brushRef="#br0" timeOffset="131515.15">20350 10208 95 0,'0'0'28'15,"0"0"0"-15,0 0 18 0,0 0-37 16,147-44 11-1,-23 44 21-15,26 0 16 0,25 25 25 16,20 14-10 0,12 11 11-16,6 11-24 0,0 13-33 15,-10 14 17-15,-9 10-33 16,-7 2-10-16,-14-5 3 16,-20-8 2-16,-24-13 3 15,-32-4 4-15,-24-8 1 16,-16-7-5-16,-13-5 44 15,-5-9-7-15,-9-8 33 16,-12-9-10-16,-8-11-4 16,-7-7 13-16,-3-5 15 15,0-1 158-15,0 0 85 16,0 0-97-16,0 0-238 0,0-3 0 16,-10-10 0-16,-7-2 0 15,-6 1 0-15,-6-1 0 16,-3 4 0-16,-6 2-232 15,1 5-561-15,5 3 249 16,4-2 303-16,9-4 126 16</inkml:trace>
  <inkml:trace contextRef="#ctx0" brushRef="#br0" timeOffset="131951.6">22985 10751 77 0,'0'0'42'0,"0"0"8"16,-8-99 33-16,2 79 33 15,1 7 94-15,4 9 77 16,-1 3 116-16,1 1-165 16,-3 7-194-16,1 20 5 15,0 12-49-15,3 15 96 16,0 5-11-16,14 5-39 15,16 1 47-15,5 0-36 16,0-4 1-16,1-2-45 16,-4-9-13-16,-7-9 0 15,-7-7 0-15,-11-7 0 16,-5-4 0-16,-2-1 0 16,-5-1 0-16,-20 6 0 0,-14 3 0 15,-16 4 0-15,-8-2 0 16,-7-5 0-16,-4-6 0 15,3-5 0-15,9-6 0 16,8-3 0-16,17-3 0 16,15-1 0-16,11-2 0 15,9-1 0-15,2 2 0 16,0 0 0-16,0 3-616 16,19-3-377-16,7-2 662 15</inkml:trace>
  <inkml:trace contextRef="#ctx0" brushRef="#br0" timeOffset="136049.63">24976 10275 92 0,'0'0'50'0,"0"0"-10"16,0 0 25-16,0 0 6 15,0 0-3-15,0 0-4 16,0 0-9-16,0-36-17 16,0 37-10-16,0 21-9 0,-6 16 11 15,-1 12 70 1,-7 17 29-16,1 16 35 0,-5 17-8 16,0 14 7-1,-1 14-5-15,-1 6-60 0,2 13 3 16,-1 11-27-16,4 14 18 15,-3 8 53-15,2 8-98 16,4 0-47-16,-2 3 0 16,1 11 0-16,-2 1 0 15,-3 9 0-15,-4 1 0 16,-2-6 0-16,-5 6 0 16,1-8 0-16,-2-3 0 15,2-9 0-15,1-15 0 0,0-15 0 16,5-15 0-1,4-13 0-15,2-11 0 16,2-17 0-16,1-12 0 0,2-18 0 16,2-16 0-16,3-15 0 15,-1-9 0-15,4-15 0 16,0-10 0-16,3-8 0 16,0-4 0-16,0 0 0 15,0 0 0-15,0 0 0 16,0 0 0-16,0 0 0 15,0 0 0-15,0 0 0 16,0-4 0-16,5-6 0 16,15-5 0-16,12-1 0 15,14 1 0-15,11 0 0 0,14 6 0 16,22 3 0-16,26 3 0 16,38 3 0-16,41 0 0 15,39 0 0-15,26 0 0 16,29 9 0-16,20-1 0 15,18 2 0-15,7 1 0 16,2-2 0-16,-6-1 0 16,-7 0 0-16,-1-1 0 15,-4-2 0-15,-3 1 0 16,-7-1 0-16,-13 2 0 16,-21-1 0-16,-21 1 0 15,-27 2 0-15,-20 2 0 16,-23 3 0-16,-23 0 0 15,-20-1 0-15,-25-3 0 0,-24-3 0 16,-25-5 0-16,-32 0 0 16,-20-2 0-16,-15 0 0 15,-2 0 0-15,0 0 0 16,0 0 0-16,0-13 0 16,0-9 0-16,0-13 0 15,-4-8 0-15,1-12 0 16,-1-11 0-16,2-15 0 15,2-20 0-15,0-17 0 16,15-15 0-16,9-14 0 16,6-7 0-16,7-8 0 15,2-12 0-15,3-10 0 16,4-6 0-16,-1-3 0 0,-1-2 0 16,0-3 0-16,-4-9 0 15,1-9 0-15,-3 2 0 16,-4 5 0-16,-2 11 0 15,-3 12 0-15,-3 1 0 16,-3 11 0-16,-1 14 0 16,-3 11 0-16,2 17 0 15,-2 9 0-15,2 12 0 16,1 11 0-16,-2 13 0 16,-1 16 0-16,-5 13 0 15,-6 18 0-15,-3 16 0 16,-3 11 0-16,-2 12 0 0,0 1 0 15,1 0 0-15,-1 0 0 16,0 0 0-16,0 0 0 16,0 0 0-16,0 3 0 15,0 4-76-15,0 4 70 16,0-1-23-16,-12 1 29 16,-3 1-12-16,-7-4-40 15,-11 2 41-15,-16-3 11 16,-17-5-12-16,-10-2 12 15,-15 0-5-15,-11 0 5 16,-17 0-6-16,-28 0 0 16,-22 0 6-16,-34-1 23 15,-24-4-23-15,-25 1 46 0,-24 0-46 16,-18-1-29-16,-21 1 29 16,-19-3 29-16,-11-3-29 15,-15-3-17-15,-14-1 17 16,-6-7 0-16,-2 3 11 15,9-3-11-15,14-4 12 16,22 3-12-16,26-2-6 16,29 1 6-16,33 2 23 15,34 3-23-15,41 2 0 16,45 4 0-16,50 2 0 16,36 6 24-16,26 1-1 15,16 1 11-15,1 1 8 16,0-1-42-16,0 1 0 0,0 1 0 15,0 0 0 1,1 0 0-16,-1 0 0 0,0 0 0 16,0-1 0-16,0 1 0 15,0 0 0-15,0-2 0 16,0 2 0-16,0 0 0 16,0 0 0-16,0 0 0 15,0 0 0-15,0 0 0 16,0 0 0-16,0 0 0 15,0 0 0-15,0 0 0 16,0 0 0-16,0 0 0 16,0 0 0-16,0 0-329 15,0 0-503-15,-8 2 281 0,-10-1 329 16</inkml:trace>
  <inkml:trace contextRef="#ctx0" brushRef="#br0" timeOffset="137129.41">26069 11919 46 0,'0'0'34'0,"0"0"7"16,0 0 5-16,0 0 9 15,0 0 6-15,0 0 24 16,0 0-1-16,33-50-17 15,-85 50-47-15,-22 15-12 16,-11 13 1-16,-2 10-2 0,4 6-5 16,17 1-2-16,21-2-6 15,23-5 3-15,22-3-3 16,10 0 3 0,41 3 3-16,16-1 33 0,12-2 36 15,-1-2 20-15,-11-5 28 16,-13-4 34-16,-17-4 25 15,-13 1-5-15,-17-1-82 16,-7 2-46-16,-3 4 22 16,-20 2 13-16,-12-2-11 15,-5-1 47-15,-9-7 1 16,-1-6 8-16,0-6-123 16,6-4 0-16,6-2 0 15,15 0 0-15,7-2 0 0,14-10-346 16,2-2-436-1,23 2 253-15,20 1 312 0,14 1 67 16</inkml:trace>
  <inkml:trace contextRef="#ctx0" brushRef="#br0" timeOffset="137469.57">26540 12403 57 0,'0'0'49'0,"0"0"22"16,0 0 5-16,0 0 43 15,0 0 80-15,0 0-48 0,-30-53-67 16,-22 69-48 0,-8 11 34-16,5 10 1 0,8 8-41 15,10 1-9 1,13-1-21-16,14-7 0 0,10-9-16 16,3-6 16-16,23-7 4 15,7-8 29-15,6-8 13 16,2 0 31-16,2-13 98 15,-4-12 27-15,0-8-5 16,-5-3-36-16,-6-2-27 16,-7 1-134-16,-10 4 0 15,-10 7 0-15,-1 8 0 16,-1 5 0-16,-19 5 0 16,1 6 0-16,-2 2-808 0,9 0 52 15,12 10 459-15,7-3 136 16</inkml:trace>
  <inkml:trace contextRef="#ctx0" brushRef="#br0" timeOffset="137833.43">27063 12076 70 0,'0'0'77'15,"29"-79"24"-15,-20 48 62 16,-2 7 196-16,-4 7 240 15,-1 7-26-15,-2 6-468 16,0 4-105-16,0 0 0 16,0 12 0-16,-17 25 0 0,-13 17 0 15,-4 14 0-15,-3 8 0 16,0 2 0-16,4-2 0 16,0 3 0-16,3-5 0 15,9-4 0-15,0-9 0 16,8-10 0-16,4-13 0 15,1-9 0-15,5-10 0 16,2-8 0-16,-1-4 0 16,2-5 0-16,0-2 0 15,0 0 0-15,0 0 0 16,0 0 0-16,11 0-94 16,16 0-1056-16,9 0 663 15,8-5 250-15</inkml:trace>
  <inkml:trace contextRef="#ctx0" brushRef="#br0" timeOffset="138287.21">27416 12507 86 0,'0'0'82'0,"0"0"26"15,43-84 150-15,-37 70 150 16,-5 8 200-16,-1 6-111 15,0 0-497-15,0 19 0 16,-11 24 0-16,-8 24 0 16,-3 12 0-16,0 4 0 0,5-5 0 15,4-12 0 1,5-14 0-16,8-16 0 0,0-19 0 16,2-17 0-16,26-6 0 15,14-24 0-15,13-13 0 16,8-12 0-1,-2-2 0-15,-1-4 0 0,-10 6 0 16,-12 9 0-16,-11 13 0 16,-11 15 0-16,-9 11 0 15,-4 7 0-15,2 16 0 16,1 24 0-16,3 12 0 16,-2 8 0-16,-2-1 0 15,-2-7 0-15,-3-5 0 16,1-10 0-16,1-12 0 0,-1-8 0 15,5-9 0-15,6-5 0 16,5-3-668-16,6 0 47 16,4-22 230-16,0-17 208 15,4-13 37-15</inkml:trace>
  <inkml:trace contextRef="#ctx0" brushRef="#br0" timeOffset="139049.9">28354 11973 24 0,'0'0'43'16,"-7"-122"4"-16,-13 65 0 0,-7 5 14 15,-6-2-8-15,-7 3 15 16,-5 0 16-16,-5-1-8 16,-1 3 3-16,-4-2-21 15,-9 3 17-15,-8 4 1 16,-15 5 12-16,-10 4 42 15,-11 3-7-15,-6 4-21 16,1 4 1-16,1 4 7 16,7 3-45-16,3 6-5 15,6 5 18-15,2 5 12 16,2 1-67-16,-1 0 46 16,-5 4-34-16,-9 10-24 15,-6 6 18-15,-6 5 17 16,1 2-5-16,3 7-1 15,5 7-27-15,1 6-13 0,7 5 0 16,10 4 0-16,10 2 0 16,13 2 0-16,7 2 0 15,3 7 0-15,8 6 0 16,8 3 0-16,12 7 0 16,16 3 0-16,15 5 0 15,3 7 0-15,33 8 0 16,16 10 0-16,12 6 0 15,8 3 0-15,7-2 0 16,3-4 0-16,5-8 0 16,-3-11 0-16,0-6 0 0,-5-11 0 15,9-14 0 1,17-13 0-16,24-14 0 0,25-9 0 16,16-10 0-16,18-11 0 15,3-10 0-15,7-4 0 16,11-4 0-16,5-15 0 15,5-11 0-15,-1-7 0 16,-18-10 0-16,-23-9 0 16,-28-8 0-16,-29-8 0 15,-32-8 0-15,-27-10 0 16,-27-12 0-16,-25-11 0 16,-9-10 0-16,-20-5 0 15,-21 4 0-15,-11 5 0 16,-2 18 0-16,-6 12 0 0,1 11 0 15,-2 9 0-15,-4 9 0 16,-4 7 0-16,-6 11 0 16,-4 12-652-16,1 12-219 15,1 5 557-15,-1 3 104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3-19T05:04:11.37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03-19T05:05:02.091"/>
    </inkml:context>
  </inkml:definitions>
  <inkml:trace contextRef="#ctx0" brushRef="#br0">23195 2663 0,'0'18'266,"0"0"-266,0-1 15,0 1 1,0 0-16,0-1 0,0 1 16,0 0-16,0-1 15,0 19 1,0 16 15,0 1-15,0-17 15,0-1-15,0 0-1,0 18 1,0-35-1,0 17 1,0-17 0,0 17-1,0 0 1,0 0 0,0-17-1,0 17 1,0-17-1,0 0 1,0 17 15,0-17-15,0-1 0,0 1-1,0-1 1,0 1-1,0 0 1,0-1 31,0 1-31,0 0 15</inkml:trace>
  <inkml:trace contextRef="#ctx1" brushRef="#br0">14340 10397 18 0,'0'0'32'0,"0"0"-7"16,0 0-6-16,0 0-4 15,94-19 0-15,-85 19-8 0,-3 5-3 16,-1 6 0-16,-5 0-4 15,0 1 2-15,0-1 2 16,0-3 0-16,-2-1 3 16,-8-1-2-16,-7-3 16 15,-2-3-10-15,-5 0 7 16,0 0-1-16,7-15-4 16,6-5 3-16,6-7-10 15,5-5-2-15,0-1-1 16,18 0-2-16,10 5 10 15,5 6-3-15,0 6-6 16,3 5 3-16,-3 4-1 0,-2 4 3 16,-1 3-1-16,-5 0 1 15,-3 0-2-15,-5 13-2 16,-6 6-3-16,-7 6 0 16,-4 7 3-16,0 4-2 15,-21 4-1-15,-9-3 7 16,-6-5-1-16,-4-5 0 15,-3-6 2-15,-2-5 7 16,0-4 1-16,5-4 3 16,7-6 7-16,9-2-6 15,7 0 10-15,8-6 11 16,1-10-7-16,8-6-20 16,0-4-5-16,0-3 2 15,9-1-11-15,10-2 0 16,7 4 0-16,6 4 12 0,9 4-7 15,2 6-5-15,2 6 0 16,-3 3 0-16,-5 5 2 16,-7 0-2-16,-6 8 0 15,-5 9 0-15,-7 8 2 16,-7 2-2-16,-5 2 0 16,0 3 0-16,-17-2-2 15,-13 2 4-15,-7-1-2 16,-8-2 4-16,0-5 5 15,-2-5-5-15,5-8 9 16,9-9-1-16,5-2 47 16,4-2 15-16,3-19-13 0,3-5-27 15,0-6-31-15,5-5 4 16,4-3-14-16,6-3 7 16,3 2-24-16,2 3-12 15,18 2-20-15,12 8 10 16,14 4 36-16,6 7 8 15,5 6 2-15,-4 8 0 16,-8 3 2-16,-8 0-2 16,-7 8 0-16,-9 10-2 15,-3 5-9-15,-10 6 11 16,-8 9 0-16,0 6 0 16,-23 2 0-16,-13-1 0 0,-10 0 3 15,-11-5-6-15,-7-5 6 16,1-7 23-1,7-8-21-15,14-10 8 0,15-10-6 16,11 0 50-16,7-17-7 16,4-12-23-16,5-5-23 15,0-4-4-15,3-2-10 16,12 4 10-16,3 0-4 16,3 4-9-16,9 2-4 15,7 7 0-15,8 7 14 16,6 7 3-16,-2 8-3 15,0 1-14-15,-7 8 17 16,-7 12 0-16,-9 10-3 16,-6 5 0-16,-8 5-3 15,-11 0-6-15,-1 1 12 0,-6-1 6 16,-16-6 3-16,-2-6-9 16,-5-7 0-16,1-7 6 15,3-6 34-15,-1-5 7 16,3-3 59-16,6 0-11 15,6-4 18-15,7-9-74 16,4-1-20-16,0 0-19 16,20 2-15-16,3 2 11 15,4 3 8-15,-7 5-4 16,-4 2 0-16,-7 0-24 16,-4 0 5-16,-1 5-111 15,-2 3-127-15,-2 1 44 16,0 0-14-16,0 1 94 0,0-2 11 15</inkml:trace>
  <inkml:trace contextRef="#ctx1" brushRef="#br0" timeOffset="2000.86">14211 11204 33 0,'0'0'32'0,"0"0"-8"16,0 0-10-16,0 0 0 16,0 0 0-16,0 0-2 15,0 0-3-15,0 0 6 16,0 0-1-16,0 0 8 16,0 0-5-16,0 0-4 15,0 0-2-15,0 0-2 16,0 0 0-16,-2 0 6 15,-6 0-3-15,1 0 7 16,-4 0 3-16,3-1 6 0,0-1 0 16,2 2 8-1,3 0-9-15,1 0-1 0,1 0-2 16,-1 0 1-16,2 0-14 16,0 0 2-16,0 0-3 15,0 0 8-15,0 0-18 16,0 0 2-16,0 0 0 15,0 0-2-15,0 0-24 16,0 0-3-16,0 0-3 16,11 0 15-16,4 0 15 15,9 2 26-15,4 3-4 16,8-1-17-16,6 2-5 16,1 2-5-16,5-1 3 15,-5 2 2-15,-3-1-11 0,-4-2-7 16,-6 0 18-16,-3-3-15 15,-3 0 5-15,-5-1 7 16,-4 0 2-16,-2-1 1 16,-5 1-1-16,-4-2 1 15,-4 1 4-15,0-1 4 16,0 0 1-16,0 0-4 16,0 0-5-16,-1 0 0 15,-11 0 2-15,-7 0 29 16,-7 0-22-16,-5 0 3 15,-3-3-2-15,-4-1 0 16,-3 1 7-16,-1-1 7 16,3-2-14-16,1 2 21 0,7-2 20 15,3-1 6-15,2 1 24 16,3-1-24-16,0 2 27 16,4-1-24-16,1 1 7 15,1 0 1-15,4 1 12 16,3 1-26-16,4 1 3 15,3 2-5-15,0 0 1 16,3 0-15-16,0 0-16 16,0 0-6-16,0 0-16 15,0 0-22-15,0 0-21 16,9 0-37-16,13 1 23 16,15 9 57-16,10 1 68 0,3-1-27 15,-2 0-41 1,0-2 0-16,-8-1-10 0,-4-2 10 15,-9 2 0-15,-9-4 0 16,-9-2 5-16,-6 0 17 16,-2-1-11-16,-1 0-6 15,0 0 17-15,0 0 5 16,0 0-5-16,0 0 16 16,-4 0-32-16,-2 0 39 15,-2 0-22-15,-2 0-23 16,1 0-118-16,3 0-386 15,3 0-52-15,3 0 257 16</inkml:trace>
  <inkml:trace contextRef="#ctx1" brushRef="#br0" timeOffset="4791.74">16486 6708 0 0,'0'0'45'0,"0"0"-10"0,0 0-1 16,0 0-1-16,0 0 5 16,0 0 1-16,0 0 8 15,-14-38-4-15,12 35 36 16,2 0 12-16,-1 3 20 15,1-1 9-15,0 1 14 16,0 0-19-16,0 0 31 16,0 0-22-16,0 0 37 15,0 0-11-15,0 0-6 16,0 0-24-16,0 0 1 16,0 0-4-16,0 0-117 0,0 0 0 15,0 0 0-15,0 0 0 16,0 3 0-16,0 2 0 15,0 5 0-15,-5 6 0 16,-2 2 0-16,0 5 0 16,-2 2 0-16,0 3 0 15,-3 6 0-15,3 1 0 16,1 5 0-16,-2 4 0 16,3 1 0-16,-1 0 0 15,2-2 0-15,2-8 0 16,1-4 0-16,0-4 0 15,0-5 0-15,1 1 0 16,1-5 0-16,1-2 0 16,-2-6 0-16,2-1 0 15,-1-2 0-15,-1-4 0 16,1 2 0-16,1-3 0 0,-2 1 0 16,1-2 0-16,1-1 0 15,0 0 0-15,0 0 0 16,0 0 0-16,0 0 0 15,0-1 0-15,0-8 0 16,0 1 0-16,0 2 0 16,0 6-1102-16,3 0 457 15,0 7 422-15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31:58.64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5108 1627 1020 0,'0'-10'190'15,"0"-3"62"-15,-3 0-80 16,0 2-29-16,0-3-10 16,-1 5-59-16,1 1-11 15,0 1-63-15,1 3 0 16,1 0 0-16,1 2 0 15,0 1 0-15,0 0 0 16,0-1 0-16,1 2 0 0,-1-1 0 16,0 1 0-16,0 1 0 15,0-1 0-15,0 3 0 16,0 4 0-16,0 4 0 16,2 6 0-16,-1 6 0 15,2 5 0-15,0 0 0 16,3 0 0-16,0 4 0 15,3-2 0-15,3 1 0 16,0 1 0-16,0-2 0 16,6-1 0-16,-2-5 0 15,-1-6 0-15,0-5 0 16,0-6 0-16,-3-7 0 0,9-7 0 16,-1-7 0-1,2-6 0-15,0-3 0 0,-3-5 0 16,-2 2 0-16,-4-3 0 15,-4 2 0-15,-3 1 0 16,-3 3 0-16,0 2 0 16,-1 3 0-16,-4 3 0 15,2 4 0-15,-3 3 0 16,3 3 0-16,-3 1 0 16,3 4 0-16,0 0 0 15,0 1 0-15,-3 1 0 16,3-1 0-16,0 1 0 15,0-1 0-15,0 2 0 16,0 4 0-16,0 4 0 16,3 6 0-16,0 6 0 0,2 7 0 15,0 3 0-15,0 7 0 16,-2 2 0-16,1 1 0 16,-1-1 0-16,-3-1 0 15,-3 0 0-15,-1-5 0 16,-4-1 0-16,-5-4 0 15,1-5 0-15,-4-6 0 16,-4 0 0-16,1-6 0 16,-5-3 0-16,3-3 0 15,2-4 0-15,-1 1 0 16,8-5 0-16,5-3 0 16,3 0-187-16,8-6-468 15</inkml:trace>
  <inkml:trace contextRef="#ctx0" brushRef="#br0" timeOffset="540.57">5790 2105 993 0,'1'-6'249'0,"1"2"-9"15,-2 0-63-15,-2 1-13 16,2 2-37-16,-1-3-30 16,-1 3-97-16,1 0 0 15,-1 0 0-15,-1-2 0 16,2 2 0-16,-1 1 0 0,1 0 0 16,1 0 0-1,0 0 0-15,0 1 0 0,-2 0 0 16,2 1 0-16,0 1 0 15,-1 5 0-15,1 3 0 16,-3 5 0-16,2 2 0 16,1 3 0-16,1 2 0 15,2-2 0-15,0-1 0 16,1 0 0-16,1-5 0 16,-1-1 0-16,1-3 0 15,-2-5 0-15,0-2-104 16,1-5-55-16,4-3-183 15,-1-6-250-15</inkml:trace>
  <inkml:trace contextRef="#ctx0" brushRef="#br0" timeOffset="1029.24">5726 1782 1202 0,'4'-10'224'15,"-1"1"10"-15,-3 3-106 16,0 1-52-16,0 4-49 16,0 2-10-16,0 0-16 0,0 3 0 15,-1-2-1 1,1 1 9-16,-2-2 18 0,2-1 36 15,-1 0-25 1,-1-1-38-16,1-2 0 0,1 1 0 16,0-2 0-16,3-1 0 15,-2 2 0-15,2-1 0 16,-1 2 0-16,1 1 0 16,0 2 0-16,-2 1 0 15,3-1 0-15,-1 3 0 16,-1 1 0-16,-1-1 0 15,-2 1 0-15,1 0 0 0,-3-1 0 16,0-1 0-16,-1-2 0 16,1-1 0-16,0 0 0 15,0-1 0-15,1 0 0 16,1-2 0-16,-4-2 0 16,2 1 0-16,0-2 0 15,3 4-221-15,5 0-245 16,1 2-629-16</inkml:trace>
  <inkml:trace contextRef="#ctx0" brushRef="#br0" timeOffset="4608.53">6831 1446 1113 0,'9'-20'226'16,"-6"1"-17"-16,-1 1-63 15,-2 5-31-15,-2 4-26 16,1 4-38-16,-1 5-26 0,2 1-11 16,-1 1-8-1,-4 9 4-15,-4 2 24 0,-1 10-25 16,-2 4-9-16,-6 10 0 15,0 2 0-15,-1 6 0 16,-2 5 0-16,3 7 0 16,0 6 0-16,6 5 0 15,4 1 0-15,8 1 0 16,5 0 0-16,7-3 0 16,9-2 0-16,1-5 0 15,8-4 0-15,1-7 0 16,2-5 0-16,-2-8 0 15,-1-4 0-15,-9-7 0 16,-3-7 0-16,-7-6 0 16,-5-7 0-16,-2-3 0 0,-4-4 0 15,-4-3 0-15,1-6-169 16,-3-4-475-16</inkml:trace>
  <inkml:trace contextRef="#ctx0" brushRef="#br0" timeOffset="5612.44">7453 1700 753 0,'3'-8'530'15,"-1"-2"-253"-15,-1 0-63 16,-2 1-40-16,-1-1-75 16,2 2-99-16,-1 0 0 15,-1 1 0-15,1 0 0 16,1 2 0-16,-2 4 0 16,2-1 0-16,0 2 0 15,0 2 0-15,2-1 0 0,-2 5 0 16,1 4 0-16,1 8 0 15,-1 7 0-15,2 11 0 16,-1 6 0-16,4 2 0 16,-2-1 0-16,2-3 0 15,2-6 0-15,1-6 0 16,1-5 0-16,-1-7 0 16,0-5 0-16,-3-6 0 15,3-3 0-15,1-9 0 16,5-5 0-16,3-6 0 15,3-6 0-15,1-4 0 16,-2-4 0-16,-1-3 0 16,-4 3 0-16,-2 0 0 0,-5 4 0 15,-2 5 0 1,-3 6 0-16,-1 4 0 0,-2 5 0 16,-2 6 0-16,2 4 0 15,0 6 0-15,2 6 0 16,-1 9 0-16,2 8 0 15,4 4 0-15,-1 0 0 16,3-1 0-16,3-5 0 16,0-9 0-16,2-4 0 15,2-7 0-15,1-7 0 16,3-9 0-16,1-6 0 16,-1-3 0-16,-1-4 0 0,-4-2 0 15,-8-3 0-15,-2 1 0 16,-4-2 0-16,-4-3 0 15,0 1 0-15,-3 4 0 16,-1 2 0-16,1 6 0 16,0 5 0-16,0 3 0 15,-3 3 0-15,0 1 0 16,-1 1-304-16,-5 0-369 16</inkml:trace>
  <inkml:trace contextRef="#ctx0" brushRef="#br0" timeOffset="6003.24">7389 1332 924 0,'-9'4'357'15,"-1"-1"-161"-15,7-3-30 16,0-2-76-16,1 2-37 16,4 0 8-16,-2 0-19 15,3-1-38-15,3 0-4 0,9-2 0 16,13-3 8-16,14-1 9 15,10-2-9-15,11 0-5 16,-1 0-2-16,-5 2 1 16,-9 2 0-16,-7 1-2 15,-11 1-4-15,-12 1-26 16,-6 4-27-16,-4 2-55 16,-5 4-74-16,-2 5-193 15</inkml:trace>
  <inkml:trace contextRef="#ctx0" brushRef="#br0" timeOffset="6627.57">8569 1974 1226 0,'5'-10'265'0,"-1"2"-54"15,-1 0-45-15,-3 4-88 16,0 2-41-16,2 2-10 15,-2 0-21-15,0 2-3 16,1 0-3-16,-1 0 1 16,0-2-1-16,-1 2 2 15,-1-2 2-15,2 1 9 16,-3-1-5-16,-1 0-8 16,4-1 0-16,0-1 0 15,0 2 0-15,4-2 0 16,-4 0 0-16,3 0 0 0,-3 0 0 15,2 0 0 1,1 0 0-16,-2 0 0 0,1 2 0 16,-2 0 0-16,1 0 0 15,-1 2 0-15,2 0 0 16,-2 1 0-16,0 2 0 16,-2-3 0-16,1 3 0 15,-1-2 0-15,-1-2 0 16,2-1 0-16,-1-1 0 15,-1-1 0-15,3-1 0 16,0 2 0-16,-4-3 0 16,1-1 0-16,1 0 0 15,-2 0 0-15,1 0 0 16,1 2 0-16,4 0-403 16,5 4-335-16</inkml:trace>
  <inkml:trace contextRef="#ctx0" brushRef="#br0" timeOffset="7645.8">8972 1699 966 0,'3'-7'323'16,"-4"-2"-82"-16,-1 1-45 16,-2-1-20-16,2 2-65 15,1 1-77-15,-1-1-34 16,2 3 0-16,2 1 0 15,-1 1 0-15,2 2 0 16,3 0 0-16,6 1 0 0,8 3 0 16,5 2 0-16,6 5 0 15,4 3 0-15,-4 9 0 16,0 4 0-16,-4 8 0 16,-3 5 0-16,-6 4 0 15,-8 3 0-15,-7-2 0 16,-4-2 0-16,-8-8 0 15,-6-5 0-15,1-7 0 16,0-7 0-16,3-6 0 16,5-7 0-16,1-5 0 15,5-8 0-15,-1-3 0 16,2-7 0-16,4-7 0 16,7-6 0-16,6-3 0 15,3-5 0-15,7-3 0 0,2 2 0 16,-2 1 0-16,1 4 0 15,-4 4 0-15,-3 5 0 16,-5 3 0-16,1 4 0 16,-8 3 0-16,-4 2 0 15,0 3 0-15,-3 5 0 16,-3 3 0-16,-3 5 0 16,1 0 0-16,-2 3 0 15,0 3 0-15,-5 4 0 16,0 5 0-16,-5 5 0 15,2 7 0-15,-1 6 0 16,4 2 0-16,3 3 0 16,3-1 0-16,3-1 0 0,0-3 0 15,6-5 0 1,2-3 0-16,2-4 0 0,2-1 0 16,3-5 0-16,7 1-115 15,-1 0-235-15,9-1-313 16</inkml:trace>
  <inkml:trace contextRef="#ctx0" brushRef="#br0" timeOffset="7997.69">9830 1941 1325 0,'3'-14'383'0,"0"0"-104"16,-1 3-219-16,-2 3-60 16,1 2 0-16,-1 5 0 15,3-1 0-15,-3 4 0 16,0-1 0-16,1 3 0 16,1 3 0-16,1 6 0 15,0 5 0-15,3 10 0 16,1 6 0-16,-2 4 0 15,2 2 0-15,-4-1 0 16,0-2 0-16,-3-3 0 0,-1-6 0 16,1-5 0-16,-3-6 0 15,1-8 0-15,1-4 0 16,-1-4 0-16,-5-4-376 16,4-4-419-16</inkml:trace>
  <inkml:trace contextRef="#ctx0" brushRef="#br0" timeOffset="8164.24">9670 2106 958 0,'8'-3'394'0,"4"-1"-178"16,1 0-92-16,9 0-66 15,10 0-12-15,11-2-46 0,9 1-19 16,3-2-136-16,-2-2-236 15</inkml:trace>
  <inkml:trace contextRef="#ctx0" brushRef="#br0" timeOffset="8911.2">9136 1210 831 0,'-7'-1'214'0,"1"-1"8"16,0-2-69-16,-2 3-25 0,-2 0-26 16,-2 1-20-16,1 0-5 15,-2 1-8-15,0 2-10 16,-2 0-9-16,6-1 10 16,0 1-60-16,3 0 0 15,0-3 0-15,3 1 0 16,2-1 0-16,1 0 0 15,1 0 0-15,1 0 0 16,1-1 0-16,4 1 0 16,11-3 0-16,15-2 0 15,16-1 0-15,9-1 0 16,5 0 0-16,-8 1 0 16,-16 4 0-16,-16 0 0 15,-12 2 0-15,-6 2 0 0,-5 0-123 16,-2 3-125-16,-1 4-241 15</inkml:trace>
  <inkml:trace contextRef="#ctx0" brushRef="#br0" timeOffset="9768.79">10660 1566 921 0,'1'-8'266'16,"-1"-3"0"-16,0 1-63 15,-1-2-16-15,-1 1-52 16,-1-1-66-16,3 1-69 15,0 1 0-15,-3 4 0 16,3 0 0-16,0 1 0 16,0 4 0-16,0 2 0 15,0 0 0-15,0 4 0 16,0 0 0-16,0 3 0 0,0 6 0 16,0 3 0-1,0 7 0-15,3 8 0 0,0 6 0 16,2 5 0-16,1 5 0 15,1-1 0-15,-1-1 0 16,0-1 0-16,-2-7 0 16,-2-5 0-16,-2-8 0 15,-2-8 0-15,1-7 0 16,-1-5 0-16,4-5 0 16,-2-5 0-16,1-4-3 15,2-6-385-15,-1-8-460 16</inkml:trace>
  <inkml:trace contextRef="#ctx0" brushRef="#br0" timeOffset="10150.77">10433 1782 683 0,'-3'3'528'16,"1"-2"-352"-16,-2-1 20 0,1-1-75 16,3-1-51-16,0 1-33 15,0 0-34-15,7 0-3 16,5-1-1-16,15-1 1 15,15-1 12-15,10-1-6 16,11-2 15-16,-1-1 4 16,-7 1-8-16,-14 1-1 15,-10 1-3-15,-10 0-5 16,-12 5-5-16,-4 0-3 16,-7 0-8-16,1 0-42 15,-1 2-88-15,-1 1-29 16,3 1-243-16</inkml:trace>
  <inkml:trace contextRef="#ctx0" brushRef="#br0" timeOffset="11109.76">11685 1481 876 0,'0'-14'313'0,"1"-1"-155"15,-1-3 80-15,-1-2-80 16,-1 4-9-16,1 3-40 16,-1 2-63-16,1 4-46 0,-1 3 0 15,1 3 0 1,1-1 0-16,0 2 0 0,0 2 0 16,1-1 0-16,-1 1 0 15,0 3 0-15,2 6 0 16,-1 6 0-16,1 6 0 15,-1 9 0-15,2 6 0 16,0 3 0-16,0 3 0 16,-2 3 0-16,4-1 0 15,-1 2 0-15,2-2 0 0,-1-3 0 16,2-5 0 0,-2-7 0-16,-2-5 0 0,-3 17 0 15,0-41 0-15,0-2 0 16,0 0 0-16,0-2 0 15,0 2 0-15,1-2 0 16,-1-2 0-16,0-4 0 16,0-3 0-16,0-5 0 15,0-4 0-15,2-3 0 16,-1-2 0-16,4-1 0 16,1-1 0-16,2-2 0 15,3 3 0-15,6 2 0 16,3 3 0-16,4 5 0 15,0 5 0-15,0 2 0 16,0 5 0-16,0 6 0 0,-2 3 0 16,-2 5 0-16,0 4 0 15,-2 8 0-15,-4 4 0 16,-4 2 0-16,-3 5 0 16,-5-1 0-16,-5-2 0 15,-6-3 0-15,-1-3 0 16,-4-6 0-16,-4-4 0 15,-2-3 0-15,-7-1 0 16,-3-4 0-16,-1-2 0 16,1-2 0-16,3-5 0 15,3 0 0-15,5-3-79 16,5-1-286-16,2 0-397 16</inkml:trace>
  <inkml:trace contextRef="#ctx0" brushRef="#br0" timeOffset="12536.56">12290 931 957 0,'-1'-3'208'0,"-2"1"15"15,-2-3-44-15,2 0-66 16,0 3-44-16,3 2-19 15,-1 0-18-15,2 0-11 16,2 2-14-16,0-1-1 16,3 3 8-16,6 3 45 15,9 5 9-15,7 5-27 16,10 6-41-16,8 9 0 16,-1 7 0-16,2 13 0 15,-3 13 0-15,-7 14 0 16,-7 11 0-16,-8 4 0 15,-13 0 0-15,-9-6 0 16,-9-9 0-16,-10-13 0 0,-1-7 0 16,-5-9 0-16,-2-9 0 15,3-9 0-15,3-8 0 16,4-7 0-16,4-7 0 16,5-6 0-16,3-3 0 15,4-3 0-15,-2-3 0 16,-2-3-56-16,2-2-425 15</inkml:trace>
  <inkml:trace contextRef="#ctx0" brushRef="#br0" timeOffset="24817.6">13675 1178 1038 0,'-14'0'143'16,"2"-4"49"-16,3 0-26 15,3-2-24-15,3 0 11 16,-2 2-52-16,2 0-15 16,1-1-60-16,1 4-26 15,-1-1 0-15,2 1 0 16,0 0 0-16,0 2 0 0,0-1 0 16,2 0 0-16,-1 1 0 15,-1 1 0-15,2-4 0 16,-2 4 0-16,3-1 0 15,4 2 0-15,3 4 0 16,10 5 0-16,8 3 0 16,9 5 0-16,8 4 0 15,6 0 0-15,-2 0 0 16,0 0 0-16,-5-3 0 16,-7 0 0-16,-7-2 0 15,-5-2 0-15,-4-2 0 16,-3-1 0-16,-3-1 0 15,-3-1 0-15,-5-3 0 0,-2-2 0 16,-4-4 0 0,-1-5 0-16,0 2 0 0,0-1 0 15,0 1 0-15,-1 0 0 16,1 1 0-16,-2 3 0 16,-1 1 0-16,-3 6 0 15,-7 9 0-15,-4 5 0 16,-3 2 0-16,-3 3 0 15,2-2 0-15,2-5 0 16,3-2 0-16,1-2 0 16,0 1 0-16,3-5 0 15,0-3 0-15,0-2 0 16,4-2 0-16,2-5 0 16,2-1 0-16,-1-1 0 0,0 1 0 15,-1 0 0 1,0 1 0-16,-1 1 0 0,1 0 0 15,-2 2-179-15,2 4-125 16,0 3-106-16,3 4-266 16</inkml:trace>
  <inkml:trace contextRef="#ctx0" brushRef="#br0" timeOffset="25283.4">13806 2131 956 0,'0'1'291'0,"-1"-1"-64"16,-1-1-69-16,1 0-64 16,-1 1-18-16,-1 0-18 15,0 0-22-15,0 0 7 16,0 1-2-16,1-1-2 0,1 0-11 16,1-1-28-1,1-1 0-15,1 2 0 0,2-3 0 16,10-3 0-16,16-1 0 15,17-3 0-15,19-4 0 16,16 2 0-16,2-1 0 16,-5 2 0-16,-12 3 0 15,-15 3 0-15,-19 1 0 16,-9 2 0-16,-14 2 0 16,-8 0 0-16,-7 0 0 15,-6 2 0-15,-3 0-54 16,-7 0-178-16,-1 1-216 15</inkml:trace>
  <inkml:trace contextRef="#ctx0" brushRef="#br0" timeOffset="25987.48">15246 1208 526 0,'4'-11'553'15,"1"-1"-333"-15,-2 1-14 16,-2 1-45-16,-1 0-13 0,0 1-29 16,-1 3-23-1,1 1-78-15,0 2-18 0,0 0 0 16,-2 3 0-16,2 0 0 16,0 0 0-16,2 0 0 15,-2 2 0-15,0 1 0 16,1 3 0-16,2 5 0 15,0 7 0-15,1 9 0 16,1 8 0-16,1 8 0 16,0 8 0-16,0 5 0 15,0 2 0-15,0-5 0 16,0-2 0-16,-2-3 0 0,-2-5 0 16,1-4 0-1,-1-4 0-15,-2-8 0 0,0-9 0 16,2 3 0-16,-2-22 0 15,0 1 0-15,2-1 0 16,-2 1 0-16,0-2 0 16,1 1 0-16,-1-2 0 15,-1-3 0-15,1-1 0 16,-2-7-298-16,-2-7-175 16</inkml:trace>
  <inkml:trace contextRef="#ctx0" brushRef="#br0" timeOffset="26586.91">15319 1162 446 0,'0'-4'337'15,"2"0"-153"1,0 0 1-16,0-2-79 0,-1 1-5 15,-1-1-32-15,2 0 9 16,1-1-7-16,-3 2 2 16,1 0-9-16,1 1 13 15,-2 1-10-15,0 1-6 16,1 0-15-16,-1-1 3 16,0 1-22-16,0 0-21 15,0 1-6-15,-1-1 0 16,1 2 0-16,-2 2 0 15,1-1 0-15,1-1 0 16,-2 2 0-16,1-1 0 16,-1-1 0-16,1 0 0 15,-1 1 0-15,-2-1 0 0,1 3 0 16,-3 0 0-16,-6 1 0 16,-7 3 0-16,-7 1 0 15,-4 4 0-15,-2 2 0 16,-4 1 0-16,0-3 0 15,3 2 0-15,2-3 0 16,7-3-30-16,6-2-105 16,9 0-128-16,6-1-165 15,12 1-416-15</inkml:trace>
  <inkml:trace contextRef="#ctx0" brushRef="#br0" timeOffset="28361.3">15169 1967 946 0,'-2'1'223'0,"0"-1"-22"15,1 0-38-15,-1 0-50 16,1-1-17-16,-1-1 16 15,2 2-39-15,0-1-21 16,2 0-16-16,-1-2-9 16,1 3-22-16,-1 0-5 15,3-3 0-15,4 0 0 16,4-3 0-16,10-1 0 16,10-1 0-16,10-2 0 15,2-1 0-15,0 2 0 16,-4 1 0-16,-6 2 0 15,-10 0 0-15,-6 4 0 16,-8 1 0-16,-5 1 0 16,-2-2 0-16,-3 4 0 15,0-2 0-15,-3 0 0 0,2 0-1 16,-1 0-1-16,2 0 2 16,0 1-1-16,0-2 1 15,0 1 4-15,2 0-4 16,-1-2 0-16,-1 2 0 15,3 0 0-15,-3 0 0 16,0 0 0-16,-3 0 0 16,3 0 0-16,-1 0 0 15,-1 0 0-15,0 0 0 16,1 2 0-16,-1-2 0 0,2 0 0 16,-1 0 0-1,1 0 0-15,-2 0 0 0,2 0 0 16,-1 0 0-16,-1 0 0 15,-2 0 0-15,-4 1 0 16,-3 1 0-16,-3 2 0 16,-2-2 0-16,1 1 0 15,0-1 0-15,0-1 0 16,-1-2 0-16,-3-1 0 16,-1 1 0-16,-3-1 0 15,4 1 0-15,1 1 0 16,6 1 0-16,2 1 0 15,2-1 0-15,5 1 0 16,0-1 0-16,3-1 0 16,0 1 0-16,0-1 0 0,2 0 0 15,-1 0 0-15,1 0 0 16,2 0 0-16,8 0 0 16,8 2 0-16,8-4 0 15,6 1 0-15,1 0 0 16,-4-1 0-16,-7-1 0 15,-8 2 0-15,-7 0 0 16,-3 1 0-16,-3-2 0 16,0 2 0-16,-1 0 0 15,-1 0 0-15,-1-2 0 16,3 2 0-16,-2 0 0 16,2-1 0-16,0 0 0 0,0 1 0 15,-1 0 0 1,-2 0 0-16,0 0 0 0,0 0 0 15,-2 0 0-15,1 0 0 16,-1 1 0-16,-1-1 0 16,2 1 0-16,-5-1 0 15,-3 2 0-15,-6 2 0 16,-3-1 0-16,-6 4 0 16,-2 1 0-16,0-3 0 15,2 2 0-15,-1-3 0 16,3 0 0-16,2-3 0 15,-1 1 0-15,2-2 0 16,4 0 0-16,2 0 0 16,1 0 0-16,2 0 0 15,4 0 0-15,1 0 0 0,3 0 0 16,1 0 0-16,2-2 0 16,2 2 0-16,1-1 0 15,7-3 0-15,11-2 0 16,11-2 0-16,11-2 0 15,8-2 0-15,1 0 0 16,0 1 0-16,-7 1 0 16,-7 4 0-16,-11 0 0 15,-9 2 0-15,-10 3 0 16,-6 1 0-16,-4 1 0 0,-1-1 0 16,-1 2 0-16,-3-1 0 15,-5 2 0-15,-8 1 0 16,-4-1 0-16,-9 3 0 15,-4 1 0-15,-4 0 0 16,2 0 0-16,2 0 0 16,3 0 0-16,5-3 0 15,7-1 0-15,7-1 0 16,4-1 0-16,4-2 0 16,1 1 0-16,2 0 0 15,0-2 0-15,0 2 0 16,2 0 0-16,1-1 0 15,1 1 0-15,1-2 0 16,-1 1 0-16,2 0 0 16,-1-1 0-16,4-1 0 0,3-1 0 15,3-1-90-15,3 0-202 16,6 2-293-16</inkml:trace>
  <inkml:trace contextRef="#ctx0" brushRef="#br0" timeOffset="29347.32">15335 1825 375 0,'2'-2'608'16,"-2"0"-445"-16,0 0 11 15,0-2-57-15,-2 3-16 16,1-1-11-16,1 0-22 16,0 2-6-16,0 0-14 15,0 0-24-15,0 0-12 16,0 2-9-16,1-2-2 16,-1 1-1-16,2 1 0 15,-1 2 1-15,-1-2-1 16,2 4 5-16,-2-2 2 15,0 2 7-15,0-1 9 16,-2 1-4-16,1-3 4 16,-1 1-11-16,1-2-1 0,-1-2 14 15,2 0 12-15,0-2-13 16,0-1-24-16,0 1 0 16,-1-3 0-16,1 0 0 15,-2-1 0-15,2 0 0 16,0 1 0-16,2 2 0 15,-1 0 0-15,1 3 0 16,2 2 0-16,-1 0 0 16,3 3 0-16,0 2 0 15,-2 0 0-15,-1 1 0 16,-1-4 0-16,-2 1 0 16,-2-2 0-16,1-3 0 0,1 0 0 15,-2-2 0-15,2 2 0 16,-1-1 0-16,1 1 0 15,-2-2 0-15,1-1 0 16,-2 2 0-16,2 0 0 16,-1-1-129-16,-1 2-200 15,3-3-328-15</inkml:trace>
  <inkml:trace contextRef="#ctx0" brushRef="#br0" timeOffset="65428.81">5357 3848 1032 0,'2'0'283'16,"-4"-2"-58"-16,1-1-52 16,-2 1-4-16,1-4-55 15,-1 2-63-15,0 0-51 16,3 1 0-16,0 0 0 15,-4 1 0-15,4 1 0 16,0 1 0-16,0-1 0 16,0 2 0-16,0-1 0 15,0 1 0-15,0 3 0 16,0-2 0-16,0 0 0 16,0 5 0-16,0 4 0 0,0 5 0 15,4 5 0 1,2 6 0-16,0 1 0 0,2 3 0 15,3 0 0-15,0 0 0 16,4-1 0-16,3-5 0 16,-3-5 0-16,6-8 0 15,1-6 0-15,2-6 0 16,0-9 0-16,4-5 0 16,1-4 0-16,-1-4 0 15,-3-3 0-15,-3 2 0 16,-8-3 0-16,-2 1 0 15,-6-1 0-15,-2 0 0 0,-4-1 0 16,2 2 0-16,-4 5 0 16,1 1 0-16,-2 8 0 15,3 4 0-15,-2 3 0 16,2 4 0-16,0 2 0 16,0 0 0-16,2 4 0 15,1 5 0-15,1 6 0 16,1 6 0-16,1 10 0 15,1 7 0-15,-4 2 0 16,-3 4 0-16,3 3 0 16,-6-2 0-16,3-1 0 15,-7-4 0-15,1-4 0 16,-2-4 0-16,-9-3 0 0,-6-2 0 16,-10-4 0-1,-8-4 0-15,0-3 0 0,4-5 0 16,5-6 0-16,10-7-102 15,10-7-393-15,12-5-843 16</inkml:trace>
  <inkml:trace contextRef="#ctx0" brushRef="#br0" timeOffset="65912.92">6176 4361 1118 0,'0'-6'285'16,"0"0"-67"-16,0 0-4 15,0 2-97-15,-4 0-22 16,4 1-95-16,0 2 0 16,0-2 0-16,-3 3 0 0,3-2 0 15,0 2 0-15,0 2 0 16,0-1 0-16,-2 1 0 15,1 4 0-15,1 7 0 16,-2 6 0-16,2 8 0 16,-1 5 0-16,1 1 0 15,1 0 0-15,1-2 0 16,1-6 0-16,0-3 0 16,4-7 0-16,-2-3 0 15,-1-7 0-15,4-2-52 16,5-7-229-16,2-6-128 15,3-7-525-15</inkml:trace>
  <inkml:trace contextRef="#ctx0" brushRef="#br0" timeOffset="66232.5">6130 4037 1234 0,'8'-8'198'16,"-1"2"19"-16,-3 3-96 16,1 3-67-16,-1 4 12 15,2 3-7-15,-1 3-16 16,2 1 9-16,-4 1-49 0,0-1-3 16,-6-2 0-16,3-6 0 15,0-1 0-15,-3-4 0 16,3-1 0-16,-4-4 0 15,1-3 0-15,-2-3 0 16,-1-1 0-16,2-1 0 16,-1 6 0-16,4 2 0 15,-1 3 0-15,7 5-328 16,7 6-206-16</inkml:trace>
  <inkml:trace contextRef="#ctx0" brushRef="#br0" timeOffset="66877.85">7228 3505 1259 0,'0'-21'219'16,"-2"3"-16"-1,-3 1-18-15,0 5-55 0,2 5-79 16,0 4-51-16,0 6 0 16,-3 11 0-16,-7 17 0 15,-5 20 0-15,-6 25 0 16,-3 17 0-16,2 16 0 16,13 6 0-16,7-2 0 15,13-5 0-15,16-9 0 16,10-13 0-16,6-12 0 15,6-10 0-15,-2-13 0 16,-7-8 0-16,-5-13 0 16,-10-8 0-16,-9-8 0 15,-2-7 0-15,-5-5 0 16,-5 0 0-16,1-6 0 0,1-5-229 16,3-5-423-16</inkml:trace>
  <inkml:trace contextRef="#ctx0" brushRef="#br0" timeOffset="67947.64">7877 3995 914 0,'0'-3'241'0,"0"-3"7"16,-2-2-70-16,-1-6-26 16,-1 2 17-16,3-6-39 15,-1 2-115-15,1-1-15 16,1 5 0-16,-2 2 0 15,2 1 0-15,0 3 0 0,0 5 0 16,0 0 0-16,2 1 0 16,-2 0 0-16,1 1 0 15,1 2 0-15,2 7 0 16,2 7 0-16,0 9 0 16,5 11 0-16,0 9 0 15,0 4 0-15,-2-3 0 16,3-6 0-16,-2-7 0 15,1-9 0-15,-1-10 0 16,-1-6 0-16,-1-5 0 16,2-7 0-16,0-8 0 15,4-6 0-15,5-6 0 16,3-9 0-16,-2-2 0 16,1-2 0-16,-5-1 0 0,1 2 0 15,-8 0 0-15,-1 9 0 16,-3 6 0-16,-5 8 0 15,3 5 0-15,-3 7 0 16,0 1 0-16,0 4 0 16,0 6 0-16,6 5 0 15,-1 10 0-15,3 5 0 16,0 5 0-16,-1-1 0 16,1-3 0-16,2-6 0 15,1-6 0-15,-2-6 0 16,2-8 0-16,-3-3 0 15,4-7 0-15,1-5 0 16,-1-5 0-16,6-7 0 0,-3-5 0 16,0-4 0-16,-3-4 0 15,0-1 0-15,-5-1 0 16,-5 2 0-16,-4 5 0 16,-5 3 0-16,-5 5 0 15,0 4 0-15,-6 3 0 16,-1 1 0-16,-2 5 0 15,0 2 0-15,0 3 0 16,5 2-103-16,-2 1-322 16,7 0-549-16</inkml:trace>
  <inkml:trace contextRef="#ctx0" brushRef="#br0" timeOffset="68459.92">7917 3577 587 0,'-19'7'336'0,"1"-2"-128"15,0-2 15-15,5-1-58 16,1-2-58-16,6 0-19 15,1 1-3-15,4-1-33 16,-1 0-5-16,4 0-10 16,-2 0-4-16,1 0 11 15,2-1-9-15,-1-4-35 16,13-2 0-16,13-2 0 0,18-5 0 16,22-2 0-1,15 1 0-15,8 3 0 0,-3 2 0 16,-13 4 0-16,-20 2-10 15,-18 1-25-15,-19 5-2 16,-9-1 1-16,-12 3-24 16,0 3-103-16,-8 3-179 15</inkml:trace>
  <inkml:trace contextRef="#ctx0" brushRef="#br0" timeOffset="69110.89">8987 4140 743 0,'6'-4'417'0,"-1"-1"-131"15,-5 3-105-15,0 0-73 16,-2 1-26-16,-1 2-33 16,0 2-11-16,0-2-1 15,0 2-20-15,-2-3-3 16,-2 0 19-16,0 0 9 16,1-3-42-16,0 1 0 15,-3-3 0-15,6-2 0 0,1 2 0 16,1-2 0-1,1 2 0-15,1 0 0 0,1 2 0 16,-2 2 0-16,3-1 0 16,4 5 0-16,-1 1 0 15,0 3 0-15,0 3 0 16,-1 3 0-16,-4 2 0 16,-1 1 0-16,-3-2 0 15,-1-3 0-15,-1-4 0 16,-1-3 0-16,-3-4 0 15,0-2 0-15,0-4 0 16,-1-1 0-16,0-3 0 16,2-1 0-16,2 0 0 15,6 2 0-15,3-1-26 16,9 1-416-16,10 4-335 0</inkml:trace>
  <inkml:trace contextRef="#ctx0" brushRef="#br0" timeOffset="70099.48">9211 3852 975 0,'-9'-2'203'0,"-1"2"80"15,1-1-109-15,1-2 14 16,3-1-41-16,1-1-70 0,2-1-77 15,2 0 0-15,0-1 0 16,2 3 0-16,-1 1 0 16,2 2 0-16,5 2 0 15,10 5 0-15,3 2 0 16,15 6 0-16,7 4 0 16,0 7 0-16,-1 6 0 15,-6 9 0-15,-10 7 0 16,-7 7 0-16,-13 6 0 15,-8 3 0-15,-7-6 0 0,-6-5 0 16,-3-7 0-16,2-13 0 16,5-14 0-16,4-8 0 15,4-12 0-15,3-10 0 16,3-9 0-16,3-9 0 16,6-8 0-16,9-4 0 15,1-5 0-15,5-2 0 16,1-1 0-16,-1 0 0 15,2 0 0-15,-1 6 0 16,-1 5 0-16,1 7 0 16,-4 3 0-16,-3 5 0 15,-5 3 0-15,-1 3 0 16,-6-1 0-16,-1 6 0 0,-4 2 0 16,-4 6 0-1,0 1 0-15,-1 2 0 0,-1 5 0 16,-4 4 0-16,-2 7 0 15,-3 7 0-15,-3 8 0 16,-2 8 0-16,7 6 0 16,3 5 0-16,4 2 0 15,5 0 0-15,3-4 0 16,2-2 0-16,7-6 0 16,-2-5 0-16,2-6 0 15,0-6 0-15,-2-4 0 16,-2-7 0-16,-5-2 0 15,1-5 0-15,-2-2 0 16,-4-1 0-16,-1-1 0 0,0-1 0 16,0 1 0-16,0 0 0 15,0 1 0-15,2-2-568 16</inkml:trace>
  <inkml:trace contextRef="#ctx0" brushRef="#br0" timeOffset="70476.67">10072 4246 1075 0,'-3'0'355'16,"0"3"-130"-16,-2-3 9 16,4-3-129-16,2 3-52 15,-1 0-53-15,3 0 0 16,2 0 0-16,7 0 0 16,7-3 0-16,12 2 0 15,5-2 0-15,5 1 0 16,-3 1 0-16,-7 2 0 15,-5 1 0-15,-10-1 0 0,-5 1 0 16,-5-1 0-16,-5 0 0 16,-2-1 0-16,-5 2 0 15,0-2-219-15,-5 0-400 16</inkml:trace>
  <inkml:trace contextRef="#ctx0" brushRef="#br0" timeOffset="70992.77">9217 3434 942 0,'-17'0'171'16,"6"-4"82"-1,0 1-93-15,8 0 0 0,0 2-39 16,3-1-52-16,0 1-30 16,3 1-6-16,5-1-2 15,12-2 10-15,16-1-14 16,13-2-27-16,14 1 0 15,4 0 0-15,-4 4 0 16,-11 1 0-16,-15 0 0 16,-10 3 0-16,-13-1 0 15,-8-1 0-15,-5 4-48 16,-1 0-43-16,-3 1-121 16,-1 3-178-16</inkml:trace>
  <inkml:trace contextRef="#ctx0" brushRef="#br0" timeOffset="71640.03">11016 3753 898 0,'-9'-11'375'16,"3"-3"-94"-16,-3-2-85 15,2-2-4-15,-2-1-87 16,4 0-105-16,1 1 0 16,1 1 0-16,0 5 0 15,1 4 0-15,2 5 0 16,0 3 0-16,0 3 0 16,0 7 0-16,2 11 0 15,1 10 0-15,1 13 0 16,4 11 0-16,5 0 0 15,1 1 0-15,0-2 0 16,0-5 0-16,1-5 0 0,-3-4 0 16,-3-8 0-1,1-6 0-15,-5-6 0 0,-1-6 0 16,-2-8 0-16,-1-3 0 16,1-3-72-16,-4-3-259 15,1-3-439-15</inkml:trace>
  <inkml:trace contextRef="#ctx0" brushRef="#br0" timeOffset="71908.75">10835 3941 1126 0,'-13'-4'325'0,"6"-1"-116"16,1 0-59-16,1 1-89 15,5 2-50-15,6 2-3 16,15-2-8-16,18 0 9 16,16-2-3-16,12 0 6 15,6-2-6-15,-7-1-1 16,-12 6-4-16,-18-1-1 16,-13 1-33-16,-12 2-116 15,-4 2-8-15,-5 4-131 16,-2-1-357-16</inkml:trace>
  <inkml:trace contextRef="#ctx0" brushRef="#br0" timeOffset="72491.03">11662 3659 1287 0,'4'-20'257'16,"1"-3"73"-16,-5 1-157 16,-3-1-173-16,3 8 0 15,0 2 0-15,0 6 0 16,-2 5 0-16,2 3 0 0,0 1 0 16,0 7 0-1,5 9 0-15,0 10 0 0,5 14 0 16,3 9 0-16,1 9 0 15,-1-1 0-15,-2 1 0 16,-2-5 0-16,-4-3 0 16,-3-9 0-16,-1-5 0 15,-2-13 0-15,1-9 0 16,0-9 0-16,0-4 0 16,0-6 0-16,-2-4 0 15,2-4 0-15,0-4 0 16,0-10 0-16,3-3 0 15,2-4 0-15,7-2 0 16,4 2 0-16,4 1 0 0,8 5 0 16,5 5 0-16,0 6 0 15,1 6 0-15,-1 5 0 16,-3 7 0-16,-5 5 0 16,2 8 0-16,-6 4 0 15,-6 7 0-15,-3 5 0 16,-9 1 0-16,-9 7 0 15,-8-2 0-15,-5-3 0 16,-11-5 0-16,-6-6 0 16,-5-10 0-16,0-7 0 15,-2-7 0-15,6-3 0 16,4-7 0-16,8-1-221 16,8-6-402-16</inkml:trace>
  <inkml:trace contextRef="#ctx0" brushRef="#br0" timeOffset="72927.06">12420 3303 1329 0,'0'-8'221'0,"2"1"8"16,-2 3-104-16,1 1-95 15,11 7-15-15,6 7 80 16,15 9-92-16,7 12-3 15,8 14 0-15,-1 13 0 16,-5 14 0-16,-7 10 0 16,-6 6 0-16,-9 1 0 15,-11-2 0-15,-8-6 0 16,-7-10 0-16,-4-10 0 16,-5-8 0-16,1-16 0 15,1-11 0-15,6-12 0 0,-1-7 0 16,5-8 0-16,0-4 0 15,0 1-302-15,0-4-477 16</inkml:trace>
  <inkml:trace contextRef="#ctx0" brushRef="#br0" timeOffset="73918.98">14000 3281 1091 0,'-2'-5'261'0,"-2"-2"-21"15,0 0-52-15,-2 0 6 16,-2 0-121-16,3 0-73 16,0 1 0-16,2 1 0 15,0 2 0-15,3 0 0 16,0 2 0-16,1 2 0 15,1 0 0-15,-1-1 0 16,1 2 0-16,2 2 0 16,2 3 0-16,8 6 0 15,11 5 0-15,12 8 0 16,11 2 0-16,4 3 0 16,0 0 0-16,-1 1 0 15,-6-3 0-15,-11 0 0 0,-4-6 0 16,-8-5 0-16,-8-7 0 15,-5-3 0-15,-5-6 0 16,-2-2 0-16,-1-1 0 16,1 0 0-16,-2 1 0 15,0-1 0-15,-2 1 0 16,1 0 0-16,-1 1 0 16,1 1 0-16,-4 7 0 15,-2 7 0-15,-4 6 0 16,-5 10 0-16,-6 7 0 15,-5 1 0-15,-3 2 0 16,0-3 0-16,-1-4 0 0,2-4 0 16,6-7 0-16,3-5 0 15,7-8 0-15,5-4 0 16,4-4 0-16,2-3 0 16,2 0 0-16,-1-1 0 15,2-4 0-15,1 1 0 16,-1 3 0-16,2-1-257 15,5 5-367-15</inkml:trace>
  <inkml:trace contextRef="#ctx0" brushRef="#br0" timeOffset="74276.92">14068 4285 718 0,'-4'6'567'0,"-3"-2"-414"16,1-1 48-16,1-2-81 15,2-1-20-15,3 0-28 16,0 0-33-16,8-1 3 15,11-2-7-15,17-4-35 0,19-4 0 16,15-3 0-16,12-3 0 16,1-2 0-16,-9 3 0 15,-15 1 0-15,-15 4 0 16,-16 4 0-16,-13 3 0 16,-9 3 0-16,-6 1 0 15,-5 2 0-15,-5 4-235 16,0 0-346-16</inkml:trace>
  <inkml:trace contextRef="#ctx0" brushRef="#br0" timeOffset="74952.77">15564 3334 985 0,'7'-9'358'0,"-6"0"-65"16,-1-4-53-16,-3-1-69 16,-1 3-171-16,1 2 0 0,0 2 0 15,2 1 0 1,-2 5 0-16,1 0 0 16,2 2 0-16,-1 0 0 0,1 1 0 15,1-1 0-15,2 8 0 16,2 4 0-16,3 7 0 15,3 10 0-15,-1 8 0 16,4 7 0 0,-5 8 0-16,-3 7 0 0,-2 5 0 15,1 2 0-15,-1-5 0 16,0-7 0-16,1-13 0 16,0-12 0-16,-1-12 0 15,-1-9 0-15,-1-7 0 16,-2-2 0-16,-2 0 0 15,2-1 0-15,0 1 0 0,-3-1 0 16,-1-2-252-16,1-2-156 16,-7 0-427-16</inkml:trace>
  <inkml:trace contextRef="#ctx0" brushRef="#br0" timeOffset="75306.92">15550 3323 441 0,'2'-16'455'16,"-1"4"-212"-1,2 1 13-15,-1 1-65 0,-1 2-30 16,1 3 3-16,-2 0-56 15,0 3-80-15,-2 2-28 16,1 0 0-16,-2 0 0 16,1 0 0-16,1 1 0 15,-4 0 0-15,-4 5 0 16,-10 3 0-16,-7 2 0 16,-8 5 0-16,-3 0 0 15,-3-2 0-15,7-1 0 16,7-2 0-16,5-3 0 15,5 0-213-15,4 1-151 16,0 2-343-16</inkml:trace>
  <inkml:trace contextRef="#ctx0" brushRef="#br0" timeOffset="75792.87">15513 3973 579 0,'-14'8'455'0,"4"-3"-304"16,-1 1 42-16,1 0-84 15,1-1-27-15,1 1-19 16,1-1-23-16,3-1-5 15,1 1-4-15,1-1-1 0,2-2 8 16,2-2 14-16,2 0-5 16,9-2 36-16,13 0-46 15,16 0-15-15,16 0-22 16,12-1 0-16,6-1 0 16,-6 1 0-16,-12-2 0 15,-16 2 0-15,-16 0 0 16,-14 2 0-16,-9 1-104 15,-12 3-357-15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1:44.7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21540 9213 51 0,'0'0'22'15,"0"0"0"1,0 0-1-16,0 0 0 0,0 0 1 16,0 0 6-16,0 0-1 15,-76 63 4-15,70-57 0 16,0-1 9-16,2-3 3 15,2-1-10-15,1-1-4 16,1 0 8-16,0 0 10 16,0 0 9-16,13-19-25 15,23-18-14-15,30-20-12 16,38-20 16-16,35-12 15 16,22-9-32-16,26-7 3 0,14-8-7 15,18-6 2-15,17-3 6 16,-2 1 12-1,-10 13-15-15,-21 16-5 16,-36 20-7-16,-31 23 7 0,-38 16 2 16,-32 13 1-16,-27 10-3 15,-20 7 0-15,-13 2 0 16,-4 1-5-16,-2 0 2 16,0 0 3-16,0 0-3 15,-3 0-57-15,-20 11-100 16,-20 10 28-16,-26 5-7 15,-23 4-19-15</inkml:trace>
  <inkml:trace contextRef="#ctx0" brushRef="#br0" timeOffset="740.03">21679 8711 56 0,'0'0'31'15,"0"0"16"-15,0 0 6 16,0 0 16-16,0 0 59 16,0 0 74-16,-18-33 111 15,17 33 76-15,1 0-154 16,0 0-108-16,0 0-116 15,-2 1-11-15,-2 18-73 16,-2 10 73-16,-5 11 17 16,-4 5 90-16,0 4-79 15,-3 1 35-15,-2-1 6 16,-1 2-28-16,-3-2 46 0,-3-2-64 16,-1-5 1-16,2-5-24 15,4-8 0-15,4-7 0 16,7-6 0-16,6-9 0 15,2-4 0-15,3-3 0 16,0 0 0-16,0 0 0 16,0 0 0-16,0 0 0 15,1 0 0-15,18 0 0 16,17 0 0-16,22 0 0 16,18 0 0-16,10 0 0 0,3 0 0 15,-5 0 0 1,-13 0 0-16,-12 0 0 15,-14 0 0-15,-12 0 0 16,-7 0 0-16,-11 2 0 0,-8 1 0 16,-2-3 0-16,-4 0 0 15,-1 0 0-15,0 0 0 16,0 0 0-16,0 0 0 16,0 0 0-16,0 0 0 15,-3 0 0-15,-10 0-519 16,-11 0-652-16,-9 0 830 15</inkml:trace>
  <inkml:trace contextRef="#ctx0" brushRef="#br0" timeOffset="51782.35">22665 4120 91 0,'0'0'47'16,"0"0"16"-16,0 0 19 15,0 0 42-15,0 0 36 0,0 0 21 16,0 0 62-16,0 0-20 16,0-25-48-16,0 25-122 15,8 0-53-15,17 7-26 16,18 5 26-16,16 4 69 16,10 0-42-16,5 2 11 15,-1-4 45-15,0-3-27 16,-8-4 47-16,-8-4-57 15,-10-3 92-15,-10 0-67 16,-6-6-71-16,-2-12 0 16,0-7 0-16,1-7 0 15,-3-1 0-15,-2-6 0 16,-1 0 0-16,-3 1 0 16,2 6 0-16,-3 5 0 15,2 9 0-15,6 8 0 0,12 8 0 16,9 2 0-16,9 6 0 15,1 15 0-15,-7 3 0 16,-9 3 0-16,-4-4 0 16,-5-5 0-16,-8-6 0 15,-6-9 0-15,0-3 0 16,-2 0 0-16,4-15 0 16,5-6 0-16,-2-4 0 15,-4 6 0-15,-5 6 0 16,-6 4 0-16,-6 6 0 15,2 1 0-15,3 2 0 16,6 0 0-16,12 0 0 0,4 6-1294 16,-3 2 754-16</inkml:trace>
  <inkml:trace contextRef="#ctx0" brushRef="#br0" timeOffset="53014.62">16123 7797 104 0,'0'0'49'0,"0"0"32"15,0 0 23-15,0 0 72 16,-61-78 95-16,52 69 54 16,6 3 44-16,3 5-102 15,0 1-118-15,0 0-149 0,0 0 0 16,1 8-63-16,16 8 63 16,4 4 23-16,4 1-6 15,3 0-5-15,4 3 23 16,4-1-24-16,4 0 12 15,2-3-23-15,-2-6 12 16,-2-6 5-16,-6-8-5 16,-6 0 11-16,-1-24 7 15,-3-6-30-15,-1-6 0 16,-3 2 0-16,-5 4 0 16,1 7 0-16,2 9 0 15,7 7 0-15,6 7 0 16,6 0 0-16,3 3 0 15,-2 10 0-15,0 0 0 0,-3-1 0 16,3-4 0-16,1-6 0 16,0-2 0-16,-3 0 0 15,-4 0 0-15,-4-12 0 16,-7-2 0-16,-4 1 0 16,-6 2 0-16,-3 3 0 15,-3 2 0-15,2 5 0 16,5 1 0-16,6 0-59 15,7 8-1173-15,-1 9 709 16,-5 5 290-16</inkml:trace>
  <inkml:trace contextRef="#ctx0" brushRef="#br0" timeOffset="54946.82">14285 10267 68 0,'0'0'34'0,"0"0"2"15,0 0 24-15,0 0-9 16,0 0-28-16,78-71-10 16,-35 67-3-16,3 4 1 0,0 9 2 15,-4 16-7-15,-6 6-4 16,-8 6 5-16,-10 4-2 15,-13 2 0-15,-5-6 1 16,-11-5 8-16,-17-10 13 16,-9-11 19-16,-4-11 35 15,-4-2-26-15,-2-27 5 16,5-10-31-16,7-8-11 16,16-5-12-16,16-1 23 15,3 3-22-15,22 7-4 16,13 7-3-16,7 6 2 15,5 10-12-15,-2 10 8 16,1 10-6-16,-5 2 5 0,-5 23-2 16,-5 7 3-1,-6 7-1-15,-13 0-2 0,-9 1 0 16,-3-6 5-16,-9-9 0 16,-16-8 13-16,-5-8-8 15,-7-9 23-15,-2 0 15 16,0-13 23-16,6-15 37 15,11 0-2-15,10-1-55 16,12 2-46-16,0 3-21 16,13 6-21-16,13 7-54 0,0 9-22 15,2 2-67 1,-2 13-62-16,-6 8 73 0,-10 2 31 16</inkml:trace>
  <inkml:trace contextRef="#ctx0" brushRef="#br0" timeOffset="56046.08">14464 10410 67 0,'0'0'30'0,"0"0"8"16,0 0 8-16,0 0-13 15,0 0-10-15,0 0-6 0,87-43-10 16,-71 63 0-16,-6 5 1 16,-1 6 2-16,-9 5-2 15,0 0-1-15,-10 0 8 16,-15-9 1-16,-4-8-2 16,-5-13 4-16,1-6 53 15,-1-6 7-15,-1-19 10 16,3-9 0-16,5-10-42 15,10-4-36-15,10-8 12 16,7 5-13-16,10 2-9 16,21 9-6-16,11 8 0 15,9 7 6-15,3 14-8 16,-3 11 5-16,-2 0-20 16,-7 21 15-16,-8 11 1 0,-7 6-4 15,-13 7 11-15,-14 7-5 16,-4 4 5-16,-24-3 18 15,-11-13-15-15,-6-11 7 16,-4-16 27-16,0-13 19 16,-2 0 63-16,0-23 11 15,8-11 12-15,7-10-34 16,11-5-82-16,14 1 57 16,11 4-83-16,11 7-5 15,25 6 5-15,16 9-10 16,7 5-6-16,4 11 5 0,-3 6-20 15,-9 2-5 1,-8 21-52-16,-13 8-53 0,-15 9-36 16,-12 5 81-16,-3 4 88 15,-24-3-1-15,-18-7 18 16,-7-12-1-16,-8-12 1 16,-1-15 4-16,1 0 109 15,5-27 28-15,10-11-11 16,11-5-18-16,13-2-48 15,14 3-30-15,4 4-43 16,19 9-22-16,17 10-4 16,7 8-16-16,8 8 26 15,-5 3-10-15,-6 5-29 0,-7 17-4 16,-9 4-7-16,-11 6-19 16,-11 4 30-16,-2-4 39 15,-12-3 16-15,-18-11 25 16,-6-11-21-16,-5-7 38 15,-1-5 43-15,4-15 30 16,10-4-34-16,7-4-66 16,14 6 48-16,7 3-41 15,4 2-22-15,26 5-32 16,7 8-31-16,5 4-67 16,-6 0-68-16,-9 14 2 15,-11 12 92-15,-10 3 35 16,-6 4-1-16,0-2 51 15,-16-6 10-15,-8-7 9 0,-6-9 4 16,-3-9-2-16,-3-4 13 16,0-19 24-16,7-6-17 15,8-1 39-15,10-2 0 16,10 3-29-16,1 3-32 16,19 3-29-16,14 5 26 15,7 7-3-15,-1 9-20 16,-4 2 21-16,-6 1 2 15,-5 16-15-15,-7 5-28 16,-6 4-87-16,-6-3-25 16,-5 2 52-16,0-3 8 15,-19-10 18-15</inkml:trace>
  <inkml:trace contextRef="#ctx0" brushRef="#br1" timeOffset="64602.66">8060 14506 5 0,'0'0'61'15,"0"0"-16"-15,0 0 20 16,0 0-8-16,0 0 12 15,0 0 11-15,0 0 20 16,-34 0 2-16,34 0-40 16,0 0 9-16,0 0-48 15,0 0 16-15,0 0 14 16,0 0-43-16,8 0-10 16,15 0 10-16,7 0 24 15,5 0 22-15,-4 0-45 16,-3 7 12-16,-5 5-5 15,-1 3-14-15,-1 0-4 0,-4 5 4 16,-1 1 12 0,-6 2 0-16,-5 5-16 0,-5 3 21 15,0 5 13-15,-6 1-26 16,-15 3 0-16,0-6 10 16,2-9-4-16,8-11 13 15,5-9-27-15,6-5 23 16,0 0 53-16,0-6 272 15,0-11-121-15,0-6-204 16,11-2-23-16,4-3-17 0,7-5 5 16,3-3 12-1,4-2 0-15,2-2 0 16,-1 3 0-16,-3 6-6 16,-6 6 12-16,-5 7 0 15,-5 3 5-15,-3 4-11 0,-3 1 29 16,-1 4-23-16,-2 2 0 15,-2 3 23-15,0 1-18 16,0 0 24-16,0 0-29 16,0 0-6-16,-3 0 0 15,-10 5-35-15,-4 11 35 16,-1 4 6-16,5 4 0 16,2 3-12-16,7-2-12 15,1 2 18-15,3-2 0 16,0 2 0-16,3-1 0 0,12-2-5 15,0-2 10-15,1-1-10 16,1-5 5-16,-3-2 0 16,-2-4 11-16,-3-6-11 15,-4-1 0-15,-4-3 12 16,-1 0-12-16,0 1 0 16,0 1-219-16,0 3-551 15,-10 2 129-15,2 6 332 16</inkml:trace>
  <inkml:trace contextRef="#ctx0" brushRef="#br1" timeOffset="65066.98">8763 14798 97 0,'0'0'75'16,"0"0"25"-16,0 0 42 16,0 0 79-16,0 0 89 15,0 0 171-15,-12-50 6 16,11 49-353-16,1 0-134 15,0 1 0-15,0 0 0 16,0 0 0-16,0 0 0 16,0 0 0-16,0 10 0 0,0 11 0 15,3 9 0-15,3 3 0 16,1 3 0-16,-1-1 0 16,3-1 0-16,2-4 0 15,-1-5 0-15,2-4 0 16,-4-5 0-16,-3-5 0 15,-3-4 0-15,-2-5 0 16,0-2 0-16,0 0 0 16,0 0 0-16,0-12 0 15,9-12 0-15,6-8-557 16,3-1-571-16,-5-2 846 0</inkml:trace>
  <inkml:trace contextRef="#ctx0" brushRef="#br1" timeOffset="65539.59">9314 14452 26 0,'0'0'41'0,"0"0"8"15,0 0 13-15,0 0 7 16,0 0 27-16,0 0 69 16,-5-77 97-16,2 67 178 15,0 4-11-15,3 5-86 16,0 1-278-16,0 0-65 15,0 0 0-15,0 11 0 16,0 11 0-16,0 8 0 16,0 4 0-16,5 6 0 15,1-1 0-15,3 2 0 16,-2 0 0-16,2-5 0 0,-3 0 0 16,-2-8 0-16,-1-5 0 15,-1-5 0-15,-2-9 0 16,0-2 0-16,0-4 0 15,0-3 0-15,0 0 0 16,1 0-24-16,1 0-867 16,-2-3 163-16,0-7 445 15</inkml:trace>
  <inkml:trace contextRef="#ctx0" brushRef="#br1" timeOffset="65793.12">9139 14639 82 0,'0'0'43'15,"0"0"23"-15,0 0-21 16,0 0-34-16,0 0-8 16,0 0-1-16,78 0 33 15,-15-3-14-15,1-6-10 16,-3 1-3-16,-4 0-6 15,-11 2 3-15,-14 2-1 16,-10 1-4-16,-8 3-7 0,-6 0-50 16,-5 0-39-16,-3 0-3 15</inkml:trace>
  <inkml:trace contextRef="#ctx0" brushRef="#br1" timeOffset="66593.98">9991 14431 96 0,'0'0'79'16,"0"0"45"-16,0 0 71 16,-6-78 46-16,14 65 108 15,8 1-28-15,5 6-127 16,0 6-115-16,7 0 18 15,2 5-80-15,1 12 40 16,-1 5-22-16,0 8 0 16,-6 4-6-16,-5 4-24 15,-7 4 30-15,-9 0 6 16,-3 1-23-16,-1-2-18 0,-17-6 0 16,3-8 0-16,3-10 0 15,5-11 0-15,4-4 0 16,3-2 0-16,0-7 0 15,0-15 0-15,11-9 0 16,7-5 0-16,5-2 0 16,3 0 0-16,-2 2 0 15,-1 0 0-15,-2 5 0 16,-2 3 0-16,-7 2 0 16,2 5 0-16,-3 5 0 15,-5 0 0-15,-1 6 0 16,-2 4 0-16,-3 2 0 15,0 4 0-15,0 0 0 0,0 0 0 16,-6 10 0 0,-6 10 0-16,-4 10 0 0,3 7 0 15,2 2 0-15,3 2 0 16,5 1 0-16,3-6 0 16,0-3 0-16,6-8 0 15,12-4 0-15,2-4 0 16,-1-2 0-16,0-4 0 15,-5-2 0-15,-5-2 0 16,-2-5 0-16,-6-2 0 0,2 0 0 16,2 0 0-16,4 0 0 15,0-4 0-15,-3 1 0 16,-5 3 0-16,-1 0 0 16,0 0-720-16,0 10-285 15,-1-2 770-15</inkml:trace>
  <inkml:trace contextRef="#ctx0" brushRef="#br1" timeOffset="66988.6">10680 14691 87 0,'0'0'87'0,"0"0"16"16,0 0 1-16,0 0 26 16,100-27 3-16,-71 27-13 15,-4 6-5-15,-5 11-26 16,-7 3-27-16,-10 4 1 16,-3 6 8-16,-12 4 33 15,-18 4-19-15,-7 0 9 16,6-9-18-16,9-8-33 15,11-11 13-15,9-8-39 16,2-2 50-16,0 0 209 16,6 0-211-16,15-4-65 15,7-6 0-15,7-1 0 16,-2-2 0-16,-2 2 0 0,-1 1 0 16,-5 0-414-16,-6 5-201 15,-7 2 155-15,-10 1 165 16,-2 2 130-16</inkml:trace>
  <inkml:trace contextRef="#ctx0" brushRef="#br1" timeOffset="67491.81">11440 14513 81 0,'0'0'72'0,"0"0"23"0,0 0 5 16,0 0 46-16,0 0-9 16,0 0-7-16,-6 0-109 15,12 0-21-15,25 2 0 16,17-2 53-16,10 0 61 15,8-3 83-15,-5-11 5 16,-6 2 5-16,-13 1-39 16,-15 5-65-16,-17 5-5 15,-10 1-86-15,0 0-6 16,0 0-12-16,-18 0-17 16,-4 5 23-16,-2 4 0 15,4-4-374-15,9-2-313 16,6-3 177-16,5 0 285 0</inkml:trace>
  <inkml:trace contextRef="#ctx0" brushRef="#br1" timeOffset="68259.85">12301 14245 85 0,'0'0'56'0,"0"0"36"15,0 0-24 1,0 0-45-16,104-9-9 0,-50 3 3 16,1 1 6-16,-3-2 24 15,-8-2 29-15,-7 1-4 16,-15 2 15-16,-7 0-55 15,-7 4-17-15,-8 2-15 16,0 0-43-16,-10 0-118 16,-15 13 65-16,-9 0 74 15,-5-1-3-15,-1-1 19 16,3-3 6-16,1-4 2 16,6 0 2-16,6-4 11 15,4 0 44-15,6 0 85 16,3 0 42-16,-2 0 10 15,10 0 54-15,-2 0-29 16,4 0-13-16,-2 0-152 16,-3 4-50-16,-3 13-6 0,0 7 34 15,0 4-23-15,6 4 0 16,0 0 12-16,3 0-17 16,0-2-6-16,0-4 0 15,0-6 0-15,3-5 0 16,0-8-6-16,5-6-11 15,1-1 17-15,8 0 12 16,4-10 91-16,5-5-91 0,2-1 17 16,-1 3-12-1,0 2-17-15,-5 4 0 0,2 3 23 16,-3 3 0-16,4 1-17 16,-1 0-6-16,0 2 0 15,-6 11-12-15,-2 2-5 16,-5 5 0-16,-10 6 11 15,-1 5 6-15,-9 5-6 16,-21 4 18-16,-6-3-12 16,-8-8 0-16,10-9-35 15,4-9 23-15,10-8 12 16,7-3 12-16,5 0 40 16,5-10-29-16,2-1 24 15,1 0-29-15,0 3-18 16,3-1-65-16,12 3-318 0,9 0-330 15,1-2 220-15,2-4 249 16</inkml:trace>
  <inkml:trace contextRef="#ctx0" brushRef="#br1" timeOffset="68724.13">13378 14382 3 0,'0'0'119'15,"0"0"-36"-15,0 0 44 0,0 0 32 16,0 0 47-16,0 0-4 15,-17 0-58 1,28 0-94-16,13 0-33 16,9-6 23-16,7 0 6 0,6 0-32 15,2-1-10-15,-4 1-4 16,-8 6-246-16,-15 0-166 16,-16 14 141-16,-5 8 135 15,-23 7 3-15</inkml:trace>
  <inkml:trace contextRef="#ctx0" brushRef="#br1" timeOffset="68929.14">13419 14576 52 0,'0'0'58'0,"0"0"18"0,0 0 28 16,0 0 35-16,0 0 22 16,0 0-36-16,80-1 9 15,-34-3-45-15,-3 2 24 16,-5-1-32-16,-10 2 21 15,-7 0 7-15,-9 0-16 16,-5-1-34-16,-3 0-9 16,-2 2-50-16,-2 0-426 15,3 0-263-15,-1 0 394 16</inkml:trace>
  <inkml:trace contextRef="#ctx0" brushRef="#br1" timeOffset="69384.88">14409 14195 135 0,'0'0'106'15,"0"0"88"-15,0 0 119 16,0 0 140-16,0 0-60 15,0 0-126-15,-66-39-123 16,39 39-102-16,-1 10-42 16,1 10 0-16,2 5 0 15,5 5 0-15,4 4 0 16,7 2 0-16,3 3 0 0,6-3 0 16,0-1 0-16,0-4 0 15,15-4 0-15,6-4 0 16,1-6 0-16,5-6 0 15,1-5 0-15,4-6 0 16,1 0 0-16,0-15 0 16,-2-10 0-16,0-7 0 15,-4-5 0-15,-6-6 0 16,-5-1 0-16,-9 1 0 16,-5 7 0-16,-2 5 0 15,0 9 0-15,-6 7 0 16,-15 6 0-16,-12 9 0 0,-11 0-684 15,-13 3-287 1,-13 8 687-16</inkml:trace>
  <inkml:trace contextRef="#ctx0" brushRef="#br1" timeOffset="73757.2">7538 13994 38 0,'0'0'43'0,"0"0"6"0,0 0 12 15,0 0 13-15,-22-85 25 16,19 74 85-16,0 5 35 16,0 3 78-16,1 3-103 15,1 0-52-15,-1 0-63 16,2 0-19-16,0 0 107 16,0 0 5-16,0 0-3 15,0 0-169-15,0 0 0 16,0 0 0-16,0 14 0 15,0 9 0-15,0 11 0 16,0 7 0-16,-1 3 0 16,-3 2 0-16,2-1 0 0,2-2 0 15,0-1 0-15,0 0 0 16,13 0 0 0,1 6 0-16,-1 3 0 0,-5 4 0 15,-4 2 0-15,-2 5 0 16,-2-3 0-16,0-4 0 15,0-6 0-15,0-1 0 16,1-3 0-16,4 4 0 16,5 0 0-16,-2 1 0 15,-1-1 0-15,-2 1 0 16,-4-4 0-16,-1 0 0 16,0-5 0-16,0-4 0 15,3-6 0-15,3-4 0 16,0-3 0-16,0-5 0 0,2 1 0 15,-2-1 0-15,-1-1 0 16,-2-1 0-16,-1 0 0 16,-1 0 0-16,-1-3 0 15,0-1 0-15,0-2 0 16,0 0 0-16,0 2 0 16,0 1 0-16,0-1 0 15,0-1 0-15,0 0 0 16,0-5 0-16,0-1 0 15,0-3 0-15,0 2 0 16,0 0 0-16,0 1 0 16,0 1 0-16,0 3 0 15,0 0 0-15,0-2 0 16,0-3 0-16,0-2 0 0,0-3 0 16,0 0 0-16,0 0 0 15,0 0 0-15,0 0 0 16,0 0 0-16,0 0 0 15,0 0 0-15,2 0 0 16,8 0 0-16,7 0 0 16,5 0 0-16,8-6 0 15,7-4 0-15,2 1 0 16,3 1 0-16,2 1 0 16,0 3 0-16,2 0 0 0,-1 1 0 15,2 1 0-15,4 0 0 16,6-5 0-1,7-2 0-15,5-2 0 16,2-1 0-16,-2 2 0 16,-6 2 0-16,-8 4 0 0,-10 1 0 15,-5 1 0 1,-4 1 0-16,1 0 0 0,3-2 0 16,11-3 0-16,10-1 0 15,9-1 0-15,5-2 0 16,-2 3 0-16,-4 1 0 15,-7 2 0-15,0 2 0 16,0-2 0-16,1 0 0 16,3 0 0-16,0-2 0 15,6-1 0-15,1 1 0 0,5-1 0 16,-3 4 0-16,-3-2 0 16,-3 1 0-16,-3 1 0 15,3-3 0-15,3 1 0 16,5-2 0-16,6-2 0 15,7-1 0-15,7 2 0 16,0-1 0-16,-9 3 0 16,-12 4 0-16,-9 0 0 15,-3 2 0-15,-3 0 0 16,3 0 0-16,3 0 0 16,4 0 0-16,-1 0 0 15,6 0 0-15,-9 0 0 16,-6 0 0-16,-7 0 0 0,-8 0 0 15,-1 0 0-15,1 0 0 16,8 0 0-16,13 0 0 16,13 0 0-16,10 0 0 15,-1 0 0-15,-2-4 0 16,-8 0 0-16,-10 1 0 16,-2 0 0-16,-3-1 0 15,8 1 0-15,7-1 0 16,10 0 0-16,4 1 0 15,-1-1 0-15,1 1 0 16,-5 2 0-16,-5-1 0 16,-3 2 0-16,-5 0 0 15,-3-3 0-15,6 1 0 16,11-4 0-16,11-3 0 16,11 0 0-16,4 1 0 0,-7 0 0 15,-14 3 0-15,-16 1 0 16,-17 2 0-16,-7-1 0 15,1-1 0-15,11-2 0 16,13-1 0-16,7-3 0 16,4 2 0-16,-7-2 0 15,-11 1 0-15,-12 1 0 16,-14 0 0-16,-9 3 0 16,-7 1 0-16,4-2 0 15,5 3 0-15,6 0 0 0,1 2 0 16,-1 1 0-1,-8 0 0-15,-12 0 0 16,-11 0 0-16,-9 0 0 16,-5 0 0-16,0 0 0 0,0 0 0 15,0 0 0-15,1 0 0 16,1 0 0-16,-2 0 0 16,0 0 0-16,0 0 0 15,0 0 0-15,0 0 0 16,0 0 0-16,0-4 0 15,0-3 0-15,0-5 0 16,0-2 0-16,0-3 0 16,0-3 0-16,0-3 0 15,0-4 0-15,0-6 0 0,0-3 0 16,0-5 0-16,0-1 0 16,-6-1 0-16,-4 4 0 15,1 1 0-15,1 3 0 16,2 2 0-16,3 1 0 15,-2 0 0-15,4-1 0 16,-2-3 0-16,1 3 0 16,1-3 0-16,-1 1 0 15,2-3 0-15,0-1 0 16,0 2 0-16,0-2 0 16,0 2 0-16,3 2 0 15,-1-3 0-15,-2 0 0 16,0-2 0-16,0-1 0 0,-12-1 0 15,0 3 0-15,0 1 0 16,2 1 0-16,2 0 0 16,0 2 0-16,0-1 0 15,0-1 0-15,-1 2 0 16,2-1 0-16,-5 5 0 16,4 3 0-16,-1 1 0 15,2 6 0-15,3 3 0 16,2 2 0-16,-1 6 0 15,2 4 0-15,-1 1 0 16,-1 1 0-16,3-1 0 16,-1 3 0-16,1 0 0 15,0 2 0-15,0 0 0 16,0 0 0-16,0 0 0 0,0 0 0 16,0 0 0-1,0 0 0-15,0 0 0 0,0 0 0 16,0 0 0-16,0 0 0 15,0 0 0-15,0 0 0 16,0 0 0-16,-2 2 0 16,0 3 0-16,1 0 0 15,-1-1 0-15,-2 0 0 16,-2 2 0-16,-3 0 0 16,-4 1 0-16,-7 1 0 0,-2 0 0 15,-2 1 0 1,-3-1 0-16,2-1 0 0,-2 0 0 15,-3-4 0-15,-4 3 0 16,-7-3 0 0,-6 5 0-16,-8 1 0 0,-5-1 0 15,-6 1 0-15,2-1 0 16,3-1 0-16,9-3 0 16,4 2 0-16,5-4 0 15,-3 0 0-15,-11 1 0 16,-7-2 0-16,-8 2 0 15,-4 0 0-15,4 1 0 16,7 0 0-16,2 3 0 16,2-4 0-16,0 0 0 15,-4 0 0-15,1-1 0 0,-9-1 0 16,-6 2 0-16,-7-1 0 16,-2-2 0-16,4 2 0 15,11 0 0-15,4-1 0 16,5 3 0-16,0 0 0 15,-1 0 0-15,-1 1 0 16,-3-1 0-16,-4 0 0 16,-4 2 0-16,-4-4 0 15,2 3 0-15,6-4 0 16,4 0 0-16,7-1 0 16,-1 0 0-16,2 0 0 15,-3 0 0-15,-4-4 0 16,0 0 0-16,-7 3 0 0,-1 1 0 15,0 0 0-15,3 0 0 16,4 0 0-16,5 0 0 16,6 0 0-16,3 0 0 15,0 0 0-15,-5-5 0 16,-4 5 0-16,-8 0 0 16,-4 0 0-16,-6 3 0 15,0 3 0-15,7 1 0 16,9-3 0-16,10-1 0 15,8 0 0-15,2 0 0 16,-2 0 0-16,-4 1 0 16,0 0 0-16,-8 2 0 15,2-2 0-15,-2 0 0 16,-1 1 0-16,4-3 0 0,4 0 0 16,5-1 0-1,-1-1 0-15,-1 2 0 0,0-1 0 16,-4 0 0-16,-4 4 0 15,2-1 0-15,-6 1 0 16,-5 1 0-16,6-2 0 16,5 1 0-16,1-2 0 15,5 3 0-15,-4 1 0 16,-2 3 0-16,-5-1 0 16,-3 4 0-16,3-2 0 15,3-1 0-15,3-2 0 16,4-1 0-16,6-1 0 0,2-4 0 15,4 1 0 1,0 0 0-16,-1 0 0 0,-3 1 0 16,1-1 0-16,3 1 0 15,1 1 0-15,3 1 0 16,-1-1 0-16,2-1 0 16,1 1 0-16,-1-2 0 15,-2 1 0-15,-1-2 0 16,6 1 0-16,-1-1 0 15,4 0 0-15,7 0 0 16,0-1 0-16,0 1 0 16,3-2 0-16,-1 0 0 15,1 2 0-15,-3 1 0 0,2 0 0 16,-1 1 0-16,2 0 0 16,-1 0 0-16,4 1 0 15,0-3 0-15,5 1 0 16,1 0 0-16,-3-1 0 15,6-2 0-15,-2 0 0 16,-1 0 0-16,-2 0 0 16,-3 0 0-16,1 1 0 15,-1 2 0-15,-2 0 0 16,4 0 0-16,3-1 0 16,3-1 0-16,4-1 0 15,0 1 0-15,2-1 0 16,0 0 0-16,0 0 0 15,-3 0 0-15,-5 0 0 16,2 0 0-16,-2 0 0 0,0 0 0 16,2 0 0-16,0 0 0 15,1 0 0-15,-1 0 0 16,-1 0 0-16,1 0 0 16,-2 0 0-16,-2 0 0 15,-2 0 0-15,0 0 0 16,3 1 0-16,2 1 0 15,5-2 0-15,2 0 0 16,0 0 0-16,-1 0 0 16,-2 0 0-16,1 0 0 15,-2 1 0-15,1-1 0 16,0 0 0-16,3 0 0 0,0 0 0 16,0 0 0-1,0 0 0-15,0 0 0 0,0 0 0 16,9 2-524-16,7 2-532 15,2 0 823-15,-2-4 99 16</inkml:trace>
  <inkml:trace contextRef="#ctx0" brushRef="#br1" timeOffset="86250.53">27605 2338 25 0,'0'0'58'0,"0"0"-2"16,0 0 14-16,0 0 5 16,0 0 19-16,0 0 76 15,0 0 46-15,0-11-4 16,0 10-99-16,0 1-65 16,0 0 7-16,0 0 21 15,0 0-66-15,0 0 15 16,-1 4-25-16,-7 9-50 0,-4 3 50 15,-6 8 20-15,2 2 5 16,-2 0 20-16,0 1-45 16,1-3 15-16,3-1-4 15,0-2-6-15,2-3 5 16,-1 1-10-16,4-8 5 16,3-2 22-16,3-7-17 15,3-2 16-15,0 0 12 16,0 0 94-16,0-2 170 15,0-8-179-15,7-5-123 16,4-4 0-16,2-1 0 16,5-3-30-16,1-1 30 0,1 0 0 15,2-1 6 1,-2 2 18-16,-5 6-24 0,-4 5 0 16,-5 6 0-16,-4 3 0 15,0 3 0-15,-2 0 0 16,0 0 0-16,0 0 0 15,0 0 0-15,4 0 0 16,8 0 0-16,9 0 0 16,7 6 0-16,2 4 0 15,1 1 0-15,-1 2 0 16,-1 0 0-16,-6-1 0 16,-3-2 0-16,-5-3 0 15,-6-2-403-15,-3-3-177 0,-3-2 147 16,1 0 154-1,-4 0 133-15,0 0 36 0</inkml:trace>
  <inkml:trace contextRef="#ctx0" brushRef="#br1" timeOffset="87312.62">27693 2419 76 0,'0'0'51'0,"0"0"14"16,0 0 15-16,0 0 39 15,0 0 55-15,0 0-22 16,-18-36 43-16,18 36 34 0,0 0-48 16,0 0-46-16,0 0-69 15,0 0-23-15,0 0-21 16,0 0-16-16,0 0-12 16,0 4-32-16,0 8 38 15,0 6 27-15,0 3-5 16,0 4 12-16,0 7 45 15,1 3-39-15,5 3 40 16,2 4-40-16,0 2 18 16,0 2 23-16,-2 5-45 15,-1 6-36-15,-1 2 0 16,1 5 0-16,0-2 0 16,2-2 0-16,0-2 0 15,2-3 0-15,0-1 0 0,1 0 0 16,0-1 0-16,-3 1 0 15,0 2 0-15,-2 2 0 16,-4 4 0-16,-1 6 0 16,0 2 0-16,0 1 0 15,2 0 0-15,-1 1 0 16,2 3 0-16,2 3 0 16,1 4 0-16,3 0 0 15,-3 4 0-15,0 1 0 16,-3 5 0-16,-2 3 0 15,1 4 0-15,-2 2 0 16,1 2 0-16,2-1 0 16,3-4 0-16,-2-2 0 0,2-1 0 15,2-2 0 1,-2-4 0-16,1 1 0 0,-2-2 0 16,-1 1 0-16,1 0 0 15,-1-2 0-15,2 1 0 16,3-8 0-16,-3-4 0 15,2-4 0-15,-2-2 0 16,0-1 0-16,1 1 0 16,1 2 0-16,-2 5 0 15,0 4 0-15,1 2 0 16,-3 5 0-16,2 3 0 0,-1 4 0 16,1 1 0-1,0-1 0-15,4-2 0 0,-2-3 0 16,1-1 0-1,2 0 0-15,-3-4 0 0,1 1 0 16,1-2 0 0,-5-4 0-16,1 1 0 0,-2 1 0 15,-1 1 0-15,2-2 0 16,0-1 0-16,-1-5 0 16,0-3 0-16,-1 3 0 15,2-4 0-15,-1 3 0 16,1-7 0-16,-1-4 0 15,0-4 0-15,1-7 0 16,-4-4 0-16,1-8 0 0,-1-7 0 16,-1-5 0-16,0-7 0 15,0-7 0-15,0-4 0 16,0-2 0 0,0-1 0-16,0 0 0 0,0 3 0 15,0 0 0-15,2 0 0 16,1-1 0-16,0-2 0 15,-3-2 0-15,2 1 0 16,-2-3 0-16,0 2 0 16,0 1 0-16,0-2-397 15,0-3-456-15,0-1 360 16,-10-17 258-16</inkml:trace>
  <inkml:trace contextRef="#ctx0" brushRef="#br1" timeOffset="89364.64">25955 7666 29 0,'0'0'45'16,"0"0"3"-16,-96 0 0 15,69 6 2-15,11-2 3 16,6-2-13-16,5-1 2 16,4-1 40-16,-1 0 67 15,1 0 10-15,1 2 22 16,-2-1-48-16,1 0-37 15,-2 2-22-15,0 0-45 16,0 1-19-16,1 0 10 0,2 0-20 16,0-3-10-16,0-1-10 15,2 2-19-15,17 1 39 16,9 0 15-16,17-3 49 16,20 0 12-16,13 0-29 15,15 0-37-15,6-6 6 16,1-3 32-16,1-1-37 15,-3 0 0-15,1 3 11 16,1 0 22-16,9 0 17 16,5 2-4-16,9 0-23 15,13-3 6-15,11-3-35 16,13-5-5-16,7-2 12 16,-4-1-12-16,-7-1 34 15,-18 3 7-15,-25 3-13 16,-19 6-4-16,-18 1-1 0,-1 0-17 15,2-1 22-15,13-3-22 16,4-3 12-16,6 0-7 16,-2 1 7-16,-7 2 0 15,-12 3-18-15,-11 3 0 16,-6 3 0-16,7 0 0 16,11-2 0-16,13-2 0 15,11-2 0-15,2-2 0 16,-4 1 0-16,-10-1 0 15,-11 3 0-15,-19 2 0 16,-8 0 0-16,-3 3 0 16,10-3 0-16,7 0 0 15,10-4 0-15,7-2 0 0,5-2 0 16,2 2 0-16,-8-1 0 16,-14 5 0-16,-15 0 0 15,-13 3 0-15,-2-1 0 16,6 1 0-16,8-1 0 15,5 1 0-15,3 1 0 16,-2 1 0-16,-5-1 0 16,-11 1 0-16,-8 1 0 15,-4-1 0-15,-1 0 0 16,8-2 0-16,10-2 0 0,15 1 0 16,8 1 0-1,7 1 0-15,-7-1 0 0,-11 1 0 16,-14-1 0-16,-12 1 0 15,-9 1 0-15,2 0 0 16,7 0 0 0,9 1 0-16,11-1 0 0,4 0 0 15,4 0 0-15,-2 0 0 16,-11 0 0-16,-12 2 0 16,-15-1 0-16,-8-1 0 15,-2-2 0-15,8 1 0 16,10-3 0-16,13 1 0 15,12 0 0-15,5 0 0 16,-4 2 0-16,-16 1 0 0,-18-1 0 16,-14 3 0-16,-6 0 0 15,6 0 0-15,5 0 0 16,5-3 0-16,6 1 0 16,-1 1 0-16,0 1 0 15,-2 0 0-15,-6 0 0 16,-5-1 0-16,-3-1 0 15,1-1 0-15,6 3 0 16,4-2 0-16,5 2 0 16,7 0 0-16,1 0 0 15,-1 0 0-15,-4 0 0 16,-9 0 0-16,-5 0 0 16,-5 0 0-16,-1 0 0 15,3 0 0-15,0 0 0 16,3 0 0-16,-3 0 0 0,-2 0 0 15,-4 0 0-15,-1 0 0 16,-3 0 0-16,0 0 0 16,0 0 0-16,0-2 0 15,0 2 0-15,0 0 0 16,0-4 0-16,-7 0 0 16,-8-6 0-16,-11-3 0 15,-6-2 0-15,-4-5 0 16,-7-1 0-16,1-2 0 15,3 3 0-15,3 2 0 16,6 3 0-16,6 0 0 16,5 0 0-16,2 2 0 0,3 1 0 15,0 0 0 1,3 5 0-16,1 2 0 0,4 3 0 16,5 2 0-16,1 0 0 15,0 0 0-15,0 0 0 16,3 0 0-16,15 4 0 15,7 7 0-15,10 5 0 16,3-1 0-16,-2 2 0 16,-3 3 0-16,3 3 0 15,0 1 0-15,2-3 0 16,-5-1 0-16,-7-7 0 16,-7-6 0-16,-10-3 0 15,-3-4 0-15,-6 0 0 0,0 0 0 16,0 0 0-16,0 0 0 15,0 0 0-15,0 0 0 16,0 0 0 0,-4 7 0-16,-6 10 0 0,-2 6 0 15,-4 10 0-15,-4 1 0 16,-2-1 0-16,1-1 0 16,3-3 0-16,1 0 0 15,-1-4 0-15,-3-1-637 16,-9-6-421-16,-5-5 721 15</inkml:trace>
  <inkml:trace contextRef="#ctx0" brushRef="#br1" timeOffset="91345.75">29435 7393 7 0,'0'0'28'0,"0"0"-2"16,0 0-8-16,0 0-10 15,0 0-1-15,0 0-2 16,0 0 1-16,-4 0 3 16,-5 0 7-16,2 1 1 15,-1 0-4-15,2-1 1 16,3 0 3-16,2 0 4 15,1 0 4-15,0 0 7 16,0 0 7-16,0 0-4 16,-3 0 9-16,3 0 5 0,0 0 2 15,0-1 23 1,0-2-4-16,0 2-30 0,0 1 9 16,0 0-18-16,0 0-12 15,0 0-19-15,0 0 0 16,0 0-30-16,0 0 28 15,-5 0-14-15,1 8-12 16,-5 3 28-16,-4 5 10 16,-2-2-2-16,-3-1 7 15,4-4-4-15,4-3-11 0,1-5 13 16,6-1-3 0,0 0 17-16,-2 0 20 15,-1 0 20-15,0-9 22 0,-1-4-21 16,3-1-8-16,1 2-60 15,3-1 0-15,0 3-9 16,0 1-37-16,0 2 12 16,10 1 6-16,2 5 20 15,0 1-10-15,1 0 14 16,-2 0 0-16,-4 0 4 16,1 9-4-16,-1 2 0 15,-4 3 4-15,-3 3 16 16,0 1-1-16,0-2-8 15,-3-1 4-15,-9-5 2 16,0-3 3-16,0-1 18 0,-1-6-22 16,1 0 5-16,-1 0 37 15,2-4-17-15,2-9 15 16,0-1-3-16,5-1-10 16,1-3-39-16,3 2 0 15,0 0-10-15,0 0 0 16,10 5-14-16,8 1-11 15,0 4 16-15,3 5-5 16,0 1 15-16,-2 0 0 16,-4 13 9-16,-4 3-5 15,-6 7 5-15,-5 1 9 16,0 2 0-16,-8-2 5 16,-9-3-14-16,-1-4 34 15,3-7-14-15,-1-5 10 16,2-5 41-16,0 0 138 0,-2-7 6 15,0-11 16-15,6-4-213 16,1-7-18-16,3 0 0 16,5 1 0-16,1 2 0 15,0 5 0-15,16 3 0 16,7 4 0-16,9 4 0 16,5 2 0-16,-1 8 0 15,-5 0 0-15,-5 6 0 16,-13 14-24-16,-4 4 1 15,-9 3 23-15,0-2 0 16,-10-5 5-16,-7-7 24 16,1-5-16-16,2-6-13 0,0-2 0 15,2 0 0 1,-3-5 0-16,1-6 0 0,5-4 0 16,-1 1-180-16,4 1-815 15,0 1 359-15</inkml:trace>
  <inkml:trace contextRef="#ctx0" brushRef="#br1" timeOffset="95176.26">30564 7213 35 0,'0'0'42'0,"0"0"6"15,0 0 4-15,0 0 7 0,0 0 14 16,0 0 8-16,0 0 16 16,0 0 28-1,0 0 39-15,0 0 9 0,-8 0-33 16,-2 2-60-16,-4 1-76 16,4-1-4-16,2 3-9 15,4-2-23-15,2-2 10 16,2-1 22-16,0 0 4 15,0 0 42-15,0 0-33 16,0 0 19-16,0 0-27 16,3-1 4-16,2 1-9 15,1 0-32-15,1 0-5 0,2 7 24 16,-1 4 13 0,-1 1 9-16,-2 1-9 0,-5 0 0 15,0-2-5-15,0 0 5 16,0-2 0-16,-12-3 37 15,-3-2-19-15,0-4 30 16,-3 0-19-16,4 0 15 16,3-10-8-16,3-4 123 15,7-3-27-15,1-2-58 16,0 3-63-16,0 0 17 16,4 5 1-16,6 2 0 15,2 4-29-15,1 3 0 16,1 2-6-16,3 0-28 15,-1 4 28-15,-1 11 6 16,-2 0 0-16,-5 3-12 16,-3 2 12-16,-5 1 0 0,0 2 12 15,-5 0-1-15,-10-5 18 16,0-4-12-16,0-8 29 16,-1-5 58-16,-1-1-33 15,1 0-71-15,4-10 0 16,2-6 0-16,5 1 0 15,4 0 0-15,1 1 0 16,0-4 0-16,0 3 0 16,11-1 0-16,3 3 0 15,1 2 0-15,4 6 0 16,4 5 0-16,-4 0 0 16,5 4 0-16,-3 12 0 15,-5 0 0-15,-1 3 0 0,-9-1 0 16,-6 4 0-16,0-2 0 15,-7 0 0-15,-13 0 0 16,-2-4 0-16,-2-6 0 16,-1-5 0-16,1-5 0 15,3 0 0-15,4 0 0 16,7-13 0-16,1-1 0 16,6-4 0-16,3-1 0 15,0 0 0-15,0-2 0 16,13 7 0-16,9 1 0 15,7 3 0-15,4 6 0 0,3 4 0 16,-2 0 0 0,-8 0 0-16,-6 9 0 15,-5 6 0-15,-10 2 0 0,-5 5 0 16,-2 3 0-16,-20 4 0 16,-5-3 0-16,-1-6 0 15,1-6 0-15,4-8 0 16,3-6 0-16,3 0 0 15,5-1 0-15,3-13 0 16,1-4 0-16,1-2 0 16,4-2 0-16,0 1-192 15,3-2-1062-15,-1 0 803 0</inkml:trace>
  <inkml:trace contextRef="#ctx0" brushRef="#br1" timeOffset="97655.71">30347 5977 26 0,'0'0'27'0,"0"0"9"16,0 0-7-16,0 0-5 15,0 0-7-15,0 0-9 16,3-4 7-16,-3 7 10 16,0 4 14-16,0-2-10 0,0 0-7 15,0-2-5-15,0-1-6 16,0 0-3-16,-3 2 7 15,2-4-2-15,-1 0 2 16,2 0 8-16,0 0 31 16,-1 0 60-16,1 0 41 15,-2-11 32-15,-1-4-166 16,3 2-6-16,0 1 8 16,0 4-23-16,0 4 8 15,0 2-8-15,0 2-16 16,0 0-2-16,2 0-28 15,4 0 19-15,1 4 27 16,1 7 0-16,-4 6 17 16,-1 0 3-16,-3 0-3 15,0 3 13-15,0-2-7 0,-4-1 19 16,-7-2-22-16,1-7 6 16,2-2-22-16,1-6 56 15,1 0 17-15,-3 0 123 16,0 0-66-16,1-6-17 15,0-4 19-15,2-4-56 16,1-2 30-16,5-4-45 16,0 0-65-16,0-3 0 15,8 3 0-15,9 2 0 16,0 3 0-16,2 3 0 16,-4 7 0-16,-3 2 0 15,-1 3 0-15,0 0 0 0,0 0 0 16,0 10 0-16,-1 4 0 15,-3 5 0-15,-2 2 0 16,-2 2 0-16,-2 0 0 16,-1-2 0-16,0-3 0 15,0-2 0-15,-4-3 0 16,-4-6 0-16,-1 0 0 16,-4-3 0-16,1-2 0 15,-1 0 0-15,-1-2 0 16,-1 0 0-16,0-5 0 15,-1-9 0-15,2-4 0 16,2-3 0-16,4-1 0 16,3-1 0-16,5-3 0 0,0 2 0 15,0 1 0 1,6 3 0-16,12 1 0 0,0 5 0 16,3 4 0-16,-2 5 0 15,-2 3 0-15,0 2 0 16,0 0 0-16,1 2 0 15,-2 12 0-15,-2 4 0 16,-2 2 0-16,-4 3 0 16,-3 0 0-16,-2 2 0 15,-3-3 0-15,0 1 0 16,0-2 0-16,-5-1 0 16,-8-3 0-16,3-4 0 0,-3-5 0 15,2-4 0-15,2-4 0 16,-2 0 0-16,-2 0 0 15,-2-4 0-15,0-9 0 16,1-2 0-16,0-5 0 16,2-3 0-16,0 1 0 15,6 1 0-15,3-1 0 16,3 5 0-16,0 2 0 16,3 2 0-16,15 2 0 15,7 3 0-15,2 3 0 16,-1 5 0-16,-4 0 0 15,-6 0 0-15,-4 7 0 16,-4 8 0-16,-2 1 0 16,-2 4 0-16,-4 5 0 15,0 0 0-15,-2 0 0 0,-14-3 0 16,1-3 0-16,-3-8 0 16,2-5 0-16,1-6 0 15,0 0 0-15,0-7 0 16,-1-9 0-16,1-2 0 15,3-3 0-15,3 0 0 16,4-1 0-16,5 4 0 16,0 2 0-16,0 2 0 15,14 2 0-15,2 1 0 16,3 3 0-16,3 4 0 16,0 4 0-16,-1 0 0 15,-5 0 0-15,-1 9 0 0,-4 3 0 16,-4 2 0-16,-3 2 0 15,-2 2 0-15,-2 2 0 16,0-1 0-16,0-1 0 16,-12-5 0-16,2-4 0 15,0-6 0-15,-3-3 0 16,1 0 0-16,-2-4 0 16,0-9 0-16,2-2 0 15,5-1 0-15,1-1 0 16,1-1 0-16,2-1 0 15,3 3 0-15,0-2 0 0,0 5 0 16,14 1 0-16,5 4 0 16,5 3 0-16,-3 5 0 15,-3 0 0-15,-3 6 0 16,-4 10 0-16,-5 0 0 16,-1 2 0-16,-5-3 0 15,0-1 0-15,0-1 0 16,-5-3 0-16,-9 0 0 15,-1-3 0-15,-2-3 0 16,1-4 0-16,0 0 0 16,0 0 0-16,0-14 0 15,6 2 0-15,0-6 0 0,3 1 0 16,6 0 0 0,1 2 0-16,0-2 0 0,0 3 0 15,10 1 0-15,7 3 0 16,3 4 0-16,1 4 0 15,-4 2 0-15,-1 0 0 16,-5 1 0-16,-2 11 0 16,-4 1 0-16,-2 4 0 15,-3-2 0-15,0-3 0 16,0-2 0-16,0-6 0 16,-5-1 0-16,-4-3 0 15,-2 0 0-15,-2 0 0 16,-1-8 0-16,4-3 0 15,1 1 0-15,4 0 0 16,2 3 0-16,0-1-1461 16,-4 1 959-16</inkml:trace>
  <inkml:trace contextRef="#ctx0" brushRef="#br1" timeOffset="103847.85">32419 3049 9 0,'0'0'51'0,"0"0"-17"16,0 0 3-16,0 0-4 16,0 0-19-16,0 0-2 15,0 0 1-15,-10 14 3 16,6-8-4-16,1-2 2 15,0-3 1-15,1-1 1 16,1 0 13-16,-2 0 18 16,-2 0 15-16,-2-5-3 15,2-3-11-15,2-3 9 16,2 0 3-16,-1 0-21 16,2 0-1-16,0-1-8 0,0 2-8 15,6 2 5-15,4 1 21 16,0 2-8-16,-4 3 12 15,0 2-33-15,1 0 0 16,0 0-19-16,1 4-12 16,0 7 12-16,-2 5 8 15,1 3-4-15,-6 1 30 16,-1-2-18-16,0-2 17 16,0 0 26-16,-11-2-23 15,-2-4 24-15,0-2 13 16,-2-5 7-16,1-1 4 15,1-2 14-15,3 0 58 16,1 0-2-16,-1-13-21 16,3-3-74-16,1-4-59 15,2-4 0-15,2 0 0 0,2-1 0 16,0 1 0-16,0 4 0 16,9 2 0-16,5 4 0 15,2 3 0-15,1 2 0 16,1 5 0-16,-1 3 0 15,0 1 0-15,-1 1 0 16,1 13 0-16,-3 5 0 16,-3 1 0-16,-3 0 0 15,-4 0 0-15,-2 2 0 16,-2-2 0-16,0-2 0 0,0-1 0 16,-3 1 0-16,-9-3 0 15,-8 1 0-15,2-6 0 16,-4-3 0-1,0-3 0-15,-1-4 0 0,2 0 0 16,1-7 0-16,1-11 0 16,2-9 0-16,1 0 0 15,5-7 0-15,2-1 0 16,3-1 0-16,6 0 0 16,0 7 0-16,0 4 0 15,16 4 0-15,5 6 0 16,4 0 0-16,1 8 0 15,-2 3 0-15,-2 4 0 0,-1 0 0 16,-4 0 0-16,-1 4 0 16,-1 10 0-16,3 6 0 15,-2 4 0-15,-1 4 0 16,-3 2 0-16,-2 1 0 16,-5-1 0-16,-5-3 0 15,0-2 0-15,0-6 0 16,-2 0 0-16,-6-6 0 15,-3 1 0-15,0-4 0 16,-2-5 0-16,-2-2 0 16,-4-3 0-16,-8 0 0 15,-6-3 0-15,-3-12 0 16,2-2 0-16,7-5 0 16,6-1 0-16,9-2 0 0,5-4 0 15,7 1 0-15,0 1 0 16,3 4 0-16,15 5 0 15,4 2 0-15,6 5 0 16,1 3 0-16,-2 2 0 16,-4 5 0-16,-3 1 0 15,-2 0 0-15,-2 1 0 16,2 15 0-16,-2 4 0 16,-5 5 0-16,-4 3 0 15,-3 3 0-15,-4-3 0 16,0-2 0-16,-5-8 0 15,-4-6 0-15,1-9 0 16,0-3 0-16,-1 0 0 16,-1 0 0-16,-3-14 0 15,3-4 0-15,2-1 0 0,3-1 0 16,3 1 0 0,2 4 0-16,0 2 0 0,4 2 0 15,7 4 0-15,2 4 0 16,1 3 0-16,-1 0 0 15,0 0 0-15,-2 6 0 16,-5 5 0-16,-6-2 0 16,0 1 0-16,0-5 0 15,-3-1 0-15,-11-1 0 16,-2-3 0-16,-1 0 0 0,3 0 0 16,0 2-386-16,1 7-764 15,-4 1 792 1</inkml:trace>
  <inkml:trace contextRef="#ctx0" brushRef="#br1" timeOffset="104806.04">28773 6570 121 0,'0'0'80'15,"0"0"31"-15,0 0 52 16,0 0 46-16,0 0-28 16,0 0 1-16,3-20-74 15,-3 30-62-15,0 9-46 16,-4 11 48-16,-1 6 66 16,5 5 89-16,0 1-102 15,0 0-67-15,0-1-23 16,5-3 0-16,1-2-5 15,-1-7 0-15,3-7-6 16,1-2-23-16,4-11-112 16,5-6-110-16,8-3-69 0,5 0-18 15,2-6-3-15,-5-5 156 16</inkml:trace>
  <inkml:trace contextRef="#ctx0" brushRef="#br1" timeOffset="105203.2">28940 6710 70 0,'0'0'52'0,"0"0"15"15,0 0 10-15,0 0-16 16,0 0 7-16,79-58 2 0,-50 58 10 15,-4 0-16-15,-4 1-11 16,-8 12-16-16,-5 5-26 16,-2 5 30-16,-6 5-16 15,0 4 11-15,-12 3-31 16,-6-4 17-16,-3-5-12 16,5-9 0-16,7-7 0 15,6-7 0-15,3-3 20 16,0 0 108-16,0 0 173 15,0 0-103-15,16 0-68 16,5-3-117-16,6-1 28 16,-2 2-51-16,-6 1 0 15,-3 1-11-15,-4 0-603 0,-2 0 18 16,-3 0 282-16,1 0 136 16</inkml:trace>
  <inkml:trace contextRef="#ctx0" brushRef="#br1" timeOffset="105567.28">29435 6831 166 0,'0'0'89'0,"0"0"51"0,0 0-13 16,0 0-46-16,0 0-24 15,0 0-28-15,8-4 4 16,-9 4 18-16,-2 0 68 15,1 0 40-15,2 0 102 16,0 0 100-16,0 0 13 16,0 0-374-16,0 0 0 15,0 0 0-15,5 0 0 16,2 0 0-16,3 0 0 16,1 0 0-16,3 0 0 15,0 0 0-15,-2 2 0 16,1 7 0-16,-5 1 0 15,-3 2 0-15,-5 3 0 0,0 0 0 16,0 1 0-16,-14-5 0 16,-1 0 0-16,2-5 0 15,-1-4-568-15,4-2-382 16,2 0 635-16</inkml:trace>
  <inkml:trace contextRef="#ctx0" brushRef="#br1" timeOffset="105937.23">29791 6641 134 0,'0'0'107'15,"0"0"120"1,0 0 211-16,0 0 255 0,0 0-245 15,0 0-448-15,7-49 0 16,-7 49 0-16,0 0 0 16,0 0 0-16,0 0 0 15,0 3 0-15,0 11 0 16,6 6 0-16,3 8 0 16,0 3 0-16,-2 2 0 15,-1-2 0-15,-3-1 0 16,-1-6 0-16,-2-7 0 15,1-5 0-15,-1-7 0 16,0-2 0-16,2-1 0 16,-2-1 0-16,0 1 0 15,0-2-502-15,0-6-617 0,0-22 812 16</inkml:trace>
  <inkml:trace contextRef="#ctx0" brushRef="#br1" timeOffset="106217.11">30009 6491 101 0,'0'0'99'16,"0"0"35"-16,0 0 27 0,0 0 21 16,86-10 147-16,-61 21 18 15,1 6-27-15,-4 7-45 16,1 6-176-16,-6 5-99 15,-3 6 0-15,-5 3 0 16,-8 2 0-16,-1 2 0 16,0-3 0-16,-13-5 0 15,-2-5 0-15,-1-7 0 16,0-9 0-16,3-7 0 16,3-11-448-16,-1-1-660 15,-2-12 770-15</inkml:trace>
  <inkml:trace contextRef="#ctx0" brushRef="#br1" timeOffset="107036.69">31891 1652 39 0,'0'0'55'0,"0"0"12"0,0 0 3 16,0 0 3-16,0 0-43 15,0 0-25-15,-21-38 3 16,15 54 25-16,-2 0 55 15,3 0 68-15,1 2 17 16,1 2 43-16,3 3-88 16,0 5-35-16,0 7 16 15,1 6-99-15,4 4 11 16,-1 0-16-16,5-8 11 16,1-4 10-16,10-7-26 15,5-3 10-15,11 1-36 16,7-3 26-16,6-3 0 15,-2-1-117-15,-7-5-345 0,-10-5 138 16,-8-4 122 0,-4-3 71-16,-6-8 28 0</inkml:trace>
  <inkml:trace contextRef="#ctx0" brushRef="#br1" timeOffset="107587.22">32242 1657 125 0,'0'0'73'0,"0"0"52"16,0 0 79-16,0 0 33 16,0 0-67-16,0 0-61 0,-3-11-63 15,0 24-25-15,1 4 1 16,-1 6 6-16,-2 1-6 15,2-2 25-15,-2 2-27 16,2-4-16-16,2-3 60 16,-1-6-59-16,2-5 5 15,0-3-10-15,0-2-10 16,3 2-19-16,16 0-35 16,6 1 64-16,1-1-19 15,-2-3 19-15,-6 0-9 16,-5 0 9-16,1 0 0 15,-5-9 48-15,0-1-34 16,0 1-4-16,1-2 44 16,-2-2-33-16,-2 0-11 15,0 1 16-15,-1 2 85 0,1 3 146 16,-4 2 8 0,-1 2-235-16,-1 2-30 0,0 1 0 15,0 0 0-15,0 0 0 16,0 5 0-16,0 13 0 15,0 8 0-15,0 8 0 16,0 1 0-16,0 1 0 16,-1-4 0-16,-1-2 0 15,1-6 0-15,1-6 0 16,0-4 0-16,0-6 0 0,13 0-535 16,8-8-474-16,1 0 686 15</inkml:trace>
  <inkml:trace contextRef="#ctx0" brushRef="#br1" timeOffset="107912.69">32658 1898 139 0,'0'0'116'0,"0"0"29"16,0 0 2-16,0 0-45 15,0 0 0-15,0 0 2 16,0-2 105-16,0 2 15 15,0-1 22-15,0 0 104 16,0-1-187-16,0 1-163 16,3-1 0-16,-2 1 0 0,-1 1 0 15,2 0 0-15,-2 0 0 16,3 0 0-16,2 0 0 16,2 10 0-16,2 4 0 15,0 1 0-15,-6 2 0 16,-2-1 0-16,-1 1 0 15,0-2 0-15,0 0 0 16,-7-5 0-16,-6-1-436 16,1-5-572-16,0-4 612 15</inkml:trace>
  <inkml:trace contextRef="#ctx0" brushRef="#br1" timeOffset="108385.42">32794 1576 4 0,'0'0'163'15,"0"0"-96"-15,0 0 51 16,0 0-14-16,0 0 5 16,85-78 43-16,-75 74-17 15,-2 4 7-15,0 0-39 16,0 0-45-16,1 11-31 0,2 8-4 15,1 3 1 1,-3 3 15-16,-3 4-19 16,-5 1-35-16,-1-1 15 15,0-5-15-15,-4-4-9 0,-5-8-23 16,2-7 47-16,4-4 9 16,3-1 5-16,0 0 74 15,0 0-28-15,0 0 8 16,7 0-68-16,5 0-21 15,4 0 16-15,1 0-16 16,-1 0 0-16,-4 7 11 16,1 6-26-16,-2 1 36 15,-4 4-4-15,-1 5 33 16,-6 2-23-16,0 4 93 0,0-2-56 16,-12-5 33-16,0-8-76 15,0-6 11-15,3-3 0 16,3-5-11-16,-2 0-334 15,6-3-172-15,2-15 24 16</inkml:trace>
  <inkml:trace contextRef="#ctx0" brushRef="#br1" timeOffset="108656.69">33353 1285 23 0,'0'0'210'16,"0"0"24"-16,0 0 293 0,0 0-178 15,0 0-207-15,0 0-99 16,60 60 118-16,-30-21 173 16,-3 11-310-16,-8 3-24 15,-5 6 0-15,-13-1 0 16,-1-7 0-16,-3-6 0 15,-12-7 0-15,2-4 0 16,-2-1-140-16,1-4-952 16,-9-6 538-16</inkml:trace>
  <inkml:trace contextRef="#ctx0" brushRef="#br1" timeOffset="109901.19">15778 14498 102 0,'0'0'100'0,"0"0"12"15,0 0 133 1,0 0 130-16,0 0 122 0,0 0-9 16,-22-75-360-1,22 70-128-15,0 5 0 0,0 0 0 16,0 5 0-16,9 20 0 16,12 13 0-16,8 12 0 15,7 5 0-15,2 4 0 16,1-1 0-16,0-3 0 15,-6-4 0-15,-7-11 0 16,-5-10 0-16,-6-12 0 16,-8-11 0-16,2-7 0 15,10-14 0-15,14-25 0 16,14-17 0-16,6-13 0 0,1-7 0 16,-8 2 0-16,0 5 0 15,-7 10 0-15,-1 14 0 16,-5 13 0-16,-7 11 0 15,-3 11-919-15,-10 10 235 16,-7 0 444-16,-6 17 102 16</inkml:trace>
  <inkml:trace contextRef="#ctx0" brushRef="#br1" timeOffset="110190.4">16257 14384 143 0,'0'0'112'16,"0"0"79"-16,0 0 106 16,0 0 53-16,0 0-256 0,0 0-42 15,28 36 41-15,5 7 103 16,0 6 5-16,-1 3-11 16,-6-1-62-16,-2-8-128 15,-4-12 0-15,1-13 0 16,5-18 0-16,12-13 0 15,11-29 0-15,9-14 0 16,8-4 0-16,-2 1 0 16,-6 9 0-16,-9 10 0 15,-6 11 0-15,-8 11-513 16,-2 3-556-16,-4 1 756 16</inkml:trace>
  <inkml:trace contextRef="#ctx0" brushRef="#br0" timeOffset="117105.97">28402 2209 26 0,'0'0'52'0,"0"0"1"16,0 0-2-16,0 0 0 16,0 0 15-16,0 0 0 15,0 0 15-15,0 0 31 16,0 0-10-16,-2 0 50 16,2 0-30-16,-1 0 8 0,1 0 50 15,0 0-55 1,-2 0 18-16,1 0 57 0,1 0-97 15,-2 0 12-15,2 0-51 16,0 0-35-16,0 0-5 16,0 0-24-16,0 0 0 15,0 0 0-15,0 0 0 16,0 0 0-16,0 0 0 16,0 0 0-16,0 0 0 15,0 0 0-15,0 0 0 0,0 0 0 16,0 0 0-1,0 0 0-15,6 0 0 0,0 0 0 16,4 0 0-16,0 1 0 16,-1 6 0-16,2 0 0 15,1 0 0-15,1 0 0 16,3 1 0-16,-1 1 0 16,4 2 0-16,0-1 0 15,-1 2 0-15,2 0 0 16,-1 2 0-16,-2-1 0 15,-1 1 0-15,0 0 0 16,2 0 0-16,-1 0 0 16,2 2 0-16,-2-1 0 15,-1 2 0-15,2-2 0 16,-5-1 0-16,2 1 0 0,0-1 0 16,0-1 0-16,1-1 0 15,1 1 0-15,-2 1 0 16,-2 0 0-16,4 0 0 15,-4 2 0-15,0 0 0 16,2-1 0-16,0 0 0 16,0 2 0-16,3-1 0 15,0 1 0-15,1 1 0 16,4 0 0-16,-4 1 0 16,4-1 0-16,-3 1 0 15,-1 1 0-15,0-3 0 16,0 3 0-16,1 0 0 15,2 1 0-15,3-1 0 16,0 1 0-16,2-1 0 0,1 1 0 16,0 0 0-16,5 3 0 15,-2-1 0-15,3 1 0 16,-1-2 0-16,-3 4 0 16,1-2 0-16,2 2 0 15,0-3 0-15,1 0 0 16,2 1 0-16,0-2 0 15,3 2 0-15,-1 3 0 16,0 0 0-16,-4 1 0 16,2 2 0-16,-2-1 0 15,1 1 0-15,0 0 0 0,-1-1 0 16,2-1 0 0,2 1 0-16,-1 2 0 15,0 0 0-15,2 0 0 16,0 4 0-16,-5 2 0 0,0 0 0 15,-1-1 0-15,-1 1 0 16,-1-2 0-16,2-1 0 16,2 0 0-16,1 0 0 15,2 1 0-15,0 2 0 16,4 2 0-16,0 1 0 16,0-1 0-16,-1 2 0 15,0 0 0-15,1 0 0 0,-1 0 0 16,1 0 0-16,2-2 0 15,0 3 0-15,3-2 0 16,2 0 0-16,-4 3 0 16,4 2 0-16,-4-4 0 15,2 5 0-15,1 0 0 16,0 4 0-16,1 2 0 16,-1 0 0-16,2 2 0 15,2-4 0-15,-2-1 0 16,0 1 0-16,2 4 0 15,3 2 0-15,3-1 0 16,0 2 0-16,0-1 0 16,-6-2 0-16,-4 0 0 15,1 0 0-15,-2-1 0 16,2 1 0-16,1-1 0 0,1-2 0 16,1 0 0-16,2 0 0 15,-5-1 0-15,2 5 0 16,-3 2 0-16,-2-1 0 15,-1 2 0-15,1-4 0 16,-4-1 0-16,4 0 0 16,-1-1 0-16,-1-1 0 15,-2-2 0-15,0-3 0 16,3-2 0-16,-3 0 0 16,4-4 0-16,-1-1 0 15,-2-2 0-15,-1-3 0 16,-4-2 0-16,-3-2 0 15,-7-5 0-15,-3-2 0 16,-4-2 0-16,-4-4 0 0,1-2 0 16,-5-2 0-16,-3-4 0 15,-2-4 0-15,-4 1 0 16,-2-4 0-16,-1 0 0 16,-1-2 0-16,2 0 0 15,-2 0 0-15,1 0 0 16,-1 0 0-16,0 0 0 15,0 0 0-15,0 0 0 16,0 0 0-16,0 0 0 16,0 0 0-16,0 0 0 15,0 0 0-15,0 0 0 0,0 0 0 16,0 0 0-16,0 0 0 16,0 0 0-16,0 0 0 15,0 0 0 1,0 0 0-16,0 0 0 0,0 0 0 15,0 0 0-15,0 0 0 16,0 0 0-16,0 0 0 16,0 0 0-16,0 0 0 15,0 0 0-15,0 0 0 16,0 0 0-16,0 0 0 16,0 0 0-16,0 0-408 15,0-2-419-15,0-13 301 16,-6-9 240-16</inkml:trace>
  <inkml:trace contextRef="#ctx0" brushRef="#br0" timeOffset="120827.83">15238 14191 90 0,'0'0'53'0,"0"0"29"16,0 0 5-16,0 0 28 15,0 0 46-15,0 0-1 16,0 0 8-16,-60-15-8 16,77 5-160-16,35-11 61 15,35-10-29-15,40-12 57 16,22-3-25-16,18 1 14 15,10 4-78-15,1 5 52 16,8 7-47-16,1 1 12 16,-1 0 15-16,-5 2-4 15,-8 2-28-15,-6 3-28 0,-13 0 28 16,-11 5 0-16,-18 3 11 16,-23 6-11-16,-24 4 6 15,-23 3 16 1,-19 0 16-16,-16 0-10 0,-9-1-28 15,-7-1 5-15,-4 2 12 16,0 0 23-16,0-1 27 16,-19-2-67-16,-5 0 0 15,-6 2-201-15,0 0-283 16,0 1-20-16,-1-3 202 16,0-3 141-16</inkml:trace>
  <inkml:trace contextRef="#ctx0" brushRef="#br0" timeOffset="121495.62">17370 13425 43 0,'0'0'54'16,"0"0"32"-16,0 0 32 16,0 0 102-16,0 0 165 15,0 0 188-15,-49-53-180 16,49 51-218-16,0 2-175 0,0 0 0 16,21 0 0-1,18 0 0-15,17 0 0 0,12 15 0 16,4 7 0-16,-1 6 0 15,-1 3 0-15,-4 1 0 16,-7-1 0-16,-7-4 0 16,-7-6 0-16,-9-5 0 15,-6-4 0-15,-11-3 0 16,-4-3 0-16,-9-1 0 16,-4 0 0-16,-2 6 0 15,0 6 0-15,-6 8 0 16,-18 6 0-16,-6 7 0 15,-6 6 0-15,-1 0 0 16,1 2 0-16,-4 0 0 0,4-3 0 16,5-4 0-16,4-8 0 15,9-8 0-15,6-12 0 16,7-6 0-16,4-5 0 16,1 0 0-16,0 0 0 15,0 0 0-15,0 0 0 16,0 0 0-16,0 0 0 15,0 0 0-15,0 0 0 16,0 0 0-16,0 0 0 16,0 0 0-16,0 0 0 15,0 0 0-15,0 0 0 0,0 0 0 16,0 0 0 0,0 0 0-16,0 0 0 0,0 0 0 15,0-4 0-15,0-2-860 16,-6-5 23-16,-18-5 598 15</inkml:trace>
  <inkml:trace contextRef="#ctx0" brushRef="#br0" timeOffset="125894.56">32642 7986 122 0,'0'0'97'16,"0"0"91"-16,0 0 89 16,0 0 111-16,-3-73-123 15,6 64 31-15,12 2-206 16,4 6-21-16,5 1-23 15,1 0 75-15,-1 8-33 0,0 8-88 16,0 7 0-16,-3 4 0 16,-3 4 0-16,-7 6 0 15,-6 3 0-15,-5 4 0 16,0 4 0-16,-12-1 0 16,-4-4 0-16,0-10 0 15,5-15 0-15,6-10 0 16,5-8 0-16,0 0 0 15,0-13 0-15,0-11 0 16,3-6 0-16,8-4 0 16,7-1 0-16,4-1 0 15,4 0 0-15,4-1 0 16,2 1 0-16,1-1 0 16,-4 5 0-16,-6 3 0 15,-5 6 0-15,-7 3 0 0,-5 5 0 16,-3 5 0-16,-3 2 0 15,0 5 0-15,0 3 0 16,0 0 0-16,0 0 0 16,0 0 0-16,0 0 0 15,-3 0 0-15,-6 4 0 16,-4 8 0-16,-3 4 0 16,0 6 0-16,-2 2 0 0,3 4 0 15,3 1 0 1,3 1 0-16,3 0 0 0,0-4 0 15,6 0 0-15,0-3 0 16,0-3 0-16,17-1 0 16,3-1 0-16,5-2 0 15,0-2 0-15,-1-5 0 16,-5 0 0-16,-6-5 0 16,-5-2 0-16,-3-1 0 15,-1-1 0-15,-3 0 0 16,-1 0 0-16,0 0 0 15,0 0 0-15,0 0-769 16,0 0-117-16,0-8 609 16</inkml:trace>
  <inkml:trace contextRef="#ctx0" brushRef="#br0" timeOffset="126494.97">33373 7925 92 0,'0'0'101'16,"0"0"40"-16,0 0 120 15,0 0 182-15,0 0 96 0,0 0-69 16,0-26-470-16,0 26 0 16,0 0 0-16,0 0 0 15,0 0 0-15,0 0 0 16,0 0 0-16,0 0 0 16,0 0 0-16,0 0 0 15,0 8 0-15,0 9 0 16,0 6 0-16,4 7 0 15,1 2 0-15,2 1 0 16,-1 0 0-16,1-4 0 16,1 0 0-16,-3-4 0 15,-2 0 0-15,1-4 0 16,-4-4 0-16,2-3 0 16,-2-9 0-16,1-2 0 15,-1-3 0-15,0 0 0 0,0 0 0 16,0 0 0-16,0 0 0 15,2 0 0-15,-2-4 0 16,1-2 0-16,-1-3 0 16,0-2 0-16,0 1 0 15,0-1 0-15,0 3 0 16,0 1 0-16,-1 0 0 16,-2 0 0-16,0 0 0 0,-2 2 0 15,-1 1-146 1,0 3-843-16,-4 1 405 0,2 0 384 15</inkml:trace>
  <inkml:trace contextRef="#ctx0" brushRef="#br0" timeOffset="126877.72">33395 7850 91 0,'0'0'61'0,"0"0"29"16,0 0 24-16,0 0 73 15,0 0 82-15,0 0 74 16,0-34 3-16,0 34-90 15,-1 0-65-15,-2 0-105 16,0 0-73-16,-2 0-13 16,-1 0-36-16,-7 3-56 15,-4 8 92-15,-11 5 23 16,-2-3 0-16,0 0-12 16,5-4-11-16,8-5 0 15,3-1-184-15,5-1-123 16,4 0-236-16,1 2 57 15,4 1 254-15,0 1 81 0</inkml:trace>
  <inkml:trace contextRef="#ctx0" brushRef="#br0" timeOffset="127478.11">33382 8297 0 0,'0'0'85'0,"0"0"-37"16,0 0 8-16,0 0-8 16,0 0 8-16,0 0-13 15,-79-4 3-15,65 4 14 16,4 3 32-16,0-2 20 16,5 1 33-16,2-2-27 15,1 0 28-15,1 0 23 16,-1 0 2-16,2 0-43 0,0 0-52 15,0 0-53-15,3 0-17 16,27 0-12-16,18-6 17 16,17-4-11-1,6-1 23-15,-7 1-23 0,-18 2-17 16,-12 4 11-16,-19 1 6 16,-10 3 17-16,-5 0 22 15,0 0-22-15,0 0-5 16,0 0 22-16,-8 0-34 15,-17 0 0-15,-11 0 69 16,-10 3 23-16,-5 0 42 16,8-2-134-16,10-1 0 15,12 0 0-15,13 0 0 0,8 0 0 16,0 0 0-16,0 6 0 16,20 3 0-16,12 2-865 15,12-1 89-15,1-6 495 16</inkml:trace>
  <inkml:trace contextRef="#ctx0" brushRef="#br0" timeOffset="128812.29">26952 1534 93 0,'0'0'97'0,"0"0"29"15,0 0 103-15,0 0 108 16,0 0 79-16,0 0 15 16,-6-34-184-16,9 32-206 15,7 2-29-15,11 0 6 16,4 0-18-16,2 9 0 16,0 5 0-16,-3 3 0 15,-2 4 0-15,-3 4 0 16,-2-1 0-16,-5 2 0 15,-5-2 0-15,-4 1 0 16,-3 2 0-16,0 1 0 16,-7-1 0-16,-8-4 0 0,6-6 0 15,1-10 0-15,5-6 0 16,3-1 0-16,0 0 0 16,0-1 0-16,0-10 0 15,-1-7 0-15,1 0 0 16,0-3 0-16,3-3 0 15,12-6 0-15,7-3 0 16,7-6 0-16,7-3 0 16,2-2 0-16,0 0 0 15,-6 8 0-15,-11 6 0 16,-6 9 0-16,-9 8 0 16,-3 8 0-16,-1 2 0 15,-2 3 0-15,0 0 0 0,0 0 0 16,0 0 0-16,0 0 0 15,-2 9 0-15,-8 10 0 16,-4 7 0-16,2 4 0 16,3 4 0-16,2 0 0 15,3 0 0-15,4-3 0 16,0-2 0-16,0-3 0 16,4-3 0-16,8-2 0 15,1-3 0-15,1-2 0 16,-2-5 0-16,-2-1 0 0,-1-4 0 15,-5-4 0-15,-2-1 0 16,-1-1 0-16,4 0 0 16,3 0 0-1,5 0 0-15,0-3-238 0,2-2-1015 16,-6 1 856-16</inkml:trace>
  <inkml:trace contextRef="#ctx0" brushRef="#br0" timeOffset="129290.85">27481 1345 105 0,'0'0'106'15,"0"0"1"-15,0 0 77 16,0 0-31-16,0 0 57 15,97-51-32-15,-67 51 3 16,-2 7 90-16,-2 11-99 16,-6 5-7-16,-4 13-67 15,-8 7-28-15,-6 7-23 16,-2 6-47-16,-15-3 0 16,-10-3 0-16,-5-10 0 15,0-10 0-15,7-10 0 16,7-10 0-16,7-6 0 15,8-4 0-15,1 0 0 16,0 0 0-16,3 0 0 16,16-7 0-16,8-7 0 0,12-1 0 15,1-3 0-15,-1 1 0 16,-5 5 0-16,-7 3 0 16,-11 4 0-16,-8 3 0 15,-7 2 0-15,-1 0 0 16,0 0 0-16,0 0 0 15,0 0 0-15,-1 3-53 16,-8 7-451-16,-3 1-204 16,-1-1 240-16,-4 1 278 15</inkml:trace>
  <inkml:trace contextRef="#ctx0" brushRef="#br0" timeOffset="131987.34">29085 2219 44 0,'0'0'40'0,"0"0"-1"0,0 0-4 15,0 0 1 1,0 0 0-16,0 0 13 0,0 14 24 15,0-14 28-15,0 0 9 16,0 0 78-16,2-1 141 16,2-13 97-16,0-11 56 15,5-12-423-15,5-16-59 16,5-4 0-16,8-7 0 16,4 1 0-16,7-1 0 15,8 1 0-15,6 2 0 16,8 2 0-16,3 4 0 15,1 4 0-15,-6 5 0 16,-7 4 0-16,-9 9 0 16,-11 9 0-16,-7 10 0 15,-10 5 0-15,-6 7 0 16,-4 2 0-16,-2 0 0 0,-2 0 0 16,0 2-414-16,0 15-449 15,0 13 519-15,-6 6 135 16,-22 1 80-16</inkml:trace>
  <inkml:trace contextRef="#ctx0" brushRef="#br0" timeOffset="132543.69">29013 1830 85 0,'0'0'47'0,"0"0"30"16,0 0 23-16,0 0 41 15,0 0 78-15,0 0 167 16,0-61 114-16,0 61-113 15,0 0-282-15,0 0-105 16,0 0 0-16,0 0 0 16,0 3 0-16,0 10 0 15,0 11 0-15,0 15 0 16,0 5 0-16,0 10 0 16,3 3 0-16,0 0 0 15,-1-8 0-15,0-7 0 16,-1-13 0-16,2-10 0 0,1-10 0 15,-1-8 0-15,5-1 0 16,15-7 0-16,18-17 0 16,16-6 0-16,11-8 0 15,3 4 0-15,-2 0 0 16,-6 5 0-16,-12 7 0 16,-11 4 0-16,-16 5 0 15,-8 7 0-15,-8 5 0 16,-5-1 0-16,-3 2 0 0,0 0 0 15,0 0 0-15,0 0 0 16,0 3 0-16,0 13-1277 16,0 5 798-16,0 8 275 15</inkml:trace>
  <inkml:trace contextRef="#ctx0" brushRef="#br0" timeOffset="135508.29">5875 14371 74 0,'0'0'40'15,"0"0"16"-15,0 0 19 16,0 0 18-16,0 0 53 16,0 0 30-16,-87-41 43 15,81 36 43-15,2 0 23 16,1 3-67-16,3-1 45 15,0 3-123-15,0 0-140 16,0 0 0-16,0 0 0 0,0 12 0 16,4 11 0-1,14 11 0-15,6 12 0 0,3 10 0 16,1 10 0-16,-1 8 0 16,3 4 0-16,-3 2 0 15,-3-4 0-15,-2-7 0 16,0-18 0-16,-3-16 0 15,-3-16 0-15,2-19 0 16,12-10 0-16,16-37 0 16,18-19 0-16,15-16 0 15,2-4 0-15,-4 4 0 16,-7 7 0-16,-4 9 0 16,-6 10 0-16,-7 12 0 15,-8 8 0-15,-9 13-267 16,-9 9-372-16,-5 7 138 0,-8 5 204 15,-10 2 132-15,-4 2 47 16</inkml:trace>
  <inkml:trace contextRef="#ctx0" brushRef="#br0" timeOffset="135891.03">6494 14342 153 0,'0'0'53'15,"0"0"31"-15,0 0 47 16,0 0 75-16,0 0 101 16,0 0 3-16,-46-29-201 15,46 48-109-15,3 13 10 16,15 11 112-16,1 13-13 0,1 7 9 16,3 7-21-16,0 9-22 15,0 2-29-15,0-3 29 16,5-3-33-16,4-9-42 15,4-17 0-15,5-16 0 16,7-29 0-16,9-18 0 16,13-45 0-16,18-27 0 15,9-8 0-15,-2 2 0 16,-11 15 0-16,-20 17 0 16,-16 18 0-16,-14 14 0 15,-7 8 0-15,-9 8 0 16,3 7 0-16,-1 2-448 15,0 3-262-15,-1 1 254 16,-4 21 253-16,-12 11 88 16</inkml:trace>
  <inkml:trace contextRef="#ctx0" brushRef="#br1" timeOffset="153914.51">8374 16865 49 0,'0'0'81'0,"0"0"-24"16,0 0-19-16,0 0-29 16,0 0-4-16,0 0-1 15,-2 4 6-15,-2 4-3 16,1-4 7-16,1-1 2 16,2-3-3-16,0 0 3 15,0 0 11-15,0 0 21 16,0-6 55-16,0-5-45 0,0-1-48 15,0 4 0-15,3 4 7 16,-3 2-8-16,0 2 32 16,0 0-34-16,0 0-7 15,0 0-7-15,0 10 5 16,2 1 2-16,-2 1 9 16,0 1-5-16,0-3 14 15,-6-2-7-15,-4-2-9 16,-1-4 18-16,5-2-9 15,-1 0 17-15,2-8 11 16,1-9-30-16,2-7 29 16,2-3-38-16,0 1-3 0,3 1 0 15,12 6 6 1,3 1-3-16,3 6 9 0,1 4 8 16,4 3 6-16,2 5-23 15,0 0-3-15,2 6 0 16,-3 13 3-16,-6 8 0 15,-6 8 0-15,-12 5 17 16,-3 3-11-16,-3 3 4 16,-17 1 0-16,-8 1 1 15,-5 0-8-15,-5-6-3 16,-3-7-7-16,-1-8-37 16,1-10-22-16,8-7 57 15,12-10 0-15,6 0 9 0,9-6 15 16,6-15-12-1,0-1 5-15,0 0 20 0,12 1-4 16,9 5 9-16,1 7-29 16,6 5 9-16,4 4-6 15,2 5-7-15,5 14 4 16,7 6 0-16,-1 1 0 16,-3 0-4-16,-5 0 22 15,-11-3 16-15,-7-5-2 16,-10-6-6-16,-2-4-18 15,-7-2 1-15,3-5-13 16,-1-1-110-16,1 0-81 0,1 0-73 16,4-5 48-16,3-13 32 15</inkml:trace>
  <inkml:trace contextRef="#ctx0" brushRef="#br1" timeOffset="154294.71">8941 16816 103 0,'0'0'100'15,"0"0"44"-15,0 0 133 0,0 0 97 16,0 0 102-16,0-73-26 15,0 73-327-15,0 0-123 16,0 8 0-16,0 16 0 16,0 10 0-16,0 8 0 15,7 2 0-15,4 4 0 16,-2 0 0-16,1 1 0 16,-1 4 0-16,-3-3 0 15,2-6 0-15,-4-11 0 16,2-8 0-16,-3-12 0 15,-2-9 0-15,1-3 0 16,-2-1 0-16,0 0 0 16,0-2-318-16,-2-10-699 0,-11 1 538 15</inkml:trace>
  <inkml:trace contextRef="#ctx0" brushRef="#br1" timeOffset="154553">8805 17062 43 0,'0'0'54'0,"0"0"9"15,0 0-10-15,0 0-8 16,0 0-18-16,0 0-19 0,86-19 15 16,-23 16 8-1,6-4-12-15,3-2 10 0,-1 3-4 16,-17 0 0-1,-14 3-9-15,-25 3 15 0,-15 0-12 16,-3 0-16-16,-27 0 10 16,-7 4-26-16,-8 6-83 15,6 0-32-15,10-1-6 16</inkml:trace>
  <inkml:trace contextRef="#ctx0" brushRef="#br1" timeOffset="154975.87">9529 16831 64 0,'0'0'68'15,"0"0"15"-15,0 0 14 16,0 0 81-16,0-73 62 16,0 69 203-16,0 1 6 15,0 3-24-15,0 0-425 16,0 0 0-16,0 10 0 16,0 14 0-16,0 11 0 15,4 9 0-15,5 7 0 16,5 4 0-16,-1 5 0 0,0 1 0 15,-5-4 0-15,4-10 0 16,-5-11 0-16,-1-13 0 16,0-10 0-16,-2-8 0 15,-2-4 0-15,-2-1 0 16,0 0 0-16,0-6 0 16,0-12 0-16,0-2 0 15,0-1-408-15,0-2-913 16</inkml:trace>
  <inkml:trace contextRef="#ctx0" brushRef="#br1" timeOffset="155472.06">10216 16941 112 0,'0'0'77'15,"0"0"8"-15,0 0 25 16,0 0 27-16,0 0 49 16,0 0 6-16,-46-6 6 15,67 6-103-15,31-6-82 16,26-1 60-16,17-3-8 15,1 0 66-15,-14 0 11 16,-26 3-74-16,-24 3 34 0,-20 1-39 16,-12 3 30-16,0 0 12 15,-6 0-105-15,-12 0 0 16,-2 0-82-16,0 0-499 16,3 1-55-16,7-1 177 15,10 0 262-15</inkml:trace>
  <inkml:trace contextRef="#ctx0" brushRef="#br1" timeOffset="156125.4">11009 16654 78 0,'0'0'46'0,"0"0"7"16,0 0-1-16,0 0-37 15,80-7-1-15,-26 5 24 16,2 0-5-16,-6-1 4 16,-9-1-3-16,-11 2-19 15,-13 1-8-15,-11 1-3 16,-6 0-4-16,0 0-4 16,-9 0-17-16,-13 0 19 15,-5 0-3-15,-6 0 5 16,5-3 2-16,0-3 5 15,2 2-2-15,2 1 40 16,3 2 73-16,6 1 15 16,0 0-28-16,3 11-35 15,-4 11-50-15,2 12 30 0,-2 6 23 16,4 5 10-16,3 0-56 16,6-6 23-16,3-4 2 15,0-9-23-15,0-8-9 16,4-6-5-16,7-9-10 15,4-3-5-15,3 0 60 16,10-16 83-16,5-2 35 16,3 3-53-16,2 0-27 15,0 8 42-15,-2 6-140 16,-2 1 0-16,-3 0 0 16,-5 17 0-16,-8 5 0 15,-8 5 0-15,-7 6 0 0,-3 3 0 16,-13 7 0-16,-16 2 0 15,-9-2 0-15,0-10 0 16,8-11 0-16,10-13 0 16,9-9 0-16,5 0 0 15,6-12 0-15,0-5 0 16,3 0 0-16,11 1 0 16,2 3 0-16,3 6 0 15,-1 3 0-15,1 4 0 16,-2 0-244-16,7 0-904 15,7 0 716-15</inkml:trace>
  <inkml:trace contextRef="#ctx0" brushRef="#br1" timeOffset="157830.12">12504 16655 32 0,'0'0'75'16,"0"0"-22"-16,0 0 20 15,0 0-3-15,0 0 10 16,0 0 45-16,-7 0 49 15,9 0-14-15,25 0-103 16,9 0-26-16,10-3-31 16,2 2-7-16,-11 1-64 15,-13 0-188-15,-15 4 8 16,-9 9 113-16,0 2 56 0,-21 4 4 16</inkml:trace>
  <inkml:trace contextRef="#ctx0" brushRef="#br1" timeOffset="157995.68">12524 16841 45 0,'0'0'46'0,"0"0"-2"16,0 0 9-16,0 0 0 15,0 0 2-15,0 0 9 16,77 2 18-16,-51-2-33 16,-2 0-11-16,-6 0-25 15,0 0-13-15,0 0-7 16,1 0-115-16,10 0-17 15,7-5-13-15</inkml:trace>
  <inkml:trace contextRef="#ctx0" brushRef="#br1" timeOffset="158345.93">13278 16770 136 0,'0'0'69'15,"0"0"34"-15,0 0 23 0,0 0 26 16,0 0-44 0,0 0-26-16,-31 0-38 0,40 0 48 15,22 0-25-15,12 0 55 16,5 0-4-16,9 0-79 15,-5-5 25-15,-6-1 3 16,-9 3 18-16,-17 2 7 16,-14 1-30-16,-6 0 39 15,0 0-38-15,-6 0-63 16,-9 0 11-16,-5 1-22 16,1 5-438-16,7 1-230 15,9-6 247-15</inkml:trace>
  <inkml:trace contextRef="#ctx0" brushRef="#br1" timeOffset="158850.1">14118 16588 46 0,'0'0'42'16,"0"0"-4"-16,0 0 4 15,0 0 9-15,0 0 8 16,0 0 15-16,-9-66 30 16,9 58 64-16,4-1-13 0,17 3-22 15,6 0-43-15,4 6 13 16,2 0 45-16,-3 0 9 15,-8 7 5-15,-10 8-67 16,-6 10-44-16,-6 7-6 16,-4 6-39-16,-23 9 51 15,-9 5-34-15,-6 0-23 16,-4-6 0-16,3-8 0 16,4-11-11-16,12-12-1 15,12-10 12-15,9-5 29 16,6 0 0-16,0 0 69 15,14-5-92-15,23-5-6 16,9 0-23-16,11 1 23 16,-2 6-6-16,-13 3 6 15,-15 0 0-15,-15 0-11 16,-6 0-134-16,-6 0-59 0,0 0 5 16,-6 0-183-16,-8 0-12 15,-3-7 95-15,-3-10 92 16</inkml:trace>
  <inkml:trace contextRef="#ctx0" brushRef="#br1" timeOffset="160297.29">14497 16280 47 0,'0'0'45'0,"0"0"1"16,0 0-2-16,0 0 7 16,-48-86-5-16,30 64 23 15,-1 0 24-15,-2 1 25 16,1 3 12-16,0 1 40 15,-4 4-46-15,-3 4 12 16,0 1-36-16,-3 2 8 0,-2 0-19 16,-1-1 1-16,-2 1 43 15,4 1 54-15,-2-2-25 16,0 3-103-16,2 0-59 16,-3 1 0-16,1 3 0 15,0 0 0-15,-5 0 0 16,0 6 0-16,1 3 0 15,-1 1 0-15,1 1 0 16,-2-1 0-16,2 3 0 16,1 0 0-16,3 0 0 15,5-1 0-15,4 2 0 16,4-3 0-16,1 1 0 0,3-1 0 16,-5 0 0-1,0 1 0-15,3 4 0 0,-3-3 0 16,0 1 0-16,2 0 0 15,1 1 0-15,3-1 0 16,0 0 0-16,5 2 0 16,-2 2 0-16,1 1 0 15,1 4 0-15,-3 0 0 16,2 0 0-16,-4 2 0 16,3-4 0-16,-1 2 0 15,-1-3 0-15,2-1 0 16,2-2 0-16,3 1 0 15,1 1 0-15,4 1 0 0,-1 2 0 16,3 2 0 0,0-1 0-16,0 3 0 15,0 1 0-15,0 0 0 16,0-1 0-16,6 2 0 0,5-3 0 16,2 3 0-16,5 2 0 15,6 0 0-15,-2 2 0 16,6 0 0-16,-2 1 0 15,-4 2 0-15,1 1 0 16,-3-4 0-16,0-4 0 16,5-4 0-16,5-5 0 15,6-6 0-15,5 0 0 0,4-2 0 16,3-1 0-16,-5 0 0 16,-1-1 0-16,-3-1 0 15,-5 1 0-15,-1-5 0 16,1 1 0-16,4-5 0 15,2 0 0-15,2 0 0 16,1 0 0-16,2 0 0 16,-3 0 0-16,-2 0 0 15,-2 0 0-15,0-5 0 16,-2 1 0-16,1 0 0 16,3-2 0-16,5-4 0 15,3-3 0-15,0-1 0 16,-2-3 0-16,-9-2 0 15,-6-1 0-15,-4-3 0 16,-6-5 0-16,0 1 0 0,1-1 0 16,2-1 0-16,0 2 0 15,3 1 0-15,-2-1 0 16,-1 0 0-16,-6 2 0 16,-3-2 0-16,-4-1 0 15,-1-4 0-15,-3-2 0 16,1-3 0-16,-2 0 0 15,-1 3 0-15,-1 0 0 16,-3 5 0-16,-1 1 0 16,0 0 0-16,-4-1 0 15,-10 2 0-15,-2-1 0 16,0 0 0-16,-1-1 0 16,2-1 0-16,5 1 0 15,-2 4 0-15,4 1 0 0,-1 5 0 16,-1 1 0-16,0 4 0 15,-1 0 0-15,-2 3 0 16,2 1 0-16,1 3 0 16,-4 1 0-16,-1 4 0 15,-2-4 0-15,-4 3 0 16,-3-3 0-16,-5-1 0 16,1 0 0-16,1 0 0 15,2 2 0-15,6-4 0 16,5 6 0-16,0 2 0 15,-5 1 0-15,-5 0 0 16,-1 0 0-16,1 9 0 16,9 6 0-16,12 2-842 15,3-3 36-15,5-5 512 16</inkml:trace>
  <inkml:trace contextRef="#ctx0" brushRef="#br1" timeOffset="161527.59">29249 8118 24 0,'0'0'43'15,"0"0"0"-15,0 0 6 16,0 0 3-16,0 0-3 16,0 0 10-16,-51 28 13 15,47-27 32-15,1 1 47 16,1-2 9-16,2 0 64 15,0 0 14-15,0 0 39 16,6 0 62-16,20-2-176 16,14-7-163-16,14 0 0 0,4 2 0 15,-7 0 0-15,-10 1 0 16,-11 1 0-16,-12-1 0 16,-6 2 0-16,-7 0 0 15,-5 0 0-15,0 3 0 16,0 0 0-16,0 1 0 15,0 0 0-15,0 0-175 16,0 0-587-16,0-3 94 16,0-3 400-16</inkml:trace>
  <inkml:trace contextRef="#ctx0" brushRef="#br1" timeOffset="162026.17">29903 7901 130 0,'0'0'92'16,"0"0"37"-16,0 0 89 16,0 0 78-16,0 0 156 15,0 0 52-15,0-9-278 16,1 5-226-16,1-1 0 15,-2-1 0-15,0 3 0 0,0-1 0 16,0 1 0-16,1 1 0 16,-1 2 0-16,0 0 0 15,0 0 0 1,0 0 0-16,0 0 0 0,0 12 0 16,3 10 0-16,3 11 0 15,1 4 0-15,-1 5 0 16,0 3 0-16,-3-1 0 15,0-2 0-15,-1-7 0 16,0-8 0-16,1-10 0 16,-2-9 0-16,2-5 0 15,0-3 0-15,-2 0 0 0,1 0 0 16,-2 0 0-16,0 0 0 16,0 0 0-16,0-5 0 15,0-1 0-15,0-4 0 16,0 3 0-16,0 3 0 15,0 1 0-15,-5 2-431 16,-5-2-824-16,-1 2 949 16</inkml:trace>
  <inkml:trace contextRef="#ctx0" brushRef="#br1" timeOffset="162645.57">29974 7890 22 0,'0'0'41'16,"0"0"-3"-16,0 0 13 15,0 0-15-15,0 0 11 16,0 0 10-16,5-19 8 15,-5 18 27-15,0 1 51 0,0-2 3 16,0 1 25-16,-3-1 9 16,-8 1-55-16,-6-2-110 15,-3 1 5-15,-2 1-16 16,1 1 36-16,3 0-30 16,3 0-1-16,1 0 1 15,4 0-10-15,0 0 0 16,2 0-10-16,2 0-238 15,1 3-224-15,1 10 168 16,4 3 138-16</inkml:trace>
  <inkml:trace contextRef="#ctx0" brushRef="#br1" timeOffset="163188.01">29925 8287 86 0,'0'0'50'16,"0"0"14"-16,0 0-2 15,0 0-1-15,0 0 0 16,0 0 15-16,-21 0 17 16,21 0 12-16,0 0-18 15,0 0-9-15,0 0 5 0,11 0-83 16,19-1-71-16,11-2 68 16,7-1-9-16,1 1-26 15,-12-1 17-15,-8 2 11 16,-14-1-34-16,-8 3 44 15,-6 0 13-15,-1 0 0 16,0 0 7-16,0 0-3 16,-11 0-14-16,-6 0 6 15,-8 0-9-15,-5 0 3 16,-3 2 0-16,0 1 12 16,4 1 24-16,5-3 53 15,10-1 71-15,7 2 103 0,4-2 49 16,3 0-11-16,0 0-239 15,0 0-65-15,0 0 0 16,0 0 0-16,0 0 0 16,3 0 0-16,19 0 0 15,16 0-855-15,12 0 57 16,5-2 477-16</inkml:trace>
  <inkml:trace contextRef="#ctx0" brushRef="#br1" timeOffset="175414.54">33587 7783 82 0,'0'0'27'0,"0"0"19"16,0 0-1-16,0 0-15 15,0 0 10-15,0 0 1 16,0 0 8-16,-10-41 24 15,4 34 2-15,-1 2 46 16,-5-1-61-16,1-1 12 16,-1 0-27-16,-2 0-19 15,0 0 14-15,-2-1-6 16,-1 1 36-16,-4-2-8 16,-1 2-16-16,-1-2 25 15,-3 1 27-15,-1-1-3 16,2 1-1-16,-5-1 3 15,3 4-14-15,2-3-38 16,2 3-23-16,-1 0-10 0,0 1 5 16,-2-2-12-16,-3 3 1 15,1 0 0-15,0-1-6 16,2 1 0-16,4-1 5 16,0 1 35-16,-1 1-5 15,1 2 5-15,-5 0-11 16,0 0-29-16,0 0 0 15,-1 0 0-15,0 3 0 16,-2 4 0-16,1 2 17 16,1 2-17-16,4-1 0 15,2 0 0-15,4 1 6 16,4-1 0-16,-3 3-12 16,1 2 12-16,2 1 5 15,-1-1 7-15,-2 1-12 16,4 1 11-16,-2 0-6 0,1 1-5 15,4 0-6-15,-2 1 6 16,0 3 6-16,3-2 5 16,-3 1-17-16,3 2 30 15,2-1-30-15,-2 3 0 16,5-2 0-16,-1 1 0 16,2 2 0-16,1-2 0 15,2 0 0-15,0 0 0 16,0 0 0-16,0 3 0 15,0-1 0-15,8 0 0 16,4-3 0-16,0-3 0 16,3 1 0-16,3 1 0 15,1 1 0-15,2-1 0 0,3-3 0 16,1 0 0-16,0 0 0 16,4-1 0-16,2 0 0 15,5 2 0-15,4 1 0 16,2 0 0-16,0-1 0 15,-3-2 0-15,0-3 0 16,-4 0 0-16,-1-2 0 16,2-2 0-16,2-1 0 15,4-4 0-15,2 0 0 16,7-1 0-16,0-1 0 0,-1-1 0 16,-5-3 0-16,-6 0 0 15,-8 0 0-15,0 0 0 16,1-6 0-16,5-7 0 15,2-2 0-15,4-6 0 16,0-2 0-16,-4 1 0 16,-1-1 0-16,-5 2 0 15,-5 1 0-15,-3 0 0 16,-3-1 0-16,-3-1 0 16,-5-1 0-16,-6-3 0 15,-4-1 0-15,-2-2 0 16,5-1 0-16,-7 0 0 15,0-2 0-15,0 1 0 16,0-1 0-16,0 1 0 16,0-1 0-16,0-1 0 0,-6 2 0 15,-1 3 0-15,-2 4 0 16,1 5 0-16,1 5 0 16,3 4 0-16,-3 1 0 15,1-1 0-15,-3 0 0 16,-4 0 0-16,1-1 0 15,-1 4 0-15,-1-3 0 16,-2 1 0-16,-4 2-221 16,-11-4-1010-16,-10-4 766 15</inkml:trace>
  <inkml:trace contextRef="#ctx0" brushRef="#br1" timeOffset="177135.65">27962 1074 50 0,'0'0'27'0,"0"0"14"16,0 0 10-16,0 0-8 16,0 0 5-16,0 0 17 15,-74-78 11-15,57 65 63 16,-4 0 13-16,-2 1 65 0,-4-1 61 15,-6 1-112 1,-3-1-77-16,-2 2 63 0,1-1-147 16,1 4 114-1,1-1 7-15,3 3-63 0,-1 4 12 16,-4-1-28-16,-4 3-29 16,-5 0-18-16,-8 0 0 15,-1 0 0-15,0 3 0 16,7 5 0-16,1 3 0 15,3 2 0-15,3 2 0 16,-3 1 0-16,-3 2 0 16,0 5 0-16,-3 1 0 15,5 2 0-15,2-1 0 16,8 0 0-16,4 0 0 0,3 1 0 16,3 1 0-16,3 3 0 15,3 2 0-15,5 5 0 16,1 5 0-16,3 8 0 15,-3 0 0-15,0 1 0 16,1-3 0-16,2-4 0 16,4-2 0-16,3-2 0 15,3 0 0-15,0 5 0 16,18-1 0-16,3 2 0 16,9-4 0-16,1-2 0 15,6-5 0-15,5-5 0 16,7-4 0-16,14-3 0 15,13-4 0-15,10 1 0 16,7-4 0-16,-1 0 0 0,-4-2 0 16,-10-7 0-16,-5-1 0 15,-12-6 0-15,-7 0 0 16,1-12 0-16,0-11 0 16,5-5 0-16,0-6 0 15,-5-1 0-15,-3-3 0 16,-6 0 0-16,-7-1 0 15,-4 3 0-15,-6-1 0 16,-2 1 0-16,-3 1 0 16,0-1 0-16,-5 1 0 15,1-2 0-15,-4 0 0 16,-1-1 0-16,-6-1 0 16,-1-2 0-16,-4-2 0 15,-4 1 0-15,0 2 0 0,0 4 0 16,0 3 0-16,-10 4 0 15,-1 1 0-15,0 1 0 16,0 1 0-16,-3 3 0 16,-2-1 0-16,-1-1 0 15,-2 3 0-15,-2 2 0 16,2 2 0-16,-1 5 0 16,7 5 0-16,-2 3 0 15,3 4 0-15,-4 1 0 16,-9 0 0-16,-5 0-329 15,-6 6-371-15,0 2 112 0,3-6 342 16</inkml:trace>
  <inkml:trace contextRef="#ctx0" brushRef="#br1" timeOffset="197496.91">19010 16079 2 0,'0'0'60'0,"0"0"-14"16,0 0 10-16,0 0 2 0,0 0 3 15,0 0 14-15,0 0 30 16,0 0-12-16,2-72 31 15,-2 72-28-15,0 0-52 16,0 0-44-16,-5 12-67 16,-9 12 36-16,-6 9 31 15,-4 7 21-15,-1 1-13 16,0 3-8-16,2 1 0 16,0-3 13-16,8-1-10 15,2-5-6-15,7-11 3 16,6-7-6-16,0-8-7 15,0-6-2-15,16-1 15 16,10-3 21-16,12 0 4 16,4 0-13-16,2-10-12 15,0 3 0-15,-3-1 0 0,-5 2-27 16,-5 2-1-16,-9 0 22 16,-4 2 1-16,-9 1 5 15,-3-1-2-15,-4 1 4 16,1-4 3-16,0 0 19 15,1-6-8-15,-1-2 5 16,0-1 6-16,0-3 10 16,1 2 20-16,-2-1 110 15,-1 5 60-15,-1 2 114 16,0 5-61-16,0 3-157 16,0 1-123-16,0 0 0 15,0 0 0-15,0 1 0 16,0 16 0-16,0 10 0 0,0 6 0 15,2 7 0 1,-1 2 0-16,2 0 0 0,0-3 0 16,-1-5 0-16,-1-5 0 15,2-8 0-15,-2-4 0 16,1-5 0-16,-1-5 0 16,-1-3 0-16,2-3 0 15,0-1-65-15,1 0-427 16,4-15-26-16,2-15 33 15,-3-9 107-15</inkml:trace>
  <inkml:trace contextRef="#ctx0" brushRef="#br1" timeOffset="197849.48">19674 16094 139 0,'0'0'83'0,"0"0"43"15,0 0 87-15,0 0 88 16,0 0-8-16,0 0-126 0,4-29-146 16,-4 50-1-1,-1 11 53-15,-5 7 41 0,1 6-3 16,0 7 8-16,2 0-55 15,1 2-7-15,2-5-28 16,0-3-17-16,0-8-12 16,0-6 11-1,0-8 1-15,0-8-12 0,2-7 6 16,-1-4-12-16,1-5-11 16,-2 0-270-16,0 0-273 15,0 0 47-15,0-7 158 16</inkml:trace>
  <inkml:trace contextRef="#ctx0" brushRef="#br1" timeOffset="198029.99">19454 16411 88 0,'0'0'46'15,"0"0"7"-15,0 0-16 16,0 0-30-16,114-27-5 15,-51 26-2-15,8 1 0 16,4 0-24-16,-2-3-48 16,-11-2-43-16</inkml:trace>
  <inkml:trace contextRef="#ctx0" brushRef="#br1" timeOffset="198442.87">20059 16218 31 0,'0'0'103'0,"15"-75"-18"0,0 41 25 16,8 6 12-16,9 5 20 15,4 8 8-15,4 6 3 16,-4 8-15-16,-5 1 10 16,-8 8-72-16,-4 15-41 15,-10 7-11-15,-8 5-19 16,-1 6 10-16,-15 4-4 15,-16-1-6-15,-6-3-5 16,2-9-124-16,10-12-62 0,13-12 73 16,11-6 113-1,1-2 8-15,1 0 67 0,20 0-41 16,9-6 12-16,9 6-38 16,1 0 1-16,-3 1 31 15,-7 15 11-15,-6 2 26 16,-9 2 8-16,-9 2 64 15,-6 4-56-15,0-2-3 16,-18 1-5-16,-12-2 19 16,-9-3-75-16,2-4-29 15,0-6-98-15,2-4-483 16,4-2-121-16,4-4 344 16</inkml:trace>
  <inkml:trace contextRef="#ctx0" brushRef="#br1" timeOffset="200129.84">20967 16386 91 0,'0'0'43'0,"0"0"23"15,0 0-14-15,0 0 15 0,-85-3 21 16,70 3 24-16,4 0 31 15,6 0 10-15,2 0 8 16,1 0 0-16,2 0-88 16,0 0 10-16,0 0-83 15,21 0-5-15,20 0-25 16,17 0 30-16,7 0 35 16,-5 0-35-16,-10 0 0 15,-19-3 10-15,-10 0-10 16,-12 1-166-16,-4 2-180 15,-2-2-60-15,0-2 199 16</inkml:trace>
  <inkml:trace contextRef="#ctx0" brushRef="#br1" timeOffset="200823.64">21682 16175 73 0,'0'0'68'0,"0"0"-7"16,0 0-20-16,83-44-23 15,-41 38-4-15,4 4-4 16,-5 1-1-16,-8-1 0 16,-10 2-5-16,-9 0 0 15,-8 0-4-15,-4 0-5 16,-2 0-5-16,-6 5-33 0,-20 3 24 15,-8 0 15 1,-8-4-8-16,1-2 7 0,3-2 5 16,5 0 1-16,6-7 2 15,6-4 21-15,5 0 25 16,5 4 25-16,5 1 7 16,2 6 3-16,-3 0-42 15,-4 11-42-15,0 11 0 16,-3 5 4-16,5 2 16 15,3-3 18-15,4 1-9 16,2-2 3-16,0-3-4 0,0-3-23 16,5-3 16-16,4-3-18 15,0-5 2-15,3-1 3 16,0-5-2-16,4-2 0 16,5 0 33-16,7-3-19 15,7-7 24-15,3 0-4 16,1 4 9-16,-2 6-49 15,-5 0-11-15,-1 6 7 16,-6 13 4-16,-2 3-4 16,-5 5 0-16,-7 2 1 15,-4 4 3-15,-7 1 0 16,0 3 11-16,-20-1-11 16,-11-2 15-16,-5-7-11 15,0-9 26-15,9-8-6 0,7-5-12 16,8-5 43-16,6 0 16 15,2 0 170-15,3-10 15 16,1 1-182-16,0-1-74 16,0 0-29-16,11 0 1 15,5 2-208-15,7 0-324 16,8-1 32-16,12-8 304 16</inkml:trace>
  <inkml:trace contextRef="#ctx0" brushRef="#br1" timeOffset="201224.56">22910 16287 52 0,'0'0'49'0,"0"0"3"15,0 0 9-15,0 0-3 16,0 0 4-16,0 0 30 16,36-13 3-16,-5 3-82 15,6 2-10-15,-1 3-3 16,-3 5-7-16,-12 0-54 16,-10 12-92-16,-9 9 40 15,-2 6 26-15,-25 7 5 16</inkml:trace>
  <inkml:trace contextRef="#ctx0" brushRef="#br1" timeOffset="201353.24">22910 16512 31 0,'0'0'45'15,"0"0"25"-15,88-25 13 0,-42 11-19 16,2 6-23-16,-12 2-22 16,-11 4-19-16,-14 2-41 15,-11 0-78-15,0 0 0 16</inkml:trace>
  <inkml:trace contextRef="#ctx0" brushRef="#br1" timeOffset="206042.34">23979 16222 99 0,'0'0'74'0,"0"0"32"15,0 0 61-15,0-82 104 16,0 73 117-16,0 7 52 15,0 2-55-15,0 0-268 16,0 0-117-16,0 0 0 16,0 9 0-16,0 11 0 15,0 9 0-15,6 9 0 0,0 6 0 16,2-1 0-16,2 2 0 16,-1-3 0-16,2-7 0 15,1 0 0-15,0-5 0 16,-2-7 0-16,-1-7 0 15,-3-3 0-15,-3-8 0 16,-3 0-88-16,0-4-675 16,0-1 120-16,-5 0 329 15,-14 0 145-15</inkml:trace>
  <inkml:trace contextRef="#ctx0" brushRef="#br1" timeOffset="206224.84">23756 16419 77 0,'0'0'69'16,"0"0"-20"-16,0 0 16 15,0 0-36-15,118-39-17 16,-36 34-6-16,4 2-3 16,1-2-3-16,-1 3-24 15,-2-7-86-15,-2-2-63 16</inkml:trace>
  <inkml:trace contextRef="#ctx0" brushRef="#br1" timeOffset="206969.71">24746 16233 104 0,'0'0'37'0,"0"0"50"15,0 0-11-15,0 0-74 16,0 0 7-16,0 0-1 15,-5 27 29-15,-3-14 18 16,0-5 2-16,5-2-7 16,0-5-13-16,3-1-4 15,0 0 13-15,0 0 28 16,0 0 26-16,0-4 30 16,0-1-108-16,0 0-22 0,0 3 0 15,0 2-7-15,0 0-5 16,0 0-10-16,0 0-26 15,0 0 2-15,0 5 5 16,0 2 41-16,0 2 18 16,0-5-1-16,-1 0-8 15,-5-3 18-15,0-1 23 16,-1 0 39-16,-1-5 32 16,2-12 23-16,0-4-18 15,6-2-110-15,0-4-5 16,0 2-22-16,17 5-5 15,5 3-20-15,9 6-44 16,7 5 56-16,4 6 4 16,2 0 5-16,-4 3 15 15,-2 15 5-15,-7 5 0 0,-5 4 5 16,-10 5-5-16,-13 9 9 16,-3 10 6-16,-26 7 0 15,-21 5 19-15,-16-2 3 16,-6-7-21-16,4-14 5 15,7-13-21-15,17-14 11 16,13-9 48-16,10-4-53 16,11 0 71-16,5-4-25 15,2-9-29-15,0 2-28 16,15 0-28-16,17 3 11 16,9 4-11-16,10 4 11 0,7 0 17 15,3 12 5-15,-2 6-5 16,-7 2 6-16,-7-2-6 15,-11-1 0-15,-10-6 11 16,-11-2-11-16,-7-6 12 16,-5-3-1-16,-1 0-11 15,0 0 34-15,0 0 11 16,0 0-45-16,0 0-107 16,0 0-466-16,0 0-59 15,0-12 368-15</inkml:trace>
  <inkml:trace contextRef="#ctx0" brushRef="#br1" timeOffset="212884.12">31196 6686 58 0,'0'0'70'0,"0"0"-27"16,0 0 49-16,0 0 52 15,0 0 69-15,-43-84 76 16,37 76 119-16,3 2 4 15,1 1-94-15,2 1-318 16,0 4 0-16,0-1 0 16,0 1 0-16,0 0 0 15,0 0 0-15,0 0 0 0,0 0 0 16,0 0 0 0,0 0 0-16,0 13 0 0,12 8 0 15,5 7 0-15,0 3 0 16,-1 1 0-16,1-2 0 15,-1-7 0-15,3-3 0 16,-4-7 0-16,4-8 0 16,6-5 0-16,10 0 0 15,8-18 0-15,9-11 0 16,0-3 0-16,-4 0 0 0,-3-2 0 16,-6 3 0-16,-6 8 0 15,-8 3 0-15,-7 5 0 16,-6 8-369-16,-9 6-576 15,-3 1 505-15,-11 0 240 16</inkml:trace>
  <inkml:trace contextRef="#ctx0" brushRef="#br1" timeOffset="213219.22">31511 6606 228 0,'0'0'65'0,"0"0"87"15,0 0 203-15,0 0 74 16,0 0 60-16,0 0-173 16,33-60-303-16,-33 60-13 0,1 19 0 15,4 13 0-15,-1 11 0 16,-1 5 0-16,-3 2 0 16,0-5 0-16,0-7 0 15,1-13 0-15,7-9 0 16,7-12 0-16,18-4 0 15,13-6 0-15,12-16 0 16,3-6 0-16,2-6 0 16,-6 0 0-16,-6 0 0 15,-5-3 0-15,-9 5 0 16,-6 0 0-16,-10 3 0 16,-9 4 0-16,-9 5-535 15,-3 0-422-15,0-1 581 0</inkml:trace>
  <inkml:trace contextRef="#ctx0" brushRef="#br1" timeOffset="214088.54">33070 2657 118 0,'0'0'59'0,"0"0"48"16,0 0 60-16,0-85 143 16,-2 77 182-16,2 3 145 15,-1 4-480-15,1 1-157 16,0 0 0-16,-2 0 0 15,2 0 0-15,0 0 0 16,0 17 0-16,0 13 0 16,3 9 0-16,9 4 0 15,3-5 0-15,2-4 0 16,-1-6 0-16,-2-6 0 16,0-5 0-16,-6-5 0 0,-1-5 0 15,-2-4 0 1,0-3 0-16,11 0 0 0,11-25 0 15,13-10 0-15,15-13 0 16,2-3 0-16,-5 0 0 16,-4 5 0-16,-9 12 0 15,-9 10 0-15,-5 13 0 16,-12 9-408-16,-1 2-411 16,-7 11 361-16,-5 14 305 15,0 1 53-15</inkml:trace>
  <inkml:trace contextRef="#ctx0" brushRef="#br1" timeOffset="214469.06">33367 2552 147 0,'0'0'99'16,"0"0"123"-16,0 0 229 15,0 0 98-15,0 0-168 16,0 0-265-16,-4-57-116 15,4 65-116-15,0 15-38 16,0 10 132-16,0 9 10 16,0 5 24-16,0-4-12 15,0-4 5-15,0-9-5 16,0-10 0-16,4-11 23 0,11-9-23 16,12 0 0-16,16-7 0 15,17-12 229-15,5-7-112 16,-3-1-117-16,-9-1 0 15,-11 3 0-15,-8 3 0 16,-8 6 0-16,-12 3 0 16,-8 6 0-16,-4 4 0 15,-2 3 0-15,0 0 0 16,0 0 0-16,0 16-837 16,-9 6 81-16,-7 4 557 15,-4-3 61-15</inkml:trace>
  <inkml:trace contextRef="#ctx0" brushRef="#br1" timeOffset="-200224.27">7644 14893 31 0,'0'0'71'0,"0"0"-29"15,0 0 1-15,-9-84-3 16,-5 70 1-16,-6 3-1 15,-7 4 15-15,-15 7-17 16,-14 0-14-16,-16 9-5 16,-7 10 21-16,-3 8-2 15,-6 5-15-15,-4 8-7 16,-10 7-6-16,-8 4 3 16,-4 10-4-16,-5 9-7 15,-2 7-2-15,5 6 10 16,-5 6-8-16,6 4 5 0,-3 5 23 15,0 4-14-15,0 7 16 16,7 8-17-16,14 4-5 16,17-2-10-1,19-3 8-15,27-6-8 0,10-5 0 16,19-5-10-16,5-5 10 16,5-7 0-16,17-2 0 15,1-4 12-15,4-3-12 16,-2 2 0-16,8-4 3 15,4 1-3-15,9-8 8 16,11-5-6-16,7-5-2 16,2-5 5-16,1-7-10 0,5-9 10 15,-4-6-2-15,2-6 7 16,-4-8 2-16,1-3-3 16,2 1 9-16,8-5-18 15,5 0 3-15,-1-3-3 16,-7 0 9-16,-8-2-3 15,-13-2-6-15,-10 0 2 16,-9-1 1-16,-4-3-3 16,-2 2 3-16,2-1 0 15,4 0 0-15,5-1 0 16,6 0-6-16,-3-1 6 16,-3 1-3-16,-10 1 0 15,-6-1-17-15,-8 1 11 16,-5 2 6-16,-4-4 8 15,3 4-8-15,0-1-17 0,1 0 17 16,4-3 6 0,2 0 5-16,1 0-5 0,-1 0 0 15,-2 0 4-15,-4 0-7 16,-4 0-3-16,-3 0 0 16,0 0 0-16,-2 0-3 15,2 0-4-15,-1 0 7 16,-2 3-47-16,3-2-46 15,-3 5-32-15,0-4-17 16,0 1-7-16,-3-1 6 0</inkml:trace>
  <inkml:trace contextRef="#ctx0" brushRef="#br1" timeOffset="-199814.38">7036 17492 75 0,'0'0'71'16,"0"0"11"-16,0 0 32 15,0 0 58-15,0 0 72 16,0 0-23-16,-36-31-141 16,36 31-80-16,3 15 0 0,13 8 5 15,6 3 20 1,4 4 32-16,8-1-48 0,5-4 14 15,9-3-23-15,4-3 32 16,0-5 2 0,-5-2 10-16,-9-3-20 0,-11-1-9 15,-12 0-15-15,-6 0 0 16,-7 2-5-16,-2 7 5 16,-5 5 67-16,-16 3 105 15,-6 3 13-15,-3 3-76 16,-1 0-28-16,-3-1-6 15,3 2-52-15,-2-1-10 16,0 3-13-16,3 0-65 16,3 2-278-16,8 2-249 0,4-5 79 15,15-3 227-15,0-14 98 16</inkml:trace>
  <inkml:trace contextRef="#ctx0" brushRef="#br1" timeOffset="-198584.39">9023 18126 91 0,'0'0'59'0,"0"0"12"16,0 0 13-16,0 0 9 16,-39-74 35-16,39 59 6 15,0-2 26-15,3 1-46 16,14-3-30-16,8 4-13 16,6 3 13-16,4 5-33 15,-1 4-22-15,3 3-19 16,-6 0 25-16,-5 8-30 15,-1 6-10-15,-7 4 5 0,-7 5-5 16,-10 4-10 0,-1 5 15-16,-9 4 34 0,-15 3 17 15,-6 2-45-15,-1-4 9 16,6-7-10-16,5-12-5 16,7-10 0-16,10-8-41 15,3 0 41-15,0 0 0 16,0-7-5-16,0-6-6 15,15 2-107-15,3 0 9 16,10 3 109-16,2 2-12 16,1 6 8-16,1 0-5 15,-6 0-3-15,0 12 8 0,-11 4 4 16,-4 4 33 0,-6 4 11-16,-5 3 7 0,0-1 25 15,-3 2 14-15,-15-3-6 16,0-2 13-16,-4 0-14 15,0-6-72-15,6-4-11 16,2-6-197-16,6-4-419 16,5-3 161-16,3-7 239 15</inkml:trace>
  <inkml:trace contextRef="#ctx0" brushRef="#br1" timeOffset="-198257.22">9818 18001 107 0,'0'0'106'0,"0"0"30"16,0 0 175-16,0 0 184 16,0 0 39-16,0 0-176 15,-28-63-358-15,28 70 0 16,0 13 0-16,0 10 0 15,0 12 0-15,0 7 0 16,7 5 0-16,-4 5 0 16,2 3 0-16,-2-1 0 15,1-9 0-15,-1-9 0 0,-2-13 0 16,-1-13 0-16,0-7 0 16,2-4 0-16,-2-3-605 15,0-3-253-15,-2 0 510 16,-14 0 173-16</inkml:trace>
  <inkml:trace contextRef="#ctx0" brushRef="#br1" timeOffset="-198094.66">9579 18253 125 0,'0'0'47'15,"0"0"13"-15,0 0-22 16,118-50-16-16,-54 47-11 15,5 2-4-15,1 1-7 0,5-3-39 16,4-5-73 0,4-4 7-16</inkml:trace>
  <inkml:trace contextRef="#ctx0" brushRef="#br1" timeOffset="-197600.63">10354 18041 48 0,'0'0'81'0,"0"0"3"15,0 0 15-15,-11-86 25 0,16 69 18 16,15 5-8 0,9-2-58-16,5 7 5 0,5 7-16 15,1 0 39-15,0 10-1 16,-7 11-25-16,-7 4-29 15,-8 8 20-15,-11 0-43 16,-7 5 6-16,-4 5 68 16,-26 2-50-16,-9-2-12 15,0-6-27-15,6-12-11 16,11-15-147-16,13-10 147 16,6-6 70-16,3-15-15 15,0-3-55-15,6 3-38 16,14 1 27-16,3 4-6 0,6 9-21 15,-1 3 38-15,3 4 27 16,1 0 12-16,-4 10 4 16,-3 7 30-16,-5 4 23 15,-5 5 82-15,-9 4-79 16,-6 2-75-16,0 2-24 16,-11 1 0-16,-13-4 0 15,-7-3 0-15,-2-7 0 16,2-4 0-16,4-1 0 15,11-12-192-15,10-2-540 16,6-2 106-16,27-2 332 16</inkml:trace>
  <inkml:trace contextRef="#ctx0" brushRef="#br1" timeOffset="-197288.94">11283 18176 78 0,'0'0'88'16,"0"0"-3"-16,0 0 39 15,0 0 23-15,0 0-49 16,0 0-52-16,43-17-5 15,7 12 81-15,5-4-52 16,-5 1-9-16,-6 1-8 16,-11-3-19-16,-11 4-34 0,-8 2 0 15,-7 2 0-15,-4 2-113 16,1 0-320-16,-1 0 174 16,3 0 102-16</inkml:trace>
  <inkml:trace contextRef="#ctx0" brushRef="#br1" timeOffset="-196687.72">11877 17938 52 0,'0'0'74'15,"104"-22"5"-15,-41 11 10 16,-3-2-19-16,-7 4-32 15,-8 0-25-15,-16 5-8 16,-13 3-2-16,-10-2 0 16,-6 3-3-16,0 0-1 15,-8 0-6-15,-14 0 7 16,-2 0 13-16,-7 3-13 16,-2 0 0-16,-1-1-11 15,2 3 11-15,7-5 3 16,1 0 3-16,8 0 19 0,1 0 45 15,4 0 39-15,2 8-27 16,-1 6-82-16,-2 11 2 16,3 7 11-16,-3 4-8 15,-1 2 21-15,-2 0 16 16,6-5-25-16,1-9 18 16,7-8-35-16,1-8 0 15,0-8-3-15,16 0 3 16,16 0 116-16,8-9 0 15,3 0-54-15,-4 0-26 16,-6 5-36-16,-2 4 14 16,-7 0 14-16,0 0-13 15,-3 15 34-15,-3 9-5 16,-4 3 19-16,-3 10 10 0,-8 8 4 16,-3 9-67-16,-6-4 96 15,-15 0-21-15,-4-9 13 16,2-12 6-16,1-12-5 15,4-10-99-15,5-7 0 16,4 0 0-16,0-7 0 16,9-5 0-16,0-1 0 15,7-3-818-15,24-5-75 16,31-9 647-16</inkml:trace>
  <inkml:trace contextRef="#ctx0" brushRef="#br1" timeOffset="-196220.07">13233 18126 69 0,'0'0'50'0,"0"0"29"16,0 0 6-16,0 0 33 16,0 0 31-16,0 0-15 0,23-26-57 15,17 17-62 1,6 5-9-16,0 4-6 0,-7 0-26 15,-12 6-303-15,-15 12 142 16,-12 5 75-16,0 5 7 16</inkml:trace>
  <inkml:trace contextRef="#ctx0" brushRef="#br1" timeOffset="-196075.87">13318 18308 63 0,'0'0'59'0,"0"0"17"16,0 0 15-16,0 0-4 15,0 0-37-15,0 0-8 16,73 0-26-16,-31 0-16 16,6 0-38-16,3 0-148 15,10 0 33-15</inkml:trace>
  <inkml:trace contextRef="#ctx0" brushRef="#br1" timeOffset="-195689.37">14219 17980 56 0,'0'0'138'0,"0"0"47"16,0 0 268-16,0 0 348 15,-3-81-387-15,2 74-414 16,1 5 0-16,-3 0 0 0,3 2 0 15,0 0 0-15,0 0 0 16,0 9 0-16,0 9 0 16,0 3 0-16,0 4 0 15,4 2 0-15,-1 3 0 16,0 3 0-16,-1-1 0 16,-2 8 0-16,0 6 0 15,0 4 0-15,0 0 0 16,0-4 0-16,0-13 0 15,0-10 0-15,0-13 0 16,1-7 0-16,1-2 0 0,-1-1 0 16,1 0-128-1,-2 0-909-15,0 0 419 0,0 0 406 16</inkml:trace>
  <inkml:trace contextRef="#ctx0" brushRef="#br1" timeOffset="-195439.04">14009 18216 94 0,'0'0'54'15,"0"0"17"-15,0 0-11 16,0 0 2-16,0 0-28 16,0 0-29-16,-3-19 4 15,39 18 24-15,14-3 44 0,6-5-25 16,3-1 4-16,0-1-23 15,-7 2-33-15,-9-1-5 16,-8 7-131-16,-12-2-10 16,-7 3 69-16,-9 2 10 15,-3 0 15-15,-1 0 0 16</inkml:trace>
  <inkml:trace contextRef="#ctx0" brushRef="#br1" timeOffset="-194655.26">14874 17926 29 0,'0'0'101'16,"0"0"-2"-16,0 0 62 15,0 0 146-15,0 0 210 16,0 0 107-16,-10-47-415 15,10 47-209-15,0 0 0 16,0 2 0-16,0 16 0 16,4 9 0-16,2 6 0 15,2 2 0-15,2 1 0 16,-3-5 0-16,3 4 0 16,0-1 0-16,0-4 0 15,1 3 0-15,-2 0 0 16,-2-10 0-16,-1 0 0 15,-3-7 0-15,0-8 0 0,-3-3 0 16,2-5 0-16,-2 0 0 16,0 0 0-16,1 0 0 15,1 0 0-15,-2 0 0 16,1 0 0-16,-1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16,-1 0 0-16,-7 0 0 16,-1 0 0-16,-6-6-414 15,-1-13-858-15</inkml:trace>
  <inkml:trace contextRef="#ctx0" brushRef="#br1" timeOffset="-194121.69">14852 17865 22 0,'0'0'50'16,"0"0"0"-16,0 0 6 16,0 0 2-16,0 0 5 15,0 0 33-15,5-43 35 16,-5 43 47-16,0 0 24 15,0 0 15-15,0 0-57 16,0 0-38-16,0 0-32 0,0 0-46 16,-8 0-44-1,-13 0 0-15,-8 8 100 0,-11 5-95 16,3 0 46-16,6 0-51 16,5-3 0-1,8-1-6-15,7 2-149 0,5 2-400 16,6 3 29-16,0 2 291 15,16 1 83-15</inkml:trace>
  <inkml:trace contextRef="#ctx0" brushRef="#br1" timeOffset="-193490.38">14929 18333 54 0,'0'0'38'0,"0"0"16"16,0 0 9-16,0 0-8 15,0 0 15-15,0 0 46 16,-83 0 65-16,74 0 33 16,3 0 91-16,-1 0-24 15,2 0-129-15,1 0-57 16,1 0-95-16,1 0 11 0,2 0-5 16,0 0-6-16,0 0 0 15,6 0-17-15,22-6-50 16,20-2 22-16,11 0 18 15,7-1-209-15,-6 3-49 16,-12 1 183-16,-15 2 28 16,-16 3 55-16,-10 0 19 15,-7 0 9-15,0 0 1 16,-4 0 7-16,-16 0-1 16,-10 0 11-16,-10 10 5 15,-11 1 25-15,-4-1 3 16,-1-2 30-16,4-1 81 15,12-3 45-15,13 0-32 0,12-1-47 16,12-3-33 0,3 0-10-16,0 0-94 0,10 0 0 15,13-4 0-15,10-4 0 16,5-2 0-16,-2 3 0 16,-9 2 0-16,-13 3 0 15,-10 2-152-15,-4 0 32 16,0 0-176-16,-9 13-215 15,-7 6 0-15,-2 1 249 16</inkml:trace>
  <inkml:trace contextRef="#ctx0" brushRef="#br1" timeOffset="-190340.79">20790 15170 13 0,'0'0'60'0,"0"0"-10"15,0 0-3 1,0 0-6-16,0 0 4 0,-96-47-4 16,49 37-3-16,-9-2 15 15,-8 4 3-15,-4 1 1 16,-3 2 5-16,1 1 21 15,0 0-22-15,3 1 5 16,0 1-16-16,-3-1 13 16,-6 1 27-16,-7 2-23 15,-3 0-21-15,-2 0-3 16,0 5-2-16,-1 8 0 16,-4 0 3-16,5 6-29 15,4 2-15-15,5 4-34 16,3 5 34-16,-7 1 0 15,-10 3 5-15,-2-2-5 0,-1 0 5 16,4-3 19-16,10-2-24 16,12 0 20-16,13-2-20 15,11 0 10-15,8 1-10 16,3 4 0-16,-6 3-5 16,-9 7 15-16,-9 3-10 15,-6 6 4-15,-2 1 1 16,4 3-10-16,5 0-24 15,6 5 24-15,8 1 5 16,5 2-5-16,4 1 5 16,6-3-10-16,-1 2 10 15,2 1 35-15,-2 5-25 0,0 2 35 16,2 4-9-16,4 0-9 16,9 1 4-16,8-7-4 15,7 0-27-15,5-5 0 16,20 1 16-16,6 2 22 15,8 3 17-15,3 3-16 16,6 2 17-16,7-7-33 16,6-5 39-16,10-6-27 15,18-6-35-15,16-5 0 16,16-5 5-16,6-3 18 16,-2-5-34-16,-5-3 11 15,-11-4 0-15,-4-4 23 16,0-3-23-16,7-5 0 0,10-1 34 15,20-2-34-15,13 2 29 16,14 2 6-16,8-1-35 16,-5-1-23-16,-7-3 11 15,-14-1 24-15,-20-2-6 16,-13-1 23-16,-10-3-41 16,-5 0 29-16,2 1-34 15,7-1-6-15,3 2 23 16,3 1 0-16,-5 2 17 15,-6-2-5-15,-7-1-12 16,-4-3 6-16,0 0-1 16,4 0 7-16,3 0-1 15,6 0 7-15,0 0-18 16,-1 0 0-16,-6 0-12 0,-6 0-11 16,-10 0 23-16,-7 0-6 15,-12 0 6-15,-7 0 0 16,-2-2 29-16,2 0-6 15,8-4-46-15,9 2-6 16,9-2-11-16,7 2-18 16,-1-1-45-16,-3 0 29 15,-10 0 35-15,-8 1 39 16,-9-2-11-16,-7-1 11 16,-7 0 0-16,0 0 0 0,1-3-40 15,8 0 40 1,7-2 45-16,6 1-45 0,-1-1-11 15,-2-1-28 1,-4 2 28-16,-7-2-6 0,-4-3 17 16,1-1 0-16,2-4 39 15,8-3-22-15,11-6-17 16,4 2 0-16,-1-1-17 16,-7 2 0-16,-10 4 34 15,-12-2-17-15,-5-2 34 16,-1 1 5-16,3-1-28 15,0-7-5-15,4 0 5 16,0-1-5-16,0 2-6 0,-7-2 0 16,-5 4 5-1,-5 2 1-15,-7 1-6 0,-1 2 23 16,-3 0-18-16,0-1 24 16,1-3-6-16,0-2-23 15,2-1 11 1,-4 1-11-16,-1 2-5 0,-5 4-13 15,-3-1 18-15,-5 2 12 16,-3-1-1-16,0 1 18 16,-1-2 23-16,-1-1-41 15,2 1 13-15,-3-3-24 16,2 2 0-16,-2-1 17 16,0-3-17-16,0 1-12 15,-2-1 12-15,-8-4 6 0,-5 2 17 16,-3-5-23-16,-3 0 6 15,-1-2-6-15,-2-2 0 16,-5 0 0-16,1-1 0 16,-2-3 0-16,-3-1 0 15,-4 2-6-15,-7-1 1 16,-7 6-1-16,-5 3-12 16,-2 5 18-16,-3 1-11 15,-2 2-1-15,1 3 1 16,2-1 11-16,5 5 23 15,1 0-23-15,6 1 6 16,-7 3 5-16,-10-1-11 16,-11 0-17-16,-7-3 17 15,-8 0-18-15,-1 0-33 16,1 3 45-16,0-3-29 0,6 2 35 16,6-1 12-16,6 3-12 15,0 1 6-15,-3 1 5 16,1-2 1-16,-2 2-12 15,3-1 11-15,-3 1 1 16,-1 0 5-16,-1-1-17 16,6 2-35-16,3 2 35 15,1 2 0-15,2 0-11 16,-2 1-18-16,-4 0 29 16,-4 3-6-16,-3 0 6 0,-3-1 0 15,-3 1 29-15,1 1-29 16,5 1 0-16,3 1 0 15,7 2 0 1,3 0 12-16,1 1-1 16,3-1-11-16,-2 0-17 0,4 0 17 15,0 3-17-15,-2 0-6 16,0 0 23-16,-1 0 0 16,3 0-6-16,8 0 6 15,4 0-12-15,9 0 35 16,0 0-46-16,1 0 46 15,-1 0-23-15,-3 0 0 16,-2 0 0-16,3 0 6 0,-1 0 11 16,4 0-11-1,0 0-12-15,0 0 12 0,1 6-6 16,-4 1 0-16,-3-3 0 16,0 0 0-16,2 0 12 15,6 0-1-15,7 0-22 16,12-3-30-16,8 0 41 15,5 0 0-15,5 3-231 16,0 7-535-16,5-3 279 16,2 1 305-16</inkml:trace>
  <inkml:trace contextRef="#ctx0" brushRef="#br1" timeOffset="-186228.08">31799 4017 5 0,'0'0'21'0,"0"0"-3"16,0 0-5-16,0 0 2 16,0 0-1-16,0 0-2 15,0 0-1-15,0 0-2 16,0 0-1-16,0 0-8 15,0 0-1-15,0 0-14 16,0 3-26-16</inkml:trace>
  <inkml:trace contextRef="#ctx0" brushRef="#br1" timeOffset="-182878.42">31730 4068 17 0,'0'0'39'0,"0"0"-4"0,0 0-1 16,0 0 2-16,0 0-1 15,0 0-9-15,10-4 4 16,-10 4-8-16,0 0-3 15,0 4-18-15,0 5 2 16,-3 1 10-16,-4-2 0 16,1-1-5-16,0-2 2 15,3-3 5-15,0 0 5 16,3-2 5-16,0 0 18 16,0 0 23-16,-1 0 33 15,1-5 48-15,0-5-28 16,0-2-78-16,0-1 7 15,0 2-36-15,3-1-5 16,1 5 23-16,2 0-9 0,0 3-4 16,4 3-17-16,-2-1-4 15,0 2-9-15,-1 0-19 16,2 0 13-16,-3 2 15 16,-3 7-11-16,0 3 15 15,-2 2-19-15,-1-1 16 16,0-3-9-16,0 1 12 15,0-4 0-15,-3-3 4 16,-3-2 26-16,2-2 12 16,-5 0 24-16,2 0 22 15,-4-2-29-15,-1-7-39 16,5-4 39-16,1 1-25 16,3-3-29-16,0-1 21 0,3 2-10 15,0 0-16-15,0 3-31 16,1 1 15-16,7 3 16 15,1 1-5-15,2 3-5 16,2 3-29-16,1 0-15 16,-2 0 12-16,1 6 33 15,-5 7-9-15,-2 2 0 16,-3 2 13-16,-3-1-4 16,0 0 5-16,0 0 4 15,0-3 4-15,-7-1 10 0,-6-2 9 16,0-3 4-1,3-4 10-15,-5-3 27 0,1 0 48 16,-2 0-38-16,0-7-20 16,-2-6-10-16,4-3-22 15,1 0-11-15,6-1-5 16,4-2-6-16,3 4 5 16,0-2-5-16,0 0-11 15,12 2-11-15,1 2 11 16,-1 3 11-16,2 3 0 15,0 3-22-15,0 4-16 16,4 0-27-16,1 0 28 16,-1 8 16-16,1 8 1 15,-2 1 20-15,-4 3 0 16,-4 2-16-16,-6-2 0 0,-3 1-9 16,0-1 25-16,0-2 15 15,-6 0-10-15,-6-1 6 16,-1-8 25-16,2-2-15 15,0-7 31-15,-2 0 2 16,0 0 39-16,-6-4-14 16,1-6-22-16,1-6-17 15,1-1 17-15,4-2-40 16,3-3-5-16,3 1-12 16,6 0 0-16,0 0-6 15,0 1-11-15,13 0-12 16,7 0 0-16,4 2 47 15,3 4-41-15,-2 3 34 16,-3 5-28-16,-4 3 17 0,-1 3-51 16,-2 0-23-16,-4 5 46 15,1 10-5-15,-2 3 16 16,-3 3-4-16,-4 1-1 16,-2-1 11-16,-1 2 11 15,0-3 0-15,-1 2 5 16,-11-2 6-16,-2-5-5 15,0-4-6-15,0-5 43 16,-4-5-37-16,3-1 72 16,-4 0-50-16,1-9 40 15,-3-8-56-15,3-3 22 16,6-4 12-16,3-1-34 16,5-2-12-16,4-2-6 0,0 3-11 15,0 1 0-15,13 0-18 16,6 4 35-16,1 1 0 15,4 2 17-15,0 4-17 16,1 3 0-16,-2 8-40 16,-3 3 17-16,-2 0-44 15,-4 8-12-15,-4 12 46 16,0 2-5-16,-6 5 16 16,-4-1-11-16,0 2 33 15,0-3 0-15,-14-2 6 16,-1-6-6-16,-4-4 0 0,1-6 60 15,-3-4-33-15,2-3 34 16,-2 0 12-16,-2-3-39 16,4-8 0-16,1-5 1 15,2 0-1-15,7 2-11 16,3-6 29-16,3 1-52 16,3-2 12-16,0-2-12 15,0 4-47-15,6 3 13 16,7 3 17-16,4 3 5 15,-1 5-5-15,2 0-35 16,0 5 35-16,-2 0-28 16,0 0-17-16,0 13 18 15,-4 4 22-15,-1 1 17 16,-5 2 5-16,-4 0-44 0,-2-2 33 16,0-1 0-16,-2-2 11 15,-8-2 0-15,-5-2 33 16,2-1-22-16,-2-5 65 15,0-2-64-15,-1-3 38 16,-1 0 18-16,-2-2-5 16,2-9-34-16,4-2 22 15,4 0-4-15,3 0-7 16,4-2 6-16,2 0-46 16,0-2-23-16,0 1-6 15,8 0-34-15,7 4 63 16,1 1-35-16,1 7-45 15,0 2 6-15,1 2 40 0,-1 0-22 16,-3 6-32-16,-1 9 55 16,-4 4 17-16,-5 0-16 15,-4 2 0-15,0 1-15 16,0-3 37-16,-10-3 10 16,-4-2 10-16,2-7-10 15,0-4 32-15,2-3 15 16,-5 0 45-16,-4 0-27 15,1-6-42-15,0-6 16 16,3 0-27-16,2-1 16 16,3 1-6-16,3-1-5 15,4-1-17-15,1 1 0 16,2-1-5-16,0 0-12 16,0 0-12-16,11 0-27 15,3 1 45-15,2 1-6 16,-1 2 0-16,1 4 1 0,-2 4-1 15,0 2-70-15,2 0 3 16,0 19-32-16,-1 4 111 16,-2 2-29-16,-7 4 15 15,-3-3 5-15,-3-1-4 16,0-2 13-16,-4-6-8 16,-7-6-6-16,-1-4 19 15,3-4 28-15,-7-3 22 16,-2 0 14-16,-6 0-20 0,-1-8-13 15,1-5-10-15,1 0-5 16,3-1 25-16,0 0-25 16,7-2 6-16,4-2-6 15,3 2-5-15,3-2-6 16,3 2-5-16,0 3-16 16,7-1-22-16,13 2-4 15,8 2-31-15,5 3 24 16,1 4 24-16,-2 2 6 15,-2 1-1-15,-5 0-8 16,-3 10 1-16,-1 8-10 16,-6 3 15-16,-6 2 9 15,-2 1 9-15,-7 2 0 16,0-1-17-16,-5 2 21 0,-15 0 0 16,-4-6 0-16,2-6 12 15,1-8-8-15,1-4 22 16,3-3 46-16,0 0-10 15,-2-6 31-15,2-8 22 16,3-3-28-16,3 1-32 16,5-4-10-16,4 2-17 15,2 1-28-15,0-2-17 16,0 4-17-16,15 0 23 16,5 4-28-16,3 5-59 15,2 4 72-15,1 2-21 16,1 0 5-16,-1 14-38 0,-3 6 46 15,-4 2 19 1,-3 3-4-16,-7 2 19 0,-8 0 0 16,-1-5-18-16,0-6 9 15,-12-6 18-15,-1-4 23 16,-2-4 22-16,-1-2 31 16,-1 0-7-16,-1-4-19 15,6-6-59-15,2 1-158 16,7-6-541-16,3 0 214 15</inkml:trace>
  <inkml:trace contextRef="#ctx0" brushRef="#br1" timeOffset="-178558.36">30500 1280 71 0,'0'0'52'15,"0"0"6"-15,0 0 27 16,0 0 42-16,0 0 73 15,0 0 33-15,0 0-57 16,0 0-73-16,0-10-80 16,0 10-23-16,0 8-39 15,0 22-59-15,0 18 98 0,3 12 3 16,2 7 1-16,-2-1 36 16,2 2-40-16,1 0 26 15,-2 2-10-15,2 1-12 16,-6-2-4-16,0-4 9 15,0 1-5-15,-6-1 4 16,-7-1-8-16,-5-1 0 16,-4-3 9-16,-1 5 5 15,-2-4-5-15,-2 1-9 16,-1-1 4-16,-2-6 19 16,0-3-23-16,2-6 0 15,1-7 18-15,4-5-8 16,5-9-15-16,6-4 10 15,1-4-1-15,3-5 5 0,2 0-4 16,0-3-5-16,0-2 4 16,3-3 11-16,3-2 0 15,-1-2 14-15,1 0 1 16,-2 0 41-16,1 0-35 16,-1 0 11-16,-1 0-9 15,0 0-38-15,2 0-90 16,-2 0-91-16,1 0-83 15,-1 0 21-15,2 2 40 16,-5 5 69-16,3-1 80 16,-2 1 18-16,4-3 9 0,-1-3-6 15,2-1-8-15,0 0 5 16,0-2-6-16</inkml:trace>
  <inkml:trace contextRef="#ctx0" brushRef="#br1" timeOffset="-178052.07">30074 2352 79 0,'0'0'55'0,"0"0"24"15,0 0 34-15,0 0 87 16,0 0 77-16,0 0 80 16,11-58 11-16,-11 58-150 15,0 0-92-15,0 0-68 16,0 4-58-16,0 15-29 16,0 10 29-16,0 18 0 15,0 11 87-15,0 7-58 16,-2 6 1-16,-7-7-30 15,-1-3 0-15,1-10 0 16,3-11 0-16,4-10 0 16,2-10 0-16,0-11 0 15,0-8 0-15,24-1 0 16,24-3 0-16,22-15 0 0,17-6 0 16,4-1 0-16,-8-2 0 15,-8 1 0-15,-6 2 0 16,-8 4 0-16,-12 4 0 15,-16 3 0-15,-16 4 0 16,-9 5 0-16,-8 3 0 16,0 1 0-16,0 0 0 15,0 0-152-15,-16 7-937 16,-11 11 570-16,-7 2 350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8:06.55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4073 13676 97 0,'0'0'34'0,"0"0"27"15,0 0 23-15,0 0 1 16,0 0 32-16,0 0 15 16,0 0-22-16,0 0-63 15,28-63 25-15,30 29-52 16,21-6-4-16,23 1 32 0,11 4-37 16,12 3 19-16,11 7 12 15,13 1-18-15,8 2 5 16,4 2-12-16,6 6 4 15,-1 11 5-15,-3 3-26 16,-8 14-13-16,-12 17 0 16,-13 8 0-16,-14 4-3 15,-13-2 16-15,-12-6 8 16,-12-8 0-16,-10-7 1 16,-16-6-9-16,-9-2 12 15,-16-2-12-15,-4 0 0 16,-14-3 0-16,-5-1 0 15,-5-3 32-15,0-2-9 16,0 1 66-16,0-2 25 16,0 0 29-16,0 0-44 0,0 0-26 15,0 0-33-15,0 1-40 16,-5 3-276-16,-5 4-354 16,-2 3 148-16,-9-4 256 15</inkml:trace>
  <inkml:trace contextRef="#ctx0" brushRef="#br0" timeOffset="633.83">6307 13776 74 0,'0'0'46'16,"0"0"17"-16,0 0 37 15,0 0 50-15,0 0 116 16,0 0 115-16,-67-17 67 0,59 13-109 15,3 1-159 1,2 2-180-16,0 0 0 0,3 1 0 16,0 0 0-16,0-2 0 15,0 2 0-15,0 0 0 16,0 0 0-16,19 0 0 16,14-2 0-16,20-3 0 15,13 3 0-15,2-2 0 16,-1 4 0-16,-6 0 0 15,-4 0 0-15,-8 6 0 16,-9 4 0-16,-10-2 0 16,-12-3 0-16,-8-5 0 15,-5 0 0-15,-5-3 0 16,0-23 0-16,0-9 0 0,0-17 0 16,-7-1 0-16,-10-3 0 15,-5 2 0-15,2 5 0 16,-4 2 0-16,2 3 0 15,3 2 0-15,1 7 0 16,3 8 0-16,7 8 0 16,2 6 0-16,5 9 0 15,-1 3 0-15,2 1 0 16,0 0 0-16,0 8 0 16,5 21-689-16,4 10-179 15,-9 4 536-15</inkml:trace>
  <inkml:trace contextRef="#ctx0" brushRef="#br0" timeOffset="-122551.04">14294 11228 9 0,'0'0'18'0,"0"0"-6"15,0 0 4-15,0 0 0 0,0 0 4 16,0 0 2-1,0 0 9-15,0 0-3 16,-27 0-1-16,15 0-7 0,0 0 1 16,3 0-3-16,3 0-4 15,0 0 7-15,-4 0 14 16,-2 0 19-16,0 0-7 16,-3 0-5-16,3 0 11 15,3 0 9-15,0 0-32 16,3 0-15-16,3 0-6 15,2 0-7-15,1 0 7 16,0 0-2-16,0 0-7 16,0 0-12-16,6 0-33 0,19 0 36 15,17 0 9 1,22 0 7-16,12-9 8 0,9-2 20 16,-7-1-29-1,-11 2-6-15,-7 0 3 0,-7 3-3 16,-2 0 2-16,-9 2-2 15,-11 2 4-15,-9 3-4 16,-11 0 2-16,-7 0-4 16,-4 0 4-16,0 0 1 15,0 0 14-15,0 0 19 16,-6 0 81-16,-14 0 35 16,-12 0-29-16,-11 0-109 15,-9 0-5-15,-5 8 9 0,0-1 9 16,-4 0 20-16,-4 3 2 15,2-2-15-15,3-1 23 16,9-3-37-16,10 1 17 16,11-4 65-16,10-1-58 15,6 1 17-15,8-1-33 16,3 0 0-16,3 0 6 16,0 0-5-16,0 0-1 15,0 0-28-15,3 0-23 16,23-2 1-16,19-9 22 15,22-2 22-15,11-1 1 16,2 0-23-16,0 6-5 16,-5 4-7-16,-6 1 6 15,-8 3 6-15,-10 0-5 0,-15 0-1 16,-12 0 6-16,-14 0 0 16,-7 1-6-16,-3 1 6 15,0-1-22-15,-3 5 22 16,-27 3 11-16,-13 3 52 15,-18 4-17-15,-9-1-6 16,4-1-5-16,-2-3-6 16,0 0 0-16,1-3 11 15,4-1-4-15,13-3-36 16,8 0 0-16,14-2 0 16,8-2 0-16,11 0 0 15,6 2 0-15,3-2 0 16,0 1 0-16,8 2 0 15,28-2 0-15,23-1 0 16,22 0 0-16,7-7 0 0,0-4 0 16,-6 2 0-16,-9 1 0 15,-6 2 0-15,-10 3 0 16,-11 2 0-16,-16 1 0 16,-12 0 0-16,-11 0 0 15,-7 0 0-15,0 0 0 16,-1 0 0-16,-28 0 0 15,-21 8 0-15,-20 5 0 16,-12 2 0-16,0-3 0 16,7 1 0-16,9-4 0 0,10-3 0 15,17-1 0-15,17-4 0 16,12-1 0-16,10 0 0 16,0 0 0-16,0 0 0 15,0 0 0-15,20 0 0 16,8-1 0-16,5-7 0 15,-1 1 0-15,-10 3-117 16,-10 3-631-16,-8-2 42 16,-4-2 384-16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6:35.51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9770 1128 66 0,'0'0'106'0,"0"0"-5"15,0 0 78-15,0 0 27 16,0 0 89-16,0 0-52 15,0-36 35-15,0 36-46 16,0 0-175-16,0 0-57 16,-3 11-90-16,-7 9 84 15,-5 5 0-15,-3 4 6 0,-1 2 0 16,-2-2 34 0,3 1-34-16,-1-1 0 0,0 1-11 15,2-3 28-15,0-4-12 16,5-8 7-16,5-5-12 15,4-9 34-15,3-1-29 16,0 0 41-16,0-11 64 16,0-6 11-16,6-7-121 15,3-3-81-15,12 0-63 16,1 1 121-16,1 2-57 16,0 4 80-16,0 1 0 15,-4 1 17-15,-4 1 0 16,-3 3-17-16,-2 3 12 15,-4 3 34-15,-3 4 0 0,-1 3 34 16,-1 1 1-16,-1 0-52 16,2 0-16-16,-2 0-13 15,1-1 0-15,1 1 0 16,1 0 0-16,1 0 0 16,7 0 0-16,7 4-24 15,9 12-5-15,7 1 46 16,7 1-17-16,-3 1 0 15,-2-2-17-15,-3-2-24 16,-5-3-132-16,-4 0-434 16,-8-4-29-16,-10 1 311 15,-6-2 118-15</inkml:trace>
  <inkml:trace contextRef="#ctx0" brushRef="#br0" timeOffset="981.95">9830 1230 77 0,'0'0'85'0,"0"0"23"16,0 0 56-16,-6-80 132 15,6 70 198-15,0 5 34 16,0 4-233-16,0 1-295 16,0 0 0-16,0 0 0 15,0 0 0-15,0 0 0 16,0 0 0-16,0 6 0 0,0 7 0 15,0 4 0 1,0 0 0-16,8 1 0 0,-2 1 0 16,2 3 0-1,0 2 0-15,2 5 0 0,2 7 0 16,0 6 0-16,0 9 0 16,3 6 0-16,-3 5 0 15,0 5 0-15,-5 2 0 16,-2 3 0-16,-1 1 0 15,-2 1 0-15,5 1 0 16,-2 0 0-16,-1-1 0 16,1 5 0-16,-1 4 0 15,1 6 0-15,-4 10 0 0,2 6 0 16,-1 2 0-16,2 4 0 16,0-1 0-16,4 4 0 15,6-4 0-15,3 1 0 16,4-3 0-16,-1 8 0 15,-4 8 0 1,1 5 0-16,-4 7 0 0,-1 7 0 16,-2 1 0-16,2 3 0 15,3 1 0-15,0 6 0 16,7 5 0-16,1-1 0 16,-1 6 0-16,0-4 0 15,-2-2 0-15,-2-2 0 16,-2 3 0-16,-1 4 0 15,0-4 0-15,0 1 0 0,-1-8 0 16,2-7 0-16,-4-2 0 16,4-6 0-16,-4 3 0 15,1 1 0-15,-2-4 0 16,-2-3 0-16,0-6 0 16,1-9 0-16,-1-5 0 15,2-8 0-15,1-8 0 16,-3-3 0-16,1-3 0 15,-4-4 0-15,3 0 0 16,-1-6 0-16,-1-7 0 16,0-7 0-16,1-8 0 15,1-4 0-15,0-7 0 16,-5-6 0-16,2-4 0 16,-1-8 0-16,-2-9 0 15,1-4 0-15,-2-5 0 0,0-5 0 16,-2-4 0-16,2-3 0 15,-2-1 0-15,0 0 0 16,0 2 0-16,0-1 0 16,0 2 0-16,0 0 0 15,0-1 0-15,0 3 0 16,0-1 0-16,0 3 0 16,0 1 0-16,0 3 0 15,0 3 0-15,0 3 0 16,0-2-341-16,0-1-210 15,0-4 126-15,0-3 133 0,0-5 143 16,1-2 19-16,2 0 18 16</inkml:trace>
  <inkml:trace contextRef="#ctx0" brushRef="#br0" timeOffset="1369.11">10475 8782 89 0,'0'0'80'0,"0"0"33"15,0 0 107-15,0 0 140 0,0 0 167 16,0 0-130-16,-27-46-136 16,27 46-261-16,0 3 0 15,0 14 0-15,0 6 0 16,4 6 0-16,9 0 0 15,1-3 0 1,4-5 0-16,4-5 0 0,1-8 0 16,2-6 0-16,-1-2 0 15,-6 0 0-15,0-3 0 16,-4-7 0-16,0-3 0 16,4-2 0-16,0-1 0 15,1 1 0-15,-1-1 0 16,0 1 0-16,-3 0 0 15,1 2 0-15,-2 4 0 0,1 0 0 16,-2 2 0-16,3 4-312 16,-2-1-971-16,-4 2 916 15</inkml:trace>
  <inkml:trace contextRef="#ctx0" brushRef="#br0" timeOffset="2347.73">4380 5171 2 0,'0'0'43'0,"0"0"-6"16,0 0-4-16,0 0 5 16,0 0 14-16,0 0 41 15,8-35 87-15,-8 33 162 16,0-1 233-16,0 3 1 16,0 0-500-16,0 0-76 15,0 0 0-15,0 10 0 16,0 13 0-16,-17 13 0 15,-7 7 0-15,-9 5 0 16,-4-3 0-16,1-1 0 0,5-9 0 16,7-11 0-16,12-9 0 15,3-7 0-15,6-5 0 16,3-3 0-16,-1 1 0 16,1-1 0-16,0 2 0 15,0-2 0-15,0 2 0 16,0-2 0-16,0 2 0 15,1 4 0-15,15 4 0 16,4 4 0-16,7 2 0 16,3 1 0-16,1 0 0 15,0-2 0-15,-1-3 0 16,-6 1 0-16,-5-2 0 16,-7-3 0-16,-7 1 0 15,-4-6 0-15,-1 0 0 0,0-3 0 16,0 0-59-16,0 0-685 15,0 0 124-15,-1-5 263 16,-11-1 177-16</inkml:trace>
  <inkml:trace contextRef="#ctx0" brushRef="#br0" timeOffset="3635.3">4177 5517 64 0,'0'0'51'0,"0"0"0"15,0 0-4-15,0 0 16 16,0 0 24-16,0 0 42 16,-30-6 73-16,30 5 49 15,0 1 9-15,0 0-96 16,0 0-133-16,0 0-31 16,0 0-57-16,0 0-18 15,15 0 60-15,12 0 15 16,18 0 20-16,15 0 19 15,12 0 7-15,2-3-20 16,-4 1-26-16,-3 2 11 16,0 0-11-16,5 0 5 15,13 0-5-15,10 5 0 0,10-2 10 16,14-1-10 0,15-2 6-16,26 0 9 0,13 0 33 15,24 0-10-15,16-5-5 16,11-1 28-16,13 1 17 15,11-1 82-15,15 1-61 16,13-2-18-16,11-4-81 16,18-5 18-16,12-2-18 15,7-1 0-15,6 1 0 16,-9 1 0-16,-12 7 0 16,-14-2 0-16,-8 4 0 15,-7-3 0-15,2-3 0 16,6-4 0-16,10-5 0 15,-1-4 0-15,-3 0 0 0,-10-1 0 16,-18 1 0-16,-22 2 0 16,-24 4 0-16,-21 2 0 15,-20 4 0-15,-15 0 0 16,-10 0 0-16,-14 0 0 16,-12 0 0-16,-20 3 0 15,-28 3 0-15,-23 3 0 16,-20 4 0-16,-7 0 0 15,0 2 0-15,6-1 0 16,10-2 0-16,14-4 0 16,11 0 0-16,13-2 0 15,-5-2 0-15,-9 3 0 16,-19 0 0-16,-13 2 0 16,-5 2 0-16,6-2 0 15,9-1 0-15,19 0-13 0,11-3 8 16,8 0 5-16,-5 0-6 15,-16 2 6-15,-18 2 0 16,-17 1 6-16,-10 0 12 16,-1 1-18-16,7-2-13 15,10 1 13-15,10-1 0 16,8 2 13-16,-3-2-13 16,-7 1 0-16,-11 2 0 15,-15-1 0-15,-9 2 0 16,-8 2 0-16,-1-2 0 0,0 1 0 15,0 1 0-15,0-3 0 16,0-1 0-16,-6-2 0 16,-11-2 0-16,-10 1 0 15,-7 0 0-15,-5-1 0 16,-4-1 0-16,1-4 0 16,1-1 0-16,1-4 0 15,4-3 0-15,1-1 0 16,3 1 0-16,5 1 0 15,8 6 0-15,1 3 0 16,6 3 0-16,3 2 0 16,6 2 0-16,3 2 0 15,0 2 0-15,0 0 0 0,0 0 0 16,3 0 0 0,20 9 0-16,11 9 0 0,8 3 0 15,7 0 0-15,1-2 0 16,0-3 0-16,7-4 0 15,-4-4 0-15,-5-3 0 16,-9-4 0-16,-13 0 0 16,-12-1 0-16,-8 0 0 15,-3 0 0-15,-3 0 0 16,0 2 0-16,0 0 0 16,0-1 0-16,0 3 0 15,0 9 0-15,-7 11 0 16,-9 12 0-16,-6 9 0 15,-8-2 0-15,1-2 0 0,-3-6 0 16,4-3 0-16,0-3 0 16,-1-1 0-16,-5 0-774 15,-8 0-154-15,-7 1 688 16</inkml:trace>
  <inkml:trace contextRef="#ctx0" brushRef="#br1" timeOffset="7229.75">6588 3143 172 0,'0'0'76'15,"0"0"32"-15,0 0 57 16,0 0-70-16,0 0-19 16,0 0 26-16,3 3-34 0,-3 6 92 15,-6-2 14 1,-2-1 9-16,-2-2-12 16,1-4 19-16,-3 0-29 0,2-2-15 15,4-10-146-15,1-5 0 16,5 1 0-16,0 1 0 15,0 4 0-15,8 1 0 16,5 4 0-16,2 3 0 16,0 3 0-16,0 0 0 15,1 0 0-15,-7 16 0 16,-3 4 0-16,-6 5 0 16,0 3 0-16,-6-2 0 15,-13-4 0-15,-1-8 0 16,-2-8 0-16,-2-6 0 0,1 0 0 15,0-2 0-15,2-10 0 16,5-2 0-16,7-3 0 16,3-2 0-16,4-2 0 15,2-3 0-15,6 2 0 16,17 3 0-16,8 6 0 16,2 9 0-16,0 4 0 15,-5 0 0-15,-4 10 0 16,-9 10 0-16,-9 1 0 15,-3 3 0-15,-3 4 0 16,-3 2 0-16,-17-1 0 16,-5-5 0-16,0-6 0 15,-1-10 0-15,3-6 0 0,3-2 0 16,4-2 0 0,4-14 0-16,0-5 0 0,6-3 0 15,3-4 0-15,3 1 0 16,0-1 0-16,0 7 0 15,13 3 0-15,10 6 0 16,5 3-1034-16,2 4 282 16</inkml:trace>
  <inkml:trace contextRef="#ctx0" brushRef="#br1" timeOffset="8030.34">7192 4630 18 0,'0'0'121'16,"0"0"-66"-16,0 0 57 0,0 0 36 15,0 0 36-15,0 0 97 16,14-20 49-16,-14 20-127 16,0 7-33-16,0 8 80 15,-5 8-75-15,-13 4-175 16,-3 1 0-16,-1-3 0 16,0-8 0-16,5-8 0 15,1-9 0-15,2 0 0 16,1-19 0-16,4-5 0 15,6-2 0-15,3 0 0 16,0-1 0-16,6 2 0 16,9 4 0-16,6 5 0 15,1 8 0-15,3 6 0 0,2 2 0 16,-1 9 0-16,-1 11 0 16,-7 2 0-16,-6 2 0 15,-9-3 0-15,-3-2 0 16,0-1 0-16,-6-5 0 15,-9-5 0-15,-3-2 0 16,-1-4 0-16,4-2 0 16,0 0 0-16,3-4 0 15,1-8 0-15,3-8 0 16,8-9 0-16,1-8-1587 16,29-14 1141-16</inkml:trace>
  <inkml:trace contextRef="#ctx0" brushRef="#br1" timeOffset="8624.75">7810 3507 82 0,'0'0'57'16,"0"0"34"-16,0 0 22 15,0 0 66-15,0 0 32 16,0 0 20-16,7-4-35 16,-7 13-142-16,0 7 90 15,-14 6 165-15,-6 2-40 16,-2-4-158-16,-1-5-111 16,7-8 0-16,1-7 0 0,6 0 0 15,4-17 0 1,2-7 0-16,3-1 0 0,0 0 0 15,8 2 0-15,10 5 0 16,1 2 0-16,4 7 0 16,0 4 0-16,0 5 0 15,1 0 0-15,0 9 0 16,-4 9 0-16,-9 3 0 16,-2-1 0-16,-7-2 0 15,-2-2 0-15,0-6 0 16,-8-3 0-16,-4-5 0 15,-3-2 0-15,0 0 0 16,2-13 0-16,5-7 0 16,8-6 0-16,11-9-1161 15,35-6 430-15</inkml:trace>
  <inkml:trace contextRef="#ctx0" brushRef="#br1" timeOffset="9612.21">10431 2362 132 0,'0'0'90'16,"0"0"107"-16,0 0 166 16,0 0-22-16,0 0-75 15,0 0-105-15,24 2-27 16,-24 14 130-16,0 3-165 0,-1 5-99 15,-11 1 0-15,-6-1 0 16,-2-6 0-16,3-8 0 16,3-5 0-16,6-5 0 15,3-3 0-15,0-16 0 16,2-6 0-16,2-2 0 16,1 0 0-16,0 5 0 15,9 2 0-15,7 7 0 16,1 5 0-16,2 5 0 15,2 3 0-15,-2 0 0 16,2 11 0-16,-3 7 0 16,-8 7 0-16,-7 3 0 0,-3 5 0 15,-9 3 0 1,-16-5 0-16,-2-6 0 0,-1-13 0 16,6-12 0-16,2 0 0 15,5-25 0-15,5-9 0 16,-1-11 0-16,1-4 0 15,7 2 0-15,3 8 0 16,0 12 0-16,3 12 0 16,18 6 0-16,2 9 0 15,7 0 0-15,2 17 0 16,-6 9 0-16,-6-1 0 16,-7-1 0-16,-11-1 0 15,-2-6 0-15,0-4 0 16,-10-4 0-16,-7-4 0 15,-2-5 0-15,-1 0 0 16,-1-3 0-16,2-8 0 16,-2-1-88-16,-9 4-1512 0</inkml:trace>
  <inkml:trace contextRef="#ctx0" brushRef="#br1" timeOffset="10411.2">8657 2356 147 0,'0'0'124'0,"0"0"166"15,0 0 461-15,0 0-16 16,0 0-735-16,0 0 0 16,5-53 0-16,1 56 0 15,7 17 0-15,4 7 0 16,-1 9 0-16,-1-4 0 0,-9-1 0 15,-6-7 0 1,0-8 0-16,0-9 0 0,0-7 0 16,0 0 0-16,-10-6 0 15,-4-11 0-15,-1-4 0 16,2-4 0-16,2-1 0 16,7 2 0-16,4 3 0 15,0 3 0-15,12 3 0 16,7 4 0-16,4 6 0 15,-3 5 0-15,1 0 0 16,-7 13 0-16,-7 8 0 16,-5 4 0-16,-2 4 0 15,-8-4 0-15,-14-4 0 16,1-6 0-16,0-11 0 0,3-4 0 16,5-1 0-16,-2-17 0 15,7-5 0-15,1-2 0 16,5 1 0-16,2-2 0 15,2 4 0-15,17 2 0 16,4 9 0-16,-1 8 0 16,0 3 0-16,-7 11 0 15,0 12 0-15,-7 2 0 16,-7 2 0-16,-1-3 0 16,0-3 0-16,-4-4 0 15,-11-7 0-15,3-9 0 16,-6-1 0-16,-2-3 0 15,-3-13 0-15,2-4 0 16,6-1 0-16,3-2 0 0,6 1 0 16,6-1 0-16,0 2 0 15,3 1 0-15,16 7 0 16,10 8 0-16,2 5-789 16,-3 0-215-16</inkml:trace>
  <inkml:trace contextRef="#ctx0" brushRef="#br2" timeOffset="13875.38">6309 7711 154 0,'0'0'93'15,"0"0"25"1,0 0 43-16,0 0-47 0,0 0-1 15,0 0-17-15,3 21 110 16,-3-8 32-16,0 0-84 16,0-1 15-16,0-4-39 15,-11-1 31-15,-6-6-21 16,-4-1-140-16,-3-3 0 16,0-18 0-16,9-7 0 15,8-2 0-15,7 1 0 16,0 3 0-16,9 6 0 15,13 5 0-15,5 5 0 0,3 6 0 16,1 4 0-16,2 0 0 16,-2 11 0-16,-7 13 0 15,-6 9 0-15,-11 5 0 16,-7 1 0-16,-3-2 0 16,-22-8 0-16,-8-10 0 15,-1-10 0-15,-5-9 0 16,3-3 0-16,2-22 0 15,4-4 0-15,8-3 0 16,11-4 0-16,11 4 0 16,11 4 0-16,25 2-1312 0,19 2 713 15</inkml:trace>
  <inkml:trace contextRef="#ctx0" brushRef="#br2" timeOffset="14479.01">5862 6195 127 0,'0'0'124'0,"0"0"117"16,0 0 305-16,0 0 219 15,0 0-521-15,0 0-244 16,-14-12 0-16,8 39 0 0,-9 11 0 16,-3 6 0-16,-7 0 0 15,-5-8 0-15,8-9 0 16,5-14 0-16,5-10 0 16,2-3 0-16,-2-12 0 15,0-13 0-15,6-6 0 16,6-6 0-16,3-1 0 15,25 1 0-15,8 5 0 16,5 8 0-16,2 10 0 16,-3 10 0-16,-4 4 0 15,-5 11 0-15,-13 14 0 16,-9 8 0-16,-9 4 0 16,-14 2 0-16,-20-1 0 15,-9-9 0-15,7-9 0 16,6-11 0-16,8-9 0 0,7 0 0 15,13-21 0-15,10-16 0 16,52-14-1531-16,40-15 1033 16</inkml:trace>
  <inkml:trace contextRef="#ctx0" brushRef="#br2" timeOffset="15079.4">8802 4273 179 0,'0'0'76'0,"0"0"38"15,0 0 95-15,-34 79-2 16,13-51 38-16,0-1 8 16,3-6-46-16,3-7 15 0,6-6-27 15,3-6-55-15,5-2-140 16,-1 0 0-16,-1 0 0 16,-1-15 0-16,1 0 0 15,3-3 0-15,0 2 0 16,0 2 0-16,12 3 0 15,7 5 0-15,7 5 0 16,2 1 0-16,-1 3 0 0,-7 12 0 16,-9 2 0-1,-3 0 0-15,-8-3 0 0,0-1 0 16,-5 0 0-16,-14-4 0 16,-4-3 0-16,-2-2 0 15,1-3 0-15,6 1 0 16,5 4 0-16,10 4-1583 15,3 11 1164-15</inkml:trace>
  <inkml:trace contextRef="#ctx0" brushRef="#br2" timeOffset="15610.98">8277 6783 185 0,'0'0'175'0,"0"0"274"15,0 0 420-15,0 0-500 16,0 0-369-16,0 0 0 16,7-32 0-16,4 45 0 0,4 9 0 15,-8 2 0-15,-5 4 0 16,-2 0 0-16,0-1 0 15,-17-7 0-15,4-9 0 16,-2-8 0-16,0-3 0 16,3-6 0-16,-1-15 0 15,1-7 0-15,1-5 0 16,1 0 0-16,4 0 0 16,3 7 0-16,3 6 0 15,0 4 0-15,0 8 0 0,16 8 0 16,4 0 0-1,-1 17 0-15,-1 10 0 16,-6 10 0-16,-5 7-668 16,-2 3-208-16,-2-1 556 0</inkml:trace>
  <inkml:trace contextRef="#ctx0" brushRef="#br2" timeOffset="16057.39">8830 8304 178 0,'0'0'125'0,"0"0"128"16,0 0 259-16,0 0-41 15,0 0-115-15,0 0-204 16,32-7-152-16,-26 24 0 16,-5 4 0-16,-1 3 0 15,0-1 0-15,-19-1 0 16,-2-5 0-16,-6-7 0 0,-1-6 0 15,2-4 0-15,3 0 0 16,6-7 0-16,5-6 0 16,5-2 0-16,4-2 0 15,3-1 0-15,0-5 0 16,4 1 0-16,15-2 0 16,7-2 0-16,8-2 0 15,11-10-324-15,12-15-1110 16</inkml:trace>
  <inkml:trace contextRef="#ctx0" brushRef="#br2" timeOffset="16522.14">9696 6848 107 0,'0'0'102'0,"0"0"36"15,0 0 159-15,0 0 89 16,0 0-84-16,0 0-84 16,12 20-107-16,-12 3 275 15,0 3-386-15,0-2 0 0,-12-6 0 16,-3-2 0-1,4-6 0-15,4-6 0 0,1-4 0 16,2 0 0-16,1-3 0 16,-2-15 0-16,5-2 0 15,0-8 0-15,6-1 0 16,18 3 0-16,1 6 0 16,-3 9 0-16,-8 6 0 15,-6 5 0-15,-4 0 0 16,-4 0 0-16,0 10 0 15,0 0 0-15,0-1 0 16,0-2 0-16,-6-4 0 0,-3-3 0 16,1 0 0-16,-2 0 0 15,1 0 0-15,-1-2-823 16,-2-4-191-16</inkml:trace>
  <inkml:trace contextRef="#ctx0" brushRef="#br3" timeOffset="19372.98">10360 8117 136 0,'0'0'77'16,"0"0"50"-16,0 0 147 15,0 0 235-15,0 0 18 16,0 0-166-16,10-64-325 16,-10 75-36-16,-2 11 0 15,-9 13 0-15,-4 5 0 16,-3-3 0-16,1-8 0 0,4-11 0 16,4-17 0-16,0-1 0 15,-6-22 0-15,-1-10 0 16,-4-3 0-16,10 2 0 15,3 1 0-15,5 10 0 16,2 6 0-16,0 7 0 16,0 6 0-16,0 3 0 15,4 1 0-15,5 20 0 16,0 10 0-16,-4 7 0 16,-5 5 0-16,0-8 0 15,-6-8 0-15,-3-15 0 0,1-10 0 16,-2-2 0-1,-2-19 0-15,-4-7 0 0,2-10 0 16,10 3 0 0,4-1 0-16,16 1-897 0,17 4-28 15</inkml:trace>
  <inkml:trace contextRef="#ctx0" brushRef="#br3" timeOffset="20095.08">10114 6426 159 0,'0'0'100'15,"0"0"95"-15,0 0 186 16,0 0-75-16,0 0-174 15,0 0-102-15,22 18 83 16,-22 11 110-16,0 4 62 16,-8-4-162-16,-11-5-123 15,2-8 0-15,3-6 0 16,6-7 0-16,2-3 0 16,0-4 0-16,-6-15 0 15,0-5 0-15,-1-2 0 16,6-1 0-16,2 6 0 0,5 3 0 15,6 8 0-15,27 7-459 16,14 3-849 0</inkml:trace>
  <inkml:trace contextRef="#ctx0" brushRef="#br3" timeOffset="20412.18">11135 6589 152 0,'0'0'142'0,"0"0"62"15,0 0 147-15,0 0-128 0,0 0 244 16,0 0 11-16,21 65-448 16,-27-45-30-16,-6-3 0 15,-1-5 0-15,1-7 0 16,3-3 0-16,-1-2 0 15,-1 0 0-15,-2-12 0 16,4-5 0-16,-2-1 0 16,4-2 0-16,0-1 0 15,2 1 0-15,5 1 0 16,0 1 0-16,13 2 0 16,10 3-933-16,1-2-35 15</inkml:trace>
  <inkml:trace contextRef="#ctx0" brushRef="#br3" timeOffset="20727.09">11696 6042 180 0,'0'0'140'0,"0"0"209"15,0 0 240-15,0 0-313 16,0 0 109-16,0 0-257 15,42 99-128-15,-42-64 0 0,0-8 0 16,-1-10 0 0,-7-7 0-16,-5-9 0 15,1-1 0-15,-7-3 0 16,-1-15 0-16,-1-1 0 0,6-1 0 16,0 1 0-16,9 5 0 15,2 1 0-15,2 2 0 16,2 6 0-16,0 1 0 15,18 4 0-15,12 12-152 16,3 17-1298-16,-5 17 1080 16</inkml:trace>
  <inkml:trace contextRef="#ctx0" brushRef="#br3" timeOffset="21176.12">11845 7527 155 0,'0'0'131'16,"0"0"341"-16,0 0 516 15,0 0-687-15,0 0-301 16,0 0 0-16,-1 0 0 15,1 0 0-15,0 0 0 16,0 0 0-16,0 0 0 16,0-3 0-16,0-10 0 0,1 1 0 15,7 2 0-15,0 5 0 16,-2 5 0-16,-3 0 0 16,1 0 0-16,-1 2 0 15,-3 9 0-15,0 1 0 16,0 4 0-16,-7 4 0 15,-10-2 0-15,-1-1 0 16,2-7 0-16,1-4 0 16,6-6 0-16,1 0 0 15,0-3 0-15,-1-14 0 16,-2-6 0-16,6-5 0 16,4-7 0-16,1-8 0 15,14-7 0-15,21-7-1695 16</inkml:trace>
  <inkml:trace contextRef="#ctx0" brushRef="#br3" timeOffset="21556.18">12893 6422 217 0,'0'0'118'0,"0"0"131"16,0 0 112-16,0 0-105 0,0 0 227 15,0 0-138 1,13 80-327-16,-13-60-18 0,-10-6 0 16,-3-5 0-16,-1-8 0 15,1-1 0-15,1-1 0 16,1-15 0-16,1-2 0 15,10-1 0-15,0-1 0 16,0 2 0-16,0 2 0 16,10 2 0-16,1 7 0 15,-1 3 0-15,2 4 0 16,-4 0 0-16,-2 0 0 16,0 13 0-16,-6 7 0 15,0 2-1429-15,-17 3 914 0</inkml:trace>
  <inkml:trace contextRef="#ctx0" brushRef="#br4" timeOffset="24855.25">10647 4131 34 0,'0'0'107'16,"0"0"-30"-16,0 0 101 16,0 0 46-16,0 0-50 15,0 0-34-15,23 13-72 0,-19 3 23 16,-1 4 200-1,-3-2-92-15,0-3 21 0,0-4-58 16,0-5-80-16,-3-6-82 16,-5 0 0-16,-3-7 0 15,2-11 0-15,-1-3 0 16,5-5 0-16,4 5 0 16,1 1 0-16,0 6 0 15,4 4 0-15,12 6 0 16,4 4 0-16,2 2 0 15,2 19 0-15,-3 7 0 16,-7 6 0-16,-7 1 0 16,-7-2 0-16,0-6 0 15,0-4 0-15,-15-6 0 0,-7-8 0 16,-2-6 0-16,3-3 0 16,-3 0 0-16,8-9 0 15,2-7 0-15,-2 0 0 16,5-3 0-16,4-2 0 15,5-2 0-15,2-2 0 16,17-1-475-16,24-9-790 16</inkml:trace>
  <inkml:trace contextRef="#ctx0" brushRef="#br4" timeOffset="25345.09">11704 2955 78 0,'0'0'202'16,"0"0"-14"-16,0 0 366 15,0 0-31-15,0 0-401 16,0 0-49-16,18 53 187 15,-18-22-213-15,0 1-47 0,0 0 0 16,-17-4 0 0,-2-9 0-16,1-3 0 0,0-12 0 15,2-4 0-15,-1 0 0 16,4-17 0-16,1-6 0 16,5-7 0-16,4-1 0 15,3-3 0-15,0 4 0 16,16 3 0-16,5 8 0 15,3 9 0-15,-2 10 0 16,-4 1 0-16,-8 23 0 16,-8 7 0-16,-2 3 0 15,-3-2 0-15,-10-7 0 16,0-8 0-16,2-9 0 16,2-5 0-16,-6-3 0 15,-5 0 0-15,-3 0 0 16,-3 0 0-16,7 0 0 0,4-3 0 15,15-14 0-15,16-13-1244 16,32-13 605-16</inkml:trace>
  <inkml:trace contextRef="#ctx0" brushRef="#br4" timeOffset="25872.5">12909 2389 113 0,'0'0'228'0,"0"0"138"16,0 0 444-16,0 0-437 15,0 0-216-15,0 0-157 16,2 0 0-16,-4 10 0 15,-7 3 0-15,-4-2 0 16,-2-1 0-16,0-2 0 16,0-4 0-16,2-4 0 15,1 0 0-15,4-12 0 16,2-8 0-16,5-3 0 16,1-3 0-16,0 5 0 15,1 5 0-15,7 6 0 16,-1 6 0-16,-2 4 0 15,7 0 0-15,-2 14 0 16,2 10 0-16,0 5 0 0,-9 7 0 16,-3 1 0-16,-3 3 0 15,-21-3 0-15,-4-8 0 16,-2-10 0-16,3-10 0 16,5-9 0-16,1-2 0 15,2-19 0-15,0-8 0 16,3-6 0-16,6-2 0 15,5 4 0-15,5 5 0 16,0 8 0-16,23 13 0 16,15 7 0-16,6 9-1215 15,-5 21 601-15</inkml:trace>
  <inkml:trace contextRef="#ctx0" brushRef="#br4" timeOffset="26503.81">12903 3913 32 0,'0'0'64'15,"0"0"14"-15,0 0 18 16,0 0 3-16,0 0 35 15,0 0-36-15,-6-8-50 16,6 24 36-16,5 5 159 16,-2 6 64-16,-3 2-111 15,0-4 3-15,0-3 7 0,-9-6-67 16,-3-8-115-16,3-6-24 16,0-2 0-16,-1 0 0 15,2-10 0-15,1-9 0 16,2-2 0-16,4-1 0 15,1 1 0-15,0 2 0 16,4 6 0-16,8 6 0 16,6 6 0-16,-1 1 0 15,3 0 0-15,3 7 0 16,-7 9 0-16,-1 5 0 16,-7 3 0-16,-8 2 0 15,0 2 0-15,-8-4 0 16,-14-3 0-16,-8-8 0 15,-1-5 0-15,-2-7 0 16,3-1 0-16,5-10 0 0,8-16 0 16,12-11-18-1,5-11-1416-15,14-12 973 0</inkml:trace>
  <inkml:trace contextRef="#ctx0" brushRef="#br4" timeOffset="27138.1">11958 1899 7 0,'0'0'102'0,"0"0"-35"0,0 0-5 15,0 0-15-15,0 0-15 16,0 0-2-16,-32 49 37 16,22-26-23-16,-1-5 4 15,-1-2 39-15,3-6 4 16,3-5 34-16,-1-5 75 16,0 0 222-16,-1-1 170 15,-3-15-568-15,-3-5-24 16,6-4 0-16,5-4 0 15,3 3 0-15,5 5 0 16,12 5 0-16,2 11 0 16,-5 5 0-16,-2 0 0 15,-1 7 0-15,-2 8 0 0,-5 2 0 16,-1-2 0-16,-3-2 0 16,0-4 0-16,0-4 0 15,0-4 0-15,-7-1 0 16,-10 0 0-16,-3-1 0 15,-3-13 0-15,-1-4 0 16,5-2 0-16,10 2 0 16,9 2 0-16,3 6 0 15,43 10 0-15,21 0-1654 16,23 10 1346-16</inkml:trace>
  <inkml:trace contextRef="#ctx0" brushRef="#br4" timeOffset="27770.42">13839 2949 205 0,'0'0'118'0,"0"0"173"15,0 0 259-15,0 0-229 16,0 0-195-16,0 0-126 16,0 10-50-16,0 4 50 15,-8 1 140-15,-1-3 3 16,-1-4-5-16,1-5-73 16,0-3-65-16,1 0 0 15,0-16 0-15,0-8 0 16,5-3 0-16,3-1 0 15,0 0 0-15,0 7 0 0,11 7 0 16,2 3 0-16,1 8 0 16,3 3 0-16,0 0 0 15,1 12 0-15,-5 10 0 16,-3 3 0-16,-5 2 0 16,-5 1 0-16,0-3 0 15,-9-2 0-15,-10-7 0 16,-7-8 0-16,-2-5 0 15,-2-3 0-15,2-1 0 16,5-15 0-16,9-7 0 16,6-4 0-16,8-6 0 15,14 3 0-15,14 10 0 0,3 20-1343 16,-12 7 802-16</inkml:trace>
  <inkml:trace contextRef="#ctx0" brushRef="#br4" timeOffset="28503.46">11413 4530 35 0,'0'0'157'15,"0"0"-54"-15,0 0 131 16,0 0 153-16,0 0-35 16,0 0-168-1,24-34-119-15,-15 48 23 0,-2 6 2 16,-2 0 1-16,-5 3 47 15,0 0-62-15,0-1-29 16,-12-1-47-16,-3-5 0 16,0-7 0-16,0-7 0 15,3-2 0-15,-1-2 0 16,2-15 0-16,2-6 0 16,8-2 0-16,1-2 0 0,3 3 0 15,16 3 0 1,7 7 0-16,2 5 0 15,-1 9 0-15,-2 0 0 0,2 2 0 16,-9 16 0-16,-2 3 0 16,-8 4 0-16,-8 2 0 15,0 0 0-15,-11-2 0 16,-14-1 0-16,-5-5 0 16,0-9 0-16,-1-7 0 15,3-3 0 1,4 0 0-16,4-18 0 0,5 1 0 15,5-1 0-15,5 0 0 16,5 1 0-16,0 0 0 16,3 3 0-16,14 7 0 15,-1 7-1596-15,-11 0 1150 16</inkml:trace>
  <inkml:trace contextRef="#ctx0" brushRef="#br4" timeOffset="29686.32">9929 5039 26 0,'0'0'46'16,"0"0"-4"-16,0 0 12 15,0 0-8-15,0 0 2 16,0 0-9-16,0 72-13 16,0-55 10-16,-9-2-1 15,-4-1 18-15,0-4 14 16,3-6 42-16,-1-4 76 0,2 0 158 15,0-8 41-15,0-13-102 16,2-3-109-16,4-3-120 16,3 4-53-16,0 7 0 15,0 3 0-15,0 6 0 16,12 7 0-16,1 0 0 16,7 3 0-16,-2 11 0 15,-2 7 0-15,-2 0 0 16,-6 2 0-16,-6 2 0 15,-2-4 0-15,0-6 0 16,-3-3 0-16,-9-5 0 16,-2-4 0-16,0-3 0 0,-1 0 0 15,-2 0 0-15,2-10 0 16,-1-6 0-16,7 0 0 16,9 2 0-1,0-3 0-15,15-3-1440 0,10-10 870 16</inkml:trace>
  <inkml:trace contextRef="#ctx0" brushRef="#br5" timeOffset="41830.15">12036 1174 17 0,'0'0'18'0,"0"0"2"15,0 0-2-15,0 0-1 16,0 0-3 0,0 0-7-16,0 0 0 0,0-2-5 15,0 2-1-15,0 0-1 16,0 0-7-16,0 0-14 15,0 0-31-15</inkml:trace>
  <inkml:trace contextRef="#ctx0" brushRef="#br5" timeOffset="44663.71">11793 1115 28 0,'0'0'22'16,"0"0"6"-16,0 0 0 0,0 0-8 16,0 0-3-16,0 0-14 15,0-3 0-15,0 1 3 16,0 2 0-16,0-1 2 15,0 1-1-15,0 0 2 16,0 0 0-16,0 0 3 16,0 0 2-16,0 0 0 15,0 0-4-15,0 0 1 16,0 0-4-16,0 0-2 16,0 0-2-16,0 0-3 15,0 0-1-15,0 0 0 16,0 1-4-16,0 6 3 0,0 2 3 15,-3-1-1-15,0-1 1 16,0 0-1-16,2 0 0 16,-5 1 4-16,3-1-3 15,-1 0 1-15,-4 3-1 16,3 4 0-16,-2 1 0 16,-5 5-1-16,0 3 0 15,-1 1 2-15,-2 2-1 16,0 1 0-16,0 1-1 15,2-1 1-15,-1 1 0 16,2-1-1-16,0 0 0 0,3 0 0 16,2-2 1-16,-2 3-2 15,0 3 2-15,-3 3 0 16,-4 5-1-16,-1 2 0 16,-4 2 0-16,1-2 0 15,-2 0 1-15,3-4-1 16,0-2 1-16,5-2 0 15,2-1-1-15,-2-1-3 16,1 3 3-16,-3 1 4 16,1 3-4-16,-4 2-1 15,-2 2 1-15,-2 0 2 16,-2 2-1-16,-2 0-1 16,1-1 0-16,-3 2 0 15,1-2 0-15,-2 4 0 0,0 0 1 16,-3 5 1-16,-1-1-2 15,-2 0 0-15,0 0 1 16,2-4 0-16,1 1-1 16,3-1 1-16,0 3 0 15,-4 2-1-15,-1-1 2 16,-7 1-2-16,1-4 1 16,0-3 2-16,0-1-3 15,2-2-1-15,2 1 1 16,0 2 0-16,1 1 1 15,-1 3-1-15,-4 0-1 16,-6 4 1-16,-5 2 0 16,1 1 2-16,-1-1 0 15,5-3 0-15,3-4 1 0,3-1 0 16,-2 1-2-16,0-1 8 16,-8 6 0-16,-3 2 14 15,-5 2-4-15,-3-1 8 16,4-4-13-16,12-9-7 15,10-6-1-15,11-6-1 16,5 0 1-16,4 0 1 16,-2 5-2-16,2 3 13 15,-2 6 6-15,0 0 6 16,-1-1-1-16,4 0-1 16,-2-4-16-16,5-3 1 15,1 3-2-15,2 2-5 16,1 5 1-16,2 1 10 0,1 4 8 15,1-3 5-15,4-1-30 16,0-3 16-16,0-2-16 16,10-2 15-16,3 0-15 15,1 2 10-15,1 4 1 16,3 4 17-16,0 2 5 16,0 0-25-16,0-3 7 15,1-4-11-15,1-7 6 16,1-6-10-16,4-9 3 15,5-9-3-15,6-2 0 16,7-5 7-16,2 1 3 0,4 1 0 16,0-3-3-16,0 3-7 15,0-6 10-15,-1-3-7 16,1-1 0-16,-2 0-3 16,2 0 10-16,3-8-3 15,2-4 12 1,4-2-15-16,5-1 14 0,3-1-2 15,6 1-16-15,5-2 0 16,0 3 0-16,1-2 18 16,1-5-10-16,6-4 3 15,6-7-2-15,4-1-5 16,4-1 8-16,-4 0-7 16,-2 4 7-16,-5 1-3 15,-3-1 16-15,0-2-21 0,8-2 17 16,6-5-12-16,4-4-9 15,2-4 0-15,5-2 0 16,-4-2-4-16,-2-4 4 16,-7 0 4-16,-7-1-4 15,-6-4 9-15,-1 0 5 16,4-9-5-16,4-8-4 16,6-7 4-16,10-5 27 15,2-3-36-15,3-1-4 16,0 1-1-16,-2 2 5 15,2 1-14-15,0 0 14 16,3-2 0-16,6-6 0 16,7 0 0-16,12-2 0 15,1 0 28-15,-1 3-28 16,-7 5-14-16,-14 4 0 0,-7 8 5 16,-8 8 0-16,1 3 5 15,0 3 4-15,5 1-5 16,4 0-4-16,1-4-27 15,-4 4-27-15,-16 5-31 16,-16 11 60-16,-19 14 21 16,-17 6 13-16,-3 10 0 15,-7 2 3-15,-2 4 0 16,1-2 1-16,-7 2 3 16,-4 1 0-16,-6 2-3 15,-7 4 68-15,-5 2 15 16,-3 2 12-16,0 1 41 0,0 0 13 15,0 0-50-15,0 0 15 16,0 0-67-16,0 0-10 16,0 0-30-16,0 0-11 15,0 0 0-15,0 0-40 16,-2 0-163-16,-9 0-226 16,-5 6-99-16,-11-3 151 15</inkml:trace>
  <inkml:trace contextRef="#ctx0" brushRef="#br5" timeOffset="49829.75">5359 2843 134 0,'0'0'17'16,"0"0"18"-16,0 0 16 16,0 0 4-16,0 0-8 15,0 0-12-15,0 0-21 16,0 0-13-16,-6-25-1 0,18 43 0 15,13 8 19-15,9 3 6 16,5 8-7-16,9 8 26 16,4 7-5-16,2 10 2 15,6 7-17-15,1 6-3 16,3 5 5-16,4 0-10 16,-5 2-3-16,-5 8 6 15,-4 3-16-15,-8 2 22 16,-7 4-2-16,-5-3-7 15,-4 2-7-15,-6 2 12 16,0 0-15-16,-6-1 3 16,1-5-6-16,2-3 0 0,0-8 0 15,3-4-3 1,3-8 2-16,-4-8 1 16,-1-10-6-16,-2-14 9 0,3-9 0 15,-2-9-6-15,1-2-6 16,0 1 6-16,-1 2 0 15,0-1 16-15,-3-2-29 16,0 0 13-16,-2-2 0 16,-2-1 3-16,-1-4-3 15,-1-1 6-15,4-1-6 16,1-2 0-16,2 2 7 16,5 1-7-16,0 1 3 15,6-1-13-15,0-1 10 16,1 0-26-16,-1-4-4 15,-2-1 12-15,-1-4 13 16,3 1 5-16,0 0-5 16,1-2-8-16,4 0 5 0,-1 0 8 15,9 0-3-15,0 0 3 16,6-7 0-16,-2-3 3 16,0 0 0-16,-5-2 7 15,-6-2-10-15,-6 1 2 16,-6-1 1-16,-3-2-3 15,-3-3 8-15,4-5 6 16,0-3 4-16,-2-2-18 16,5-3 9-16,-4 2-3 0,1-4-6 15,-2-7 9-15,-1-1 14 16,-1-7-23-16,0-1 10 16,3-1 20-16,0-3-30 15,4 2 11-15,5 0-1 16,1 4-7-16,2 4-3 15,-1 6 10-15,-4 4-7 16,-1 2-3-16,-2 0 11 16,6-6 0-16,2 1-7 15,3-3-4-15,3 4 7 16,1 0-7-16,0 5 0 16,2 3-7-16,1 1 7 15,4 3-22-15,3 2 22 16,1-1 3-16,1 0-3 0,-1-1 7 15,3 1-7-15,-5 4 0 16,2-1-3-16,-1 1 3 16,1-1-4-16,6-2 4 15,1-4 4-15,3-5-1 16,0-4 1-16,2-4-4 16,0 1 15-16,-1 4 0 15,1 3-7-15,-2 6-8 16,0 2-4-16,-1 2 0 15,0 0-3-15,-1-3-4 16,1-3 7-16,1-3 8 16,-1-2-12-16,-2 0 16 15,-4-2-8-15,6 0 7 16,-4 0-3-16,2-1-4 0,2-3-11 16,4-2 11-16,0-4 3 15,1-6 1-15,-3-6 7 16,-2-5-3-16,0-3 15 15,-4-2-23-15,-2-1 18 16,-5 0-18-16,-1-4 0 16,-8 2 4-16,-2 0-4 15,-3 0 0-15,-4-3-15 16,2 0 15-16,-7-6 4 16,5-2 0-16,-1-5-8 15,-3-2 4-15,0 0 0 16,-2 5-8-16,-4 6-7 15,-3 3 15-15,-3 3 15 16,-5-1-3-16,1 3-12 0,0 7 0 16,0 6 16-16,2 6-4 15,-2 5-12-15,-2 5 0 16,-3 5 4-16,0 6 17 16,-5 6-21-16,-1 10 34 15,0 3 23-15,0 7 17 16,0-1-35-16,0 3-19 15,0 0-10-15,0 0-10 16,0 0-25-16,0 0 6 16,0 0 19-16,0 0 14 15,0 0-14-15,0 0 0 0,0 0-10 16,0 0 10-16,0 0-9 16,0 0-66-16,0 0-145 15,0 0 16-15,-3 8-106 16,-4 9 151-16,-4 1 47 15,-5 0-1-15</inkml:trace>
  <inkml:trace contextRef="#ctx0" brushRef="#br5" timeOffset="56140.68">4132 6481 91 0,'0'0'20'15,"0"0"8"-15,0 0-2 16,0 0-4-16,0 0 5 16,0 0-11-16,0 0-12 15,-31-32-4-15,31 32-3 0,0 0 3 16,12 0 2-1,12 5 9-15,10 5 1 0,17 1-9 16,13 0 1-16,15 1 0 16,5-4 1-16,7-2-3 15,1-5 0-15,2-1-2 16,1-2-1-16,-5-16 1 16,0-5 2-16,2-6 4 15,5-5 1-15,1-1-6 16,7-3 1-16,2 1 2 15,-4 4-2-15,-7 0-2 16,-7 4-1-16,-11-1-1 16,-2-3 2-16,0-1 4 15,-1-1-3-15,-7-4-1 0,-5-1 2 16,0 2 0-16,-7 2-2 16,-4 1 3-16,-2 5-1 15,-4 0-2-15,-4 2 5 16,-3 0-4-16,-2-2 6 15,2 0-5-15,1-1-2 16,9 0 2-16,2 0 3 16,1-1-4-16,0 1-1 15,-7-2 0-15,-3 2 6 16,-6-1 9-16,-5-1 7 16,0 2 1-16,2-3-14 15,0 2 1-15,4-2-1 16,1 0-9-16,2 1 2 15,0-5-1-15,1 3 0 16,0-1 2-16,-5-1 1 0,0 3-4 16,-3-1 13-16,-2 0-8 15,-3-1-1-15,2 1 3 16,0 1-6-16,3 1 3 16,3 1-1-16,3 1-3 15,2 0 0-15,-2 3 0 16,0 1 0-16,-5 0 0 15,-4 2 1-15,-5 1 10 16,-1-2-8-16,-3 2 2 16,-1 1-2-16,0 0-3 15,1 2 1-15,7-1-1 16,-2 1 4-16,2 0-4 16,-4 1 0-16,0 0 2 15,-4 2-4-15,-1 0 4 0,2 0-4 16,-3-1 2-16,4-1-4 15,2 3 4-15,4-3-2 16,3 0 0-16,5 1-1 16,0 2 2-16,2 1 0 15,0 0 1-15,-4 2-3 16,-2 1 3-16,-2 0 0 16,-4 2 0-16,-1 0-1 15,0 2 5-15,0 0-3 0,2-1-1 16,7 3-5-16,2 0 5 15,3 0-2-15,1 2 1 16,-4 2 0-16,-3-1 1 16,-5 1-2-16,-4 3 4 15,-3-1-5 1,-2 1 7-16,-2 0-7 0,4 0 6 16,-2 0-6-16,1 0 1 15,0 0-7-15,1 6 1 16,-1 5-4-16,-4 0 7 15,-1 2-2-15,-2-2 5 16,-2 0 2-16,-2-1 2 16,3 2-2-16,-2 0-3 15,2 1 3-15,-3 1 3 0,3 0-3 16,-2 2-3-16,-1 2 0 16,-1 0 0-16,-2 1 2 15,4 2 1-15,-4 0 0 16,0 3 2-16,0 3 4 15,-3 0-4-15,0 2-2 16,1 3-2-16,-4-2 2 16,0 2 3-16,0-3-3 15,0-2 0-15,0 1 3 16,0 1-1-16,0 0-1 16,0 5 0-16,0 3 0 15,0 1-1-15,0 0 0 16,0-2 0-16,3 1 0 15,2-2 0-15,-2 1 0 16,6 1 3-16,-1-3-2 0,2 3-1 16,-1 3 0-16,0-1 0 15,6 2 0-15,0-3-3 16,1-1 3-16,1 1 4 16,-1-5-3-16,-1-1 1 15,3-1-2-15,-2-2 2 16,-1-1 0-16,1-3-2 15,-1 1 2-15,3 0-2 16,-1 2 0-16,2-1 0 16,-1 0 0-16,0-2 0 15,-3-1 1-15,1-1-1 16,-2-4 0-16,-1 0 0 0,1-1 2 16,0 1-2-1,-2-1 0-15,0 2 1 0,0 1-1 16,-1 0-1-16,0 2 1 15,-3 0 0-15,3-1 0 16,-1-5 0-16,-3 0 1 16,1-3 2-16,-2 0-3 15,0 1 1-15,1 2-1 16,-1 2 3-16,0 2 1 16,-1 2-4-16,1 2 3 15,-1 1-3-15,0-2 1 16,-2 0 3-16,0-1-3 15,-3 2-1-15,0 1 0 0,0 5 3 16,0-2 5-16,0 1-8 16,3 0 2-16,0 0-2 15,0-2 2-15,-1 0 0 16,1 0 0-16,-3 2 0 16,0 1-1-16,0 2-1 15,1 0 0-15,2 1 0 16,0-1 0-16,1 0 5 15,2-1-2-15,2 3-3 16,2 0 8-16,-1 2-6 16,0 1 3-16,-1 5-2 15,-3 4-3-15,-2 8 8 0,-3 6-5 16,0 4 4-16,-1 2-1 16,-12-1-6-16,-1 0 2 15,-4 2 1-15,0 3-3 16,-4 2 6-16,-2 0-4 15,-3 2-2-15,1 1 15 16,-6 2-11-16,-2 0-2 16,-5 3 9-16,-10 3-9 15,-5 5 5-15,-14 2-5 16,-15 2 10-16,-14 4-5 16,-10 3 51-16,-8 2-25 15,0 4-10-15,8-2-12 16,10-2 9-16,12-3-11 15,9 4 9-15,-2 4 8 16,0 2 41-16,-2 4 5 0,7-6 70 16,7-12-23-16,9-11 0 15,10-11-15-15,8-9-6 16,9-9-71-16,5-7-10 16,8-4 0-16,1-4-17 15,5-2 11-15,3-4 11 16,2-4-16-16,1-8 5 15,4-8-5-15,-1-7-6 16,2-3-23-16,0-3-164 16,0 1-215-16,0-1 24 0,0 2 88 15,0 0 118 1,-1-3 49-16</inkml:trace>
  <inkml:trace contextRef="#ctx0" brushRef="#br5" timeOffset="61205.53">15486 5468 13 0,'0'0'21'16,"0"0"-12"-16,0 0 17 15,0 0 1-15,0 0 4 16,0 0 2-16,0 0 10 16,-35 8 10-16,6-8 1 15,-7 0-3-15,-6 0 7 16,-3-1-6-16,-7-8-7 0,-4-1-11 15,-10 2-2 1,-10-1-7-16,-9 5-10 16,-9 0-8-16,-2 2-7 0,2 2 11 15,-3 0-7-15,-3 0 3 16,0 0 2-16,0 0-9 16,-2 0 0-16,5 7-2 15,-2 2 2-15,4 1-3 16,1 0 1-16,6-3 2 15,7-3 18-15,8-1-18 16,9-3 11-16,6 0 1 16,4 0 19-16,6 0-11 0,-1 0-4 15,4 0 14-15,-1 0-24 16,-1 0 0 0,3 5-12-16,-1 2 6 15,5 0-3-15,0-1 0 0,-4 1 3 16,-5 0 6-16,-6 2-6 15,-4-2 6-15,-6 1-15 16,4 0 15-16,0-1-6 16,5 0 9-16,3-1-9 15,2-2 0-15,6-3 0 16,-1 1 17-16,-3-2-17 16,-3 1 6-16,-4 0-6 15,1 2 13-15,3 1-9 0,0 1-1 16,-2-1-3-16,6-1-3 15,1-1-1-15,5 1 4 16,4 0 0-16,1 0 7 16,1 1-7-16,-1 3 3 15,-3 0-3 1,-3 2-20-16,-2-1 20 0,-1 1 0 16,4-2 0-16,0-1 4 15,0-1-4-15,2 1 3 16,-1-1 0-16,0 1 1 15,2-1 9-15,0 1-6 16,-1 0-7-16,-2 1 0 16,2 1 0-16,2-1 0 15,-3 1 0-15,7 0 0 0,-1-1 3 16,4 0-3-16,1-1 0 16,2-2 20-16,1 0-16 15,2 0-1-15,0-1-3 16,-1 3 0-16,-4-1 0 15,-3 3 3-15,-1-1 4 16,1-2-7-16,4 1-7 16,4 0 7-16,6-2 0 15,4 0-3-15,0-1 3 16,3 3 0-16,-4-1-3 16,1 1-4-16,-6 2 14 15,-3 1-7-15,1-3 0 16,1 3-7-16,1-2 7 15,5-3 0-15,1 1 7 0,6-2-4 16,1-3 7-16,-2 5-10 16,-2 2 0-16,-4 1 0 15,1 0 0-15,-3 2 0 16,3-1 7-16,3-2-7 16,2 0 0-16,1-1 3 15,-2 0-3-15,1 1 7 16,-5 4-7-16,-1 1 4 15,2-1 0-15,2-3 0 16,3 1-4-16,3-1 0 16,0 0 0-16,-1 2 0 0,-1 3 0 15,-2 0 7-15,-1 3-3 16,-5 1 11-16,5 1 19 16,-2 1-23-16,4 1 27 15,2-1-17-15,-2-2-5 16,6-2-7-16,3 1-5 15,-3 0 0-15,1 0 0 16,-1 1 10-16,0 1-10 16,0 2 1-16,2-1-1 15,-2 1 14-15,1-2-18 16,1 0 10-16,-1-2 17 16,1 2-22-16,-2-1 17 15,2 0-22-15,-2 2 30 0,0 3-11 16,-2 0 11-16,2 1-6 15,0-1-4-15,-2 0 1 16,1 3-16-16,-2-1 21 16,3 0-20-16,-1 0 9 15,-1 1-4-15,1-1 4 16,-1-2-15-16,-2 0 16 16,2-2-16-16,2-1 33 15,0-2-12-15,0 0 1 16,2-1 0-16,-1 1 11 15,-1 1-28-15,0 3 6 16,0 3-5-16,-1 2 11 16,1 2-11-16,0 0-1 15,3 2 6-15,0 1-5 0,0-3 17 16,0 1-18-16,0 1 6 16,0-1-5-16,0 3 22 15,2-1-22-15,1-1 0 16,2-2-6-16,-2 3 0 15,3 2 11-15,0 2-5 16,2 3 11-16,1 1-6 16,-2 2 1-16,2-2-24 15,-1-2 24-15,-1-3-12 16,-1-1 0-16,-3-1 0 16,5-1 11-16,-4-1-11 15,5-1 6-15,-2 3 0 16,1 0 5-16,1 7-11 15,3 0 6-15,-5 2-6 16,-2 2 17-16,-1-2-17 0,-1 0 0 16,1-1-11-16,1 0 11 15,1 0 0-15,-3-3 0 16,5-1 0-16,-4 1 17 16,2 1 0-16,-5 2-17 15,-1 4 0-15,0 1 29 16,0 0-23-16,-3 0 11 15,-4 2 1-15,4-4-7 16,-3 0 1-16,6-4-6 16,-3-2-1-16,0-6 19 0,1-3-19 15,1-4 37-15,1 0-42 16,0 0 0 0,0 2 0-16,0 3 0 15,0 3 0-15,0 4 0 0,0 2 0 16,0-1 0-16,9-3 0 15,3-2 0-15,6 2 0 16,7 0 0-16,6 2 0 16,8 1 0-16,10-2 0 15,7-1 0-15,14-3 0 16,16-10 0-16,17-8 0 16,21-13 0-16,21 0 0 15,16-17 0-15,11-8 0 0,13-3 0 16,7 1 0-16,2 5 0 15,3 7 0-15,3 3 0 16,3 0 0-16,6-4 0 16,-2-2 0-16,-1 2 0 15,-17 3 0-15,-24 11 0 16,-27 2 0-16,-35 11 0 16,-26 13 0-16,-24 6-24 15,-17 1-5-15,-6 0 29 16,-9-2 0-16,-5-7 0 15,-3-1 17-15,-2-5-17 16,-1-4 0-16,-2 1 6 16,-4-1 24-16,1 3-30 15,-2 1 0-15,-3-1 0 0,0-1 0 16,1 0 0-16,1-4 0 16,1 1 0-16,-1 2 0 15,1 4 0-15,-3 8 0 16,0 8 0-16,0 2 0 15,-3 2 0-15,-7-5 0 16,1-4 0-16,3-6 0 16,2-7 0-16,0-5 0 15,4-6 0-15,0-1 0 16,0-1 0-16,0-2 0 16,-2 4 0-16,-1-3 0 15,-3 2 0-15,-5 1-94 16,-2 0-532-16,-2-3-43 15,-3-1 301-15,-1 0 178 16</inkml:trace>
  <inkml:trace contextRef="#ctx0" brushRef="#br0" timeOffset="68101.82">20484 2953 104 0,'0'0'70'0,"0"0"34"15,0 0 21-15,0 0 71 16,0 0 54-16,0 0 93 16,-45-60-12-16,36 55 13 15,0 2-164-15,0 3-180 16,-5 0 0-16,-6 0 0 16,-7 13 0-16,-4 8 0 15,-4 10 0-15,-2 9 0 16,6 7 0-16,2 6 0 15,4 2 0-15,7 3 0 0,8 0 0 16,7-5 0-16,3 0 0 16,6-6 0-16,19-2 0 15,9-6 0-15,5-7 0 16,2-5 0-16,-1-4 0 16,-9-11 0-16,-3-8 0 15,-2-4 0-15,2-11 0 16,5-18 0-16,4-11 0 15,-4-7 0-15,-5-2 0 16,-8-2 0-16,-10 2 0 16,-7 0 0-16,-3 1 0 15,0-2 0-15,-16 2 0 16,-2 3 0-16,-4 3 0 0,-5 4 0 16,-2 7 0-1,4 7 0-15,4 7 0 0,3 10 0 16,6 2 0-16,5 5 0 15,1 0 0-15,0 10-414 16,-2 14-650-16,-3 3 673 16</inkml:trace>
  <inkml:trace contextRef="#ctx0" brushRef="#br0" timeOffset="68919.23">20824 3228 250 0,'0'0'85'16,"0"0"272"-16,0 0 304 15,0 0-55-15,0 0-518 16,-7-72-88-16,7 71 0 15,0 1 0-15,0 0 0 16,0 0 0-16,0 0 0 16,0 13 0-16,0 11 0 15,0 11 0-15,0 9 0 0,0 9 0 16,1 5 0 0,-1-1 0-16,3-7 0 0,2-12 0 15,-1-10 0-15,3-10 0 16,-1-10 0-16,-3-7 0 15,0-1 0-15,2 0 0 16,3-8 0-16,5-15 0 16,3-8 0-16,5-7 0 15,1-5 0-15,2-4 0 16,-1 0 0-16,-2 7 0 16,-5 6 0-16,-1 7 0 15,-6 8 0-15,-3 7 0 16,-2 5 0-16,-4 6 0 15,0 1 0-15,0 0 0 0,5 9 0 16,1 15 0-16,3 10 0 16,4 6 0-16,-2-2 0 15,1-1 0-15,1-7 0 16,1-3 0-16,2-5 0 16,3-7 0-16,4-3 0 15,5-7 0-15,3-5 0 16,4 0 0-16,1-10 0 15,-2-10 0-15,0-5 0 16,-7-6 0-16,-2-3 0 16,-5-3 0-16,-8 1 0 15,-4-1 0-15,-6 6 0 16,-2 3 0-16,0 5 0 16,-2 5 0-16,-12 2 0 15,-3 7 0-15,-4 1 0 0,-3 8 0 16,-4 0 0-16,-2 20 0 15,2 15 0-15,4 10 0 16,5 8 0-16,11 0 0 16,8-5 0-16,0-6 0 15,18-7 0-15,25-12 0 16,17-7 0-16,19-12 0 16,9-4-901-16,0-4 77 15,-10-16 550-15</inkml:trace>
  <inkml:trace contextRef="#ctx0" brushRef="#br0" timeOffset="69628.7">23242 2770 139 0,'0'0'84'15,"0"0"58"-15,-65-74 144 16,48 56 139-16,5 3 87 16,2 2-53-16,6 6-459 15,1 1 0-15,0 4 0 16,3 2 0-16,-2 0 0 15,2 0 0-15,0 0 0 0,0 0 0 16,0 18 0-16,14 16 0 16,17 16 0-16,12 13 0 15,5 10 0-15,3 2 0 16,-5-2 0-16,-3-3 0 16,-7-9 0-16,-6-12 0 15,-8-12 0-15,-5-14 0 16,-6-12 0-16,-5-8 0 15,-3-3 0-15,-1 0 0 16,1-17 0-16,2-16 0 16,3-16 0-16,1-14 0 15,3-13 0-15,3-8 0 16,-1 2 0-16,-1 10 0 0,-3 12 0 16,-2 14 0-1,-5 11 0-15,-3 10 0 0,0 6 0 16,0 10 0-16,0 3 0 15,0 6 0-15,0 0 0 16,0 20 0-16,0 19 0 16,10 16-967-16,1 12 208 15,4-2 500-15</inkml:trace>
  <inkml:trace contextRef="#ctx0" brushRef="#br0" timeOffset="70009.81">24008 2957 137 0,'0'0'82'16,"0"0"46"-16,0 0 101 15,0 0 57-15,0 0 16 16,0 0-108-16,-20-43-194 16,-5 61 37-16,-6 6 25 15,1 1-18-15,6-2-22 16,8-4-22-16,8-7-6 15,4-1-21-15,4 0-32 16,0-1 38-16,12 1-31 16,7 1 2-16,8-1 50 15,3 1 40-15,1-1 12 0,-4 0 170 16,-5 0-69 0,-5 1-33-16,-5-1 2 0,-6 2-92 15,-6 3-30-15,0 2 0 16,-12 3 0-16,-20 4 0 15,-6-2 0-15,-3-5 0 16,7-4 0-16,6-8 0 16,8-6 0-16,11 0 0 15,9-6-689-15,8-15-261 16</inkml:trace>
  <inkml:trace contextRef="#ctx0" brushRef="#br0" timeOffset="70699.95">25597 2706 137 0,'0'0'131'16,"0"-75"160"-1,0 43 467-15,-5 5-28 0,1 10-730 16,1 10 0-16,0 7 0 15,-4 4 0-15,-5 33 0 16,-8 22 0-16,-5 21 0 16,-11 15 0-16,2 1 0 15,-4-4 0-15,2-12 0 16,8-16 0-16,7-18 0 16,11-20 0-16,7-14 0 15,3-8 0-15,0-4 0 16,0-9 0-16,1-20 0 0,13-15 0 15,7-16 0-15,1-10 0 16,2-11 0 0,-5 1 0-16,-1 5 0 15,-4 10 0-15,-1 15 0 0,-6 10 0 16,0 13 0-16,-3 13 0 16,-2 7 0-16,-1 7 0 15,2 0 0-15,9 9 0 16,7 20 0-16,10 15 0 15,8 9 0-15,-1 13 0 16,-2 3 0-16,0 5 0 16,-2-2 0-16,-4-4 0 15,-3-9 0-15,-5-12 0 16,-4-16 0-16,-7-14 0 16,-6-10 0-16,-3-7 0 0,0 0 0 15,0 0 0-15,-18-2-249 16,-15-12-1147-16,-13-1 1067 15</inkml:trace>
  <inkml:trace contextRef="#ctx0" brushRef="#br0" timeOffset="70865.52">25351 3110 117 0,'0'0'68'15,"0"0"89"-15,0 0 44 16,0 0-58-16,0 0-143 15,127-62-42-15,-36 47 33 0,10 2-157 16,0-2-5-16,-10 1 37 16,-16-2-17-16</inkml:trace>
  <inkml:trace contextRef="#ctx0" brushRef="#br0" timeOffset="71196.64">26173 2743 151 0,'0'0'50'16,"0"0"125"-16,-26-83 234 16,20 64 351-16,5 5-258 15,-1 7-502-15,1 3 0 16,1 4 0-16,0 0 0 16,0 0 0-16,0 18 0 0,0 14 0 15,4 9 0-15,8 15 0 16,3 6 0-16,-1 7 0 15,0 0 0-15,-1-1 0 16,-3-9 0-16,-1-6 0 16,-3-12 0-16,-3-11 0 15,0-12 0-15,-2-7 0 16,1-9 0-16,-1-2 0 16,1 0 0-16,2-4 0 15,4-17 0-15,4-9 0 16,5-11-1307-16,-3-1 710 0</inkml:trace>
  <inkml:trace contextRef="#ctx0" brushRef="#br0" timeOffset="71482.86">26489 2674 189 0,'0'0'48'16,"0"0"242"-16,0-92 578 15,0 79-216-15,0 11-652 16,0 2 0-16,0 0 0 15,0 11 0-15,0 23 0 16,9 14 0-16,7 11 0 16,0 7 0-16,0 5 0 15,-3 1 0-15,-3 4 0 0,-4-4 0 16,-4-7 0-16,1-8 0 16,-1-11 0-16,1-14 0 15,0-12 0-15,-3-10 0 16,0-9 0-16,0-1 0 15,0 0 0-15,0 0 0 16,-2 0 0-16,-16 0-851 16,-12-2-126-16</inkml:trace>
  <inkml:trace contextRef="#ctx0" brushRef="#br0" timeOffset="-98439.06">19560 2714 7 0,'0'0'25'0,"0"0"-5"15,0 0-9-15,0 0-1 16,0 0 1-16,0 0-1 16,0 0 0-16,-6-20-3 15,5 17-1-15,-2-1 2 16,0 0 1-16,1 2 1 15,1 1-1-15,-1-2-1 16,0-1 0-16,2-1 1 16,-2 1 1-16,1-2 3 15,-1 3-3-15,1-1 0 16,-1-2-4-16,-1 4 4 16,3-3 0-16,0 1-3 15,0 1 0-15,0-1 3 0,-1 2-3 16,1 0 2-1,-2-1-5-15,2 2 3 0,-1-1 2 16,-1 1-2-16,2-1-1 16,0 1 7-16,0 1-3 15,0 0 0-15,0 0-3 16,0 0 9-16,0 0-2 16,0 0-6-16,0 0-1 15,0-1 2-15,0-1-4 16,0 2 5-16,0 0-6 15,0 0 2-15,0 0-3 16,0 0-1-16,0 0 1 16,0 0 0-16,0 0-2 0,0 0-1 15,0 0 0 1,0 0 0-16,0 0 2 0,0 0-2 16,0 0 0-16,0 0 5 15,0 0-5-15,0 0 0 16,0 0 5-16,0 0-4 15,0 0-1-15,0 0 3 16,0-1-1-16,0 1 2 16,0-2-1-16,0 1 0 15,0-2-3-15,0-2 0 16,0-1-1-16,0 1-30 16,0 1-25-16,0 3-16 0,0 1-4 15,-1 0-11-15,-4 0-34 16</inkml:trace>
  <inkml:trace contextRef="#ctx0" brushRef="#br0" timeOffset="-91412.36">19560 2592 31 0,'0'0'25'16,"0"0"-1"-16,0 0-2 16,0 0-2-16,0 0-2 0,0 0-3 15,0-23-5-15,0 22 1 16,0 0-4-16,0 0 2 15,0-1-4-15,0 0 3 16,0 2 4-16,0-2-3 16,0 2 2-16,0 0 0 15,0 0 0-15,0 0 5 16,0 0-2-16,0-1 1 16,0 1 1-16,0 0 2 15,0 0-1-15,0 0-1 16,0-1 0-16,0 1-8 15,0 0 5-15,0 0-6 16,0 0 5-16,0 0-4 16,0 0-8-16,0 0 3 15,0 0-3-15,0 0 3 0,0 0-7 16,0 0 2-16,0 0 1 16,0 0 0-16,0 0-6 15,0 0 7-15,0 2-1 16,0 5 1-16,0 0 0 15,0 0 0-15,0 0 1 16,0 1-1-16,0 1-3 16,0 0 3-16,-1 3 5 15,1 0-4-15,-2 1-1 16,1 2 1-16,1-1-1 0,-2-1 4 16,2-1-4-1,0-1 0-15,0 0 1 16,0 2-1-16,0 0 0 15,0-2-1-15,0 3 1 0,0 1 1 16,0 0-1-16,2 2 0 16,-1 0 1-16,1 0-1 15,-1-2-1-15,3 2 0 16,-3-1 1-16,1-2 2 16,-1 0-2-16,1 0-1 15,-1 0 1-15,3 3 1 16,-2 1-1-16,-1 0 2 15,-1 1-3-15,2 2 2 0,-1 0-1 16,-1 1 0 0,2-2 0-16,-2-1 1 0,0-1-1 15,1-1 0-15,1 0 0 16,-1 0 0-16,1 1-1 16,-2 2 1-16,0-1 1 15,1 2 1-15,-1-1-2 16,0 0-2-16,0 1 2 15,0 2 2-15,0-1-2 16,0 0 0-16,0-1 1 16,0 2-1-16,0-2 0 15,0 0 2-15,0 0-2 16,0 1 0-16,0-2-1 16,0-1 1-16,0 1 1 0,0-2-1 15,0 1 0-15,0-2 0 16,0 1 0-16,0 0 1 15,0 2-1-15,0 0-1 16,0-2 1-16,0 2 0 16,0-2 1-16,0-1-1 15,0-2 0-15,0 1-1 16,0-3 3-16,0 0-3 16,0-2 1-16,0 1 0 15,0-1 0-15,0 1 0 16,0 0 1-16,0 3-1 15,0-1 0-15,0-1 0 16,0-1 0-16,0 1 1 16,0-1-1-16,0-1 0 15,0 0 0-15,0-1 0 0,0 1 0 16,0-2 0-16,0-1 0 16,0-2 0-16,0 1 0 15,0-1 2-15,0-1-1 16,0 0-1-16,0-3-4 15,0 0 4-15,0 0 0 16,0-2 1-16,0 2-1 16,0-2 0-16,0 0 0 15,0 0 3-15,0 0-3 16,0 0 3-16,0 0-3 0,0 0 0 16,0 0-1-1,0 0-2-15,0 0 0 0,0 0-1 16,2 0-9-1,2 0 3-15,3 0 10 0,3 0 4 16,0 0-1-16,2 0-2 16,-2 0 0-16,6 0 0 15,1 0-1-15,7-3 0 16,3-2 0-16,3-4 0 16,1 2 0-16,0 0 0 15,-1 3 0-15,-4 1-2 16,-4 0 2-16,0 1 0 15,-1 2-2-15,0-4 2 0,3 1 0 16,1-1 0 0,2-2 0-16,-3 2 1 0,0 2 0 15,0-2-1-15,-2 3 0 16,-1 0 0-16,2-1-1 16,-4-1 2-16,-1 2-1 15,3-2 0-15,1 1 0 16,3-1 0-16,1-1-1 15,2-1 0-15,1 1 1 16,-1 0 0-16,0 0 0 16,-1 0 2-16,1-1-2 15,1 2 0-15,-3 0 1 16,4 1-1-16,2-3 0 16,2 0 0-16,3-1 2 0,1 0-2 15,-2 0-1-15,-2 1 1 16,-4 1 1-16,-2 0 2 15,1 3-3-15,-1-3 3 16,3 2-3-16,4-3 0 16,3 0 2-16,2-1-3 15,1-1 1-15,0 2 0 16,-3-1 2-16,-5 2 3 16,-1 3-5-16,-2-1-2 15,0 0 2-15,0 2 4 16,3 0-4-16,1-1 3 15,2-1-3-15,0 1 1 16,1-2 0-16,-1 2 0 16,-2-2 0-16,0 1-1 15,-2 1 1-15,-2 1-1 0,-1 0 0 16,4 0 2-16,8 0-2 16,8 0 0-16,7 0 0 15,4-3 0-15,-3 2 0 16,-2-2-2-16,-3 1 2 15,-3 1 0-15,2 0 0 16,1 1 3-16,4 0-3 16,0 0 1-16,1-3-1 15,7 0 2-15,3-3-1 16,2 1 3-16,1 1 2 16,0-2 3-16,-1 2-3 15,-5-1-2-15,-1 3 0 0,-1 1 0 16,1 1-3-1,4-2 1-15,0-1-1 0,-1 0 0 16,-2-2-1-16,-4 0 0 16,0 0 0-16,-5 0 0 15,-2 4-2-15,-5 0 0 16,0 1 2-16,-5 0 3 16,2 0-2-16,0 0 1 15,2-5-1-15,3 0-1 16,0-1 2-16,-1 0 0 0,-5 3 1 15,-2-2-3 1,-2 4 1-16,-1-3-1 16,3 3 0-16,7-1 2 0,7-1-2 15,4 0 0-15,4-2 2 16,-1 2 1-16,-7-1-3 16,-3 2-7-16,-3 1 7 15,0-1 0-15,-1 2 0 16,3 0-1-16,-1-1 1 15,0-1 1-15,-2 2 1 16,-3-1 4-16,-1 1-4 16,-5 0 3-16,-4 0 1 15,0 0-4-15,2 0 11 16,1 0-7-16,2 0 1 16,0 0-7-16,0 0 4 0,-4 0 0 15,-3 0 1-15,-1 0-1 16,-3 0-4-16,1 0 6 15,1 0 0-15,5 0-5 16,6 0-1-16,-1 0 4 16,3 0-2-16,-3 0-2 15,-4 0 0-15,1 0 0 16,-3 0 2-16,-2 0-4 16,2 0 0-16,1-2 0 15,1 2 2-15,3 0 0 16,-2 0 2-16,-1 0-2 15,-1-2 0-15,-2 1 2 16,-2-1-2-16,0-1 2 16,-2 2-2-16,2-1 0 15,0 2 9-15,-2 0-7 16,1 0-2-16,-2 0 0 0,-1 0 0 16,3 0 2-16,-1 0 0 15,2 0 2-15,-2 0-2 16,1 0-2-16,-2-1 2 15,-4-1 1-15,-6-2-1 16,-4 1 2-16,-4 0 9 16,-3-1 1-16,-5 1 10 15,1 0 4-15,0 0-15 16,-1 0 2-16,1-3-2 0,0-3 13 16,1-2 7-1,-1-3 4-15,-2-4 23 0,0 1 10 16,-2-2 10-1,-1 0 25-15,2-1-11 0,-2-1-49 16,0-5 41-16,0 1-59 16,0-3-1-16,0-1 0 15,0 0-20-15,0 1 26 16,0-2 12-16,0 1 22 16,0 0-15-16,0 0-23 15,0-5-5-15,0-2-12 16,0-4-5-16,-6 0 11 15,-2-4-12-15,4 0-5 16,-2 2 0-16,5 3 0 0,1 2 0 16,-2 6 18-16,1 3-13 15,-1 5 7-15,2 1-12 16,-1 1 11-16,1-4 1 16,0 4-12-16,0-1 0 15,0 3 6-15,0 2-1 16,0 2-10-16,0 2 22 15,0 0-17-15,0 2 6 16,-2-1 11-16,1-4-6 16,-2 2-11-16,3-5 6 15,0 4-12-15,0-2 1 16,0 0 5-16,0 1-6 16,0 2 0-16,0 1 6 0,0 3 6 15,0 0 0-15,0 1-1 16,0-1 7-16,0 0-6 15,0-1-6-15,0 0 0 16,0-1 5-16,0 2 1 16,0 1-12-16,0-1-5 15,0 1-1-15,0 1 12 16,1-1 6-16,-1 2-6 16,0 0 0-16,0 2 17 15,0-3 1-15,0 1-18 16,0 1 6-16,2-2-24 15,-2 4 24-15,0 0-12 16,0 2 12-16,0 1-6 16,0 1 6-16,0 0-12 0,0 0-6 15,0 0 7 1,0 0-24-16,0 0 6 16,0 0 0-16,0 0 17 0,0 0-34 15,0 0 34-15,0 0-39 16,0 0 33-16,0 0 1 15,-10 0-45-15,-3 4 56 16,-5 0 45-16,-3 1-45 16,3-4 5-16,-3 2 1 15,-1 0-6-15,-3-2 0 16,-2 3 0-16,-6 2 0 0,-1 0 0 16,0-1-17-16,-1-2-17 15,4 0 6-15,3-1 23 16,-1-1 5-1,4-1-12-15,1 0 12 0,-2 0 6 16,-2 0 0-16,0 1-6 16,-5 1-12-16,0-2 12 15,2 3 12-15,-2-3-12 16,3 0 0-16,0 0 0 16,0 0 22-16,1 0-22 15,-1 0 0-15,-2 0 6 16,1 0-6-16,-5 0-6 15,-4 0 6-15,0 1 6 16,-4 0-1-16,-3 2 1 16,0-3 0-16,3 0 5 0,0 0-11 15,1 0-17-15,3 2-11 16,0-2 28-16,-3 0 11 16,-1 1-11-16,-3-1-11 15,-6 3 11-15,-1-1 6 16,2 0-6-16,3 0-6 15,1-1 6-15,3-1 0 16,1 0 6-16,2 0-1 16,-4 0 1-16,-1 0-1 15,-2 0 1-15,1 0-6 16,1 0 23-16,0 0-23 16,1 0 0-16,0 0 0 15,-5 0 0-15,2 0 5 0,0 0-5 16,1 0 0-16,0 0-11 15,4 0 5-15,2 0 1 16,-3 0 5-16,3 0-6 16,-1 0 12-16,-2 0-12 15,2 0 12-15,1 0-18 16,2 0 24-16,0-1-24 16,-3-1 18-16,1 2-6 15,-2-1 0-15,1 0 0 16,1-2 0-16,-1 0 17 15,1-2 5-15,-1 4-22 16,0 1 12-16,2-1-12 16,-2 1 0-16,-6 0-12 15,-3 0 12-15,-1 0 17 16,-3 0-17-16,2 0 12 16,1 0-12-16,3 0 0 0,1-3-17 15,2 3 17-15,1 0-23 16,3 0 23-16,-1 0 11 15,0 0-11-15,1 0-11 16,4 0 11-16,0 0 0 16,2 0 0-16,-3 0 0 15,1 0 0-15,-1 0 6 16,1 0-12-16,-1 0 6 16,1 0 0-16,1 0 6 15,1 0 5-15,-1 0-11 0,2 0 11 16,0 0 6-1,0 0-28-15,0 0 11 0,-2 0 0 16,0 0 17-16,1 0-17 16,-1 0 17-16,-2 0-28 15,2 0 16-15,0 0-10 16,1 0-7-16,5 0-10 16,0 0 22-16,2 0 0 15,-2 0 0-15,1 0-6 16,0 0 6-16,1 0-6 0,2 0 18 15,-1 0-12 1,2 0 0-16,-1 0-12 0,-3 0 12 16,-1 0 0-16,0 4 6 15,-3 0-12-15,1-1 6 16,-2 0 0-16,-1-1 0 16,3-1 0-16,2 2 0 15,1-2 6-15,1 0 0 16,2 2-12-16,-3-1 17 15,-1 0 6-15,1 2-17 16,-2-2 0-16,2 1-5 16,-2 0 5-16,0-1 5 15,0 0-5-15,2 0 6 16,-2 0-6-16,0-1 6 16,-1 1-6-16,-2 0 5 15,-3 0 1-15,2 2 0 16,0-1-6-16,1 1-23 0,1 1 6 15,0-3 17-15,2 4-11 16,3-2 11-16,0 1-12 16,3-2 29-16,0-1-34 15,2 1 34-15,-2-1-17 16,0 1 0-16,-1-1 0 16,1 3 0-16,-1-1 0 15,4-1 6-15,2-1-12 0,-2 1-5 16,2-1 11-1,2 2 0-15,-1-3 0 16,2 2 0-16,1 0 6 16,-3-1-1-16,1 1-10 15,0 0 16-15,-3 1-5 16,1-1 5-16,2 0-11 0,0 1 6 16,1-2-6-16,0 1 0 15,0-2 0-15,2 2-12 16,-2-2 12-16,2 1 6 15,1 2-6-15,3-3 0 16,-1 2 0-16,4-1 6 16,-2-1-6-16,2 2-6 15,1 0 6-15,1-2 0 16,-1 1-6-16,3-1 6 16,-1 0 6-16,1 1 0 15,0 1-12-15,0-2 6 0,3-1 0 16,0 0 0-1,0 1-6-15,0-1 6 0,0 3 12 16,0-3-7-16,0 0-5 16,1 2-5-16,0-2 5 15,0 1 0-15,1 0 0 16,1-1 11-16,0 0-11 16,0 0 0-16,0 0 0 15,0 0-6-15,0 0 6 16,0 0 0-16,0 0-28 15,0 0 28-15,0 0 0 16,0 0 6-16,0 0-1 0,0 0-10 16,0 0 5-16,0 0 0 15,0 0 0-15,0 0-6 16,0 0-5-16,0 0 11 16,0 0 0-16,0 0-34 15,0 0-67-15,0 0-107 16,0 0 28-16,0 0 70 15,0 0 21-15,0 0 36 16,0 0 9-16,0 0 14 16,0 0 30-16,0 0 3 15,0 0 1-15,0 0 2 16,0 0 1-16,0 0 0 16,0 0 10-16,0 0-7 15,0 0 3-15,0 0-6 16,0 0 5-16,0 0-5 0,0 0 1 15,0 0 22-15,0 0-4 16,0 0-9-16,0 0 0 16,0 0-17-16,0 0 4 15,1 9-4-15,1 3 0 16,3 2 0-16,-3 3 12 16,-1-2 5-16,1-1 0 15,-2-2-5-15,0-2-12 16,0-1 0-16,0 0 0 15,1 1 5-15,1 2 17 16,-1-2-22-16,2 1 0 16,-1-2 18-16,1-1 10 0,-1-1-24 15,-1 1 6 1,1 2-10-16,-1 0 0 16,1-1 22-16,2 1-31 0,-3-2 9 15,1-1-4-15,-1 2 4 16,-1-5 0-16,2 0 0 15,-2 0 18-15,0 0-18 16,0 1 0-16,0-1-5 16,1 1 5-16,1 1 0 15,-1 1 15-15,-1-3-10 16,2 2-10-16,-2 1 0 16,1-1 5-16,1 3 0 15,-2-2 0-15,0-2 0 0,1 1 0 16,-1-2 10-16,0 1-30 15,0 0 35-15,0 0-15 16,0-2 0-16,0 3 5 16,2-2-5-16,-2 2 0 15,0 0 0-15,0 0 5 16,0 0-5-16,0 0 0 16,0-2-15-16,1 0 25 15,-1 2-10-15,2 0 5 16,-2-3-5-16,0 2 0 15,0 0 10-15,0-2-10 16,0 3 0-16,0-2 9 0,0 0-14 16,0 2 5-16,0 1 0 15,0 0 0-15,0-2 10 16,0 0-5-16,0 1 10 16,0 0-10-16,0 1-5 15,0-1 0-15,0 2 0 16,0 0 0-16,0-1 0 15,0 1 0-15,0 1 0 16,0-1 5-16,-2 1-5 16,1 0 0-16,-1-1 5 15,1 1-10-15,-1-2 10 16,1 1-5-16,-2 0 0 16,1-1 5-16,2 2-5 15,-3-1 0-15,3 2 0 16,-1 2 0-16,-2-1 5 0,0 0-5 15,2 1 0-15,-1-1-5 16,1 0 5-16,-1 0 0 16,1-1 5-16,-1 0-10 15,-1-1 14-15,1 1-9 16,1-3 0-16,-1 1 5 16,-1-1-10-16,2-1 5 15,-1 0 0-15,2 3-4 16,0-5 4-16,0 3 0 15,-1 0 4-15,1 2-4 16,-2-1 0-16,2 0 5 16,-1 0-5-16,1-2-5 15,0-1 5-15,0-1 0 0,0 1 0 16,0-3 0-16,0 3-9 16,0-3 14-16,0 3-5 15,0-1 0-15,0 3-15 16,0 2-189-16,0 1-150 15,-4 0-20-15,-1-3 161 16</inkml:trace>
  <inkml:trace contextRef="#ctx0" brushRef="#br0" timeOffset="-84089.63">28576 2599 83 0,'0'0'44'16,"0"0"-16"-16,0 0 19 15,0 0 7-15,0-80 1 16,0 74 29-16,-4 3 27 15,-1 2 18-15,0 1-8 16,0 0-5-16,0 0-35 16,-2 0-36-16,-9 8-25 0,-9 16-12 15,-10 10-8 1,-2 5-8-16,-2 5 8 0,4-2 4 16,5 0 0-16,8-6-8 15,9-2 0-15,10-3-1 16,3-1-48-16,6-2 31 15,15-1-24-15,7 1 13 16,8-1 33-16,-4 0 16 16,3-2 8-16,-2-1-21 15,-2 0-3-15,-1 0 4 16,0 0-4-16,-4 1 3 16,-6 3 0-16,-8-2 8 15,-9 3 0-15,-3 3 4 16,-6 0 12-16,-21 0 3 15,-11 1 15-15,-7-2 18 0,-4-6 10 16,0-3-16 0,5-7-18-16,8-5-10 0,9-7-14 15,11-3-15-15,4 0-5 16,10-7-364-16,2-10-156 16,4-5 277-16</inkml:trace>
  <inkml:trace contextRef="#ctx0" brushRef="#br0" timeOffset="-83582.14">28751 3209 122 0,'0'0'19'0,"0"0"-4"16,0 0 7-16,0 0-13 15,0 0 9-15,0 0 7 16,73-2-2-16,-55 2-7 16,-3-2 1-16,2-5 5 15,2-5-4-15,0-4-5 16,-3-4 0-16,2 0-5 16,-6-3 0-16,0 0 1 0,-8 1 12 15,0 1 31 1,-4 1 17-16,0 2 24 0,0 0 17 15,-2 4 17-15,-7 4 0 16,0 0 47-16,-1 7-31 16,-2 1-20-1,-8 2-22-15,-5 0-52 0,-3 13-43 16,1 5-6-16,6 3 0 16,3 1 0-16,7 2-6 15,3 1-5-15,3 2 11 16,4 1-16-16,1-2 16 15,0 2 6-15,0 1-6 16,14-1-11-16,6 1 0 16,10-2 5-16,10-5 12 15,8-4-12-15,6-6-26 0,-2-7-110 16,-6-5-229-16,-7 0-25 16,-8 0 120-16,-8-11 109 15</inkml:trace>
  <inkml:trace contextRef="#ctx0" brushRef="#br0" timeOffset="-82963.8">29224 2998 106 0,'0'0'63'0,"0"0"26"16,0 0 58-1,0 0 158-15,-11-74 90 0,11 71 23 16,0 3-120 0,0 0-166-16,0 0-132 0,0 1-29 15,8 16-51-15,7 7 57 16,7 8 23-16,-1 4 17 16,-5 2-6-16,-2 3 12 15,-7 2-11-15,-4 2 23 16,-3-6-6-16,0-4-1 15,0-7-28-15,0-8 6 16,-1-6 6-16,-2-5-12 0,0-7 6 16,1-2 23-1,2 0-11-15,-1 0-18 0,-1-17 0 16,-1-11 0-16,1-8 0 16,2-8 0-16,0 0 0 15,8 0 0 1,7 3 0-16,1 5 0 0,-2 4 0 15,4 3 0-15,-5 9 0 16,1 9 0-16,-2 4 0 16,4 7 0-16,5 0 0 15,7 3 0-15,2 12 0 16,0 9 0-16,-5 1 0 16,-2 2 0-16,-8 3 0 0,-2-1 0 15,-4-1 0 1,-3-2 0-16,-1-1 0 0,-4-3 0 15,-1-2 0-15,0-2 0 16,0-4 0-16,0-1 0 16,0-3 0-16,0-4 0 15,0-3 0-15,0-3 0 16,15 0-833-16,12-2-39 16,7-15 603-16</inkml:trace>
  <inkml:trace contextRef="#ctx0" brushRef="#br0" timeOffset="-82100.48">30149 3087 37 0,'0'0'75'16,"0"0"-35"-16,0 0 40 15,0 0 11-15,0 0 46 16,0 0 65-16,-2-37 5 16,-5 35 43-16,-5-1-32 15,-2 2-43-15,-5 1-76 16,-8 0-4-16,-2 0-49 16,-6 5 17-16,-1 10-34 15,0 4-12-15,4 1 0 16,3 1-5-16,8-2-7 15,9-3-10-15,9 1-18 0,3 2 0 16,0 2 5 0,11 0-39-16,10-2 57 0,0 0 11 15,4-8-11-15,-3-3 0 16,-1-8 0-16,2 0 0 16,1-19 41-16,2-11 57 15,-2-5-35-15,-3-6 2 16,-4-4-65-16,-7-3 0 15,-1-4 0-15,-5-2 0 16,-2 0 0-16,-2-2 0 0,0 2 0 16,0 2 0-1,0 4 0-15,-3 6 0 0,0 5 0 16,0 8 0-16,-3 3 0 16,3 5 0-16,0 7 0 15,0 4 0-15,0 6 0 16,2 2 0-16,-1 2 0 15,2 0 0-15,0 0 0 16,0 0 0-16,0 0 0 16,0 0 0-16,0 0 0 15,-1 0 0-15,1 0 0 16,-2 0 0-16,2 0 0 16,0 0 0-16,0 0 0 15,0 0 0-15,0 0 0 16,0 0 0-16,0 0 0 0,0 0 0 15,0 0 0-15,0 0 0 16,0 0 0-16,0 0 0 16,0 0 0-16,0 0 0 15,0 0 0-15,0 0 0 16,0 0 0-16,0 0 0 16,0 0 0-16,0 0 0 15,0 0 0-15,0 0 0 16,0 0 0-16,0 0 0 15,0 0 0-15,0 0 0 16,0 0 0-16,0 0 0 16,0 0 0-16,0 0 0 15,0 0 0-15,0 17-774 16,-5 9-50-16,-11 5 564 0</inkml:trace>
  <inkml:trace contextRef="#ctx0" brushRef="#br0" timeOffset="-81067.77">28224 3474 94 0,'0'0'29'15,"0"0"0"-15,0 0 33 16,0 0 3-16,0 0-19 16,24-89-31-16,86 50-14 15,58-6 5-15,54-1 18 0,33 0-4 16,5 3-4-16,-20 1 6 15,-33 7-5-15,-38 5-10 16,-45 8 46-16,-42 6 34 16,-41 9-29-16,-27 4-27 15,-14 3 9-15,-39 0 117 16,-53 16 2-16,-58 7-65 16,-66 11-66-16,-44 3-6 15,-17-2 10-15,1-7-22 16,36-11 19-16,59-12 139 15,72-5 84-15,66-5 98 16,43-23-326-16,48-12-24 16,59-10 0-16,59-9 0 0,49-2 0 15,29 0 0 1,2 7 0-16,-20 9 0 0,-34 12 0 16,-39 9 0-16,-55 10 0 15,-46 7 0-15,-34 5 0 16,-30 2 0-16,-66 10 0 15,-63 16 0-15,-74 10 0 16,-52 7 0-16,-19-1 0 16,21-6 0-16,58-8 0 15,74-11 0-15,75-9 0 16,58-8 0-16,73 0 0 16,67-12 0-16,57-14 0 15,43-7-30-15,14 1 30 16,-15 4 30-16,-42 10-30 15,-59 14 0-15,-64 4 0 0,-51 0 0 16,-35 22-88 0,-68 11 88-16,-60 14 23 0,-54 2 42 15,-26 1-65-15,20-5 0 16,56-13 0-16,66-6 0 16,71-7-611-16,41-3-230 15,63-1 566-15,33 0 79 16</inkml:trace>
  <inkml:trace contextRef="#ctx0" brushRef="#br0" timeOffset="-80550.24">29222 4313 152 0,'0'0'81'0,"0"0"71"0,0 0 47 15,-118-67-4-15,65 67 44 16,-5 0-56-16,-3 18-131 16,3 14-7-16,5 9-45 15,8 6 24-15,16 0-24 16,15-5 0-16,14-8-19 16,22-6-40-16,32-6-35 15,22-5 94-15,12-1 32 16,-2-2 39-16,-14 0-56 15,-17 2 20-15,-20 2 5 16,-16 2 38-16,-9 6-25 16,-10 3 39-16,-11 5-30 15,-24 4 240-15,-17-3-185 16,-9-5-117-16,1-10 0 0,11-11 0 16,16-9 0-16,20-6 0 15,13-23-933-15,27-12 171 16,28-2 514-16</inkml:trace>
  <inkml:trace contextRef="#ctx0" brushRef="#br0" timeOffset="-80188.19">29468 4662 210 0,'0'0'50'0,"0"0"37"15,0 0 27-15,0 0-62 16,0 0-31-16,0 0 147 15,127 0-58-15,-82-4-60 0,-5-7-13 16,-10-4-2-16,-7-1-12 16,-6-4 14-16,-6-2-18 15,-4 0 15-15,-7 2 8 16,0 1 10-16,-8 0 60 16,-11 4-22-16,-6 4-12 15,-2 6 7-15,0 5-19 16,-1 0 18-16,3 10-62 15,1 14-11-15,3 7-11 16,6 5 0-16,11 6-16 0,4 0 16 16,4 0 11-1,18-5-11-15,5-5-23 0,0-6 12 16,1-9-203-16,2-10-220 16,2-7 103-16,2 0 6 15,2-11 169-15,-3-9 61 16</inkml:trace>
  <inkml:trace contextRef="#ctx0" brushRef="#br0" timeOffset="-79769.22">29888 4590 87 0,'0'0'59'15,"0"0"27"-15,0-76 53 16,0 64 139-16,0 1 170 16,10 6-176-16,7 5-102 0,8 0-104 15,2 8 18 1,1 15 36-16,-4 7 13 0,-8 5-28 15,-4 4-105-15,-9 0 0 16,-3 0 0-16,0-6 0 16,0-8 0-16,0-11 0 15,0-10 0-15,0-4 0 16,-1-8 0-16,-1-17 0 16,1-6 0-16,1-1 0 15,0-2 0-15,0-1 0 16,1-1 0-16,11 4 0 15,6 4 0-15,5 8 0 16,3 7 0-16,4 9 0 16,0 4 0-16,-2 0 0 15,-2 19 0-15,-7 4 0 16,-5 8 0-16,-7 1 0 0,-4 4 0 16,-3-2 0-16,0-7 0 15,0-6 0-15,0-8 0 16,0-8 0-16,0-5 0 15,0 0 0-15,5-7-658 16,14-12-264-16,6-9 629 16</inkml:trace>
  <inkml:trace contextRef="#ctx0" brushRef="#br0" timeOffset="-79395.69">30508 4227 89 0,'0'0'56'16,"0"0"27"0,0-87 46-16,0 61 145 0,0 5 273 15,0 6 182-15,0 4-589 16,0 5-140-16,0 6 0 16,0 0 0-16,-1 0 0 15,-2 0 0-15,3 10 0 16,0 18 0-16,0 14 0 15,0 12 0-15,0 5 0 16,0 3 0-16,0-1 0 0,0-4 0 16,0-7 0-16,0-2 0 15,9-6 0-15,7-5 0 16,7-3 0-16,0-6 0 16,3-3 0-16,-5-7 0 15,3-4 0-15,-2-7 0 16,2-7 0-16,5 0 0 15,6-12 0-15,-1-7-1161 16,-9-5 545-16,-14 0 368 16</inkml:trace>
  <inkml:trace contextRef="#ctx0" brushRef="#br0" timeOffset="-79243.11">30326 4524 133 0,'0'0'118'0,"0"0"-117"16,90-50 21-16,-33 35-9 16,17 1-13-16,14 1-42 15,-2 2-77-15</inkml:trace>
  <inkml:trace contextRef="#ctx0" brushRef="#br0" timeOffset="-78502.24">31350 4491 55 0,'0'0'57'16,"0"0"25"-16,0 0 9 15,0 0 45-15,0 0 109 16,0 0 80-16,-29-63 58 16,9 49-34-16,-5 4-67 15,-3 2-240-15,-5 3-42 16,-2 3 0-16,-4 2 0 16,-1 0 0-16,-5 3 0 15,8 10 0-15,5 7 0 16,10 3 0-16,11 3 0 15,7 3 0-15,4-1 0 0,0-2 0 16,3-3 0 0,13-3 0-16,8-7 0 0,9-8 0 15,10-5 0-15,4 0 0 16,0-8 0-16,-3-10 0 16,-8-7 0-16,-5-3 0 15,-6-5 0-15,-6-6 0 16,-5-4 0-16,-5-7 0 15,-5-3 0-15,-1-4 0 16,-3 2 0-16,0 3 0 0,0 4 0 16,-7 6 0-16,-5 6 0 15,0 5 0-15,-4 2 0 16,2 3 0 0,-1 5 0-16,6 4 0 0,2 6 0 15,4 8 0 1,1 3 0-16,1 0 0 0,-1 0 0 15,-3 14 0-15,0 10 0 16,-1 9 0-16,0 9 0 16,3 4 0-16,3 7 0 15,0 6 0-15,14 4 0 16,8 3 0-16,5 4 0 16,1-4 0-16,-3-4 0 15,-2-6 0-15,-1-11 0 16,0-10 0-16,2-10 0 0,2-14 0 15,2-5 0-15,4-6 0 16,2 0 0-16,0-14-946 16,-10-11 209-16,-5-11 482 15</inkml:trace>
  <inkml:trace contextRef="#ctx0" brushRef="#br0" timeOffset="-78083.36">31739 4412 152 0,'0'0'53'0,"0"0"-25"0,0 0 47 15,0 0-8 1,0 0 34-16,0 0 56 0,46 15-32 16,-32-15-14-16,-2 0-31 15,1-2-11-15,5-11-36 16,-3-5-8-16,1-2 4 15,-5-1-20-15,-1 0 9 16,-5 1 10-16,-5-1-15 16,0 1 15-16,0 3-10 15,0 2-3-15,-10 3 19 16,-3 4 25-16,-2 3 24 16,-1 5-25-16,-8 0-25 15,-4 13-33-15,-3 16 0 16,-4 10 0-16,6 5 0 15,7-2 0-15,12-2 0 0,10-8 11 16,10-4 11 0,25-2-1-16,11-6 7 0,9-5 28 15,5-2-45-15,-2-6-11 16,-3-5-287-16,-10 0-331 16,-11-2 185-16,-10-4 224 15</inkml:trace>
  <inkml:trace contextRef="#ctx0" brushRef="#br0" timeOffset="-77606.11">32024 4357 237 0,'0'0'123'0,"0"0"110"16,21-80 486-16,-5 57-101 16,4 5-501-16,-4 6-117 15,1 7 0-15,-2 5 0 16,-1 0 0-16,3 13 0 15,-1 9 0-15,-2 5 0 16,-4 4 0-16,-6 2 0 16,-4 1 0-16,0 1 0 15,-1 1 0-15,-14-2 0 16,2-4 0-16,-2-5 0 16,7-11 0-16,4-7 0 15,4-7 0-15,0 0 0 16,0-10 0-16,10-15 0 0,13-9 0 15,4-8 0-15,-1-3 0 16,-1 1 0-16,-5 2 0 16,-5 5 0-16,-6 8 0 15,-4 3 0-15,-2 7 0 16,-2 8 0-16,-1 6 0 16,0 1 0-16,0 4 0 15,0 2 0-15,0 20 0 16,8 10 0-16,2 9 0 15,2 4 0-15,7 0 0 16,1-1 0-16,7-5 0 16,7-5 0-16,11-7 0 15,13-10 0-15,12-11-621 16,2-6-482-16</inkml:trace>
  <inkml:trace contextRef="#ctx0" brushRef="#br0" timeOffset="-75118.83">28408 4048 84 0,'0'0'39'16,"0"0"14"-16,0 0 23 16,-30-77 17-16,24 58 89 15,0-1 114-15,-2 4 115 16,2 3 73-16,-1 3-155 0,3 4-329 15,1 4 0-15,0 2 0 16,3 0 0-16,0 0 0 16,0 0 0-16,-2 0 0 15,-1 20 0-15,-2 13 0 16,-1 18 0-16,-1 15 0 16,4 13 0-16,3 11 0 15,0 12 0-15,0 7 0 16,0 5 0-16,6 9 0 15,3 0 0-15,0-1 0 16,0-2 0-16,-3-9 0 16,1-6 0-16,-1-6 0 15,0-10 0-15,4-10 0 16,4-10 0-16,1-11 0 0,2-14 0 16,-2-12 0-16,-1-12 0 15,-5-10 0-15,-4-4 0 16,-2-5 0-16,-3-1 0 15,0 0 0-15,0 0 0 16,0 0 0-16,0 0 0 16,0 0 0-16,0 0 0 15,0 1 0-15,0-1 0 16,2 0 0-16,3 0 0 16,6 0 0-16,6-1 0 0,6-9 0 15,7 0 0-15,6-1 0 16,10-1 0-1,13 0 0-15,15-4 0 16,12 0 0-16,10-4 0 0,1 1 0 16,7 1 0-16,5 0 0 15,9-1 0-15,9 1 0 16,11-3 0-16,4-1 0 16,6-1 0-16,7-2 0 15,0-4 0-15,5-1 0 16,5 1 0-16,-8-1 0 15,-2 2 0-15,-9 1 0 16,-13 1 0-16,-3 2 0 16,-5-2 0-16,-1-1 0 15,3 0 0-15,4 2 0 0,-1 1 0 16,-5 1 0-16,-2 5 0 16,-16 1 0-16,-10 5 0 15,-9 0 0-15,-13 2 0 16,-8 0 0-16,-9 3 0 15,-3 0 0-15,-4 0 0 16,-5 3 0-16,-5-2 0 16,-9 2 0-16,-9 2 0 15,-13-3 0-15,-4 4 0 16,-6 1 0-16,0-3 0 16,0 1 0-16,0-3 0 15,0-4 0-15,2-3 0 16,0-4 0-16,-2-4 0 0,0-5 0 15,0-6 0-15,0-6 0 16,0-8 0-16,0-6 0 16,-8-10 0-16,-1-5 0 15,-2-7 0-15,-2-2 0 16,2 1 0-16,0 4 0 16,0-2 0-16,4 2 0 15,-3-2 0-15,0 1 0 16,0-1 0-16,1 1 0 15,-3 2 0-15,4 5 0 16,-1 8 0-16,1 14 0 16,0 11 0-16,2 10 0 15,2 7 0-15,1 5 0 16,-1 4 0-16,4 2 0 0,-1 0 0 16,1 3 0-16,0 0 0 15,-3 0 0-15,2 0 0 16,1 0 0-16,-2 0 0 15,1 0 0-15,-1 0 0 16,1 0 0-16,1 0 0 16,-3 0 0-16,-5 0 0 15,-8 0 0-15,-8 0 0 16,-9 0 0-16,-5 2 0 16,-4 3 0-16,-4 1 0 15,-4-1 0-15,-5 2 0 0,-2-1 0 16,-2 2 0-16,-2 1 0 15,-7 1 0 1,-12 0 0-16,-13 0 0 16,-10-2 0-16,-3 2 0 0,4 0 0 15,3-2 0-15,3 0 0 16,1 1 0-16,-1 1 0 16,2 0 0-16,-1 2 0 15,2 2 0-15,5-2 0 16,11 2 0-16,13-1 0 15,4-1 0-15,2 1 0 16,1-3 0-16,-3 3 0 0,4 0 0 16,-1 0 0-1,2 1 0-15,0 2 0 0,-3-2 0 16,4-1 0-16,-1-3 0 16,2-2 0-16,1-1 0 15,-2-1 0-15,-1-2 0 16,-1 0 0-16,2 2 0 15,1-2 0-15,3 2 0 16,3-2 0-16,6 1 0 16,1 2 0-16,1-3 0 15,-4 3 0-15,-5 0 0 16,-6 2 0-16,-4 0 0 16,4 1 0-16,6 0 0 15,5-2 0-15,7-1 0 16,4 1 0-16,2-3 0 0,3 0 0 15,4-3 0-15,3 0 0 16,-1 1 0-16,3-2 0 16,-3 0 0-16,-1 1 0 15,-1-2 0-15,1 0 0 16,-2 0 0-16,0 1 0 16,-1-1 0-16,4 2 0 15,1-1 0-15,5 1 0 16,2-1 0-16,1-1 0 15,-3 1 0-15,3 1 0 16,-2-2 0-16,1 1 0 16,1 1 0-16,-1-2 0 15,-2 1 0-15,-4 1 0 16,0-2 0-16,-1 2 0 0,1-2 0 16,-1 2 0-16,1-1 0 15,-1 0 0-15,1 1 0 16,0 1 0-16,3-3 0 15,3 1 0-15,4-1 0 16,0 0 0-16,-1 0 0 16,-1 0 0-16,-3 0 0 15,-5 0 0-15,-1 0 0 16,-6 1 0-16,-3 2 0 16,-1 0 0-16,2-2 0 15,6 3 0-15,6-3 0 16,9 0 0-16,4-1 0 0,3 0 0 15,0 0 0-15,0 0 0 16,0 0 0-16,0 0 0 16,9 0 0-16,16-7-842 15,0-15-172-15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3:57.40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23530 7563 102 0,'0'0'75'15,"0"0"30"-15,0 0 42 16,0 0 53-16,0 0 40 16,0 0-58-16,-7-20-46 15,-9 25-70-15,-7 13-66 0,-12 11-9 16,-6 5 9-16,-5 9 9 15,-5 4-9-15,1-2 5 16,6-3 10-16,10-2-15 16,7-9-10-16,9-4-19 15,11-7 0-15,4-9-57 16,3-10-61-16,0-1 50 16,0 0 57-16,20-24 40 15,12-13 74-15,10-9-64 16,5-6-10-16,-2 2 4 15,-7 6 11-15,-9 10-8 16,-9 12 5-16,-11 6 10 16,-3 8 122-16,-3 2 11 15,-2 5-23-15,-1 1 8 16,3 0-68-16,0 0-72 0,11 0-28 16,14 0-60-16,14 10 83 15,11 1 10-15,-1 3 6 16,-4 0-11-16,-6-3-11 15,-11 1 11-15,-8-4-213 16,-8-2-131-16,-9-3 28 16,-5-2 91-16,-1-1 122 15,0 0 46-15,-20 0-24 16,-11-8-58-16</inkml:trace>
  <inkml:trace contextRef="#ctx0" brushRef="#br0" timeOffset="731.15">23538 7597 82 0,'0'0'84'16,"0"0"13"-16,0 0 51 16,0 0 153-16,0 0 179 15,-15-73-44-15,15 73-17 16,0 0-419-16,0 0 0 16,0 0 0-16,0 0 0 15,0 15 0-15,0 8 0 16,4 11 0-16,6 6 0 15,0 9 0-15,0 8 0 16,-1 7 0-16,-1 7 0 0,-1 11 0 16,-5 13 0-1,-2 8 0-15,0 7 0 0,0 6 0 16,0 5 0-16,0 2 0 16,0 7 0-16,0 6 0 15,0 3 0-15,6 14 0 16,0 6 0-16,-2 12 0 15,-1 4 0-15,0-3 0 16,1 4 0-16,1 4 0 16,-1 3 0-16,3 3 0 15,-1 5 0-15,1-1 0 16,-3 6 0-16,-2 13 0 16,-2 10 0-16,0 10 0 15,0 6 0-15,-13-1 0 0,-3 6 0 16,-1 1 0-16,-3-3 0 15,2-2 0-15,1-6 0 16,1 1 0-16,4-3 0 16,-1 1 0-16,0-3 0 15,1-4 0-15,3-2 0 16,4-7 0-16,5-7 0 16,0-12 0-16,15-12 0 15,8-9 0-15,2-3 0 16,0-10 0-16,-4-6 0 15,-4-6 0-15,-7-9 0 16,-7-7 0-16,-3-5 0 16,0-10 0-16,0-11 0 15,0-6 0-15,0-12 0 16,0-15 0-16,0-13 0 0,3-20 0 16,3-15 0-16,-2-8 0 15,-1-11 0-15,-1-4 0 16,-1-2 0-16,1 0 0 15,-2 0 0-15,0 0 0 16,0-4 0-16,0-12-983 16,0-3 253-16,-11-2 507 15</inkml:trace>
  <inkml:trace contextRef="#ctx0" brushRef="#br0" timeOffset="1074.23">23126 17305 98 0,'0'0'84'16,"0"0"22"-16,0 0 56 16,0 0-64-16,0 0-98 15,0 0 5-15,42 49 15 16,-14-9 25-16,1 2 26 15,1-2-15-15,-1-1-19 16,1-5 20-16,-2-5 34 16,1-9-45-16,-2-10 0 15,1-10 8-15,3 0 34 0,5-15 227 16,1-9-8 0,2-4-76-16,-3 0-201 0,3 0-30 15,-5 1 0-15,-4 2 0 16,-5 0 0-16,-7 3-238 15,-10 2-844-15,-8 3 574 16</inkml:trace>
  <inkml:trace contextRef="#ctx0" brushRef="#br0" timeOffset="1893.47">16655 12609 13 0,'0'0'84'0,"0"0"-16"16,0 0 11-16,0 0-4 16,0 0-41-16,0 0-28 15,-46 38-4-15,20 6 14 16,-9 8 5-16,-4 3 14 16,-10 1 16-16,-5-3 10 15,-5-3-9-15,-3-5 4 16,3-7-17-16,5-9-4 15,14-9-6-15,15-9 18 16,15-6 25-16,9-5 59 0,1 0 32 16,0 0 89-1,0 0-85-15,12 0-167 0,21 7-22 16,17 7 22-16,18 6 50 16,8 5-5-16,1 8-11 15,-2 2 17-15,-2 1 6 16,-10 3-16-16,-11-3 39 15,-6-1-68-15,-11-2 28 16,-10-8-40-16,-10-6 0 16,-9-6-17-16,-6-6-41 15,0-6-199-15,-9-1-104 16,-12 0-179-16,-12-11 82 16,-6-16 280-16</inkml:trace>
  <inkml:trace contextRef="#ctx0" brushRef="#br0" timeOffset="2670.91">16278 13178 27 0,'0'0'43'15,"0"0"6"-15,0 0 8 16,0 0 0-16,0 0 23 16,0 0-5-16,-43-31-5 15,43 31-9-15,0 0-30 16,21 0-22-16,16 7 31 15,18 0 32-15,21 0-8 16,20-4-8-16,23 1-2 16,24-1 27-16,25-3-24 15,37 0 11-15,42-14-64 16,45-13 64-16,45-8-31 0,48-8 4 16,37 0-37-16,38-1-4 15,28 5 29-15,25 6-24 16,18 6 34-16,11 5 83 15,14 3-70-15,11 1 51 16,21-2-97-16,21-1 38 16,17-2-21-16,11-2-23 15,-1 1 33-15,-14-1-50 16,-21 3 46-16,-26 1-35 16,-29 2 12-16,-26-2-6 15,-21 2 0-15,-18-4 28 16,-21 2-56-16,-26 5 44 0,-42-4-16 15,-65 6 0 1,-77 1 0-16,-92 3 0 0,-75 3 0 16,-53 3 46-16,-28 2 28 15,-2 2-16-15,0-3-47 16,-11-2-11-16,-13-3 29 16,-7-4-29-16,-8-2 6 15,-5 0-6-15,0-1 6 16,-5 2-6-16,-1-3 0 15,3 2-6-15,8 0 6 16,9 0 17-16,6 2-11 16,8 1 17-16,1-1-17 15,3 6-6-15,3-1 17 0,5 6 1 16,4-1 29-16,0 2-47 16,0 0 0-16,0 0 0 15,30 0 0-15,25 0 0 16,17 0 0-16,8 10 0 15,-14 0 0-15,-20 5 0 16,-18 5 0-16,-13 9 0 16,-10 5 0-16,-5 9 0 15,-17-2 0-15,-23 0 0 16,-18-5 0-16,-20 0 0 16,-21 1 0-16,-17 3-30 15,-18 10-694-15,-18 3-50 0,-15 1 441 16</inkml:trace>
  <inkml:trace contextRef="#ctx0" brushRef="#br1" timeOffset="6476.55">20132 11478 55 0,'0'0'97'0,"0"0"-21"16,0 0 47-16,0 0 24 16,0 0-53-16,0 0-11 0,-27 18-20 15,6 3-13 1,4 1-47-16,0-4 21 0,5-4-16 15,2-9 18 1,5-5 48-16,0 0 199 0,2-8 232 16,-1-13-159-16,1-9-346 15,3 2 0-15,0 0 0 16,0 5 0-16,12 9 0 16,6 5 0-16,1 8 0 15,5 1 0-15,1 0 0 16,1 10 0-16,-7 10 0 15,-4 4 0-15,-9 2 0 16,-6 3 0-16,0 1 0 16,-22-3 0-16,-6-5 0 15,-7-9 0-15,1-12 0 0,4-1 0 16,5-10 0 0,7-14 0-16,3-4 0 0,6-3 0 15,6 1 0-15,3 4 0 16,0 3 0-16,13 7 0 15,11 9 0-15,4 7 0 16,4 0 0-16,-2 12 0 16,-4 10 0-16,-5 6 0 15,-9 5 0-15,-9 0 0 16,-3 1 0-16,-7-2 0 16,-17-10 0-16,-6-8 0 15,0-10 0-15,2-4 0 16,3-6 0-16,3-15 0 15,5-11 0-15,9-5 0 0,8-5 0 16,20 0 0-16,38-2-1188 16,21-2 557-16</inkml:trace>
  <inkml:trace contextRef="#ctx0" brushRef="#br1" timeOffset="7059.54">21105 10721 80 0,'0'0'91'0,"0"0"-3"16,0 0 71-16,0 0 37 15,0 0 96-15,0 0 26 16,30 5-52-16,-24 23 168 16,-6 5-311-16,0 6-123 0,-3 0 0 15,-13-8 0 1,0-9 0-16,0-12 0 0,-5-10 0 15,3 0 0-15,-3-22 0 16,3-6 0-16,9-4 0 16,8-2 0-1,1 2 0-15,6 7 0 0,17 6 0 16,9 7 0-16,5 8 0 16,-1 4 0-16,-2 6 0 15,-4 16 0-15,-8 9 0 16,-8 4 0-16,-13 1 0 15,-1-3 0-15,-11-4 0 16,-19-10 0-16,-6-10 0 16,-2-9 0-16,1 0 0 15,4-14 0-15,8-10 0 0,6-4 0 16,8-2 0-16,8-4 0 16,3 2 0-16,15 5 0 15,27 6 0-15,13 11 0 16,9 10-1372-16,8 0 847 15</inkml:trace>
  <inkml:trace contextRef="#ctx0" brushRef="#br1" timeOffset="7659.12">22337 11891 131 0,'0'0'80'0,"0"0"70"16,0 0 144-16,0 0 220 15,0 0 103-15,0 0-356 16,-30-68-261-16,30 68 0 16,0 6 0-16,0 11 0 15,7 10 0-15,-7 4 0 16,0 4 0-16,-8 1 0 0,-18-2 0 16,-5-8 0-16,-2-9 0 15,5-11 0-15,2-6 0 16,5-14 0-16,5-19 0 15,7-11 0-15,9-5 0 16,0 2 0-16,18 8 0 16,12 9 0-16,4 10 0 15,3 12 0-15,1 8 0 16,-5 0 0-16,-3 13 0 16,-7 10 0-16,-7 2 0 0,-8 4 0 15,-8 4 0 1,-1 3 0-16,-29 4 0 0,-16 1 0 15,-5-6 0-15,-1-9 0 16,11-14 0 0,13-12 0-16,9-4 0 0,7-27 0 15,1-14 0-15,11-12 0 16,2-2 0-16,23 0 0 16,13 7-341-16,2 4-955 15,-2 0 985-15</inkml:trace>
  <inkml:trace contextRef="#ctx0" brushRef="#br1" timeOffset="8059.06">22558 10517 182 0,'0'0'139'0,"0"0"193"16,0 0 225-16,0 0-134 16,0 0-137-16,0 0-158 15,100 1-128-15,-81 29 0 16,-4 5 0-16,-8 5 0 16,-7-1 0-16,0 2 0 15,-16-1 0-15,-9-9 0 0,-4-9 0 16,-1-14 0-1,2-8 0-15,3-10 0 0,4-17 0 16,7-10 0-16,7-4 0 16,5-2 0-16,2 0 0 15,5 3 0-15,17 6 0 16,2 9 0-16,5 11 0 16,1 13 0-16,-4 1 0 15,0 30-312-15,-7 17-748 16,-9 15 630-16,-10 13 225 15</inkml:trace>
  <inkml:trace contextRef="#ctx0" brushRef="#br1" timeOffset="8824.02">20741 12217 90 0,'0'0'58'0,"0"0"22"0,0 0 28 16,0 0 14-16,0 0 29 16,0 0-20-16,25-20-71 15,-22 43-54-15,-1 10 84 16,-2 1 78-16,0 4 2 15,-17-4-46-15,-2-5-25 16,0-9-6-16,5-9 1 16,5-7 65-16,1-4 72 15,-2 0-218-15,1-14-13 16,1-9 0-16,4-4 0 16,4-2 0-16,0 1 0 15,12 5 0-15,13 8 0 0,7 6 0 16,-4 8 0-1,-3 1 0-15,-7 1 0 0,-6 15 0 16,-9 3 0-16,-3 1 0 16,0-1 0-16,-16-4 0 15,-12-6 0-15,-8-9 0 16,-3 0 0-16,3-6 0 16,8-12 0-16,8-2 0 15,10 1 0-15,10 6 0 16,10 7 0-16,31 6-530 15,14 22-546-15,6 24 798 16</inkml:trace>
  <inkml:trace contextRef="#ctx0" brushRef="#br1" timeOffset="9382.68">20820 13875 157 0,'0'0'96'0,"0"0"81"16,0 0 110-16,0 0-92 16,0 0-94-16,0 0-80 15,19 20 68-15,-19 12 56 16,-15 2 8-16,-7-3-51 16,-2-7-37-16,-2-7 8 15,4-10 18-15,4-7 47 16,0-1 19-16,5-20-157 15,3-6 0-15,6-9 0 16,4 2 0-16,2-1 0 16,17 6 0-16,5 11 0 15,0 8 0-15,0 10 0 0,0 0 0 16,-6 16 0-16,-3 13 0 16,-9 3 0-16,-6 3 0 15,0 1 0-15,-23-5 0 16,-6-6 0-16,-1-8 0 15,1-11 0-15,4-6 0 16,7 0 0-16,6-11 0 16,3-9 0-16,9-5 0 15,6-7 0-15,31-6-128 16,21-4-1236-16,14 2 974 16</inkml:trace>
  <inkml:trace contextRef="#ctx0" brushRef="#br1" timeOffset="9877.34">21682 13605 131 0,'0'0'137'0,"0"0"129"15,0 0 301-15,0 0-123 16,0 0-197-16,0 0-120 16,31-12-81-16,-22 27 36 15,-2 5-82-15,-3 0 0 16,-4-2 0-16,0 2 0 0,-12-3 0 16,-5-1 0-16,0-8 0 15,1-5 0-15,3-3 0 16,3-9 0-16,2-16 0 15,5-13 0-15,3-5 0 16,0 1 0-16,3 7 0 16,14 11 0-16,0 10 0 15,3 9 0-15,1 5 0 16,0 0 0-16,-2 2 0 16,-1 15 0-16,-7 3 0 15,-7 2 0-15,-4 5 0 16,-4-2 0-16,-19-3 0 0,-7-2 0 15,-1-11 0-15,4-5 0 16,8-4 0-16,7-4 0 16,4-15 0-16,8-6 0 15,15 1 0-15,23 5-1262 16,8 13 683-16</inkml:trace>
  <inkml:trace contextRef="#ctx0" brushRef="#br1" timeOffset="10410.59">21861 15522 146 0,'0'0'64'16,"0"0"47"-1,0 0 36-15,0 0-52 0,0 0-29 16,0 0-6-16,6 10-37 16,-6 12 151-16,-11 0-17 15,-11 4 98-15,-9-2-79 16,-4-5-45-16,6-8 10 16,3-8 14-16,7-3-9 15,7-5-146-15,3-16 0 16,3-3 0-16,2 2 0 15,4 1 0-15,0 7 0 16,5 4 0-16,12 1 0 16,2 5 0-16,-1 1 0 0,-1 3 0 15,-8 0 0 1,-6 0 0-16,0 0 0 0,-2 0-295 16,1 5-618-1,-2-4 413-15,2-1 286 0</inkml:trace>
  <inkml:trace contextRef="#ctx0" brushRef="#br2" timeOffset="14444.74">22728 12064 16 0,'0'0'94'0,"0"0"-54"16,0 0 14-16,0 0-1 15,0 0-27-15,0 0 23 16,49 51 64-16,-39-18 5 16,-3 4 21-16,-7-1 28 15,0-3-60-15,0-7 1 16,-2-6 18-16,-6-10 64 15,2-4-40-15,-2-6 35 16,-3 0 39-16,-3-7-136 16,1-16-88-16,3-3 0 15,8-7 0-15,2 2 0 16,0 2 0-16,11 6 0 16,3 7 0-16,-1 8 0 0,2 8 0 15,1 0 0-15,3 10 0 16,1 14 0-16,-5 5 0 15,-8 4 0-15,-5 0 0 16,-2-3 0-16,-5-6 0 16,-13-7 0-16,0-8 0 15,-3-8 0-15,-1-1 0 16,1-5 0-16,2-14 0 16,1-8 0-16,7-3 0 15,7-5 0-15,4-4 0 16,11-1 0-16,28 3 0 15,14 5-1268-15,4 4 706 16</inkml:trace>
  <inkml:trace contextRef="#ctx0" brushRef="#br2" timeOffset="15009.88">22325 11246 149 0,'0'0'98'16,"0"0"94"-16,0 0 91 16,0 0 63-16,0 0-136 15,0 0-130-15,1-8-69 16,-15 25-1-16,-9 4 32 16,-7 1 49-16,0-2-20 15,5-9 2-15,6-5 46 16,8-6 117-16,4 0-200 15,2-18-36-15,4-6 0 16,1-3 0-16,0 0 0 0,16 2 0 16,10 7 0-16,3 6 0 15,0 8 0 1,-1 4 0-16,-7 0 0 0,-3 18 0 16,-9 5 0-1,-7 4 0-15,-2 1 0 0,-10-3 0 16,-13-5 0-16,-4-7 0 15,1-9 0-15,2-4 0 16,2-1 0-16,1-14 0 16,9-2 0-16,6-3 0 15,6-3 0-15,35-1 0 16,32 1-1392-16,31 5 906 16</inkml:trace>
  <inkml:trace contextRef="#ctx0" brushRef="#br2" timeOffset="15540.11">24587 11201 134 0,'0'0'145'0,"0"0"74"16,0 0 132-16,0 0-22 15,0 0-138-15,0 0-43 16,-5 20 236-16,-5-9-238 15,-5-2-146-15,0-4 0 16,-3-5 0-16,3 0 0 16,2 0 0-16,4-16 0 15,4-4 0-15,4-10 0 16,1-3 0-16,0 0 0 16,9 7 0-16,6 6 0 15,-6 10 0-15,3 9 0 0,2 1 0 16,3 8 0-1,1 15 0-15,-5 7 0 0,-5 1 0 16,-8 1 0-16,0-3 0 16,-9-6 0-16,-8-6 0 15,-3-7 0-15,-4-8 0 16,0-2 0-16,-2-6 0 16,2-12 0-16,2-5 0 15,-3 0-689-15,-5-3-363 16</inkml:trace>
  <inkml:trace contextRef="#ctx0" brushRef="#br2" timeOffset="16056.73">22080 9595 61 0,'0'0'35'0,"0"0"10"0,0 0 18 15,0 0 15-15,0 0 23 16,0 0 51-16,30 34 95 16,-24-10-11-16,-6 4 29 15,0 1-3-15,-6-1-27 16,-15-1 2-16,-4-5-207 16,-2-3-30-16,-2-11 0 15,1-8 0-15,1 0 0 16,5-7 0-16,5-15 0 15,6-3 0-15,9-3 0 16,2-1 0-16,5-2 0 16,17 3 0-16,6 6 0 15,2 5 0-15,-1 9 0 0,-10 8 0 16,-4 0 0-16,-11 10 0 16,-4 9 0-16,0 2 0 15,0 2-134-15,-9 0-481 16,3-8-154-16,6-2 421 15</inkml:trace>
  <inkml:trace contextRef="#ctx0" brushRef="#br2" timeOffset="16766.99">22540 13345 7 0,'0'0'75'0,"0"0"-15"15,0 0 14-15,0 0 35 16,0 0 88-16,0 0 72 16,0 8-9-16,0-1-77 0,-8 5-33 15,-6 3-55 1,-6 5 82-16,-2-4-64 0,2-4-21 15,5-8-5-15,4-4 12 16,1-6-99-16,4-16 0 16,3-5 0-16,3 3 0 15,0 7 0-15,2 4 0 16,9 6 0-16,2 5 0 16,2 0 0-16,-2 2 0 15,2 0 0-15,-4 2 0 16,-4 10 0-16,-6 2 0 15,-1 3 0-15,0-1 0 16,-8-2 0-16,-7-5 0 16,-2-3 0-16,2-4 0 0,2-2 0 15,6 0 0-15,0 0 0 16,6 0-663-16,-1 0-415 16</inkml:trace>
  <inkml:trace contextRef="#ctx0" brushRef="#br2" timeOffset="17294.25">21610 14644 37 0,'0'0'74'0,"0"0"-3"16,0 0 15-16,0 0-6 0,0 0 19 16,0 0-33-16,14-3-37 15,-1 16 118-15,-2 5 6 16,-7 1-46-16,-4 2 33 16,0 0 49-16,-7-3 39 15,-14-1 23-15,-1-5 21 16,0-6-254-16,6-6-18 15,3 0 0-15,2-8 0 16,4-12 0-16,2-6 0 16,5-1 0-16,0 0 0 15,0 7 0-15,11 7 0 16,2 8 0-16,2 5 0 16,7 0 0-16,11 12-301 0,15 7-603 15,15-6 343-15,22-10 286 16</inkml:trace>
  <inkml:trace contextRef="#ctx0" brushRef="#br2" timeOffset="17941.39">22920 14660 8 0,'0'0'181'0,"0"0"-45"15,0 0 228-15,0 0 269 16,0 0-60-16,0 0-421 16,5-56-152-16,-5 70 0 15,0 7 0-15,0 5 0 0,-6-3 0 16,-6-4 0-1,-1-7 0-15,0-6 0 0,1-6 0 16,-1 0 0-16,3-14 0 16,-4-6 0-16,5-5 0 15,3 0 0-15,3 0 0 16,3 2 0-16,0 2 0 16,15 2 0-16,11 7 0 15,5 5 0-15,3 7 0 16,-2 6 0-16,-5 22 0 15,-8 8 0-15,-15 5 0 16,-4 2 0-16,-7-2 0 0,-20-4 0 16,-3-10 0-16,-1-11 0 15,2-11 0-15,4-5 0 16,3-6 0-16,2-14 0 16,4-5 0-16,7-4 0 15,9 0 0-15,6-1 0 16,30-2-754-16,24-3-175 15,24-7 681-15</inkml:trace>
  <inkml:trace contextRef="#ctx0" brushRef="#br2" timeOffset="18494.09">24915 13711 2 0,'0'0'101'0,"0"0"-36"16,0 0 41-16,0 0 37 0,0 0 75 15,8 79 46-15,-16-60 10 16,-10-2 54-16,-4-3 26 16,-10-4-162-16,-2-6-192 15,0-4 0-15,5-3 0 16,5-19 0-16,8-7 0 15,10-5 0-15,6-2 0 16,2 6 0-16,20 5 0 16,6 5 0-16,4 8 0 15,-3 7 0-15,1 5 0 16,-1 0 0-16,-10 17 0 16,-3 10 0-16,-8 4 0 15,-8 4 0-15,0 3 0 16,-22-4 0-16,-4-3 0 15,-1-8 0-15,0-8 0 0,4-9 0 16,3-6 0-16,8 0 0 16,5-17 0-16,7-10-769 15,4-5-153-15,28-4 610 16</inkml:trace>
  <inkml:trace contextRef="#ctx0" brushRef="#br2" timeOffset="19298">24813 15320 6 0,'0'0'118'0,"0"0"-51"15,0 0 2 1,0 0-7-16,0 0-25 0,0 0-18 16,0 61 116-16,0-15 7 15,0 4 20-15,-16-5 23 16,-6-8-14-16,2-12-61 15,7-12-9-15,6-9 21 16,5-4 78-16,1-7 141 16,1-15-341-16,0-8 0 15,0-3 0-15,17 2 0 16,9 7 0-16,2 6 0 16,1 8 0-16,-3 10 0 15,-3 0 0-15,-4 19 0 16,-7 10 0-16,-6 4 0 15,-6-1 0-15,0-2 0 0,-14-6 0 16,-6-4 0 0,-3-5 0-16,-2-5 0 0,-1-8 0 15,0-2 0-15,-1 0 0 16,5-6 0-16,6-12 0 16,8-5 0-16,8-10 0 15,30-8-971-15,29-5 227 16,20-8 535-16</inkml:trace>
  <inkml:trace contextRef="#ctx0" brushRef="#br2" timeOffset="19837.95">25971 13624 16 0,'0'0'102'16,"0"0"-65"-16,0 0 27 15,0 0 24-15,0 0 36 16,0 0 63-16,8 20 70 16,-8-5 60-16,0 3-14 15,-6 5-46-15,-8 3-67 16,-5-4-85-16,-1-1-105 16,1-7 0-16,7-8 0 15,3-6 0-15,6 0 0 16,2-18 0-16,1-7 0 15,0-2 0-15,16 1 0 16,5 6 0-16,5 10 0 16,-3 4 0-16,0 6 0 0,-2 0 0 15,-2 2 0 1,-7 10 0-16,-2-3 0 0,-7 1 0 16,-3 3 0-16,0 0 0 15,-16 1 0-15,-7 0 0 16,-5-1 0-16,1-5 0 15,4-4-152-15,3-4-790 16,4 0 380-16,3-23 358 16</inkml:trace>
  <inkml:trace contextRef="#ctx0" brushRef="#br2" timeOffset="20790.62">24669 9598 94 0,'0'0'54'16,"0"0"13"-16,0 0 37 15,0 0 20-15,0 0 34 16,0 0 70-16,30-49-78 16,-30 49-61-16,0 18-68 15,0 12-13-15,-8 10 23 0,-8 2 28 16,-4-2-22-16,-5-6-3 16,0-9-14-16,4-11 34 15,6-11 35-15,0-3 196 16,3-3 56-16,-1-19-341 15,4-8 0-15,4-6 0 16,5-1 0-16,0-1 0 16,19 6 0-16,4 5 0 15,2 7 0-15,1 10 0 16,0 9 0-16,3 1 0 16,-1 11 0-16,-1 13 0 15,-12 9 0-15,-7 2 0 0,-8 1 0 16,-5-1 0-16,-17-5 0 15,-4-7 0 1,-1-9 0-16,2-8 0 0,1-6 0 16,6-1 0-16,0-17 0 15,5-6 0-15,3-2 0 16,5-1 0-16,2 9 0 16,3 12 0-16,-3 6-983 15,-8 14 249-15,-11 16 489 16</inkml:trace>
  <inkml:trace contextRef="#ctx0" brushRef="#br2" timeOffset="21437.06">22899 9506 128 0,'0'0'77'0,"0"0"37"15,0 0 70-15,0 0-52 0,0 0-70 16,0 0-42 0,8 50 115-16,-8-18 39 0,-6 1 10 15,-7-4-31-15,-1-8 45 16,1-8-24-16,2-8-2 16,1-5-32-16,-2-9-140 15,3-14 0-15,1-5 0 16,8-1 0-16,0 0 0 15,2 5 0-15,13 6 0 16,3 7 0-16,-2 8 0 16,0 3 0-16,0 4 0 15,-6 15 0-15,-7 3 0 16,-3 1 0-16,0-4 0 16,-12-3 0-16,-2-6 0 15,1-6 0-15,0-4 0 0,10 0 0 16,3-19-397-16,12-11-1056 15</inkml:trace>
  <inkml:trace contextRef="#ctx0" brushRef="#br2" timeOffset="24489.49">17263 14634 58 0,'0'0'43'16,"0"0"3"-16,0 0 9 15,0 0-8-15,0 0 3 16,0 0 15-16,0 0 7 16,3-51 19-16,-3 51-28 0,0 0-37 15,0 0-26-15,0 0 0 16,0 0-13-16,0 3 3 16,0 0 10-16,0 1 0 15,0-1 6-15,0-1 2 16,0-2-3-16,0 3 1 15,0 0-2-15,0 1 1 16,0 0-1-16,0 0-2 16,0-1 5-16,0-1-1 15,-7 3-1-15,-9 0 36 16,-7 0 34-16,-12 0 23 16,-10 1-47-16,-11 1-29 15,-10-1 4-15,-5-1-18 16,-3 2 3-16,4 2-3 0,3-1-8 15,2 1 0-15,-3 2 0 16,0 0 0-16,-3 2 0 16,3 0 0-16,4-2 18 15,3 2 11-15,3-3-12 16,10-4-4-16,13-3-13 16,13 1 16-16,14-4 50 15,7 0 23-15,1 0-1 16,0 0 37-16,0 0-22 15,0 0-14-15,0 0-60 16,0 0-18-16,12 0-11 16,19 0-199-16,17 0-451 15,13 0 198-15,2 0 218 16</inkml:trace>
  <inkml:trace contextRef="#ctx0" brushRef="#br2" timeOffset="25152.62">17257 15131 2 0,'0'0'25'16,"0"0"9"-16,0 0-13 16,0 0-2-16,0 0-2 0,0 0 3 15,60-27 0-15,-60 27 8 16,0 0 9-16,0 0 11 16,0 0 16-16,0 0 28 15,-9 0 0-15,-11 0-8 16,-9 0-7-16,-13 2-14 15,-15 5 9-15,-13 3-5 16,-11 1-11-16,-10-1 61 16,0-2 6-16,6 1 16 15,0-4-20-15,8-1 6 16,6-4 32-16,9 0-26 16,8 0 14-16,14 0-92 15,8 0-53-15,12-7 0 16,6 2 0-16,5-1 0 0,-1 2 0 15,2 1 0-15,4 2 0 16,-1 0 0-16,2-1 0 16,2 2 0-16,1 0 0 15,0 0 0-15,0 0 0 16,0 0-71-16,16 0-804 16,13 0 232-16,0 0 370 15</inkml:trace>
  <inkml:trace contextRef="#ctx0" brushRef="#br2" timeOffset="25771.98">16417 14533 25 0,'0'0'43'0,"0"0"9"16,0 0 10-16,0 0 12 16,0 0 8-16,0 0 5 15,1-24-28-15,-17 36-25 0,-13 10 72 16,-12 3 8-16,-9 3 10 15,-8 1 23 1,-4-3-19-16,-4 0-7 16,5-5 5-16,3 0 13 0,6-3 33 15,8-1 11-15,6-5-14 16,6-1-169-16,10-1 0 16,-1 3 0-16,6 0 0 15,3 1 0-15,8 6 0 16,6 4 0-16,11 6 0 15,29 8 0-15,18 5 0 16,16 2 0-16,12 1 0 16,9 2 0-16,5 1 0 0,-6 1 0 15,-13 0 0-15,-14-1 0 16,-18-2 0-16,-13-2 0 16,-12-9 0-16,-10-8 0 15,-7-9 0-15,-4-8 0 16,-3-7 0-16,0-2 0 15,0-2 0-15,0 0 0 16,0 0 0-16,0 0 0 16,0 0 0-16,0 0 0 15,0-2 0-15,0-3 0 16,0 1 0-16,-5-2 0 16,-3-1-626-16,-6-5-494 15</inkml:trace>
  <inkml:trace contextRef="#ctx0" brushRef="#br0" timeOffset="32821.71">5089 8970 33 0,'0'0'65'16,"0"0"-3"-16,0 0 12 15,0 0 12-15,0 0 31 16,0 0 30-16,0-18 66 16,0 18 58-16,0 0 30 15,0 0 36-15,0 0-148 16,0 0-90-16,0 0-93 0,0 0 41 16,-5 0-47-16,-7 11 0 15,-4 8 0-15,-8 5 0 16,-4 3 0-16,-1 3 0 15,-1 1 0-15,2-1 0 16,3-2 0-16,-1 1 0 16,6-4 0-16,3-3 0 15,1-3 0-15,5-9 0 16,5-4 0-16,3-4 0 16,3-2 0-16,0 0 0 15,0 0 0-15,0 0 0 16,8-10 0-16,14-10 0 0,9-5 0 15,10-6 0 1,4 0 0-16,-4-3 0 0,-2 3 0 16,-3 1 0-16,-8 2 0 15,-7 4 0-15,-3 0 0 16,-5 4 0-16,-7 5 0 16,-3 6 0-16,-1 3 0 15,-2 5 0-15,0 1 0 16,0 0 0-16,0 0 0 15,0 0 0-15,0 0 0 16,3 0 0-16,7 0 0 16,8 6 0-16,9 6 0 0,7 4 0 15,4 1 0-15,-1-1 0 16,-6 1 0 0,-4-1 0-16,-3 1 0 0,-6 0 0 15,-3 0-18-15,3 0-590 16,-3-3-70-16,1 2 284 15,-10-5 210-15,-6-2 33 16</inkml:trace>
  <inkml:trace contextRef="#ctx0" brushRef="#br0" timeOffset="34962.36">5168 9017 65 0,'0'0'78'16,"0"0"-2"-16,0 0 17 15,0 0 22-15,0 0 67 16,0 0 81-16,-27-74 89 16,27 73 18-16,0 1-92 15,0 0-139-15,0 0-103 16,-2 0-36-16,2 0 0 15,-1 0 0-15,1 4 0 16,0 10 0-16,0 9 0 16,0 4 0-16,0 6 0 15,4 6 0-15,2 3 0 16,-1 5 0-16,2 3 0 0,-4 7 0 16,5 4 0-16,-2 2 0 15,0 4 0-15,1 3 0 16,-1 3 0-16,-3 4 0 15,3 1 0-15,3-1 0 16,0-3 0-16,0-2 0 16,0-2 0-16,0-2 0 15,1 0 0-15,-1-3 0 16,0 5 0-16,3 6 0 16,-6 4 0-16,0 2 0 15,0 4 0-15,-3 0 0 16,1-1 0-16,-1 1 0 15,2-4 0-15,1-8 0 16,1-3 0-16,5-6 0 0,-1 0 0 16,-1 0 0-16,2-1 0 15,-6 3 0-15,0 5 0 16,0 1 0-16,-1 1 0 16,0-4 0-16,0-3 0 15,1-2 0-15,0-2 0 16,0-1 0-16,1 0 0 15,1-1 0-15,-4 1 0 16,1 0 0-16,-2 0 0 16,-2 4 0-16,1 1 0 15,1 3 0-15,1 7 0 0,-1 3 0 16,-2 6 0-16,1 0 0 16,-2 0 0-16,0 0 0 15,0 2 0 1,0 0 0-16,0 0 0 0,0 0 0 15,3-2 0-15,0 0 0 16,6-4 0-16,3 4 0 16,-3-2 0-16,1 4 0 15,-1-2 0-15,-6-1 0 16,3-4 0-16,-3 1 0 16,-1-3 0-16,-2-3 0 15,1-3 0-15,2-7 0 0,2-4 0 16,3-6 0-16,0-3 0 15,1-7 0-15,0-3 0 16,0-5 0-16,-3-4 0 16,-2 1 0-16,-1-5 0 15,0-1 0-15,2-6 0 16,-1-5 0-16,-4-4 0 16,3-4 0-16,0-2 0 15,-3-1 0-15,0 3 0 16,3 2 0-16,-1 1 0 15,-1-2 0-15,1-2 0 16,-1-3 0-16,1-3 0 16,-2-3 0-16,0 0 0 15,1 0 0-15,-1 0 0 16,0 0 0-16,0 0 0 0,0 1 0 16,0-1 0-16,0 1 0 15,0-1 0-15,0 0 0 16,0 0 0-16,0 0 0 15,0 0 0-15,0 0 0 16,-3 0 0-16,0 0 0 16,2 0 0-16,-1 0 0 15,2 0 0-15,0 0 0 16,0 0 0-16,0 0 0 16,0 0 0-16,0 0 0 15,8 0 0-15,11 0 0 16,9-4 0-16,8 1 0 15,6-2 0-15,7 0 0 16,8 2 0-16,11-4 0 0,15-2 0 16,15-1 0-16,11-4 0 15,9-2 0-15,3 1 0 16,1 4 0-16,3 5 0 16,1 5 0-16,4 1 0 15,11 0 0-15,14 0 0 16,14 0 0-16,15-9 0 15,12-5 0-15,6-4 0 16,4-5 0-16,-1 1 0 16,-9-2 0-16,-3 2 0 15,-7 2 0-15,2 2 0 0,3 0 0 16,6 0 0-16,10-1 0 16,1-3 0-16,2 1 0 15,3-1 0 1,-4 1 0-16,-3 1 0 0,-3 4 0 15,-6-3 0-15,-5 1 0 16,-1-1 0-16,2 0 0 16,2-2 0-16,1 0 0 15,-10-1 0-15,-14 4 0 16,-27 4 0-16,-28 4 0 16,-33 3 0-16,-34 3 0 15,-27 2 0-15,-14 2 0 0,-9 0 0 16,0 0 0-16,0 0 0 15,0 0 0-15,0 0 0 16,-6-2 0-16,-1-4 0 16,-4-3 0-16,-2-1 0 15,-4-3 0-15,-5-1 0 16,-3 0 0-16,-4-1 0 16,-2-2 0-16,-3 0 0 15,-1 0 0-15,-2 0 0 16,-2 5 0-16,-1 0 0 15,1 2 0-15,6 3 0 16,5 2 0-16,6-2 0 16,8 2 0-16,5 1 0 15,6 0 0-15,3 2 0 16,0 2 0-16,0 0 0 0,15 0 0 16,21 10 0-16,19 9 0 15,12 4 0-15,2 0 0 16,-6 1 0-16,-8-4 0 15,-9-1 0-15,-10-5 0 16,-8-1 0-16,-6 1 0 16,-4-2 0-16,-4 1 0 15,-4-2 0-15,-2-2 0 16,-4-2 0-16,-2 0 0 16,-1 0 0-16,-1 1 0 15,0 6 0-15,0 2 0 16,0 7 0-16,-9 2 0 0,-3 7 0 15,-1 2 0 1,-1 2 0-16,5-2 0 0,-1-8 0 16,4-9 0-16,3-9 0 15,3-4 0-15,0-2 0 16,0-1 0-16,0 2 0 16,0 0 0-16,0-2-18 15,0 2-144-15,0-3 7 16,0 0 110-16,0 0-11 15,5-8-297-15,4-5-376 16,-1 3 435-16,-8 7 134 0</inkml:trace>
  <inkml:trace contextRef="#ctx0" brushRef="#br0" timeOffset="36151.71">5594 15199 42 0,'0'0'42'0,"0"0"2"15,0 0 3-15,0 0-7 16,0 0 3-16,0 0 2 16,0 0 20-16,14-55 13 15,-11 48 35-15,-2 0 43 16,1 1 52-16,-2 0 33 15,3-1-31-15,-3 2 27 16,0 0-56-16,4 3-54 0,-4 0 1 16,0 2-128-16,0 0 0 15,0 0 0-15,0 0 0 16,0 0 0-16,-16 9 0 16,-8 6 0-16,-4 5 0 15,-4 4 0-15,-2 5 0 16,-11 7 0-1,-7 9 0-15,-9 6 0 0,-8 7 0 16,-8 5 0-16,-10 5 0 16,-7 3 0-16,-9 2 0 15,-6 6 0-15,-7 3 0 16,-11 8 0-16,-13 15 0 16,-9 7 0-16,-14 11 0 15,-4 8 0-15,-12-1 0 0,-8 3 0 16,-5-5 0-16,1-5 0 15,6-1 0-15,3-1 0 16,9-1 0-16,3-4 0 16,4 0 0-16,9-10 0 15,8-4 0-15,18-8 0 16,16-10 0-16,27-14 0 16,21-12 0-16,18-14 0 15,13-12 0-15,12-11 0 16,6-6 0-16,5-7 0 15,7-2 0-15,-2-6 0 16,4 1 0-16,1-1 0 16,1 0 0-16,2 0 0 15,0 0 0-15,0 0 0 16,0 0 0-16,-4-1 0 0,-2-6-967 16,-3-5 230-16,-2 1 455 15</inkml:trace>
  <inkml:trace contextRef="#ctx0" brushRef="#br0" timeOffset="36496.48">1411 17792 159 0,'0'0'129'0,"0"0"123"15,0 0 301-15,0 0 27 16,0 0-242-16,0 0-302 0,-39 37-36 16,5 7 0-16,-5 9 0 15,0 2 0-15,2 2 0 16,4-5 0-16,12-15 0 16,12-10 0-16,9-10 0 15,5-6 0-15,32-1 0 16,23-2 0-16,22-2 0 15,12-4 0-15,3-2 0 16,-2 0 0-16,-5 1 0 0,-2 1 0 16,6 0-186-16,6-2-1065 15,13-3 816-15</inkml:trace>
  <inkml:trace contextRef="#ctx0" brushRef="#br0" timeOffset="38794.15">32052 12244 44 0,'0'0'71'0,"0"0"-16"15,-40-78 38-15,31 60 23 16,2 2 108-16,1 2 12 16,1 6 135-16,1 2 24 15,3 3-18-15,1 3-312 0,0 0-65 16,0 0 0-16,0 0 0 15,0 0 0-15,0 0 0 16,13 4 0-16,12 8 0 16,3 1 0-16,-6-2 0 15,-8-3 0-15,-6 0 0 16,-5-3 0-16,-3-2 0 16,0-2 0-16,0-1 0 15,0 0 0-15,0 0 0 16,0 0 0-16,0 0 0 15,0 0 0-15,0 0 0 16,0 0 0-16,0-4 0 16,0-4 0-16,-2-2 0 15,1 3 0-15,1 2 0 0,-3 0 0 16,3 0 0-16,-2 1 0 16,-2 1 0-16,2-2 0 15,-1-1 0-15,-1 0 0 16,1-1 0-16,-2 3 0 15,2 0 0-15,0 0 0 16,0 1 0-16,0 2-59 16,0-2 42-16,0 0 17 15,-2 0 0-15,-1-1-6 16,1 0 6-16,1 1 0 16,2 0-6-16,1 0 0 0,-1 3 12 15,2 0 23-15,0 0-23 16,0 0 0-16,-2 0 23 15,2 0-11-15,0 0-18 16,0 0 0-16,0 0 0 16,0 0 0-16,0 0 0 15,0 6 0-15,20 12 0 16,19 9 0-16,15 7 0 16,15 1 0-16,3 5 0 15,-3 0 0-15,-5 4 0 16,-6 3 0-16,-7-1 0 15,-9 1 0-15,-5-3 0 0,-7-5 0 16,-6-7 0-16,-8-10 0 16,-8-9 0-16,-4-11 0 15,-2-2 0-15,-2 0 0 16,0 0 0-16,0-14 0 16,-3-9 0-16,-14-4 0 15,-1-4-1182-15,-1-6 520 16</inkml:trace>
  <inkml:trace contextRef="#ctx0" brushRef="#br0" timeOffset="39062.42">32676 12103 130 0,'0'0'77'16,"0"0"75"-16,0 0 222 15,0 0 267-15,0 0-67 0,0 0-475 16,-6-31-99-16,-27 59 0 15,-17 9 0-15,-15 8 0 16,-11 7 0-16,-6 6 0 16,-3 5 0-16,6-1 0 15,14-5 0-15,17-9 0 16,15-13 0-16,14-10 0 16,11-11 0-16,7-9 0 15,1-5 0-15,4 0 0 16,24 0-784-16,7-8-78 15,2-24 574-15</inkml:trace>
  <inkml:trace contextRef="#ctx0" brushRef="#br0" timeOffset="39863.75">23122 6148 144 0,'0'0'74'15,"0"0"65"-15,0 0 107 16,0 0 173-16,0 0 142 15,0 0-97-15,-46-71-464 0,46 71 0 16,0 0 0-16,0 0 0 16,0 2 0-16,17 14 0 15,15 6 0-15,11 6 0 16,12 9 0-16,5 3 0 16,1 6 0-16,-1 3 0 15,-2 2 0-15,-7-4 0 16,-8-5 0-16,-12-11 0 15,-13-8 0-15,-8-12 0 16,-7-5 0-16,-3-6 0 16,0 0 0-16,0-5-573 15,0-19-484-15,0-8 683 0</inkml:trace>
  <inkml:trace contextRef="#ctx0" brushRef="#br0" timeOffset="40426.44">23942 6045 159 0,'0'0'83'16,"0"0"140"-16,0 0 350 15,0 0 17-15,0 0-171 16,0 0-419-16,9-35 0 16,-28 60 0-16,-9 10 0 0,-5 6 0 15,-5 3 0-15,1 3 0 16,0-5 0-16,1-1 0 15,5-6 0 1,4-9 0-16,7-6 0 0,7-9 0 16,9-5 0-16,1-4 0 15,3-2 0-15,0 0 0 16,0 0 0-16,0 0 0 16,0 0 0-16,0 0 0 15,0 0 0-15,0 0 0 16,0 0 0-16,0 0 0 15,0 0 0-15,0 0 0 16,0 1 0-16,0 5 0 0,-2 8 0 16,-1 10 0-16,-2 10 0 15,1 8 0-15,1-2 0 16,3-1 0-16,0-3 0 16,0-8 0-16,0-4 0 15,0-4 0-15,0-3 0 16,0-4 0-16,0-2 0 15,1-5 0-15,1-1 0 16,-1-3 0-16,-1 0 0 16,2-2 0-16,-2 0 0 15,0 0 0-15,0 0 0 16,0-3 0-16,0-8 0 16,0 1 0-16,0 2 0 15,0 8 0-15,4 1-744 0,-1 21-366 16</inkml:trace>
  <inkml:trace contextRef="#ctx0" brushRef="#br0" timeOffset="41774.49">16563 16130 44 0,'0'0'51'16,"0"0"4"-16,0 0 18 16,17-72 20-16,-17 55 69 0,0 2 93 15,0 2 117-15,0 7 40 16,0 4 30-16,0 2-354 15,0 0-88-15,0 0 0 16,0 20 0-16,0 10 0 16,0 14 0-16,0 9 0 15,8 7 0 1,1 8 0-16,0 4 0 0,2 1 0 16,-1-3 0-16,1-4 0 15,-1-9 0-15,-1-8 0 16,-3-10 0-16,0-14 0 15,-3-8 0-15,0-10 0 0,-3-6 0 16,3-1 0 0,-3 0 0-16,0-8 0 0,1-9 0 15,-1-8 0-15,0-2 0 16,0 2-492-16,3-2-656 16,3-3 857-16</inkml:trace>
  <inkml:trace contextRef="#ctx0" brushRef="#br0" timeOffset="42275.15">17087 16109 42 0,'0'0'89'16,"0"0"-16"-16,0 0 20 0,0 0 6 15,0 0-27-15,0 0-5 16,-24 3-1-16,-4 21 118 16,-10 2 22-16,-4 3 13 15,-5-1-50-15,-1-1-9 16,5-1-60-16,2 0-61 16,4 1-22-16,0-2-17 15,6 0 28-15,4-6-22 16,10-7 11-16,8-4-6 15,5-5 1-15,4-2-1 16,0-1 18-16,0 4-12 16,24 5-11-16,19 6 29 15,11 7 145-15,10 5-180 0,6 8 0 16,0 5 0 0,2 3 0-16,-4-1 0 0,-11-4 0 15,-8-7 0-15,-13-7 0 16,-11-9 0-16,-11-6 0 15,-7-6 0-15,-5-3 0 16,-2 0 0-16,0 0 0 16,0 0 0-16,0 0 0 15,0-2 0-15,-6-3 0 16,-8-4 0-16,2-2-508 16,-4-6-637-16,2-5 858 0</inkml:trace>
  <inkml:trace contextRef="#ctx0" brushRef="#br0" timeOffset="44744.73">4559 7758 25 0,'0'0'80'16,"0"0"-53"-1,0 0 34-15,0 0-8 0,0 0-7 16,0 0 27 0,0 0 20-16,-49 0-3 0,43 0 8 15,-2 0-9-15,-2 0 15 16,0 0-13-16,-1 0 9 15,5 0 43-15,3 0-8 16,0 0 9-16,3 0-8 16,-2 0-63-16,2 0-5 15,0 0-22-15,0 0-29 16,0 0 17-16,0 0-34 16,0 0 29-16,0 0-17 0,0 0-1 15,0 0-11-15,0 0 0 16,17-4-40-16,25-8-6 15,26-9 46-15,16-1 29 16,7-1-12-16,-3 6-11 16,-11 3-12-1,-8 4 12-15,-11 4 5 0,-11 2 6 16,-7 3-34-16,-12-1 11 16,-7 1-5-16,-3-1 5 15,-9 2 6-15,-3-2 35 16,-4 2-18-16,-2 0 0 15,0 0 1-15,0 0-1 16,0 0 29-16,0 0 19 16,0 0-65-16,0 0 0 0,0 0 0 15,0 0 0-15,0 0 0 16,0 5 0-16,-5 9 0 16,-7 11 0-16,-4 7 0 15,-4 7 0-15,-4 4 0 16,-1 1 0-16,1 0 0 15,3-3 0-15,-3 0 0 16,2-5 0-16,-2-1 0 16,-4 0 0-16,5-4 0 15,-2-2 0-15,3-5 0 16,5-5 0-16,2-4 0 16,5-6 0-16,1-1 0 15,5-6 0-15,2 0 0 16,-1 0 0-16,3 0 0 15,-3 0 0-15,0 2 0 0,-3 2 0 16,3-3 0-16,1 2 0 16,1-4 0-16,1-1 0 15,0 0 0-15,0 0 0 16,0 0 0-16,0 0 0 16,0 0 0-16,0 0 0 15,0 0 0-15,0 0 0 16,3 2 0-16,12 2 0 15,13 2 0-15,11 2 0 16,12 0 0-16,4-1 0 0,3 0 0 16,3 3 0-1,-1 2 0-15,-6 1 0 16,1 1 0-16,-9 0 0 0,-7-2 0 16,-11-2 0-16,-11-3 0 15,-7-4 0-15,-7-3 0 16,-1 0 0-16,-2 0 0 15,0 0 0-15,0 0 0 16,0 0 0-16,-8-4 0 16,-10-7 0-16,-7-4-803 15,-6-4-87-15,-7-5 621 16</inkml:trace>
  <inkml:trace contextRef="#ctx0" brushRef="#br0" timeOffset="45254.96">4914 7881 57 0,'0'0'48'0,"0"0"12"15,0 0 20-15,0 0 24 16,0 0 30-16,0 0 65 15,-34-17 31-15,34 17 63 16,0 0 8-16,0-1-55 16,0 1-85-16,0 0-27 0,0 0-134 15,7 0 0-15,11 0 0 16,6 8 0-16,10 6 0 16,7 3 0-16,9-2 0 15,10 0 0-15,7-2 0 16,-1-4 0-16,1-2 0 15,-13 1 0-15,-13-2 0 16,-11 1 0-16,-9-1 0 16,-11-5 0-16,-5 2 0 15,-5-3 0-15,0 0 0 16,0 0 0-16,0 0 0 16,0 0 0-16,0 0 0 15,0 0 0-15,0 0 0 0,0 0 0 16,0 0 0-1,0 0 0-15,0 0 0 0,0 0 0 16,0 0 0-16,0 0 0 16,0 0 0-16,0 0 0 15,-2 0-180-15,-9 0-1099 16,-6-20 804-16</inkml:trace>
  <inkml:trace contextRef="#ctx0" brushRef="#br0" timeOffset="48037.63">13466 14418 73 0,'0'0'58'16,"0"0"1"-16,0 0 40 0,0 0 57 15,0 0 93 1,0 0 207-16,-50 0 10 0,42 0-35 15,2 0-431-15,3 0 0 16,1 0 0-16,2 0 0 16,0 0 0-16,0 0 0 15,0 0 0-15,0 16 0 16,8 3 0-16,16 7 0 16,11 2 0-16,11 4 0 15,9 0 0-15,1 2 0 16,-1 0 0-16,-3-3 0 15,-7-3 0-15,-6 1 0 16,-6-5 0-16,-14-7 0 16,-6-4 0-16,-8-8 0 0,-4-4 0 15,-1-1 0-15,0 0 0 16,0 0 0-16,0-7 0 16,0-9-673-16,-10-7-318 15,1-3 707-15</inkml:trace>
  <inkml:trace contextRef="#ctx0" brushRef="#br0" timeOffset="48342.58">13883 14403 79 0,'0'0'68'0,"0"0"41"16,0 0 77-16,0 0-21 15,0 0-62-15,0 0 89 16,-80 80 84-16,40-29-49 15,-8 7-44-15,-3 5 15 0,-4 1-42 16,4-6-51-16,8-8-105 16,12-11 0-16,8-8 0 15,10-13 0-15,4-11 0 16,6-7 0-16,2 0 0 16,1 0 0-16,0 0 0 15,0 0 0-15,0-3 0 16,0-5 0-16,0-5 0 15,0-3 0-15,1 0-715 16,12-2-111-16,-2 2 521 0</inkml:trace>
  <inkml:trace contextRef="#ctx0" brushRef="#br0" timeOffset="49386.86">481 17035 109 0,'0'0'63'0,"0"0"11"16,-47-81 45-16,36 63 64 15,5 5 134-15,2 7 71 16,4 1 54-16,0 2-114 16,0 3-304-16,0 0-24 15,0 0 0-15,0 0 0 16,0 8 0-16,10 8 0 16,5 7 0-16,6 4 0 0,6 1 0 15,3 1 0-15,4-2 0 16,-1-1 0-16,-5-6 0 15,-4-1 0-15,-4 1 0 16,-1-6 0-16,-4 0 0 16,1-2 0-16,1-3 0 15,-1-1 0-15,6-2-744 16,-2-6-196-16,2 0 670 16</inkml:trace>
  <inkml:trace contextRef="#ctx0" brushRef="#br0" timeOffset="49956.47">1111 16798 141 0,'0'0'53'0,"0"0"73"15,0 0 8-15,0 0-83 16,0 0-51-16,0 0 9 15,-19 49 65-15,5-18 32 16,-11 4-44-16,-5 4 8 16,-6 3-10-16,-4-1-23 15,-3 3 0-15,7-5-29 16,3-5 0-16,8-6 7 16,8-11-8-16,7-10-3 15,7-3 3-15,3-4 6 16,-3 0 8-16,3 0 29 15,-3 0 130-15,-3 0 119 0,3 0-96 16,3-6 16-16,-3 3-166 16,3 2-53-16,0 0 0 15,0 1 0-15,0 0 0 16,0 0 0-16,0 0 0 16,0 0 0-16,0 18 0 15,0 9 0-15,3 11 0 16,6 5 0-16,3 3 0 15,-3 5 0-15,0-1 0 16,-3 3 0-16,1-2 0 0,-1-5 0 16,-3-8 0-16,2-11 0 15,-2-11 0-15,0-9 0 16,-2-7 0-16,-1 0 0 16,2 0 0-16,-2-7 0 15,0-7 0-15,0-5 0 16,0 5 0-16,0 4 0 15,0 7 0-15,8 3-1353 16,0 3 767-16</inkml:trace>
  <inkml:trace contextRef="#ctx0" brushRef="#br0" timeOffset="52894.77">17215 15719 54 0,'0'0'29'15,"0"0"17"-15,0 0 0 16,-40-93 10-16,20 69-8 15,1 1 15-15,1 1 16 16,-3 2-9-16,-1 3-2 0,-4 4 11 16,-1 3-20-16,-2 2-29 15,-3 3-12-15,4 1 1 16,0 1 20-16,2 1 3 16,0 2 32-16,-1 0-21 15,-6 0-19-15,-1 0 28 16,-4 8-29-16,1 2 7 15,1 2 6-15,1 2 16 16,2 0-23-16,1 5-19 16,1 1 15-16,1 1-15 15,0 4 17-15,-3 3-11 16,-4 3 5-16,-5 1 18 16,-1 1 0-16,1 0 52 15,3-3-45-15,6 2-22 16,4 0 6-16,5 3 6 0,3-1 0 15,4 3 0-15,1 0-5 16,0 1 17-16,-4 3-34 16,-2-1-24-16,2 3 0 15,1 1 0-15,6-1 0 16,4 2 0-16,7 6 0 16,2 1 0-16,0 7 0 15,12 0 0-15,2 1 0 16,2-2 0-16,-1-6 0 15,3-5 0-15,3-8 0 16,7-4 0-16,11-5 0 16,6 1 0-16,7-1 0 0,6 2 0 15,3 1 0 1,5-1 0-16,3-6 0 0,-2-6 0 16,-2-10 0-16,-3-6 0 15,-1-4 0-15,3 0 0 16,3 0 0-16,4 0 0 15,0 1 0-15,-3 1 0 16,-5-1 0-16,-2-1 0 16,-6 0 0-16,1-4 0 15,-3-18 0-15,-5-4 0 16,3-5 0-16,-6-6 0 16,-5 2 0-16,-5-3 0 15,-5-2 0-15,-3-5 0 0,-6-4 0 16,0-4 0-16,-6-6 0 15,-3-2 0-15,-8-2 0 16,-4-2 0-16,0-2 0 16,-9 1 0-16,-10 4 0 15,-5-1 0-15,2 2 0 16,-2-3 0-16,0 0 0 16,-3 2 0-16,-1 4 0 15,-6 7 0-15,-7 10 0 16,-5 7 0-16,0 7 0 15,0 4 0-15,4 1 0 16,3 2 0-16,4 2 0 0,0-1 0 16,1 3 0-16,-5-2 0 15,-5 2 0-15,-6 3-278 16,-5 8-500-16,-4 0 188 16,1 1 353-16</inkml:trace>
  <inkml:trace contextRef="#ctx0" brushRef="#br1" timeOffset="57806.57">3977 11751 70 0,'0'0'139'16,"0"0"-58"-16,0 0 130 15,0 0 214-15,0 0 75 16,0 0-163-16,6-28-187 15,-6 28-92-15,0 0-58 16,0 0-35-16,0 13-34 16,0 2 23-16,0 5 46 15,0-1 11-15,-6-4-11 16,0-5 87-16,0-4 11 16,6-5-68-16,0-1-30 15,-3 0 0-15,0-7 0 0,-4-14 0 16,5-3 0-16,2-3 0 15,0 3 0-15,0 3 0 16,15 7 0-16,6 4 0 16,3 7 0-16,1 3 0 15,-1 0 0-15,-6 17 0 16,-3 4 0-16,-9 5 0 16,-6 3 0-16,0-2 0 15,-12 3 0-15,-12-4 0 16,-4-4 0-16,1-9 0 15,6-9 0-15,5-4 0 16,1-7 0-16,4-16 0 16,1-7 0-16,4-2 0 15,3 2 0-15,3 1 0 0,0 8 0 16,0 6 0-16,7 8 0 16,-4 6 0-16,3 1 0 15,2 0 0-15,2 10-192 16,4 5-910-16,-8-2 573 15</inkml:trace>
  <inkml:trace contextRef="#ctx0" brushRef="#br1" timeOffset="58488.02">5972 10996 95 0,'0'0'121'0,"0"0"6"15,0 0 176-15,0 0-23 16,0 0-130-16,0 0-150 16,7 0-33-16,-13 12 33 15,-4 8 139-15,-5-5 100 16,-3-3 126-16,0-3-104 16,2-9-261-16,5 0 0 15,5-17 0-15,2-8 0 0,4-6 0 16,0-2 0-16,3 5 0 15,9 6 0-15,7 5 0 16,-4 7 0-16,3 5 0 16,0 5 0-16,0 0 0 15,1 12 0-15,-2 8 0 16,-6 3 0-16,-8 6 0 16,-3-2 0-16,-1-3 0 15,-17-6 0-15,-4-5 0 16,2-9 0-16,-2-4 0 15,0 0 0-15,-1-10 0 16,5-9 0-16,-1-10 0 16,1-8 0-16,3-9 0 0,6-6-42 15,2-2-1699 1</inkml:trace>
  <inkml:trace contextRef="#ctx0" brushRef="#br1" timeOffset="59022.58">4547 10446 84 0,'0'0'107'16,"0"0"1"-16,0 0 122 15,0 0 116-15,0 0-153 16,0 0-193-16,-18-6-21 16,12 36 21-16,-3 5 81 15,-3-2 35-15,0-8 50 16,-1-5 18-16,4-10-32 15,3-6 78-15,6-4-159 16,-3 0-71-16,-2-8 0 0,0-9 0 16,0-4 0-16,5-5 0 15,0 0 0-15,0-1 0 16,15 5 0-16,0 8 0 16,1 11 0-16,-2 3 0 15,-1 10 0-15,-7 14 0 16,-3 3 0-16,-3 2 0 15,0-6 0-15,-12-3 0 16,-4-7 0-16,-2-7 0 16,3-5 0-16,4-1 0 15,4 0 0-15,7 0 0 16,0-8 0-16,24-7 0 16,27-6-1403-16,19-9 920 15</inkml:trace>
  <inkml:trace contextRef="#ctx0" brushRef="#br1" timeOffset="59569.13">6448 9907 164 0,'0'0'104'0,"0"0"125"15,0 0 287 1,0 0 115-16,0 0-228 0,0 0-403 16,33-25 0-16,-33 44 0 15,0 3 0-15,-3 0 0 16,-12 0 0-16,-3-6 0 15,1-3 0-15,6-6 0 16,3-7 0-16,-1 0 0 16,3-4 0-16,-4-14 0 15,2-6 0-15,4-5 0 0,4-2 0 16,1 0 0 0,21 3 0-16,8 5 0 0,5 8 0 15,-4 7 0-15,-4 8 0 16,-11 0 0-16,-8 5 0 15,-4 9 0-15,-4 1 0 16,0 1 0-16,-15 2 0 16,-10-3 0-16,1-3 0 15,3-4 0-15,5-4 0 16,10-4 0-16,1 0 0 16,4-4 0-16,1-8 0 15,25 1 0-15,25 5 0 16,12 6-915-16,4 10 82 15,-2 20 603-15</inkml:trace>
  <inkml:trace contextRef="#ctx0" brushRef="#br1" timeOffset="60067.37">7158 10658 61 0,'0'0'143'0,"0"0"53"16,0 0 253-16,0 0 208 16,0 0-175-16,0 0-423 15,13-20-59-15,-13 30 0 0,0 5 0 16,-10 5 0-16,-8 0 0 15,-1-2 0-15,1-5 0 16,1-6 0-16,7-7 0 16,4 0 0-16,3-4 0 15,0-15 0-15,3-3 0 16,0-3 0-16,0 2 0 16,15 3 0-16,4 7 0 15,4 5 0-15,2 5 0 16,5 3 0-16,-5 4 0 15,-6 13 0-15,-8 5 0 0,-8-1 0 16,-3 2 0 0,-6-6 0-16,-13-1 0 15,-5-4 0-15,3-8 0 16,0-4 0-16,2 0 0 0,2-3 0 16,4-10 0-16,4-1 0 15,7-5 0-15,2-10 0 16,30-10-111-16,22-16-1440 15,6-14 1166-15</inkml:trace>
  <inkml:trace contextRef="#ctx0" brushRef="#br1" timeOffset="60588.64">7583 9610 189 0,'0'0'96'0,"0"0"235"16,0 0 356-16,0 0-238 16,0 0-259-16,0 0-179 15,15 53 36-15,-15-19 0 16,0-6-47-16,-10-4 0 15,1-10 0-15,3-7 0 16,1-5 0-16,-1-2 0 0,-4-5 0 16,-2-15 0-16,-1-5 0 15,7-3 0-15,4 1 0 16,2 3 0-16,0 3 0 16,8 7 0-16,6 8 0 15,3 6 0-15,7 3 0 16,-2 20 0-16,2 9 0 15,-8-2 0-15,-8 5 0 16,-4-5 0-16,-4-6 0 16,-7-4 0-16,-13-8 0 15,-2-5 0-15,-3-6 0 16,-2-1 0-16,-1-8 0 0,3-11 0 16,5-4 0-1,5-1 0-15,9 1 0 0,6 2 0 16,0 6 0-16,30 7 0 15,14 8 0-15,13 5-163 16,3 23-1184-16,1 10 965 16</inkml:trace>
  <inkml:trace contextRef="#ctx0" brushRef="#br1" timeOffset="61068.45">8192 10651 190 0,'0'0'189'0,"0"0"430"15,0 0 377-15,0 0-943 16,0 0-53-16,0 0 0 16,16-22 0-16,-23 22 0 15,-10 3 0-15,-5 4 0 0,1 0 0 16,3-4 0-16,5-3 0 16,13 0 0-16,0-1 0 15,0-15 0-15,0-6 0 16,12-1 0-16,3 2 0 15,1 4 0-15,-1 6 0 16,1 6 0-16,-2 5 0 16,-1 0 0-16,-2 13 0 15,-4 6 0-15,-5-1 0 16,-2 0 0-16,0-1 0 16,-14-3 0-16,-7-4 0 15,-5 0 0-15,-9-4 0 16,-8 5 0-16,-11 0 0 15,-13 3-1448-15,-24 3 961 16</inkml:trace>
  <inkml:trace contextRef="#ctx0" brushRef="#br1" timeOffset="61706.06">4895 12341 102 0,'0'0'56'15,"0"0"-25"-15,0 0 27 16,0 0 13-16,0 0 38 15,-27 81 20-15,6-55 7 0,-3 0 17 16,-6-3-15 0,3-6 39-16,5-6 42 0,4-4 46 15,8-6 15-15,5-1-157 16,2 0-123-16,-3-14 0 16,6-11 0-16,0-8 0 15,20-5 0-15,18 3 0 16,4 7 0-16,-3 11 0 15,-6 13 0-15,-9 4 0 16,-8 7 0-16,-10 13 0 16,-6 8 0-16,0 4 0 15,-6 2 0-15,-21 0 0 0,-4-6 0 16,-1-7 0-16,4-8 0 16,9-9 0-16,4-4 0 15,3 0 0-15,6-9 0 16,6-10 0-16,16-9 0 15,45-9-818-15,32-7-119 16,19-6 734-16</inkml:trace>
  <inkml:trace contextRef="#ctx0" brushRef="#br1" timeOffset="62149.87">6636 11551 55 0,'0'0'162'16,"0"0"-46"-16,0 0 304 15,0 0 258-15,0 0-167 16,0 0-406-16,12-51-105 15,-12 67 0-15,-5 7 0 16,-5 2 0-16,-4 0 0 16,0 0 0-16,-3-6 0 15,8-6 0-15,0-8 0 16,5-5 0-16,4 0 0 16,0 0 0-16,0 0 0 15,0-9 0-15,0-8 0 0,-2-6 0 16,2-3 0-16,0 3 0 15,0 2 0-15,0 3 0 16,2 4 0-16,5 6 0 16,-1 3 0-16,0 5 0 15,0 0 0-15,3 5 0 16,0 14-764-16,-5 6-77 16,-2-2 589-16,-2-9 62 15</inkml:trace>
  <inkml:trace contextRef="#ctx0" brushRef="#br1" timeOffset="62569.81">7665 11486 54 0,'0'0'71'0,"0"0"45"0,0 0 138 16,0 0 340-16,0 0 288 15,0 0-806-15,0 0-76 16,0 0 0-16,0 0 0 15,0 0 0-15,0 0 0 16,0-10 0-16,0-6 0 16,0-11 0-16,0-6 0 15,0 1 0-15,0 1 0 16,0 4 0-16,0 9 0 16,0 4 0-16,0 8 0 15,0 6 0-15,0 1 0 16,-1 29 0-16,-11 18-673 15,-11 19-383-15,-20 14 738 16</inkml:trace>
  <inkml:trace contextRef="#ctx0" brushRef="#br3" timeOffset="66416.33">3404 15362 61 0,'0'0'97'0,"0"0"-38"16,0 0 27-16,0 0-9 15,0 0-62-15,0 0-14 16,-4 46 70-16,4-18 54 16,-5 0 13-16,-4-4 14 0,-1-7-16 15,-2-6 19-15,6-7-30 16,-3-4 34-16,-3-8 57 15,0-20-97-15,3-9-119 16,9-5-46-16,8-4-61 16,18 6-15-16,7 5 84 15,2 12 38-15,-4 11 27 16,0 12-27-16,-7 0 11 16,-3 20-11-16,-6 13 6 15,-6 4 26-15,-9 6-26 16,0 1 72-16,-24-2 23 15,-10-8 60-15,1-10-15 16,3-13-146-16,2-8 0 16,7-3 0-16,0-6 0 15,6-12 0-15,3-5 0 0,11-6 0 16,1-6 0-16,39-5 0 16,30-6-524-16,27-8-517 15,20-5 711-15</inkml:trace>
  <inkml:trace contextRef="#ctx0" brushRef="#br3" timeOffset="66928.98">4499 14202 97 0,'0'0'62'0,"0"0"34"15,0 0 24-15,0 0 64 16,0 0-26-16,0 0-119 16,8-5-37-1,-8 33 126-15,0 6 178 0,0 0 47 16,-12 0 32-16,-3-8-268 15,3-9-117-15,6-8 0 16,3-9 0-16,1 0 0 16,-2-10 0-16,-6-14 0 15,-2-3 0-15,1 0 0 16,4 6 0-16,7 4 0 16,0 5 0-16,0 1 0 0,34 2 0 15,26 1-53-15,25-5-1292 16,15-5 851-16</inkml:trace>
  <inkml:trace contextRef="#ctx0" brushRef="#br3" timeOffset="67564.89">7221 13711 103 0,'0'0'83'0,"0"0"-19"0,0 0 58 15,0 0-59 1,0 0 162-16,34 72 72 0,-33-37 83 16,-1-1 35-1,-1-4-120-15,-14-7-295 0,0-9 0 16,-3-7 0-16,-4-7 0 15,-1 0 0-15,-4-8 0 16,-1-14 0-16,3-8 0 16,6-3 0-16,5-7 0 15,11 0 0-15,3 5 0 16,6 3 0-16,21 10 0 16,10 8 0-16,4 12 0 15,-3 2 0-15,-5 13 0 16,-13 12 0-16,-7 7 0 15,-13 3 0-15,0 4 0 0,-18-1 0 16,-13-4 0-16,-1-9 0 16,1-11 0-16,4-8 0 15,2-6 0-15,8 0 0 16,1-11 0-16,4-3 0 16,9-7 0-16,3-3 0 15,3-6 0-15,33 0 0 16,22 1 0-16,25 0-1367 15,10-1 863-15</inkml:trace>
  <inkml:trace contextRef="#ctx0" brushRef="#br3" timeOffset="68078.75">8662 13262 146 0,'0'0'84'0,"0"0"136"15,0 0 444-15,0 0-94 16,0 0-312-16,0 0-153 16,30 2-105-16,-30 19 0 15,0-1 0-15,0-6 0 16,-2-4 0-16,-4-6 0 15,3-3 0-15,0-1 0 16,-3 0 0-16,2-15 0 0,-2-6 0 16,6-4 0-1,0-3 0-15,24 1 0 0,7 3 0 16,8 7 0-16,-5 8 0 16,-4 9 0-16,-6 0 0 15,-5 6 0-15,-7 12 0 16,-4 1 0-16,-8-1 0 15,0-2 0-15,-5-3 0 16,-20 0 0-16,-4-1 0 16,-12-2 0-16,0-5 0 0,7-3 0 15,10-2 0 1,8 0 0-16,7-17 0 16,4-9 0-16,5-4 0 15,0-8 0-15,23-1 0 0,9 5 0 16,7 8 0-1,2 14 0-15,-4 12-1345 0,-13 0 820 16</inkml:trace>
  <inkml:trace contextRef="#ctx0" brushRef="#br3" timeOffset="68554.48">8016 12793 109 0,'0'0'72'0,"0"0"42"16,0 0 1-16,0 0-75 16,0 0-17-16,0 0 237 0,0 90 16 15,0-59 63-15,-14-2 8 16,-3-7-37-16,0-3-268 15,1-7-42-15,4-5 0 16,-3-7 0-16,4 0 0 16,-1-6 0-16,-4-13 0 15,8-5 0-15,5-3 0 16,3 0 0-16,0 2 0 16,22 8 0-16,19 11 0 15,16 6 0-15,10 32-851 16,0 17 25-16,-7 14 594 15</inkml:trace>
  <inkml:trace contextRef="#ctx0" brushRef="#br3" timeOffset="69079.81">8320 14032 97 0,'0'0'82'16,"0"0"29"-16,0 0 67 15,0 0 40-15,0 0 15 16,0 0-51-16,8-18-128 15,-8 25-22-15,-3 5 89 16,-11 0 99-16,-5-4 55 16,-1-4-31-16,1-4-244 15,0 0 0-15,2-9 0 16,4-12 0-16,4-5 0 16,6-1 0-16,3 3 0 15,0 4 0-15,12 6 0 16,9 10 0-16,1 4 0 15,3 2 0-15,-4 16 0 0,-4 5 0 16,-8 2 0-16,-8 3 0 16,-1-3 0-16,0-2 0 15,-18-3 0-15,0-5 0 16,-4-4 0-16,1-8 0 16,-1-3 0-16,2 0 0 15,2 0 0-15,2-7 0 16,4 0-278-16,0 7-836 15,2 0 688-15,-4 7 216 16</inkml:trace>
  <inkml:trace contextRef="#ctx0" brushRef="#br3" timeOffset="69754.89">6400 14639 9 0,'0'0'120'0,"0"0"-92"15,0 0 28-15,0 0-9 16,0 0 1-16,0 0 62 16,20 48-17-16,-20-30 31 15,0 0 32-15,0-2 36 16,-14-5 21-16,5-4 27 0,-3-7 13 16,2 0 81-16,-1-9-310 15,1-12-24-15,5-5 0 16,2-4 0-1,3 2 0-15,0 3 0 0,5 5 0 16,8 11 0-16,5 9 0 16,0 0 0-16,2 12 0 15,-4 10 0-15,-7 5 0 16,-6 0 0-16,-3-3 0 16,0-5 0-16,-12-5 0 15,-6-5 0-15,-2-6 0 16,-2-3 0-16,0 0 0 15,1-10 0-15,0-7 0 16,5-4 0-16,7 1 0 16,6 2 0-16,3 2 0 0,1 8 0 15,23 8-759-15,7 0-155 16,-2 9 660-16</inkml:trace>
  <inkml:trace contextRef="#ctx0" brushRef="#br3" timeOffset="70481.92">4763 15070 67 0,'0'0'52'15,"0"0"2"-15,0 0 35 16,0 0 10-16,0 0 75 16,0 0-104-16,12-36-65 0,-12 73 20 15,0 8 119-15,-10 1 103 16,-8-6-54-16,7-12-109 16,1-9 8-16,6-13-35 15,4-6 46-15,-3 0 145 16,-3-21-4-16,-2-11-244 15,2-9 0-15,2-2 0 16,4 2 0-16,4 5 0 16,17 9 0-16,6 11 0 15,1 13 0-15,1 3 0 16,-6 20 0-16,-9 12 0 0,-8 3 0 16,-6-1 0-16,-6 0 0 15,-12-8 0-15,-6-6 0 16,0-9 0-16,-1-8 0 15,7-3 0-15,0-1 0 16,3-14 0-16,3-2 0 16,5-3 0-16,5-4 0 15,2-3 0-15,0-2 0 16,17 6 0-16,10 7 0 16,-5 12 0-16,0 4 0 15,-8 17 0-15,-8 13-94 16,-6 3-147-16,0 4-149 15,-3-4-40-15,-11-1 160 16,1-5 77-16,-2-5 74 0,7-4 16 16,-3-5 8-16,0-7-17 15</inkml:trace>
  <inkml:trace contextRef="#ctx0" brushRef="#br3" timeOffset="71081.75">4532 16640 82 0,'0'0'80'15,"0"0"-43"-15,0 0 26 16,0 0-33-16,0 0-4 15,0 0 57-15,-28 62-2 16,20-48 15-16,1-8 1 16,4-4 60-16,0-2 79 15,0 0 106-15,2-1 86 0,-2-15-219 16,3-5-209-16,0-4 0 16,11 2 0-16,16 3 0 15,0 8 0-15,-3 7 0 16,0 5 0-16,-5 0 0 15,-2 13 0-15,-3 6 0 16,-3 2 0-16,-8 0 0 16,-3 1 0-16,0 0 0 0,-17-1 0 15,-11-5 0 1,0-5 0-16,-5-9 0 0,3-2 0 16,5-1 0-16,1-18 0 15,10-3 0-15,4-6 0 16,10-3 0-16,18-4 0 15,37 0-874-15,26-2 2 16,16-6 637-16</inkml:trace>
  <inkml:trace contextRef="#ctx0" brushRef="#br3" timeOffset="71568.45">5890 16302 150 0,'0'0'179'16,"0"0"-158"-16,0 0 217 16,0 0-17-16,0 0-185 15,0 0 79-15,-39 70 94 16,20-49-66-16,-1-3-29 15,1-7 10-15,1-7 49 16,-3-4 109-16,3 0-240 16,0-15-42-16,2-10 0 15,5-5 0-15,8-3 0 16,3 1 0-16,11 4 0 16,17 5 0-16,5 9 0 0,6 10 0 15,-1 4 0-15,-3 4 0 16,-7 16 0-16,-5 4 0 15,-9 3 0-15,-12-1 0 16,-2 3 0-16,-5-2 0 16,-20-2 0-16,-3-4 0 15,-2-6 0-15,-1-12 0 16,2-3 0-16,4 0 0 16,4-14 0-16,6-7 0 15,6-4 0-15,9-3 0 16,0-5 0-16,33 2-117 15,19-1-1401-15,8 2 1209 16</inkml:trace>
  <inkml:trace contextRef="#ctx0" brushRef="#br3" timeOffset="72162.87">7307 15930 119 0,'0'0'51'16,"0"0"22"-16,0 0 39 15,0 0 73-15,0 0 18 16,0 0 118-16,-1-31-68 16,-1 31-96-16,-1 0-97 15,-1 0-60-15,-2 7 11 16,-6 4-11-16,0 2 60 16,-3-4-15-16,0-4-11 15,4-5-6-15,-2 0 0 16,3-1 1-16,2-12 0 15,5-1-29-15,3-5-6 0,0-1-102 16,23 4-37-16,10 0 37 16,5 5 61-16,4 8 32 15,-8 3 9-15,-5 0 1 16,-9 0 5-16,-9 7 0 16,-2 6 0-16,-7-1-10 15,-2 4 10-15,0-1 31 16,-14 2 69-16,-10 1 60 15,-6-3-36-15,4-3-43 16,4-5-30-16,8-2-4 16,3-5-18-16,1 0 47 15,4-5-76-15,3-9 0 16,1-2 0-16,2-1 0 16,18 1-111-16,21 2-872 0,6-2 308 15,1 2 424 1</inkml:trace>
  <inkml:trace contextRef="#ctx0" brushRef="#br3" timeOffset="72663.58">8526 15628 222 0,'0'0'31'16,"0"0"39"-1,0 0 120-15,0 0-111 0,0 0-53 16,0 0 286-16,-48 67-13 16,20-50-43-16,4-4-85 15,0-7-70-15,5-5-20 16,1-1 52-16,0 0-57 15,6-6-76-15,2-9 0 16,5-7 0-16,5-2 0 16,0-5 0-16,16 4 0 15,11 3 0-15,6 7 0 16,1 7 0-16,1 6 0 0,-5 2 0 16,-4 2 0-16,-4 13 0 15,-6 1 0-15,-9 3 0 16,-7-1 0-1,0 4 0-15,-10-1 0 0,-17 1 0 16,-7-7 0-16,-2-3 0 16,4-6 0-16,7-6 0 15,7 0 0-15,6 0 0 16,5-13 0-16,0-2 0 16,7-2 0-16,4-1 0 15,23 1-910-15,13-1 45 16</inkml:trace>
  <inkml:trace contextRef="#ctx0" brushRef="#br3" timeOffset="73031.6">9553 15560 30 0,'0'0'257'0,"0"0"-257"15,0 0 59-15,0 0 96 16,0 0-91-16,0 0 144 16,-8 88 13-16,-11-66 48 0,-4 1 13 15,-1-4-70 1,-1-5-102-16,11-6 17 0,4-6-74 15,7-2-53-15,2-11 0 16,1-14 0-16,0-5 0 16,0-4 0-16,16 3 0 15,4 3 0-15,0 5 0 16,1 9 0-16,-4 7 0 16,-3 7-833-16,-3 0 30 15,-8 0 522-15</inkml:trace>
  <inkml:trace contextRef="#ctx0" brushRef="#br3" timeOffset="73631.1">7195 16349 65 0,'0'0'53'16,"0"0"-13"-16,0 0 35 16,0 0-11-16,0 0-46 15,0 0 18-15,57 14 33 16,-51 4 21-16,-6-2-5 15,0-1 14-15,0-2 56 0,-18 0 80 16,3 0-7 0,0-7-45-16,5 0-39 0,5-6-14 15,5 0-9-15,0 0 36 16,0-4-157-16,0-7 0 16,6-3 0-16,0 5 0 15,-1 3 0-15,-2 5 0 16,1 1 0-16,0 0 0 15,1 0 0-15,-2 0 0 16,-3 0 0-16,0 0 0 16,0 0 0-16,0 0-76 15,0 0-350-15,-13-16-207 16,-10-6-9-16,1-6 427 16</inkml:trace>
  <inkml:trace contextRef="#ctx0" brushRef="#br3" timeOffset="77343.78">7304 16418 46 0,'0'0'48'0,"0"0"6"0,0 0 3 16,0 0-11-16,0 0-7 16,0 0-1-1,0 0-7-15,-4-1-12 0,-1 1-1 16,1 8-3-16,-5 0 12 16,-2 4 41-16,-4-1-1 15,-4-2-5-15,0-2-3 16,1-6-18-16,3-1-3 15,3 0-8-15,6 0 49 16,3-3 52-16,3-8 61 16,0-2-65-16,0-2-54 15,4-1-42-15,13 3-31 16,5 2 6-16,2 4 58 0,1 6-47 16,-2 1-17-16,2 1 0 15,-4 16 0-15,-4 7 0 16,-9-1-6-16,-8 1-5 15,0-2 11-15,-3-4 6 16,-13-2 37-16,1-6-4 16,-3-4 23-16,-1-2-29 15,-2-4 18-15,0 0-34 16,5 0 1-16,5-4-1 16,4-8-6-16,4-2-5 15,3 0-6-15,0 1-69 16,1 6-10-16,10 3-76 15,2 4 101-15,-1 0 38 16,-3 1 16-16,-3 11 0 16,-2 2-5-16,-4-1-5 0,0-1 10 15,0-2 5-15,-4-1 11 16,-11-4 54-16,1 0 6 16,-3-5 48-16,-4 0 31 15,6-9 7-15,0-6-144 16,3-4-18-16,4 0 0 15,4-1 0-15,4 2 0 16,0 0 0-16,6 7-901 16,12 1 5-16</inkml:trace>
  <inkml:trace contextRef="#ctx0" brushRef="#br3" timeOffset="85689.45">26276 8183 110 0,'0'0'44'0,"0"0"28"16,0 0 28-16,-8-72 66 15,7 62 127-15,-1 4 215 0,-1 6 83 16,2 0-428 0,-2 0-163-16,-6 9 0 0,-3 16 0 15,-6 12 0-15,-2 11 0 16,3 5 0-16,5 5 0 15,1 7 0-15,11 7 0 16,0 8 0-16,12 0 0 16,19-1 0-16,10-11 0 15,5-12 0-15,-1-11 0 16,-5-12 0-16,-3-11 0 16,-8-9 0-16,-7-9 0 15,1-4-272-15,-3 0-384 0,0-13 98 16,-2-8 286-1,-5-9 99-15</inkml:trace>
  <inkml:trace contextRef="#ctx0" brushRef="#br3" timeOffset="86188.7">26507 8432 110 0,'0'0'101'0,"0"0"23"15,0 0 136-15,0 0 51 16,0 0-44-16,104-57-51 16,-58 59 28-16,-1 18 47 0,-7 5-168 15,-7 7-123 1,-9 7 0-16,-8 4 0 0,-11 4 0 16,-3 0 0-16,-5-5 0 15,-8-8 0-15,2-13 0 16,6-10 0-16,3-10 0 15,2-1 0-15,0-3 0 16,0-17 0-16,6-7 0 16,4-8 0-16,4-5 0 15,2-2 0-15,1-2 0 16,1 1 0-16,-3 0 0 16,2 8 0-16,-4 4 0 15,-3 6 0-15,-4 7 0 0,-3 6 0 16,-3 6 0-16,0 4 0 15,0 2 0-15,0 0 0 16,0 2 0-16,-3 18 0 16,-5 10 0-16,-4 11 0 15,2 5 0-15,2 2 0 16,2 2 0-16,6-4 0 16,0-3 0-16,15-7 0 15,17-5 0-15,11-8 0 16,15-5-380-16,11-7-824 15,2-6 889-15</inkml:trace>
  <inkml:trace contextRef="#ctx0" brushRef="#br3" timeOffset="86535.81">27459 8682 14 0,'0'0'120'0,"0"0"-4"0,0 0 124 15,0 0 82-15,0 0 174 16,0 0-64-16,25-55-167 15,-25 55-223-15,0 0-42 16,0 0 0-16,0 0 0 16,0 0 0-16,0 0 0 15,0 0 0-15,0-1 0 16,0-3 0-16,0-1 0 0,3 2 0 16,0 2 0-1,-2 1 0-15,5 0 0 0,1 0 0 16,3 4 0-1,3 9 0-15,-2 6 0 0,-5 2 0 16,-4 1 0-16,-2 2 0 16,0-4 0-16,-13-3 0 15,-2-7 0-15,1-6 0 16,-2-4 0-16,2 0 0 16,8-4-789-16,6-12-61 15,4-6 562-15</inkml:trace>
  <inkml:trace contextRef="#ctx0" brushRef="#br3" timeOffset="87052.96">27863 8352 137 0,'0'0'128'0,"0"0"216"0,-9-76 335 16,3 62 80-16,3 5-759 15,2 8 0-15,-1 1 0 16,2 0 0-16,0 0 0 15,0 8 0-15,0 14 0 16,0 7 0-16,6 9 0 16,9 1 0-16,-1-3 0 15,3-6 0-15,0-2 0 16,4-9 0-16,-2-6 0 16,-2-7 0-16,-3-5 0 15,0-1 0-15,1-5 0 16,-2-15 0-16,5-5 0 0,-3-4 0 15,-1-3 0-15,-3-2 0 16,-5 0 0-16,-1 6 0 16,-4 8 0-16,1 6 0 15,-2 8 0-15,0 2 0 16,1 4 0-16,-1 0 0 16,4 0 0-16,4 19 0 15,3 9 0-15,3 6 0 16,-1 3 0-16,-6 3 0 15,-5 3 0-15,-2 2 0 16,-5 3 0-16,-17-2 0 16,-6-6 0-16,2-7 0 15,0-8 0-15,7-11 0 16,3-6 0-16,-4-6 0 16,-2-2 0-16,-1 0 0 0,1 0 0 15,9 0-699-15,11-6-286 16,2-14 744-16</inkml:trace>
  <inkml:trace contextRef="#ctx0" brushRef="#br3" timeOffset="87371.27">28384 7953 202 0,'0'0'191'0,"0"0"328"15,0 0 197-15,0 0-321 16,0 0-371-16,85 17-24 16,-25 25 0-16,2 15 0 15,-4 12 0-15,-9 10 0 16,-17 3 0-16,-17 2 0 16,-13 0 0-16,-2-7 0 15,-14-11 0-15,-7-13 0 16,3-17 0-16,3-16 0 15,8-10 0-15,2-6 0 16,2-2 0-16,-1-1 0 16,-2 1 0-16,-2-1 0 0,1 0-1155 15,-1-1 563-15,4-4 378 16</inkml:trace>
  <inkml:trace contextRef="#ctx0" brushRef="#br3" timeOffset="89136.86">10606 10294 91 0,'0'0'73'0,"0"0"42"16,0 0 74-16,0 0 149 15,0 0 168-15,0 0-9 16,0-47-259-16,-3 47-238 16,-11 18 0-16,-8 17 0 15,-5 16 0-15,-1 11 0 16,8 8 0-16,7 2 0 16,9-3 0-16,4-1 0 15,16-3 0-15,17-5 0 16,7-8 0-16,5-7 0 0,-2-10 0 15,-3-8 0-15,-8-6 0 16,-13-7 0-16,-5-6 0 16,-6-3 0-16,-5-5 0 15,5 0 0-15,4-2-492 16,4-16-353-16,2-11 340 16</inkml:trace>
  <inkml:trace contextRef="#ctx0" brushRef="#br3" timeOffset="89608.12">10955 10632 87 0,'0'0'131'16,"0"0"16"0,67-84 252-16,-33 67 169 0,1 9-51 15,-1 8-319-15,-3 0-198 16,-5 16 0-16,-7 11 0 15,-8 8 0-15,-8 6 0 16,-3 8 0-16,-11-2 0 16,-8-3 0-16,-1-10 0 15,7-14 0-15,5-12 0 16,7-8 0-16,1-2 0 0,0-20 0 16,0-11 0-1,12-4 0-15,7-5 0 0,3-3 0 16,3-1 0-1,0 0 0-15,-3 1 0 0,-1 11 0 16,-9 9 0 0,-4 14 0-16,-5 10 0 0,-3 1 0 15,0 0 0-15,0 14 0 16,0 10 0-16,0 11 0 16,-6 8 0-16,-7 0 0 15,0 1 0-15,4-5 0 16,5-5 0-16,4-5 0 15,0-6 0-15,4-4 0 16,17-5 0-16,6-1 0 16,7 0-329-16,2 3-929 0,-2 4 941 15</inkml:trace>
  <inkml:trace contextRef="#ctx0" brushRef="#br3" timeOffset="89813.28">11767 10889 110 0,'0'0'176'16,"0"0"218"-16,0 0 368 16,0 0-157-16,0 0-605 15,0 0 0-15,40-32 0 16,-40 48 0-16,0 2 0 16,0 5 0-16,-9-2 0 15,-12-3 0-15,1-6 0 16,-3-4-497-16,2-8-359 0,9 0 402 15</inkml:trace>
  <inkml:trace contextRef="#ctx0" brushRef="#br3" timeOffset="90273.98">12033 10558 116 0,'0'0'170'16,"10"-84"233"-16,-9 50 575 15,1 13-598-15,-2 10-380 16,0 10 0-16,0 1 0 16,1 12 0-16,2 18 0 15,3 10 0-15,4 4 0 16,4 1 0-16,4-6 0 16,0-8 0-16,4-8 0 0,0-11 0 15,4-9 0-15,2-3 0 16,2-7 0-16,3-14 0 15,-4-8 0-15,-4-4 0 16,-3-5 0-16,-4-3 0 16,-3-3 0-16,-2 4 0 15,-6 10 0-15,0 13 0 16,-6 11 0-16,2 6 0 0,3 6 0 16,4 15 0-1,1 7 0-15,-2 6 0 0,-2 2 0 16,-4 1 0-16,-3 1 0 15,0-1 0-15,0 0 0 16,-16 0 0-16,-5-2 0 16,-5 2 0-16,-5-3 0 15,1-7 0-15,5-7 0 16,9-7 0-16,14-10-209 16,2-3-996-16,30 0 748 15</inkml:trace>
  <inkml:trace contextRef="#ctx0" brushRef="#br3" timeOffset="90620.14">12899 10823 137 0,'0'0'156'16,"0"0"500"-16,0 0 290 0,0 0-794 16,0 0-152-16,0 0 0 15,18-27 0-15,-18 27 0 16,0 0 0-16,0 1 0 15,0-1 0-15,0 0 0 16,0 0 0-16,0 0 0 16,0 0 0-16,0 0 0 15,0 0 0-15,0 0 0 16,0 0 0-16,4 0 0 16,1 0 0-16,1 6 0 15,0 8 0-15,0 3 0 16,-2 3 0-16,-4 5 0 0,0-1 0 15,-1-1 0-15,-14-3 0 16,-3-6 0-16,6-7 0 16,-3-3 0-16,6-4-272 15,8 0-923-15,1-4 819 16</inkml:trace>
  <inkml:trace contextRef="#ctx0" brushRef="#br3" timeOffset="90968.22">13396 10404 186 0,'0'0'115'0,"0"0"94"16,3-74 87-16,9 56 122 16,4 4-37-16,5 4-15 0,3 3-290 15,6 7-76-15,4 0 0 16,-1 6 0-16,-1 17 0 15,-6 6 0-15,-10 12 0 16,-13 8 0-16,-3 9 0 16,-23 4 0-16,-19 1 0 15,-7 3 0-15,2-7 0 16,11-9 0-16,14-11 0 16,16-12 0-16,6-12 0 15,3-8 0-15,25-6 0 0,10-1 0 16,8 0 0-1,-3-9 0-15,-5-4 0 0,-10 2 0 16,-12-3-1332-16,-16-3 821 16</inkml:trace>
  <inkml:trace contextRef="#ctx0" brushRef="#br3" timeOffset="91109.83">13311 10721 103 0,'0'0'243'0,"82"-45"220"15,-12 23 21-15,16-1-303 16,7 4-127-16,-10 8-54 16,-16 6-49-16,-20 3-682 0,-17-3 229 15</inkml:trace>
  <inkml:trace contextRef="#ctx0" brushRef="#br3" timeOffset="91350.73">13968 9987 82 0,'0'0'99'16,"0"0"1"-16,117-32 54 15,-65 49 1-15,0 27 16 16,-7 19 173-16,-6 18 139 16,-12 17-37-16,-12 15-433 15,-15 6-13-15,0-4 0 16,-21-17 0-16,-3-21 0 0,1-20 0 15,0-20 0-15,-3-13-36 16,0-12-1086-16,-7-8 514 16,-8-4 389-16</inkml:trace>
  <inkml:trace contextRef="#ctx0" brushRef="#br3" timeOffset="92141.02">14125 8477 18 0,'0'0'54'0,"0"0"-14"16,0 0 7-16,0 0-9 16,0 0-13-16,0 0-6 0,23-62-5 15,-22 61-3-15,-1 1 1 16,0 0 3-16,0 0 13 16,0 0-4-16,0 0-9 15,0 16-10-15,-10 12 63 16,-7 11 36-16,-10 11-6 15,-7 13 31-15,-14 9 19 16,-11 11-1-16,-7 8 4 16,-1 0-39-16,4 1-3 15,11 0-23-15,10 2 41 16,12 1 9-16,5 0-3 16,10-5-104-16,8-7 17 15,5-10 13-15,2-13-59 16,0-18 0-16,3-13 0 0,5-15 0 15,-3-8 0-15,-2-4 0 16,0-2 0-16,-3 0 0 16,2 0 0-16,-2 0 0 15,5 0 0-15,-1-8-397 16,-1-6-554-16,-3-3 503 16,-9-1 197-16</inkml:trace>
  <inkml:trace contextRef="#ctx0" brushRef="#br3" timeOffset="92686.56">13344 9555 148 0,'0'0'94'15,"0"0"77"-15,0 0 231 16,0 0 219-16,0 0-10 15,0 0-611-15,-22-59 0 16,22 59 0-16,0 6 0 16,0 18 0-16,0 11 0 15,11 14 0-15,6 5 0 16,0 4 0-16,3 0 0 16,1-7 0-16,0-8 0 15,1-12 0-15,-6-8 0 0,-1-9 0 16,-4-6 0-16,-5-7 0 15,13-1 0-15,17-21 0 16,27-17 0-16,25-16 0 16,10-5 0-16,-2 1 0 15,-14 8 0-15,-20 11 0 16,-23 14 0-16,-17 11 0 16,-13 5 0-16,-7 8 0 15,-2-1 0-15,0 2 0 16,0 0 0-16,0 0 0 15,0 0 0-15,0 0 0 16,0 0 0-16,0 0 0 0,0 0 0 16,0 0 0-16,0 0 0 15,-5 0 0-15,1 3 0 16,-2 3 0-16,0-2 0 16,0 0 0-16,0 2-140 15,2-2-575-15,-1 3 122 16,2-1 273-16,0-3 151 15</inkml:trace>
  <inkml:trace contextRef="#ctx0" brushRef="#br0" timeOffset="106677.83">2100 9240 99 0,'0'0'73'0,"0"0"42"0,0 0 130 16,0 0 249-16,0 0 243 16,0 0-453-16,0 0-284 15,5-40 0-15,-5 40 0 16,0 0 0-16,0 7 0 16,0 11 0-16,0 11 0 15,0 6 0-15,0 7 0 16,3 5 0-16,1 4 0 15,2 1 0-15,-1 3 0 16,-2-1 0-16,0-4 0 16,1-4 0-16,-1-8 0 15,3-10 0-15,-5-11 0 16,1-6 0-16,1-8 0 16,-3 0 0-16,0 1 0 15,0 3 0-15,0 4-642 16,0 0-288-16,0-6 643 0</inkml:trace>
  <inkml:trace contextRef="#ctx0" brushRef="#br0" timeOffset="106895.25">1927 9598 104 0,'0'0'51'15,"0"0"13"-15,0 0-42 16,0 0-14-16,0 0-8 16,0 0 3-16,60 0 24 15,-3 0 37-15,17 0 15 0,17-10-37 16,6-7-42-16,0-1-102 16,-7-6-108-16</inkml:trace>
  <inkml:trace contextRef="#ctx0" brushRef="#br0" timeOffset="107396.9">2809 9199 190 0,'0'0'93'15,"0"0"242"1,0 0 581-16,-21-74-403 0,17 68-513 15,2 6 0-15,1 0 0 16,1 0 0-16,0 0 0 16,0 15 0-16,0 17 0 15,4 19 0-15,6 19 0 16,-2 10 0-16,-5 3 0 16,-3-8 0-16,0-10 0 15,0-9 0-15,0-8 0 16,0-4 0-16,6-9 0 15,-1-8 0-15,2-10 0 0,-3-9 0 16,-1-5 0-16,-1-3 0 16,-1 0 0-16,-1 0 0 15,0 0 0-15,0 0 0 16,0 0 0-16,0 0 0 16,0 0 0-16,0 0 0 15,0 0 0-15,0 0 0 16,0 0 0-16,0 0 0 15,0 0 0-15,0 0 0 16,0 0 0-16,0 0 0 16,0 0 0-16,0 0 0 15,0 0 0-15,0-4 0 16,0-5 0-16,0 0 0 16,0-5-996-16,0 0 142 15</inkml:trace>
  <inkml:trace contextRef="#ctx0" brushRef="#br0" timeOffset="110578.83">1398 15202 62 0,'0'0'23'0,"0"0"29"15,0 0 10-15,0 0 9 16,0 0 37-16,0 0 38 16,-78 7 42-16,70-4 68 15,1-1-51-15,4 0-35 16,2-2-28-16,1 0 51 16,0 0 13-16,0 0-56 15,0 0-137-15,0 0-13 16,1 0 0-16,12 0 0 15,13 0 0-15,19 0 0 0,19-10 0 16,13-7 0-16,4-2 0 16,-2 3 0-16,-12 3 0 15,-9 3 0-15,-16 4 0 16,-15 4 0-16,-15 2 0 16,-8 0 0-16,-4 0 0 15,0 0 0-15,0 0 0 16,0 0 0-16,0 0 0 0,0 0-470 15,8-3-472 1,7-3 512-16</inkml:trace>
  <inkml:trace contextRef="#ctx0" brushRef="#br0" timeOffset="111012.53">2303 14763 165 0,'0'0'91'16,"0"0"117"-16,0 0 220 15,0 0 214-15,0 0-176 16,0 0-419-16,0-49-47 16,0 49 0-16,0 18 0 0,0 13 0 15,0 19 0 1,0 14 0-16,0 13 0 0,0 5 0 15,0-4 0-15,0-6 0 16,0-6 0-16,0-9 0 16,8-8 0-16,-2-9 0 15,0-7 0-15,-1-10 0 16,-3-7 0-16,-1-9 0 16,-1-6 0-16,2-1 0 15,-2 0 0-15,0 0 0 16,3 0 0-16,-3 0 0 15,0 0 0-15,0-4 0 16,0 2 0-16,0-4 0 16,0 4 0-16,0-2 0 0,0-2 0 15,0 1 0-15,-3-4 0 16,0-2-1098-16,-3-5 380 16</inkml:trace>
  <inkml:trace contextRef="#ctx0" brushRef="#br2" timeOffset="122892.06">2742 13116 50 0,'0'0'54'0,"0"0"12"15,0 0 5-15,0 0 21 16,0 0 33-16,0 0 66 16,0-37 76-16,-2 37 85 15,1 0-125-15,1 0-117 0,-2 0-82 16,2 0-28-16,-1 13-56 16,-2 7 56-16,-2 11 22 15,1 5 35-15,-2 8-18 16,3 4 1-16,3 6-12 15,-3 6-11-15,-3 5 24 16,1 3-41-16,-3-3 17 16,-3-3-34-16,-1-7 45 15,-1-5-39-15,4-4 22 0,1-6-11 16,0-4 23-16,3-6-23 16,-1-5 6-16,3-5 0 15,-3-4 0 1,4-1-1-16,-2-1 13 15,-2 5-18-15,2 0 17 0,-2 4 1 16,1 0-7-16,-1-1-11 16,0-2 0-16,2-2 0 15,1-7 29-15,3-2-29 16,0 0-17-16,0-3 17 16,0 5 0-16,-2 2 17 15,2-1-11-15,0 0 0 16,0-1-1-16,0-2-10 15,0-2 10-15,-1-1 1 16,1-2-6-16,-2 1 0 0,1-1 12 16,1-1-6-16,-2 0-6 15,1 1 0-15,1 0 0 16,-2 0 5-16,1 2-22 16,-1-1 17-16,1 1 0 15,-1 1 30-15,1 1-30 16,-2-1 0-16,1 3 0 15,1 0 0-15,-2 1 0 16,0 1 0-16,0-2 0 16,3-3 0-16,0-2 0 15,-3-1 0-15,3-2 0 16,0-1 0-16,0-1 0 16,0 2 0-16,0 2 0 0,0 0 0 15,0 3 0-15,0 0 0 16,-3-1 0-16,3 1 0 15,0-2 0-15,0-3 0 16,0 0 0-16,0-2 0 16,0 0 0-16,0 0 0 15,0 0 0-15,0 0 0 16,0 0 0-16,0 0 0 16,0 0 0-16,3 0 0 15,6 0 0-15,9 0 0 16,4-4 0-16,11-5 0 15,4-4 0-15,7-4 0 16,9-4 0-16,7-4 0 16,3-1 0-16,4 2 0 0,1 5 0 15,-7 0 0 1,-5 4 0-16,-7 3 0 0,-4-2 0 16,-4 0 0-16,0 1 0 15,2 0 0-15,9-3 0 16,2-3 0-16,9-1 0 15,-2 0 0-15,-3-1 0 16,0 1 0-16,-5 1 0 16,0 2 0-16,4 1 0 15,4-4 0-15,9-2 0 16,9-3 0-16,9-6 0 16,14-3 0-16,2-2 0 0,5 0 0 15,0-1 0 1,-2 5 0-16,-4 1 0 0,-4 1 0 15,-8 5 0-15,-11 0 0 16,-5 2 0-16,-4 0 0 16,-3 3 0-16,0-3 0 15,7 0 0-15,4-5 0 16,6 0 0-16,1 1 0 16,-3-1 0-16,0 0 0 15,-1-1 0-15,-1 1 0 16,4 1 0-16,1 0 0 15,4-4 0-15,7-1 0 16,3-4 0-16,9 0 0 0,-5-1 0 16,0 5 0-16,-10 2 0 15,-10 5 0-15,-6 0 0 16,-7 3 0-16,4 0 0 16,1-4 0-16,3-1 0 15,0 1 0-15,5-3 0 16,-4-3 0-16,4 1 0 15,-1 0 0-15,2-2 0 16,8 0 0-16,10-2 0 16,9 1 0-16,10-5 0 15,5 0 0-15,-3 1 0 16,-2 1 0-16,-11 3 0 16,-10 3 0-16,-12 5 0 15,-14 2 0-15,-6 1 0 0,-10 3 0 16,-5-1 0-16,6-2 0 15,5 1 0-15,3-1 0 16,2 3 0-16,-5 2 0 16,-11 4 0-16,-2 1 0 15,-3-1 0-15,1 0 0 16,6-5 0-16,12-5 0 16,9-4 0-16,12-4 0 15,4-3 0-15,-5 2 0 16,-10 6 0-16,-16 5 0 15,-14 6 0-15,-8 6 0 16,1-3 0-16,11 3 0 16,18-6 0-16,15-1 0 0,3-3 0 15,-5 0 0 1,-14 2 0-16,-14 3 0 0,-19 5 0 16,-15 2 0-16,-9 5 0 15,-9 1 0-15,-3-1 0 16,3 2 0-16,0-1 0 15,-1 1 0-15,-2 1 0 16,0 0 0-16,0 0 0 16,0 0 0-16,0 0 0 15,0 0 0-15,0 0 0 0,0 0 0 16,0 0 0 0,0 0 0-16,0-1 0 0,1-5 0 15,-1 0 0 1,2-2 0-16,-2-2 0 0,0 0 0 15,0-1 0-15,0 0 0 16,0-3 0-16,0-5 0 16,0-1 0-16,0-1 0 15,0-1 0-15,0-3 0 16,0 1 0-16,0-4 0 16,0 0 0-16,3-4 0 15,0-4 0-15,2-2 0 16,-2-3 0-16,0-1 0 15,0-3 0-15,-3-4 0 16,0-1 0-16,2-3 0 0,-1 0 0 16,1 2 0-16,-2 2 0 15,0 2 0-15,0 4 0 16,0-1 0-16,0 2 0 16,0 1 0-16,0 2 0 15,1-2 0-15,1 2 0 16,1-1 0-16,3-2 0 15,1-2 0-15,1 2 0 16,-1 1 0-16,1 2 0 16,-1 6 0-16,-1 1 0 15,0 5 0-15,0 0 0 16,0-1 0-16,0 0 0 16,0-2 0-16,0-1 0 15,-2 2 0-15,1 0 0 0,2 2 0 16,-1 2 0-16,-1 3 0 15,-1 0 0-15,1 2 0 16,-1 2 0-16,1-1 0 16,0 0 0-16,0-1 0 15,-2 0 0-15,3 3 0 16,-1 4 0-16,-1 0 0 16,-1 4 0-16,0-1 0 15,-2 5 0-15,1 0 0 16,-2 3 0-16,0 2 0 15,0 0 0-15,0 0 0 16,0 0 0-16,0 0 0 16,0 0 0-16,0 0 0 0,0 0 0 15,0 2 0-15,-2 10 0 16,-8 2 0-16,-2 3 0 16,-1 0 0-16,-4 0 0 15,-2-2 0-15,-2 2 0 16,-3-1 0-16,0 2 0 15,-4 2 0-15,-5 1 0 16,-3 0 0-16,-1 1 0 16,-3-2 0-16,2 0 0 15,1-1 0-15,-3 1 0 0,-3-3 0 16,-4 3 0 0,-2 2 0-16,-3 1 0 15,1-1 0-15,-1 2 0 16,1 1 0-16,0 1 0 0,1 0 0 15,0 1 0 1,1-1 0-16,0 0 0 0,3 2 0 16,-5-2 0-16,0 1 0 15,-6-2 0-15,-4 1 0 16,-1-1 0-16,-1 0 0 16,2 1 0-16,4-1 0 15,5-1 0-15,6-1 0 16,3-1 0-16,1-2 0 15,0 2 0-15,-3 1 0 16,-1 1 0-16,-8 5 0 16,-1 1 0-16,0 2 0 0,8-2 0 15,3-1 0-15,-1-1 0 16,2 1 0-16,1-3 0 16,-1 1 0-16,-5-1 0 15,-4-2 0-15,-1 2 0 16,-9 0 0-16,-8-1 0 15,0 0 0-15,-4 0 0 16,0 1 0-16,-1 1 0 16,-5 0 0-16,-4 1 0 15,-4 0 0-15,-4-1 0 16,-2 1 0-16,-2-1 0 16,-5 2 0-16,1 4 0 15,-6 0 0-15,-6 2 0 0,0 2 0 16,2-1 0-16,-2 0 0 15,-3-3 0-15,3 1 0 16,0-2 0-16,-1-2 0 16,8 0 0-16,-6 0 0 15,-3 1 0-15,-1-2 0 16,2 3 0-16,8-3 0 16,4-1 0-16,1 1 0 15,0-2 0-15,6-1 0 16,0-2 0-16,0 3 0 15,3-1 0-15,-3 2 0 16,0-1 0-16,0 0 0 16,3-1 0-16,0 0 0 0,6-1 0 15,7-2 0 1,4 0 0-16,5-1 0 0,2-2 0 16,1 0 0-16,-1-1 0 15,4 2 0-15,4-1 0 16,2-2 0-16,2 2 0 15,1-3 0-15,3 1 0 16,1-1 0-16,1 1 0 16,-1 1 0-16,-2 2 0 15,-3 0 0-15,4 1 0 0,-4 2 0 16,3 2 0-16,-3 1 0 16,-3 1 0-16,2-1 0 15,1-2 0-15,6 0 0 16,2 0 0-16,0-3 0 15,-1 1 0 1,-1-1 0-16,2 0 0 0,0 0 0 16,5-1 0-16,2-1 0 15,7 0 0-15,6-3 0 16,3 0 0-16,2-1 0 16,-2 0 0-16,2-2 0 15,-1 0 0-15,1-1 0 16,1-3 0-16,4-3 0 15,4-1 0-15,3-2 0 16,2-1 0-16,1-1 0 0,1 3 0 16,0-3 0-16,0 1 0 15,1-2 0-15,2-1 0 16,2 2 0-16,1-2 0 16,0 0 0-16,0 0 0 15,0 0 0-15,0 0 0 16,0 0 0-16,0 0 0 15,0 0 0-15,0 0 0 16,0 0 0-16,0 0 0 16,0 0 0-16,0 0 0 15,0 0 0-15,0 1 0 16,0-1 0-16,0 0 0 16,0 0 0-16,0 0 0 15,0 0 0-15,0 0 0 0,0 0 0 16,0 0 0-16,0 0 0 15,0 0 0-15,0 0 0 16,0 0 0-16,0 0 0 16,0 0 0-16,0 0 0 15,0 0 0-15,15-7 0 16,24-1-198-16,22-7-1137 16,24-8 954-16</inkml:trace>
  <inkml:trace contextRef="#ctx0" brushRef="#br2" timeOffset="123854.55">10524 11662 76 0,'0'0'14'15,"0"0"15"-15,0 0 7 16,0 0 10-16,-81-16 11 16,69 14 15-16,2 1 20 15,4 0 61-15,1-1 33 0,5 2 83 16,0 0-60-16,0 0-121 15,0 0-78-15,2 0-10 16,25 11-25-16,29 13 25 16,32 6 62-16,29 6-10 15,32 3-26-15,18 3 1 16,9 5-27-16,9-1 6 16,-1 4 54-16,1-3 11 15,-3-1 31-15,0-6-40 16,1-3-56-16,-4-6 11 15,-3-4 12-15,-16-8-17 16,-21-3 34-16,-26-6 40 16,-30-2-15-16,-27-5-71 0,-27 1 0 15,-18-4 0 1,-11 0 0-16,0 0 0 0,0 0 0 16,0 0 0-16,0 0 0 15,0 0 0-15,0 0 0 16,0 0 0-16,-3 0 0 15,-9 0 0-15,-4 0 0 16,-2-5-295-16,3-5-669 16,3-4 455-16,6-9 243 15</inkml:trace>
  <inkml:trace contextRef="#ctx0" brushRef="#br2" timeOffset="124187.35">12947 11926 209 0,'0'0'96'0,"0"0"117"15,0 0 134-15,0 0 146 16,0 0-212-16,0 0-259 16,13-5 52-16,35 30-69 15,19 5 284-15,1 3-271 16,-6-4-18-16,-7 0 0 15,-12-2 0-15,-7-1 0 16,-8-2 0-16,-7-3 0 0,-9 0 0 16,-7 0 0-16,-5 2 0 15,0 5 0-15,-21 4 0 16,-18 7 0-16,-16 3 0 16,-14 4 0-16,-4-1 0 15,7-3 0-15,17-3 0 16,19-2 0-16,24-20-431 15,11-17-907-15</inkml:trace>
  <inkml:trace contextRef="#ctx0" brushRef="#br2" timeOffset="124733.37">14643 11811 108 0,'0'0'75'0,"0"0"32"16,0 0 86-16,0 0 112 16,0 0 156-16,0 0-116 0,-112-63-261 15,72 89-22 1,-9 12-50-16,-2 10 28 0,4 3-11 16,12-3-24-16,12-9-5 15,16-11-11-15,7-5 5 16,6-5 6-16,27 1 0 15,17-2 46-15,13 0 146 16,6-3-192-16,-4 1 0 16,-10 1 0-16,-14 1 0 15,-11 4 0-15,-13 0 0 0,-12 3 0 16,-5 5 0 0,-6-1 0-16,-22 2 0 0,-9-3 0 15,-5-3 0-15,-2-7 0 16,3-8 0-16,3-9 0 15,9 0 0-15,5-9 0 16,16-11 0-16,8-2-715 16,24 0-328-16,12-2 775 15</inkml:trace>
  <inkml:trace contextRef="#ctx0" brushRef="#br2" timeOffset="125171.96">14895 11976 78 0,'0'0'92'0,"0"0"43"15,0 0 209-15,-9-71 305 16,9 56 100-16,0 1-749 16,0 7 0-16,0 2 0 15,0 2 0-15,0 3 0 16,0 0 0-16,0 0 0 15,0 15 0-15,12 12 0 16,9 12 0-16,11 8 0 16,7-1 0-16,2-1 0 15,-2-5 0-15,-6-6 0 16,-8-8 0-16,-4-3 0 16,-8-6 0-16,-3-5 0 15,-5-8 0-15,0-3 0 0,2-1 0 16,6-20 0-16,5-17 0 15,5-15 0-15,-1-5 0 16,-5-4 0-16,-4 7 0 16,-7 10 0-16,-6 14 0 15,0 9 0-15,0 11 0 16,0 6 0-16,0 4 0 16,0 0 0-16,-2 17 0 15,2 16-134-15,0 5-1392 16,12 0 1219-16</inkml:trace>
  <inkml:trace contextRef="#ctx0" brushRef="#br2" timeOffset="126056.74">15708 11776 172 0,'0'0'145'16,"0"0"370"-16,0 0 497 16,0 0-809-16,0 0-203 15,0 0 0-15,0-48 0 0,0 50 0 16,0 19 0 0,0 13 0-16,-1 17 0 0,1 9 0 15,0 4 0-15,0 1 0 16,0-4 0-16,0-6 0 15,0-7 0 1,0-9 0-16,0-10 0 0,0-13 0 16,0-10 0-16,0-5 0 15,0-1 0-15,0-1 0 16,3-21 0-16,3-14 0 16,2-10 0-16,-3-7 0 15,-4-2 0-15,3 0 0 16,-4 3 0-16,1 6 0 15,1 6 0-15,-1 5 0 16,1 7 0-16,1 5 0 0,0 3 0 16,0 9 0-16,-2 4 0 15,1 4 0-15,-2 3 0 16,0 0 0-16,2 0 0 16,4 18 0-16,5 9 0 15,5 11 0-15,2 3 0 16,1 4 0-16,1 1 0 15,1 1 0-15,0-4 0 16,-3-2 0-16,1-4 0 16,0-6 0-16,-2-6 0 15,-1-5 0-15,-4-8 0 16,-4-6 0-16,-1-6 0 16,-6 0 0-16,4 0 0 15,4-17 0-15,7-12 0 0,5-12 0 16,5-11 0-16,4-9 0 15,2-4 0-15,-2 4 0 16,-4 9 0-16,-4 11 0 16,-7 7 0-16,-2 7 0 15,-4 4 0-15,0 6 0 16,-4 7 0-16,-2 8 0 16,-3 2 0-16,1 0 0 15,8 19 0-15,5 16 0 16,2 20 0-16,0 11 0 15,-2 8 0-15,-7-1 0 16,-2-5 0-16,1-9 0 16,-2-13 0-16,3-12 0 0,0-12 0 15,-4-11 0 1,-2-8 0-16,-1-3 0 0,0 0 0 16,0 0 0-16,0 0 0 15,0-4 0-15,-16-15 0 16,-2-18 0-16,3-16-1700 15</inkml:trace>
  <inkml:trace contextRef="#ctx0" brushRef="#br2" timeOffset="127334.75">16812 11322 100 0,'0'0'70'0,"0"0"13"16,-17-72 11-16,-3 47 17 15,-5 1 47-15,-2 3 46 16,-5 1 10-16,-4 3-4 16,-5 2 41-16,-7 1-11 15,-9-2-45-15,-8 1-78 16,-6-1-117-16,-7-1 0 15,-6 2 0-15,-4 1 0 16,-2 1 0-16,2 3 0 0,2 3 0 16,-1 4 0-16,-5 2 0 15,-4 1 0-15,-7 0 0 16,-5 9 0-16,3 7 0 16,2 3 0-16,8 4 0 15,11-1 0-15,5 3 0 16,4-3 0-16,4-1 0 15,1 2 0-15,-1 0 0 16,2 1 0-16,-2 3 0 16,3 1 0-16,5 0 0 15,9 1 0-15,11 1 0 16,7 3 0-16,3 3 0 16,-2 6 0-16,-3 2 0 15,-2 6 0-15,-6-1 0 16,3-2 0-16,7-5 0 0,4-4 0 15,12-2 0-15,4-2 0 16,3 0 0-16,3 5 0 16,-5 4 0-16,-2 6 0 15,-2 3 0-15,-3-1 0 16,5-1 0-16,5-4 0 16,5-6 0-16,7-3 0 15,0-2 0-15,15 1 0 16,3 0 0-16,6 3 0 15,2 3 0-15,3 0 0 16,-1 1 0-16,6-3 0 16,5 2 0-16,15-1 0 15,16-1 0-15,23-2 0 0,17-1 0 16,6-2 0-16,-4 0 0 16,-9 0 0-16,-12-6 0 15,-9-1 0-15,-4-5 0 16,-5-6 0-16,3-7 0 15,3-9 0-15,11-1 0 16,8 0 0-16,6-7 0 16,1-1 0-16,-4-2 0 15,-8-2 0-15,-7-3 0 16,-7-5 0-16,-4-3 0 0,2-4 0 16,1-5 0-16,1-2 0 15,-3 2 0-15,-7-2 0 16,-12 5 0-16,-11 2 0 15,-10 1 0-15,-3-1 0 16,-2 1 0-16,2-4 0 16,3-4 0-16,0-3 0 15,5-4 0-15,-1 0 0 16,-1-2 0-16,0 3 0 16,-6 5 0-16,-8 2 0 15,-1 4 0-15,-6-1 0 16,-3 0 0-16,3-3 0 15,-3-1 0-15,4-1 0 16,-3-1 0-16,-2 3 0 0,-2 0 0 16,-3 2 0-16,-6 2 0 15,-3-3 0-15,0 0 0 16,0-3 0-16,0-2 0 16,-6-2 0-16,-5-3 0 15,2 3 0-15,-1 1 0 16,0 4 0-16,-2 5 0 15,-3 1 0-15,-2 3 0 16,-1 3 0-16,2 1 0 16,0-2 0-16,-1 1 0 15,-1-1 0-15,2-1 0 16,-4 1 0-16,3 0 0 16,2 3 0-16,-2 3 0 15,4 2 0-15,-5 4 0 0,-3 2 0 16,-1 2 0-16,-1 6 0 15,7 1 0-15,5 0-1268 16,7 0 669-16</inkml:trace>
  <inkml:trace contextRef="#ctx0" brushRef="#br2" timeOffset="142450.09">10307 11272 62 0,'0'0'20'0,"0"0"15"16,0 0 0-16,0 0-13 15,-95 17 12-15,82-14 15 16,2-1 3-16,5 1-1 16,-1-1 0-16,2 3 3 15,1-2-1-15,2-1-2 16,2-2-10-16,0 0-13 15,0 0 18-15,0 0-3 0,0 0 6 16,0 0-22-16,6-5-27 16,23-13 9-16,21-10 8 15,26-13 19-15,23-9-22 16,19-6 6-16,14-8 7 16,15-7-27-16,15-9-17 15,13-4 17-15,22-8 0 16,9-3 7-16,12-2 26 15,11-1-10-15,11 3-23 16,5 2-30-16,12 6 30 16,4-3 15-16,10 4-12 15,2 2-3-15,-12 4-22 16,-9 7 22-16,-20 9 22 0,-7 5-10 16,-12 8-12-16,-13 7-15 15,-13 4 3-15,-16 5 12 16,-19 5 4-16,-26 9-4 15,-31 5 0-15,-29 8-15 16,-27 3-13-16,-14 3 28 16,-4-1 0-16,0-1 3 15,6-3-3-15,4-7 0 16,2-1-27-16,-3 1 14 16,-5 1 13-16,-9 6 0 0,-6 4 3 15,-7-1-3-15,-3 3 3 16,0 1 21-16,0 0-14 15,0 0 15-15,0-3-2 16,0-2-4-16,-16-4-19 16,-3-1-27-16,-3 0 27 15,-3 2-4-15,0-1-11 16,-1 3-26-16,-4 2 7 16,-3 0 24-16,0 0 10 15,0-3 17-15,3-1 3 16,4-2 43-16,3-1 68 15,4 1 177-15,6 3-8 16,3 1-83-16,6 3-71 16,3 3-146-16,1 0 0 15,0 0 0-15,16 10 0 0,15 9 0 16,11 3 0-16,9-3 0 16,2-4 0-16,-1-3 0 15,-2-3 0-15,-8 0 0 16,-7-4 0-16,-12 2 0 15,-8-1 0-15,-9-2 0 16,-3 3 0-16,-3 0 0 16,0 7 0-16,0 6 0 15,0 8 0-15,-18 7 0 16,-5 7 0-16,-3-1 0 16,-1-4 0-16,5-4 0 15,6-8 0-15,9-9 0 16,3-2 0-16,4-7-464 15,5-7-608-15,18 0 763 0,14-17 111 16</inkml:trace>
  <inkml:trace contextRef="#ctx0" brushRef="#br2" timeOffset="142793.18">16557 8860 233 0,'0'0'144'16,"-16"-72"470"-16,5 47 354 16,3 9-880-16,3 8-88 15,3 8 0-15,1 0 0 0,1 0 0 16,0 11 0-16,0 16 0 16,10 14 0-16,7 11 0 15,3 11 0-15,0 14 0 16,-1 7 0-16,-1 10 0 15,-3-1 0-15,1-11 0 16,-2-15 0-16,-2-19 0 16,-2-20 0-16,-4-12 0 15,-3-13 0-15,-1-3 0 16,-1 0 0-16,2-19 0 16,1-12 0-16,6-15 0 15,-1-16-1317-15,0-9 716 0</inkml:trace>
  <inkml:trace contextRef="#ctx0" brushRef="#br2" timeOffset="143075.41">16779 8701 246 0,'0'0'41'0,"0"0"103"16,0-81 509-16,0 75 95 15,0 6-533-15,0 0-215 16,0 18 0-16,17 11 0 15,10 12 0-15,3 8 0 16,1 11 0-16,-4 9 0 16,-2 11 0-16,-4 5 0 15,-3 5 0-15,-3 0 0 0,-5-9 0 16,-1-18 0-16,-2-22 0 16,-4-22 0-16,-1-15 0 15,-2-4 0-15,0-5 0 16,0-11 0-16,-9-3-837 15,-15 2-43-15,-13 2 649 16</inkml:trace>
  <inkml:trace contextRef="#ctx0" brushRef="#br2" timeOffset="143649.2">16649 9290 123 0,'0'0'59'0,"0"0"66"15,0 0 41-15,0 0-66 0,0 0-97 16,111-70 9-1,-42 60 12-15,1 3-12 0,-8 1-5 16,-7-1 13-16,-10-2-13 16,-3-6 4-16,-5 0-9 15,-7 1 42-15,-10-2-14 16,-7 2 134-16,-9-3 171 16,0 2 77-16,-4-2-21 15,0-1-391-15,0 4 0 16,0 5 0-16,0 2 0 15,0 4 0-15,0 3 0 16,1 0 0-16,7 1 0 16,9 17 0-16,9 6 0 15,2 3 0-15,2-4 0 16,-6-5 0-16,-5-8 0 0,-7-6 0 16,-4-4 0-16,0 0 0 15,2-7 0-15,2-12 0 16,1-7 0-16,-3-1 0 15,-2-1 0-15,-1 2 0 16,-1 1 0-16,-4 8 0 16,-1 6 0-16,1 7 0 15,-2 1 0-15,0 3 0 16,0 0 0-16,4 5 0 16,5 23 0-16,5 13 0 0,-1 14 0 15,-1 6 0-15,-6 10 0 16,-6 4 0-16,0 0 0 15,-5-6 0-15,-12-13 0 16,-2-16 0-16,5-17 0 16,5-12 0-16,0-10 0 15,-2-1 0-15,4 0 0 16,2-11 0-16,5-9 0 16,2-9-1348-16,19-10 815 15</inkml:trace>
  <inkml:trace contextRef="#ctx0" brushRef="#br2" timeOffset="144211.56">17720 9018 336 0,'0'0'131'0,"0"0"400"16,0-79 518-16,0 65-1049 16,0 7 0-16,0 6 0 15,0 1 0-15,0 1 0 16,0 21 0-16,0 12 0 15,7 14 0-15,3 5 0 16,2 3 0-16,3 3 0 16,0 5 0-16,3 1 0 15,-1-1 0-15,0-3 0 16,-3-9 0-16,1-10 0 16,-5-15 0-16,-4-12 0 15,0-12 0-15,-5-3 0 0,1 0 0 16,1-15 0-1,1-11 0-15,1-10 0 0,-5-3 0 16,0-2-1185-16,-14 0 645 16,-8 0 381-16,-3-3 71 15,1-2 27-15,6-1 61 16,3-3 12-16,3-2 31 16,6 0-9-16,3 9 1 15,3 9 5-15,0 10 28 16,0 10 38-16,4 3 100 15,12 3 6-15,4 3-25 16,7 2-43-16,6 2-21 16,3 1 11-16,-2 0-2 15,-1 15-28-15,-6 9 31 16,-9 9-66-16,-15 6 17 0,-3 8 77 16,-29 3-163-16,-17 1 0 15,-3-7 0-15,1-10 0 16,14-13 0-16,12-11 0 15,11-10-779-15,11-7 193 16,6-26 191-16,24-12 177 16</inkml:trace>
  <inkml:trace contextRef="#ctx0" brushRef="#br2" timeOffset="144859.81">18170 8967 168 0,'0'0'5'0,"0"0"42"16,0 0 37-16,0 0-58 15,0 0 97-15,0 0 33 16,72 20-30-16,-58-20 25 16,2-1 56-1,-3-13 63-15,-1-8 90 0,1-4-147 16,-2-5-102-16,-2-6-111 16,-5 2 0-16,-2 2 0 15,-2 6 0-15,0 11 0 16,-2 7 0-16,-13 3 0 15,-3 6 0-15,-7 0 0 16,-1 8 0-16,-4 18 0 16,2 12 0-16,4 10 0 15,8 5 0-15,9-2 0 0,7-1 0 16,1-8 0-16,20-6 0 16,4-8 0-16,5-10 0 15,4-7 0-15,1-8-99 16,4-3-359-16,-2-8-130 15,0-13 196-15,-6-6 184 16,-5-6 96-16,-7-1 18 16,-10 2-2-16,-6 1 96 15,-3 2 1-15,0 3 72 16,0-4-3-16,0 2 16 16,0 3 49-16,0 5 164 15,7 7 238-15,3 7-3 0,5 6-275 16,5 0-236-1,9 18 7-15,1 11-30 0,-1 9 0 16,-6 8 0-16,-11 0 0 16,-6-5 0-16,-3-12 0 15,-3-13 0-15,1-15 0 16,2-1 0-16,-2-8 0 16,-1-19 0-16,0-9 0 15,0-11 0-15,0 5 0 16,2 2 0-16,3 11 0 15,-1 4 0-15,2 6 0 16,3 5 0-16,9 3 0 16,6 1-568-16,-3 0-586 0,0-2 868 15</inkml:trace>
  <inkml:trace contextRef="#ctx0" brushRef="#br2" timeOffset="145504.65">18967 8672 24 0,'0'0'146'0,"0"0"6"15,0 0 317-15,0-76 526 16,0 68-734-16,0 3-261 16,-2 5 0-16,2 0 0 15,0 0 0-15,0 19 0 16,6 16 0-16,13 21 0 16,3 20 0-16,0 8 0 15,-3 6 0-15,-5-2 0 16,-1-8 0-16,-3-14 0 15,-2-15 0-15,-3-15 0 16,-4-15 0-16,-1-12 0 16,0-6 0-16,0-3 0 15,0 0 0-15,0 0 0 0,0-23 0 16,-11-16 0-16,-5-14-203 16,0-10-838-16,-4-1 587 15,-1 1 306-15,-3 3 82 16,4 5 44-16,4 3 22 15,8 2 16-15,6 2 33 16,2 2 13-16,0 7 25 16,18 7 39-16,3 11 18 15,5 13 41-15,3 8 80 16,3 6-111-16,3 23 40 16,-2 9-17-16,-5 7 72 15,-8-1-23-15,-5-2-226 0,-9-6 0 16,-6-8 0-1,0-3 0-15,-19-2 0 0,-14-5 0 16,-11-7 0-16,-5-8 0 16,6-3 0-16,10-14-123 15,15-20-956-15,18-15 491 16,0-20 336-16</inkml:trace>
  <inkml:trace contextRef="#ctx0" brushRef="#br2" timeOffset="146105.07">19291 8051 119 0,'0'0'125'0,"-26"-81"25"16,13 50 413-16,2 11 428 15,5 10-892-15,3 8-99 16,2 2 0-16,1 12 0 0,0 21 0 16,13 14 0-1,14 14 0-15,3 8 0 0,3 6 0 16,-4 0 0-16,-2-2 0 15,-3-5 0-15,-1-7 0 16,0-9 0-16,3-11 0 16,3-12 0-16,6-8 0 15,2-13-720-15,1-8 13 16,-1-5 424-16,1-25 203 16,-2-9 42-16,-3-8 6 0,-4 1 27 15,-7 1 5 1,-10 4 45-16,-4 4 58 0,-8-1 166 15,0 4 521-15,-5 2-132 16,-9 3-658-16,-3 6 0 16,-1 11 0-16,6 5 0 15,3 7 0-15,-6 16 0 16,1 21 0-16,-3 13 0 16,3 5 0-16,6-4 0 15,4-10 0-15,4-10 0 16,0-15 0-16,0-9 0 15,0-7 0-15,0 0 0 16,0 0 0-16,6-2 0 16,0-8 0-16,2-2 0 15,-2-4 0-15,2-1 0 0,-2 0 0 16,2 3 0-16,-2 5 0 16,-3 6 0-16,2 3 0 15,5 0 0-15,3 6 0 16,11 13 0-16,3 2 0 15,4 1 0-15,2-2 0 16,3-8-1102-16,1-11 514 16,-4-1 402-16,-12-11 57 15</inkml:trace>
  <inkml:trace contextRef="#ctx0" brushRef="#br2" timeOffset="146623.19">20015 8304 35 0,'0'0'66'0,"-20"-112"13"15,14 62 38-15,4 10 147 0,2 10 362 16,0 11 234-16,0 9-860 15,0 6 0-15,0 4 0 16,14 4 0-16,11 17 0 16,6 10 0-16,2 12 0 15,-3 3 0-15,-8-1 0 16,-6-7 0-16,-5-12 0 16,-6-13 0-16,-2-11 0 15,0-2 0-15,-2 0 0 16,2-19 0-16,1-11 0 15,-1-7 0-15,0 1 0 16,0 6 0-16,0 7 0 16,0 11 0-16,2 6 0 15,7 6 0-15,7 0 0 16,10 2 0-16,8 12 0 16,1 2 0-16,-3-2 0 0,-5-1 0 15,-2-4 0-15,2-9 0 16,-4 0 0-16,2-9 0 15,0-14 0-15,-4-6 0 16,-5-7 0-16,-4-3 0 16,-7-4 0-16,-7-2 0 15,-1 6 0-15,0 7 0 16,-6 14 0-16,-4 9 0 16,-3 9 0-16,-4 4 0 0,-2 27 0 15,2 12 0-15,11 10 0 16,6 2 0-16,23-2 0 15,17-10 0-15,12-10 0 16,14-12 0-16,11-12 0 16,7-8 0-16,-5-1 0 15,-18 0-1291-15,-28 0 672 16</inkml:trace>
  <inkml:trace contextRef="#ctx0" brushRef="#br2" timeOffset="148059.71">3746 12593 84 0,'0'0'14'16,"0"0"-1"-16,0 0 22 0,0 0 1 15,0 0 2 1,0 0-20-16,9-19-15 16,-24 53 0-16,-6 15 36 15,-12 17 16-15,-7 9 1 0,-6 5 8 16,-8 4 8-16,-6 5-3 15,-10 6 14-15,-6 2-9 16,-6-1 5-16,-3-5 2 16,3-3-29-16,6-16 18 15,7-12-3-15,20-17-53 16,16-16 36-16,11-12-46 16,14-7 5-16,4-8-9 0,4 0-32 15,0-10-222 1,12-22-264-16,34-16 310 0,20-15 96 15</inkml:trace>
  <inkml:trace contextRef="#ctx0" brushRef="#br2" timeOffset="148428.15">4454 12544 124 0,'0'0'48'16,"0"0"-2"-16,0 0 56 15,0 0-14-15,0 0-36 0,0 0-33 16,-62 71 75-16,10-1 48 16,-14 17 12-16,0 10 20 15,-5 14-57-15,2 9-14 16,2 7-18-16,-3 0-33 15,-3-1-5-15,3-11 7 16,1-13-16-16,3-9 11 16,8-17-4-16,9-15 6 15,13-18-12-15,14-21 1 16,11-13 0-16,11-9-40 16,0 0-114-16,0 0-263 15,17-23-190-15,26-19 158 16,23-19 236-16,17-12 54 15</inkml:trace>
  <inkml:trace contextRef="#ctx0" brushRef="#br2" timeOffset="148775.34">5241 12691 98 0,'0'0'41'16,"0"0"-37"-16,0 0 11 0,0 0 26 15,0 0 34-15,-54 118 25 16,18-55 48-16,-10 13 12 16,-9 17 10-16,-5 12-9 15,-7 6-24-15,-3 5-38 16,-6-4 5-1,-2-10-41-15,7-10 33 0,8-16 53 16,15-15-64-16,14-12-39 16,10-16-35-16,11-13-11 15,8-13-23-15,5-7-278 16,0-27-202-16,27-21 18 16,19-23 159-16,17-18 188 0</inkml:trace>
  <inkml:trace contextRef="#ctx0" brushRef="#br2" timeOffset="149173.34">6806 12098 4 0,'0'0'169'16,"0"0"-160"-16,0 0 74 16,0 0 58-16,0 0 52 15,0 0 90-15,-19-31-42 0,2 44-101 16,-10 17-76-16,-12 14 9 16,-11 16 22-16,-7 16 4 15,-7 13 2-15,-6 14-10 16,-6 12 7-16,-2 6-17 15,4 0-17-15,3-5-46 16,7-14-18-16,9-19 0 16,12-18 0-16,8-19 0 15,10-17 0-15,14-15 0 16,6-8 0-16,5-6 0 16,0-2-335-16,19-25-309 15,23-21-19-15,19-20 425 0,15-16 113 16</inkml:trace>
  <inkml:trace contextRef="#ctx0" brushRef="#br2" timeOffset="149491.5">7577 11808 104 0,'0'0'24'0,"0"0"35"16,0 0 5-16,0 0 6 16,0 0 27-16,0 0-47 0,22 3-45 15,-22 50 199 1,-10 26 117-16,-29 24 97 0,-19 22-42 16,-18 11-157-16,-9 8-183 15,-3 5-36 1,6-8 0-16,10-18 0 0,21-33 0 15,23-40 0-15,18-28 0 16,10-22-425-16,40-22-301 16,30-31 327-16,35-31 215 15,19-25 45-15,4-20 2 16</inkml:trace>
  <inkml:trace contextRef="#ctx0" brushRef="#br2" timeOffset="149786.72">8975 11176 98 0,'0'0'51'0,"0"0"-11"15,21-71 79-15,-21 67 112 16,0 4 75-16,0 0-1 16,0 24-177-16,-9 15-113 15,-4 19 427-15,-5 16-130 16,-8 13-312-16,-8 21 0 15,-5 11 0-15,-10 17 0 16,-6 8 0-16,0-2 0 16,4-5 0-16,6-20 0 15,14-31 0-15,16-33 0 0,12-35 0 16,3-20 0-16,31-39-335 16,26-26-326-16,19-23 171 15,12-26 151-15</inkml:trace>
  <inkml:trace contextRef="#ctx0" brushRef="#br2" timeOffset="150061.87">10233 10699 148 0,'0'0'1'16,"0"0"4"-16,0 0 107 15,0 0 82-15,0 0-152 0,-30 83 109 16,-34 21 310-1,-21 24 114-15,-5 2-217 0,5-6-358 16,12-13 0-16,22-11 0 16,15-8 0-16,13-6 0 15,8-6 0-15,6-7 0 16,4-9 0-16,5-15 0 16,0-15 0-16,8-22 0 15,28-15 0-15,20-41-887 16,22-28 315-16,14-36 276 15,1-26 120-15</inkml:trace>
  <inkml:trace contextRef="#ctx0" brushRef="#br2" timeOffset="150264.07">10801 10546 220 0,'0'0'179'0,"0"0"-91"0,0 0 137 16,-10 82-41-16,-18 8 481 15,-22 38-179-15,-27 28-486 16,-13 23 0-16,-7 11 0 16,6-8 0-16,15-24 0 15,18-33 0-15,17-36 0 16,19-32-699-16,15-27-120 16,-2-16 458-16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9:55.46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7323 2506 69 0,'0'0'49'0,"0"0"13"16,0 0 12-16,0 0 28 15,0 0 89-15,-31-80 62 16,30 73 52-16,-1 2-73 15,2 4-14-15,0 1-89 0,0 0-90 16,-3 0-39-16,3 1-11 16,0 16-73-16,0 8 84 15,0 11 50-15,0 4 18 16,6 6-16-16,5 6 11 16,3 5-11-16,-3 2 40 15,3 4-50-15,-3 2-42 16,-3-1 0-16,-5-4 0 15,-2-9 0-15,-1-10 0 16,0-8 0-16,0-10 0 16,0-7 0-16,0-9 0 15,0-6 0-15,2-1 0 16,-2 0 0-16,1 0 0 16,1-7 0-16,-2-11 0 15,3-8 0-15,1-7 0 0,7 0-647 16,4 3-373-16,-2 2 745 15</inkml:trace>
  <inkml:trace contextRef="#ctx0" brushRef="#br0" timeOffset="449.91">7686 2417 36 0,'0'0'52'16,"0"0"-6"-16,0 0 18 0,0 0 0 16,0 0-10-16,0 0 15 15,12-11-26-15,-17 29-21 16,-11 9 76-16,-5 8 3 16,-10 9-23-16,-12 3-29 15,-5 1-2-15,-4-3 36 16,1-5-51-16,8-4 21 15,8-7-14-15,10-6-14 16,13-11-21-16,8-4-4 16,4-3 0-16,7 2-21 15,26 6 21-15,15 4 13 0,16 0 50 16,7 4 28 0,1 0 2-16,3 2 30 0,-10-1 11 15,-9-2-11-15,-13 0-78 16,-12-1-16-16,-11-5-1 15,-7-2 36-15,-7-5-7 16,-5-1-28-16,-1-4 12 16,0-2-41-16,0 3-6 15,-1-3-104-15,-8 0-319 16,0 0-328-16,6-3 284 16</inkml:trace>
  <inkml:trace contextRef="#ctx0" brushRef="#br0" timeOffset="1747.02">8628 2317 47 0,'0'0'53'16,"0"0"1"-16,0 0 15 15,0 0 1-15,0 0 20 16,0 0 18-16,1-7-17 16,-1 10-55-16,0 19-32 15,-12 18-4-15,-9 22 60 16,-6 18 25-16,1 6 40 16,6 4-45-16,10-10-30 15,10-8-4-15,13-8 14 16,26-7-60-16,16-10 45 15,9-10 6-15,2-6-22 16,-8-5 66-16,-9-8-33 16,-18-4 13-16,-11-5 1 0,-7-4-32 15,-8-3 7-15,-4-2-29 16,-1 0 23-16,0 0 1 16,0-2-46-16,0-13-12 15,0-9-617-15,0-3 87 16,-13-5 198-16,-5-5 146 15</inkml:trace>
  <inkml:trace contextRef="#ctx0" brushRef="#br0" timeOffset="2362.71">8951 2554 166 0,'0'0'45'0,"0"0"67"16,0 0 120-16,0 0-29 16,0 0 52-16,0 0-90 15,50-61-165-15,-22 66 9 16,6 17-9-16,2 10 47 15,-6 8-23-15,-5 6 61 0,-7 3-28 16,-9 1-10-16,-9 2-9 16,0-2-28-16,-6-5 1 15,-9-8 38-15,2-12-32 16,4-9-6-16,0-11 17 16,9-5 0-16,-3 0 51 15,3-12 93-15,0-18-15 16,0-11-157-16,3-8 0 15,19-4 0-15,5 1 0 16,4 2-36-16,4-2-4 16,-2 6 22-16,-1 1-16 15,-2 6 34-15,-6 7-18 16,-5 9 24-16,-10 8-6 16,-3 8 6-16,-4 3 46 0,-2 4 30 15,0 0-82-15,0 0 0 16,0 0 0-16,-9 10 0 15,-9 12 0-15,-2 12 0 16,0 9 0-16,6 3 0 16,7-2-18-16,7 0 36 15,0-5-18-15,15-1 0 16,10-2 0-16,1-4 0 16,5-1-36-16,12-5-518 0,5-10-223 15,9-9 371 1,-1-7 188-16</inkml:trace>
  <inkml:trace contextRef="#ctx0" brushRef="#br0" timeOffset="2729.81">9940 2816 286 0,'0'0'28'15,"0"0"125"-15,0 0 242 16,0 0-160-16,0 0-154 15,0 0-81-15,0-31-41 16,0 31-12-16,0 0 53 16,0 0 35-16,0 0 42 15,0 0 169-15,0 0 196 0,2-3-279 16,-1 2-163 0,1 0 0-16,-1 1 0 0,2 0 0 15,-3 0 0-15,2 0 0 16,2 0 0-16,1 0 0 15,2 8 0-15,1 4 0 16,-4 4 0-16,-1 3 0 16,-3 1 0-16,0 0 0 15,-6 0 0-15,-13-1 0 16,-1-7 0-16,-2-5 0 16,4-5-358-16,3-2-371 15,6 0 157-15,2-17 325 16</inkml:trace>
  <inkml:trace contextRef="#ctx0" brushRef="#br0" timeOffset="3329.21">10364 2407 190 0,'0'0'78'0,"0"0"215"16,0 0 342-16,0 0 13 15,0 0-445-15,0 0-203 16,0-54 0-16,0 54 0 0,0 0 0 16,0 0 0-16,0 10 0 15,0 11 0-15,0 11 0 16,3 7 0-16,6 1 0 15,5-3 0-15,3-3 0 16,0-11 0-16,1-7 0 16,-1-8 0-16,2-5 0 15,1-3 0-15,4-2 0 16,0-16 0-16,0-7 0 16,-3-5 0-16,-3-4 0 15,0-2 0-15,-4 2 0 16,-5 6 0-16,-4 5 0 15,-2 6 0-15,-1 7 0 16,-1 4 0-16,1 5 0 0,-2 1 0 16,0 0 0-1,1 0 0-15,2 15 0 0,4 11 0 16,2 11 0-16,-1 8 0 16,-4 5 0-16,-4 2 0 15,0 2 0-15,0-3 0 16,-12-1 0-16,-7-8 0 15,-1-8 0-15,0-9 0 16,-1-8 0-16,6-8 0 16,-3-6 0-16,0-3 0 15,-1 0 0-15,1 0-605 16,9-17-217-16,6-10 435 16,3-14 154-16</inkml:trace>
  <inkml:trace contextRef="#ctx0" brushRef="#br0" timeOffset="3615.45">10970 2163 93 0,'0'0'84'0,"0"0"15"15,0 0 139-15,0 0-119 16,0 0-103-16,110 25 55 15,-62 17 132-15,1 9 43 0,-7 13 11 16,-9 11 74-16,-5 5-41 16,-13 7-290-16,-12-1 0 15,-3-2 0-15,-12-5 0 16,-12-6 0-16,-6-11 0 16,2-15 0-16,10-17 0 15,12-16-803-15,6-14-58 16,8-25 532-16</inkml:trace>
  <inkml:trace contextRef="#ctx0" brushRef="#br0" timeOffset="4082.2">12295 2549 93 0,'0'0'67'0,"0"0"26"15,0 0 42-15,0 0 108 16,0 0 18-16,0 0-48 16,36-29-213-16,10 14-50 15,10 3 38-15,-2 11-304 16,-9 1-24-16,-18 20 129 0,-26 11 56 16</inkml:trace>
  <inkml:trace contextRef="#ctx0" brushRef="#br0" timeOffset="4242.95">12341 2820 269 0,'0'0'68'0,"0"0"32"0,112-57 112 16,-63 42-52-16,-4 3-12 16,-5 6-133-16,-9 6-15 15,-4 0-360-15,-4 0 24 16,-4 0 122-16</inkml:trace>
  <inkml:trace contextRef="#ctx0" brushRef="#br0" timeOffset="7047.62">14349 2446 43 0,'0'0'46'0,"0"0"1"16,0 0 3-16,0 0-8 15,0 0-6-15,0 0-4 16,0 0-5-16,0-18-15 16,6 16-7-16,12-1 5 15,6 1-5-15,3 2 2 16,1 0-2-16,-1 0 7 16,0 16-9-16,-2 5 0 15,-1 7 3-15,-6 11-2 16,-3 4-1-16,-9 5 12 15,-5 0 2-15,-1-6 7 0,-1-4 16 16,-14-4-13 0,3-10 21-16,1-10-10 15,3-7-7-15,5-7 23 0,3 0 60 16,0 0 40-16,0-3 105 16,0-17 50-16,0-9-243 15,0-14-66-15,17-11-55 16,13-8 33-16,8-2 6 15,5 8 5-15,0 9 0 16,-6 12 11-16,-7 7 22 16,-8 8 16-16,-6 3-27 0,-5 5 33 15,-5 7 74-15,-3 3 19 16,-3 2-15-16,0 0-117 16,0 0-5-16,0 18-127 15,-14 13 47-15,-6 8 80 16,-1 7 52-16,5 1-35 15,5-3-11-15,8-4-1 16,3-6-5-16,3-6 6 16,15-3-6-16,4-3 6 15,1-2-6-15,2-3 0 16,-1-3 0-16,-3-2 6 16,-4-5 28-16,-4-4-11 15,-7-2 6-15,-3-1 35 16,-3 0-34-16,0 0-30 15,0 0 0-15,0 0 0 16,0 0 0-16,0 0 0 0,0-4-453 16,0-9-590-16,0-2 655 15</inkml:trace>
  <inkml:trace contextRef="#ctx0" brushRef="#br0" timeOffset="7546.36">15363 2601 99 0,'0'0'48'0,"0"0"31"16,0 0-15-16,0 0 25 15,0 0-12-15,0 0-41 16,0-24-36-16,0 34-17 16,0 2 17-16,0-1 5 15,0 0 12-15,-1-2 10 16,-1-5-4-16,2-3 52 16,0-1 25-16,0 0 138 15,-1 0 186-15,-1 0-28 16,2-10-129-16,0-3-267 0,0 0 0 15,0 2 0-15,2 4 0 16,9 3 0-16,3 2-13 16,3 2 26-1,-2 0-13-15,-5 3 0 0,-4 6 0 16,-4 0-13-16,-2 1-21 16,0-3 10-16,0 1 24 15,-5-2 58-15,-4 0-45 16,-4-4-13-16,2-2 0 15,4 0 0-15,0 0 0 16,5 0 0-16,2-4-453 16,0-4-521-16,19-3 524 0</inkml:trace>
  <inkml:trace contextRef="#ctx0" brushRef="#br0" timeOffset="8070.33">15750 2337 74 0,'0'0'86'0,"0"0"39"15,0 0 112-15,0 0 254 16,0-77 208-16,0 77-364 16,0 0-335-16,0 0 0 15,0 7 0-15,0 16 0 16,0 8 0-16,7 7 0 15,5 1 0-15,8 0 0 16,1-5 0-16,6-9 0 0,-1-7 0 16,3-9 0-16,-2-7 0 15,-1-2 0-15,1-9 0 16,-3-12 0-16,-1-3 0 16,-4-2 0-16,-6 1 0 15,-1-1 0-15,-6 5 0 16,-1 1 0-16,-2 6 0 15,-2 6 0-15,1 4 0 16,-2 3 0-16,0 1 0 16,0 0 0-16,3 4 0 15,3 19 0-15,-1 16 0 16,1 14 0-16,-4 12 0 16,-2 0 0-16,0 0 0 0,0-7 0 15,-13-12 0-15,-1-7 0 16,1-10 0-16,-5-8 0 15,-1-5 0-15,-1-6 0 16,-5-3 0-16,-2-4 0 16,3-2 0-16,4-1 0 15,7 0-180-15,10-14-815 16,3-12 406-16</inkml:trace>
  <inkml:trace contextRef="#ctx0" brushRef="#br0" timeOffset="8542">17155 2315 87 0,'0'0'132'0,"0"0"79"16,0-84 357-16,-6 67 283 15,2 5-653-15,1 8-198 16,-1 4 0-16,2 0 0 16,1 0 0-16,-1 11 0 15,2 19 0-15,0 11 0 16,0 12 0-16,2 7 0 16,8 3 0-16,0 0 0 15,1-10 0-15,-1-6 0 16,-1-13 0-16,-1-12 0 15,-2-6 0-15,-1-8 0 0,-3-4 0 16,-2-4-453 0,0 0-559-16,-21-16 647 0</inkml:trace>
  <inkml:trace contextRef="#ctx0" brushRef="#br0" timeOffset="8706.12">16826 2505 148 0,'0'0'90'16,"0"0"-19"-16,122-50-15 0,-44 36-46 16,14 3-9-1,14 1-2-15,7 3-53 16,-5-2-68-16,-17-1-2 16</inkml:trace>
  <inkml:trace contextRef="#ctx0" brushRef="#br0" timeOffset="8980.94">17986 2208 219 0,'0'0'179'0,"0"0"349"15,0-85 593-15,0 67-1121 16,-3 8 0-16,2 6 0 16,-1 4 0-16,2 0 0 15,0 0 0-15,0 22 0 16,0 14 0-16,0 16 0 0,0 6 0 15,0 6 0-15,5 0 0 16,-1-2 0-16,1-2 0 16,0-11 0-1,0-8 0-15,0-13 0 0,-2-12 0 16,-2-9 0-16,-1-6 0 16,0-1 0-16,-3 0 0 15,-34-10 0-15,-31-18-1720 16</inkml:trace>
  <inkml:trace contextRef="#ctx0" brushRef="#br0" timeOffset="9510.04">14007 2027 25 0,'0'0'150'0,"0"0"-54"16,0 0 100-16,0 0 29 15,0 0-126-15,-77 76-61 16,32 3 35-16,8 16 97 0,8 14-78 16,19 12-7-1,10 6-41-15,7 8 37 16,22 1 19-16,5 0-79 16,8-1-4-16,13-6 21 0,15-15-38 15,24-20-27-15,29-29-309 16,26-34-144-16,31-31 147 15,14-10 133-15</inkml:trace>
  <inkml:trace contextRef="#ctx0" brushRef="#br0" timeOffset="10109.44">18270 1782 76 0,'0'0'29'16,"0"0"25"-16,0 0-14 15,0 0-25-15,0 0-10 16,0 0-2-16,109 73 27 16,-48-18 26-16,5 13-4 15,1 11 2-15,-3 12 12 16,-12 7-25-16,-13 9 16 15,-17 6 0-15,-16-2-3 0,-6-6 13 16,-20-5 0 0,-18-9-4-16,-15-7 89 0,-10-9-76 15,-4-13-12-15,4-18-55 16,13-19-9-16,12-16-64 16,10-9-150-16,10-19-117 15,4-20 56-15,7-18 102 16</inkml:trace>
  <inkml:trace contextRef="#ctx0" brushRef="#br0" timeOffset="10823.15">18753 1178 91 0,'0'0'37'0,"0"0"18"16,0 0 3-16,0 0 7 15,0 0-4-15,0 0-8 16,33-38-16-16,-9 33-22 16,4 5-7-16,3 0-8 15,-1 7 4-15,-5 16-1 16,-8 6-3-16,-5 7-8 0,-10 8-2 16,-2 9 10-16,-5 5 10 15,-14-1-2-15,-4-5 24 16,3-12-4-16,6-15 1 15,6-8-8-15,7-10 0 16,1-7-10-16,0 0-11 16,26 0-5-16,23 0 5 15,18-7 161-15,10-6 14 16,-3 1-42-16,-13-1 18 16,-14 5 10-16,-15 3 33 15,-13 2-36-15,-13 3-71 16,-6 0-12-16,0 0-46 15,0 0 34-15,0 0-27 16,0 0-36-16,-1 0 0 16,-1 0 0-16,1 0-59 0,-1 0-439 15,1 3-192-15,-8 9 246 16,-9 0 217-16</inkml:trace>
  <inkml:trace contextRef="#ctx0" brushRef="#br0" timeOffset="21519.14">8665 1224 69 0,'0'0'91'0,"0"0"-35"16,0 0 38-16,0 0 54 15,0 0 1-15,0 0 29 16,0 0 67-16,16-23-31 16,-10 23-74-16,6 0-108 15,6 0-32-15,7 15 0 16,4 9 20-16,2 7-14 16,0 7 9-16,1 8 2 15,-3 3-12-15,0 5 17 16,-4 0 0-16,-7 0 10 0,-5 3-15 15,-5 0 44-15,-5-4-33 16,-3-4 0-16,0-6-16 16,0-10 22-16,0-6-29 15,0-10 1-15,0-5-6 16,0-6 11-16,0-3-5 16,0-1 0-16,3-2-6 15,-3 0 23-15,0 0-23 16,0 0-29-16,0 0-412 15,0-8-114-15,0-4 100 16,0-2 235-16</inkml:trace>
  <inkml:trace contextRef="#ctx0" brushRef="#br0" timeOffset="21939.77">8732 1778 154 0,'0'0'94'16,"0"0"77"-16,0 0 125 15,0 0 44-15,0 0-21 16,0 0-94-16,-4-10-140 0,4 10-85 16,19 0-28-16,12 14-23 15,15 7 51-15,5 6 68 16,1 3-23-16,-5 2 12 15,-6-3-46-15,-9-2 1 16,-10-7 16-16,-7-7-22 16,-7-7 11-16,-4-6-11 15,-1 0 115-15,3-5-50 16,3-17-71-16,6-11 0 16,4-9 0-16,3-3 0 15,0 0 0-15,0 1 0 16,-3 6 0-16,-2 5 0 15,-4 6 0-15,-7 8 0 16,2 6 0-16,-5 5 0 0,0 3 0 16,4 5 0-16,8 0 0 15,13 0-1629-15,8 0 1302 16</inkml:trace>
  <inkml:trace contextRef="#ctx0" brushRef="#br0" timeOffset="22519.17">10208 1019 128 0,'0'0'94'0,"0"0"48"16,0 0 163-1,0 0 158-15,0 0 49 0,0 0-109 16,-26-47-403 0,26 47 0-16,0 8 0 0,12 12 0 15,9 13 0-15,3 6 0 16,6 8 0-16,-2 4 0 16,-3 9 0-16,-4 6 0 15,-6 9 0-15,-5 0 0 16,-5-6 0-16,-2-11 0 15,-3-10 0-15,0-9 0 16,0-7 0-16,0-7 0 16,-3-7 0-16,0-8 0 0,0-4 0 15,1-4 0 1,2-2 0-16,0 0 0 0,0 0 0 16,0 0 0-16,0 0 0 15,0 0 0-15,0-7 0 16,0-4 0-16,0 1-1277 15,0-3 786-15,0 6 273 16</inkml:trace>
  <inkml:trace contextRef="#ctx0" brushRef="#br0" timeOffset="22901.15">10054 1634 71 0,'0'0'114'16,"0"0"4"-16,0 0 142 0,0 0 56 16,0 0-106-16,0 0-210 15,28-10-46-15,2 37 33 16,10 9 13-16,-1 7 34 16,-2 0-14-16,-2-3 15 15,-5-9-17-15,-7-10-14 16,-5-8 33-16,-4-10 58 15,-4-3 187-15,8-9 210 16,7-18-492-16,10-8 0 16,4-4 0-16,-2-2 0 15,-3 1 0-15,-5 5 0 16,-4 4 0-16,-3 3 0 0,-7 5 0 16,-5 8 0-16,-5 6 0 15,-2 5 0 1,-3 4 0-16,0 0 0 0,0 0 0 15,0 14-1013-15,0 7 287 16,-3 0 551-16</inkml:trace>
  <inkml:trace contextRef="#ctx0" brushRef="#br0" timeOffset="26174.55">25078 4534 79 0,'0'0'64'16,"0"0"20"-16,0 0 31 15,0 0 34-15,0 0-33 16,0 0 20-16,0 0-50 15,59-41-9-15,-14 41 0 16,3 4 63-16,2 13-19 16,-6 10-38-16,-4 4 0 15,-13 6-36-15,-6 7-14 16,-14 10-22-16,-7 7 22 16,-1 1-1-16,-23 0-32 15,-13-8 0-15,-5-8-11 0,1-8 11 16,7-13 17-16,12-10 16 15,9-10-27-15,10-5 44 16,3-7 87-16,0-16 112 16,4-12-249-16,18-5 0 15,11-7 0-15,10-3 0 16,2-3 0-16,0 1 0 16,-3 4 0-16,-5 6 0 15,-7 7 0-15,-5 9 0 16,-10 9 0-16,-5 6 0 15,-7 4 0-15,-3 7 0 0,0 0 0 16,0 0 0-16,0 0 0 16,0 2 0-16,-9 14 0 15,-5 9 0-15,-3 9 0 16,-1 5 0-16,4 4 0 16,2 2 0-16,2-1 0 15,4-3 0-15,5-5 0 16,1-3 0-16,0-5 0 15,9-4 0-15,13-4 0 16,8-4 0-16,7-5-169 16,11-5-620-16,6-6 105 15,1 0 442-15</inkml:trace>
  <inkml:trace contextRef="#ctx0" brushRef="#br0" timeOffset="26385.98">26071 4775 139 0,'0'0'78'16,"0"0"49"-16,0 0 9 16,0 0-79-16,87-30-33 15,-47 30-9-15,-3 0-15 16,-5 10-125-16,-10 9-37 15,-18 4 32-15,-4 3 27 16</inkml:trace>
  <inkml:trace contextRef="#ctx0" brushRef="#br0" timeOffset="26531.59">26046 4986 55 0,'0'0'19'0,"0"0"22"16,0 0 54-16,0 0 18 15,0 0 29-15,0 0-56 16,97-7-62-16,-55 3-24 15,1 2-6-15,0-1-172 16,-1-4 3-16,-2-6 32 16</inkml:trace>
  <inkml:trace contextRef="#ctx0" brushRef="#br0" timeOffset="26843.62">26950 4480 152 0,'0'0'94'15,"0"0"184"-15,0 0 376 16,0 0 110-16,0 0-659 16,0 0-105-16,-9-4 0 15,-16 45 0-15,-11 22 0 16,-3 21 0-16,3 7 0 15,12 1 0-15,10-9 0 0,14-14 0 16,4-7 0 0,27-9 0-16,14-7 0 15,10-11 0-15,5-10 0 0,4-13-128 16,-9-8-782-16,-4-4 336 16,-11-11 348-16,-7-20 74 15</inkml:trace>
  <inkml:trace contextRef="#ctx0" brushRef="#br0" timeOffset="27150.79">27335 4629 109 0,'0'0'86'0,"0"0"24"15,0 0 42-15,82-36-36 16,-54 40 5-16,1 18 24 15,-7 11-35-15,-11 8-21 16,-11 5-26-16,-6 4-23 16,-29 1 1-16,-12-6-13 15,-6-7-14-15,10-11 20 16,13-13-24-16,20-7 34 16,10-7-39-16,0 0 26 15,16 0 111-15,18 0-66 16,10 0-31-16,5 0-45 15,-1 0-39-15,4 0-681 16,3 0 178-16,0 0 318 0</inkml:trace>
  <inkml:trace contextRef="#ctx0" brushRef="#br0" timeOffset="27384.17">27947 5009 85 0,'0'0'62'0,"0"0"81"15,0 0 110-15,0 0 106 16,0 0 128-16,0 0-136 16,64-10-196-16,-57 10-39 0,4 10-80 15,2 6-36 1,1 2 0-16,-7 3 0 16,-4 3 0-16,-3 2 0 0,-18 6 0 15,-22 2 0-15,-10-4-568 16,-2-5-295-1,6-11 464-15,8-14 189 0</inkml:trace>
  <inkml:trace contextRef="#ctx0" brushRef="#br0" timeOffset="27732.33">28488 4652 2 0,'0'0'303'15,"0"0"102"-15,0 0 757 16,0 0-987-16,0 0-175 16,0 0 0-16,32-53 0 15,-32 53 0-15,1 0 0 16,4 12 0-16,1 13 0 15,4 15 0-15,-3 8 0 16,-2 6 0-16,-2 2 0 16,-3-4 0-16,1-6 0 15,-1-12 0-15,2-15 0 0,0-11 0 16,2-4 0-16,0-4 0 16,7 0 0-16,-1-15-1283 15,3-10 698-15</inkml:trace>
  <inkml:trace contextRef="#ctx0" brushRef="#br0" timeOffset="27938.79">28919 4269 57 0,'0'0'183'16,"0"0"-63"-16,105 16 204 15,-53 27 231-15,5 18-14 16,-8 17-274-16,-16 15-267 15,-23 11 0-15,-10 3 0 16,-36-5 0-16,-23-14 0 0,-20-10 0 16,-12-8 0-16,-5-9-992 15,1-16 267-15,5-19 450 16</inkml:trace>
  <inkml:trace contextRef="#ctx0" brushRef="#br0" timeOffset="29984.71">25439 6247 13 0,'0'0'97'0,"0"0"-28"15,0 0 28-15,0 0 34 16,0 0 37-16,0 0 24 16,0 0 79-16,0 0-21 15,-5-51-91-15,-1 51-159 16,-4 20-11-16,-2 8 11 15,0 7 32-15,6 3-5 16,6 1-27-16,3-6-5 0,16-4 5 16,5-4-11-1,0-11 0-15,-3-5-15 16,1-7-21-16,-1-2 41 0,-3 0 6 16,3-15 11-16,-2-8 15 15,-2-4 5-15,1-5 7 16,-2-3-27-16,2-4 22 15,-4 4 33-15,-1 4-15 16,-4 9 5-16,-5 8 64 16,-1 5 24-16,-1 9-73 15,-2 0-71-15,3 0 0 16,6 9 0-16,1 12-76 16,6 11 76-16,1 9 0 0,1 8 0 15,-8 6 0-15,-5 6 0 16,-5 1-12-16,-3 1 1 15,-21-1 5-15,-9-3-6 16,-4-5 12-16,-8-6-35 16,-3-12 24-16,5-11-18 15,0-8 18-15,5-9-7 16,6-8 18-16,5 0 18 16,6-20 5-16,9-5-6 15,9-3 29-15,3 1-34 16,9-2-24-16,21 4 6 15,14 5 6-15,10 6-34 16,11 14 28-16,1 0 6 16,-6 11 6-16,-13 14-6 15,-13 3-46-15,-12-1 0 0,-10-1-12 16,-7-5 24-16,-4-3-187 16,2-6-258-16,1-4-67 15,12-8 301-15,13-1 53 16</inkml:trace>
  <inkml:trace contextRef="#ctx0" brushRef="#br0" timeOffset="30200.12">26579 6559 170 0,'0'0'151'15,"0"0"20"-15,0 0-25 16,87-23-49-16,-46 23-50 16,0 0-47-16,-6 7-118 15,-19 15-190-15,-16 7 118 16,-12 8 34-16</inkml:trace>
  <inkml:trace contextRef="#ctx0" brushRef="#br0" timeOffset="30307.87">26550 6845 16 0,'0'0'86'16,"0"0"-10"-16,0 0-16 0,115-14-37 16,-46 1-23-16,13-3-18 15,6-7-76-15</inkml:trace>
  <inkml:trace contextRef="#ctx0" brushRef="#br0" timeOffset="30553.18">27447 6323 93 0,'0'0'123'0,"1"-79"128"15,2 55 300-15,1 13 194 16,-2 6-461-16,-2 5-284 16,0 12 0-16,0 24 0 15,-2 22 0-15,-12 21 0 0,-5 5 0 16,3 3 0-16,3-12 0 15,13-12 0-15,3-12 0 16,31-14 0-16,24-12 0 16,19-13-694-16,12-12-187 15,-1 0 563-15</inkml:trace>
  <inkml:trace contextRef="#ctx0" brushRef="#br0" timeOffset="30962.08">27968 6416 100 0,'0'0'30'0,"0"-93"92"16,0 65 155 0,0 14 335-16,0 8 119 0,0 6-556 15,0 0-175-15,0 14 0 16,0 15 0-16,0 13 0 16,6 1 0-16,2 1 0 15,3-5 0-15,4-3 0 16,1-9 0-16,3-9 0 15,-2-8 0-15,4-10 0 16,7 0 0-16,6-12 0 16,7-14 0-16,2-5 0 15,-7-4 0-15,-6 2 0 16,-11 5 0-16,-4 9 0 16,-9 9 0-16,-3 5 0 15,-3 5 0-15,0 0 0 16,0 0 0-16,0 1 0 15,0 15 0-15,0 7 0 0,0 9 0 16,0 2 0-16,0 0 0 16,2 4 0-16,1-2 0 15,0-1 0-15,5-5 0 16,7-3-453-16,9-11-668 16,11-9 768-16</inkml:trace>
  <inkml:trace contextRef="#ctx0" brushRef="#br0" timeOffset="31187.12">28827 6683 257 0,'0'0'90'0,"0"0"247"15,0 0 674-15,0 0-659 16,0 0-352-16,0 0 0 16,42-44 0-16,-42 52 0 15,0 5 0-15,1 0 0 16,-1-2 0-16,0-2 0 15,0-2 0-15,0 1 0 16,-3 2 0-16,-12 1 0 16,-10 5 0-16,-11 2-1124 15,-3-4 505-15,6-3 376 16</inkml:trace>
  <inkml:trace contextRef="#ctx0" brushRef="#br0" timeOffset="31617.26">29204 6317 70 0,'0'0'102'16,"0"0"50"-16,56-86 146 16,-39 72 235-16,-2 6 104 15,2 6-382-15,-4 2-255 16,2 0 0-16,-1 3 0 15,-1 9 0-15,2 6 0 16,-8 1 0-16,-2 3 0 16,-5 3 0-16,-2 3 0 0,-19 2 0 15,-6-2 0 1,4-5 0-16,5-9 0 0,12-9 0 16,6-5 0-16,0 0 0 15,0 0 0-15,10 0 0 16,8 0 0-16,6 0 0 15,1 0 0-15,-3 7 0 16,-3 5 0-16,-3 2 0 16,-5 2 0-16,-7 0 0 15,-4 6 0-15,-3 0 0 16,-25 5 0-16,-11 0 0 16,-7-6 0-16,4-5 0 15,9-11 0-15,11-5 0 0,13-10-318 16,9-27-954-1</inkml:trace>
  <inkml:trace contextRef="#ctx0" brushRef="#br0" timeOffset="31831.12">29834 6010 176 0,'0'0'366'0,"0"0"481"16,0 0-189-16,95 32-658 15,-57 8 0-15,-4 11 0 16,-9 9 0-16,-11 14 0 0,-14 9 0 16,-12 5 0-16,-29-4 0 15,-15-7 0-15,-11-6 0 16,-8-14-358-16,-4-17-1001 16</inkml:trace>
  <inkml:trace contextRef="#ctx0" brushRef="#br0" timeOffset="35292.87">12290 6153 87 0,'0'0'35'0,"0"0"31"15,0 0 48-15,0 0 86 16,0 0 121-16,0 0 178 0,0 0-64 16,-22 0-145-16,37 0-290 15,16-7 0-15,24-3 0 16,9-1 0-16,0 3 0 15,-14 5 0-15,-12 3-954 16,-21 17 266-16,-17 15 457 16,-14 8 82-16</inkml:trace>
  <inkml:trace contextRef="#ctx0" brushRef="#br0" timeOffset="35400.07">12356 6415 48 0,'0'0'51'0,"0"0"21"16,85-19 6-16,-13 1-49 15,16-3-29-15,4-6-20 16,-10-7-130-16</inkml:trace>
  <inkml:trace contextRef="#ctx0" brushRef="#br0" timeOffset="36216.61">14289 2048 98 0,'0'0'61'16,"0"0"29"-16,0 0 29 15,0 0 55-15,0 0 42 16,0 0 2-16,-28 0-80 16,28 0-83-16,24 0-55 15,37 0-37-15,35-13 37 0,27-5 92 16,6 2-28-1,-18 2-15-15,-28 4 19 0,-28 3-37 16,-25 2-15 0,-16 4 11-16,-11 1-5 0,-3 0-22 15,0 0-22-15,0 0-125 16,0 0-151-16,-4-1-29 16,0-9-48-16,4-7 117 15</inkml:trace>
  <inkml:trace contextRef="#ctx0" brushRef="#br0" timeOffset="36630.58">15895 1831 50 0,'0'0'50'16,"0"0"4"-16,0 0 19 16,-102 17-1-16,71-11 36 15,4 0 54-15,6 1 48 16,9-4 66-16,8-2 69 0,4-1-162 15,0 0-54-15,0 0-26 16,18 0-103-16,20 0-40 16,18-1 40-16,14-7 51 15,-2 0 24-15,-10-1-46 16,-17 4 23-16,-17 2-11 16,-15 1-17-16,-9 2-24 15,0 0 0-15,-2 0 0 16,-17 0-374-16,-11 0-397 15,-4 0 156-15</inkml:trace>
  <inkml:trace contextRef="#ctx0" brushRef="#br0" timeOffset="39081.15">25173 4216 82 0,'0'0'44'0,"0"0"5"16,0 0 10-16,0 0 3 16,0 0 13-16,-87 0 14 15,77 0 50-15,3 0-11 16,2 0-23-16,4 0-41 15,1 0 8-15,0 0-22 0,0 0-13 16,6 0-16 0,30 0-21-16,29-2 8 0,26 2 118 15,13 0-19 1,-11 0-45-16,-23 0 1 0,-25 0-53 16,-21 0 28-16,-15 0-27 15,-6 0 5-15,-3 0 1 16,0 0-17-16,0 0 65 15,-8 0 14-15,-5 0 69 16,-9 0-15-16,-5 0-63 16,-3-1-52-16,7 0-18 15,7-2-18-15,7 3-213 16,4 0-466-16,5 0 32 16,0 4 355-16</inkml:trace>
  <inkml:trace contextRef="#ctx0" brushRef="#br0" timeOffset="39923.83">25358 5798 90 0,'0'0'57'0,"0"0"5"15,0 0 5-15,0 0 6 16,0 0 9-16,0 0 17 15,-81 4 15-15,59-1 27 0,1 1-10 16,5 1 21-16,1-3-24 16,8 2-31-16,4-3-47 15,3 0-30-15,0-1 48 16,7 0-42-16,35 0-4 16,25 0-16-16,22 0 75 15,10 0-31-15,-8 0-33 16,-19 0 34-16,-23 0-51 15,-21 0 51-15,-19 0-51 16,-9 0 17-16,0 0 11 16,0 0 7-16,-6 0-1 15,-24 4 18-15,-17 1-23 16,-15 0-17-16,0 0 11 16,11-3-6-16,9 1 30 15,17-2-29-15,10-1-18 0,10 0 0 16,5 0 0-16,0 0 0 15,0 0 0-15,27-1 0 16,17-3 0-16,21 3-123 16,17-1-1013-16,-6-1 501 15</inkml:trace>
  <inkml:trace contextRef="#ctx0" brushRef="#br0" timeOffset="44313.28">13937 5502 70 0,'0'0'48'15,"0"0"12"-15,0 0 30 16,0 0 17-16,0 0 52 0,0 0 17 16,0 0-41-1,0 0-4-15,-71 29-109 16,21 28 56-16,-5 15 24 0,5 11-2 15,11 13-30-15,12 7-8 16,13 4-25-16,14 2 1 16,0-3-28-16,32-3-4 15,11-9 27-15,12-10-1 16,6-15 58-16,-1-15 92 16,-7-8-26-16,-12-11-103 15,-8-10-53-15,-12-6 0 16,-11-8 0-16,-4-5 0 15,-6-3 0-15,0-2 0 16,0-1 0-16,0 0 0 16,0 0 0-16,-4 0 0 15,-14 0-642-15,-2-11-359 16,-8-13 717-16</inkml:trace>
  <inkml:trace contextRef="#ctx0" brushRef="#br0" timeOffset="46361.44">14206 6153 101 0,'0'0'78'16,"0"0"16"-16,5-74 30 15,11 50 22-15,0 3 18 16,5 4 38-16,1 7-47 16,2 8-41-16,3 2-78 15,0 8-1-15,0 14-11 16,-3 6 20-16,-5 8-29 15,-10 4-4-15,-9 12-1 16,-9 5 21-16,-34 5-26 16,-14 0-5-16,-7-8-62 15,5-13-21-15,12-15 35 0,14-10 34 16,12-9 14-16,12-7 10 16,5 0 42-16,4 0 36 15,0 0 16-15,0-1 48 16,18-5-124-16,15 3-22 15,13-1 0-15,7 4 44 16,3 0 1-16,2 4-17 16,-4 8 6-16,-7 1 6 15,-11-3-46-15,-11 2-28 16,-12-4 16-16,-7-2-51 16,-5-3-177-16,-1-2-186 15,0-1 23-15,2 0 109 16,1-11 130-16</inkml:trace>
  <inkml:trace contextRef="#ctx0" brushRef="#br0" timeOffset="46649.03">14773 6109 1 0,'0'0'162'0,"0"0"-34"15,0 0 169-15,0 0 261 16,0 0 8-16,0 0-244 16,26-50-309-16,-1 61-13 0,13 9 0 15,10 10 0 1,3 5 0-16,-5 6 0 0,-4 3 0 16,-11-5 0-16,-8-3 0 15,-9-10 0-15,-5-9 0 16,-4-8 0-16,-5-6-431 15,0-3-424-15,0 0 447 16,0-10 236-16</inkml:trace>
  <inkml:trace contextRef="#ctx0" brushRef="#br0" timeOffset="46910.32">15107 6116 63 0,'0'0'81'0,"0"0"5"0,0 0 103 16,0 0 171-16,0 0 214 15,0 0-170-15,-24-63-219 16,0 85-156-16,-9 8 47 16,-3 11-76-16,1 6 0 15,-2 4 0-15,1 1 0 16,1-5 0-16,6-6 0 16,6-12 0-16,8-9 0 15,6-9 0-15,6-5 0 16,3-6 0-16,0 0 0 15,0 0 0-15,0 0-352 16,20-6-587-16,8-6 433 0,2-7 328 16</inkml:trace>
  <inkml:trace contextRef="#ctx0" brushRef="#br0" timeOffset="47457.98">15496 5907 149 0,'0'0'98'16,"0"0"156"-16,0 0 446 16,0 0 70-16,0 0-694 15,0 0-76-15,-7-15 0 16,-9 58 0-16,-3 16 0 0,2 4 0 15,6 1 0-15,10-4 0 16,1-11 0-16,7-8 0 16,17-12 0-16,3-11 0 15,6-9 0-15,7-9 0 16,6 0 0-16,4-11 0 16,-1-10 0-16,-7-3 0 15,-10 0 0-15,-8-1 0 16,-8 3 0-16,-7-2 0 15,-4 1 0-15,-3 3 0 16,-2 3 0-16,0 6 0 16,0 8 0-16,0 3 0 0,0 0 0 15,0 0 0 1,0 16 0-16,0 14 0 0,3 15 0 16,3 6 0-16,-2 4 0 15,5-1 0-15,-3-8 0 16,0-7 0-16,0-11 0 15,0-13 0-15,-5-5 0 16,-1-8 0-16,0-2 0 16,0 0 0-16,0 0 0 15,0 0 0-15,0-5 0 16,0-11 0-16,0-6-1253 16,9-8 599-16</inkml:trace>
  <inkml:trace contextRef="#ctx0" brushRef="#br0" timeOffset="47730.14">16578 5890 84 0,'0'0'142'16,"0"0"142"-16,0-78 543 16,0 74-117-16,0 4-710 15,0 1 0-15,2 26 0 16,8 14 0-16,5 13 0 15,3 8 0-15,0 2 0 16,0 1 0-16,-5 2 0 0,-1-4 0 16,-8-4 0-16,-4-4 0 15,0-15 0 1,0-10 0-16,0-12 0 0,-1-11 0 16,-4-7-249-16,-3 0-782 15,-7-14 476 1</inkml:trace>
  <inkml:trace contextRef="#ctx0" brushRef="#br0" timeOffset="47877.24">16335 6286 191 0,'0'0'94'0,"103"-55"161"16,-27 29 28-16,19 2-134 15,26 2-41-15,16 2-108 0,18 1-347 16,19-6-133-1,16-10 227-15</inkml:trace>
  <inkml:trace contextRef="#ctx0" brushRef="#br0" timeOffset="49375.21">17889 5745 73 0,'0'0'86'0,"0"0"22"16,0 0 115-1,0 0 129-15,0 0 149 0,0 0 34 16,0-25-366-16,0 25-169 16,0 0 0-16,0 9 0 15,0 15 0-15,0 14 0 16,0 17 0-16,3 10 0 15,0 7 0-15,-3 1 0 16,0-7 0-16,0-9 0 16,0-11 0-16,0-9 0 15,0-13 0-15,0-11 0 16,0-8 0-16,2-3 0 16,-2-2 0-16,1 0 0 15,3 0 0-15,4-11 0 0,4-9-1000 16,12-7 276-16,4-6 470 15</inkml:trace>
  <inkml:trace contextRef="#ctx0" brushRef="#br0" timeOffset="49820.24">18457 5730 22 0,'0'0'160'16,"0"0"-54"-16,0 0 194 16,0 0 262-16,0 0 45 15,0 0-317-15,7-45-290 16,-7 45 0-16,0 20 0 0,0 10 0 16,1 9 0-16,5 3 0 15,0 2 0-15,3-4 0 16,1-4 0-16,-2-2 0 15,0-4 0-15,-2-2 0 16,-2-1 0-16,0-3 0 16,-2-3 0-16,-2-4 0 15,0-6 0-15,1-4 0 16,-1-6 0-16,0-1 0 16,0 0 0-16,0 0 0 0,2 0 0 15,-2 0 0-15,0 0 0 16,0 0 0-16,0 0 0 15,0 0 0-15,0 0 0 16,0 0 0-16,0-8 0 16,0-2 0-16,0 1 0 15,-5 0-730-15,-3 1-135 16,-3-2 598-16</inkml:trace>
  <inkml:trace contextRef="#ctx0" brushRef="#br0" timeOffset="50362.42">18132 5797 24 0,'0'0'47'15,"0"0"3"-15,0 0 21 0,0 0 19 16,0 0 27-16,0 0 94 15,-29-18 68-15,29 18 46 16,0 0-71-16,0 0-66 16,10 5-58-16,19 13-21 15,14 11 43-15,15 5-152 16,12 3 0-16,3 3 0 16,2-4 0-16,-4-1 0 15,-5-6 0-15,-8-8 0 16,-11-4 0-16,-9-5 0 15,-15-5 0-15,-9-4 0 16,-7-2 0-16,-7-1 0 16,0 0 0-16,0 0 0 15,0 0 0-15,0 0 0 16,0 0 0-16,0 0 0 0,-5 0 0 16,-7-1 0-16,-1-6-312 15,-3-2-785-15,2-4 680 16</inkml:trace>
  <inkml:trace contextRef="#ctx0" brushRef="#br0" timeOffset="50845.59">18772 5668 23 0,'0'0'41'15,"0"0"-11"-15,0 0 7 16,0 0 2-16,0 0 1 16,0 0 9-16,16-15 18 15,-16 15 20-15,0 0 43 16,0 0 42-16,0 0 19 15,-8 11 63-15,-10 10 197 16,-10 7-28-16,-12 12-410 16,-17 12-13-16,-7 9 0 15,0 2 0-15,4-1 0 0,9-7 0 16,11-8 0-16,7-7 0 16,8-7 0-16,7-6 0 15,4-9 0-15,8-5 0 16,3-7 0-16,2-3 0 15,1-3 0-15,0 0 0 16,0 0 0-16,0 0 0 16,0 0 0-16,0 0 0 15,0 0 0-15,0-8 0 16,10-1 0-16,11-5 0 16,9 0-1148-16,1 1 534 15,-2 1 382-15</inkml:trace>
  <inkml:trace contextRef="#ctx0" brushRef="#br0" timeOffset="51903.09">14857 6013 91 0,'0'0'64'15,"0"0"17"-15,0 0 15 16,0 0 39-16,0 0 84 15,0 0 44-15,11-52-102 0,-11 52-98 16,2 20-63 0,2 10 19-16,1 14 111 0,-1 11 27 15,-1 8 14 1,4 8-6-16,-2 0-102 0,1-2-11 16,2-12-29-16,-2-10-17 15,2-13 6-15,-2-10-12 16,-1-10-41-16,-2-7-267 15,-3-6-369-15,0-1 188 16,0-3 316-16,-5-16 5 16</inkml:trace>
  <inkml:trace contextRef="#ctx0" brushRef="#br0" timeOffset="52119.02">14668 6371 85 0,'0'0'106'15,"0"0"4"-15,0 0 128 16,0 0 32-16,90-48-173 16,-7 28 61-16,22-1-3 15,8 3-91-15,-5 4-35 16,-17 4-29-16,-21 5-93 16,-22 5-192-16,-20 0 17 15,-12 0 14-15,-10 0 84 16,-6 3 35-16</inkml:trace>
  <inkml:trace contextRef="#ctx0" brushRef="#br0" timeOffset="52922.91">19076 5754 51 0,'0'0'110'0,"0"0"-12"16,0 0 85-16,-5-90 214 16,5 73 174-16,16 2-51 15,8 7-403-15,10 8-117 16,11 0 0-16,3 15 0 15,-3 13 0-15,-9 10 0 16,-14 10 0-16,-13 10 0 16,-9 3 0-16,-13 2 0 15,-22-7 0-15,-6-11 0 16,2-9 0-16,3-15 0 16,11-10 0-16,9-6 0 15,8-5 0-15,5 0 0 16,3-4 0-16,0-8 0 0,3 1 0 15,15 2 0-15,5 3 0 16,6 5 0-16,0 1 0 16,1 0 0-16,-4 7 0 15,-2 8 0-15,-8 1 0 16,-7 3 0-16,-9 6 0 16,0 2 0-16,-18 1 0 15,-14 3 0-15,-9-1 0 16,-4-3 0-16,4-8 0 15,6-5 0-15,13-5 0 16,8-8 0-16,10-1-386 16,4 0-413-16,9-11 227 15,27-13 307-15</inkml:trace>
  <inkml:trace contextRef="#ctx0" brushRef="#br0" timeOffset="53704.1">20181 5754 106 0,'0'0'99'0,"0"0"53"16,0 0 258-16,0 0 351 16,-48-73-242-16,44 70-519 15,2 3 0-15,2 0 0 16,-2 6 0-16,-1 19 0 16,1 13 0-16,2 13 0 15,0 10 0-15,3 5 0 16,10 0 0-16,1-4 0 15,1-6 0-15,-6-10 0 16,-2-9 0-16,-2-12 0 0,-1-11 0 16,-3-7 0-1,-1-5 0-15,0-2 0 0,0 0-198 16,-19 0-1098-16,-15-13 861 16</inkml:trace>
  <inkml:trace contextRef="#ctx0" brushRef="#br0" timeOffset="53871.03">19836 6049 197 0,'0'0'115'16,"0"0"-40"-16,129-38-12 16,-40 27-22-16,17 4-34 15,2 2-7-15,0 1-130 16,-6 4-12-16,-17 0 18 0</inkml:trace>
  <inkml:trace contextRef="#ctx0" brushRef="#br0" timeOffset="54184.33">20967 5794 131 0,'0'0'60'0,"0"0"103"16,-19-91 198-16,14 73 398 15,2 6-186-15,2 7-573 16,1 4 0-16,0 1 0 16,0 0 0-16,0 0 0 15,0 8 0-15,0 19 0 16,4 17 0-16,9 15 0 0,0 10 0 16,-3 6 0-1,-2-3 0-15,-1-8 0 0,-2-14 0 16,-4-9 0-16,1-13 0 15,-2-14 0-15,0-8 0 16,0-6 0-16,1 0 0 16,-1-4 0-16,2-16 0 15,-2-14-1175-15,0-15 442 16</inkml:trace>
  <inkml:trace contextRef="#ctx0" brushRef="#br0" timeOffset="54453.67">21018 5302 62 0,'0'0'117'15,"0"0"-43"-15,115-20 55 16,-57 51 34-16,9 18 115 16,1 16 207-16,-7 21 51 15,-8 21-333-15,-7 20-203 16,-11 14 0-16,-12 2 0 15,-12-6 0-15,-11-16 0 16,0-22 0-16,-16-23 0 0,-4-25 0 16,3-21 0-1,1-18 0-15,2-12 0 0,2-7-105 16,-2-25-1020-16,7-26 545 16</inkml:trace>
  <inkml:trace contextRef="#ctx0" brushRef="#br0" timeOffset="54801.13">22015 4573 63 0,'0'0'192'0,"0"0"-24"0,0 0 284 16,94-62 130-16,-72 72-355 15,1 29-96-15,-6 24 42 16,-17 17-114-16,-7 15-59 16,-39 4 0-16,-2-17 0 15,6-16 0-15,22-26 0 16,20-16 0-16,45-15 0 16,56-9 0-16,51 0 0 15,33-13 0-15,-5-1 0 16,-32 5 0-16,-54 6 0 15,-44 3 0-15,-36 0 0 16,-14 10-128-16,-25 12-899 16,-25 4 568-16,-27 4 236 0,-26 7 62 15</inkml:trace>
  <inkml:trace contextRef="#ctx0" brushRef="#br0" timeOffset="55433.82">12790 8597 76 0,'0'0'97'0,"0"0"-8"0,0 0 112 16,0 0 115-16,0 0 78 15,0 0-88-15,70-7-219 16,0-6-87-16,15 3-49 16,-6 7-677-16,-33 3 243 15,-46 7 271-15</inkml:trace>
  <inkml:trace contextRef="#ctx0" brushRef="#br0" timeOffset="55556.13">12750 8817 73 0,'0'0'67'16,"88"-6"28"-16,-17-11-58 16,22-2-21-16,14-3-16 0,1-2-97 15,-8-2-77 1</inkml:trace>
  <inkml:trace contextRef="#ctx0" brushRef="#br0" timeOffset="57793.21">14904 8563 42 0,'0'0'68'0,"0"0"12"15,-49-112 15-15,43 62 27 0,6 2 51 16,0 6 106-16,6 8 111 16,13 7-28-16,8 12-152 15,18 9-124-15,12 6-74 16,2 9-12-16,-4 18 5 15,-14 8-5-15,-21 10-23 16,-16 11 17-16,-8 14 1 16,-30 6 5-16,-12 1 0 15,0-3 40-15,7-14-34 16,18-14-6-16,13-13-6 16,8-13-23-16,9-6-80 15,18-4-33-15,8-6-7 16,7-4 22-16,-1 0-33 15,-4-10 39-15,-5-8 96 0,-7-4 21 16,-8-2 8-16,-4-5 12 16,-9 1 5-16,-4-1 15 15,0-1 1-15,-16 0 34 16,-14 4-12-16,-7 0-24 16,-12 5-4-16,-4 3 52 15,-5 2 26-15,0 1-59 16,5 2-22-16,9-1-22 15,8 1-6-15,14 0-51 16,14 0-438-16,10 1-120 16,41-1 318-16,22-2 135 0</inkml:trace>
  <inkml:trace contextRef="#ctx0" brushRef="#br0" timeOffset="58069.01">15923 8353 226 0,'0'0'105'0,"0"0"289"15,0-74 393-15,2 60-252 16,-2 6-535-16,1 5 0 16,1 3 0-16,-1 0 0 0,2 15 0 15,2 20 0 1,2 14 0-16,0 17 0 0,1 4 0 15,0 2 0-15,0-6 0 16,0-11 0-16,-2-15 0 16,-2-11 0-16,-1-10 0 15,-3-11-803-15,-3-8-106 16,-25 0 630-16</inkml:trace>
  <inkml:trace contextRef="#ctx0" brushRef="#br0" timeOffset="58213.63">15625 8649 103 0,'0'0'139'0,"0"0"40"16,91-75 80-16,-9 43-166 15,31-3-31-15,24-3-62 0,17-1-133 16,14-6-170-16,0-8 84 16,-2-12 80-16</inkml:trace>
  <inkml:trace contextRef="#ctx0" brushRef="#br0" timeOffset="58586.63">19631 6217 8 0,'91'69'11'0,"-54"17"-7"0,-37 13-4 16,-60 8-17-16</inkml:trace>
  <inkml:trace contextRef="#ctx0" brushRef="#br0" timeOffset="60386.13">17029 8335 39 0,'0'0'65'0,"0"0"1"16,-8-75 15-16,8 53 28 16,-3 4 81-16,-1 4 69 15,1 6 137-15,0 6 55 16,1 2-136-16,2 0-239 0,0 0-76 15,0 0 0-15,-1 0 0 16,1 0 0-16,0 0 0 16,-5 4 0-16,2 3 0 15,-1-1 0-15,1-2 0 16,1-3 0-16,2-1 0 16,0 0 0-16,0 0 0 15,0 0 0-15,0 0 0 16,0 0 0-16,0 0 0 15,-1 0 0-15,-2-4 0 16,2-10 0-16,-1-8 0 16,2-3 0-16,0-1 0 0,12 0 0 15,13 2 0-15,9 1 0 16,10 8 0 0,5 5 0-16,0 10 0 0,0 0 0 15,-7 13 0-15,-7 15 0 16,-7 10 0-16,-12 5 0 15,-14 4 0-15,-2 0 0 16,-26-2 0-16,-17-2 0 16,-8 0 0-16,4-8 0 15,9-11-59-15,17-10 1 16,14-9 58-16,7-5 18 16,0 0 16-16,5-5-34 0,22-7-17 15,15 0-87 1,10 7 64-16,6 5 28 0,-5 0 6 15,-9 12 12 1,-9 10 29-16,-14 5 22 0,-8-1 18 16,-11 3-28-16,-2-2-23 15,-12-1-24-15,-13 1 0 16,-11-4 0-16,0-6 0 16,3-8 0-16,7-4 0 15,6-5 0-15,7 0 0 16,7-5 0-16,6-7-541 15,13-7-505-15,27-3 723 16</inkml:trace>
  <inkml:trace contextRef="#ctx0" brushRef="#br0" timeOffset="60658.48">18024 8150 174 0,'0'0'132'15,"0"0"318"-15,0 0 472 16,0 0-553-16,0 0-369 16,0 0 0-16,4-49 0 15,3 84 0-15,4 15 0 16,0 13 0-16,0 8 0 0,0 1 0 16,-3 0 0-1,-4-6 0-15,-1-13 0 16,-2-14 0-16,-1-14 0 0,3-14 0 15,0-8 0-15,-1-3-967 16,-2-4 283-16,-3-20 405 16</inkml:trace>
  <inkml:trace contextRef="#ctx0" brushRef="#br0" timeOffset="60816.44">17864 8407 179 0,'0'0'103'16,"91"-30"42"-16,-18 18-29 16,18 0-41-16,18 2-75 0,6 2-34 15,2-1-200-15,-7-3 39 16</inkml:trace>
  <inkml:trace contextRef="#ctx0" brushRef="#br0" timeOffset="61100.43">19008 8161 172 0,'0'0'88'16,"0"0"124"-16,-12-79 517 15,12 64 117-15,0 8-846 16,0 5 0-16,0 2 0 16,0 0 0-16,0 0 0 0,0 14 0 15,0 21 0-15,6 15 0 16,7 17 0-16,0 3 0 15,-3 1 0-15,-2-4 0 16,-1-7 0-16,-2-12 0 16,-2-13 0-16,0-14 0 15,-3-10 0-15,0-6 0 16,0-4 0-16,0-1 0 16,-11 0 0-16,-27 0-1155 15,-30-17 437-15</inkml:trace>
  <inkml:trace contextRef="#ctx0" brushRef="#br0" timeOffset="61627.04">14697 7803 130 0,'0'0'73'16,"0"0"18"-16,0 0 80 15,0 0 22-15,-91 24-103 16,53 45 1-16,1 31 198 16,4 25-43-16,12 16-21 0,14 18-89 15,7 2-22 1,39 0-62-16,40-6-52 0,37-7-17 16,42-12-161-16,36-24-275 15,35-23-49-15,31-33 168 16,32-38 131-16,23-18 32 15</inkml:trace>
  <inkml:trace contextRef="#ctx0" brushRef="#br0" timeOffset="62013.75">19986 7754 126 0,'0'0'71'0,"0"0"2"16,0 0 37-16,0 0 50 15,0 0-60-15,106-48-63 16,-50 84 1-16,2 17 29 16,-8 23 67-16,-16 24 60 15,-19 13 49-15,-15 10-24 0,-3 5 7 16,-25-9-146-16,-11-6 7 16,-5-13-87-16,-2-18 0 15,4-21-93-15,9-24-462 16,8-18-1-16,8-19 200 15,4-15 178-15,6-34-33 16</inkml:trace>
  <inkml:trace contextRef="#ctx0" brushRef="#br0" timeOffset="62308.8">20517 7383 98 0,'0'0'54'0,"97"-77"31"16,-51 60 33-16,-4 14 41 16,-6 3-29-16,-8 29-49 15,-12 13-21-15,-14 12 10 16,-2 9 20-16,-24 1 24 16,-6-5-4-16,6-14-1 15,12-15-70-15,12-14 33 16,27-11 62-16,33-5 343 15,22 0-430-15,19-3-47 16,-1-8 0-16,-12 6 0 16,-18 5-255-16,-17 0-692 0,-21 12 419 15,-11 9 312 1</inkml:trace>
  <inkml:trace contextRef="#ctx0" brushRef="#br0" timeOffset="62930.2">13436 10933 213 0,'0'0'49'16,"0"0"-35"-16,0 0 98 15,0 0 27-15,0 0-59 16,129-37-77-16,-52 20-3 16,-5 7-28-16,-17 10-155 15,-27 9 55-15,-28 25 38 16,-16 12 31-16,-32 7 20 0,-15-3 3 16,-1-3 36-16,9-12 15 15,17-12 26 1,18-10 13-16,14-11-7 15,6-2 20-15,6 0 69 0,40 0 64 16,29-14-136-16,38-7-64 16,21-2-126-16,6-3-142 15,-8-3 83-15</inkml:trace>
  <inkml:trace contextRef="#ctx0" brushRef="#br0" timeOffset="67326.2">16026 10624 227 0,'0'0'67'0,"0"0"8"0,0 0 121 16,0 0 48 0,0 0 75-16,0 0-63 15,0 0-90-15,0-5-105 0,0 27-56 16,0 16 18-16,6 16 153 16,1 9 56-16,2 3-232 15,-1-2 0-15,-1-6 0 16,-1-7 0-16,-1-11 0 15,-1-7 0-15,1-11 0 16,-2-8 0-16,-2-6 0 16,-1-6 0-16,2-2 0 15,2 0 0-15,5-4-502 16,8-20-336-16,6-15 330 16</inkml:trace>
  <inkml:trace contextRef="#ctx0" brushRef="#br0" timeOffset="67578.83">16453 10638 30 0,'0'0'144'16,"0"0"-100"-16,0 0 24 15,97-31 43-15,-57 32-16 16,-3 20 8-16,-9 12-16 16,-14 11 25-16,-14 10 13 15,-7 6 102-15,-29 5 6 16,-12-8-35-16,8-14 40 15,11-16-42-15,20-17-160 0,9-10-36 16,30 0 0 0,33-7 0-16,26-12 0 15,20-4 0-15,-4 1-18 0,-21 4-910 16,-34 7 222-16,-42 3 455 16</inkml:trace>
  <inkml:trace contextRef="#ctx0" brushRef="#br0" timeOffset="67863.53">15759 10328 214 0,'0'0'40'0,"0"0"9"15,0 0 109-15,-126 39 30 16,73 18 15-16,11 18 55 16,15 15-85-16,23 17 34 15,4 14-13-15,24 11-103 16,17 2-51-16,13-9-40 16,16-16-6-16,12-28-329 15,24-31-422-15,21-36 329 16,16-19 208-16</inkml:trace>
  <inkml:trace contextRef="#ctx0" brushRef="#br0" timeOffset="68100.35">17469 10535 195 0,'0'0'22'0,"0"0"11"0,0 0 82 15,0 0-49-15,97 31-14 16,-81 41 125-16,-13 18 75 16,-3 12 28-16,-30 4-150 15,-12-6-104-15,-5-17-26 16,3-21-90-16,4-24-425 0,6-21 198 16,1-17 133-1,6-13 33-15</inkml:trace>
  <inkml:trace contextRef="#ctx0" brushRef="#br0" timeOffset="68514.14">17943 9817 207 0,'0'0'58'0,"0"0"-5"15,0 0 16-15,97-22 86 16,-66 22-55-16,-8 10 1 15,-16 14-38-15,-7 16-37 16,-16 8 176-16,-14 2 8 16,3-11 96-16,12-14-41 15,15-8-75-15,33-5-148 16,47-1-42-16,30-4 0 16,16-4 0-16,-12 2 0 15,-39 2-403-15,-46 10-406 16,-36 13 309-16,-56 9 324 0,-29 13 39 15</inkml:trace>
  <inkml:trace contextRef="#ctx0" brushRef="#br0" timeOffset="68883.89">13700 13245 99 0,'0'0'126'0,"0"0"-37"16,0 0 51-1,0 0-57-15,108-12-72 0,-33 12-11 16,0 1-5-16,-21 13-207 15,-30 6 25-15</inkml:trace>
  <inkml:trace contextRef="#ctx0" brushRef="#br0" timeOffset="69026.25">13794 13551 310 0,'0'0'343'0,"0"0"-157"15,55-86 487-15,-13 50-138 16,22 1-535-16,21 1 0 15,20 4 0-15,20 5-59 16,8-2-1254-16,-2 0 778 0</inkml:trace>
  <inkml:trace contextRef="#ctx0" brushRef="#br0" timeOffset="69322.5">15263 12886 214 0,'0'0'130'0,"0"0"127"16,0 0 405-16,0 0 122 15,0 0-784-15,0 0 0 16,0-54 0-16,0 67 0 16,0 24 0-16,0 16 0 0,2 14 0 15,-2 6 0-15,0 2 0 16,-9 0 0-16,-7-2 0 15,-1-5 0-15,4-12 0 16,5-16 0-16,7-13 0 16,1-15 0-16,0-8 0 15,4-4 0-15,16 0-1148 16,7-22 519-16</inkml:trace>
  <inkml:trace contextRef="#ctx0" brushRef="#br0" timeOffset="69746.58">15746 12941 107 0,'0'0'212'16,"25"-75"-117"-16,-16 54 308 0,-3 8 413 15,-5 8-402-15,-1 5-414 16,0 7 0-16,0 25 0 16,0 19 0-16,0 14 0 15,-9 6 0-15,6-8 0 16,3-8 0-16,0-12 0 15,0-16 0-15,20-8 0 16,8-11 0-16,12-8 0 16,9 0 0-16,1-10 0 15,2-13-18-15,-7-4 6 16,-4-6 12-16,-5 1 12 16,-6-3 6-16,-5 2-18 15,-5 4 0-15,-4 3 0 0,-7 9 0 16,-4 6 0-16,-3 6 0 15,-2 5 0-15,0 0 0 16,0 0 0-16,0 25 0 16,0 16 0-16,0 15 0 15,0 6 0-15,-8-1 0 16,-1-5 0-16,1-7 0 16,4-10 0-16,4-14 0 15,3-7 0-15,18-12-946 16,9-6 155-16,4-7 500 15</inkml:trace>
  <inkml:trace contextRef="#ctx0" brushRef="#br0" timeOffset="70110.57">16717 12850 224 0,'0'0'73'16,"33"-89"101"-16,-24 64 414 15,-6 14 214-15,-3 9-616 16,0 6-186-16,0 31 0 15,0 17 0-15,0 20 0 16,0 6 0-16,0-3 0 16,4-11 0-16,8-14 0 15,6-19 0-15,12-17 0 16,14-14 0-16,7-4 0 16,8-22 0-16,-3-10 0 0,-10-7 0 15,-8-2 0 1,-9-2 0-16,-6 8 0 0,-10 11 0 15,-4 10 0-15,-7 14 0 16,-2 4 0-16,0 15 0 16,1 23 0-16,3 15 0 15,2 13 0-15,2 8 0 16,-2 0 0-16,-4-2 0 16,-2-6 0-16,-6-7 0 15,-24-11-1188-15,-11-12 520 16</inkml:trace>
  <inkml:trace contextRef="#ctx0" brushRef="#br0" timeOffset="76520.95">7716 15016 117 0,'0'0'42'0,"0"-80"40"16,0 33 42-16,0 5 125 0,0 6 90 16,0 8 103-1,0 13 122-15,0 11-476 0,0 4-88 16,0 2 0-16,0 25 0 15,9 16 0-15,6 18 0 16,7 13 0-16,-1 3 0 16,-4 3 0-16,-1-1 0 15,-6-5 0-15,-5-6 0 16,-2-9 0-16,-3-12 0 16,0-11 0-16,0-15 0 15,0-13 0-15,3-8 0 16,9 0 0-16,6-23 0 15,13-19-232-15,8-18-1099 16,4-14 1019-16</inkml:trace>
  <inkml:trace contextRef="#ctx0" brushRef="#br0" timeOffset="76766.05">8242 14836 106 0,'0'0'26'15,"0"0"23"-15,0 0 28 16,0 0-65-16,0 0-8 15,-95 77 44-15,41-28-16 16,1-3 25-16,2-2 24 16,9 0 13-16,9-7-9 15,16-7-23-15,14-1-19 16,3-5-34-16,23 1 9 16,22 0-4-16,12-1 21 15,6-2 15-15,-4-5-50 16,-2-3 0-16,-5-3-50 0,0-3-237 15,5-4 47-15,4-4 84 16</inkml:trace>
  <inkml:trace contextRef="#ctx0" brushRef="#br0" timeOffset="77090.67">8985 14778 86 0,'0'0'88'0,"0"0"21"0,0 0 103 16,0 0 87-16,0 0 30 15,0 0-251-15,-13-24-65 16,-3 56 76-16,-5 8-23 16,0 4 12-16,3-5-51 15,3-9 5-15,6-13-21 16,5-7-5-16,2-8-1 15,2-2 12-15,0 0 32 16,0 0 69-16,0 0-9 16,0 0-35-16,0-7-56 15,0 0-18-15,0-1-534 16,0 4 54-16,0 4 2 0,-1 0 295 16,-7 0 45-1</inkml:trace>
  <inkml:trace contextRef="#ctx0" brushRef="#br0" timeOffset="77623.1">7331 15076 135 0,'6'-78'21'0,"63"2"-2"16,50 0 24-16,49 13 1 15,40 24 2-15,11 24 11 16,-11 15 11-16,-34 39 44 16,-53 25 7-16,-55 17-35 15,-57 13-74-15,-35 6 2 16,-68 2 30-16,-38-3-22 15,-28-9 27-15,-9-23 0 16,14-23-13-16,21-26-34 16,37-18 23-16,36-20 163 15,40-30 92-15,33-23-240 16,55-11-38-16,46-6-101 16,45 5-232-16,21 15 17 15,1 19 234-15,-28 22 73 16,-51 20 9-16,-52 9 5 0,-49 32 1 15,-34 18 61 1,-57 18 183-16,-43 13-30 0,-26 5-28 16,1-7-10-16,29-15-87 15,50-26-38-15,45-22-12 16,35-16-45-16,43-12 17 16,57-24-17-16,42-15 0 15,23-5-5-15,4 0-629 16,-21 6 33-16,-26 3 266 15</inkml:trace>
  <inkml:trace contextRef="#ctx0" brushRef="#br0" timeOffset="78362.83">10768 15719 160 0,'0'0'39'0,"0"0"17"16,48-71 28-16,-15 56 60 16,15 14-37-1,8 1-48-15,5 25 7 0,-8 23 13 16,-10 17-1-16,-19 20 41 16,-20 12 9-16,-5 5 21 15,-36-6-43-15,-10-17-44 16,0-20-3-16,11-25 1 15,16-16 18-15,15-18-33 16,5-18 98-16,26-21 83 16,22-19-226-16,22-12 0 15,11-9 0-15,-1-2 0 16,-7 5 0-16,-13 13 0 16,-18 20 0-16,-17 14 0 15,-13 15 0-15,-12 10 0 16,0 4 0-16,0 0 0 0,-13 15 0 15,-13 17 0-15,-5 11 0 16,3 10 0-16,7 3 0 16,12 2 0-16,9-3 0 15,4-7 0-15,26-9 0 16,9-10 0-16,3-11 0 16,-5-11 0-16,-7-6-180 15,-6-1-598-15,-12-3 154 16,-12-20 341-16</inkml:trace>
  <inkml:trace contextRef="#ctx0" brushRef="#br0" timeOffset="78557.16">10816 15554 194 0,'0'0'54'15,"0"0"70"-15,0 0 153 16,0 0 125-16,0 0-131 15,0 0-224-15,118-67 20 16,12 58-51-16,22-1-16 16,6 3-57-16,-18 7-605 15,-32 0 227-15,-38 0 240 16</inkml:trace>
  <inkml:trace contextRef="#ctx0" brushRef="#br0" timeOffset="78905.23">11999 16127 159 0,'0'0'76'0,"0"0"84"16,0 0 383-16,0 0 102 15,0 0-228-15,0 0-370 16,17-38-47-16,-17 38 0 0,0 0 0 16,0 0 0-1,0 0 0-15,0 0 0 0,0 0 0 16,0 0 0-16,0 0 0 16,0 0 0-16,0 0 0 15,0 0 0-15,0 0 0 16,0 0 0-16,0 0 0 15,0 0 0-15,0 0 0 16,-2 0-1508-16,1 0 1077 16</inkml:trace>
  <inkml:trace contextRef="#ctx0" brushRef="#br0" timeOffset="79333.13">12507 15623 68 0,'0'0'110'0,"0"0"43"16,1-80 267-16,-1 73 374 16,0 7-292-16,0 7-502 15,0 24 0-15,0 13 0 16,0 10 0-16,12-1 0 16,12-6 0-16,10-8 0 15,8-11 0-15,1-11 0 16,2-11 0-16,-5-6 0 15,-4-11 0-15,-5-15 0 16,-4-6 0-16,-8-4 0 0,-8-2 0 16,-5 5 0-16,-1 4 0 15,-2 11 0-15,-2 11 0 16,3 7 0-16,1 0 0 16,7 28 0-16,3 13 0 15,-3 14 0-15,-5 13 0 16,-7 15 0-16,0 9 0 15,-22 0 0-15,-12-9 0 16,-2-21 0-16,0-19 0 16,0-22 0-16,5-17 0 15,-4-4 0-15,-5-20 0 16,1-12-346-16,2-11-745 16,0-19 648-16</inkml:trace>
  <inkml:trace contextRef="#ctx0" brushRef="#br0" timeOffset="79535.38">12292 15361 94 0,'0'0'44'0,"86"-46"34"16,10 30 33-16,45 3-4 16,25 5 69-16,5 2 46 15,-29 2 14-15,-48 2-135 16,-43 2-46-16,-39 0-55 15,-19 2-55-15,-41 14-165 16,-15 9 19-16,-8-1-222 0,3-6 226 16</inkml:trace>
  <inkml:trace contextRef="#ctx0" brushRef="#br0" timeOffset="80125.89">14679 15759 140 0,'0'0'48'0,"0"0"17"16,0 0-2-16,0 0 20 16,65-84-29-16,1 65-51 0,10 8-3 15,-6 9-2-15,-22 2-128 16,-27 17-23-16,-21 14 34 15</inkml:trace>
  <inkml:trace contextRef="#ctx0" brushRef="#br0" timeOffset="80276.37">14719 16068 122 0,'0'0'12'16,"89"0"96"-16,-15-13 48 15,15-4-43-15,7-1-71 16,-8 3-11-16,-18 6-31 15,-22 5-4-15,-19 4-181 16,-12 0 4-16,-10-2 27 0</inkml:trace>
  <inkml:trace contextRef="#ctx0" brushRef="#br0" timeOffset="82173.77">17259 15583 109 0,'0'0'37'0,"0"0"17"0,0 0 10 15,14-85 24-15,4 78 3 16,12 7 21-16,15 0-100 15,8 18 9-15,-3 15 13 16,-13 9 10-16,-21 13-21 16,-16 7 8-16,-26 6 66 15,-31 7 24-15,-18 0 17 16,1-11-36-16,14-14 8 16,21-21-24-16,27-19 8 15,12-10 4-15,14 0 65 16,45-8 9-16,28-11-26 15,23 0-146-15,2 2 0 0,-13 5-24 16,-14 7-509-16,-21 2-230 16,-18-3 300-16,-18-5 251 15</inkml:trace>
  <inkml:trace contextRef="#ctx0" brushRef="#br0" timeOffset="82811.03">17925 15601 89 0,'0'0'67'16,"0"0"40"-16,0 0 124 16,0 0 20-16,0 0-147 15,121-2 94-15,-61 34 38 16,1 5 69-16,0 1-124 16,-9-2-147-16,-11-5-34 15,-10-10-17-15,-13-10-34 0,-5-5-511 16,-7-6 1-16,-3-3 283 15,-1-17 177-15,-2-11 7 16,0-4 40-16,0-8 17 16,0-2 37-16,3 4 21 15,-2 2 23-15,3 10 9 16,-4 11 18-16,0 8 35 16,0 8 110-16,-2 2 34 15,-16 16-197-15,-11 12-43 16,-13 12 63-16,-14 1 12 0,-7 2 8 15,0-4-56 1,11-7-33-16,18-12-8 16,16-12-1-16,14-8 5 15,4 0 32-15,0-16-32 0,0-8-90 16,14-4-95-16,3-1-61 16,2 3 37-16,-2 5 156 15,-2 5 38-15,-5 8 10 16,-1 3 5-16,-2 5 9 15,0 0-9-15,-6 8-3 16,-1 10 0-16,0 5 2 16,-15 1-5-16,-10 1-27 15,-11-3 3-15,2-5 25 16,10-5 5-16,7-8 6 16,11-2 19-16,6-2 93 0,0 0 103 15,0 0 69-15,17-2-112 16,17-6-55-1,20-2-74-15,12 1-49 0,5 5 15 16,-7 4-15-16,-9 0-5 16,-14 0-78-16,-13 4-464 15,-13 6 141-15,-10 1 214 16</inkml:trace>
  <inkml:trace contextRef="#ctx0" brushRef="#br0" timeOffset="83275.11">18999 15378 163 0,'0'0'93'16,"0"0"150"-16,0 0 301 15,0 0-26-15,0 0-474 16,0 0-5-16,-35 60 143 16,12 0-32-16,3 3-79 15,7-2-71-15,10-7 0 16,3-12 0-16,21-11 0 16,18-11 0-16,11-9 0 15,6-11 0-15,2 0 0 16,-1-12 0-16,-5-14 0 15,-6-4 0-15,-7-1 0 0,-5 0 0 16,-11 4 0-16,-5 9 0 16,-9 6 0-16,-6 7 0 15,-3 5 0-15,0 0 0 16,0 14 0-16,1 12 0 16,2 11 0-16,0 3 0 15,4 4 0-15,0 0 0 16,3-4 0-16,5-1 0 15,2-4 0-15,5-3-18 16,9-8-1253-16,7-14 694 16</inkml:trace>
  <inkml:trace contextRef="#ctx0" brushRef="#br0" timeOffset="83575.31">20327 15333 101 0,'0'0'101'0,"0"0"93"15,0 0 296-15,0 0 274 16,0 0-367-16,0 0-397 16,0-21 0-16,-1 52 0 0,-2 15 0 15,0 12 0-15,-2 8 0 16,2 7 0-16,3-2 0 15,0-2 0-15,0-8 0 16,0-10 0-16,0-10 0 16,5-9 0-16,-1-9 0 15,-2-7 0-15,-2-3-851 16,0-4 33-16,-9-8 583 16</inkml:trace>
  <inkml:trace contextRef="#ctx0" brushRef="#br0" timeOffset="83741.86">20017 15722 97 0,'0'0'78'15,"0"0"4"-15,0 0-33 16,0 0-30-16,157-59-9 16,-57 55-8-16,16 1-2 15,12 3-22-15,9-1-100 16,-2-6 0-16</inkml:trace>
  <inkml:trace contextRef="#ctx0" brushRef="#br0" timeOffset="84335.28">21560 15375 49 0,'0'0'62'0,"0"0"-13"15,0 0 2-15,0 0 9 0,0 0 20 16,-2-76 25-16,-2 66-5 16,-1 3 48-16,-2 1-7 15,2 3 16-15,2 0-31 16,0 2-10-16,3-2 50 15,0 2 40-15,0 1-1 16,0 0-38-16,0 0-108 16,0 0-59-16,0 0 0 15,0 16 0-15,0 15 0 16,0 9 0-16,3 9 0 16,11 4 0-16,-1-5 0 0,2 0 0 15,-2-5 0 1,-2-5 0-16,-2-3 0 0,-6-2 0 15,-2-7 0-15,-1-6 0 16,0-9 0-16,0-6 0 16,0-5 0-16,0 0 0 15,6 0 0-15,3 0 0 16,8-2-475-16,1-12-738 16,2-12 897-16</inkml:trace>
  <inkml:trace contextRef="#ctx0" brushRef="#br0" timeOffset="84902.76">22019 15337 120 0,'0'0'82'0,"0"0"113"15,0 0 342-15,0 0 30 16,96-49-407-16,-40 81-98 16,7 10 18-16,0 4 18 15,-11-4-63-15,-12-4-35 16,-12-8-29-16,-8-8-29 15,-10-8-533-15,-4-12-25 16,2-2 299-16,0-14 203 16,2-16 28-16,-3-7 52 15,-1-5 34-15,3-2 7 16,0 0 43-16,0 5 8 16,-3 8 26-16,0 10 73 15,-5 12 163-15,-1 9 142 0,0 7-442 16,-16 22 39-16,-12 9-59 15,-11 7 102-15,-12 4 60 16,-10 1-73-16,-2-6-61 16,4-7-28-16,15-11-5 15,16-12-68-15,17-12-117 16,11-2-12-16,0-17 179 16,16-13 9-16,10-4-146 15,9 3 64-15,-1 7 72 16,-1 10 24-16,0 9-16 15,-2 5 9-15,-7 0 3 16,-8 3 1-16,-10 8-14 16,-6 4-23-16,-21-2-259 15,-21-2 163-15,-11 0 60 0,1-4 31 16,11-2 39-16,19-5 6 16,15 0 19-16,7 0 85 15,16 0 112-15,30-7-52 16,21-4-164-16,17 9-11 15,5 2-65-15,4 0-217 16,-11 0 123-16,-14 0-34 16</inkml:trace>
  <inkml:trace contextRef="#ctx0" brushRef="#br0" timeOffset="85322.78">23284 15163 197 0,'0'0'99'16,"44"-77"153"-16,-17 45 209 16,1 5 91-16,0 8-113 15,-3 8-392-15,-4 11-47 16,-1 0 0-16,-4 18 0 15,-5 15 0-15,-10 10 0 0,-1 7 0 16,-18-1 0-16,-16 0 0 16,-5-7 0-16,8-15 0 15,14-10-53-15,13-13-57 16,4-4 110-16,7 0 23 16,20 0 12-16,15 0-35 15,13 0-12-15,5 1 12 16,-1 20 0-16,-6 9 23 15,-13 4 71-15,-17 2-94 16,-18 1 0-16,-5-2 0 16,-30-2 0-16,-28-1 0 15,-22-1 0-15,-23 4 0 16,-24-5-975-16,-21-3 169 16</inkml:trace>
  <inkml:trace contextRef="#ctx0" brushRef="#br0" timeOffset="85836.39">16362 17403 136 0,'0'0'51'16,"0"0"46"-16,0 0 48 16,0 0 68-16,0 0 17 15,0 0-123-15,98-26-107 16,-28 22 0-16,-1 4-453 16,-16 0 107-16</inkml:trace>
  <inkml:trace contextRef="#ctx0" brushRef="#br0" timeOffset="85977.12">16301 17591 5 0,'0'0'49'16,"0"0"25"-16,0 0-28 16,131-33-42-16,-37 17-4 15,19-2-66-15</inkml:trace>
  <inkml:trace contextRef="#ctx0" brushRef="#br0" timeOffset="88559.26">18476 17492 37 0,'0'0'48'16,"0"0"3"-16,0 0-3 15,-30-79-2-15,28 49 5 16,2-4-11-16,2 3 8 15,19 0 17-15,10 2 0 16,14 5-13-16,12 8-38 16,2 13-14-16,-5 3 2 15,-17 23-8-15,-19 16 8 16,-18 14-2-16,0 7 23 16,-35 6 60-16,-15 2 9 15,-13-1 46-15,-3-4-43 0,4-6 0 16,17-10-29-1,19-15-48-15,20-11-18 0,6-9-13 16,26-3-42-16,24-6 47 16,17-3 8-16,1 0-8 15,-3-12-9-15,-22-2 9 16,-16-4 8-16,-18-3 33 16,-9 0 11-16,0-5-7 15,-20 0-28-15,-10-3 23 16,-13-2 7-16,-9 2-14 15,-9-1 4-15,-2 0-14 16,11 11-15-16,18 0-5 0,17 11-112 16,17 5-350-16,17-1 79 15,33 1 136 1</inkml:trace>
  <inkml:trace contextRef="#ctx0" brushRef="#br0" timeOffset="88800.62">19528 17304 148 0,'0'0'39'0,"0"0"101"15,0 0 177-15,1-76 258 16,-1 76 61-16,0 0-444 16,0 23-192-16,0 13 0 0,0 15 0 15,2 8 0-15,9 5 0 16,1-1 0-16,1-5 0 15,0-10 0-15,-4-10 0 16,0-11-105-16,-2-9-765 16,-6-8 189-16,-1-10 461 15</inkml:trace>
  <inkml:trace contextRef="#ctx0" brushRef="#br0" timeOffset="88933.14">19277 17558 91 0,'0'0'49'16,"103"-33"-22"-16,-17 23-11 0,28 0-11 16,26 4-5-16,12-1-27 15,7-3-31-15</inkml:trace>
  <inkml:trace contextRef="#ctx0" brushRef="#br0" timeOffset="89304.8">20357 17245 95 0,'0'0'54'16,"0"0"47"-16,3-93 26 16,18 67-18-16,9 8-15 15,9 8-39-15,7 10-24 16,2 0-3-16,-1 19 21 16,-12 10 40-16,-13 6-15 0,-15 3-50 15,-7 5-9-15,-22-3-11 16,-18 1 26-1,-6-5 4-15,10-9-17 0,11-10-17 16,17-15 0-16,8-2 0 16,6 0 46-16,25 0-3 15,8 0 7-15,9-1-23 16,-5 1-9-16,-4 6 21 16,-5 12 16-16,-7 6 11 15,-9 3 99-15,-10 3-20 16,-8-4-72-16,0 3-9 15,-23-2 45-15,-12-3-22 16,-4-5-57-16,-2-5-30 0,11-6-65 16,14-8-654-16,16 0-58 15,58-18 460-15</inkml:trace>
  <inkml:trace contextRef="#ctx0" brushRef="#br0" timeOffset="89467.38">21694 17277 199 0,'0'0'72'0,"0"0"384"16,0 0 31-16,91-48-270 15,-67 48-147-15,3 6-70 0,-1 13-117 16,0 4-537-16,-4 2 249 16,-10 6 206-16</inkml:trace>
  <inkml:trace contextRef="#ctx0" brushRef="#br0" timeOffset="89576.1">21733 17541 143 0,'0'0'20'0,"0"0"-6"16,0 0 79-16,86 0-62 15,-2 0-12-15,14 0-19 16,7 0-122-16,-4-5-42 16</inkml:trace>
  <inkml:trace contextRef="#ctx0" brushRef="#br0" timeOffset="89823.45">22580 17248 111 0,'0'0'54'16,"36"-93"120"-16,-23 50 254 0,-4 15 382 15,-3 11-340-15,-3 10-470 16,-3 7 0-16,2 2 0 16,5 23 0-16,2 11 0 15,2 15 0-15,0 3 0 16,-3 1 0-16,-4 0 0 15,1 0 0-15,-2-6 0 16,2-6 0-16,0-9 0 16,1-13 0-16,0-8 0 15,5-4 0-15,8-3 0 16,6-6-1482-16,10-17 1043 16</inkml:trace>
  <inkml:trace contextRef="#ctx0" brushRef="#br0" timeOffset="90100.69">23177 17158 225 0,'0'0'6'0,"0"0"135"16,58-91 240-16,-49 88 174 15,2 9-185-15,3 29-353 16,6 16 74-16,2 13 170 16,-5 4-261-16,-1 5 0 15,-5-1 0-15,-1-6 0 16,-3-7 0-16,-2-13 0 0,-2-13 0 15,-3-12 0 1,0-11 0-16,0-8 0 0,0-2 0 16,0 0 0-1,0 0 0-15,0 0 0 0,0 0 0 16,0-2 0-16,0-8 0 16,0-4 0-16,0-7-887 15,-2-7-123-15</inkml:trace>
  <inkml:trace contextRef="#ctx0" brushRef="#br0" timeOffset="91172.77">14976 14246 9 0,'0'0'28'0,"0"0"-17"16,-93 12 24-16,72-8-4 15,5-1 8-15,8-2-8 16,8-1-1-16,3 0-4 16,48 0-4-16,46 0-3 15,57-4 59-15,57-20-18 16,45-9 1-16,26-3 15 16,13-1-52-16,-10 3 1 15,-14 4-12-15,-18 2 11 16,-26 4-24-16,-28 6-2 15,-45 4-5-15,-55 7 3 16,-53 4-3-16,-46 3-123 16,-31 6-19-16,-50 11 38 0,-37 1-54 15</inkml:trace>
  <inkml:trace contextRef="#ctx0" brushRef="#br0" timeOffset="91467.37">15326 14389 76 0,'-101'11'28'0,"12"2"-16"15,11-2 27-15,17-2 15 0,20-4 10 16,20-2 2 0,20-1-8-16,10-2-6 0,61 0-36 15,69-5 38-15,85-19 78 16,77-14-19-16,55-4 53 15,19-1-37-15,-8 4-69 16,-27 5 55-16,-52 7-81 16,-67 9-34-16,-79 7 10 15,-74 5-10-15,-47 6-68 16,-21 0-283-16,-33 14-74 16,-25 3 247-16,-22-2-15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9:02:17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10067 1672 75 0,'0'0'60'16,"0"0"-1"-16,0 0 25 15,0 0 13-15,0 0-9 16,0 0-3-16,0 0-32 15,0-23-23-15,0 23-10 16,0 0 26-16,0 0-3 16,0 2-4-16,-6 9-30 15,-4 7 55-15,-2 2 10 16,-2 5-51-16,-2 1 22 16,2 3-33-16,-2-1-5 15,1-2 10-15,0-2-13 0,-1-1 9 16,-5-2-1-1,6-4 9-15,2-3-8 16,4-6-1-16,3-3-12 0,3-5 23 16,3 0-23-16,0 0 22 15,0 0 47-15,0 0 29 16,0-4 42-16,9-10 87 16,1-4 42-16,5-9-217 15,8-2-52-15,5-2-29 16,5 0 18-16,0 5-1 15,-2 5 12-15,-4 6 0 0,-7 2 0 16,-4 2 29 0,-3 3-29-16,-3-3 12 15,-2 4 41-15,-1-3-53 16,1 0 0-16,-4 5 0 16,-1 2 0-16,-1 2 0 0,-1 1 0 15,1 0 0-15,-1-2 0 16,1 1 0-16,1-2 0 15,2 0 0-15,1 2 0 16,2-2 0-16,3 3 0 16,0 0 0-16,0 0 0 15,1 0 0-15,0 0 0 0,-3 6 0 16,0-1-24 0,2 3 18-16,2-2-11 0,3 1 17 15,0 3 0-15,5 0-12 16,-2 0-98-16,-2-1-337 15,-2-3 67-15,-8 2 54 16,-5-1 95-16,-2-2 61 16,0-1 88-16,0-2-6 15,-9-2-10-15</inkml:trace>
  <inkml:trace contextRef="#ctx0" brushRef="#br0" timeOffset="964">10197 1707 18 0,'0'0'154'0,"0"0"-38"0,0 0 159 16,0 0 37-16,0 0 145 16,0 0 101-16,-9-63-401 15,9 63-157-15,-2 0 0 16,2 0 0-16,-1 0 0 15,1 0 0-15,0 8 0 16,0 3 0-16,0 6 0 16,0 5 0-16,3 1 0 15,3 3 0-15,3 5 0 16,0 4 0-16,-3 6 0 16,3 6 0-16,-3 5 0 15,7 4 0-15,-2 7 0 16,-1 7 0-16,2 6 0 0,-6 6 0 15,3 12 0-15,-4 7 0 16,2 5 0-16,-1 3 0 16,0 3 0-16,0-3 0 15,0 4 0-15,1 2 0 16,2 4 0-16,0 4 0 16,3 7 0-16,-3 3 0 15,3 5 0-15,1-2 0 16,-1-3 0-16,3-2 0 15,2 0 0-15,2 2 0 0,-1 8 0 16,4 12 0 0,-1 12 0-16,-1 14 0 15,-1 4 0-15,2 5 0 0,0 6 0 16,1 3 0-16,2 3 0 16,1 7 0-16,-5-3 0 15,2 1 0-15,-3 11 0 16,-3-1 0-16,0 7 0 15,-1-2 0-15,1-7 0 16,1 4 0-16,2-2 0 16,2 1 0-16,-2-2 0 15,4-6 0-15,-1 0 0 0,-1 0 0 16,0 2 0-16,-3 1 0 16,-5-5 0-16,-2-2 0 15,-4 5 0-15,-1-3 0 16,-3 0 0-16,3-2 0 15,0-14 0-15,0-1 0 16,4-4 0-16,-2-3 0 16,1-1 0-16,0-3 0 15,-2-7 0-15,-2-1 0 16,-2 0 0-16,-2 0 0 16,-1-1 0-16,2-3 0 15,1-6 0-15,0-8 0 16,2-6 0-16,0-9 0 15,1 1 0-15,-1-5 0 16,1-5 0-16,-2-7 0 16,2-9 0-16,0-10 0 0,-2-14 0 15,2-13 0-15,-1-14 0 16,2-17 0-16,-1-15 0 16,-3-13 0-16,-1-12 0 15,-2-4 0-15,0-3 0 16,0-15-123-16,0-11-1066 15,0-6 729-15,-2 0 244 16</inkml:trace>
  <inkml:trace contextRef="#ctx0" brushRef="#br0" timeOffset="1320.05">10897 14413 100 0,'0'0'86'16,"0"0"30"-16,0 0 93 16,0 0 53-16,0 0 54 15,0 0-93-15,-12-43-223 16,12 56-24-16,18 14 9 16,5 11 15-16,4 9 49 15,5 5 3-15,-1 3-16 16,2-3-30-16,1-8-6 15,-4-13 15-15,1-13 1 0,-2-14-16 16,2-4 48 0,5-26 260-16,6-17-64 0,4-12-244 15,0-4 0 1,-4 3 0-16,-8 2 0 16,-10 7 0-16,-12 11 0 0,-6 9 0 15,-4 9 0-15,-2 8-720 16,-3 4-120-16,-26-1 521 15</inkml:trace>
  <inkml:trace contextRef="#ctx0" brushRef="#br0" timeOffset="2262.17">2928 7710 107 0,'0'0'78'0,"0"0"43"16,-4-72 95-16,-1 65 134 15,4 5 22-15,-2 2-131 16,0 0-203-16,-3 13-38 16,-3 19-22-16,-3 13 22 0,-9 14 54 15,-4 3 13 1,-5 2-11-16,-1-4 1 0,-5-8 0 16,-3-8 0-16,3-12 47 15,6-10-10 1,2-10-94-16,6-6 0 0,4-5 0 15,6-1 0-15,6 0 0 16,3 0 0-16,3 0 0 16,0 0 0-16,0 0 0 15,0 0 0-15,0 0 0 0,10 3 0 16,23 4 0 0,18 1 0-16,19 2 0 0,15 3 0 15,0-1 0-15,-4 8 0 16,-11 0 0-16,-10 3 0 15,-13-2 0-15,-14-4 0 16,-8-5 0-16,-11-4-18 16,-11-4-918-16,-3-4 269 15,-3 0 460-15,-24-10 74 16</inkml:trace>
  <inkml:trace contextRef="#ctx0" brushRef="#br0" timeOffset="3165.63">2737 8077 86 0,'0'0'61'16,"0"0"23"-16,0 0 16 15,0 0 3-15,0 0-2 0,0 0-39 16,-34-17-24-16,34 17-18 16,0 3-11-16,0 5 19 15,9 1 44-15,13 3-4 16,5-2-4-16,12 0-3 15,13-1-24-15,23-4 49 16,19-4 3-16,19-1 40 16,20 0-90-16,13 0 13 15,6-1-36-15,8 1-11 16,7 0 21-16,9 0 12 16,5 12-22-16,13-1 6 15,22-4-6-15,30-7-5 0,51 0 168 16,46-13-48-1,46-10-67-15,34-5-24 0,18-1 18 16,6 6-22-16,-5 8-36 16,-7 5 0-16,-7 6 0 15,7 4 0-15,16 0 0 16,25 0 0-16,33 0 0 16,34-9 0-16,30-1 0 15,19-7 0-15,15 3 0 16,-1 3 0-16,-6 3 0 15,-11 5 0-15,-16 3 0 16,-9 0 0-16,-19 0 0 16,-8 0 0-16,-9 0 0 0,-9 0 0 15,-12 0 0 1,-33 0 0-16,-44 0 0 0,-67 0 0 16,-77 0 0-16,-87 1 0 15,-81 4 0-15,-63 0 0 16,-39-2 0-16,-16-2 0 15,0 1 0-15,0-1 0 16,0 0 0-16,0-1 0 16,-6 0 0-16,-16-4 0 15,-7-10 0-15,-8-4 0 0,3-1 0 16,1 1 0 0,3-2 0-16,1 1 0 0,-4 0 0 15,1-1 0-15,-1 1 0 16,-1 1 0-16,1-1 0 15,2 2 0-15,4 2 0 16,5 4 0-16,10 5 0 16,6 1 0-16,4 4 0 15,2 0 0-15,0 1 0 16,0 0 0-16,0 0 0 16,9 0 0-16,12 2 0 15,10 14 0-15,8 3 0 16,6 3 0-16,0 5 0 15,-6 2 0-15,-10 5 0 16,-8 5 0-16,-13 5 0 16,-8 3 0-16,-15-2 0 15,-27 5 0-15,-16-2 0 0,-11-1 0 16,1-2 0-16,8-8-725 16,17-14-234-16,25-18 669 15</inkml:trace>
  <inkml:trace contextRef="#ctx0" brushRef="#br0" timeOffset="4282.24">22198 2581 23 0,'0'0'103'0,"0"0"-11"16,0 0 54-16,0 0 139 15,2-81 150-15,2 70 47 16,2 0-95-16,7 1-293 16,10 0-94-16,14 1 0 15,11 6 0-15,7 3 0 16,0 0 0-16,-5 22 0 15,-6 8 0-15,-11 9 0 16,-8 7 0-16,-11 5 0 16,-9 0 0-16,-5 0 0 15,-2 0 0-15,-19-2 0 0,-3-3 0 16,-6-4 0-16,-1-10 0 16,1-10 0-16,9-9 0 15,8-9 0-15,7-4 0 16,6-1 0-16,0-16 0 15,0-9 0-15,0-7 0 16,12-8 0-16,13-4 0 16,6 0 0-16,1 1 0 15,1 3 0-15,-4-1 0 16,1-1 0-16,0-2 0 16,-2 3 0-16,0 2 0 15,-5 9 0-15,-6 10 0 0,-7 9 0 16,-5 7 0-1,-5 5 0-15,0 0 0 0,0 0 0 16,0 0 0-16,-8 16 0 16,-6 13 0-16,-6 11 0 15,-2 8 0-15,2 3 0 16,4-2 0-16,10-4 0 16,6-1 0-16,0-2 0 15,19-4 0-15,13-2 0 16,8-6 0-16,0-5 0 15,-1-7 0-15,-9-5 0 16,-8-5 0-16,-11-4 0 16,-6-4 0-16,-5 2 0 0,0-2 0 15,0 0 0 1,-13 0 0-16,-12 2 0 0,-5-1-730 16,0-1-312-16</inkml:trace>
  <inkml:trace contextRef="#ctx0" brushRef="#br0" timeOffset="4795.24">23504 2614 223 0,'0'0'176'15,"0"0"489"-15,0 0 259 16,0 0-865-16,0 0-59 16,0 0 0-16,72-32 0 15,-19 19 0-15,5 4 0 0,-6 4 0 16,-11 5 0-16,-16 2-725 16,-16 19 8-16,-9 10 428 15,-12 5 158-15,-24-1 63 16,-7-5 30-16,1-4 38 15,9-8 0-15,13-6 31 16,10-8 23-16,10-3-12 16,0-1 15-16,0 0 59 15,10 0 48-15,16-1-131 16,15-6 0-16,11-3 42 16,3 0-75-16,-1 0-178 15,-9 0-141-15</inkml:trace>
  <inkml:trace contextRef="#ctx0" brushRef="#br0" timeOffset="5276.29">24979 2138 144 0,'0'0'153'0,"0"0"249"16,0 0 510-16,0 0-476 15,0 0-436-15,0 0 0 16,-50 53 0-16,12 19 0 16,-2 20 0-16,7 11 0 0,15-4 0 15,18-8 0-15,15-12 0 16,30-13 0-16,15-6 0 15,5-5 0-15,1-4 0 16,-5-6 0-16,-7-8 0 16,-7-11 0-16,-2-13 0 15,7-13 0-15,9 0-605 16,11-25-298-16,10-14 552 16</inkml:trace>
  <inkml:trace contextRef="#ctx0" brushRef="#br0" timeOffset="5762.98">28008 1860 254 0,'0'0'267'16,"0"0"495"-16,0 0 2 16,0 0-764-16,0 0 0 15,0 0 0-15,135 65 0 16,-64 4 0-16,-1 14 0 16,-12 11 0-16,-19 2 0 15,-20 0 0-15,-13-4 0 16,-6-12 0-16,0-12 0 15,-9-14 0-15,-4-20 0 16,-1-12 0-16,5-12 0 16,2-8 0-16,-5-2 0 0,-6 0-481 15,-15-12-723-15,-20-1 859 16</inkml:trace>
  <inkml:trace contextRef="#ctx0" brushRef="#br0" timeOffset="6736.98">25637 4289 82 0,'0'0'65'15,"0"0"39"-15,0 0 82 16,0 0 104-16,0 0 30 16,0 0-74-16,-46 27 0 15,16 17-62-15,-4 20 46 16,-1 19-136-16,4 20-94 16,4 16 0-16,8 4 0 0,16-5 0 15,3-9 0-15,30-18 0 16,19-14 0-16,15-17 0 15,21-20 0-15,15-17 0 16,15-15-579-16,3-8-363 16,1-15 565-16</inkml:trace>
  <inkml:trace contextRef="#ctx0" brushRef="#br0" timeOffset="7096.15">28166 4211 143 0,'0'0'182'16,"0"0"142"-16,0 0 335 16,0 0-106-16,84-9-449 15,-40 37-22-15,7 16-82 16,1 14 0-16,-7 15 0 0,-9 12 0 16,-10 12 0-1,-12 6 0-15,-12-2 0 16,-2-10 0-16,-2-12 0 0,-16-12 0 15,-3-10 0-15,-12-8-442 16,-20-13-853-16</inkml:trace>
  <inkml:trace contextRef="#ctx0" brushRef="#br0" timeOffset="7679.32">26043 6878 83 0,'0'0'112'16,"0"0"11"-16,0 0 251 15,0 0 339-15,0 0-71 16,0 0-642-16,-39-50 0 15,5 97 0-15,-17 34 0 16,-16 24 0-16,0 18 0 16,4 9 0-16,14-1 0 15,22-9 0-15,27-16 0 0,34-22 0 16,47-22 0-16,32-20 0 16,24-22 0-16,11-13 0 15,3-7-1205-15,-5-13 563 16</inkml:trace>
  <inkml:trace contextRef="#ctx0" brushRef="#br0" timeOffset="8031.82">28827 6609 157 0,'0'0'108'16,"0"0"25"-16,0 0 109 15,128-31-33-15,-67 42 47 16,4 18 60-16,-4 12-138 15,-2 13 32-15,-10 15 28 0,-10 21-238 16,-10 13 0-16,-19 7 0 16,-10 6 0-16,-6-9 0 15,-27-6 0-15,-9-9 0 16,-11-16-475-16,-14-14-433 16,-15-12 487-16</inkml:trace>
  <inkml:trace contextRef="#ctx0" brushRef="#br0" timeOffset="8512.18">26425 9912 131 0,'0'0'79'0,"0"0"29"16,-48-87 149-1,35 73 132-15,4 10 213 0,0 4-121 16,-6 14-481-16,-12 27 0 16,-13 25 0-16,-8 25 0 15,0 19 0-15,8 19 0 16,19 6 0-16,21-4 0 15,23-8 0-15,49-22 0 16,32-23 0-16,25-18 0 16,24-24 0-16,24-27-699 15,17-9-310-15,12-26 702 16</inkml:trace>
  <inkml:trace contextRef="#ctx0" brushRef="#br0" timeOffset="8848.89">29325 9371 184 0,'0'0'146'0,"0"0"175"16,0 0 272 0,87-13-352-16,-31 30-20 0,10 14 120 15,1 14-341-15,-1 17 0 16,-2 22 0-16,-7 16 0 16,-16 15 0-16,-18 13 0 15,-23 8 0 1,-12 7 0-16,-39-2 0 0,-19-7 0 15,-15-5 0-15,-13-14-82 16,-10-19-1333-16,-7-18 976 16</inkml:trace>
  <inkml:trace contextRef="#ctx0" brushRef="#br0" timeOffset="9369.34">26920 13440 48 0,'0'0'77'16,"0"0"12"-16,-58-87 53 15,38 70 95-15,-5 11 76 16,-5 6 44-16,-7 23-215 0,-14 31-52 16,-5 23 43-16,-4 30 42 15,3 21-25 1,16 14-56-16,17 6-94 15,24-11 0-15,36-18 0 0,46-22-47 16,37-25 0-16,41-19-290 16,34-15-552-16,20-19 391 15</inkml:trace>
  <inkml:trace contextRef="#ctx0" brushRef="#br0" timeOffset="9811.95">30434 13077 98 0,'0'0'51'16,"0"0"17"-16,110 3 28 15,-77 25-21-15,6 12 69 16,0 20 10-16,-2 19 79 16,-12 21-6-16,-19 22 16 15,-6 20-71-15,-42 5-72 16,-16 1-60-16,-7-10-40 16,-6-17-12-16,1-18-187 15,-3-20-465-15,-1-26 180 16,-2-26 258-16</inkml:trace>
  <inkml:trace contextRef="#ctx0" brushRef="#br0" timeOffset="12210.58">22135 666 102 0,'0'0'35'16,"0"0"31"-16,0 0 34 15,0 0 98-15,0 0 86 16,0 0-14-16,-26-26-165 16,-1 57-46-16,-14 20-5 15,-5 18 42-15,3 16-23 0,10 7-3 16,14-2-65-16,16-3-5 16,3-9 0-16,22-12-11 15,9-9-43-15,7-16 18 16,1-13-202-16,2-11-230 15,0-11 87-15,-1-6 195 16</inkml:trace>
  <inkml:trace contextRef="#ctx0" brushRef="#br0" timeOffset="12443.96">22242 1171 191 0,'0'0'104'16,"0"0"104"-16,0 0-45 15,0 0-163-15,0 0-22 16,0 0 22-16,107-8 22 16,-61 5-19-16,-1-2 3 15,0-3-6-15,4-6-308 16,-1-7 104-16</inkml:trace>
  <inkml:trace contextRef="#ctx0" brushRef="#br0" timeOffset="12745.15">22949 887 135 0,'0'0'112'0,"0"0"244"16,0 0 451-16,0 0-170 15,0-72-637-15,0 71 0 16,0 1 0-16,0 0 0 16,0 0 0-16,0 0 0 15,0 0 0-15,0 3 0 16,0 11 0-16,0 7 0 16,-2 11 0-16,1 7 0 0,1 1 0 15,0 3 0 1,0-5 0-16,0-4 0 0,6-7 0 15,4-8 0-15,0-6 0 16,10-5 0-16,7-6-710 16,11-2-232-16,7-7 666 15</inkml:trace>
  <inkml:trace contextRef="#ctx0" brushRef="#br0" timeOffset="13106.2">23501 821 49 0,'0'0'111'0,"0"0"-13"16,0 0 73-16,-15-77 14 15,6 74 50-15,1 3 62 0,-5 0-170 16,-7 17-127-16,-3 9-15 16,-1 7 10-16,4 3 5 15,7 2-19-15,9-1 9 16,4-3-18-16,1-4 1 15,23-5 4-15,9-8-43 16,6-7 12-16,2-9 54 16,-5-1 8-16,-3 0-8 15,-8-15 38-15,-5-5 36 16,-4-1 133-16,-8-2 220 0,-5 1-160 16,-3-1-267-16,0 1 0 15,-11 0 0-15,-5 2 0 16,-1 4 0-16,1 3 0 15,8 8-105-15,7 5-861 16,1 0 333-16,9 0 363 16</inkml:trace>
  <inkml:trace contextRef="#ctx0" brushRef="#br0" timeOffset="13474.24">24108 763 173 0,'0'0'110'0,"0"0"247"16,0 0 213-16,0 0 46 16,0 0-395-16,0 0-221 15,-13-66 0-15,4 76 0 16,-4 15 0-16,-4 13 0 16,0 9 0-16,2 3 0 15,9-3 0-15,6-8 0 16,0-10 0-16,11-9 0 15,13-7 0-15,2-9-65 16,7-4 19-16,3-2 46 16,0-18 29-16,-2-5 23 15,-4-3-22-15,-7-3-30 16,-11 2 0-16,-8 2 0 16,-4 1 0-16,-6 2 0 0,-15 2 0 15,-3 4 0 1,0 4 0-16,6 6 0 0,10 5 0 15,8 3-524-15,0 2-681 16,20 9 939-16</inkml:trace>
  <inkml:trace contextRef="#ctx0" brushRef="#br0" timeOffset="14141.13">24826 1031 201 0,'0'0'14'0,"0"0"98"0,0 0 13 16,0 0-94-1,0 0-17-15,0 0-14 0,34-26-10 16,-34 26-98-16,-2 0-14 16,-5 0 50-16,-4 0 44 15,0 0 14-15,3 0 9 16,2-6-7-16,3-3-3 15,1 2 4-15,2 0 8 16,0 1 3-16,0 1 7 16,0-1 28-16,0-2-3 0,0 1 25 15,-1-3 9 1,1 0 36-16,0 0 65 0,0 0 73 16,-4-2 94-16,2 3 128 15,-1 0-108-15,-1 1-260 16,1 1-94-16,-2 0 0 15,2 0 0-15,-1 0 0 16,-4 0 0-16,4-1 0 16,-1 2 0-16,1 1 0 15,-1 0 0-15,2 3 0 16,0 2 0-16,2 0 0 16,-1 0 0-16,0 0 0 15,0 0 0-15,-2 2 0 16,-6 12 0-16,0 10 0 15,-3 5 0-15,4 6 0 16,4-2 0-16,5-2 0 16,0-4 0-16,6-6 0 0,15-5 0 15,10-4 0-15,8-4 0 16,8-6 0-16,0-2 0 16,-6 0 0-16,-10-2 0 15,-9-13 0-15,-10-6 0 16,-3-5 0-16,-8-9 0 15,-1-2 0-15,0-3 0 16,-11 2 0-16,-3 6 0 16,1 8 0-16,4 11 0 15,4 11 0-15,4 2-1175 16,1 10 496-16</inkml:trace>
  <inkml:trace contextRef="#ctx0" brushRef="#br0" timeOffset="14338.59">25564 1097 165 0,'0'0'172'15,"0"0"38"-15,0 0 859 16,0 0-638-16,0 0-431 16,0 0 0-16,11 31 0 15,-34 4 0-15,-19 11 0 0,-7 7 0 16,-5 0-823-16,11-12-96 15,16-17 614 1</inkml:trace>
  <inkml:trace contextRef="#ctx0" brushRef="#br0" timeOffset="14761.15">26300 762 157 0,'0'0'116'16,"0"0"231"-16,0 0 443 15,0 0-153-15,0 0-637 16,0 0 0-16,0-21 0 16,0 25 0-16,0 14 0 15,0 6 0-15,0 10 0 16,0 4 0-16,0 4 0 15,9 2 0-15,4-3 0 16,2-6 0-16,1-8 0 16,-4-7 0-16,3-10-329 0,0-7-628 15,3-3 463-15,4-19 297 16</inkml:trace>
  <inkml:trace contextRef="#ctx0" brushRef="#br0" timeOffset="15123.24">26831 746 149 0,'0'0'134'16,"0"0"321"-16,0 0 435 15,0 0-471-15,0 0-419 16,0 0 0-16,-44-65 0 16,24 81 0-16,-7 9 0 0,0 9 0 15,7 2 0 1,4 1 0-16,10-1 0 0,6-5 0 15,0-3 0-15,12-4 0 16,10-2 0-16,4-4 0 16,3-7 0-16,1-4 0 15,0-7 0-15,-2 0 0 16,-1-6 0-16,-4-12 0 16,-5-6 0-16,-8-3 0 15,-8-5 0-15,-2-4 0 16,-2 1 0-16,-16 1 0 15,-3 6 0-15,4 8 0 16,6 10 0-16,7 6 0 16,4 4-1013-16,7 3 287 15,29 8 533-15</inkml:trace>
  <inkml:trace contextRef="#ctx0" brushRef="#br0" timeOffset="15468.32">27383 771 7 0,'0'0'171'0,"0"0"-15"16,0 0 385-16,0 0 217 16,-3-72-344-16,-3 70-414 15,0 2 0-15,-5 0 0 16,-1 10 0-16,-8 15 0 0,-4 9 0 16,6 7 0-1,5-2 0-15,13-2 0 0,0-8 0 16,13-8 0-16,13-6 0 15,6-6 0-15,2-9 0 16,-4 0 0 0,0-5 0-16,-6-13 0 0,-6-4 0 15,-5-7 0-15,-9-1 0 16,-4 0 0-16,0-2 0 16,-16 1 0-16,-3 6 0 15,-2 5 0-15,6 7 0 16,6 8 0-16,6 5 0 15,3 1-1004-15,2 13 275 16,24-5 533-16</inkml:trace>
  <inkml:trace contextRef="#ctx0" brushRef="#br0" timeOffset="16000">27923 652 134 0,'0'0'105'0,"0"0"60"16,0 0 120-16,0 0 127 16,0 0 182-16,0 0-242 15,0-6-352-15,-6 6 0 16,1 0 0-16,1 0 0 16,-4 0 0-16,-6 13 0 15,-3 6 0-15,-5 10 0 0,2 8 0 16,4 0 0-16,7 3 0 15,6-4 0 1,3-4 0-16,9-5 0 0,18-6 0 16,10-6 0-16,7-8 0 15,2-7 0-15,-8 0 0 16,-6-6 0-16,-15-12 0 16,-9-5 0-16,-8-10 0 15,0-5 0-15,-1-6 0 16,-16-1 0-16,4 1 0 15,-1 7 0-15,2 11 0 16,6 7 0-16,5 8 0 16,1 6-369-16,7 1-865 15,16-6 912-15</inkml:trace>
  <inkml:trace contextRef="#ctx0" brushRef="#br0" timeOffset="16205.23">28347 335 284 0,'0'0'136'0,"0"0"261"16,0 0 475-16,88-23-654 15,-30 53-154-15,11 22 12 16,-4 19-76-16,-16 17 0 16,-27 14 0-16,-22 8 0 15,-38-2 0-15,-34-1 0 16,-20-11-175-16,-10-18-1141 15,-1-22 861-15</inkml:trace>
  <inkml:trace contextRef="#ctx0" brushRef="#br0" timeOffset="19192.22">25721 2345 107 0,'0'0'59'16,"0"0"41"-16,0 0 97 16,0 0 172-16,0 0 77 15,0 0 5-15,0 0-133 16,-30-68-318-16,30 68 0 0,0 0 0 16,0 0 0-16,0 1 0 15,0 17 0-15,7 7 0 16,5 7 0-16,-3 7 0 15,-1 1 0-15,2 6 0 16,-4-1 0-16,0-1 0 16,2-5 0-16,-1-5 0 15,0-4 0-15,1-6 0 16,-4-8 0-16,1-3 0 16,-4-6-244-16,-1-4-512 15,0 0 260-15,0-3 255 16,0 0 120-16,-7-2 24 15</inkml:trace>
  <inkml:trace contextRef="#ctx0" brushRef="#br0" timeOffset="19383.6">25512 2591 99 0,'0'0'59'0,"0"0"21"16,0 0 87-16,0 0-58 15,94-74-78-15,-18 53-18 16,16 0 19-16,13-1-29 16,11 1-3-16,8-2-80 15,1-3-129-15,-10-1 48 16</inkml:trace>
  <inkml:trace contextRef="#ctx0" brushRef="#br0" timeOffset="19757.59">27259 2101 190 0,'0'0'70'16,"0"0"128"-16,0 0 196 15,0 0 201-15,0 0 5 16,-33-75-600-16,32 74 0 15,1-1 0-15,0 2 0 0,0 0 0 16,0 0 0-16,0 0 0 16,0 0 0-16,0 7 0 15,3 13 0-15,14 11 0 16,6 11 0-16,2 6 0 16,2 5 0-16,-3 0 0 15,-6 2 0-15,-2 0 0 16,-5-1 0-16,-4-3 0 15,-4-12 0-15,-2-12 0 16,-1-14 0-16,0-9-459 16,0-4-365-16,-1 0 440 15,-20-17 192-15,-12-11 4 16</inkml:trace>
  <inkml:trace contextRef="#ctx0" brushRef="#br0" timeOffset="19891.24">27099 2421 50 0,'0'0'117'15,"0"0"-57"-15,0 0 43 16,0 0-87-16,119-86-15 16,-31 66-2-16,20-2 1 15,10-5-70-15,-5-2-101 16</inkml:trace>
  <inkml:trace contextRef="#ctx0" brushRef="#br0" timeOffset="21087.08">29598 2399 34 0,'0'0'41'0,"0"0"-18"0,0 0 27 16,0 0 3-16,0 0 2 15,0 0 12-15,-91-10 32 16,81 10 46-16,4 0 41 16,0 0 55-16,5 0-34 15,1 0-130-15,0 0-77 16,7 0-34-16,27 0-32 16,32-5 66-16,37-6 46 15,24-6-2-15,10-2-4 16,-9 0-5-16,-20 1 11 15,-17 1 33-15,-20 3-13 16,-21 2 22-16,-21 6-21 16,-16 3 1-16,-11 1-27 0,-2 2 39 15,0 0 71-15,0-1-133 16,-13-5-18-16,-7-3 0 16,-7-7 0-16,-6-3 0 15,-2 2 0-15,-2-1 0 16,1-1 0-16,1 3 0 15,3 1 0-15,0 3 0 16,4 3 0-16,9 3 0 16,8 3 0-16,7 1 0 15,4 2 0-15,0 0 0 16,1 0 0-16,17 0 0 16,9 0 0-16,15 4 0 0,7 5 0 15,9 2 0-15,0 0 0 16,-3 4 0-16,-6 2 0 15,-8 2 0 1,-7 5 0-16,-10 2 0 0,-9 2 0 16,-6 0 0-16,-9 3 0 15,0 0 0-15,-18 3 0 16,-6 0 0-16,-2-3 0 16,1-4 0-16,3-7 0 15,4-5 0-15,11-8 0 16,5-4-209-16,2-3-657 15,15 0 250-15,27-18 350 0</inkml:trace>
  <inkml:trace contextRef="#ctx0" brushRef="#br0" timeOffset="21469.65">31590 2012 16 0,'0'0'155'15,"0"0"-72"-15,0 0 139 16,0 0 247-16,0-81 236 0,-2 73-308 16,1 2-397-1,-1 3 0-15,1 3 0 0,1 0 0 16,0 0 0-16,0 0 0 15,0 13 0-15,0 8 0 16,0 11 0-16,6 7 0 16,4 5 0-16,0 1 0 15,1-4 0-15,-3-3 0 16,-4-6 0-16,1-6 0 16,-4-9 0-16,1-8 0 15,-1-4 0-15,2-5 0 16,-2 0 0-16,4 0-82 15,1-14-904-15,-1-13 304 16,1-10 408-16</inkml:trace>
  <inkml:trace contextRef="#ctx0" brushRef="#br0" timeOffset="21903.32">31696 1680 137 0,'0'0'19'15,"-12"-91"69"-15,-3 69 24 16,-3 8 91-16,-4 6 64 15,-7 4-9-15,1 0 53 16,-2 4 0-16,-1 0 30 16,-3 5-341-16,-8 17 0 15,-6 10 0-15,-1 13 0 0,-5 16 0 16,3 6 0 0,5 8 0-16,9 0 0 15,11-7 0-15,13-1 0 16,13 0 0-16,0 0 0 0,24 1 0 15,16 0 0-15,12-5 0 16,10-6 0-16,3-9 0 16,9-15 0-16,3-21 0 15,3-12 0-15,3-23 0 16,-1-20 0-16,-6-11 0 16,-5-3 0-16,-17-2 0 15,-12-4 0-15,-19-5 0 0,-15-6 0 16,-8-2 0-1,-18-3 0-15,-24 0 0 0,-14 2 0 16,-18 2 0-16,-4 6 0 16,-2 12 0-16,4 17 0 15,14 23 0 1,4 17-794-16,1 26-162 0,3 18 709 16</inkml:trace>
  <inkml:trace contextRef="#ctx0" brushRef="#br0" timeOffset="25711.54">26293 4687 50 0,'0'0'58'16,"0"0"1"-16,0 0 15 16,0 0 3-16,-98 34 23 15,73-23 35-15,2-1 45 0,11-4-4 16,4-2 43-1,6-4 27-15,2 2-108 0,0-2-78 16,0 0 24-16,0 0-11 16,0 0-33-16,13 0 29 15,25-6-17-15,20-11-12 16,20-1 59-16,7-5-81 16,-7 6-18-16,-16 7-169 15,-22 5-235-15,-15 5-110 16,-16 0 121-16,-7 0 151 15,-2 0 129-15,0 0 24 16</inkml:trace>
  <inkml:trace contextRef="#ctx0" brushRef="#br0" timeOffset="26438.42">27049 4818 33 0,'0'0'94'16,"0"0"-28"-16,0 0 17 16,0 0 24-16,0 0 32 0,0 0 38 15,-20-32 36 1,20 32-57-16,0 0-92 0,-2 0 33 15,-3 0-58-15,0 0-19 16,-1 0-15-16,2 0 5 16,4 0 19-16,0 0-18 15,0 0 41-15,0 0-21 16,0 0-21-16,0-1 55 16,0-2-21-16,0-1-6 15,0 1-5-15,0 0-5 16,3 1-28-16,3 0-28 0,5 2 11 15,3 0-5-15,2 0 22 16,1 11 11-16,-2 7 0 16,-8 2-5-16,-4 7 5 15,-3 3-11-15,0 1 0 16,-10-2 0-16,-13-3-39 16,0-5-96-16,0-5-134 15,8-8-125-15,6-8 11 16,9 0 189-16</inkml:trace>
  <inkml:trace contextRef="#ctx0" brushRef="#br0" timeOffset="26888.48">27635 4498 28 0,'0'0'56'0,"0"0"1"16,0 0 12-16,0 0 32 15,0 0 96-15,0 0 204 16,-28-45 213-16,23 40-90 0,5 4-524 16,-1 1 0-16,1 0 0 15,0 0 0-15,0 2 0 16,0 15 0-16,0 14 0 16,1 13 0-16,11 7 0 15,1 5 0-15,4 3 0 16,1 1 0-16,-1-6 0 15,0-7 0-15,-4-9 0 16,-5-15 0-16,-4-12 0 16,-4-5 0-16,0-6 0 15,0 0-186-15,-6-3-715 16,-16-13 208-16</inkml:trace>
  <inkml:trace contextRef="#ctx0" brushRef="#br0" timeOffset="27041.02">27468 4762 63 0,'0'0'104'0,"0"0"27"16,0 0 47-16,0 0-51 15,122-66-59-15,-52 52-6 16,11 5-55-16,1 2-7 16,-3 1-326-16,-7-1 72 15</inkml:trace>
  <inkml:trace contextRef="#ctx0" brushRef="#br0" timeOffset="27863.28">29805 4606 24 0,'0'0'38'0,"-95"17"-2"16,59-13 6-16,14-4 4 15,13 0 20-15,9 0 29 16,1 0-31-16,44-16-21 15,36-8-22-15,31-7-13 16,22-2 15-16,5 1 51 0,-6 4 23 16,-5 2-26-1,-12 3-31-15,-15 3-19 0,-20 5-10 16,-21 3-11-16,-24 5-5 16,-18 6-19-16,-12 1-50 15,-6 0 39-15,0 0 19 16,-3 0-30-16,-10-7 46 15,-1-4 4-15,0-2 3 16,3-3 8-16,0-1-12 16,-4 1 1-16,-3-2 7 15,-6 3 37-15,1 3 28 0,0 2 8 16,4 5 108-16,9 0 186 16,9 4 64-16,1 1-279 15,0 0-163-15,0 0 0 16,15 0 0-16,23 10 0 15,15 10 0-15,13 3 0 16,-3-1 0-16,-7-2 0 16,-8 0 0-16,-14-3 0 15,-9-1 0-15,-10 0 0 16,-8 1 0-16,-7 3 0 16,0 7 0-16,-16 6 0 15,-15 10 0-15,-13 3 0 16,-3 0 0-16,3-8 0 15,9-10 0-15,14-10 0 0,11-6 0 16,10-6-1034-16,7-6 329 16,23 0 456-16</inkml:trace>
  <inkml:trace contextRef="#ctx0" brushRef="#br0" timeOffset="30500.76">31831 3966 108 0,'0'0'58'0,"0"0"12"16,0 0 81-16,0 0 46 16,0 0-2-16,0 0 56 15,28-27-37-15,-14 26-115 0,7 1-58 16,0 0-41-16,3 11-15 15,-3 12-6-15,-9 11 0 16,-6 8 21-16,-6 6 21 16,0 6 15-16,-21-2-15 15,-11-4 31-15,3-12-30 16,2-10 22-16,11-12-22 16,8-6 49-16,8-6-3 15,0 3-57-15,6-1 0 16,26-3 40-16,17-1 24 0,12 0 6 15,4-3-81-15,-3-11 0 16,-13-1-18-16,-9 3-266 16,-6-1-336-16,-11-3 31 15,-11-8 337-15</inkml:trace>
  <inkml:trace contextRef="#ctx0" brushRef="#br0" timeOffset="30896.45">32292 3655 188 0,'0'0'45'0,"-47"-82"47"16,14 52 70-16,-7 9 50 15,-8 8 65-15,-10 7-48 0,-12 6-45 16,-14 10-61 0,-4 17-13-16,1 13-37 0,6 12-62 15,15 18-11-15,15 15 0 16,20 12 6-16,28 3 0 15,15-2-6-15,46-5 45 16,24-12-16-16,21-19 28 16,10-19-11-16,-1-16-22 15,-4-19-24-15,-8-8 11 16,-8-14 7-16,-2-19 16 16,-11-13-11-16,-14-8 19 15,-14-10-42-15,-20-5 0 16,-17-7 0-16,-14-5 0 15,-19-3 0-15,-28-5 0 0,-12 4 0 16,-12 12 0-16,-3 20 0 16,2 23 0-16,3 22-720 15,-6 8-227-15,-12 18 664 16</inkml:trace>
  <inkml:trace contextRef="#ctx0" brushRef="#br0" timeOffset="31971.29">26334 7531 30 0,'0'0'88'16,"0"0"-54"-16,0 0 35 16,0 0-4-16,0 0 40 15,0 0 65-15,-24-20 84 16,20 20 68-16,1 0 31 0,1 0-114 16,-4 0-107-1,-6 10-57-15,-3 5-17 0,-1 1-5 16,5-5-53-16,5-4 0 15,5-5 0-15,1-2 0 16,0 0 0-16,0 0 0 16,20 0 0-16,30-14 0 15,30-6 0-15,19-5 0 16,-2 2 0-16,-15 7 0 16,-24 5 0-16,-21 5 0 15,-13 5 0-15,-12 1 0 16,-7 0 0-16,-5 0 0 0,0 0-76 15,4 0-811-15,8 1 218 16,8-1 434-16</inkml:trace>
  <inkml:trace contextRef="#ctx0" brushRef="#br0" timeOffset="32281.8">27832 7343 181 0,'0'0'40'16,"0"0"68"0,0 0 43-16,0 0 89 0,0 0 0 15,0 0-132-15,31-10-83 16,27-5 64-16,15-4 92 15,1 3-54-15,-10 1 33 16,-15 4-7-16,-18 6-130 16,-15 2-23-16,-11 3 0 15,-5 0-221-15,0 0-366 16,-3 9 22-16,-24 7 382 16,-14 2 4-16</inkml:trace>
  <inkml:trace contextRef="#ctx0" brushRef="#br0" timeOffset="32617.91">27457 7531 197 0,'0'0'27'0,"0"0"90"16,0 0 79-16,0 0-23 15,0 0 19-15,0 0 29 16,0 2-81-16,0-2-24 16,2 0 55-16,-2 0 59 15,1 0 37-15,2-1-267 16,2-6 0-16,2-1 0 16,6-1 0-16,6 4 0 15,4 2 0-15,1 3 0 0,-6 0 0 16,-5 19 0-16,-8 4 0 15,-5 9 0-15,0 0 0 16,-21 3 0-16,-1-1-720 16,2-5-57-16,0-6 429 15</inkml:trace>
  <inkml:trace contextRef="#ctx0" brushRef="#br0" timeOffset="33997.44">31295 6906 6 0,'0'0'23'0,"0"0"-1"0,0 0 8 16,0 0 0-16,0 0 11 15,0 0-4-15,-5 0-1 16,4 0 7-16,-2 0 12 16,-1 0 27-16,0 0 19 15,-2 0 48-15,3 0 31 16,3 0 108-16,0 0-22 16,0-2-27-16,0 2-41 15,0 0-129-15,0 0-40 16,0 0 6-16,-1 0 29 0,-2 0-40 15,-8 0-24-15,-5 0 0 16,-8 3 0-16,-15 4 0 16,-7 4 0-16,-15 2 0 15,-12 1 0-15,-6 5 0 16,-6-2 0-16,0 1 0 16,4-3 0-16,11-3 0 15,21-7 0-15,19-3 0 16,18-2 0-16,11 0 0 15,1 0 0-15,0 0 0 16,14-6 0-16,38-4 0 16,37-4 0-16,40-6 0 15,25 1 0-15,4-3 0 0,-4 1 0 16,-7-3 0 0,-11-1 0-16,-7 4 0 0,-10 1 0 15,-24 5 0-15,-26 7 0 16,-27 6 0-16,-26 2 0 15,-13 0 0-15,-3 0 0 16,0-3 0-16,-15-7 0 16,-13-4 0-16,-13-4 0 15,-5 1 0-15,0 1 0 16,-5 2 0-16,4 3 0 16,0 1 0-16,5 4 0 15,6 2 0-15,11 4 0 16,11 0 0-16,9 0 0 15,5 0 0-15,2 0 0 0,26 5 0 16,18 7 0 0,17 1 0-16,8-2 0 0,0 1 0 15,-6 5 0-15,-11 3 0 16,-14 6 0-16,-11 4 0 16,-13 4 0-16,-12 2 0 15,-4-3 0-15,-9 2 0 16,-21-3 0-16,-9-3 0 15,-5-1 0-15,4-7 0 16,10-4 0-16,14-8-673 16,13-2-102-16,3-7 429 15,25 0 151-15</inkml:trace>
  <inkml:trace contextRef="#ctx0" brushRef="#br0" timeOffset="34499.44">32496 6657 136 0,'0'0'62'0,"0"0"23"0,0 0 62 15,0-87 22-15,1 64 148 16,14 2 6-16,5 4-56 16,6 3-72-16,9 7-35 15,3 7-33-15,-2 0-68 16,-2 8-59-16,-5 14 0 16,-10 5 0-16,-7 5 0 15,-12 6 0-15,-1 6 0 16,-32 4 0-16,-15 1 0 15,-4-5 0-15,10-15-65 16,14-10-45-16,17-15 99 16,11-4 11-16,0 0 23 15,0 0 64-15,17 0-58 16,10 0-29-16,9 0-6 0,3 0 6 16,-1 4 11-16,-7 12 18 15,-9 5-16-15,-11 1-13 16,-11 4 0-16,0 0 0 15,-21 0 0-15,-11 2 0 16,-13 4-53-16,-11 3-274 16,-17 8-235-16,-23 5-105 15,-20 3 366-15</inkml:trace>
  <inkml:trace contextRef="#ctx0" brushRef="#br0" timeOffset="36854.37">26978 9963 120 0,'0'0'39'0,"0"0"37"16,0 0 46-16,0 0 66 15,0 0 87-15,0 0 106 16,-22-39-43-16,22 39-216 16,0 0-48-16,0 13-46 15,3 17-28-15,15 11 150 16,4 14-16-16,2 7-134 16,2 2 0-16,-3-3 0 15,0-4 0-15,-4-8 0 16,-1-7 0-16,-3-10 0 15,0-9 0-15,-6-9-720 0,0-9-10 16,-8-5 376 0,-1 0 173-16</inkml:trace>
  <inkml:trace contextRef="#ctx0" brushRef="#br0" timeOffset="37009.94">26883 10339 142 0,'0'0'89'0,"0"0"-43"16,91-61-15-16,-19 32-16 16,19 1-15-16,9 3 0 15,-2 3-109-15,-10 5-83 16</inkml:trace>
  <inkml:trace contextRef="#ctx0" brushRef="#br0" timeOffset="37410.56">28024 10264 197 0,'0'0'58'15,"0"0"63"-15,0 0 202 16,0 0-16-16,0 0 87 16,0 0-14-16,0-7-184 15,0 7-125-15,0 0-71 16,0 0 0-16,0 0 0 0,0 0 0 15,0 0 0-15,0 0 0 16,0 0 0-16,0-2 0 16,0 0 0-16,0-1 0 15,0 3 0-15,0-1 0 16,2-4 0-16,8 1 0 16,8 0 0-16,7 3 0 15,4 1 0-15,-3 0 0 16,-3 15 0-16,-5 9 0 15,-9 7 0-15,-8 4 0 16,-1 3 0-16,-12-4 0 16,-14 0 0-16,-6-7 0 15,-1-6 0-15,3-8 0 16,5-3-352-16,6-8-520 16,8-2 355-16,10-2 284 0</inkml:trace>
  <inkml:trace contextRef="#ctx0" brushRef="#br0" timeOffset="37716.74">28585 10223 62 0,'0'0'134'0,"0"0"30"15,0 0 267-15,0 0 131 0,0 0-209 16,0 0-158-16,66-65-67 16,-17 47-110-16,2 3-18 15,-6 2 0-15,-8 4 0 16,-9 5 0-16,-10 2 0 16,-7 2 0-16,-8 0 0 15,-3 0 0-15,0 0 0 16,0 8-71-16,-14 7-366 15,-4 5-84-15,2-4-133 16,1-10 412-16</inkml:trace>
  <inkml:trace contextRef="#ctx0" brushRef="#br0" timeOffset="38775.35">30470 9979 203 0,'0'0'78'0,"0"0"5"16,0 0 173-16,0 0-82 15,0 0-119-15,0 0-45 16,143-73 0-16,16 13 40 15,43-6 61-15,11-2-9 16,-7 5 83-16,-12 11-1 16,-28 11-97-16,-33 11-25 15,-34 15-6-15,-45 6-27 16,-29 8-29-16,-18 1 11 16,-7 0 18-16,0 0 45 15,-19 0 94-15,-21-9-138 0,-15-1-30 16,-18-5 0-16,-5-2 0 15,1-3 0-15,11-4 0 16,18 3 0-16,17 0 0 16,13 4 0-16,14 4 0 15,4 5 0-15,0 2 0 16,4 0 0-16,26 2 0 16,10 4 0-16,12 0 0 15,-1 4 0-15,-5 22 0 16,-5 15 0-16,-4 6 0 0,-14 6 0 15,-12 2 0 1,-11-4 0-16,-1-6 0 0,-17-7 0 16,3-9 0-16,5-13-105 15,8-7-641-15,2-8 134 16,33-1 283-16,22-13 172 16</inkml:trace>
  <inkml:trace contextRef="#ctx0" brushRef="#br0" timeOffset="39530.61">32854 9151 70 0,'0'0'61'16,"0"0"6"-16,0 0 29 15,0 0 59-15,0 0 184 16,0 0 136-16,-30-61 42 16,25 57-250-16,4 0-267 15,-1 4 0-15,1-2 0 16,1 2 0-16,0 0 0 15,0 0 0-15,0 0 0 0,0 0 0 16,0-1 0-16,0-1 0 16,-3 1 0-16,0-3 0 15,2 1 0-15,1 2 0 16,0 1 0-16,0 0 0 16,0 0 0-16,0 0 0 15,-7 17 0-15,-3 15 0 16,-8 13 0-16,-3 8 0 15,6 6 0-15,5-4 0 16,7-6 0-16,3-8 0 16,0-11 0-16,16-11 0 15,7-6 0-15,9-5 0 16,4-2 0-16,5-6 0 0,-1 0 0 16,-4-10 0-16,-2-12 0 15,-4-8 0-15,-3-5 0 16,-8-3 0-16,-4-1 0 15,-9 5 0-15,-3 4 0 16,-3 7 0-16,0 6 0 16,0 6 0-16,0 5 0 15,0 5 0-15,0 1 0 16,-2 0 0-16,2 4 0 16,0 13 0-16,0 13 0 15,0 13 0-15,4 9 0 16,2 11 0-16,-1-2 0 0,0-1 0 15,-4-8 0 1,1-11 0-16,1-10 0 0,-3-6 0 16,0-10 0-16,0-5 0 15,0-5-203-15,-5-5-573 16,-8 0 159-16,-2-4 402 16,-3-21 82-16</inkml:trace>
  <inkml:trace contextRef="#ctx0" brushRef="#br0" timeOffset="42707.14">22938 2035 44 0,'0'0'36'15,"0"0"-23"-15,-103-30 16 16,63 21-9-16,0 2 1 15,-1 0 3-15,-2 2-2 16,-3 4 6-16,-8 1 1 16,-9 0-10-16,-1 6-1 15,-1 8 6-15,0 3 10 0,6 2 6 16,1-1-3-16,2 3 12 16,3 4-4-16,-5 9-12 15,-5 5-1-15,-3 9-17 16,1 8 0-16,5 3-9 15,12 8-6-15,7 3 0 16,11 0-9-16,6 1 9 16,7 0 7-16,7-1-3 15,1 4-4-15,6 5 16 16,3 2 8-16,0 5 8 16,0 2 12-16,0 4 5 15,5 3 20-15,6 5-36 16,1 9-9-16,0 0 48 15,3 6-40-15,4 2 31 16,6 1-24-16,6 2 16 16,9 2 31-16,5 1-6 0,4 2 14 15,2 10 4-15,-1 5 18 16,-5 3-71-16,-2 5 24 16,-4-3 5-16,-4 2-10 15,-4 1-12-15,-1 5 6 16,-3 5-58-16,-2 2 24 15,-1 7-24-15,-5-2 0 16,-2-5 0-16,-5 3 0 0,-6 0 0 16,-2 5 0-1,-4-2 0-15,0 7 0 0,0-8 0 16,-9-1 0-16,-6 0 0 16,-7 2 0-16,-5 1 0 15,-4 0 0-15,-7 1 0 16,-7-8 0-16,-13 0 0 15,-15-4 0-15,-12 0 0 16,-9-4 0-16,-3-5 0 16,0-7 0-16,-1-14 0 15,-4-10 0-15,0-13 0 16,3-12 0-16,5-14 0 16,8-9 0-16,9-12 0 15,13-9 0-15,18-16 0 16,18-14 0-16,16-9-13 0,10-8-4 15,1 0 17-15,1-13-17 16,0-6-59-16,12-9-79 16,29-5-9-16,28-2 33 15,23-3 73-15,18 1 37 16,7 9 15-16,3 9 6 16,-6 11 0-16,-7 8 0 15,-5 14 0-15,-5 20 37 16,-4 13-16-16,-4 12 22 15,-5 14 17-15,-2 19 12 16,-2 12-27-16,-2 15 34 16,0 12-4-16,-8 9 17 15,-8 5-11-15,-6 9-28 16,-10 6-53-16,-5 9 0 0,-5 12 0 16,-3 7 0-16,-3 11 0 15,-3 4 0-15,-7 11 0 16,-4 2 0-16,-7 11 0 15,-3 3 0-15,-2-3 0 16,4 9 0-16,-1-2 0 16,4 4 0-16,3-1 0 15,5-7 0-15,6 0 0 16,11-8 0-16,19-5 0 16,22-8 0-16,19-11 0 15,21-12 0-15,15-13 0 0,8-13 0 16,5-24 0-1,-2-15 0-15,-8-25 0 16,-12-18 0-16,-3-15 0 16,-16-17 0-16,-7-9 0 0,-18-10 0 15,-18-9 0-15,-13-4 0 16,-17-5 0-16,-13-3 0 16,-7-3 0-16,-10 0 0 15,-1-3 0-15,0 2 0 16,0-2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0,0 0 0 15,0 0 0 1,0 0 0-16,0 0 0 0,0-2 0 16,0 1 0-16,0-1 0 15,0-5 0-15,0-8 0 16,9-11-828-16,13-21-61 15,10-22 706-15</inkml:trace>
  <inkml:trace contextRef="#ctx0" brushRef="#br0" timeOffset="43499.83">17549 14294 121 0,'0'0'83'16,"-24"-80"37"-16,8 42 222 15,0 4 255-15,3 10 53 16,5 8-516-16,5 8-134 16,1 5 0-16,2 3 0 15,0 0 0-15,0 0 0 16,0 12 0-16,0 18 0 0,9 13 0 16,15 13 0-16,4 5 0 15,7 1 0-15,-1 1 0 16,-2-8 0-16,-3-5 0 15,-3-8 0-15,-7-12 0 16,-4-12 0-16,-5-11 0 16,2-7-579-16,2-8-344 15,1-21 592-15</inkml:trace>
  <inkml:trace contextRef="#ctx0" brushRef="#br0" timeOffset="43925.3">17946 13974 68 0,'0'0'91'0,"0"0"-15"16,0 0 50-16,-51-76 34 16,44 73 64-16,1 2 57 15,4 1 15-15,-2 0-106 16,-5 8-179-16,-3 17 27 15,-6 13-11-15,-4 8 7 16,4 3-17-16,3 2 11 0,5 3-11 16,7-1-17-1,3-2-11-15,1-9-6 0,18-9 5 16,4-11-33-16,5-9-75 16,2-11 72-16,0-2 48 15,0-10 16-15,-5-11 32 16,-3-8-20-16,-8-3 37 15,-5-4-31-15,-5 2 101 16,-4-1 44-16,0-1-68 16,-12 4-111-16,-4 0 0 15,-5 4 0-15,-1 8 0 16,4 5 0-16,0 10 0 16,1 5 0-16,3 0-425 15,5 9-585-15,7 0 601 16</inkml:trace>
  <inkml:trace contextRef="#ctx0" brushRef="#br0" timeOffset="44346.66">18593 13672 186 0,'0'0'89'16,"0"0"181"-16,-29-74 194 15,14 65-57-15,3 7-14 16,-7 2-155-16,-7 13-238 16,-5 17 0-16,-2 13 0 0,3 10 0 15,9 6 0 1,6 6 0-16,11-1 0 0,4-10 0 16,6-13 0-16,18-11 0 15,6-13-53-15,5-14 1 16,4-3 46-16,1-18 6 15,-1-18 40-15,-3-8-16 16,-8-6 23-16,-8-2-47 16,-11 6 0-16,-9 4 0 15,0 4 0-15,-5 2 0 16,-14 4 0-16,-5 4 0 16,-2 4 0-16,3 7 0 15,0 5 0-15,5 8 0 0,2 4 0 16,5 3-779-16,4 18-83 15,6 3 634-15,1 1 57 16</inkml:trace>
  <inkml:trace contextRef="#ctx0" brushRef="#br0" timeOffset="45772.1">19043 13035 32 0,'0'0'60'16,"0"0"-8"-16,-3-85 21 16,-11 55 17-16,-5 0 17 15,-6-1 78-15,-7 4 58 16,-7 0 97-16,-13 9-16 15,-12 9-50-15,-14 9-118 16,-17 1-45-16,-15 25-111 16,-8 13 0-16,-15 12 0 15,-9 13 0-15,-10 14 0 16,-12 13 0-16,1 8 0 16,6-1 0-16,14-1 0 15,24-1 0-15,21 1 0 16,13 14 0-16,14 11 0 0,13 14 0 15,16 12 0-15,19 0 0 16,21 2 0-16,2-5 0 16,39-11 0-16,27-10 0 15,35-16 0-15,42-22 0 16,42-25 0-16,35-26 0 16,24-27 0-16,6-9 0 15,-6-36 0-15,-4-22 0 16,-13-19 0-16,-5-19 0 15,-9-15 0-15,-15-10 0 16,-26-10 0-16,-31-3 0 16,-35 3 0-16,-35 2 0 15,-27-3 0-15,-26 4 0 16,-18 1 0-16,-21 1 0 0,-33 6 0 16,-25-4 0-16,-20 1 0 15,-18 3 0-15,-16 2 0 16,-6 11 0-16,2 13 0 15,3 22 0-15,11 23 0 16,11 23 0-16,11 20 0 16,16 7 0-16,18 12 0 15,17 17-715-15,21 17 12 16,14 8 369-16,10 1 160 16</inkml:trace>
  <inkml:trace contextRef="#ctx0" brushRef="#br0" timeOffset="48188.55">25394 3549 38 0,'0'0'39'0,"0"0"-13"16,0 0 9-16,0 0 5 15,-60-74 6-15,48 66 19 16,3 1 18-16,5 3 27 15,2 2 5-15,2 1 0 16,0 1 8-16,0 0 14 16,0 0-8-16,0 0-70 15,0 0-27-15,0 0-32 16,0 0-28-16,0 0 24 16,0 8-46-16,0 6 41 15,3 4 5-15,3 0 4 0,-1-2 0 16,-2-1 8-1,-3-4-3-15,0-5-5 0,0-5 0 16,0-1 13-16,0 0 19 16,0 0 76-16,0 0-13 15,0 0 163-15,-2-7-71 16,-7-6-158-16,-3-2-17 16,-1 1 11-16,4-1-23 15,3 6 0-15,-1 0-12 16,1 4 6-16,1 1 12 15,-1 2-12-15,2 1-5 16,1-1-47-16,1 2 47 0,2 0 5 16,0 0-62-16,0 0-77 15,0 0-73-15,0 9 87 16,0 0 126-16,0-2 1 16,0-1 8-16,0-3-13 15,0-2 18-15,0-1 14 16,0 0 21-16,0 0 56 15,0 0 49-15,0 0-62 16,0 0 9-16,0 0-56 16,0 0-23-16,0 0 6 15,0 0-23-15,0 0 5 16,0 0 36-16,0 0-36 16,0 0 7-16,0 0 11 15,0 0 75-15,0 0-23 16,0 0-62-16,0 0-13 15,5 0 0-15,7-10 0 0,16-4 0 16,12-7 0-16,16-3 0 16,2 3 0-1,4 4 0-15,9 10 0 0,11 7 0 16,7 0 0-16,0 15 0 16,-1 6 0-16,-7 1 0 15,-5 1 0-15,-10-4 0 16,-11-4 0-16,-13-2 0 15,-9-9 0-15,-10-4 0 16,-4 0 0-16,3-11 0 16,6-14 0-16,7-10 0 15,5-8 0-15,0 1 0 16,2 0 0-16,-3 8 0 0,-2 7 0 16,-3 8 0-16,0 10 0 15,8 6 0-15,12 3 0 16,10 0 0-16,14 14 0 15,-1 1 0-15,5 3 0 16,-2-4 0-16,-6-4 0 16,-4-5 0-16,-9-5 0 15,-6 0 0-15,-7-15 0 16,2-11 0-16,3-4 0 16,1-1 0-16,3 3 0 15,2 4 0-15,4 7 0 16,1 9 0-16,2 7 0 15,-1 1 0-15,-4 0 0 0,-5 5 0 16,-1-2 0-16,-6-3 0 16,-4-1 0-16,-2-16 0 15,-2-7 0-15,-3-6 0 16,1 1 0-16,0 2 0 16,-2 8 0-16,-1 12 0 15,-2 7-1053-15,-5 16 423 16,-12 16 423-16</inkml:trace>
  <inkml:trace contextRef="#ctx0" brushRef="#br0" timeOffset="49205.89">25481 5890 127 0,'0'0'55'16,"0"0"42"-16,0 0 28 15,0 0 91-15,-20-76 60 16,18 71 77-16,2 5-14 15,0 0-141-15,0 0-198 16,0 3-40-16,11 14-22 16,16 7 62-16,9 5 0 15,4 4 11-15,5-1 17 16,-6-5-16-16,-4-5 16 16,-5-10-16-16,-1-6 22 15,-1-6 18-15,5-3 75 0,6-18-68 16,7-9-59-1,0-5 0-15,5-2 0 0,-1 1 0 16,-3 2 0-16,0 2 0 16,-2 5 0-16,3 4 0 15,0 9 0-15,5 5 0 16,7 9 0-16,9 0 0 16,4 10 0-16,-2 7 0 15,-3 2 0-15,-6-4 0 16,-1-5 0-16,-6-5 0 15,-4-5 0-15,-7 0 0 16,-4-19 0-16,3-9 0 16,0-5 0-16,1-3 0 15,-1 4 0-15,-4 4 0 0,1 8 0 16,3 9 0-16,7 6 0 16,8 5 0-16,8 0 0 15,5 0 0-15,-2 0 0 16,-2 0 0-16,-5 0 0 15,-2-6 0-15,0-7 0 16,-4-5 0-16,2-5 0 16,-2-5 0-16,-2 0 0 15,2-2 0-15,-1 2 0 16,-4 7 0-16,-8 5 0 16,-8 8 0-16,-8 8 0 15,-4 0 0-15,4 12 0 16,4 8-425-16,5 3-531 15,0-1 538-15,-4-2 194 16</inkml:trace>
  <inkml:trace contextRef="#ctx0" brushRef="#br0" timeOffset="53831.5">13888 3346 149 0,'0'0'81'0,"0"0"25"15,0 0 53-15,0 0-10 16,0 0-48-16,0 0-58 0,0 0 21 16,-42 93 78-16,20-50 1 15,0 10-2-15,3 3-82 16,8 3-22-16,9-7-11 16,2-9-26-16,16-15-16 15,17-13-46-15,9-7 62 16,6-6 83-16,-3-2 13 15,-5 2 31-15,-7 1 8 16,-6 5-49-16,-6 2 53 16,-5 3-80-16,-7 2-59 15,-5 0 0-15,-4 6 0 16,0 3 0-16,-10 5 0 0,-20 5 0 16,-13 1 0-16,-4-2 0 15,-3-11 0-15,2-9-442 16,2-11-381-16,5-2 349 15,2-16 262-15</inkml:trace>
  <inkml:trace contextRef="#ctx0" brushRef="#br0" timeOffset="53985.1">13730 3516 145 0,'0'0'81'16,"72"-104"-13"-16,-7 49-37 15,22-2-22-15,16 6-8 16,10 9-1-16,-10 8-119 16,-15 9-66-16</inkml:trace>
  <inkml:trace contextRef="#ctx0" brushRef="#br0" timeOffset="54298.53">14728 3116 133 0,'0'0'92'16,"0"0"128"-16,0 0 65 16,0 0-92-16,-82-6-107 15,48 42-73-15,-2 16 8 0,5 4 25 16,9 1-16-16,12-13-8 16,10-10-22-16,6-12 5 15,28-10-5-15,13-4 166 16,9-2 127-16,7 0 21 15,-2 2-186 1,-4 5-128-16,-12 4 0 0,-11 4 0 16,-9 3 0-16,-13 3 0 15,-12-2 0-15,0 1 0 16,-25-4-42-16,-14-2-380 16,-9-5-306-16,-7-13 202 15,-4-2 300-15</inkml:trace>
  <inkml:trace contextRef="#ctx0" brushRef="#br0" timeOffset="54437.17">14620 3138 128 0,'75'-103'77'15,"32"-4"10"-15,19 7-39 16,1 15-28-16,-13 27-20 16,-30 33-27-16,-33 25-76 15,-34 40-2-15,-17 27-14 16</inkml:trace>
  <inkml:trace contextRef="#ctx0" brushRef="#br0" timeOffset="54811.62">14501 4016 96 0,'0'0'137'0,"0"0"47"15,0 0 258-15,0 0 99 16,0 0-11-16,0 0-413 16,0-18-117-16,0 18 0 15,0 0 0-15,0 0 0 16,0 0 0-16,0 0 0 15,0 0 0-15,0 0 0 16,2 0 0-16,1 0 0 16,3 0 0-16,7 0 0 0,1 8 0 15,3 7 0-15,-3 9 0 16,-5 10 0-16,-7 7 0 16,-2 7 0-16,-14 0 0 15,-14-4-865-15,-10-8 64 16,-6-13 534-16</inkml:trace>
  <inkml:trace contextRef="#ctx0" brushRef="#br0" timeOffset="55100.12">13422 3116 189 0,'0'0'120'16,"0"0"116"-16,-94 62-128 15,45 6-44-15,3 24 210 16,9 20 62-16,22 25-13 16,15 18-95-16,37 9-59 15,48 1-169-15,42-24 0 16,37-28 0-16,30-44-295 15,24-49-489-15,16-36 283 16,18-64 306-16,6-47-26 0</inkml:trace>
  <inkml:trace contextRef="#ctx0" brushRef="#br0" timeOffset="55290.61">16077 2469 308 0,'25'-87'6'15,"3"23"123"-15,-2 27 303 16,11 31 210-16,9 14-333 16,10 58-280-16,-6 53 29 15,-22 48-29-15,-28 46 76 16,-26 28-105-16,-46 4 0 16,-28 1-552-16,-25-16-396 0,-33-20 618 15</inkml:trace>
  <inkml:trace contextRef="#ctx0" brushRef="#br0" timeOffset="56216.32">5384 12468 116 0,'0'0'51'0,"0"0"28"16,0 0 27-16,0 0 5 15,0 0 1-15,0 0 7 16,-5 3 2-16,5-2-17 16,0-1 32-16,-1 2-18 15,1-2-18-15,0 0-36 16,0 0-12-16,0 0-41 0,0 0 15 16,3 0-5-16,22-9-21 15,16-9 5-15,11-6 266 16,-3-1 53-16,-16 6-324 15,-15 11 0-15,-15 5 0 16,-3 3 0-16,0-2 0 16,0 1 0-16,0 1 0 15,0 0 0-15,0 0 0 16,0 0 0-16,0-1 0 16,0-10 0-16,10-16 0 15,23-20 0-15,27-22 0 16,22-11 0-16,7 1 0 15,-5 14-386-15,-19 15-563 16,-26 23 458-16</inkml:trace>
  <inkml:trace contextRef="#ctx0" brushRef="#br0" timeOffset="56838.01">6434 11686 103 0,'0'0'72'0,"0"0"-1"0,0 0 4 16,0 0 15-16,0 0 23 15,0 0 1-15,-82-71 12 16,72 62 12-16,4-1 74 16,0-4-14-16,-1-1-53 15,2-6-19-15,-1-6-3 16,1-5-20-16,1-1 53 16,1-1-74-16,0-1-82 15,3-2 0-15,0 3 0 16,9 0 0-16,11 6 0 15,6 6 0-15,4 10 0 16,2 11 0-16,-1 1 0 0,-1 16 0 16,-5 20 0-16,-3 12 0 15,-7 13 0-15,-10 5 0 16,-5 1 0-16,0-10 0 16,0-19 0-16,0-18 0 15,0-13 0-15,0-7 0 16,0 0 0-16,0-11 0 15,10-11 0-15,14-5 0 16,9 0 0-16,12 1 0 16,5 6 0-16,3 7 0 15,-1 12 0-15,-3 1 0 16,-7 14 0-16,-9 19 0 16,-8 10 0-16,-10 18 0 0,-9 10 0 15,-6 5 0-15,-4-6 0 16,-13-14 0-16,-1-19-408 15,3-17-736-15,2-18 785 16</inkml:trace>
  <inkml:trace contextRef="#ctx0" brushRef="#br0" timeOffset="57002.57">7447 11435 158 0,'0'0'131'0,"0"0"229"15,0 0 183-15,0 0-437 16,0 0-46-16,0 0 24 0,33 47-84 16,-33-23-451-16,0-7-142 15,-6-8 348-15</inkml:trace>
  <inkml:trace contextRef="#ctx0" brushRef="#br0" timeOffset="57433.13">7322 10704 142 0,'0'0'113'16,"-36"-121"154"-16,26 67 258 0,10 9 106 16,0 10-262-16,10 9-369 15,11 6 0-15,11 7 0 16,2 13 0-16,9 0 0 15,-1 27 0-15,-5 18 0 16,-7 18 0-16,-8 12 0 16,-11 1 0-16,-4-14 0 15,-2-22 0-15,-4-21 0 16,4-14-88-16,2-5-142 16,8-3 112-16,3-17 41 15,9-5 77-15,1-5 88 16,2 0 191-16,1 1-133 15,4 2-146-15,2 4 0 16,0 11 0-16,-3 12 0 0,-2 0 0 16,-7 25 0-16,-10 14 0 15,-12 15 0-15,-3 12 0 16,-22 9 0-16,-9-4 0 16,-2-10 0-16,3-14-59 15,4-17-987-15,-2-8 362 16</inkml:trace>
  <inkml:trace contextRef="#ctx0" brushRef="#br0" timeOffset="57835.3">5145 11428 78 0,'0'0'40'16,"0"0"46"-16,-94 3 15 15,60 26 28-15,1 14 46 16,-1 19 36-16,2 24 49 0,7 20-13 16,12 30 31-16,13 25 24 15,19 15-162 1,36 11-140-16,30-1 0 0,39-16 0 16,51-20 0-16,50-23 0 15,33-36 0-15,17-48 0 16,5-43-663-16,-10-69-90 15,-19-64 445-15,-17-49 98 16</inkml:trace>
  <inkml:trace contextRef="#ctx0" brushRef="#br0" timeOffset="58114.98">7613 9164 63 0,'0'0'84'0,"57"-75"-28"15,40 44 81-15,47 8 74 16,40 16 172-16,16 14 217 16,-5 50-146-16,-28 46-395 15,-32 45-59-15,-37 33 0 16,-37 27 0-16,-31 15 0 15,-30 3 0-15,-3-2 0 0,-31-21 0 16,-8-28-1071-16,-13-39 400 16,-5-44 408-16</inkml:trace>
  <inkml:trace contextRef="#ctx0" brushRef="#br0" timeOffset="59340.65">15258 4223 89 0,'0'0'35'0,"0"0"16"16,0 0 37-16,0 0 28 15,-86-62 121-15,72 51 89 16,2-1 163-16,2 0 28 15,2 3-418-15,5 4-99 16,0 4 0-16,3 1 0 16,-2 0 0-16,2 0 0 15,0 9 0-15,0 17 0 16,26 17 0-16,19 20 0 16,27 7 0-16,30 6 0 15,25-3 0-15,16-3 0 16,11-12 0-16,-2-14 0 15,-9-5 0-15,-3-8 0 16,-16 0 0-16,-13 0 0 0,-9-1 0 16,-9-3 0-16,-7-5 0 15,-15-8 0-15,-19-5 0 16,-25-8 0-16,-14-1 0 16,-10 0 0-16,-3 0 0 15,0 0 0-15,0-1 0 16,-3-12 0-16,-7-3 0 15,-5-1 0-15,-3-1-1192 16,-8 2 565-16</inkml:trace>
  <inkml:trace contextRef="#ctx0" brushRef="#br0" timeOffset="59717.64">16563 4450 128 0,'0'0'79'0,"0"0"51"16,0 0 227-16,0 0 188 15,0 0 48-15,0 0-378 16,0 0-215-16,-57-42 0 16,68 48 0-16,23 17 0 15,24 8 0-15,23 5 0 0,14 2 0 16,4 0 0-1,-8-1 0-15,-17-2 0 0,-20-5 0 16,-14 1 0-16,-18 3 0 16,-12 4 0-16,-10 9 0 15,-17 10 0-15,-25 7 0 16,-17 3 0-16,-15 0 0 16,-9-1 0-16,-2-5 0 15,9-8 0-15,8-9 0 16,18-8 0-16,16-8-397 15,10-6-620-15,9-6 622 16,6-8 194-16</inkml:trace>
  <inkml:trace contextRef="#ctx0" brushRef="#br0" timeOffset="61420.63">17331 5673 25 0,'0'0'66'0,"0"0"-54"0,-92 4 53 16,65-10-3-16,3-5 24 16,8 1 37-16,4 6 33 15,7 2 75-15,5 1 2 16,0 1-63-16,0-2-106 16,0 2-64-16,11-1-25 15,13 0 25-15,6-2 20 16,-1-2 14-16,-5 3 13 15,-10 0 10-15,-7 2-47 16,-4 0-4-16,-3 0 9 16,0 0 2-16,0 0 4 15,0 0 12-15,0 0-11 16,0 0-6-16,0 0 6 0,0 0-11 16,0 0 6-16,0 0 0 15,0 0 0-15,0 0-17 16,0 0 6-16,0 0-6 15,0 0 0-15,0 0 0 16,0 0 0-16,0 0 0 16,0 0-17-16,0 0 11 15,0 0-61-15,0 0-9 16,0 0-92-16,0 0-99 16,-2 0-30-16,-9 0-78 15,-10 0 173-15</inkml:trace>
  <inkml:trace contextRef="#ctx0" brushRef="#br0" timeOffset="62515.71">17230 5686 133 0,'0'0'35'15,"0"0"57"-15,0 0 60 16,0 0 133-16,0 0 115 15,0 0-7-15,-31-39-182 16,31 39-91-16,0 13-63 16,8 13-45-16,12 13 145 15,5 7-157-15,5 8 0 0,3 5 0 16,0 4 0 0,-2 0 0-16,-1-7 0 15,-5-6 0-15,-4-10 0 0,-7-10 0 16,-4-12 0-16,-6-9 0 15,-2-6 0-15,-2-3 0 16,0 0 0-16,0 0 0 16,-10-14 0-16,-4-10 0 15,4-9-352-15,3-9-975 16,7-16 973-16</inkml:trace>
  <inkml:trace contextRef="#ctx0" brushRef="#br0" timeOffset="62952.86">17634 5296 166 0,'0'0'32'0,"-83"-83"59"15,28 52 50-15,-10 12 56 16,-3 10 55-16,-10 9 61 16,-1 5 34-16,-3 24-151 15,6 14 17-15,1 13-114 16,5 13-99-16,1 19 0 15,5 16 0-15,11 15 0 16,17 13 0-16,20 7 0 16,16-1 0-16,26 1 0 15,40-11 0-15,31-19 0 16,29-25 0-16,30-32 0 16,20-42 0-16,14-19 0 0,2-47 0 15,-10-28 0-15,-16-18 0 16,-32-11 0-16,-31 0 0 15,-48 5 0-15,-36 0 0 16,-22 1 0-16,-53 0 0 16,-43-2 0-16,-29 3 0 15,-21 10 0-15,-13 19 0 16,6 19 0-16,13 23 0 16,14 22 0-16,21 13 0 15,18 21-203-15,12 27-755 16,4 17 396-16,-4 9 368 15</inkml:trace>
  <inkml:trace contextRef="#ctx0" brushRef="#br0" timeOffset="64374.53">7158 11058 17 0,'0'0'50'0,"0"0"-13"15,0 0 9-15,0 0-6 16,0 0 7-16,0 0 5 15,0 0 30-15,-15 7 69 16,15-7 70-16,0 0 116 16,0-5-43-16,11-18-134 15,20-18-160-15,21-19-22 16,11-5 11-16,-4 14-11 16,-21 22 11-16,-21 18-31 15,-15 11-135-15,-2 2 106 0,-3 20-35 16,-19 11 106-16,-10 9 42 15,-4 1-33-15,4-7-9 16,8-9-34-16,9-11-322 16,12-6-6-16,3-10 196 15,18 0 0-15</inkml:trace>
  <inkml:trace contextRef="#ctx0" brushRef="#br0" timeOffset="65590.73">24466 1982 84 0,'0'0'53'16,"0"0"-18"-16,0 0 0 15,-88 41-12-15,51-4 4 0,5 8 4 16,3 12-5-16,4 11 8 15,2 12-1-15,0 19 1 16,0 17 52-16,-2 13-18 16,-4 17 43-16,-7 11-33 15,0 10 33-15,5 14-12 16,13 10-37-16,18 4 49 16,6 0-13-16,40-10 0 15,24-16-72-15,14-7 53 16,7-9 18-16,3-1 3 0,-6-2-38 15,-14 1-28-15,-14 0 11 16,-20 0-33-16,-22 10 17 16,-18 14-1-16,-43 21 13 15,-51 21 28-15,-48 20-28 16,-40 14-7-16,-34 11-34 16,-18-4 0-16,-11-9 0 15,5-20 13-15,24-32-13 16,43-42 0-16,57-49 0 15,55-44-24-15,57-37-5 16,28-25-404-16,58-10 235 16,39-19 198-16,23-7 16 15,16 2 21-15,0 7-37 0,-14 16-21 16,-21 11 21-16,-29 32 0 16,-31 33 15-16,-23 38 49 15,-19 29 67-15,-19 35 33 16,-4 34 114-16,-17 23-278 15,-15 33 0-15,-1 15 0 16,7 4 0-16,20-1 0 16,11-20 0-16,52-27 0 15,40-37 0-15,45-45 0 16,44-49 0-16,36-39 0 16,19-31 0-16,-6-18 0 15,-25-5 0-15,-45 2 0 16,-55 5-42-16,-58 11-753 15,-52 5 28-15,-49 5 522 0,-72 4 86 16</inkml:trace>
  <inkml:trace contextRef="#ctx0" brushRef="#br0" timeOffset="67913.52">8178 12762 111 0,'0'0'39'0,"0"0"-5"15,0 0 34-15,0 0 27 16,0 0 10-16,0 0 40 15,-35-44-27-15,35 31 42 16,5-3-52-16,15-9-93 16,8 1-7-16,4 6-5 15,-4 5 6-15,0 12-1 0,-2 1-8 16,-4 14-8-16,-2 18 8 16,-6 15 16-16,-6 13 22 15,-7 6 0-15,-1 0-2 16,0-9-9-16,-10-15-8 15,0-18 3-15,5-11-2 16,2-12 14-16,3-1 6 16,0 0 68-16,0 0 70 15,0-8 14-15,6-7-129 16,12-3-63-16,10-4-28 16,11 2 22-16,6 6 6 15,1 4 6-15,-6 10-6 16,-8 0-6-16,-7 12 6 15,-6 14 23-15,-7 5-17 0,-7 0 17 16,-2 0 17-16,-3-5-17 16,0-4 12-16,0-8-29 15,-5-4 11-15,-7-4-17 16,-2-1-225-16,-5-2-540 16,-4-3 141-16,-4 0 365 15</inkml:trace>
  <inkml:trace contextRef="#ctx0" brushRef="#br0" timeOffset="68360.25">8170 12157 181 0,'0'0'44'16,"-102"-30"55"-16,45 30 83 0,-2 10 9 15,-1 30-49-15,2 17-39 16,10 19-43-16,9 19 70 16,11 12-18-16,7 17 7 15,12 11-8-15,9 2-8 16,9 2 4-16,28-9 12 16,23-6-32-16,31-13-24 15,27-18-5-15,21-27-58 16,16-39-17-16,3-27-6 0,3-47 23 15,-6-42 23 1,-7-27 30-16,-12-18-53 0,-25-3 0 16,-36 9 0-16,-37 15 0 15,-38 11 0-15,-38 3 0 16,-35 1 0-16,-28 0 0 16,-19 4 0-16,-8 9 0 15,-8 16 0-15,2 20 0 16,8 18 0-16,7 16 0 15,12 14 0-15,16 1 0 16,13 19-335-16,18 13-667 16,11 9 509-16</inkml:trace>
  <inkml:trace contextRef="#ctx0" brushRef="#br0" timeOffset="71410.61">19332 13795 115 0,'0'0'24'16,"0"0"27"-16,0 0 8 16,0 0 33-16,0 0 39 0,0 0-6 15,0 0-28-15,-43-30-97 16,94 26 31-16,33-4-31 15,43 2 45-15,26 2 11 16,9 4-7-16,3 22-5 16,-13 33-14-16,-3 23 43 15,0 18 69-15,-6 17 37 16,-2 9 6-16,-13 6-97 16,-13 1-54-16,-14-7-23 15,-13-9 1-15,-9-2-1 16,-9-4-6-16,-9-4 41 15,-10-8-46-15,-15-13 5 0,-12-22-5 16,-15-16 0-16,-9-15 0 16,0-9-28-16,-6-10-96 15,-21-10-127-15,-12-1-174 16,-12-31-48-16,-11-18 286 16,-8-16 63-16</inkml:trace>
  <inkml:trace contextRef="#ctx0" brushRef="#br0" timeOffset="72128.5">19786 13484 49 0,'0'0'29'15,"0"0"-1"-15,0 0 6 16,0 0-3-16,0 0-16 15,-96 0 5-15,50 27 1 16,-8 7 11-16,-1 1 7 16,3-1 2-16,1-4 18 15,1-5 14-15,5-3 12 16,3-2 1-16,8-5-31 16,14-7 1-16,11-5 26 0,9-3 2 15,0 0-24-15,0 0-9 16,6 0-26-16,24 0-25 15,15 3 0-15,16 4 77 16,6 5 10-16,-4 7 31 16,-2 9-19-16,-6 7-7 15,-3 10 47-15,-7 2-20 16,-5 0-38-16,-11-4 11 16,-5-6-4-16,-8-7-88 15,-6-9 0-15,-2-6 0 16,-1-5 0-16,-5-6 0 15,-1-1 0-15,1-3 0 16,-2 0-76-16,1 0-389 16,1 2-35-16,-2 6 65 0,0 7 134 15,0 0 146-15</inkml:trace>
  <inkml:trace contextRef="#ctx0" brushRef="#br0" timeOffset="75748.75">4346 5799 80 0,'0'0'41'0,"0"0"-21"16,0 0 31-16,0 0 42 0,0 0 66 16,0 0 21-16,0 0-40 15,65-90-89-15,1 19-14 16,13-7-24-16,9 3-9 15,-10 13-1-15,-20 18-3 16,-21 21 0-16,-22 19-10 16,-15 4-313-16,-3 20 98 15,-30 4 75-15</inkml:trace>
  <inkml:trace contextRef="#ctx0" brushRef="#br0" timeOffset="76175.93">4871 4798 239 0,'0'0'37'15,"-50"-103"69"-15,31 47 150 16,7 1 25-16,8 1-27 16,4 4 9-16,10 7-71 15,20 11-119-15,6 9-73 16,6 15-23-16,4 8 6 15,-3 10-33-15,-2 28 33 16,-6 17 17-16,-8 21 22 0,-12 13-22 16,-15 1-22-1,0-9-115-15,0-24 12 0,0-28 120 16,0-19-14-16,0-10-21 16,0 0 40-16,0-9-19 15,9-6 33-15,7-2-14 16,4-1 85-16,7 5-80 15,-2 7 26-15,2 6 21 16,-2 3 13-16,-1 23-49 16,-6 12 6-16,-6 13 67 15,-11 12-33-15,-1 9 0 16,-10 3 2-16,-7-10-58 16,4-22-346-16,9-21-381 15,4-22 297-15,0-29 233 0</inkml:trace>
  <inkml:trace contextRef="#ctx0" brushRef="#br0" timeOffset="76342.87">5814 4686 270 0,'0'0'54'16,"0"0"240"-16,0 0-109 15,0 0-185-15,0 0 0 16,0 0 39-16,6 84-39 15,-6-63-232-15,-6-12-51 16,-6-9 95-16</inkml:trace>
  <inkml:trace contextRef="#ctx0" brushRef="#br0" timeOffset="76657.09">5694 3786 95 0,'0'0'61'16,"0"0"54"-16,0 0 39 16,0 0-145-16,0 0 41 15,-34 90-42-15,34-36 26 16,9-9-13-16,19-9-18 16,11-20 0-16,15-14 17 0,7-2 87 15,6-9 112 1,-1-5 60-16,-3 7-36 0,-8 7-3 15,-5 0-92-15,-6 24-33 16,-7 14-28-16,-10 7-64 16,-9 7-10-16,-15 2-13 15,-3-7-88-15,-15-7-326 16,-12-5-235-16,-13-12 133 16,-10-12 284-16</inkml:trace>
  <inkml:trace contextRef="#ctx0" brushRef="#br0" timeOffset="76896.53">5650 3751 146 0,'0'0'34'15,"43"-135"3"-15,-1 56 54 16,13 3-25-16,6 6-35 16,-1 10-21-16,-11 18-10 15,-15 19-4-15,-14 13-80 16,-14 10-19-16,-6 8-16 0</inkml:trace>
  <inkml:trace contextRef="#ctx0" brushRef="#br0" timeOffset="77299.19">5581 2694 222 0,'-103'-36'0'0,"-12"35"0"16,-29 19 25-16,-16 55 7 15,-12 41-8-15,-5 42-4 16,-10 50 20-16,-4 59 27 15,21 49 35-15,28 37 26 16,47 29-61-16,61 0-51 16,35-14-16-16,75-31 0 15,57-60-5-15,49-76 2 16,45-91-5-16,32-102-37 0,22-84 45 16,17-95 147-16,4-74 147 15,-4-65-80-15,-11-53-12 16,-13-47 39-16,-22-30-120 15,-44 5-28-15,-68 34-82 16,-100 64-5-16,-77 86 30 16,-106 88-36-16,-64 73 0 15,-47 70 0-15,-42 45 0 16,-32 74-111-16,-5 43-152 16,15 35-209-16,41 20-128 0,53-7 251 15,43-8 101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34:35.37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16370 1425 1107 0,'5'-4'157'0,"-4"-1"2"16,-2 1 28-16,-2-3-46 15,-1 1-34-15,-1 1-4 16,2-2-22-16,0 1-76 0,0 1-5 16,2 2 0-16,-1 1 0 15,2 0 0-15,0 2 0 16,0 1 0-16,0-1 0 15,0 0 0-15,0 1 0 16,2-1 0-16,-2 0 0 16,1 2 0-16,-1-1 0 15,2 1 0-15,1 5 0 16,3 5 0-16,2 7 0 16,3 8 0-16,5 5 0 15,2 2 0-15,2 0 0 16,-1 0 0-16,1-5 0 15,-1-3 0-15,-6-5 0 0,0-6 0 16,-3-6 0-16,-6-7 0 16,1-3 0-16,1-5 0 15,7-11 0-15,8-6 0 16,16-15 0-16,11-12 0 16,13-11 0-16,10-6 0 15,1 2 0-15,-7 5 0 16,-10 13 0-16,-18 17 0 15,-13 13 0-15,-15 10 0 16,-8 6 0-16,-2 2 0 16,-2 3 0-16,0-1 0 15,-2-1 0-15,0 2 0 16,-1 3-212-16,-2-1-321 16</inkml:trace>
  <inkml:trace contextRef="#ctx0" brushRef="#br0" timeOffset="9608.24">16442 3626 1162 0,'2'-10'212'15,"-4"-4"-36"-15,1-1 16 16,-5 1-28-16,0 1-42 16,1 2-103-16,2 1-19 15,0 1 0-15,2 4 0 0,-1-1 0 16,2 4 0-16,0 1 0 16,0 2 0-16,-1 1 0 15,4 2 0-15,3 3 0 16,7 9 0-16,5 6 0 15,9 6 0-15,3 10 0 16,1-2 0-16,1-1 0 16,-7-5 0-16,-3-8 0 15,-7-6 0-15,-6-9 0 16,-2-3 0-16,-2-8 0 16,1-7 0-16,6-9 0 15,12-12 0-15,9-14 0 16,16-7 0-16,10-9 0 15,7 1 0-15,-8 7 0 16,-11 12 0-16,-17 14 0 0,-16 14 0 16,-12 12 0-16,-11 13-348 15,-6 5-321-15</inkml:trace>
  <inkml:trace contextRef="#ctx0" brushRef="#br0" timeOffset="28200.02">17694 996 762 0,'0'3'277'16,"-3"-5"-52"-16,2 0-50 15,-2-1-43-15,0 1-33 16,0 1-12-16,0 1-6 0,0 0 10 15,1 0-18-15,1-1-28 16,-1 1-45-16,2-2 0 16,2 1 0-16,-2-4 0 15,0 5 0-15,0-4 0 16,0 2 0-16,0 1 0 16,0 2 0-16,0-2 0 15,1 1 0-15,2 0 0 16,0 0 0-16,2 0 0 15,1 0 0-15,2 0 0 16,3 1 0-16,1 1 0 16,1 0 0-16,-1 0 0 0,3 4 0 15,-1-2 0 1,2 3 0-16,2 1 0 0,0 0 0 16,0 2 0-16,-2 0 0 15,-1 1 0-15,-2 2 0 16,-2 1 0-16,1 3 0 15,-3 3 0-15,-2-1 0 16,2 1 0-16,0 1 0 16,-1 0 0-16,1 0 0 15,-3 3 0-15,1 4 0 16,-4 1 0-16,0 2 0 16,-2 4 0-16,1 0 0 15,-2 1 0-15,0-4 0 16,0-1 0-16,0-4 0 15,1-1 0-15,-1-3 0 0,3 4 0 16,-1-1 0-16,-1 3 0 16,-1 4 0-16,2 2 0 15,-4 0 0-15,2 4 0 16,0-3 0-16,0-3 0 16,4 2 0-16,-1-4 0 15,1-1 0-15,2-1 0 16,-2 1 0-16,1 1 0 15,-2 1 0-15,0 5 0 16,-2 1 0-16,-1 2 0 16,-1 0 0-16,1-2 0 15,-2-1 0-15,2-2 0 16,2-2 0-16,-1 1 0 16,2 2 0-16,0 3 0 0,1 3 0 15,-2 2 0 1,-1 4 0-16,1 1 0 0,-2 0 0 15,-2 4 0-15,1-3 0 16,-1 1 0-16,1-3 0 16,-2-3 0-16,6-2 0 15,-2-6 0-15,4-5 0 16,3-4 0-16,1-4 0 16,2-6 0-16,3-2 0 15,4-3 0-15,0-3 0 16,6-2 0-16,4-2 0 0,5 0 0 15,6-4 0-15,4-2 0 16,3-1 0-16,2-2 0 16,-3 0 0-16,-5-1 0 15,-6 1 0-15,-4-1 0 16,-7 1 0-16,-6 1 0 16,-3-4 0-16,-6 6 0 15,-3 0 0-15,-3 0 0 16,-4 0 0-16,0 0 0 15,-1 0 0-15,-4 4 0 16,-5 0 0-16,-8 5 0 16,-9 1 0-16,-4 5 0 15,-3 2 0-15,-1 1 0 16,1 3 0-16,-1 1 0 0,-2 0 0 16,3 1 0-16,4 0 0 15,-3-2 0-15,5-1 0 16,1 1 0-16,-3 1 0 15,2 2 0-15,4 1 0 16,-1 2 0-16,7 0 0 16,4 0 0-16,4-1 0 15,2 0 0-15,5-2 0 16,2 1 0-16,2-1 0 16,1 2 0-16,3 0 0 15,0 4 0-15,5 4 0 16,1 6 0-16,2 4 0 15,2 6 0-15,1 4 0 0,2 4 0 16,-2 4 0-16,2 1 0 16,-3 2 0-16,-2 0 0 15,-1 0 0-15,-5 0 0 16,-2-3 0-16,-5 1 0 16,-4-2 0-16,-5-3 0 15,-5-2 0-15,-7-3 0 16,-7-4 0-16,-11-1 0 15,-6-3 0-15,-6-4 0 16,-2-3 0-16,2-4 0 16,6-7 0-16,9-6 0 15,9-4 0-15,11-6 0 0,4-5 0 16,3-2 0-16,3-1 0 16,-2-2 0-16,4-1 0 15,2 2 0-15,1-4 0 16,1 2 0-16,4-1 0 15,-1-2 0-15,2 0-94 16,5-5-466-16</inkml:trace>
  <inkml:trace contextRef="#ctx0" brushRef="#br0" timeOffset="32415.44">19846 2290 1002 0,'1'-6'251'0,"-1"-1"-13"16,-1-1-51-16,-1-2-57 15,1 0-19-15,-2-1-25 16,1 3-44-16,0-1-42 15,1 2 0-15,-2 0 0 16,3 2 0-16,-2 2 0 0,1 2 0 16,-1 1 0-1,2 0 0-15,-1 0 0 0,-1 1 0 16,1 1 0-16,1-1 0 16,0 2 0-16,0-1 0 15,0-1 0-15,0 3 0 16,1 3 0-16,1 4 0 15,1 5 0-15,0 5 0 16,1 3 0-16,4 5 0 16,-1 0 0-16,2 2 0 15,-1-2 0-15,1-3 0 16,-1-5 0-16,0-4 0 16,0-5 0-16,2-8 0 15,-1-4 0-15,5-6 0 16,2-4 0-16,2-4 0 0,1-2 0 15,0-4 0-15,-4 0 0 16,2 0 0-16,-5-3 0 16,-3 2 0-16,-1 2 0 15,-1-3 0-15,-4 4 0 16,0 2 0-16,-3 3 0 16,0 0 0-16,0 5 0 15,-2 0 0-15,2 4 0 16,0 3 0-16,-1 1 0 15,1 1 0-15,0 0 0 16,0 1 0-16,1 1 0 16,-1 4 0-16,2 6 0 0,-1 5 0 15,2 8 0 1,0 7 0-16,0 5 0 0,3 3 0 16,-3 2 0-16,1 2 0 15,-1-1 0-15,0 2 0 16,-4-3 0-16,-4-4 0 15,-1 0 0-15,-5-8 0 16,-1-4 0-16,-2-6 0 16,-1-5 0-16,1-4 0 15,0-5 0-15,-2-1 0 16,-1-2 0-16,-1-2 0 16,-1-1 0-16,-1-1 0 15,5-3-205-15,4 0-246 16,6-4-819-16</inkml:trace>
  <inkml:trace contextRef="#ctx0" brushRef="#br0" timeOffset="32866.51">20451 2798 679 0,'0'-10'550'0,"-1"-1"-265"16,1 0-61-16,-2-2-50 15,1 0-39-15,1 3-135 16,0 2 0-16,-2 0 0 16,2 6 0-16,0 0 0 15,0 2 0-15,0 2 0 16,0-1 0-16,-1 6 0 16,1 3 0-16,1 4 0 15,-1 6 0-15,2 5 0 16,-1 5 0-16,1-1 0 0,1-2 0 15,0-1 0-15,0-6 0 16,0-8 0-16,-2-3 0 16,3-5 0-16,-2-4-45 15,4-4-225-15,3-5-199 16</inkml:trace>
  <inkml:trace contextRef="#ctx0" brushRef="#br0" timeOffset="33300.07">20486 2424 365 0,'4'-10'808'0,"-1"8"-672"0,1 0-63 16,-4 4-30-16,0 2 58 15,2 1-5-15,-2 2-1 16,1-2 17-16,-1 1-19 15,0-2 20-15,-1-3-101 16,-1-2-12-16,2-3 0 16,-1 2 0-16,-2-4 0 15,2-1 0-15,-1-3 0 16,1-1 0-16,-2 0 0 16,3 1 0-16,-2 1 0 15,2 3 0-15,0 3 0 16,2 3 0-16,-2 3 0 15,0-1 0-15,0 1 0 0,0 1 0 16,0 0 0-16,0 2 0 16,0 0 0-16,0 1 0 15,0-3 0-15,0-3 0 16,1 2 0-16,-1-3 0 16,2 0 0-16,-1 0 0 15,2 0-30-15,0 0-312 16,1 0-244-16</inkml:trace>
  <inkml:trace contextRef="#ctx0" brushRef="#br0" timeOffset="34192.37">21254 2081 551 0,'6'-10'238'0,"1"-1"-41"0,-2 0-32 16,-4-1 37-1,1 1-32-15,1 0-32 16,-3-1 23-16,0 1-32 16,0 0-33-16,-2 3-96 0,1 0 0 15,-1 6 0-15,1 2 0 16,-3 4 0-16,-3 9 0 16,-6 10 0-16,-6 16 0 15,-4 13 0-15,-4 14 0 16,3 6 0-16,8 2 0 15,10 2 0-15,8-2 0 16,11-3 0-16,5-4 0 16,10-7 0-16,4-9 0 15,0-13 0-15,1-8 0 0,-3-10 0 16,-5-7 0-16,-7-6 0 16,-6-4 0-16,-6-1 0 15,-4-1 0-15,-2-1 0 16,-3 0 0-16,0 0 0 15,-3-1-169-15,-2-1-412 16</inkml:trace>
  <inkml:trace contextRef="#ctx0" brushRef="#br0" timeOffset="35090.18">21696 2443 925 0,'8'-15'387'16,"-3"0"-115"-16,-1 1-33 0,-2-2-86 15,-1 3-82-15,-1 0-71 16,2 2 0-16,-4 0 0 16,2 2 0-16,0 0 0 15,0 2 0-15,0 1 0 16,0 3 0-16,-1 3 0 15,-1 0 0-15,2 2 0 16,-1-1 0-16,1 5 0 16,1 5 0-16,2 6 0 15,0 7 0-15,0 12 0 16,4 5 0-16,-2 6 0 16,1 1 0-16,2-4 0 15,-1-9 0-15,-1-11 0 16,0-10 0-16,0-8 0 15,-3-6 0-15,2-7 0 0,6-6 0 16,0-5 0 0,4-9 0-16,3-5 0 0,-1-1 0 15,-3-1 0-15,-5 1 0 16,-2 4 0-16,-2 4 0 16,-2 3 0-16,-3 5 0 15,0 5 0-15,0 5 0 16,0 4 0-16,1 2 0 15,-1 3 0-15,3 3 0 16,2 4 0-16,2 6 0 16,4 6 0-16,1 6 0 15,-3 3 0-15,2 7 0 0,-3 0 0 16,1-5 0-16,3-3 0 16,-2-10 0-16,2-7 0 15,3-10 0-15,2-7 0 16,2-6 0-16,2-7 0 15,-2-5 0-15,1-4 0 16,-3-1 0-16,-5-3 0 16,-1 2 0-16,-5 0 0 15,0 1 0-15,-6 0 0 16,-3 1 0-16,-3 0 0 16,-1 4 0-16,-3 3 0 15,1 4 0-15,-1 3 0 16,1 5 0-16,0 0 0 0,0 3 0 15,0 0 0-15,2 2 0 16,-5 4-182-16,1 6-285 16,2 3-482-16</inkml:trace>
  <inkml:trace contextRef="#ctx0" brushRef="#br0" timeOffset="35684.6">21661 2080 493 0,'-9'5'340'0,"3"-2"-101"16,0 0-33-1,-1-3-28-15,1 0-37 0,3 0-35 16,0 0 4-16,-2 0-33 16,2-2-6-16,2 2-19 15,1-1-18-15,0 0-34 16,0-1 0-16,1 2 0 16,1 0 0-16,-1 0 0 15,1-2 0-15,4 2 0 16,7-1 0-16,18-1 0 15,14-4 0-15,16-1 0 16,8-1 0-16,2-1 0 16,-9 1 0-16,-13 2 0 15,-14 2 0-15,-10 2 0 0,-11-1 0 16,-9 3 0-16,-5 0 0 16,-1 0 0-16,-3 0 0 15,0 3 0-15,-3-3 0 16,-5 3-177-16,-3 3-126 15,-3 3-298-15</inkml:trace>
  <inkml:trace contextRef="#ctx0" brushRef="#br0" timeOffset="36698.75">22560 2564 688 0,'10'-10'627'0,"-4"1"-398"16,0 1-38-16,-6 3-89 16,1 3-81-16,-1 2-18 0,0 1-3 15,0 2-9-15,0 1 7 16,0 2 1-16,-1-1 2 16,1 1 6-16,0-1 8 15,-2-1 17-15,2-2 21 16,-1-4 8-16,1-2-32 15,0 1-29-15,1-2 0 16,1 1 0-16,1-3 0 0,-2 1 0 16,2 1 0-1,1 0 0-15,-2 3 0 0,-2 0 0 16,1 4 0-16,-1 1 0 16,2 2 0-16,-1 3 0 15,1 4 0-15,-2 1 0 16,0 1 0-16,-3 3 0 15,-3-5 0-15,0-3 0 16,0-4 0-16,0-3 0 16,2-5 0-16,-1-3 0 15,-2-1 0-15,2-1 0 16,4 0 0-16,-1-2 0 16,2 1 0-16,3-1 0 15,2 2 0-15,2 2 0 16,-1-1 0-16,2 3 0 0,-1 1 0 15,2 4 0-15,-2 2 0 16,-2 3 0-16,0 4 0 16,-2 2 0-16,-3 0 0 15,-2-1 0-15,-2-1 0 16,-3-3 0-16,1-1 0 16,-1-5 0-16,1-1 0 15,2-1 0-15,-1-4 0 16,2 1 0-16,0-3 0 15,2 0 0-15,2-1-241 16,8-1-309-16</inkml:trace>
  <inkml:trace contextRef="#ctx0" brushRef="#br0" timeOffset="37576.56">22937 2349 1046 0,'0'-8'238'16,"0"-2"15"-16,-2 0-82 16,2-1-13-16,0 4-51 15,2 0-33-15,-1 1-74 16,1 2 0-16,1 1 0 15,3 3 0-15,3-2 0 16,8 4 0-16,7 2 0 16,6 3 0-16,1 3 0 15,4 6 0-15,-4 5 0 0,-3 7 0 16,-5 6 0 0,-8 7 0-16,-8 4 0 0,-5 0 0 15,-5-2 0-15,-6-7 0 16,0-4 0-16,-6-6 0 15,1-4 0-15,-2-8 0 16,4-1 0-16,-1-7 0 16,4-4 0-16,3-3 0 15,3-6 0-15,0-3 0 16,3-6 0-16,3-8 0 16,7-6 0-16,7-7 0 15,5-4 0-15,7-2 0 16,3-3 0-16,4 3 0 0,-3 2 0 15,-4 3 0 1,-3 2 0-16,-3 7 0 0,-7 3 0 16,-4 5 0-16,-5 6 0 15,-2 1 0-15,-1 6 0 16,-4 4 0-16,-2 1 0 16,0 3 0-16,-3 4 0 15,-2 5 0-15,-5 5 0 16,-4 8 0-16,-1 4 0 15,1 7 0-15,2 2 0 16,5 2 0-16,8 2 0 16,4 0 0-16,7 1 0 15,2-3 0-15,6-5 0 16,2-5 0-16,0-7 0 0,1-4 0 16,-4-7 0-16,-3-3 0 15,-5-3 0-15,-4-2 0 16,-3-1 0-16,-2 0 0 15,-3 0 0-15,-4 1-187 16,-3-1-402-16</inkml:trace>
  <inkml:trace contextRef="#ctx0" brushRef="#br0" timeOffset="39268.67">22971 1991 543 0,'-3'4'493'0,"0"-3"-340"15,1-1 52-15,-1 0-52 16,1 0-44-16,2 0-24 16,-3 0 2-16,1 2 5 15,-1-2-23-15,-1 0-11 16,1 0-58-16,1 0 0 15,1 0 0-15,1 0 0 16,0 0 0-16,-2 1 0 16,2-1 0-16,0 0 0 15,-1 0 0-15,1 0 0 16,0 0 0-16,1 0 0 0,2 0 0 16,2-1 0-16,7-2 0 15,16-3 0-15,24-1 0 16,21-1 0-16,15-1 0 15,3 0 0-15,-7 1 0 16,-20 4 0-16,-18 1 0 16,-15 0 0-16,-14 3 0 15,-8 0 0-15,-5 0 0 16,-4 0 0-16,-2 2 0 16,-1-2 0-16,1 0 0 15,1 0 0-15,-1-2 0 16,2 2 0-16,-1 0 0 15,1 0 0-15,0 0 0 0,0-1 0 16,0 1 0 0,0 1 0-16,0-1 0 0,0 0 0 15,-2 2 0-15,-1-2 0 16,0 0 0-16,-5 1-106 16,-2 4-289-16,-6 0-461 15</inkml:trace>
  <inkml:trace contextRef="#ctx0" brushRef="#br0" timeOffset="44790.1">24508 2199 826 0,'3'-4'254'0,"0"-2"-1"15,-5-1-56-15,-1 0-36 16,0-4-17-16,0 2-24 16,0-4-28-16,-1 4-92 15,2 2 0-15,2 2 0 16,-1 2 0-16,2 1 0 16,-1 2 0-16,2 0 0 15,-2 0 0-15,0 2 0 16,0-2 0-16,0 1 0 15,0 1 0-15,1 3 0 16,2 4 0-16,2 5 0 16,1 7 0-16,1 7 0 15,2 5 0-15,1 2 0 0,-2 2 0 16,1-1 0-16,1-2 0 16,1 0 0-16,-2-3 0 15,-1-1 0-15,0-3 0 16,-2-3 0-16,-3-5 0 15,0-3 0-15,0-6 0 16,-3-5 0-16,0 0 0 16,2-5 0-16,-2-2 0 15,0 2 0-15,-2-1 0 16,2 1 0-16,0 0 0 16,0 1 0-16,0-1-110 15,2-3-102-15,-1 0-95 16,1-6-155-16</inkml:trace>
  <inkml:trace contextRef="#ctx0" brushRef="#br0" timeOffset="45151.66">24326 2423 957 0,'-6'3'151'15,"1"-2"-21"1,5-1-29-16,0 0-61 16,3-1-29-16,5 1 19 0,10-3 21 15,16-1 4-15,9-2 11 16,11-1-11-16,4-1-4 15,1 0-13-15,-9 2-14 16,-7 0-15-16,-14 4-7 16,-8 1-2-16,-12 2-12 15,-7 0-5-15,-4 2 7 16,-3 1-39-16,-1 1-54 16,0 0-89-16,-2 1-118 0,1 0-605 15</inkml:trace>
  <inkml:trace contextRef="#ctx0" brushRef="#br0" timeOffset="45869.27">25095 2210 765 0,'7'-12'532'0,"-4"-1"-282"16,0-2-16-16,-3 1-71 15,0 0-60-15,0 5-103 0,0-1 0 16,0 5 0-16,0 0 0 16,0 2 0-16,1 3 0 15,-2 0 0-15,1 2 0 16,0 2 0-16,-2 3 0 15,2 5 0-15,0 4 0 16,2 4 0-16,-1 7 0 16,2 3 0-16,4 4 0 15,-2 2 0-15,1 5 0 16,0 4 0-16,-2-1 0 16,-1 3 0-16,-1-5 0 15,1-4 0-15,-3-8 0 16,-3-9 0-16,1-7 0 15,2-7 0-15,-1-4 0 0,1-5 0 16,0 2 0-16,0-3 0 16,0-3 0-16,-2-6 0 15,4-3 0-15,-1-6 0 16,5-6 0-16,0-4 0 16,6 1 0-16,3-1 0 15,2 5 0-15,3 3 0 16,1 4 0-16,0 7 0 15,1 2 0-15,1 4 0 16,-2 5 0-16,0 3 0 16,-2 5 0-16,-2 5 0 0,-1 4 0 15,-6 6 0 1,-2 3 0-16,-2 4 0 0,-6 3 0 16,-6-1 0-16,-3-3 0 15,-5 1 0-15,-5-8 0 16,-6-3 0-16,-5-2 0 15,-4-2 0-15,-2-5 0 16,3-2 0-16,4-5 0 16,9-4 0-16,8-7 0 15,4-4-131-15,7-7-239 16,7-10-392-16</inkml:trace>
  <inkml:trace contextRef="#ctx0" brushRef="#br0" timeOffset="48695.68">25761 1658 553 0,'-3'0'305'16,"0"-1"-98"-16,-1-3-26 16,1 2-25-16,-1-1-21 15,3-1-28-15,-1 1 0 16,2 0-22-16,0 2-45 15,2 1-22-15,-2 1-7 16,1-1-5-16,1 3-1 16,0-2-2-16,1 5 8 15,3 3 18-15,5 4 16 16,7 9-17-16,8 9-13 0,7 9-15 16,4 11 0-1,9 10 0-15,-1 10 0 16,2 8 0-16,-6 5 0 0,-7 5 0 15,-10-3 0-15,-9 5 0 16,-11-4 0-16,-10-4 0 16,-10-3 0-16,-8-7 0 15,-6-11 0-15,-2-10 0 16,0-9 0-16,2-11 0 16,8-10 0-16,7-7 0 15,4-8 0-15,3-5 0 16,3-3 0-16,-2-3 0 15,-4 1 0-15,-5-3-177 16,-2-3-429-16</inkml:trace>
  <inkml:trace contextRef="#ctx0" brushRef="#br0" timeOffset="52305.96">27004 2372 596 0,'-9'5'253'16,"3"-2"-55"-16,3-1-55 16,1-1 25-16,2-2-25 15,0 1-44-15,-1 1-22 0,2-1-28 16,-2 0-19 0,1 0-11-16,3 0 8 0,0 0-18 15,9 0-5-15,16-3 22 16,17-2 0-16,18-1-7 15,12-1-13-15,5 0 2 16,-3 0-1-16,-14 4-5 16,-11 1-1-16,-12 2 1 15,-10 0 0-15,-15 1-2 16,-7 0-1-16,-7 0 1 0,-2-1 0 16,-4 2-6-1,2-1-9-15,-3 1-1 0,-1-1-96 16,-2 2-88-16,1-1-244 15</inkml:trace>
  <inkml:trace contextRef="#ctx0" brushRef="#br0" timeOffset="52828.56">28267 2163 1066 0,'6'-7'270'0,"-3"0"-14"15,-1-1-60-15,-2-1-65 16,-2 0-16-16,2 2-102 15,0 0-13-15,0 0 0 16,0 3 0-16,0 1 0 16,0 0 0-16,0 3 0 15,0 0 0-15,2 0 0 16,-2 2 0-16,0-1 0 16,0 3 0-16,0 5 0 15,0 6 0-15,0 10 0 16,1 9 0-16,1 11 0 0,1 4 0 15,1 6 0-15,1 4 0 16,-2 0 0-16,1-1 0 16,-2-5 0-16,1-7 0 15,-2-9 0-15,1-12 0 16,-2-8 0-16,1-6 0 16,-1-7 0-16,0-2 0 15,0-2 0-15,0 0 0 16,-1-2 0-16,1 0 0 15,-3-3 0-15,0-6-155 16,-3-3-261-16,0-6-426 16</inkml:trace>
  <inkml:trace contextRef="#ctx0" brushRef="#br0" timeOffset="53239.75">28299 2109 994 0,'6'-7'222'15,"0"1"-25"-15,-3 1-45 0,-2 1-37 16,3-1-11-16,-2 1-24 15,-1 2-12-15,1-1-5 16,-2 1-11-16,0 2-52 16,-2 0 0-16,2 2 0 15,-3-1 0-15,1 1 0 16,-1 0 0-16,0 1 0 16,-6 1 0-16,-7 5 0 15,-6 0 0-15,-8 3 0 16,-4-1 0-16,-3-1 0 15,6-4 0-15,5 3 0 16,5-7 0-16,4 1 0 16,6-3 0-16,3 0-11 0,4-1-199 15,2 1-153 1,5 4-318-16</inkml:trace>
  <inkml:trace contextRef="#ctx0" brushRef="#br0" timeOffset="53819.17">28160 2800 489 0,'2'-1'558'16,"2"0"-367"-16,-4-1 13 16,0 2-57-16,0-1-42 15,-3 1-15-15,2 0-38 16,1 0-24-16,-2 1-6 16,2-1 1-16,0 2-5 0,0-2-3 15,2 1 2-15,-2-2-7 16,1 1-3-16,5 0-7 15,6 0 0-15,16-3 3 16,20 1-3-16,12-2-3 16,16-2 3-16,0 3 6 15,-5-2-5-15,-14 3 1 16,-17 0 0-16,-13 1 3 16,-13 0 6-16,-10-1-2 15,-2 1-5-15,-5-1-4 16,0 2-19-16,-3 0-58 15,-5 2-109-15,-4 1-129 0,-3 1-392 16</inkml:trace>
  <inkml:trace contextRef="#ctx0" brushRef="#br0" timeOffset="55340.25">29855 1910 971 0,'0'-2'381'0,"0"-4"-114"15,-3-1-23-15,-2-3-72 16,2 2-160-16,0 1-12 16,0 1 0-16,2 2 0 15,-1 2 0-15,2 1 0 16,-1 2 0-16,1-1 0 0,0 0 0 15,0 0 0-15,0 2 0 16,1-2 0-16,-1 2 0 16,2 0 0-16,1-1 0 15,0 5 0-15,6 5 0 16,10 6 0-16,8 5 0 16,12 7 0-16,10 2 0 15,5 0 0-15,4-3 0 16,-4-1 0-16,-5-5 0 15,-10-3 0-15,-9-5 0 16,-12-4 0-16,-7-3 0 16,-5-4 0-16,-3-3 0 15,-3 0 0-15,-1 0 0 16,-1 0 0-16,1 0 0 16,-1 0 0-16,1 0 0 0,-2 3 0 15,-2 1 0-15,-5 4 0 16,-3 8 0-16,-10 9 0 15,-5 5 0-15,-3 5 0 16,-4 5 0-16,-1 3 0 16,2 0 0-16,4-2 0 15,3-5 0-15,7-7 0 16,8-12 0-16,5-6 0 16,3-7 0-16,4-5 0 15,0 0 0-15,0 1 0 0,0-4 0 16,0 3 0-16,0 1 0 15,1-1 0-15,-1 1 0 16,2 0-156-16,1 2-388 16,3 4-487-16</inkml:trace>
  <inkml:trace contextRef="#ctx0" brushRef="#br0" timeOffset="55692.32">29843 2928 788 0,'0'-6'557'16,"1"3"-365"-16,-2 0-37 15,1 3-48-15,0 0-47 16,0 0-24-16,3 0-21 15,1 0-10-15,13 0 12 16,14-6 0-16,17 1-1 16,16-2 0-16,11-4 2 15,-1 1-2-15,-5 0-10 16,-15 2 2-16,-10 2 3 16,-13 1-5-16,-11 2-5 15,-10 3-1-15,-10 0 0 16,-4 1-23-16,-8 3-18 0,-6-1-107 15,-4 1-130-15,-4-1-347 16</inkml:trace>
  <inkml:trace contextRef="#ctx0" brushRef="#br0" timeOffset="56292.52">31503 2096 1008 0,'5'-8'347'16,"-4"0"-83"-16,-2-2-50 16,-2 0-66-16,0 2-82 15,-2-2-66-15,1 5 0 16,0 1 0-16,1 1 0 16,-2 3 0-16,-1 2 0 15,3-1 0-15,-3 1 0 0,-4 2 0 16,1 3 0-16,-12 4 0 15,0 8 0-15,-4 4 0 16,1 8 0-16,2 4 0 16,2 8 0-16,2 2 0 15,9 0 0-15,6-2 0 16,9-6 0-16,8-3 0 16,8-9 0-16,6-6 0 15,7-4 0-15,4-8 0 16,2-9 0-16,-1-3 0 15,-2-10 0-15,-5-3 0 16,-6-3 0-16,-5-3 0 16,-5-5 0-16,-6-2 0 0,-6-4 0 15,-5-3 0-15,-8 0 0 16,-5 0 0-16,-5 3 0 16,-5 4 0-16,1 7 0 15,2 6 0-15,0 7-369 16,-2 10-554-16</inkml:trace>
  <inkml:trace contextRef="#ctx0" brushRef="#br0" timeOffset="62754.15">19344 1698 612 0,'2'-6'281'16,"-2"3"-90"-16,0-4-32 15,-2 0-33-15,1-1-27 16,-1 1-25-16,1 4 3 16,-1-2-17-16,1 2-17 15,-1 0-2-15,2 3 4 16,0-1-16-16,0 1 0 15,0 0 0-15,0-1 10 0,0 1 6 16,0 0-8 0,0-2-6-16,-1 2-31 0,1 0 0 15,0 0 0-15,0 0 0 16,0 0 0-16,0 2 0 16,0-2 0-16,1 0 0 15,-1 0 0-15,0 1 0 16,0-1 0-16,-1 1 0 15,1 1 0-15,0-1 0 16,0 1 0-16,0-1 0 16,0 0 0-16,0 3 0 15,0-2 0-15,1 2 0 16,-1 3 0-16,0 3 0 0,0 2 0 16,0 2 0-1,0 3 0-15,0 2 0 0,0 2 0 16,0 4 0-1,0 1 0-15,-1 2 0 0,1 1 0 16,-2-2 0-16,2-2 0 16,0-2 0-16,2-1 0 15,-1-2 0-15,1 1 0 16,-1 0 0-16,1 2 0 16,-1 2 0-16,1 5 0 15,-2 1 0-15,1 1 0 16,-1 2 0-16,2-1 0 0,-1-2 0 15,2 0 0-15,0 0 0 16,4 0 0-16,-2 3 0 16,-1 2 0-16,1 3 0 15,1 4 0-15,-3 3 0 16,3 3 0-16,-3 0 0 16,0 0 0-16,1 0 0 15,-1-5 0-15,2-1 0 16,1-2 0-16,1-3 0 15,-1 1 0-15,-1-5 0 16,1 1 0-16,-3-3 0 16,0 0 0-16,1-1 0 15,0 0 0-15,-1 1 0 16,0-1 0-16,0-2 0 16,2 1 0-16,-2 1 0 0,0 0 0 15,0-2 0-15,0 2 0 16,1 0 0-16,-2-2 0 15,1 0 0-15,0 1 0 16,-2-3 0-16,-1 1 0 16,0 0 0-16,-1-2 0 15,-1-3 0-15,2-3 0 16,-1-3 0-16,2-3 0 16,-1-4 0-16,0 0 0 15,2-1 0-15,-1 1 0 16,1 0 0-16,-2 1 0 15,1-3 0-15,1-1 0 0,-2-3 0 16,1-1 0-16,-1-3 0 16,0-4 0-16,-1 1 0 15,-1 0 0-15,1 0 0 16,-1 1-277-16,-1-3-291 16</inkml:trace>
  <inkml:trace contextRef="#ctx0" brushRef="#br0" timeOffset="66541.58">19346 1603 627 0,'-5'-2'237'0,"1"0"-36"16,1-3-69-16,-2 0-25 15,-2-3-15-15,2 4 13 0,-1 2-48 16,0-3-2-16,0 4-21 16,2 1-3-16,0-2 14 15,1 2 6-15,1 0 4 16,2 0 5-16,0-1-22 16,-2 1-11-16,2 0-13 15,2 0-5-15,-2 0-6 16,0 0-3-16,0 0-2 15,2 0 2-15,-1 0-2 16,1 0-1-16,2 1-5 16,-3-1 4-16,2 0 4 0,3 0 2 15,3 0 0-15,7 0 4 16,7 0-4 0,7 0-2-16,4 0-2 0,3 0 2 15,1 0-1-15,-2 0 1 16,1-1 0-16,4-2 1 15,1 0-1-15,3 0 0 16,4-3 0-16,0 0 1 16,-2 0-1-16,-1 2 0 15,-4 0-1-15,0 0 1 16,-2 2 0-16,-3-1 4 16,1-1-4-16,-2 1 0 15,-2 0 0-15,1-2 1 16,-3 2-1-16,-1-1-2 0,-1 1 2 15,-1 1 3 1,-1 2-3-16,0 0 0 0,5-1 0 16,1-1 0-16,5 0 2 15,0 0-1-15,1-1-1 16,0 1-1-16,-5-1 0 16,-6 1-2-16,0 1 2 15,-7 0 0-15,1 0 1 16,0 1-2-16,3-4 1 15,0 0-3-15,2 0 3 16,3 0 0-16,0-2 0 16,-1 4-3-16,-1 0 4 15,0 0-1-15,1 1 2 16,5 0 0-16,6-3-1 0,6-1 0 16,8-1-2-16,4-3 3 15,4 2-2-15,-2 2 2 16,-6 1-2-16,-5 3 1 15,-7 1 0-15,-6 1 0 16,-4 1 0-16,-3-2 0 16,0 0 6-16,-4 0-6 15,4-3 0-15,0 1 0 16,1-1 0-16,-2 2-1 16,-4-1 1-16,-5 2-1 15,-4 0 0-15,-2 0 2 16,0 0 0-16,3-2-1 15,7-3 0-15,7 0-2 0,5-1 1 16,3 1 0 0,4 1 0-16,-4-1-3 0,-6 4 3 15,-2 2-1-15,-3 0 1 16,-1 3 1-16,0-3 0 16,7 0-1-16,7-3 2 15,11 0-2-15,9-5 1 16,8 2 0-16,2-4 0 15,1 2 0-15,-4 1 0 16,-3 3 3-16,-6 0-2 0,-2 2 0 16,2-1 0-1,7 1-1-15,6 0-1 0,7-2 1 16,6-1-4-16,0-1 1 16,-1 2 3-16,-6-1-1 15,-3 3 1-15,-8 0 0 16,-2 1 0-16,-6 1 0 15,1-1 1-15,1 1 0 16,2-1 1-16,4 0-2 16,1-1 1-16,4-2 0 15,1 0 0-15,5-1-1 16,1 0-2-16,3-1 1 16,0 0 1-16,0 0-5 15,6-1 5-15,5 2 0 16,9 0 0-16,10-1 0 0,8 1 0 15,2 0 2-15,2-1 3 16,1 1-5-16,-2 0-2 16,-7 1 1-16,-3 0-2 15,-5 2 1-15,-10-1 2 16,-1 2 0-16,1 2 0 16,-1 2 0-16,1-4 3 15,-6 1-3-15,-3 2 0 16,-4-1 0-16,-7 1-1 15,-3-2 0-15,-7 1 1 16,-2 0-2-16,-5 0 1 16,-1-2-1-16,1-2-1 15,3 0 2-15,5 0-1 16,4-1 0-16,0 2 1 0,-1-2 0 16,-1 3-1-16,-1 0-1 15,1-2 3-15,3 2 4 16,4-1-4-16,8-2-1 15,11-1-1-15,6-2-1 16,11-1 2-16,3 2-5 16,3-1 3-16,-7 3 2 15,-2 2 0-15,-5 2 1 16,-2 2 4-16,-3 0-3 16,1 2-1-16,4-3 0 15,1-1-1-15,1 1-2 16,-2-4 2-16,1 2-1 15,-7-1 2-15,-5 1 0 0,-4 0 1 16,-7 1-1 0,-5-1 1-16,-1 2-1 0,-2-2 1 15,3 1 1-15,3 0-2 16,2 1-1-16,3-1-1 16,0 1-4-16,-8-1 5 15,-9 2-1-15,-10-2 0 16,-9 2 1-16,-4 0-7 15,-3-2-11-15,0-1-10 16,-3 2 15-16,-7-4 9 0,-3 2 2 16,-7 0 4-1,-5 0-2-15,-7 0 1 0,-1 0-1 16,1 0 0-16,1 0 1 16,5-1 0-16,2 1 0 15,3 1 0-15,4-1-3 16,0 0 2-16,1 3-6 15,1 0 3-15,-7 0-1 16,-1 1 3-16,-5-1 0 16,-7-1 2-16,-3-1 0 15,1-1 1-15,0 0 0 16,0 1 1-16,4-1-2 16,3 0 0-16,2 0 1 15,0 2 0-15,-3-2-2 16,2 0 0-16,-1 1 1 0,-2 1 0 15,3-1 0-15,0 1 0 16,4 1 0-16,3-1 1 16,2-1-1-16,2 1-1 15,-1 0 1-15,-1-2 0 16,-5-2-1-16,-7 2 1 16,-1 2-1-16,-1-4 2 15,-3 4-3-15,1-2 3 16,4-2-1-16,-2 2 0 15,1 0-1-15,-1-2 1 16,-1 1 2-16,-1 1-1 16,-4-1 10-16,-1 1 1 0,0 0 2 15,3 0-1 1,-2-1-10-16,4-1-1 0,0 1 1 16,2-1-3-16,-1 2 1 15,-2-1-1-15,2 1 0 16,2 0-1-16,-1 1 1 15,1 1 0-15,-1-1 3 16,0 1-3-16,0-2 1 16,-2-2-1-16,1 2 3 15,-1 0 4-15,-2-1-3 16,2-1 3-16,0 2-7 16,-2-1 2-16,0 1-2 15,0 0-1-15,-3 0 1 16,-2 0 3-16,-2 0 1 15,1 0 19-15,0 1 1 0,0-1 9 16,0 0 3-16,0 0 2 16,0 0-35-16,1 0-3 15,-1-1 0-15,2 1 0 16,-1 0 0-16,-1-2 0 16,0 2 0-16,0 0 0 15,0 0 0-15,0 2 0 16,0-2 0-16,2 1 0 15,-2-1 0-15,-2 2 0 16,2-2 0-16,-1 0 0 16,1 0 0-16,-2 0 0 15,2 0 0-15,0-2 0 0,0 2 0 16,0 2 0-16,0-2 0 16,0 1 0-16,0-1 0 15,-1 3 0-15,1-1 0 16,0 3 0-16,0 3 0 15,-2 1 0-15,1 2 0 16,1 0 0-16,-3 3 0 16,0 2 0-16,3 2 0 15,-1 3 0-15,-1 6 0 16,2 4 0-16,2 3 0 16,-4 0 0-16,2 4 0 15,-1 0 0-15,-1-1 0 16,1 3 0-16,-1-1 0 0,2 0 0 15,2 1 0-15,-1 0 0 16,2-1 0-16,0-1 0 16,3 0 0-16,-3-1 0 15,0 3 0-15,6 78 0 16,-9-101 0-16,0 4 0 16,1-2 0-16,1 3 0 15,1 18 0-15,3 0 0 16,3 0 0-16,0-2 0 15,3 2 0-15,-2-5 0 16,1 1 0-16,-4 1 0 16,-1 1 0-16,0-3 0 15,-3 2 0-15,-2-2 0 16,1 1 0-16,-2-5 0 0,1 3 0 16,1-3 0-16,1-2 0 15,0 0 0-15,2-4 0 16,-1-2 0-16,0-4 0 15,1 0 0-15,-2-1 0 16,-2-1 0-16,1 0 0 16,-2 0 0-16,1 0 0 15,-2-2 0-15,-1 1 0 16,2-3 0-16,-1-3 0 16,-1-1 0-16,2-2 0 15,0-3 0-15,0-2 0 16,0-1 0-16,0-1 0 15,0 2 0-15,0-2 0 0,0 3 0 16,0-2 0-16,0-1 0 16,0 0 0-16,0 0 0 15,0-1 0-15,0-2 0 16,0 3 0-16,2 0-22 16,-2-2-210-16,0 4-15 15,0 1 105-15,-5 2-85 16,-2 4-104-16</inkml:trace>
  <inkml:trace contextRef="#ctx0" brushRef="#br0" timeOffset="70163.78">19590 3757 428 0,'-9'5'207'16,"3"-4"-21"-16,-2 0-20 0,1-2-50 16,1 0-18-16,-1 0 25 15,-2-1-21-15,0 0 12 16,-1 1-20-16,-1-2-13 15,4 3-13-15,1-2-31 16,1 2-3-16,2 0-7 16,2 0 9-16,1 0-4 15,-2 2-4-15,2-2-9 16,2 0 3-16,-4 0-4 16,2 0-7-16,2 2-11 15,-2-2 0-15,0 0 0 0,1 1 0 16,-1-1 0-1,2 0 0-15,-1-1 0 0,1 2 0 16,-1-2 0-16,2 1 0 16,-1 0 0-16,5 1 0 15,7 2 0-15,5 0 0 16,11-1 0-16,7 1 0 16,5 0 0-16,7-2 0 15,0 1 0-15,5-2 0 16,3 0 0-16,-1 1 0 15,1-1 0-15,2 0 0 16,0-1 0-16,4 1 0 16,1-2 0-16,4-2 0 15,0 1 0-15,-1 1 0 0,-3 1 0 16,-4 2 0-16,-5 0 0 16,-6 3 0-16,2-1 0 15,-1 0 0-15,3-3 0 16,5 1 0-16,6-2 0 15,4-2 0-15,3 3 0 16,-3 1 0-16,-3 2 0 16,-7 3 0-16,-8 1 0 15,-6 2 0-15,-1-2 0 16,2 1 0-16,5-2 0 16,7-4 0-16,9 0 0 15,4-2 0-15,9-2 0 16,9 0 0-16,5-1 0 0,8 2 0 15,5-2 0 1,4 0 0-16,4-1 0 0,8-1 0 16,11 0 0-16,0-4 0 15,6 2 0-15,2 1 0 16,-2-1 0-16,-5 2 0 16,-2 1 0-16,-10 0 0 15,-6 1 0-15,-4 0 0 16,0 0 0-16,-2-2 0 15,1 0 0-15,4 0 0 16,-2 0 0-16,-4 1 0 16,-5 3 0-16,-2 0 0 15,-7 1 0-15,-4 1 0 16,-1-1 0-16,2 0 0 0,2 0 0 16,5-3 0-16,-1-1 0 15,2-1 0-15,0 2 0 16,-4-1 0-16,-4 2 0 15,-1 0 0-15,2-1 0 16,4-1 0-16,4-2 0 16,8-1 0-16,12-4 0 15,3-3 0-15,4 0 0 16,10 0 0-16,2-1 0 16,1 3 0-16,3 0 0 15,2 3 0-15,-3 0 0 0,-1 0 0 16,1-1 0-1,-4-1 0-15,2 0 0 0,-5 0 0 16,-3 1 0 0,-5 1 0-16,-1 1 0 0,-6 3 0 15,-2-1 0-15,0 3 0 16,-3-1 0-16,-5 1 0 16,0 0 0-16,-1-2 0 15,2-1 0-15,-3-1 0 16,6-2 0-16,-3 2 0 15,-8-1 0-15,-5 1 0 16,-7 1 0-16,-7-1 0 16,-3 0 0-16,-4 2 0 15,-1-2 0-15,-3-2 0 0,1 2 0 16,-3 0 0-16,-2-2 0 16,-1 2 0-16,-2 1 0 15,-9 1 0-15,-7-2 0 16,-2 1 0-16,-4 1 0 15,3-1 0-15,0 0 0 16,2 1 0-16,4-1 0 16,0 1 0-16,-2-1 0 15,-5 2 0-15,-5 1 0 16,-7 0 0-16,-11 1 0 16,-7 0 0-16,-2 0 0 15,-4-1 0-15,4 0 0 16,0 2 0-16,6-2 0 0,-1 3 0 15,3 0 0-15,2 0 0 16,1 2 0-16,-6-1 0 16,0-1 0-16,-4 0 0 15,-2 0 0-15,1-1 0 16,0-1 0-16,2 1 0 16,3-1 0-16,-2 1 0 15,1 1 0-15,-2 1 0 16,-1-1 0-16,-2 2 0 15,2-2 0-15,-1 1 0 16,3-1 0-16,-3 0 0 16,4 0 0-16,-4-1 0 15,1 1 0-15,-1 0 0 16,2-2 0-16,-4 1 0 0,0 1 0 16,0-2 0-16,-3 1 0 15,-3 1 0-15,-1-1 0 16,2 1 0-16,0 0 0 15,3 0 0-15,3 1 0 16,0-1 0-16,-3 1 0 16,1-2 0-16,-6 1 0 15,0 0 0-15,-2 0 0 16,1-1 0-16,1 1 0 16,2-1 0-16,0 1 0 15,1-4 0-15,1 4 0 16,-1-1 0-16,-3 1 0 15,2 0 0-15,-3 0 0 16,-1 0 0-16,0-1 0 16,-1-1 0-16,-1 1 0 0,2 1 0 15,-1-2 0-15,2 1 0 16,1 1 0-16,1-1 0 16,-1 1 0-16,0 0 0 15,0-2 0-15,-1 2 0 16,0 0 0-16,0-1 0 15,-1 1 0-15,1 0 0 16,0 0 0-16,-2 0 0 16,1 0 0-16,-1 0 0 15,-2 1 0-15,-1-1 0 0,2 0 0 16,-2 0 0-16,1 2 0 16,1-2 0-16,2 0 0 15,1 0 0-15,-2 1 0 16,1-1 0-16,-2 0 0 15,-2 0 0-15,0 0 0 16,-2 0 0-16,1 0 0 16,-1 0 0-16,1-1 0 15,-1 1 0-15,1 0 0 16,1-2 0-16,-2 2 0 16,1-1 0-16,-1 1 0 15,2-2 0-15,-1 2 0 16,1 0 0-16,-2-1 0 0,2 1 0 15,-1-3 0-15,-1-1 0 16,-1-1 0-16,-1-1 0 16,1-1 0-16,0 1 0 15,2 1 0-15,-3 1 0 16,4-2 0-16,-1 4 0 16,1-2 0-16,0 0 0 15,0-1 0-15,-2 3 0 16,2 0 0-16,-1-1 0 15,-1 3 0-15,2-1 0 16,0 1 0-16,0 0 0 16,0-2 0-16,0 1 0 15,-1-1 0-15,1 1 0 16,0-3 0-16,0 2 0 0,0-2 0 16,1 0 0-1,-1 1 0-15,0-1 0 0,0 0 0 16,0-1 0-16,0-1 0 15,0 0 0-15,2 2 0 16,-2 1 0-16,0-1 0 16,0 4 0-16,-2 0 0 15,2 0 0-15,0 0 0 16,0 0 0-16,-1 0 0 16,1 0 0-16,0 3 0 15,-2-6 0-15,1 6-14 16,-8 1-634-16</inkml:trace>
  <inkml:trace contextRef="#ctx0" brushRef="#br0" timeOffset="78466.73">2745 1862 495 0,'1'-2'360'0,"1"-3"-103"16,-4 0-10-16,1-1-76 16,-4 2-10-16,2-2-14 15,0 2-55-15,0 1-4 16,2 1-59-16,1-2-29 15,0 4 0-15,0-1 0 16,0 1 0-16,0-1 0 16,1 1 0-16,-1 0 0 15,-1 0 0-15,2 0 0 16,-1 0 0-16,0 0 0 16,-1 0 0-16,1 0 0 15,0 1 0-15,0-1 0 0,0 3 0 16,0-1 0-1,0 0 0-15,0 1 0 0,1 2 0 16,4 4 0-16,1 5 0 16,3 8 0-16,1 6 0 15,2 4 0-15,0 2 0 16,0-1 0-16,-6-4 0 16,3-6 0-16,3-5 0 15,-5-4 0-15,-2-2 0 16,1-2 0-16,-3 2 0 15,0-5 0-15,1-1 0 16,-1-2 0-16,0-4 0 16,-3-1 0-16,6-7 0 0,12-12 0 15,19-17 0 1,23-17 0-16,19-20 0 0,18-12 0 16,6-3 0-1,-3 2 0-15,-9 5 0 0,-6 8 0 16,-15 8 0-16,-12 14 0 15,-14 10 0-15,-11 14 0 16,-13 9 0-16,-9 9 0 16,-4 5 0-16,-7 4 0 15,0 2 0-15,-3 0 0 16,3 2 0-16,-4-3 0 16,4 1 0-16,0-1 0 0,-3 0 0 15,3 0 0 1,0 0 0-16,0-1 0 0,-2-1 0 15,2 4 0-15,-4-1 0 16,-4 2-131-16,-5 5-208 16,-5 7-184-16</inkml:trace>
  <inkml:trace contextRef="#ctx0" brushRef="#br0" timeOffset="79012.28">3131 1731 869 0,'-7'-12'292'15,"1"-4"-65"-15,-3-1 5 16,-2 0-58-16,1 1-43 15,1 2-9-15,3 2-122 16,1 2 0-16,4 3 0 16,1 5 0-16,0 1 0 15,1 4 0-15,4 2 0 16,7 6 0-16,6 5 0 16,3 7 0-16,13 11 0 15,0 5 0-15,2 9 0 16,-3 6 0-16,3 2 0 0,-5 1 0 15,-4-7 0-15,-3-7 0 16,-8-12 0-16,-4-10 0 16,-3-10 0-16,-4-7 0 15,-1-4 0-15,4-7 0 16,14-17 0-16,27-21 0 16,23-25 0-16,19-16 0 15,12-13 0-15,1 3 0 16,-8 6 0-16,-5 8 0 15,-5 10 0-15,-5 8 0 16,-7 16 0-16,-20 13 0 16,-17 17 0-16,-20 10 0 0,-14 8 0 15,-6 4 0-15,-2 1 0 16,-7 8-24-16,-10 6-328 16,-3 13-274-16</inkml:trace>
  <inkml:trace contextRef="#ctx0" brushRef="#br0" timeOffset="80260.57">2867 3796 575 0,'-4'-6'574'0,"-1"0"-326"15,-5-4-15-15,1-1-64 16,0-1-50-16,1 4-29 16,1 0-51-16,4 4-39 0,0 1 0 15,0 3 0-15,3 0 0 16,3 2 0-16,-3-1 0 15,3 2 0-15,2 2 0 16,3 6 0-16,3 3 0 16,5 6 0-16,2 4 0 15,3 5 0-15,6 4 0 16,1 4 0-16,3 5 0 16,-1 7 0-16,0 1 0 15,-4 4 0-15,-7-3 0 16,-1-6 0-16,-8-11 0 15,-4-10 0-15,-1-12 0 16,-2-6 0-16,-3-6 0 16,4-1 0-16,-4-3 0 15,6-4 0-15,11-16 0 0,8-15 0 16,21-18 0-16,15-15 0 16,14-12 0-16,4 0 0 15,-4 6 0-15,-5 4 0 16,-12 9 0-16,-4 9 0 15,-11 10 0-15,-3 7 0 16,-7 7 0-16,-5 8 0 16,-8 6 0-16,-7 9 0 15,-7 6 0-15,-6 3-77 16,-3 6-157-16,-7 5-7 16,-5 8-253-16</inkml:trace>
  <inkml:trace contextRef="#ctx0" brushRef="#br0" timeOffset="80715.87">3350 3780 573 0,'0'-18'768'0,"-1"-1"-558"16,-5 1 39-16,-4 3-102 15,2 3-47-15,2 5-100 16,0 3 0-16,6 4 0 16,0 1 0-16,3 3 0 0,3 11 0 15,5 8 0-15,6 11 0 16,6 13 0-16,4 9 0 16,4 6 0-16,1 4 0 15,-4 0 0-15,3-1 0 16,-7-6 0-16,-3-8 0 15,-8-16 0-15,-1-13 0 16,-4-12 0-16,2-18 0 16,17-26 0-16,22-25 0 15,21-19 0-15,17-15 0 16,7-6 0-16,1 5 0 16,-7 12 0-16,-13 14 0 15,-12 19 0-15,-14 15 0 16,-21 16 0-16,-16 11 0 0,-12 8 0 15,-3 2 0-15,-3 5 0 16,-7 8-73-16,-1 7-207 16,-3 8-165-16</inkml:trace>
  <inkml:trace contextRef="#ctx0" brushRef="#br0" timeOffset="108811.17">20196 5484 688 0,'3'-8'313'0,"-2"-2"-104"16,-1 0-12-16,-1-1-23 16,-2-3-41-16,1 0 3 15,-1-1-26-15,-2-1-23 16,0 2-87-16,2 1 0 15,-1 2 0-15,1 4 0 16,0 1 0-16,1 3 0 16,2 3 0-16,-1 0 0 15,1 4 0-15,0 7 0 16,-2 2 0-16,2 6 0 0,0 6 0 16,3 6 0-16,2 4 0 15,2 0 0-15,3 8 0 16,1 1 0-16,1 0 0 15,3-3 0-15,0-6 0 16,1-7 0-16,-1-8 0 16,1-9 0-16,1-8 0 15,2-9 0-15,5-8 0 16,1-8 0-16,4-8 0 16,1-5 0-16,-3-2 0 15,-2-1 0-15,-6 3 0 16,-4 1 0-16,-5 3 0 15,-5 3 0-15,-3 2 0 16,-4 4 0-16,-1 2 0 16,-3 3 0-16,5 4 0 0,-2 5 0 15,1 3 0-15,2 5 0 16,0 0 0-16,-1 5 0 16,2 2 0-16,1 6 0 15,-1 4 0-15,1 5 0 16,2 5 0-16,-1 5 0 15,2 5 0-15,-1 2 0 16,2 6 0-16,-1-2 0 16,-2 3 0-16,-2 0 0 15,-5-1 0-15,-4-1 0 16,-3-4 0-16,-3-4 0 16,-3-5 0-16,1-9 0 15,-1-6 0-15,-2-5 0 0,-2-7 0 16,0-4-83-16,-1 0-296 15,-2-4-373-15</inkml:trace>
  <inkml:trace contextRef="#ctx0" brushRef="#br0" timeOffset="109344.21">20933 6029 1064 0,'4'-15'305'16,"1"-1"-22"-16,-2-1-44 0,-3 2-89 16,0 1-144-16,-2 3-6 15,2 4 0-15,-1 1 0 16,-1 3 0-16,2 1 0 15,0 2 0-15,0 5 0 16,-1 3 0-16,1 8 0 16,-2 3 0-16,-1 10 0 15,3 4 0-15,-1-1 0 16,1 0 0-16,-2 0 0 16,4-3 0-16,-2-2 0 15,0-5 0-15,1-2 0 16,2-5 0-16,0-5 0 15,0-4 0-15,4-6 0 16,3-6-39-16,2-5-212 16,3-8-119-16,1-7-517 0</inkml:trace>
  <inkml:trace contextRef="#ctx0" brushRef="#br0" timeOffset="109628.45">20918 5609 526 0,'12'-7'767'15,"-5"0"-550"-15,-1 4-8 16,-4 0-59-16,-2 3-67 16,-2 0 8-16,2 3-87 0,-1 0-4 15,-1 0 0-15,1 1 0 16,-1-2 0-16,1 0 0 15,1-2 0-15,-3-2 0 16,-4-3 0-16,-1-3 0 16,-2-2 0-16,-4-1 0 15,5-1 0-15,2 2 0 16,2 3-202-16,7 7-409 16</inkml:trace>
  <inkml:trace contextRef="#ctx0" brushRef="#br0" timeOffset="110206.06">21464 5286 1110 0,'8'-19'256'0,"-4"0"-7"15,-2-1-75-15,-2 3-39 16,-3 3-23-16,0 4-101 16,0 5-11-16,-3 10 0 15,-9 11 0-15,-2 10 0 16,-7 15 0-16,-1 13 0 15,0 8 0-15,7 7 0 16,5 1 0-16,7 4 0 16,10-3 0-16,12-2 0 0,10-4 0 15,8-3 0-15,5-6 0 16,1-7 0-16,0-4 0 16,-5-9 0-16,-9-9 0 15,-7-7 0-15,-8-6 0 16,-5-9 0-16,-3-2 0 15,-3-4 0-15,-1-5-5 16,-1-4-413-16,2-6-689 16</inkml:trace>
  <inkml:trace contextRef="#ctx0" brushRef="#br0" timeOffset="111076.31">22015 5629 993 0,'0'-9'303'0,"0"-4"-46"16,-2 1-35-16,-1-1-51 15,0-1-70-15,-1-2-101 16,-1 2 0-16,1 0 0 15,1 1 0-15,0 5 0 16,3 3 0-16,-2 2 0 16,4 1 0-16,-1 4 0 15,-1 3 0-15,2 6 0 16,1 5 0-16,1 7 0 0,-1 5 0 16,4 4 0-16,-2 7 0 15,1 1 0-15,0 1 0 16,2 1 0-16,3-3 0 15,-2-7 0-15,2-9 0 16,1-9 0-16,-2-10 0 16,5-11 0-16,0-9 0 15,4-6 0-15,1-6 0 16,1-4 0-16,-2 0 0 16,-2-2 0-16,-3 2 0 15,-6 0 0-15,-4 3 0 16,-2 2 0-16,-4 8 0 15,-1 5 0-15,-1 4 0 16,2 7 0-16,1 3 0 16,1 5 0-16,-2 7 0 0,4 8 0 15,1 3 0-15,3 9 0 16,2 0 0-16,3 0 0 16,4-3 0-16,2-4 0 15,-2-4 0-15,2-7 0 16,-3-4 0-16,-1-7 0 15,2-6 0-15,2-8 0 16,-1-6 0-16,3-7 0 16,-2-6 0-16,-4-1 0 15,-4-3 0-15,-3 2 0 16,-6 1 0-16,-4 1 0 16,-4 3 0-16,-2 5 0 0,-5 2 0 15,1 3 0-15,-2 3 0 16,1 2 0-16,-1 6 0 15,-1 1-25-15,-1 5-376 16,2 5-287-16</inkml:trace>
  <inkml:trace contextRef="#ctx0" brushRef="#br0" timeOffset="111450.3">22003 5243 729 0,'-17'5'338'15,"3"-3"-130"-15,-2 0-43 16,4-2-3-16,4 1-65 15,3 0-41-15,2 1-15 16,6-2-12-16,5 1 2 16,12 1 13-16,15-4-17 15,12-1-7-15,15-1-2 16,9-4 1-16,3-2-14 16,-6 2-5-16,-13 1 0 0,-13 4-1 15,-15 3-9-15,-17 3 5 16,-11 3-1-16,-10 3-16 15,-8 4-151-15,-3 2-136 16,-5 2-538-16</inkml:trace>
  <inkml:trace contextRef="#ctx0" brushRef="#br0" timeOffset="112327">22949 5781 1041 0,'6'-6'212'16,"-3"1"-12"0,1 1-66-16,-3-1-43 0,1 3-29 15,-2 2-23-15,0 1-13 16,0 0-3-16,-2 3 11 15,1-1 22-15,-1 1-25 16,-2 2-11-16,1 0-6 16,2-1-3-16,-2 0 6 15,3-4 7-15,0-1-12 16,0-1-12-16,1-4 0 0,-1-3 0 16,0-1 0-16,2-2 0 15,1 0 0-15,2 3 0 16,0 2 0-16,2 2 0 15,0 4 0-15,0 4 0 16,2 0 0-16,-5 3 0 16,-1 1 0-16,-1 3 0 15,-2 0 0-15,-6 0 0 16,-4 1 0-16,-3 0 0 16,-2-2 0-16,-1-4 0 15,2-3 0-15,4-6 0 16,3-3 0-16,1-4 0 15,4-4 0-15,5-2-32 16,9 0-296-16,11-1-252 16</inkml:trace>
  <inkml:trace contextRef="#ctx0" brushRef="#br0" timeOffset="113306.23">23353 5535 1125 0,'-3'-7'257'16,"2"-3"2"-16,-3-1-83 15,3 2-75-15,1 0-27 16,1 2-19-16,4 3-55 16,1 0 0-16,6 2 0 15,3 1 0-15,4 4 0 16,2 1 0-16,-1 2 0 16,0 2 0-16,-3 2 0 15,-2-1 0-15,-3 1 0 16,-2 0 0-16,-6-3 0 15,-2-4 0-15,-2-2 0 16,-2 1 0-16,2-2 0 0,-1 0 0 16,1 1 0-16,-2 4 0 15,1 0 0-15,-1 4 0 16,0 4 0-16,2-1 0 16,-2 2 0-16,2 3 0 15,0-1 0-15,-3 1 0 16,0 3 0-16,-3 2 0 15,-3 3 0-15,-1 0 0 16,-2 0 0-16,0 2 0 16,-1-6 0-16,5-3 0 15,0-7 0-15,5-5 0 16,2-5 0-16,2-2 0 0,-1-5 0 16,0-2 0-16,2-5 0 15,2-5 0-15,1-6 0 16,6-1 0-16,5-4 0 15,2-2 0-15,7 0 0 16,5-1 0-16,1 2 0 16,2 1 0-16,-1 2 0 15,-4 4 0-15,-6 1 0 16,-4 6 0-16,-5 2 0 16,-5 3 0-16,-3 2 0 15,-2 2 0-15,-3 4 0 16,0 0 0-16,-2 3 0 15,-1 0 0-15,-1 2 0 16,-3-1 0-16,0 1 0 16,-2-1 0-16,0 1 0 0,3 6 0 15,0 0 0-15,2 5 0 16,-1 3 0-16,2 2 0 16,2 7 0-16,1 1 0 15,3 3 0-15,1 2 0 16,4 0 0-16,4-4 0 15,5-3 0-15,5-5 0 16,4-4 0-16,1-3 0 16,-2-3 0-16,-4-3 0 15,-7-2 0-15,-8-1 0 0,-3-3 0 16,-3 0 0 0,-2 0 0-16,-1-2 0 0,-3 1 0 15,-1-2 0-15,-2 2-47 16,-6 1-371-16,0 3-414 15</inkml:trace>
  <inkml:trace contextRef="#ctx0" brushRef="#br0" timeOffset="114480.34">23284 5136 769 0,'-3'6'211'0,"-1"-2"0"15,-1 0-7-15,-2-1-67 16,0-1-21-16,-4 2-19 16,-1 0-5-16,0 1-16 15,0 0-23-15,-1-1-7 16,4 0-11-16,1-1-35 15,5-2 0-15,2-1 0 16,1 0 0-16,3-1 0 16,1-1 0-16,13-2 0 15,20-1 0-15,15-5 0 16,17-1 0-16,13-2 0 0,-2 3 0 16,-9 1 0-16,-12 3 0 15,-15 3 0-15,-13 0 0 16,-13 3 0-16,-11 0 0 15,-5 0 0-15,-4 1 0 16,-1 1-31-16,-3 3-75 16,2 3-134-16,-1 2-116 15,4 1-256-15</inkml:trace>
  <inkml:trace contextRef="#ctx0" brushRef="#br0" timeOffset="115141.79">24576 5421 1070 0,'2'-8'248'0,"-4"-2"3"16,1 0-38-16,-1-1-52 0,-1 2-57 16,0 2-104-16,2 3 0 15,-1 2 0-15,2 2 0 16,0 5 0 0,2 6 0-16,2 9 0 0,2 9 0 15,2 14 0-15,2 10 0 16,-1 8 0-16,-1 3 0 15,-2-3 0-15,1-2 0 16,-3-10 0-16,1-9 0 16,-1-10 0-16,0-10 0 15,-1-8 0-15,0-9 0 16,-3-8 0-16,0-2 0 0,-2-6-258 16,-1-2-303-16</inkml:trace>
  <inkml:trace contextRef="#ctx0" brushRef="#br0" timeOffset="115345.27">24327 5698 953 0,'0'0'339'15,"5"-3"-168"-15,2-3-72 16,11-2-30-16,13-2-17 15,14-1-33-15,16-2-15 16,11 0-4-16,3 2-91 16,0 1-136-16,-4 1-280 15</inkml:trace>
  <inkml:trace contextRef="#ctx0" brushRef="#br0" timeOffset="115963.59">25257 5423 777 0,'6'-12'479'0,"-2"0"-194"15,-4-5-45 1,-1 1-58-16,-1 0-98 0,1 2-84 15,1 2 0-15,0 4 0 16,0 2 0-16,1 3 0 16,-1 1 0-16,0 6 0 15,3 1 0-15,3 8 0 16,1 8 0-16,3 10 0 16,3 11 0-16,-3 8 0 15,1 4 0-15,-1 6 0 16,-4-2 0-16,-3-6 0 15,0-7 0-15,-1-11 0 16,-1-11 0-16,-1-11 0 0,2-6 0 16,-2-9 0-16,1-7 0 15,-1-6 0-15,3-4 0 16,0-10 0-16,3-3 0 16,1 0 0-16,4-1 0 15,5 2 0-15,5 7 0 16,5 7 0-16,2 5 0 15,2 7 0-15,3 8 0 16,0 4 0-16,-1 5 0 16,-2 5 0-16,-3 5 0 15,-6 2 0-15,-11 6 0 16,-10 3 0-16,-9 1 0 0,-11-2 0 16,-12-3 0-16,-5-4 0 15,-5-7 0-15,0-4 0 16,7-9 0-16,3-4 0 15,8-6 0-15,9-2 0 16,1-4-97-16,6 3-236 16,3 0-342-16</inkml:trace>
  <inkml:trace contextRef="#ctx0" brushRef="#br0" timeOffset="117442.71">25955 5102 1005 0,'-15'-11'181'0,"4"-1"64"0,2 0-73 16,4-1-45-16,3 4-19 15,2 0-57-15,4 2-27 16,5 3-15-16,10 2 7 16,10 7 16-16,11 4 6 15,5 11-7-15,6 10-23 16,-2 12-8-16,-1 11 0 15,-6 12 0-15,-8 8 0 16,-8 3 0-16,-10 2 0 16,-13-4 0-16,-8-5 0 15,-6-9 0-15,-6-10 0 16,-2-7 0-16,-1-8 0 16,-2-8 0-16,3-6 0 0,3-6 0 15,3-6 0-15,7-6 0 16,3-5 0-16,5-5-132 15,2-7-268-15,11-4-564 16</inkml:trace>
  <inkml:trace contextRef="#ctx0" brushRef="#br0" timeOffset="117974.03">27151 5441 943 0,'-4'4'178'15,"1"-2"77"-15,0-2-89 16,0 0-36-16,0 0-18 16,3-2-50-16,0 2-19 15,5-1-24-15,8-4-15 16,14 0 7-16,14-5 6 16,13-1 5-16,6 0 11 15,-5 1-3-15,-9 3-20 16,-17 2-4-16,-13 3-1 0,-7 0-5 15,-9 2-9 1,-2 0-38-16,-2 2-59 0,1-2-140 16,3 1-224-16</inkml:trace>
  <inkml:trace contextRef="#ctx0" brushRef="#br0" timeOffset="118404.92">28382 5009 1133 0,'6'-6'262'16,"0"0"27"-16,-3-3-79 15,-1 0-61-15,-2 4-145 16,1 1-4-16,-1 1 0 16,0 2 0-16,0 2 0 15,0 0 0-15,3 4 0 16,2 6 0-16,2 5 0 16,2 13 0-16,3 9 0 15,1 9 0-15,-2 6 0 16,0 3 0-16,-3-2 0 15,-3-3 0-15,-2-6 0 16,0-3 0-16,-2-9 0 16,1-5 0-16,-1-8 0 0,1-6 0 15,-2-4 0-15,-2-6 0 16,1-1 0-16,-1-3 0 16,-2-2-42-16,-1-3-289 15,-2-5-98-15</inkml:trace>
  <inkml:trace contextRef="#ctx0" brushRef="#br0" timeOffset="118641.86">28439 5075 488 0,'7'-22'647'0,"1"4"-390"15,-4-1-2 1,1 1-81-16,-4 4-46 0,1 3-38 15,-2 4-82-15,0 2-8 16,-3 5 0-16,-2 2 0 16,-7 5 0-16,-10 2 0 15,-11 9 0-15,-13 3 0 16,-9 3-39-16,-4 2-188 16,6 3-97-16,12-1-259 15</inkml:trace>
  <inkml:trace contextRef="#ctx0" brushRef="#br0" timeOffset="118995.89">28312 5603 1098 0,'-6'3'242'15,"3"-2"-16"-15,0-1-66 16,0 0-20-16,5 0-66 0,-2 0-28 16,3 0-33-1,7 0-8-15,14-3 2 0,15-1-2 16,15-3-3-16,7 0 2 15,0-2 6-15,-9 2-3 16,-18 2-7-16,-15 2-4 16,-9 2-9-16,-10 4-18 15,-8 0-49-15,-4 2-190 16,0 0-236-16</inkml:trace>
  <inkml:trace contextRef="#ctx0" brushRef="#br0" timeOffset="119342.96">29429 5218 1108 0,'-8'7'429'16,"2"-3"-289"-16,4-2 78 16,2-5-81-16,5 0-122 15,9-1-15-15,9 0 0 16,6 0 0-16,5-1 0 15,3 4 0-15,-6 1 0 16,-1 4 0-16,-6 2-208 16,0 5-268-16</inkml:trace>
  <inkml:trace contextRef="#ctx0" brushRef="#br0" timeOffset="119536.46">29509 5435 1421 0,'-2'3'114'0,"2"-3"120"0,2-2-68 16,2 1-71-16,6-2-78 15,3 2-17-15,7-2 0 16,6 2 0-16,5-1 0 16,2 2 0-16,4 0-160 15,-1 2-223-15,0-1-291 16</inkml:trace>
  <inkml:trace contextRef="#ctx0" brushRef="#br0" timeOffset="119972.88">30326 5205 771 0,'20'-15'599'15,"-4"-2"-370"-15,-8-2 21 16,-5-1-69-16,-6 0-164 16,-5 5-17-16,0 1 0 15,0 4 0-15,0 3 0 16,4 5 0-16,-1 3 0 16,-5 5 0-16,-2 6 0 15,-7 8 0-15,-4 10 0 16,-4 6 0-16,0 8 0 15,4 2 0-15,6 3 0 16,7-6 0-16,8-4 0 16,8-11 0-16,9-10 0 0,9-9 0 15,3-8 0-15,2-7 0 16,3-2 0-16,-5-3 0 16,-2-3 0-16,-5-3 0 15,-7-3 0-15,-3-3 0 16,-7-1 0-16,-6-4 0 15,-7-3 0-15,-3 0 0 16,-5 1 0-16,1 3 0 16,-1 6-317-16,2 7-263 15</inkml:trace>
  <inkml:trace contextRef="#ctx0" brushRef="#br0" timeOffset="124298.17">19605 4920 521 0,'-2'-11'342'0,"0"0"-100"16,-1-3-64-16,-2 0-20 15,-2-1-32-15,-2 1-40 0,-3 0 7 16,0 0 6-1,-1 1-22-15,2 4-17 0,4 0 0 16,0 4-55-16,6 3-5 16,-1 2 0-16,4 3 0 15,-1 6 0-15,3 7 0 16,-1 5 0-16,1 9 0 16,-1 5 0-16,2 5 0 15,-1 4 0-15,2 6 0 16,1 6 0-16,2 10 0 15,2 6 0-15,2 5 0 16,-2 7 0-16,2-1 0 16,-1-2 0-16,0-3 0 15,4-3 0-15,2-4 0 16,0-2 0-16,3 1 0 0,-3 2 0 16,-3 0 0-1,-3 0 0-15,-2 0 0 0,-5 0 0 16,-2-4 0-16,0-4 0 15,-2-2 0-15,-1-9 0 16,2-6 0-16,-2-6 0 16,0-3 0-16,1-8 0 15,-1-3 0-15,3-2 0 16,0-7 0-16,0-4 0 16,1-4 0-16,-1-5 0 15,-1-2 0-15,0-3 0 16,-1 0 0-16,-1 0 0 15,0 0 0-15,-1 0 0 16,-1 0 0-16,0 0 0 0,1 2 0 16,-1-1 0-1,0 0 0-15,0 1 0 0,2-1 0 16,-1-1 0-16,-1-1 0 16,2 1 0-16,-1 0 0 15,1-2 0-15,0 2 0 16,0 0 0-16,-2 2 0 15,2-2 0-15,0 0 0 16,0 1 0-16,0-1 0 16,0 0 0-16,0 0 0 15,0 0 0-15,0 0 0 0,0 0 0 16,0 2 0 0,0-2 0-16,2 0 0 0,-1 0 0 15,4 0 0-15,5 0 0 16,8-3 0-16,11-1 0 15,6-4 0-15,8 0 0 16,-2 1 0-16,-2 0 0 16,-4 3 0-16,-5 0 0 15,1 1 0-15,2 0 0 16,6-3 0-16,6-1 0 16,7-1 0-16,8-1 0 15,4-1 0-15,2 2 0 16,135-11 0-16,-174 19 0 15,-5 0 0-15,2 0 0 16,1 0 0-16,29-1 0 0,4 0 0 16,9-4 0-16,10 0 0 15,8-4 0-15,3 1 0 16,-2-1 0-16,-7 3 0 16,-7 3 0-16,-11 1 0 15,-9 2 0-15,-4 3 0 16,-2-1 0-16,5-2 0 15,7-3 0-15,12-2 0 16,11-2 0-16,7-1 0 16,4-2 0-16,2-2 0 15,-4 3 0-15,-8-1 0 16,-6 3 0-16,-10 0 0 0,-10 3 0 16,-9 1 0-1,-4 0 0-15,-7 0 0 0,-4 3 0 16,0-1 0-16,-2 1 0 15,-5 0 0-15,-4 0 0 16,-2 0 0-16,-4-2 0 16,0 1 0-16,0 0 0 15,4-2 0-15,10-3 0 16,7-3 0-16,16 1 0 16,13-3 0-16,15-1 0 15,9 1 0-15,9 0 0 16,5 1 0-16,2 0 0 0,4 0 0 15,7 0 0-15,8-3 0 16,6 1 0 0,12-5 0-16,7-1 0 15,2-1 0-15,-1 3 0 0,-4 0 0 16,-7 2 0-16,-5 2 0 16,-2 1 0-16,1-1 0 15,8 2 0-15,5-5 0 16,8 0 0-16,9-3 0 15,4-1 0-15,0-1 0 16,-1 1 0-16,-4 1 0 16,-1 2 0-16,-4 2 0 15,-4 0 0-15,6-2 0 0,0 1 0 16,4-4 0-16,4-3 0 16,3 5 0-16,0-1 0 15,-6-1 0-15,-2 2 0 16,-6 3 0-16,-8-1 0 15,-5 3 0-15,-4-1 0 16,-2 3 0-16,-1-1 0 16,2 2 0-16,-3 0 0 15,-1-1 0-15,-3 2 0 16,-7-2 0-16,-10 2 0 16,-5 2 0-16,-8-2 0 15,-4 3 0-15,-3-2 0 16,3 0 0-16,1-1 0 15,2 1 0-15,2-2 0 16,-1 4 0-16,-4-1 0 0,-6 4 0 16,-8-1 0-16,-6 2 0 15,-8-2 0-15,-7 0 0 16,-4 0 0-16,-7 1 0 16,-8 0 0-16,-7 2 0 15,-9 0 0-15,-9 2 0 16,-11-1 0-16,-4 0 0 15,-4-1 0-15,-2 3 0 16,0-3 0-16,0 0 0 16,0 0 0-16,1 0 0 15,1 0 0-15,1 0 0 16,-3 0 0-16,3 0 0 16,-1 0 0-16,-2 0 0 15,0-3 0-15,-2 2 0 0,-1-3 0 16,-2-1 0-16,1 1 0 15,1-1 0-15,0-1 0 16,0 0 0-16,2-3 0 16,-3-4 0-16,2-2 0 15,-3-5 0-15,2-6 0 16,-1-2 0-16,-2-5 0 16,2-5 0-16,-2-1 0 15,-2-6 0-15,4-2 0 16,2-1 0-16,1-1 0 0,2 0 0 15,1-3 0 1,1 3 0-16,0 0 0 16,0 1 0-16,0 1 0 15,-2 1 0-15,1-1 0 0,-2 2 0 16,-4 3 0-16,0 4 0 16,0 5 0-16,-1 5 0 15,1 4 0-15,1 4 0 16,2 0 0-16,-1-1 0 15,2 0 0-15,0-2 0 16,1-1 0-16,-1-1 0 16,2 2 0-16,-2 1 0 15,2 3 0-15,-1 1 0 0,1 3 0 16,-2-1 0-16,1 0 0 16,1 0 0-16,-1-1 0 15,1 2 0-15,-1 1 0 16,1 1 0-16,-1 4 0 15,1 3 0-15,-1 3 0 16,2 2 0-16,-1 1 0 16,1 0 0-16,0 1 0 15,-2-1 0-15,2 2 0 16,0-1 0-16,-1 1 0 16,-1-1 0-16,-3 3 0 15,-2 2 0-15,0 0 0 16,-4 3 0-16,-3-1 0 15,-3 2 0-15,-7-3 0 16,-4 0 0-16,-5-2 0 0,-6 1 0 16,-4-3 0-16,0-1 0 15,-5 0 0-15,-3 2 0 16,-7-1 0-16,-6 1 0 16,-12 3 0-16,-5-4 0 15,-5 3 0-15,-8-3 0 16,0 0 0-16,-3-2 0 15,-3-1 0-15,-5-1 0 16,-5-2 0-16,-6 3 0 16,-11 0 0-16,-10 3 0 15,-5-1 0-15,-5 4 0 16,-2-2 0-16,2 1 0 16,8-4 0-16,5-1 0 15,8-1 0-15,10-4 0 0,7 1 0 16,0 0 0-16,5 0 0 15,-5 1 0-15,-3 6 0 16,-6-2 0-16,-1 3 0 16,-4 2 0-16,-2 1 0 15,1 1 0-15,-1 1 0 16,-2 3 0-16,2 0 0 16,-2 2 0-16,-3 0 0 15,-1 1 0-15,-4 0 0 16,-3-1 0-16,-5 0 0 0,-1-2 0 15,-5 0 0 1,2 2 0-16,-3-1 0 0,0 3 0 16,0-2 0-16,-2 2 0 15,-2 1 0-15,2 0 0 16,0-1 0-16,3-2 0 16,7 0 0-16,6-3 0 15,5 0 0-15,9-2 0 16,4 0 0-16,0-1 0 15,2-1 0-15,4 1 0 16,-2 2 0-16,1-2 0 16,7 1 0-16,6-4 0 15,5 0 0-15,6-1 0 0,8-2 0 16,3 0 0 0,2 0 0-16,-3-1 0 0,0 1 0 15,-6 1 0-15,-5 1 0 16,-1 3 0-16,-4-1 0 15,-4 2 0-15,-1-2 0 16,1-1 0-16,3-1 0 16,4 0 0-16,4-6 0 15,4 0 0-15,-3 0 0 16,1-3 0-16,1 1 0 16,-3 0 0-16,3 1 0 15,-2 1 0-15,4 0 0 16,2 1 0-16,-1-1 0 15,3-2 0-15,6 3 0 0,6-2 0 16,1 3 0-16,5 1 0 16,-2 2 0-16,3 3 0 15,-1-2 0-15,6-1 0 16,6-2 0-16,6-1 0 16,4-1 0-16,3-2 0 15,2 0 0-15,1 0 0 16,-1-1 0-16,-1 4 0 15,-2 0 0-15,-2 4 0 16,-1 1 0-16,4-1 0 16,5-1 0-16,2-1 0 15,6 0 0-15,5-2 0 16,1 1 0-16,4-2 0 16,-2 2 0-16,1-1 0 15,-2 0 0-15,4 1 0 0,0 0 0 16,2-1 0-16,4 2 0 15,1-4 0-15,2 2 0 16,2 0 0-16,-4 0 0 16,2-1 0-16,-2 1 0 15,0 0 0-15,-1 0 0 16,1-1 0-16,1 1 0 16,-1 0 0-16,4 0 0 15,2 0 0-15,1 0 0 16,2 2-136-16,12 3-424 0</inkml:trace>
  <inkml:trace contextRef="#ctx0" brushRef="#br0" timeOffset="126377.05">19841 587 188 0,'-6'-9'93'16,"0"2"-93"-16,0 0-12 15,-1 2 12-15,2 0 46 16,2 4 73-16,2 0 2 16,-1 1 21-16,2 0-48 15,0 0-74-15,-1-2-20 16,1 1-46-16,-2-1-164 16</inkml:trace>
  <inkml:trace contextRef="#ctx0" brushRef="#br0" timeOffset="127653.46">19820 566 831 0,'3'-2'183'15,"-2"1"13"-15,-2-2-17 16,-1-1-38-16,2 1-14 16,-1-3-7-16,-2 3-7 15,3-2-20-15,-1 0-29 16,1 1-64-16,0 3 0 15,0-1 0-15,0 2 0 16,0 0 0-16,1 3 0 16,-2-3 0-16,1 3 0 15,-2 1 0-15,2 5 0 0,2 5 0 16,-1 7 0 0,3 8 0-16,1 10 0 0,1 6 0 15,0 5 0-15,-1-2 0 16,2 1 0-16,-1-4 0 15,0-7 0-15,0-5 0 16,-2-7 0-16,-1-3 0 16,0-6 0-16,0-6 0 15,-3-6 0-15,1-4 0 16,1-2 0-16,-2-4 0 16,1-2-10-16,1-5-347 15,1-6-231-15</inkml:trace>
  <inkml:trace contextRef="#ctx0" brushRef="#br0" timeOffset="127942.89">19827 584 650 0,'-4'-6'507'15,"2"2"-284"-15,1 0-58 16,-2 1-56-16,3 2-45 16,3 1-5-16,0 0-19 15,0-3-29-15,3 2-11 16,6-7-4-16,10 0 4 0,8-2-8 16,6 0 6-1,1 0-35-15,-1 3-58 0,-9 6-24 16,-5 2-61-16,-4 5-51 15,-7 6-60-15,-8 3-422 16</inkml:trace>
  <inkml:trace contextRef="#ctx0" brushRef="#br0" timeOffset="128169.28">19796 837 857 0,'2'4'314'16,"-1"-3"-122"-16,1-1-73 16,2-2-76-16,7-1-20 15,9-1 6-15,9-2-10 16,8-3-15-16,8 3-4 16,-5-1-11-16,-4 2-57 15,-8 3-41-15,-5 2-92 16,-8 2-167-16</inkml:trace>
  <inkml:trace contextRef="#ctx0" brushRef="#br0" timeOffset="128572.2">20321 870 490 0,'0'-10'768'15,"-1"1"-487"-15,-2-2-84 16,-4 0-46-16,2 3-56 16,-1 4-30-16,1 1-65 15,1 2 0-15,1 2 0 16,-2 2 0-16,-2 4 0 16,1 4 0-16,-3 6 0 15,1 5 0-15,0 5-43 16,5 2-2-16,4-2-13 15,2-4 36-15,6-4 7 0,-1-8 15 16,-1-5 15 0,2-7 8-16,3-5 3 0,0-3-2 15,1-5-5-15,1-3 1 16,-1-1-2-16,-1-2 6 16,-4-1-10-16,-4 2-14 15,-2 2 0-15,-5 3 0 16,-3 1 0-16,-3 6-20 15,-2 1-153-15,-1 3-166 16,2 5-280-16</inkml:trace>
  <inkml:trace contextRef="#ctx0" brushRef="#br0" timeOffset="129606.28">20500 840 1084 0,'2'-9'209'15,"-2"1"16"-15,0-2-86 16,-2 2-2-16,2 0-56 16,2 2-17-16,1 0-16 15,1 2-23-15,4 1-12 16,3 2-3-16,6 2-7 16,2 5 4-16,4 2-5 0,-1 7-2 15,2 2 0-15,-2 4 0 16,-2 4 0-16,-4 2 0 15,-4 2 0-15,-3-3 0 16,-6-4 0-16,-2-4 0 16,-2-8 0-16,-1-7 0 15,2-8 0-15,0-5 0 16,0-4 0-16,3-5 0 16,2-5 0-16,0-2 0 15,4-2 0-15,4 1 0 16,-3 2 0-16,1 2 0 0,-1 4 0 15,-4 5 0 1,-1 5 0-16,-2 2 0 0,-2 3 0 16,1-1-21-16,-1 4-291 15,4 1-231-15</inkml:trace>
  <inkml:trace contextRef="#ctx0" brushRef="#br0" timeOffset="130515.77">21794 784 1176 0,'3'-7'246'0,"-2"-3"-21"0,-4-2-29 15,-4-1-77 1,1 2-34-16,0-1-85 16,-2 2 0-16,2 3 0 15,-1 2 0-15,1 3 0 0,3 2 0 16,-3 6 0-16,-5 7 0 15,-5 5 0-15,-3 9 0 16,-1 9 0-16,0 6 0 16,6 0 0-16,5-2 0 15,6-6 0-15,6-7 0 16,4-10 0-16,1-5 0 16,3-8 0-16,3-5 0 15,3-6 0-15,4-6 0 16,3 1 0-16,-3-6 0 0,-1 0 0 15,-2 0 0-15,-6-1 0 16,-3 1 0-16,-3 1 0 16,0-3 0-16,-4 3 0 15,-4 0 0-15,0 4 0 16,-2 3 0-16,3 5 0 16,-1 2 0-16,2 5 0 15,0 0 0-15,0 2 0 16,0 6 0-16,6 5 0 15,-1 3 0-15,1 6 0 16,1 3 0-16,1 0 0 16,0-3 0-16,0-2 0 15,1-4 0-15,-3-2 0 16,4-6-122-16,-1-1-95 16,6-8-66-16,0-2-140 0</inkml:trace>
  <inkml:trace contextRef="#ctx0" brushRef="#br0" timeOffset="130918.09">22052 601 1281 0,'3'-17'273'0,"-3"0"8"16,-2 0-102-1,-2 1-146-15,-1 2-33 0,1 2 0 16,1 1 0-16,-1 5 0 16,4 2 0-16,-2 2 0 15,2 4 0-15,0-1 0 16,-1 2 0-16,1 2 0 16,1 8 0-16,1 7 0 15,2 7 0-15,0 9 0 16,2 8 0-16,0 1 0 15,1 3 0-15,-3-3 0 16,3-4 0-16,1-5 0 16,-2-8 0-16,-2-6 0 15,2-4 0-15,0-6 0 16,-3-3 0-16,-1-4 0 0,-1-4 0 16,1-1 0-1,-1-1 0-15,1-2-129 0,-1-2-230 16,2-5-165-16</inkml:trace>
  <inkml:trace contextRef="#ctx0" brushRef="#br0" timeOffset="131227.72">22237 513 888 0,'1'-17'485'0,"3"4"-215"16,-3 1-45-16,-1 5-77 0,-1 3-117 15,1 2-31-15,0 4 0 16,0 2 0-16,1 6 0 16,2 8 0-16,3 9 0 15,1 8 0-15,1 7 0 16,2 8 0-16,2 1 0 16,-1 3 0-16,1-4 0 15,1 0 0-15,-2-9 0 16,-3-5 0-16,-2-9 0 15,-1-9 0-15,-2-8 0 16,-2-5 0-16,-1-5 0 16,0-3 0-16,-1-2 0 15,-1-5-459-15</inkml:trace>
  <inkml:trace contextRef="#ctx0" brushRef="#br0" timeOffset="131798.2">23326 746 1013 0,'-1'-15'335'16,"-2"-2"-101"-16,0 0-37 16,-2 3-38-16,4 2-50 15,-2 7-109-15,1 2 0 16,2 3 0-16,0 2 0 0,0 2 0 16,0 4 0-1,2 9 0-15,1 10 0 0,3 11 0 16,1 10 0-16,3 4 0 15,-1 2 0-15,4-5 0 16,-2-5 0-16,-3-8 0 16,-1-9 0-16,0-8 0 15,-5-6 0-15,1-6 0 16,-3-6 0-16,0-2 0 16,0-2 0-16,-5-28-188 15,3 19-51-15,0-1-47 16,-1 3-6-16,0-3-140 0</inkml:trace>
  <inkml:trace contextRef="#ctx0" brushRef="#br0" timeOffset="132074.46">23368 803 516 0,'7'-48'273'15,"1"2"-63"-15,-2 8 16 16,0 7-77-16,-3 7-32 16,-2 9-15-16,-1 5-41 15,-1 3-25-15,2 2-36 16,1 4-2-16,-1 1-18 15,7 3 14-15,5 3 6 16,8 3 15-16,7 4 12 16,5 1 6-16,-1 5 2 15,-6 1-4-15,-8 1 8 16,-7 0 4-16,-8 2-3 16,-8-1 1-16,-9 2-13 0,-8-5-16 15,-6 2-6-15,-5-6-6 16,3-5-6-16,2-4-73 15,4-5-95-15,9-4-137 16,5-2-421-16</inkml:trace>
  <inkml:trace contextRef="#ctx0" brushRef="#br0" timeOffset="132465.28">23778 673 1226 0,'12'-17'283'16,"-2"0"-13"-16,-5 1-88 16,-4 2-96-16,-1 6-86 15,0 2 0-15,-1 3 0 16,-1 5 0-16,-1 2 0 16,-1 6 0-16,-3 6 0 15,-4 12 0-15,-1 5 0 16,-1 9 0-16,2-2 0 15,7-3 0-15,5-6 0 16,7-9 0-16,8-9 0 16,8-9 0-16,5-5 0 15,0-6 0-15,0-6 0 16,-2-2 0-16,-8-3 0 16,-6-2 0-16,-5 0 0 15,-5-1 0-15,-8 0 0 0,-5 0 0 16,-8-1 0-16,-2 1 0 15,-3 3 0-15,2 2-8 16,3 5-176-16,5 6-233 16,7 5-395-16</inkml:trace>
  <inkml:trace contextRef="#ctx0" brushRef="#br0" timeOffset="132796.94">24093 678 775 0,'5'-8'540'16,"-1"-2"-252"-16,-3 2-50 16,-1 2-68-16,0 0-134 15,0 5-36-15,0 1 0 16,0 0 0-16,0 1 0 15,0 1 0-15,2 1 0 16,-1 4 0-16,2 4 0 16,2 7 0-16,1 6 0 15,0 6 0-15,0 0 0 16,-2-3 0-16,-1-2 0 16,0-5 0-16,-1-5 0 0,-1-7-117 15,1-3-133-15,-1-3-6 16,1-4-270-16</inkml:trace>
  <inkml:trace contextRef="#ctx0" brushRef="#br0" timeOffset="132968.47">24076 477 1257 0,'-3'-29'325'15,"-1"5"-7"-15,0 3-171 16,-2 3-147-16,3 7 0 15,1 4 0-15,1 5 0 0,1 4 0 16,1 3-256 0,4 7 46-16,5 6-230 0</inkml:trace>
  <inkml:trace contextRef="#ctx0" brushRef="#br0" timeOffset="133551.91">24385 681 1137 0,'2'-11'275'16,"-4"-1"-49"-16,1-1-12 15,-2-2-70-15,1 4-93 16,2 0-51-16,0 2 0 16,0 4 0-16,2 3 0 15,-2 2 0-15,1 2 0 16,2 5 0-16,5 5 0 16,4 10 0-16,4 9 0 15,5 10 0-15,-4 3 0 16,0 0 0-16,-5-4 0 0,-3-8 0 15,-1-8 0-15,-4-8 0 16,-2-7 0-16,-1-6 0 16,-1-6 0-16,2-7 0 15,2-5 0-15,1-9 0 16,3-8 0-16,1-6 0 16,1-3 0-16,-1 0 0 15,1 5 0-15,-1 9 0 16,-2 4 0-16,0 7 0 15,1 8 0-15,-2 2 0 16,2 6 0-16,6 9 0 16,2 5 0-16,1 8 0 15,1 8 0-15,-3 5 0 16,-7 3 0-16,-4 4 0 16,-4-7 0-16,-1-6 0 0,-1-6 0 15,2-9-113-15,3-8-162 16,5-6-32-16,10-7-331 15</inkml:trace>
  <inkml:trace contextRef="#ctx0" brushRef="#br0" timeOffset="133852.67">24890 426 1113 0,'10'-37'312'16,"-4"2"-8"-16,-2 4-61 15,-2 5-168-15,-1 10-75 0,-1 4 0 16,0 6 0-16,0 5 0 16,0 4 0-16,2 6 0 15,1 9 0-15,5 13 0 16,0 11 0-16,1 14 0 16,0 4 0-16,-1 3 0 15,-1-4 0-15,-1 0 0 16,0-7 0-16,0-7 0 15,3-9 0-15,-2-7 0 16,1-7 0-16,1-9-72 16,0-6-182-16,0-6-135 15,-3-3-326-15</inkml:trace>
  <inkml:trace contextRef="#ctx0" brushRef="#br0" timeOffset="134325.25">24761 624 871 0,'8'-6'323'0,"8"-2"-220"15,5 1 13-15,9 2-62 16,13 1-30-16,9 0-12 16,4 1-12-16,5 0-12 15,-4-2-49-15,-2 0-8 16,-5-3-53-16,-3-2-14 0,-7 1 27 15,-1-1 40-15,-11 2 69 16,-10 2 87-16,-5-1 108 16,-7 1-23-16,-4-1-17 15,-4 0-10-15,-1 1-17 16,0-1-25-16,-4 2-33 16,4 1-54-16,-6 7-16 15,-3 1-4-15,-6 7 1 16,-4 6 2-16,-5 6 2 15,4 1-1-15,4 1 2 16,7-4 8-16,6-3 0 16,12 0 26-16,5-4-36 15,8 1 0-15,5 1 0 16,3-1 0-16,3 4 0 16,-5-1 0-16,-3 0 0 0,-8 0 0 15,-5 1 0-15,-12-2 0 16,-3-1 0-16,-9-1 0 15,-6-2 0-15,-3-2-277 16,-3-3-312-16</inkml:trace>
  <inkml:trace contextRef="#ctx0" brushRef="#br0" timeOffset="134926.17">26064 354 1125 0,'7'-28'240'16,"-5"4"14"-16,-4 0-34 16,-5 1-72-16,-1 8-88 15,1 2-60-15,1 6 0 16,0 6 0-16,3 1 0 16,-1 8 0-16,-6 12 0 15,-3 12 0-15,1 17 0 16,0 18 0-16,3 8 0 0,14 7 0 15,8-2 0-15,11-8 0 16,7-7 0-16,7-13 0 16,-2-11 0-16,-4-13 0 15,-5-6 0-15,-8-10 0 16,-8-5 0-16,-6-3 0 16,-4-4 0-16,-2 0 0 15,1 0 0-15,-2-1 0 16,1 0-136-16,1-4-354 15</inkml:trace>
  <inkml:trace contextRef="#ctx0" brushRef="#br0" timeOffset="135771.75">26646 573 1087 0,'3'-17'292'0,"-3"1"-22"15,-3-5-84-15,-2-1-66 16,1 4-28-16,1 6-92 16,0 1 0-16,1 8 0 15,2 3 0-15,-1 0 0 16,1 1 0-16,1 7 0 16,1 4 0-16,-1 9 0 15,4 13 0-15,1 11 0 16,0 13 0-16,2 5 0 15,-2 4 0-15,1-1 0 16,-3-7 0-16,1-7 0 16,-2-15 0-16,0-10 0 15,-1-13 0-15,-2-7 0 16,0-7 0-16,0-5 0 16,-4-6-167-16,1-7-180 0,-1-6-164 15</inkml:trace>
  <inkml:trace contextRef="#ctx0" brushRef="#br0" timeOffset="136066.57">26628 430 989 0,'6'-13'188'0,"-3"4"-33"15,0 3-61-15,-2 5-66 16,2 1-21-16,5 4 45 15,10 4 2-15,7 6-1 0,8 3 10 16,6 4-25 0,-1 2-1-16,-1 1-17 0,-7 0-7 15,-10 3-1-15,-10-1 8 16,-8 1-7-16,-11 3 8 16,-6-3-5-16,-9-1-8 15,-4-3-8-15,-2-6 0 16,3-4-81-16,4-7-41 15,7-8-113-15,9-5-369 16</inkml:trace>
  <inkml:trace contextRef="#ctx0" brushRef="#br0" timeOffset="136426.6">27105 571 923 0,'3'-11'433'15,"-1"1"-206"-15,-1 0 0 16,-2 4-105-16,-2 2-66 16,0 4-35-16,1 3-21 15,-2 6-5-15,-4 5 5 16,1 6-1-16,-1 6 0 16,4 5-11-16,4 1 1 15,4-3 4-15,8-4 1 16,2-5 6-16,1-4-1 0,1-8 2 15,-1-5 11-15,0-4-1 16,-3-6 13-16,1-7 10 16,-4-6-34-16,-1-2 0 15,-4-4 0-15,-4-1 0 16,-6 0 0-16,-1 4 0 16,-5 5 0-16,-2 6 0 15,2 3-43-15,1 8-208 16,2 4-119-16,1 4-404 15</inkml:trace>
  <inkml:trace contextRef="#ctx0" brushRef="#br0" timeOffset="136784.63">27362 542 1038 0,'16'-9'256'16,"-5"0"-25"-16,-4 5-89 15,-6 1-85-15,-5 3-25 16,3 3-32-16,-7 3 1 16,-4 2-3-16,-3 4 2 15,0 2-4-15,-4 3-5 16,8 0-16-16,2 1 3 16,4-1 16-16,3-2-1 15,5-3 7-15,4-1 16 0,1 0 22 16,4 0 12-1,3-1 6-15,0 0-14 0,3-1-10 16,-2 0-9 0,0-1-8-16,-2-1-6 0,-5-2-4 15,-3 1 1 1,-6 0 1-16,-5 2 1 0,-9 2-8 16,-9 4-74-16,-2 0-115 15,-2 1-127-15,0-6-210 16</inkml:trace>
  <inkml:trace contextRef="#ctx0" brushRef="#br0" timeOffset="137048.07">27574 615 1254 0,'13'-9'280'16,"-5"2"-33"-16,-4 3-105 15,-2 1-53-15,-2 5-54 16,0 0-35-16,1 3 0 16,2 3 0-16,0 3 0 15,4 8 0-15,-2 7 0 16,1 1 0-16,-3 3 0 16,0 1 0-16,-2-6-6 15,-1-3-157-15,-1-8-78 16,-1-5-62-16,-1-8-162 0</inkml:trace>
  <inkml:trace contextRef="#ctx0" brushRef="#br0" timeOffset="137203.76">27556 421 848 0,'-3'-30'595'0,"3"3"-286"15,0 5-127-15,-2 8-114 16,2 6-68-16,0 5-19 15,2 3-170-15,2 6-26 16,4 8-71-16,4 5-388 16</inkml:trace>
  <inkml:trace contextRef="#ctx0" brushRef="#br0" timeOffset="137638.19">27880 341 1102 0,'1'-14'296'0,"1"-4"-47"16,-2-2-26-16,0 2-62 0,0-1-145 16,1 4-16-16,-1 4 0 15,2 2 0-15,-2 6 0 16,0 5 0-16,0-1 0 16,2 9 0-16,3 7 0 15,1 13 0-15,4 16 0 16,4 15 0-16,-2 9 0 15,0 3 0-15,-2-2 0 16,-2-4 0-16,-4-11 0 16,1-11 0-16,-2-11 0 15,-2-11 0-15,2-12 0 16,-2-5 0-16,1-6-83 0,-2-6-331 16,-3-1-588-16</inkml:trace>
  <inkml:trace contextRef="#ctx0" brushRef="#br0" timeOffset="137798.31">27747 636 1000 0,'15'-4'116'0,"10"-2"67"16,8-1-85-16,10 1-35 15,10 1-60-15,8 2-3 16,0 0-208-16,-5 2-184 0</inkml:trace>
  <inkml:trace contextRef="#ctx0" brushRef="#br0" timeOffset="138096.51">28328 628 662 0,'-7'-4'623'0,"0"0"-402"16,2-1 19-16,2-4-45 16,0 2-89-16,2 3-106 15,-1 0 0-15,2 4 0 16,2 0 0-16,-2 1 0 16,0 2 0-16,3 7 0 0,0 5 0 15,0 10 0 1,0 7 0-16,0 3 0 0,1 0 0 15,-3-2 0-15,2-9 0 16,-1-7-19-16,-1-7-200 16,1-6-91-16,0-6-452 15</inkml:trace>
  <inkml:trace contextRef="#ctx0" brushRef="#br0" timeOffset="138282.03">28239 491 1148 0,'-1'-28'395'0,"1"1"-63"16,-4 0-160-16,0 5-172 16,1 4 0-16,-1 8 0 15,2 3 0-15,2 6 0 16,2 2 0-16,-1 2 0 16,-1 6-174-16,7 9-122 15,1 13-187-15</inkml:trace>
  <inkml:trace contextRef="#ctx0" brushRef="#br0" timeOffset="138660.03">28439 624 1190 0,'9'-6'346'16,"0"-2"-85"-16,-5 1-98 15,-2 3-79-15,-1 3-81 16,1 1-3-16,0 3 0 16,5 4 0-16,2 3 0 15,1 4 0-15,5 4 0 16,0 2 0-16,0 1 0 16,-3-3 0-16,-1 0 0 15,-1-9 0-15,-4 0 0 16,-2-8 0-16,-2-2 0 0,1-3 0 15,3-5 0-15,1-4 0 16,2-4 0-16,2-4 0 16,0-1 0-16,-2-4 0 15,-3 2 0-15,-1 4 0 16,-2 2 0-16,-3 3 0 16,2 8 0-16,0 2-98 15,4 5-314-15,5 6-83 16</inkml:trace>
  <inkml:trace contextRef="#ctx0" brushRef="#br0" timeOffset="138997.12">28734 698 716 0,'11'11'333'0,"1"-2"-105"15,0-3-56 1,-2-1-57-16,4-2-46 0,1-1-10 15,2-4-20-15,4-2-19 16,-1-3 6-16,2-6 6 16,-3-3-9-16,-1-2-4 15,0-3-2-15,-6 0 1 16,-3-2-3-16,-2 4-5 16,-7 0-1-16,-4 7-2 15,-6 0-6-15,-2 7-1 0,-3 5-4 16,1 4-3-1,-3 3-2-15,3 7 6 0,-1 3 1 16,5 2 1-16,2 6-2 16,5 3-6-16,3 1-52 15,5 3-93-15,4-3-52 16,8-4-143-16</inkml:trace>
  <inkml:trace contextRef="#ctx0" brushRef="#br0" timeOffset="139658.34">29761 252 1359 0,'10'-17'265'16,"-5"2"0"-16,-4 1-107 0,-4 4-158 15,0 6 0 1,0 2 0-16,-1 6 0 0,-4 4 0 16,-4 12 0-16,-8 14 0 15,-6 18 0 1,-7 18 0-16,-1 10 0 0,-2 6 0 15,2-2 0-15,4-7 0 16,2-9 0-16,5-17 0 16,8-10 0-16,4-17 0 15,3-12 0-15,7-6 0 16,-1-3 0-16,2-4 0 16,0-1 0-16,2 1 0 15,2-1-261-15,8-1-396 0</inkml:trace>
  <inkml:trace contextRef="#ctx0" brushRef="#br0" timeOffset="140264.37">29956 602 617 0,'8'-15'880'0,"-4"1"-586"16,-1-3-55-16,-1 7-222 15,-4 1-17-15,2 5 0 16,0 3 0-16,2 2 0 16,-2 0 0-16,0 9 0 15,1 2 0-15,2 13 0 0,-1 9 0 16,-1 10 0-16,2 2 0 16,-6 0 0-16,2-5 0 15,-1-6 0-15,1-10 0 16,-1-10 0-16,2-6 0 15,0-8 0-15,2-5 0 16,-2-6 0-16,1-7 0 16,-2-9 0-16,-1-11 0 15,-2-8 0-15,-1-3 0 16,-1-2 0-16,0 8 0 16,1 6 0-16,3 10 0 15,1 7 0-15,2 10 0 16,1 3 0-16,2 6 0 15,5 4 0-15,7 7 0 0,11 6 0 16,6 5 0-16,8 7 0 16,0 2 0-16,-2 2 0 15,-5-3 0-15,-4-2 0 16,-6-4 0-16,-7-8 0 16,-4-5 0-16,-7-7 0 15,0-8 0-15,-1-8 0 16,0-6 0-16,-1-8 0 15,1-6 0-15,-2-6 0 16,-3-2 0-16,-2 0 0 16,-1 1 0-16,-1 9 0 15,1 3 0-15,1 11 0 16,2 6 0-16,2 8-320 16,2 11 19-16,7 10-206 0</inkml:trace>
  <inkml:trace contextRef="#ctx0" brushRef="#br0" timeOffset="140662.81">30464 690 107 0,'11'9'873'16,"-2"-1"-655"-16,-3-3-4 15,0-3-94-15,1 1-10 0,0-2-30 16,0-1-8-16,1-1-23 15,1-2-8-15,1-2-2 16,2-3-12 0,1-3-3-16,1-5-6 0,1 0 9 15,-3-4 1-15,-3-3-28 16,-3 0 0-16,-2 1 0 16,-4 1 0-16,-4 4 0 15,1 7 0-15,-2 4 0 16,1 6 0-16,-7 4 0 15,-7 3 0-15,-2 5 0 16,-5 5 0-16,-3 1 0 16,4 3 0-16,5 3 0 0,4 3 0 15,7 1-57 1,7 2-24-16,7-2 0 0,9-1-25 16,10-5-33-16,8-5-78 15,5-3-60-15,5-8-147 16</inkml:trace>
  <inkml:trace contextRef="#ctx0" brushRef="#br0" timeOffset="141084.69">30890 707 803 0,'18'-26'254'0,"-6"1"12"16,-4 2-41-16,-5 5-37 16,-5 1-11-16,-2 4-73 15,-4 4-74-15,-1 2-30 16,-6 2 0-16,2 5 0 15,-7 2 0-15,0 3 0 0,-3 5 0 16,-1 3 0-16,-1 3 0 16,4 2 0-16,6-1 0 15,4-4 0-15,4-2 0 16,7-7 0-16,3-3 0 16,6-2 0-16,5-5 0 15,2-2 0-15,0-4 0 16,4 0 0-16,-7-4 0 15,0 2 0-15,-5 0 0 16,-3 4 0-16,-1 2 0 16,-2 2 0-16,-2 5 0 15,1 1 0-15,1 3 0 16,3 4 0-16,1 6 0 16,0 4 0-16,-1 7 0 0,-4 6 0 15,-7 4 0 1,-6 3 0-16,-5 1 0 0,-6-3 0 15,2-4-67-15,-1-4-192 16,3-8-70-16,3-4-321 16</inkml:trace>
  <inkml:trace contextRef="#ctx0" brushRef="#br0" timeOffset="141691.81">31038 596 622 0,'10'-18'690'0,"-3"0"-438"16,-6 2-18-16,-1 4-77 15,-4 2-65-15,0 3-92 16,0 5 0-16,-1 1 0 15,2 2 0-15,-1 6 0 16,-3 6 0-16,-1 6 0 16,-1 6 0-16,1 7 0 15,0 3 0-15,3-2 0 16,2-5 0-16,2-6 0 16,1-10 0-16,1-6 0 15,2-9 0-15,2-5 0 16,2-5 0-16,2-6 0 15,2-2 0-15,3-1 0 0,-3 2 0 16,0 4 0-16,-3 5 0 16,-2 4 0-16,-3 3 0 15,0 2 0-15,0 4 0 16,3 3 0-16,6 7 0 16,0 3 0-16,4 10 0 15,1 2 0-15,4 3-75 16,-2 0-124-16,4-2-41 15,2-6-127-15,3-5-263 16</inkml:trace>
  <inkml:trace contextRef="#ctx0" brushRef="#br0" timeOffset="141990.17">31438 428 1291 0,'6'-31'257'15,"-3"11"15"-15,-3 5-87 16,-2 7-143-16,1 6-42 16,-2 4 0-16,3 0 0 15,0 4 0-15,7 42 0 16,-2-28 0-16,-2 5 0 16,2 3 0-16,-2-3 0 15,4 27 0-15,-1 4 0 16,0 2 0-16,0-1 0 15,1-3 0-15,-3-4 0 0,1-9 0 16,-4-11 0-16,1-10 0 16,-2-9-33-16,-3-7-162 15,-3-4-94-15,-9-6-414 16</inkml:trace>
  <inkml:trace contextRef="#ctx0" brushRef="#br0" timeOffset="142281.12">31221 731 850 0,'36'-7'191'16,"6"0"25"-16,7-2-84 15,2 2-15-15,0 1-65 0,2 1-27 16,-5 0 8-16,0 3 18 16,-6-2-2-16,-7 4 28 15,-12 0-14-15,-7 2-24 16,-10 0 10-16,-4-2-29 15,-2 2-15-15,0 5 12 16,1 3 15-16,2 5-3 16,-1 4-29-16,-1 1 0 15,-1 1 0-15,0-3 0 16,-1 0 0-16,-2-4 0 16,0 0-89-16,0-3-168 15,-2 2-88-15,1-1-501 16</inkml:trace>
  <inkml:trace contextRef="#ctx0" brushRef="#br0" timeOffset="142462.63">31765 574 1120 0,'1'-44'324'16,"-2"6"46"-16,-2 1-148 15,1 6-211-15,1 9-11 16,1 5 0-16,0 6 0 15,0 9-25-15,3 9-356 16,5 9 59-16,4 10-328 16</inkml:trace>
  <inkml:trace contextRef="#ctx0" brushRef="#br0" timeOffset="142739.9">31930 692 894 0,'8'5'291'0,"-4"0"-9"0,-1-2-99 16,-1 0-117-16,2 4 48 16,3 5-56-16,2 7-13 15,-1 6-16-15,4 7-9 16,-6 2 0-16,1-1-5 16,-4-6 5-16,3-7-10 15,-3-9-10-15,1-8 0 0,1-6 0 16,4-6 0-16,2-7 0 15,2-6 0-15,2-6 0 16,3-2 0 0,-5-4 0-16,2 0 0 0,-3 3-131 15,1 8-226 1,-4 7-325-16</inkml:trace>
  <inkml:trace contextRef="#ctx0" brushRef="#br0" timeOffset="143096.93">32237 780 718 0,'0'12'310'16,"5"0"-62"-16,1-3-80 15,3-2-61-15,4 0-26 0,2-1-19 16,0-1 10-16,0-5-22 16,1-3-12-16,0-4 3 15,-2-4-14-15,-2-5 10 16,1-4-17-16,-2-2-9 15,-3-3 4-15,-2 0-10 16,-2 3 25-16,-4 4-23 16,-4 5-7-16,-1 7 0 15,-1 3 0-15,-3 6 0 16,-3 6 0-16,-1 5 0 16,-5 4 0-16,0 8 0 15,-1 4 0-15,3 4 0 16,6-1 0-16,6-2 0 0,5-3 0 15,9-5 0 1,9-5-82-16,9-2-144 0,8-5-134 16,7-3-674-16</inkml:trace>
  <inkml:trace contextRef="#ctx0" brushRef="#br0" timeOffset="143346.26">32664 239 1609 0,'12'-11'135'0,"0"10"-24"15,6 8 26 1,6 15-82-16,7 17-55 16,5 15 0-16,4 18 0 0,-7 8 0 15,-9 4 0-15,-15 4 0 16,-13-3 0-16,-13-6 0 15,-13-4 0-15,-11-11 0 16,-6-10 0-16,-5-12-98 16,1-9-241-16,3-11-144 15</inkml:trace>
  <inkml:trace contextRef="#ctx0" brushRef="#br0" timeOffset="145959.51">19912 4150 504 0,'0'-4'315'0,"2"1"-123"16,-2-3-19-16,0 3-34 16,-2-1 0-16,1 0-21 15,-2-2-15-15,2 2 5 0,-2-3-17 16,0 0-11-1,-2 0-7-15,2-1-61 0,0 5-12 16,0-2 0-16,1 4 0 16,1 0 0-16,-1 1 0 15,4 0 0-15,-2 1 0 16,-2-1 0-16,2 1 0 16,0 4 0-16,0 3 0 15,2 7 0-15,-1 8 0 16,4 11 0-16,0 8 0 15,1 9 0-15,1 6 0 16,3 6 0-16,-1-3 0 16,1 0 0-16,1-7 0 15,-2-3 0-15,0-7 0 0,-2-1 0 16,-4-7 0-16,-3-3 0 16,2-12 0-16,-4-5 0 15,2-7 0-15,0-6 0 16,0-7 0-16,-1-2 0 15,-1-7 0-15,-2-5-3 16,0-6-341-16,-4-4-215 16</inkml:trace>
  <inkml:trace contextRef="#ctx0" brushRef="#br0" timeOffset="146210.84">19847 4195 615 0,'-4'-4'399'15,"-1"0"-265"-15,-1 1 42 16,3-1-18-16,1-1-40 16,4 1-73-16,2-3-26 15,13 0-5-15,7-4 3 16,9-1-10-16,10-1-6 15,2 1-1-15,-1 3-56 16,-6 2-80-16,-9 6-119 16,-6 4-161-16</inkml:trace>
  <inkml:trace contextRef="#ctx0" brushRef="#br0" timeOffset="146410.31">19875 4531 1005 0,'2'4'199'15,"2"-3"23"-15,-1-2-114 16,2-2-81-16,7 1-20 16,11-4-7-16,13-1-28 15,15 0-144-15,12 0-187 0</inkml:trace>
  <inkml:trace contextRef="#ctx0" brushRef="#br0" timeOffset="146776.31">20418 4500 1064 0,'0'-14'224'15,"-4"-4"74"-15,-4 0-113 16,-3 3-38-16,0 2-49 15,0 5-67-15,3 2-31 16,-1 6 0-16,-2 6 0 16,-4 7 0-16,-1 5 0 15,-7 8 0-15,3 6 0 0,3 4 0 16,5 1 0-16,9 0 0 16,9-3 0-16,8-3 0 15,8-7 0-15,2-8 0 16,3-7 0-16,1-7 0 15,-1-8 0-15,-2-6 0 16,-4-4 0-16,-1-4 0 16,-7-3 0-16,-7-2 0 15,-5 1 0-15,-4 3 0 16,-7 2 0-16,0 4 0 16,-7 4-78-16,4 8-222 15,-1 3-169-15</inkml:trace>
  <inkml:trace contextRef="#ctx0" brushRef="#br0" timeOffset="147143.87">20542 4506 951 0,'28'-53'425'0,"-26"45"-137"15,2 2-68-15,3 1-129 16,0 2-49-16,8-1-26 16,7 6-5-16,6 8-8 0,5 8-3 15,2 9 0 1,-4 3 0-16,-4 6 0 0,-9 0 0 16,-5-3 0-16,-8-4 0 15,-2-9 0-15,-3-6 0 16,0-9 0-16,-2-10 0 15,2-7 0-15,0-5 0 16,2-6 0-16,-1-5 0 16,4-4 0-16,-1 1 0 15,2 3 0-15,-2 1 0 16,1 2 0-16,1 5 0 16,0 5-171-16,4 3-394 15</inkml:trace>
  <inkml:trace contextRef="#ctx0" brushRef="#br0" timeOffset="147825.51">21849 4476 949 0,'12'-17'267'16,"-8"0"-6"-16,-2 0-88 15,-7 0 0-15,-2 4-52 16,-5 2-55-16,0 4-29 0,-3 3-37 15,-1 4 0 1,-3 2 0-16,0 8 0 0,-1 7 0 16,-1 5 0-16,3 4 0 15,3 4 0-15,3 3 0 16,4-5 0-16,3-5 0 16,3-5 0-16,4-8 0 15,-1-8 0-15,5-4 0 16,4-8 0-16,6-2 0 15,4-6 0-15,4-3 0 16,-2-3 0-16,-3 1 0 16,-5 2 0-16,-3 5 0 15,-5 3 0-15,-2 6 0 16,-2 2 0-16,-1 4 0 0,3 7 0 16,3 3 0-16,2 8 0 15,5 4 0-15,3 8 0 16,1 0 0-16,0-4-15 15,1 0-147-15,-2-7-116 16,2-7-179-16</inkml:trace>
  <inkml:trace contextRef="#ctx0" brushRef="#br0" timeOffset="148169.63">22143 4216 1282 0,'3'-32'294'0,"-1"4"-41"16,-4 1-72-16,2 7-144 15,-2 4-37-15,2 8 0 16,0 4 0-16,0 5 0 16,2 8 0-16,3 6 0 15,2 9 0-15,2 7 0 16,1 7 0-16,1 5 0 15,-1-1 0-15,-1 0 0 16,0 0 0-16,0-3 0 16,-3-3 0-16,0-2 0 15,-1-5 0-15,-1-7 0 0,-1-5 0 16,1-7 0-16,-1-6 0 16,0-4 0-16,0-3-95 15,3-1-201-15,2-5-92 16,2-4-215-16</inkml:trace>
  <inkml:trace contextRef="#ctx0" brushRef="#br0" timeOffset="148440.01">22361 4232 884 0,'0'-37'331'0,"0"6"-8"16,1 3-84-16,-1 6-57 15,0 8-94-15,2 7-88 16,-2 6 0-16,1 5 0 15,1 7 0-15,1 9 0 16,0 10 0-16,4 9 0 0,-1 11 0 16,0 3 0-16,2 7 0 15,-1-2 0-15,2-4 0 16,0-6 0-16,3-7 0 16,-3-8 0-16,0-10 0 15,-5-9 0-15,-1-8 0 16,0-4 0-16,-3-4 0 15,4 0-239-15,1-2-401 16</inkml:trace>
  <inkml:trace contextRef="#ctx0" brushRef="#br0" timeOffset="149114.22">23605 4302 876 0,'6'-10'357'16,"-5"-1"-102"-16,-1-3-63 15,-4 0-7-15,-2 1-78 0,0 2-32 16,0 2-75-16,0 3 0 16,-4 4 0-16,-4 6 0 15,-5 7 0-15,-2 8 0 16,-4 6 0-16,1 6 0 15,3 2 0-15,9-2 0 16,6-3 0-16,7-4 0 16,9-7 0-16,7-3 0 15,9-3 0-15,5-1 0 16,2-1 0-16,0-1 0 16,-5 1 0-16,-10-1 0 15,-3 2 0-15,-8-1 0 16,-4 0 0-16,-6 0 0 15,-4 0 0-15,-9 0 0 0,-4-1 0 16,-7-2 0-16,-3-2 0 16,0-2 0-16,5-4-59 15,4-2-238-15,9 0-230 16</inkml:trace>
  <inkml:trace contextRef="#ctx0" brushRef="#br0" timeOffset="149536.1">23884 4411 1246 0,'10'-20'290'0,"-2"-4"45"0,-3-1-159 16,-5 1-176-16,0 4 0 15,0 3 0-15,-2 5 0 16,1 7 0-16,1 2 0 15,-2 5 0-15,2 4 0 16,2 10 0-16,2 8 0 16,3 10 0-16,2 10 0 15,0 4 0-15,2 1 0 16,1-9 0-16,0-8 0 16,-1-11 0-16,1-11 0 15,2-11 0-15,5-9 0 0,2-9 0 16,-1-2 0-1,1-5 0-15,-5-3 0 0,-7 0 0 16,-5 1 0-16,-4 0 0 16,-3 3 0-16,-3 3 0 15,-2 5 0-15,0 3 0 16,2 5 0-16,1 3 0 16,2 5 0-16,3 2-255 15,5 7-94-15,3 3-225 16</inkml:trace>
  <inkml:trace contextRef="#ctx0" brushRef="#br0" timeOffset="149878.29">24306 4352 925 0,'11'-16'473'15,"-7"-1"-170"-15,-1 0-53 16,-3 1-154-16,0 5-96 15,-1 3 0-15,1 5 0 16,0 2 0-16,0 2 0 16,1 6 0-16,2 7 0 15,0 9 0-15,3 8 0 16,-1 10 0-16,0 4 0 16,0 3 0-16,-2 0 0 15,-2-2 0-15,-1-3 0 16,-1-4 0-16,1-3 0 15,-2-5 0-15,2-8 0 16,2-4 0-16,1-6 0 0,-3-7 0 16,0-5 0-16,3-4 0 15,-3-8-237-15,3-1-37 16,0-10-89-16,2-6-104 16</inkml:trace>
  <inkml:trace contextRef="#ctx0" brushRef="#br0" timeOffset="150126.66">24338 4389 649 0,'-8'-39'205'0,"7"1"70"16,7 5-57-16,1 3-67 0,5 5-63 15,5 6-12 1,6 5-1-16,4 5-15 0,4 5-22 16,5 6-7-16,0 5 3 15,-3 5 6-15,-2 5-13 16,-7 6-8-16,-6 4 3 15,-11 5-1-15,-11 4-3 16,-12 1-18-16,-11 0 0 16,-9-3 0-16,-4-6-5 15,-2-7-98-15,3-9-86 16,9-7-68-16,14-7-260 16</inkml:trace>
  <inkml:trace contextRef="#ctx0" brushRef="#br0" timeOffset="150818.13">24904 4325 1190 0,'0'-12'167'15,"0"-2"92"-15,0-1-44 0,-3 2-51 16,2 3-112-16,-2 2-52 16,3 1 0-16,0 7 0 15,0-2 0-15,0 4 0 16,3 4 0-16,1 6 0 15,2 9 0-15,2 12 0 16,3 9 0-16,-1 9 0 16,-1 5 0-16,-2 2 0 15,-2-1 0-15,1-1 0 16,-3-7 0-16,0-7 0 16,0-9 0-16,0-10 0 15,0-10 0-15,-2-8 0 16,1-6 0-16,-1-4 0 15,1-6-32-15,-1-3-174 16,-2-6-2-16,-2-7-4 0,-5-6 59 16,-4-10 14-16,-3-7 57 15,2-6 82-15,0-1 13 16,5 2 17-16,3 3 45 16,4 7 27-16,4 6 26 15,2 7-43-15,1 6 12 16,2 8-21-16,1 6-9 15,-1 4-12-15,2 4-7 16,5 4-1-16,2 1-10 16,2 5-9-16,5 3-3 15,0 3-10-15,-2 4 3 16,-1 4-2-16,-5 1-8 0,-8 4 8 16,-13 2-7-1,-14 1 1-15,-11 0-10 0,-7-2 0 16,-1-5-39-16,6-7-91 15,8-7-85-15,12-4-112 16</inkml:trace>
  <inkml:trace contextRef="#ctx0" brushRef="#br0" timeOffset="151160.21">25306 4282 1140 0,'19'-18'195'0,"-4"0"61"0,-7 4-59 16,-8 2-72-16,-3 8-70 16,-3 4-46-16,-8 7-4 15,-1 7 3-15,-4 6-4 16,-1 4-4-16,1 6 3 16,9 1-3-16,2-2-2 15,10-2-4-15,7-3 4 16,3-7 2-16,8-6 0 15,2-5 0-15,3-9 8 16,-1-5 17-16,-2-6 2 16,-7-5-27-16,-5-2 0 15,-7-2 0-15,-7 0 0 0,-8-1 0 16,-3 1 0-16,-4 2 0 16,1 4 0-16,6 3-1 15,4 8-318-15,5 8-194 16</inkml:trace>
  <inkml:trace contextRef="#ctx0" brushRef="#br0" timeOffset="151491.53">25495 4264 1321 0,'23'-8'173'16,"-2"-2"15"-16,-1 0-71 15,3 4-51-15,1 10-36 16,1 2-14-16,-1 10-6 0,-2 5 6 16,-5 4 1-16,-5 2 4 15,-6 1 0-15,-8-1-4 16,-4-3 8-16,-4-5-16 16,2-9-9-16,1-8 0 15,1-7 0-15,0-8 0 16,3-6 0-16,2-2 0 15,1-3 0-15,3 1 0 16,1-2 0-16,3 4 0 16,2 0 0-16,6 0-2 0,5 7-300 15,5 4-99-15,3 5-299 16</inkml:trace>
  <inkml:trace contextRef="#ctx0" brushRef="#br0" timeOffset="151790.76">26059 4117 1188 0,'5'-22'265'0,"-2"-2"-38"15,-1-3 29-15,0-1-145 16,0 5-111-16,-1 6 0 16,-1 5 0-16,0 7 0 15,0 4 0-15,-1 4 0 0,-1 8 0 16,2 8 0-1,-2 7 0-15,2 11 0 0,-2 8 0 16,-1 8 0-16,0 0 0 16,0 5 0-16,1 0 0 15,2-4 0-15,6-4 0 16,8-8 0-16,2-9 0 16,8-12 0-16,1-10 0 15,-1-8-38-15,-6-8-255 16,-6-6-154-16</inkml:trace>
  <inkml:trace contextRef="#ctx0" brushRef="#br0" timeOffset="151943.34">25926 4308 1293 0,'-16'-9'143'16,"15"-1"20"-16,14-2-54 0,17-4-55 15,16 4-46-15,14 0-8 16,10 1-145-16,11 2-219 15,2-1-738-15</inkml:trace>
  <inkml:trace contextRef="#ctx0" brushRef="#br0" timeOffset="152489.87">26702 4031 1251 0,'-4'-20'246'0,"-2"-3"2"16,-4-1-50-16,1 5-94 16,1 3-104-16,2 4 0 15,0 7 0-15,5 2 0 16,-1 4 0-16,5 8 0 15,6 14 0-15,3 10 0 16,6 12 0-16,6 12 0 16,3 2 0-16,1-3 0 15,-1-8 0-15,-3-11 0 16,-5-12 0-16,-5-13 0 16,-4-10 0-16,0-10 0 15,4-11 0-15,2-6 0 16,1-10 0-16,2-7 0 0,-2-2 0 15,-4-1 0-15,-6 2 0 16,-1 6 0-16,-3 10 0 16,0 7 0-16,5 7-59 15,4 7-317-15,7 12-122 16</inkml:trace>
  <inkml:trace contextRef="#ctx0" brushRef="#br0" timeOffset="152857.06">27215 4157 1053 0,'5'9'160'15,"1"-4"42"-15,-1-2-20 0,-1-3-78 16,5 0 7 0,0-1-51-16,1 1-38 0,7 0-11 15,-4-4-6-15,3 1-2 16,-2-3 1-16,1-2-1 15,-3-6-2-15,0 0 0 16,-3-4 0-16,-5-1-1 16,-2 1 4-16,-7 1-1 15,-2 0 1-15,-5 6-3 16,-3 4-1-16,-3 3-4 16,-4 7 1-16,2 5 2 15,-1 9-5-15,2 4 6 16,7 8 0-16,6 1 0 15,7 5 0-15,7-4 0 16,7-1-2-16,7-3-10 0,7-4-73 16,9-6-41-16,6-6-91 15,5-7-173-15</inkml:trace>
  <inkml:trace contextRef="#ctx0" brushRef="#br0" timeOffset="153207.79">27679 4096 1102 0,'8'3'283'16,"-3"-2"-116"-16,-2 1 17 0,-2-4-67 15,-1 4-60 1,0-2-29-16,0 1-7 0,2 1-5 16,-2-2-9-16,0 1 1 15,0-1 15-15,1-1 11 16,-2-1-34-16,1-2 0 15,0-3 0-15,-2-1 0 16,1-2 0-16,-1 0 0 16,-2 4 0-16,-3 0 0 15,-2 6 0-15,-5 2 0 16,-3 4 0-16,-4 5 0 16,1 3 0-16,1 6 0 15,3 4 0-15,7 3 0 16,5 2 0-16,4 2-27 0,7-3-51 15,8-4-81-15,15-4 0 16,9-6-180-16,6-5-451 16</inkml:trace>
  <inkml:trace contextRef="#ctx0" brushRef="#br0" timeOffset="153518.54">28093 3893 1183 0,'-5'-41'208'16,"-2"6"62"-16,-3 5-71 16,4 6-33-16,3 10-145 15,0 6-21-15,1 4 0 0,2 5 0 16,-1 9 0-16,2 8 0 16,1 7 0-16,2 9 0 15,2 11 0-15,4 8 0 16,-1 5 0-16,4 3 0 15,0 3 0-15,-3-3 0 16,2-5 0-16,-5-6 0 16,0-12 0-16,-3-13 0 15,-1-8-40-15,0-10-89 16,-3-10-54-16,-3-5-89 16,-6-5-92-16,-10-5-182 15</inkml:trace>
  <inkml:trace contextRef="#ctx0" brushRef="#br0" timeOffset="153875.57">27958 4206 180 0,'-22'-17'629'0,"12"1"-396"16,10-1-79-16,10-2-60 16,16 0-23-16,9 1-26 15,14 2-6-15,11-1 11 16,4 4-6-16,-1 1 1 16,-5 5 8-16,-11 2 3 15,-13 2-8-15,-12 1-11 16,-11 4-6-16,-7-2-14 15,-5 5-13-15,-2 3 17 16,-2 4 4-16,-2 7-5 16,-1 5-10-16,1 2-1 0,1 3-3 15,4 1 2 1,4-4-2-16,4-3-2 0,6-6 7 16,0-4 6-16,2-9 2 15,3-6-8-15,1-6-1 16,-1-3 13-16,-3-7-6 15,-3 0-17-15,-7-3 0 16,-5 0 0-16,-8-3 0 16,-5-2 0-16,-7 1 0 15,1 3-67-15,3 5-164 16,4 5-139-16,10 9-394 16</inkml:trace>
  <inkml:trace contextRef="#ctx0" brushRef="#br0" timeOffset="154185.76">28585 4052 1379 0,'0'-2'120'16,"2"-2"51"-16,-1 3-85 16,2 2-66-16,7 7 50 15,6 6-3-15,4 5-22 16,6 5-11-16,-2-1-1 15,-2 0-11-15,-3-5-22 16,-7-6 0-16,-4-7 0 16,-2-4 0-16,-6-5 0 15,0-5 0-15,0-5 0 0,0-9 0 16,1-6 0-16,1-3 0 16,1 2 0-16,1-1 0 15,2 6 0-15,3 7 0 16,6 3-44-16,4 10-283 15,6 6-216-15</inkml:trace>
  <inkml:trace contextRef="#ctx0" brushRef="#br0" timeOffset="155069.54">29409 3953 969 0,'6'-21'347'0,"-2"-4"-91"16,-1-3-28-16,-6-2-47 15,0 5-115-15,0 5-66 0,-1 4 0 16,-1 8 0-16,4 4 0 16,-1 4 0-16,2 1 0 15,0 3 0-15,5 8 0 16,1 5 0-16,3 8 0 15,5 7 0-15,3 10 0 16,2 4 0-16,2 4 0 16,-3 3 0-16,3 2 0 15,-3-5 0-15,-3-6 0 16,-5-5 0-16,-1-10 0 16,-6-9 0-16,-3-7 0 15,0-8 0-15,-1-4 0 16,1-1 0-16,-2-2 0 15,1-5-129-15,-3-7-199 16,-3-8-147-16</inkml:trace>
  <inkml:trace contextRef="#ctx0" brushRef="#br0" timeOffset="155332.34">29409 3907 817 0,'-5'-30'146'15,"5"2"27"-15,3 2 11 16,3-1-65-16,3 4-1 15,6 0-20-15,6 3 2 16,3 2-31-16,9 8-29 16,7 8 12-16,3 7-21 0,2 9-16 15,-3 9-2-15,-8 4-4 16,-10 5 5-16,-11 2 4 16,-9 3 2-16,-12-2-9 15,-11-1-11-15,-13-3 0 16,-5-4 0-16,-5-6 0 15,3-6-65-15,5-5-105 16,13-5-63-16,13-3-231 16</inkml:trace>
  <inkml:trace contextRef="#ctx0" brushRef="#br0" timeOffset="155671.03">29952 4038 1344 0,'10'-7'197'16,"-5"-1"1"-16,-8-1-91 16,-6 6-47-16,-6 4-21 15,-3 4-9-15,-6 7-10 16,0 5-9-16,0 6-9 16,5 4-1-16,6 1 0 15,7 0-1-15,7-3-1 16,7-4 1-16,3-7 1 15,4-4 2-15,3-6 1 16,-1-4 7-16,2-6 7 16,-2-2-17-16,-1-5-1 15,-5-2 0-15,-4-3 0 0,-10-2 0 16,-1-2 0-16,-7 1 0 16,-3-1 0-16,-3 2 0 15,4 4-86-15,3 6-266 16,7 9-244-16</inkml:trace>
  <inkml:trace contextRef="#ctx0" brushRef="#br0" timeOffset="156409.64">30214 4071 506 0,'23'-9'700'16,"-5"-1"-532"-16,-3-4-3 16,-8 1-74-16,-2 4-21 15,-2 2-22-15,-5 4-18 16,1 0-19-16,-4 3-7 16,-1 0 4-16,0 2 16 15,-3-2 15-15,2 0 22 16,2-2-15-16,1 1-12 15,1-1-8-15,1 1-10 16,2 0-16-16,-1 1 0 16,2-2 0-16,-1 2 0 0,-1 2 0 15,1-2 0-15,0 0 0 16,0 0 0-16,0 0 0 16,0 0 0-16,0 1 0 15,0-2 0-15,1 2 0 16,-1-1 0-16,2 0 0 15,-2-1 0-15,0 1 0 16,0 0 0-16,0 0 0 16,0 0 0-16,0 0 0 15,1 0 0-15,-1-2 0 16,0 1 0-16,0-1 0 16,2 1 0-16,-2 1 0 15,0 0 0-15,0 0 0 16,0 0 0-16,0 0 0 15,-2 0 0-15,1 1 0 0,1-1 0 16,0 0 0-16,0 0 0 16,0 0 0-16,1-1 0 15,-1 0 0-15,0 1 0 16,0-2 0-16,2 2 0 16,-4 2 0-16,2-2 0 15,0 1 0-15,0 0 0 16,0 4 0-16,0 3 0 15,3 4 0-15,-1 7 0 16,-1 5 0-16,1 2 0 16,-1 4 0-16,-2 1 0 15,-1-1 0-15,1-2 0 0,-4-4 0 16,2-5 0-16,0-7 0 16,2-5 0-16,1-6-193 15,0-2-136-15,0-4-470 16</inkml:trace>
  <inkml:trace contextRef="#ctx0" brushRef="#br0" timeOffset="156571.74">30214 3818 982 0,'6'-25'334'16,"-1"5"-75"-16,-1 6-42 15,-4 4-77-15,-1 3-99 16,-2 6-41-16,3 2-87 15,3 6-91-15,0 3-118 0,6 7-404 16</inkml:trace>
  <inkml:trace contextRef="#ctx0" brushRef="#br0" timeOffset="156958.44">30434 3945 1369 0,'13'-2'141'0,"-4"1"49"16,-1-2 17-16,-5 1-96 16,-2 3-82-16,1 2-29 0,1 5 0 15,-1 6 0 1,3 8 0-16,1 5 0 0,1 3 0 16,3 0 0-16,-2-4 0 15,0-10 0-15,-1-4 0 16,-1-7 0-16,3-7 0 15,2-7 0-15,1-5 0 16,2-5 0-16,2-4 0 16,0-4 0-16,-4 1 0 15,-1 1 0-15,-1 5 0 16,-6 7 0-16,1 6 0 16,-2 7 0-16,2 7 0 15,1 8 0-15,3 5 0 16,1 6 0-16,0 4 0 15,-3-2-135-15,2-4-74 0,1-4-33 16,3-7-101-16,6-8-424 16</inkml:trace>
  <inkml:trace contextRef="#ctx0" brushRef="#br0" timeOffset="157190.81">30892 3862 1009 0,'1'-21'190'0,"-1"1"96"16,2 2-90-16,1-16 45 15,0 7-116-15,-2 7-125 16,1 9 0-16,0 8 0 16,-2 3 0-16,0 10 0 15,2 7 0-15,1 9 0 0,3 9 0 16,2 10 0-16,-2 6 0 16,1 2 0-16,-3-2 0 15,-2-3 0-15,-4-7 0 16,2-12-5-16,0-9-177 15,0-8-73-15,0-8-67 16</inkml:trace>
  <inkml:trace contextRef="#ctx0" brushRef="#br0" timeOffset="157574.79">30690 3993 1098 0,'9'-12'190'16,"13"-5"-79"-16,10 5-48 0,7-1-30 15,9 4-28-15,8 2-5 16,7 3-75-16,7 2-18 16,-5-2 12-16,-2 0 75 15,-12-2 6-15,-14-2 90 16,-20 0 74-16,-11 0-42 16,-12 1-64-16,-6 1-29 15,-8 3-3-15,0 4-8 16,-3 5-11-16,-1 3-1 15,2 4-3-15,4 2 2 16,3 2 3-16,8 0 15 16,3 0 9-16,6 0 35 0,6-1 11 15,5-2-12-15,8-1-66 16,4 6 0-16,1-1 0 16,-4 4 0-16,-6 0 0 15,-8 0 0-15,-9 0 0 16,-12-1 0-16,-9-3 0 15,-6-2-130-15,-5-3-241 16,-1-5-643-16</inkml:trace>
  <inkml:trace contextRef="#ctx0" brushRef="#br0" timeOffset="158009.76">31554 3663 1182 0,'4'-27'259'0,"-2"2"-17"0,-5 3-49 16,-3 7-44 0,0 7-127-16,3 2-22 0,0 6 0 15,-1 7 0-15,-1 10 0 16,1 13 0-16,-2 13 0 15,5 17 0-15,6 7 0 16,7 5 0-16,7 2 0 16,3-2 0-16,1-5 0 15,3-7 0-15,-4-12-18 16,-1-12-184-16,0-10-96 16,0-11-259-16</inkml:trace>
  <inkml:trace contextRef="#ctx0" brushRef="#br0" timeOffset="158487.87">31967 3900 1021 0,'-9'-15'260'16,"5"-1"-27"-16,1-4-24 15,0-1 2-15,3 0-98 16,3 4-113-16,0 0 0 16,-3 6 0-16,1 4 0 15,1 3 0-15,-4 4 0 16,1 4 0-16,1 4 0 16,1 10 0-16,4 9 0 15,1 11 0-15,3 6 0 0,4 4 0 16,-2-2 0-1,-2-5 0-15,2-5 0 0,-3-8 0 16,-2-5 0-16,-1-5 0 16,-4-5-152-16,-2-3-158 15,-5-2-86-15,-7-5-489 16</inkml:trace>
  <inkml:trace contextRef="#ctx0" brushRef="#br0" timeOffset="158625.51">31811 4005 1221 0,'6'-12'190'0,"7"1"-41"16,4-2-103-16,11 2-40 15,12 1-6-15,17 3-77 0,10 3-241 16,4 1-552 0</inkml:trace>
  <inkml:trace contextRef="#ctx0" brushRef="#br0" timeOffset="158948.6">32587 3685 1417 0,'14'-22'138'16,"-5"-2"117"-16,-3 1-38 16,-3-1-197-16,-1 10-20 15,0 4 0-15,-4 6 0 16,0 4 0-16,1 2 0 0,-2 7 0 15,-5 12 0-15,-5 14 0 16,-3 13 0-16,-8 15 0 16,-3 6 0-16,-1 4 0 15,1-5 0-15,3-6 0 16,1-8 0-16,4-11 0 16,7-13 0-16,3-10 0 15,2-8 0-15,7-10 0 16,1 0 0-16,2-4 0 15,4 1-84-15,7 0-274 16,7-3-150-16</inkml:trace>
  <inkml:trace contextRef="#ctx0" brushRef="#br0" timeOffset="159359.6">32734 4034 1269 0,'-4'6'129'15,"1"-4"76"-15,1-2 24 16,2-1-89-16,3 0-65 16,0-4-75-16,5-1 0 15,5-5 0-15,11 2 0 16,8-1 0-16,3 3 0 15,-1 3 0-15,-8 2 0 16,-8 1 0-16,-11 1 0 16,-8 1-26-16,-2-1-102 15,-2 0-134-15,-4-1-280 0</inkml:trace>
  <inkml:trace contextRef="#ctx0" brushRef="#br0" timeOffset="159630.9">32996 3512 641 0,'-6'-24'686'0,"7"5"-474"16,4 9-38-16,3 0-40 16,1 5-35-16,6 7-24 15,6 8-49-15,7 8-26 0,5 11 0 16,8 14 0-16,3 17 0 15,0 9 0 1,-6 9 0-16,-9 1 0 0,-17 2 0 16,-17-8 0-16,-20-4 0 15,-16-7 0-15,-12-6-54 16,-8-7-357-16,-10-11-945 16</inkml:trace>
  <inkml:trace contextRef="#ctx0" brushRef="#br0" timeOffset="175506.13">5345 9453 518 0,'3'0'504'0,"0"-3"-277"15,0 0-43-15,-3-1-72 16,0 0-32-16,-1 1-9 15,1 0 21-15,-2-1-23 16,2 1-12-16,0 2-5 16,0-2 8-16,0 1-39 0,0 0-21 15,0-3 0 1,0 2 0-16,0-4 0 0,0-3 0 16,0-1 0-16,2-3 0 15,-2-3 0-15,1-3 0 16,1 2 0-16,-2-1 0 15,1 4 0-15,-1 4 0 16,0 4 0-16,0 3 0 16,0 2 0-16,0 2 0 15,0 2 0-15,0-1 0 16,0 2 0-16,0 4 0 16,2 6 0-16,1 6 0 15,1 11 0-15,2 7 0 16,4 8 0-16,-2 3 0 15,3 3 0-15,0-1 0 16,1 0 0-16,-1-8 0 0,-1-6 0 16,-1-8 0-16,-1-12 0 15,-1-4 0-15,-3-8 0 16,4-8 0-16,3-8 0 16,5-4 0-16,2-11 0 15,7-6 0-15,-1-3 0 16,0-1 0-16,-6 3 0 15,-3 6 0-15,-8 4 0 16,-2 7 0-16,-2 3 0 16,-2 4 0-16,-1 4 0 15,0 5 0-15,0 1 0 16,0 1 0-16,0 8 0 16,0 3 0-16,0 8 0 0,2 6 0 15,2 6 0 1,-1 1 0-16,0-3 0 0,3 1 0 15,3-3 0-15,0-3 0 16,1-4 0-16,-1-4 0 16,3-6 0-16,-3-7 0 15,5-5 0-15,2-8 0 16,5-5 0-16,-2-5 0 16,4-5 0-16,-7-3 0 15,-1-1 0-15,-6 0 0 0,-3-1 0 16,-3 3 0-1,-3 3 0-15,-1 2 0 0,-4 2 0 16,-1 2 0-16,-3 1 0 16,1 2 0-16,-3 1 0 15,2 1 0-15,-2 2 0 16,1 6-228-16,-2 6-397 16</inkml:trace>
  <inkml:trace contextRef="#ctx0" brushRef="#br0" timeOffset="176061.64">5366 9115 889 0,'-7'6'213'0,"-1"-2"14"15,-2-1-70-15,2-3-65 16,1 0-26-16,1 1 4 16,1-1 1-16,1 0-6 15,4 0-4-15,0 0-8 16,4-1-15-16,-1 0-18 15,9-4-18-15,14 0 6 16,19-4-1-16,19 0-7 16,19-4 0-16,8-1-4 15,2 0-1-15,-7 1 5 16,-14 3-1-16,-14 3-4 16,-19 1-3-16,-14 3 2 0,-15 2-9 15,-10 0-6 1,-5 1-3-16,-6 4-75 0,-8 4-146 15,1 5-270-15</inkml:trace>
  <inkml:trace contextRef="#ctx0" brushRef="#br0" timeOffset="176678.07">6372 9642 497 0,'12'-7'845'15,"-1"-2"-565"-15,-6 2-53 16,-2 1-91-16,0 4-74 0,-3 1-62 16,0 2 0-16,0 0 0 15,0 0 0-15,0 3 0 16,-3-2 0-16,3 0 0 15,-3 1 0-15,3-3 0 16,-2 1 0-16,2-2 0 16,0 1 0-16,2-3 0 15,-2 1 0-15,3 0 0 16,0-3 0-16,0 3 0 16,2-3 0-16,-2 1 0 15,-2 3 0-15,1 1 0 16,0 1 0-16,-2 2 0 15,2 3 0-15,1-1 0 16,-2 5 0-16,-1-2 0 0,0 2 0 16,-1 0 0-16,-4-3 0 15,0-4 0-15,-3 0 0 16,2-2 0-16,1-1 0 16,1-1 0-16,1-2 0 15,-1 0 0-15,4-6 0 16,1 0-273-16,9-4-595 15</inkml:trace>
  <inkml:trace contextRef="#ctx0" brushRef="#br0" timeOffset="177828.74">7049 9261 237 0,'-3'-6'834'16,"3"-2"-603"-16,-3-1-13 15,0-1-71-15,1 3 4 16,0 1-29-16,0 1-25 15,2 2-87-15,0 2-10 16,2 0 0-16,0-1 0 0,1 0 0 16,2 0 0-16,1-2 0 15,8 2 0-15,3 2 0 16,7 2 0-16,6 8 0 16,1 6 0-16,4 11 0 15,-4 8 0-15,-6 8 0 16,-5 5 0-16,-8 0 0 15,-8 2 0-15,-7-6 0 16,-7-2 0-16,-5 1 0 16,-6-5 0-16,0-6 0 15,2-6 0-15,1-8 0 16,10-9 0-16,5-8 0 16,5-8 0-16,1-5 0 0,3-8 0 15,6-6 0-15,4-6 0 16,8-2 0-16,7-3 0 15,2 1 0-15,0-1 0 16,-2-2 0-16,-2 4 0 16,-4-4 0-16,-1 5 0 15,-9 4 0-15,1 5 0 16,-5 6 0-16,-5 4 0 16,-3 4 0-16,1 4 0 15,-4 2 0-15,0 4 0 16,-3 1 0-16,0 3 0 15,-1 4 0-15,-5 7 0 0,-6 10 0 16,3 10 0-16,-6 10 0 16,0 6 0-16,5 1 0 15,4-1 0-15,4-7 0 16,7-3 0-16,2-7 0 16,6-6 0-16,1-5 0 15,3-4 0-15,-1-5 0 16,-1-3 0-16,-3-5 0 15,1-2 0-15,-1-1-168 16,3-2-241-16,0-4-343 16</inkml:trace>
  <inkml:trace contextRef="#ctx0" brushRef="#br0" timeOffset="178795.81">7750 9655 929 0,'3'-2'283'0,"0"-1"3"15,0-3-57-15,2-3-18 16,-4-2-102-16,2-1-109 16,-3 1 0-16,-1 4 0 15,-1 1 0-15,1 5 0 16,-1 2 0-16,2 1 0 0,0 3 0 16,2 7 0-16,1 5 0 15,0 6 0-15,4 8 0 16,-1 2 0-16,0 3 0 15,-3 0 0-15,0-2 0 16,2-3 0-16,-2-4 0 16,-3-3 0-16,0-8 0 15,1-3 0-15,-2-7 0 16,1-2 0-16,-2-4 0 16,2 0 0-16,-1 0 0 15,1-1 0-15,-2 1-181 16,-4-3-271-16,3-3-668 0</inkml:trace>
  <inkml:trace contextRef="#ctx0" brushRef="#br0" timeOffset="179014.93">7634 9755 1041 0,'0'2'320'15,"1"1"-158"-15,1-1-56 16,-1-2-59-16,4 0 7 16,8-2 28-16,10-1-35 0,5 1-36 15,8-3-11 1,4 2-38-16,-6 1-119 16,-5 0-107-16,-7 4-259 0</inkml:trace>
  <inkml:trace contextRef="#ctx0" brushRef="#br0" timeOffset="179773.77">7107 8911 829 0,'-21'0'192'0,"1"-1"-11"15,0 1-17-15,2-2-24 16,6 1-34-16,-1-2-5 0,8 3-9 16,1-1-18-16,2 1-18 15,2 0-27-15,2-2 4 16,2 2-22-16,-2-1-11 16,14-1 0-16,14 1 3 15,18-3 0-15,19-2 7 16,12-1-8-16,9-1 4 15,-5 0-3-15,-11 1 1 16,-17 3-2-16,-16 0-1 16,-15 2-1-16,-15 2 2 15,-6 0 0-15,-6 0-2 16,3 2-16-16,-3-2-42 0,3 1-93 16,-3 3-39-16,-2 5-274 15</inkml:trace>
  <inkml:trace contextRef="#ctx0" brushRef="#br0" timeOffset="181790.75">8709 9217 981 0,'5'-16'375'0,"1"0"-127"16,-4 0-23-16,-2 1-65 16,0 6-102-16,-2 2-58 15,2 3 0-15,0 2 0 16,2 2 0-16,-2 0 0 0,0 0 0 16,0 3 0-16,1 6 0 15,1 5 0-15,2 9 0 16,2 10 0-16,-2 8 0 15,2 4 0-15,-1 2 0 16,-2-4 0-16,0-3 0 16,4-3 0-16,-4-6 0 15,2-3 0-15,-2-4 0 16,0-3 0-16,-3-2 0 16,0-5 0-16,0-3 0 15,-3-2-142-15,0-2-173 16,-5-6-287-16</inkml:trace>
  <inkml:trace contextRef="#ctx0" brushRef="#br0" timeOffset="182045.07">8540 9464 591 0,'4'-6'778'0,"0"1"-654"16,2-1-8-16,2-2-75 16,4 2-16-16,15-5 3 15,13 2-11-15,11-2-14 16,7 2 0-16,6-1-6 0,-3 5 2 16,-7 3-27-16,-12 2-50 15,-9 3-59-15,-14 5-96 16,-10-3-198-16</inkml:trace>
  <inkml:trace contextRef="#ctx0" brushRef="#br0" timeOffset="182748.02">10020 9049 1078 0,'-2'-10'256'15,"1"2"-23"-15,-1-2-57 16,-1 2-1-16,-3-8-57 15,3 2-107-15,0 3-11 16,0 6 0-16,1 2 0 16,0 3 0-16,2 3 0 15,0 2 0-15,-2 6 0 0,1 6 0 16,-2 7 0-16,3 10 0 16,-2 9 0-16,5 8 0 15,0 5 0-15,4 5 0 16,-2-1 0-16,1-6 0 15,-1-5 0-15,-2-10 0 16,0-9 0-16,-2-9 0 16,1-7 0-16,0-7 0 15,-2-6 0-15,2-2 0 16,-2-4 0-16,0-5 0 16,0-7 0-16,1-7 0 15,1-7 0-15,4-3 0 16,3-3 0-16,7 2 0 15,4 4 0-15,5 6 0 16,3 7 0-16,5 7 0 0,0 7 0 16,-3 4 0-16,0 6 0 15,-2 5 0-15,-4 4 0 16,-6 5 0-16,1 6 0 16,-8 2 0-16,-6 4 0 15,-9 1 0-15,-5-2 0 16,-6-2 0-16,-6-3 0 15,-4-6 0-15,-5-3 0 16,-3-8 0-16,-1-2 0 16,0-6 0-16,-1-2 0 0,4-3 0 15,3-2-59-15,5 1-278 16,3-2-402-16</inkml:trace>
  <inkml:trace contextRef="#ctx0" brushRef="#br0" timeOffset="185621.54">11252 9018 951 0,'3'-7'333'0,"1"0"-64"16,-4 2-47-16,-4-2-48 0,4 4-76 15,-3-2-98-15,1 1 0 16,1 0 0-16,-1 0 0 15,-1-1 0-15,0 1 0 16,2 1 0-16,-1-1 0 16,1 2 0-16,-1 1 0 15,2 1 0-15,0 0 0 16,0 0 0-16,2 0 0 16,-1 0 0-16,2 0 0 15,-1 1 0-15,5 5 0 16,2 1 0-16,3 8 0 15,6 6 0-15,5 5 0 16,5 7 0-16,5 4 0 16,3 2 0-16,2-1 0 15,-2-1 0-15,1-3 0 0,-7-5 0 16,-3-5 0-16,-6-4 0 16,-8-6 0-16,-4-4 0 15,-4-4 0-15,-1-5 0 16,-4-1 0-16,2-1 0 15,-2 0 0-15,0 1 0 16,0-2 0-16,-2 2 0 16,1 2 0-16,-2 0 0 15,-3 5 0-15,-5 6 0 16,-5 6 0-16,-4 6 0 0,-5 5 0 16,-2 1 0-1,-1 1 0-15,3-2 0 16,-2-5 0-16,6-4 0 15,0-4 0-15,6-3 0 0,2-4 0 16,4-6 0-16,4-1 0 16,1-4 0-16,-2-4 0 15,0 1 0-15,-2-1-332 16,1 1-398-16</inkml:trace>
  <inkml:trace contextRef="#ctx0" brushRef="#br0" timeOffset="185943.93">11274 9872 1229 0,'2'0'187'0,"-1"0"-24"15,2-1-93-15,7-1 0 16,9-1 21-16,12 0-31 16,15 0-8-16,17-5-9 15,8 0-5-15,7-1-2 16,-5-1-28-16,-6 3-8 16,-16 1 0-16,-15 4 0 15,-14 2 0-15,-13 0 0 16,-7 0 0-16,-7 2-28 0,3 0-106 15,-2 1-187-15,1-2-377 16</inkml:trace>
  <inkml:trace contextRef="#ctx0" brushRef="#br0" timeOffset="186678.66">12800 8977 1019 0,'2'-8'300'15,"-2"-5"-26"-15,1-3-43 16,-2 1-65-16,1 1-109 15,0 3-57-15,0 3 0 16,0 1 0-16,1 3 0 16,-1 3 0-16,0-1 0 0,0 4 0 15,0-1 0 1,0 2 0-16,0 7 0 0,3 7 0 16,0 10 0-16,2 9 0 15,-1 8 0-15,1 4 0 16,1-1 0-16,-3 0 0 15,1-6 0-15,-1 3 0 16,3-4 0-16,-1-3 0 16,-1-1 0-16,-1-5 0 15,0-7 0-15,-3-2 0 16,-3-8 0-16,2-6 0 16,-1-4 0-16,2-4 0 15,0-4 0-15,-1-4 0 0,1-3-256 16,0-5-213-16,0-1-398 15</inkml:trace>
  <inkml:trace contextRef="#ctx0" brushRef="#br0" timeOffset="187100.54">12833 8919 759 0,'8'-4'172'0,"-5"-3"-12"16,-2 0-51-16,-2 0-7 15,-1 3-31-15,1-1-9 16,-2 5-20-16,1 0 12 16,-1 0 14-16,0 0 2 15,-4 0 15-15,1-1-3 16,-3 0 5-16,0-1-42 16,-4 2-20-16,2 2-22 15,-5 0-2-15,-4 3-1 0,-5 3 1 16,-7 2-1-1,-2 3 1-15,1-3-2 16,5 1-9-16,6-4-57 0,10-2-122 16,3 1-102-16,12-2-337 15</inkml:trace>
  <inkml:trace contextRef="#ctx0" brushRef="#br0" timeOffset="187588.29">12759 9547 280 0,'-11'0'689'0,"1"-3"-498"16,-4 2-7-16,2 0-53 15,-2 1-38-15,0 0-27 16,2 1 9-16,5-1 5 0,4 0-15 15,1 0-23-15,5-1-20 16,-1 1-12-16,1-2-6 16,5 1 11-16,8-2 16 15,9 0-8-15,9-2-5 16,12-4-5-16,8 0-3 16,4-2-8-16,-1 0 1 15,-6 2-3-15,-14 4 0 16,-10 0-1-16,-14 3-3 15,-8 2-32-15,-7 0-58 16,-2 2-93-16,-5 4-148 16,-4 0-719-16</inkml:trace>
  <inkml:trace contextRef="#ctx0" brushRef="#br0" timeOffset="194121.89">5658 11064 1073 0,'2'-6'270'16,"1"-2"-29"-1,-3-1-25-15,0-4-75 0,0 2-35 16,0 1-106-16,-3 1 0 16,3 2 0-16,0 4 0 15,0 2 0-15,0 1 0 16,0 0 0-16,0 1 0 16,3 2 0-16,0 4 0 15,0 7 0-15,6 5 0 16,1 11 0-16,-1 8 0 15,-1 6 0-15,-2 6 0 16,1 0 0-16,-1 0 0 16,-1-2 0-16,-1-6 0 0,4-8 0 15,0-8 0-15,-3-8 0 16,1-10 0-16,3-8 0 16,4-8 0-16,1-9 0 15,7-6 0-15,2-7 0 16,0-5 0-16,1-3 0 15,-3 1 0-15,-5 2 0 16,-1 0 0-16,-6 5 0 16,-1 7 0-16,-3 6 0 15,-3 5 0-15,-2 4 0 16,-2 4 0-16,2 2 0 16,-1 4 0-16,1 4 0 15,1 7 0-15,2 7 0 16,2 4 0-16,1 6 0 15,1 1 0-15,2-2 0 0,0-1 0 16,2-5 0-16,0-6 0 16,0-6 0-16,1-6 0 15,4-10 0-15,1-5 0 16,1-7 0-16,2-4 0 16,-3-4 0-16,1-3 0 15,-6-1 0-15,-6-1 0 16,1-1 0-16,-7 3 0 15,0 3 0-15,-4 1 0 16,-2 7 0-16,-3-1 0 16,-2 5 0-16,-2 1 0 15,-1 2 0-15,3 3-118 0,2 1-289 16,3 4-245-16</inkml:trace>
  <inkml:trace contextRef="#ctx0" brushRef="#br0" timeOffset="194484.92">5723 10753 661 0,'-15'1'429'0,"0"2"-235"16,-1-3 15-16,-1-2-86 16,5 1-5-16,2 1-22 15,2-1-26-15,5-1-34 16,3 2-36-16,12-1-8 16,12-1 7-16,16 0 1 15,14-4 4-15,15 0-3 16,1 0-1-16,-5-1 2 15,-9 2-2-15,-13-1 0 16,-15 3-4-16,-11 2-50 16,-11 1-55-16,-5 4-28 0,-4 4-134 15,0 7-318 1</inkml:trace>
  <inkml:trace contextRef="#ctx0" brushRef="#br0" timeOffset="194973.94">6560 11365 1204 0,'6'-3'278'0,"-3"0"-56"16,-3-1-48-16,0 3-101 15,-3 1-31-15,1 0-9 16,1 1-16-16,-1 2-16 16,1 3 2-16,-2 1-3 15,0 0 0-15,-2 1 0 16,5-3 0-16,0-3 0 15,0-2 0-15,3-2 0 16,0-3 0-16,0-1 0 0,0 1 0 16,0 1 0-1,-1 1 0-15,-1 1 0 0,-1 2 0 16,0 2 0-16,0 1 0 16,0-2 0-16,0 0 0 15,-1 1 0-15,-1-2 0 16,1 0 0-16,-2-2 0 15,-2 1 0-15,-1 1 0 16,-1-1 0-16,1-1 0 16,3-1-349-16,4-2-577 15</inkml:trace>
  <inkml:trace contextRef="#ctx0" brushRef="#br0" timeOffset="195960.79">7149 11225 1185 0,'3'-15'227'16,"-6"-2"-6"-16,3-3-55 15,-3 3-42-15,0 3-46 16,6 1-32-16,0 7-46 16,2 0 0-16,5 3 0 15,3 4 0-15,5 3 0 16,5 5 0-16,4 4 0 15,-1 6 0-15,-2 7 0 16,-2 6 0-16,-8 8 0 0,-2 1 0 16,-6 6 0-1,-5-4 0-15,-5-2 0 0,-3-6 0 16,-1-8 0 0,2-10 0-16,0-6 0 0,3-8 0 15,-1-6 0-15,4-6 0 16,0-3 0-16,4-5 0 15,-1-8 0-15,6-4 0 16,3-5 0-16,6-4 0 16,1-3 0-16,1 2 0 15,-1-1 0-15,1 7 0 16,-1 3 0-16,-7 9 0 16,3 5 0-16,-8 6 0 15,-1 5 0-15,-3 2 0 0,-3 3 0 16,0 0 0-16,-1 3 0 15,-1 1 0-15,-2 7 0 16,-1 5 0-16,-1 8 0 16,-3 7 0-16,-1 8 0 15,4 1 0-15,0 2 0 16,4-2 0-16,2-4 0 16,5-6 0-16,-1-4 0 15,1-6 0-15,5-4 0 16,-2-3 0-16,1-3 0 15,4-3 0-15,-1-3 0 16,6-1-219-16,0-3-203 16,3-1-696-16</inkml:trace>
  <inkml:trace contextRef="#ctx0" brushRef="#br0" timeOffset="196251.78">7750 11586 1177 0,'2'-4'308'0,"1"0"-141"16,1-2-32-16,4 1-60 15,8-1 4-15,5-1-22 16,6 0-11-16,7 1-43 0,-1 1-3 15,-3 3 0-15,-6 1 0 16,-7 2 0-16,-6 1 0 16,-5 1 0-16,-4-2 0 15,-2 0-96-15,-2-1-180 16,1 0-83-16</inkml:trace>
  <inkml:trace contextRef="#ctx0" brushRef="#br0" timeOffset="196623.81">7115 10918 870 0,'-2'5'145'15,"7"-2"12"-15,11-4-10 0,15-4-59 16,19-1 11-16,14-6-4 15,12-2-12-15,-1 1 1 16,-11 0-27-16,-14 4-38 16,-18 3-19-16,-13 3-24 15,-13 6-62-15,-3 3-84 16,-3 6-202-16</inkml:trace>
  <inkml:trace contextRef="#ctx0" brushRef="#br0" timeOffset="197433.34">8907 11119 671 0,'0'-8'327'16,"1"-2"-81"-16,-1-1-36 0,-3-3-39 15,0 2-15-15,0-4-18 16,-3 3-35-16,1 0-78 16,0 2-25-16,0 2 0 15,4 5 0-15,1 2 0 16,0 2 0-16,0 0 0 16,0 1 0-16,0 1 0 15,0 1 0-15,0 6 0 0,1 5 0 16,2 8 0-16,0 9 0 15,3 6 0-15,-3 2 0 16,0 5 0-16,3 0 0 16,0-5 0-16,0-1 0 15,3-2 0-15,-3-5 0 16,-2-3 0-16,1-7 0 16,-4-1 0-16,-1-4 0 15,0-7 0-15,-1 2 0 16,2-13-133-16,1-1-227 15,-2 0-299-15</inkml:trace>
  <inkml:trace contextRef="#ctx0" brushRef="#br0" timeOffset="197687.65">8699 11321 799 0,'-6'-3'374'16,"3"-1"-165"-16,3-1-56 15,0 0-81-15,3 2-56 16,12 0-13-16,10 1 19 16,13-1-5-16,8 0 1 0,9 2-13 15,0-1-5 1,-4 2-58-16,-6-1-102 0,-5 0-244 15</inkml:trace>
  <inkml:trace contextRef="#ctx0" brushRef="#br0" timeOffset="198302.01">9949 11087 1241 0,'2'-29'264'16,"-4"1"-31"-16,-2 2-32 16,-1 1-93-16,4 6-108 15,-1 5 0-15,1 3 0 16,1 5 0-16,0 3 0 15,0 3 0-15,1 4 0 16,1 8 0-16,2 10 0 16,2 11 0-16,2 12 0 15,5 9 0-15,-1 4 0 16,-1 2 0-16,-1-1 0 16,-1-4 0-16,-3-5 0 15,-4-7 0-15,-2-6 0 0,-3-9 0 16,1-8 0-16,1-10 0 15,1-10 0-15,-2-10 0 16,4-4 0-16,-1-6 0 16,2-5 0-16,2-2 0 15,3-2 0-15,1-1 0 16,5-2 0-16,4 2 0 16,5 4 0-16,9 3 0 15,4 8 0-15,3 6 0 16,4 6 0-16,-6 6 0 15,-3 7 0-15,-5 4 0 16,-9 4 0-16,-6 1 0 16,-3 5 0-16,-10 2 0 15,-7 2 0-15,-8 3 0 16,-11-1 0-16,-8 1 0 0,-4-6 0 16,0-6 0-16,3-9 0 15,2-5 0-15,8-7-123 16,0-2-229-16,4-3-264 15</inkml:trace>
  <inkml:trace contextRef="#ctx0" brushRef="#br0" timeOffset="202236.56">11759 10876 971 0,'8'-7'204'16,"-4"0"42"-16,-1 0-79 15,-1 3-29-15,-1 2-33 16,-1 2-24-16,0 1-18 0,0-1-1 15,0 1-52-15,-1 1-10 16,1-2 0-16,-2 1 0 16,2 0 0-16,-1 1 0 15,-2 3 0-15,-5 7 0 16,-8 5 0-16,-5 10 0 16,-11 6 0-16,-8 8 0 15,0 0 0-15,-1-1 0 16,6-5 0-16,6-8 0 15,10-8 0-15,8-7 0 16,4-6 0-16,6-5 0 16,1-1 0-16,0 0 0 0,1 1 0 15,6 1 0-15,4 3 0 16,11 3 0-16,5 0 0 16,7 0 0-16,5 2 0 15,2-2 0-15,-3-1 0 16,-3-1 0-16,-6-1 0 15,-6-3 0-15,-8 1 0 16,-9-3 0-16,-5 0 0 16,-2 3-68-16,-1 0-242 15,-1 1-63-15,-3 5-521 16</inkml:trace>
  <inkml:trace contextRef="#ctx0" brushRef="#br0" timeOffset="202532.77">11464 11651 1068 0,'-6'2'318'16,"3"-2"-113"-16,3-4-85 15,0 3-67-15,6-1-31 16,10 0 16-16,11 0 1 15,13-3 1-15,17 0 10 16,8-4-1-16,4 2-4 0,109-15-45 16,-171 22 0-16,-5-1 0 15,-2 1 0 1,0 0 0-16,1 0-1 0,-4 0-45 16,0 1-51-16,-1 1-124 15,-2 0-182-15</inkml:trace>
  <inkml:trace contextRef="#ctx0" brushRef="#br0" timeOffset="202917.79">12575 11229 790 0,'-3'-1'556'0,"0"-2"-310"16,-1-1-57-16,-2 0-52 16,3 1-61-16,1 1-29 15,1 1-41-15,1 0-6 16,1 1 0-16,4 0 0 15,7 0 0-15,10 0 0 0,12 0 0 16,8-2 0-16,6 1 0 16,-5-1 0-16,-8 1 0 15,-12 0 0-15,-9 1 0 16,-10 1 0-16,-7 0 0 16,-1 1 0-16,-2 2-56 15,-2 2-197-15,4-2-100 16,1 1-563-16</inkml:trace>
  <inkml:trace contextRef="#ctx0" brushRef="#br0" timeOffset="203449.6">13476 10861 939 0,'3'-8'282'16,"-1"1"-37"-16,-4 0-62 15,2 1-9-15,-1 2-41 16,1-1-42-16,0 3-91 0,0 0 0 16,0-1 0-1,-2 2 0-15,4-1 0 0,-4 2 0 16,2 0 0-16,0 2 0 16,0 2 0-16,2 6 0 15,-2 10 0-15,3 8 0 16,3 9 0-16,1 9 0 15,2 1 0-15,3 6 0 16,2-3 0-16,-1-4 0 16,-4 0 0-16,-2-7 0 15,-2-5 0-15,-3-6 0 16,0-8 0-16,-2-7 0 16,2-8 0-16,-2-1 0 0,0-4 0 15,0-2 0-15,0-1 0 16,-4-1 0-16,2-2 0 15,-3-4-74-15,-1-2-349 16,0-4-370-16</inkml:trace>
  <inkml:trace contextRef="#ctx0" brushRef="#br0" timeOffset="203781.71">13554 10905 865 0,'4'-16'245'0,"-2"2"23"16,1-1-58-16,1 2-55 16,-2 0-6-16,-2 3-35 15,1 2-73-15,-1 2-41 16,0 0 0-16,-1 5 0 15,-1 0 0-15,0 1 0 16,-3 1 0-16,3 2 0 16,-10-1 0-16,-8 4 0 15,-10 3 0-15,-8 2 0 16,-5 4 0-16,-2-3 0 16,8 3-73-16,6 0-164 15,7 0-86-15,10 1-193 0</inkml:trace>
  <inkml:trace contextRef="#ctx0" brushRef="#br0" timeOffset="204194.61">13397 11458 946 0,'-13'7'201'16,"2"-1"42"-16,4-4-93 15,1 1-53-15,3-3 11 16,1 2-16-16,2-2-25 16,3-2-40-16,6 1-1 15,14-3 17-15,11-5-18 16,11 0-3-16,9-7-22 16,2 0 0-16,-8 4 0 0,-11 0 0 15,-10 4 0 1,-13 2 0-16,-8 3-80 15,-5 3-176-15,1 1-130 0,-2 3-433 16</inkml:trace>
  <inkml:trace contextRef="#ctx0" brushRef="#br0" timeOffset="210768.03">14344 9077 830 0,'-3'0'267'16,"0"0"-41"-16,-4-1-74 0,3 1-55 15,-1-1-2 1,2 1 2-16,0 0-14 0,2 0-7 15,-1-3-18-15,1 6 5 16,-1-3-60-16,2 0-3 16,-1 0 0-16,1 0 0 15,0 0 0-15,0 0 0 16,1 0 0-16,1 0 0 16,1-3 0-16,-2 3 0 15,2 0 0-15,3-3 0 0,9 0 0 16,6 0 0-1,10 0 0-15,9-2 0 0,5-2 0 16,3-1 0-16,-3 0 0 16,-3 0 0-16,-7 1 0 15,-12 3-40 1,-7 2-124-16,-10 4-49 0,-7 2 21 16,-2 5-68-16,-6 4-240 15</inkml:trace>
  <inkml:trace contextRef="#ctx0" brushRef="#br0" timeOffset="211065.24">14401 9317 869 0,'-7'4'227'0,"2"-3"12"15,4 1-37-15,2-2-59 16,1 0-34-16,-1 0-37 15,4-2-26-15,5 0-12 16,7-1-5-16,10-1-12 16,7 1 0-16,7 0-6 15,3 3-5-15,-4 0-2 16,-4 3-1-16,-9 1-3 16,-6 1-2-16,-11-4 2 15,-1 1 0-15,-6-2-21 16,-3 0-42-16,0-1-51 15,-2-1-81-15,2-6-312 16</inkml:trace>
  <inkml:trace contextRef="#ctx0" brushRef="#br0" timeOffset="211563.9">14658 8913 786 0,'-2'-10'496'0,"-1"1"-236"15,0-1-33-15,-1 3-61 16,1 0-57-16,2 4-106 16,1 0-3-16,0 3 0 0,0 0 0 15,0 2 0-15,0-1 0 16,1 4 0-16,3 4 0 15,4 4 0-15,4 6 0 16,7 1 0-16,6 7 0 16,5-1 0-16,5 2 0 15,1-2 0-15,-4 2 0 16,-2-3 0-16,-6-1 0 16,-7-4 0-16,-4-2 0 15,-6-1 0-15,-2 0 0 0,-2-3 0 16,-3 0 0-1,-3 0 0-15,-2 3 0 0,-1-1 0 16,-4 2 0-16,-2 0 0 16,-3 2 0-16,-6 0 0 15,-1 3 0-15,-3-3 0 16,0 2 0-16,-1-5 0 16,2 1 0-16,3-5 0 15,6-5 0-15,0-2 0 16,2-4 0-16,-2 1-269 15,1 0-181-15,-2 0-742 16</inkml:trace>
  <inkml:trace contextRef="#ctx0" brushRef="#br0" timeOffset="-214504.61">16555 9024 324 0,'0'-7'738'0,"0"1"-472"0,0 1-27 16,0-2-68-16,0 0 2 15,-1-1-54-15,1 1-102 16,0 2-17-16,-3-1 0 16,3 2 0-16,-1 2 0 15,-1-1 0-15,1 3 0 16,1 3 0-16,-2-3 0 16,2 0 0-16,0 2 0 15,0 0 0-15,0 6 0 16,3 6 0-16,-1 8 0 15,3 9 0-15,1 9 0 16,2 0 0-16,1 3 0 16,1-4 0-16,1 0 0 15,-2-7 0-15,3-5 0 16,-5-6 0-16,1-7 0 0,-4-8 0 16,1-3 0-16,0-7 0 15,3-5 0-15,1-8 0 16,7-4 0-16,1-8 0 15,4-10 0-15,-1-2 0 16,-1 0 0-16,-2-1 0 16,-5 8 0-16,-4 10 0 15,-2 7 0-15,-5 9 0 16,-1 4 0-16,0 4 0 16,2 1 0-16,-1 6 0 15,2 5 0-15,3 7 0 16,2 8 0-16,3 8 0 15,0 3 0-15,-2 0 0 16,3-4 0-16,0-4 0 0,-1-9 0 16,2-7 0-16,2-11 0 15,3-8 0-15,-2-7 0 16,5-6 0-16,-3-6 0 16,-3-4 0-16,-4-2 0 15,-3-3 0-15,-3-3 0 16,-2 0 0-16,-2 3 0 15,-2 3 0-15,-2 5 0 16,-5 3 0-16,-4 6 0 16,-1 4 0-16,-5 4 0 15,-2 2-2-15,1 5-374 0,0 3-203 16</inkml:trace>
  <inkml:trace contextRef="#ctx0" brushRef="#br0" timeOffset="-214120.34">16545 8765 1027 0,'-19'2'176'16,"1"-2"104"-16,7-3-133 15,3 0-52-15,6 2-23 16,4-1-54-16,5 0-18 16,8-1 0-16,15-3 0 15,10-1 7-15,14-1 0 16,10-2 10-16,-1 0-6 15,-7 2-10-15,-8 5-1 16,-14 0-4-16,-14 3-5 16,-9 0-3-16,-9 0-34 15,-2 3-53-15,-2 0-5 16,4 4-156-16,4 1-354 0</inkml:trace>
  <inkml:trace contextRef="#ctx0" brushRef="#br0" timeOffset="-213638.63">17668 9324 1090 0,'14'-10'290'0,"-2"-1"-52"0,-6 1-64 16,-3 2-54-16,-2 2-51 15,-1 2-13-15,0 3-46 16,0 1-10-16,0 0 0 16,0 0 0-16,0-2 0 15,2 4 0-15,-2-4 0 16,0 2 0-16,1 0 0 15,2 0 0-15,-1 0 0 16,2 0 0-16,0 2 0 16,-3 2 0-16,3 3 0 15,-2 2 0-15,-2 4 0 0,-2-1 0 16,0-1 0 0,-1-4 0-16,-1-1 0 0,1-5 0 15,0-2 0-15,-1-2 0 16,-1-1 0-16,1-6 0 15,-3-2 0-15,4-3 0 16,1-2 0-16,2-1 0 16,6-1-44-16,7 1-343 15,10 5-267-15</inkml:trace>
  <inkml:trace contextRef="#ctx0" brushRef="#br0" timeOffset="-213020.28">18094 9003 1252 0,'-17'-17'280'16,"8"-2"-51"-16,1 2-67 15,2 2-44-15,4 5-112 16,4 4-6-16,-1 2 0 15,5 3 0-15,3 1 0 16,6 1 0-16,4 2 0 16,6 4 0-16,4 5 0 15,-2 5 0-15,0 9 0 16,-3 7 0-16,-7 6 0 0,-6 8 0 16,-8 1 0-16,-5-1 0 15,-5 2 0-15,-2-7 0 16,-1-7 0-16,1-8 0 15,1-11 0-15,2-8 0 16,5-7 0-16,5-10 0 16,4-7 0-16,5-11 0 15,6-8 0-15,5-10 0 16,6-1 0-16,3 0 0 16,-3 3 0-16,-1 1 0 15,-4 7 0-15,-6 4 0 16,-7 4 0-16,-2 1 0 0,-5 7 0 15,-1 4 0 1,-4 2 0-16,0 6 0 0,0 2 0 16,-1 5 0-16,-2 3 0 15,-3 7 0-15,0 7 0 16,-5 7 0-16,2 11 0 16,-1 6 0-16,1 4 0 15,6-2 0-15,0-1 0 16,6-4 0-16,2-4 0 15,2-4 0-15,3-3 0 16,3-5 0-16,4-4 0 16,8-4-241-16,8-8-169 15,8-4-490-15</inkml:trace>
  <inkml:trace contextRef="#ctx0" brushRef="#br0" timeOffset="-212689.25">18883 9307 690 0,'2'-17'713'15,"-1"-2"-349"-15,-1-5-84 16,0 1-280-16,-1 5 0 16,-1 5 0-16,2 5 0 15,0 4 0-15,2 2 0 0,-2 2 0 16,1 2 0-16,1 2 0 15,-1 5 0-15,5 8 0 16,-2 9 0-16,2 6 0 16,0 6 0-16,-1 4 0 15,-2-2 0-15,0-1 0 16,-3-6 0-16,0-6 0 16,0-7 0-16,0-6 0 15,0-7 0-15,2-3 0 16,-2-2-175-16,0-1-242 15,-2 1-195-15</inkml:trace>
  <inkml:trace contextRef="#ctx0" brushRef="#br0" timeOffset="-212551.46">18786 9445 927 0,'6'-1'281'0,"7"-1"-79"0,5-1-100 16,6-1-78-16,11-2-24 15,7-1-192-15</inkml:trace>
  <inkml:trace contextRef="#ctx0" brushRef="#br0" timeOffset="-212125.58">18015 8567 874 0,'-15'7'282'16,"4"-4"-55"-16,2 1-20 15,3-3-47-15,3-1-8 0,1 1-52 16,2-1-55 0,5 0-45-16,3 0 0 0,13 0 0 15,13 2 0-15,16 1 0 16,9-1 0-16,8 0 0 15,-5-2 0-15,-15-2 0 16,-14 1 0-16,-15 0 0 16,-9 0 0-16,-3 1-111 15,1 1-132-15,11 1-146 16,9 3-506-16</inkml:trace>
  <inkml:trace contextRef="#ctx0" brushRef="#br0" timeOffset="-211511.2">19940 8897 994 0,'10'-16'336'0,"-6"-1"-27"15,1-3-49 1,-5 1-112-16,0 4-148 0,-2 3 0 16,2 6 0-16,-1 3 0 15,1 3 0-15,0 3 0 16,0 2 0-16,0 6 0 16,1 10 0-16,1 10 0 15,2 13 0-15,2 8 0 16,5 3 0-16,-2 2 0 15,1-6 0-15,2-5 0 16,-3-11 0-16,-3-8 0 16,-1-7 0-16,0-9-175 15,-3-6-219-15,-2-5-321 0</inkml:trace>
  <inkml:trace contextRef="#ctx0" brushRef="#br0" timeOffset="-211346.65">19717 9099 501 0,'6'-4'774'0,"7"1"-708"15,11-3 49-15,14-1-64 16,15-2-51-16,19 1-3 16,17-2-222-16,13 0-622 15</inkml:trace>
  <inkml:trace contextRef="#ctx0" brushRef="#br0" timeOffset="-210860.17">20642 8842 1352 0,'-3'-21'353'16,"2"-5"-34"-16,-2 0-296 15,0 2-23-15,1 8 0 16,2 5 0-16,0 6 0 15,-1 5 0-15,1 6 0 16,3 8 0-16,4 10 0 16,5 11 0-16,0 11 0 15,0 10 0-15,-2 4 0 16,-4 1 0-16,-4-1 0 16,-4-6 0-16,-1-9 0 15,0-13 0-15,2-11 0 0,1-11 0 16,3-12 0-16,0-12 0 15,3-6 0-15,1-6 0 16,3-7 0-16,1-1 0 16,3 3 0-16,2 4 0 15,2 5 0-15,6 5 0 16,3 5 0-16,2 5 0 16,1 7 0-16,0 5 0 15,-3 8 0-15,-3 2 0 16,-8 6 0-16,-3 5 0 15,-6 2 0-15,-7 3 0 16,-10 2 0-16,-6-2 0 0,-7 1 0 16,-6-6 0-16,-2-5 0 15,-2-8 0-15,2-8 0 16,4-5 0-16,4-5-142 16,5-8-373-16</inkml:trace>
  <inkml:trace contextRef="#ctx0" brushRef="#br0" timeOffset="-209788.93">21819 8797 794 0,'-7'7'339'16,"-1"-1"-149"-16,2-2 23 16,0-3-56-16,2 1-6 15,3-2-44-15,1 0-21 16,1 0-76-16,3-2-10 16,-1 1 0-16,3-1 0 15,8-2 0-15,11-2 0 0,10-1 0 16,11 0 0-1,2 3-5-15,-4 2-214 0,-8 7-43 16,-12 5-135-16,-12 8-173 16</inkml:trace>
  <inkml:trace contextRef="#ctx0" brushRef="#br0" timeOffset="-209605.49">21840 9068 1001 0,'-4'2'318'15,"2"-2"-90"-15,5-2-85 16,2-1-28-16,5 0-25 16,3-1-44-16,8-1-5 15,7 0-31-15,4 0-10 16,2 0-16-16,-1 0-114 0,-2 1-153 16,-1 0-198-16</inkml:trace>
  <inkml:trace contextRef="#ctx0" brushRef="#br0" timeOffset="-209073.41">22958 8654 961 0,'4'-10'217'16,"-3"-1"49"-16,1 0-67 16,-2-1-10-16,1-1-35 15,-1 3-93-15,0-1-61 16,2 2 0-16,-2 2 0 15,0 1 0-15,0 3 0 16,1 0 0-16,-1 3 0 16,0 0 0-16,-1 2 0 0,1 1 0 15,0 0 0 1,0 4 0-16,-2 7 0 0,4 11 0 16,-2 6 0-16,3 11 0 15,0 5 0 1,0 5 0-16,0-1 0 0,2-2 0 15,-1-2 0-15,2-5 0 16,-2-6 0-16,1-7 0 16,-2-8 0-16,-2-7 0 15,1-7 0-15,-1-5 0 16,-2-4 0-16,1 0 0 16,0-1 0-16,-2-2 0 15,1 0 0-15,-2-5-129 16,-2-3-398-16,2-5-661 15</inkml:trace>
  <inkml:trace contextRef="#ctx0" brushRef="#br0" timeOffset="-208796.15">23031 8600 892 0,'0'-13'306'15,"-2"0"-37"-15,1-1-80 16,1 2-4-16,-2 2-58 16,1 3-48-16,1 3-79 15,-5 3 0-15,4 2 0 16,-7 2 0-16,-5 3 0 16,-11 1 0-16,-6 1 0 15,-6 2 0-15,-4 1 0 0,3-1 0 16,6-2 0-16,8 1-96 15,4-4-122-15,6 3-110 16,5 2-285-16</inkml:trace>
  <inkml:trace contextRef="#ctx0" brushRef="#br0" timeOffset="-208407.19">22843 9134 864 0,'-9'8'216'0,"3"-5"0"16,3 0-17-16,1-3-60 16,1 1 6-16,2-1-13 0,1-1-72 15,8-2-12 1,14 0-20-16,14-5-28 0,14-2 0 16,13 0 0-16,10 1 0 15,-7-1 0-15,-8 4 0 16,-16 0 0-16,-15 3 0 15,-17 2 0-15,-9 1 0 16,-4 3-94-16,-4 0-154 16,-7 4-198-16</inkml:trace>
  <inkml:trace contextRef="#ctx0" brushRef="#br0" timeOffset="-207146.5">14617 10951 506 0,'-1'4'238'15,"-1"-1"-44"-15,0 0-3 0,0-2 17 16,-1 1-41-16,0-1-56 15,-1 1-13-15,-2-2 10 16,1 0-34-16,2-2-16 16,0 2-14-16,1-1-15 15,4 1-8-15,0-2-21 16,1 2 0-16,0-1 0 16,4 0 0-16,7-4 0 15,7 1 0-15,4-1 0 16,9 1 0-16,4-1-46 15,2 3-47-15,-5 2-57 16,-2 1-31-16,-4 3-28 0,-8 2-25 16,-8 2-42-1,-2 2-94-15</inkml:trace>
  <inkml:trace contextRef="#ctx0" brushRef="#br0" timeOffset="-206889.77">14634 11243 743 0,'-1'7'239'15,"1"-5"22"-15,1-2-58 0,1-2-81 16,2-2-65 0,8 0 0-16,6-5-5 0,16-1 1 15,11-1-21-15,7 0-4 16,0 0-12-16,-4 2-9 15,-11 2-7-15,-11 3-1 16,-13 3-9-16,-4 1-95 16,-5 1-88-16,-1 1-89 15,1-1-155-15</inkml:trace>
  <inkml:trace contextRef="#ctx0" brushRef="#br0" timeOffset="-206479.75">14926 10782 990 0,'-8'-17'273'0,"2"2"-37"16,0 1-83-16,-1 1-13 15,4 6-71-15,3 2-25 16,-1 4-15-16,2 2-17 15,1 1-4-15,-1 3 20 16,1 3 18-16,6 6-27 16,2 4-19-16,9 4 0 15,7 4 0-15,7 4 0 0,4 2 0 16,2 2 0 0,1 1 0-16,-4-3 0 0,-7-2 0 15,-5-5 0-15,-9-6 0 16,-1-4 0-16,-10-3 0 15,1-1 0-15,-5 1 0 16,-2 0 0-16,-2 2 0 16,-8 4 0-16,-3 2 0 15,-7 2 0-15,-5-2 0 16,-3-1-38-16,-1-1-200 16,-1-1-138-16,-2 0-470 15</inkml:trace>
  <inkml:trace contextRef="#ctx0" brushRef="#br0" timeOffset="-202493.04">17120 10918 363 0,'4'-10'730'16,"-2"-2"-465"-16,-5-2-25 15,-2 0-66-15,-1-3-35 16,-1 2-34-16,-1-2-74 16,1 0-31-16,1 2 0 15,0 3 0-15,2 2 0 16,0 3 0-16,3 4 0 16,1 3 0-16,-2 2 0 0,1 1 0 15,-1 0 0-15,-1 9 0 16,2 4 0-16,-1 7 0 15,2 9 0-15,3 4 0 16,3 2 0-16,6 0 0 16,-1 0 0-16,2-5 0 15,2-4 0-15,-1-4 0 16,-1-7 0-16,-4-5 0 16,-2-8 0-16,4-5 0 15,-2-8 0-15,4-5 0 16,4-7 0-16,1-5 0 15,2-4 0-15,0-3 0 0,-5 0 0 16,-1 3 0-16,-4 4 0 16,-4 7 0-16,-2 5 0 15,-2 7 0-15,-2 4 0 16,0 3 0-16,0 7 0 16,1 5 0-16,5 6 0 15,0 4 0-15,3 8 0 16,0-1 0-16,1-1 0 15,1-3 0-15,1-2 0 16,0-5 0-16,-2-6 0 16,-2-5 0-16,3-8 0 15,0-7 0-15,2-6 0 16,1-8 0-16,3-7 0 0,0-6 0 16,-1-3 0-1,-5-3 0-15,-2 5 0 0,-4 1 0 16,-5 6 0-16,-3 4 0 15,-4 6 0-15,0 2 0 16,-2 7 0-16,-3 2 0 16,2 2 0-16,-4 4-20 15,2 2-266-15,0 2-102 16,-1-4-469 0</inkml:trace>
  <inkml:trace contextRef="#ctx0" brushRef="#br0" timeOffset="-202170.9">17063 10513 1071 0,'-19'-1'260'0,"4"0"-50"16,5-2-71-16,5 0-53 15,7 2-19-15,1 1-54 16,10-3-13-16,13 1 0 16,15-3 1-16,15 1 4 15,15 1-1-15,8 2 0 0,-5-2 0 16,-4 3-1 0,-13-2-2-16,-11 1 1 0,-16 0-2 15,-13 1 0 1,-10 0-4-16,-7 0-81 0,-2 1-61 15,-2 3-142 1,1 4-494-16</inkml:trace>
  <inkml:trace contextRef="#ctx0" brushRef="#br0" timeOffset="-201643.75">18040 11050 850 0,'12'0'314'15,"-3"0"-60"-15,-2 1-42 16,-5-1-93-16,-2 2-13 15,0-1-47-15,0 0-20 16,-2 2-17-16,1-1-9 16,-1 2-5-16,2-3-8 15,-1 2 0-15,-2 0 0 16,2-1 3-16,-1-1 9 0,2-1 24 16,0-1-36-1,0-1 0-15,2-2 0 0,-1-2 0 16,2-2 0-16,0 1 0 15,1 0 0-15,-1 3 0 16,-1 0 0-16,-1 4 0 16,1 6 0-16,-2-4 0 15,0 0 0-15,1 0 0 16,1 2 0-16,-1 3 0 16,-1 3 0-16,-3 1 0 15,-3 1 0-15,-1-2 0 16,-3-3 0-16,4-3 0 15,1-2 0-15,2-2 0 0,3 0 0 16,2-5 0-16,4-1-48 16,7-2-381-16,11-3-493 15</inkml:trace>
  <inkml:trace contextRef="#ctx0" brushRef="#br0" timeOffset="-200852.41">18534 10783 749 0,'-3'-9'515'0,"3"-5"-297"16,3-2-45-16,-2-2-46 16,5 2-42-16,2 2-26 15,5 3-9-15,5 2-15 16,8 7-7-16,3 3-20 16,6 7-8-16,-1 9 0 15,-2 9 0-15,-4 11 0 16,-4 10 0-16,-5 4 0 15,-9 4 0-15,-5-2 0 16,-5-4 0-16,-5-7 0 16,1-11 0-16,-1-10 0 15,4-10 0-15,-1-5 0 16,4-9 0-16,2-6 0 16,2-7 0-16,7-7 0 15,6-7 0-15,6-3 0 0,3-4 0 16,2 2 0-16,-2 0 0 15,-5 2 0-15,-2 4 0 16,-3 2 0-16,-5 1 0 16,-2 6 0-16,-3 2 0 15,-3 7 0-15,-3 5 0 16,-2 5 0-16,-2 2 0 16,-4 8 0-16,-7 6 0 15,-2 8 0-15,-3 8 0 16,-4 7 0-16,7 4 0 0,2-1 0 15,8-2 0-15,5 0 0 16,5-6 0-16,6-1 0 16,3-2 0-16,3-7 0 15,0-3 0-15,1-4 0 16,-1-5 0-16,-1-5-18 16,0-3-311-16,2-2-342 15</inkml:trace>
  <inkml:trace contextRef="#ctx0" brushRef="#br0" timeOffset="-200589.12">19334 11235 1136 0,'4'0'280'0,"4"-2"-92"15,3-2-84-15,6-2-3 16,11 1-19-16,7-2-28 16,4-1-1-16,0 1-25 15,-9 3-22-15,-10-1-3 16,-7 4-2-16,-10-1-1 16,-3 4-48-16,-3-2-99 15,2 0-155-15,-5-3-592 16</inkml:trace>
  <inkml:trace contextRef="#ctx0" brushRef="#br0" timeOffset="-200208.14">18794 10449 548 0,'-17'-13'289'0,"-1"2"-62"16,2 1-27-16,2 3-57 15,5 2-27-15,6 2-38 0,3 0 10 16,5-1-31-16,9-1-49 15,20-5 11-15,18-1 13 16,17-3 12-16,11-2-3 16,-4 5-13-16,-12 3-17 15,-20 2-10-15,-19 5-1 16,-15 3-12-16,-11 3 6 16,-7 3-8-16,-6 3-123 15,-6 3-100-15,1 2-357 16</inkml:trace>
  <inkml:trace contextRef="#ctx0" brushRef="#br0" timeOffset="-199612.47">20327 10583 795 0,'8'-14'562'0,"-4"0"-289"15,-1 0-55-15,-3-1-69 0,-3 4-99 16,3 3-50 0,0 2 0-16,0 4 0 0,0 2 0 15,0 0 0-15,0 1 0 16,0 7 0-16,3 9 0 16,-2 10 0-16,4 8 0 15,1 12 0-15,-1 4 0 16,1 2 0-1,0 0 0-15,1-4 0 0,0-6 0 16,1-7 0 0,0-8 0-16,0-6 0 0,-2-4 0 15,0-7 0-15,-3-4 0 16,2-1-76-16,-1-5-208 0,4-1-197 16</inkml:trace>
  <inkml:trace contextRef="#ctx0" brushRef="#br0" timeOffset="-199411.02">20063 10842 1139 0,'-1'0'159'0,"5"0"-65"15,7-2-65 1,12 1 2-16,15-1-7 0,15-1-14 15,15 0-10-15,3-2-22 16,7-1-86-16,0 0-187 16</inkml:trace>
  <inkml:trace contextRef="#ctx0" brushRef="#br0" timeOffset="-198857.5">20979 10592 1137 0,'0'-29'308'15,"0"-1"-33"-15,0 0-36 0,-3 0-151 16,3 4-88-16,-1 5 0 16,1 6 0-16,1 5 0 15,-1 6 0-15,-1 3 0 16,1 2 0-16,0 7 0 15,1 10 0-15,5 9 0 16,1 10 0-16,4 12 0 16,-2 6 0-16,3 2 0 15,-5 2 0-15,1-1 0 16,-2-6 0-16,-3-5 0 16,-1-10 0-16,-1-13 0 15,-1-9 0-15,-1-8 0 16,1-8 0-16,1-5 0 15,-1-6 0-15,3-8 0 0,0-7 0 16,4-4 0 0,2-2 0-16,9 1 0 0,6 2 0 15,2 5 0-15,3 5 0 16,1 7 0-16,-1 7 0 16,0 6 0-16,-2 6 0 15,-2 8 0-15,1 5 0 16,-5 6 0-16,-6 3 0 15,-8 3 0-15,-7 2 0 16,-10-2 0-16,-8-3 0 16,-7-3 0-16,-5-5 0 15,-3-7 0-15,0-4 0 16,2-7 0-16,1-2-179 0,3-2-255 16,4-6-691-1</inkml:trace>
  <inkml:trace contextRef="#ctx0" brushRef="#br0" timeOffset="-198023.78">21967 10511 996 0,'-1'-1'184'0,"-4"-2"52"15,3 0-76-15,2 2-59 16,-1 1-18-16,2 0-18 16,3 0-16-16,0 0-2 15,1-3-16-15,8 0-11 0,5-1-3 16,9-2-15-16,7-1-2 15,5 1-28-15,-1-1-91 16,-3 3-72-16,-10 3-56 16,-8 6-35-16,-10 7-248 15</inkml:trace>
  <inkml:trace contextRef="#ctx0" brushRef="#br0" timeOffset="-197838.27">22007 10718 770 0,'-4'6'384'0,"5"-4"-166"16,2 0-31-16,0-2-106 16,6-2-35-16,5 2 12 15,5-3-8-15,6 0-11 16,4 1-30-16,-3 0-9 16,-1-3-24-16,-2 1-114 15,-2 0-164-15,0-3-467 16</inkml:trace>
  <inkml:trace contextRef="#ctx0" brushRef="#br0" timeOffset="-197192.69">22911 10628 524 0,'-6'1'423'16,"3"1"-244"-16,0-2 27 15,-2 1-47-15,3 1-43 16,-1-2-19-16,2 0-2 0,-1-2-43 16,4 2-9-1,-1 0-9-15,2-1-4 0,2 1-14 16,6-2-14-16,10-2 3 15,6 2 1-15,10-3-1 16,4-1 8-16,-1 2 5 16,-7 0-3-16,-8 1-6 15,-6 2-9-15,-10 0 0 16,-4 1 0-16,-3 0 0 16,-4 0 0-16,1 1 0 15,-1-1-41-15,0 0-36 16,-1 1-99-16,0 2-87 0,-1-2-323 15</inkml:trace>
  <inkml:trace contextRef="#ctx0" brushRef="#br0" timeOffset="-196442.62">23745 10349 531 0,'6'-7'548'16,"-1"-2"-305"-16,-2-2-33 15,1 1-48-15,-2-1 5 16,-1 0-58-16,1 3-32 16,-1 1-77-16,1 2 0 15,-2 2 0-15,0 0 0 16,0 3 0-16,0 0 0 15,0 0 0-15,0 0 0 0,0 0 0 16,-2 1 0-16,2-1 0 16,0 0 0-16,0 0 0 15,0 2 0-15,0 2 0 16,2 5 0-16,-2 3 0 16,7 63 0-16,-5-61 0 15,1 5 0-15,0-1 0 16,-2-1 0-16,6 17 0 15,-1 0 0-15,-1-4 0 16,1 2 0-16,0-4 0 16,-3 2 0-16,1-1 0 15,1 0 0-15,-2-3 0 16,-2-2 0-16,4-5 0 16,-2-7 0-16,0-1 0 15,0-5 0-15,0-3 0 0,-2 0 0 16,-1-2 0-16,3-1 0 15,-3 1 0-15,0-1 0 16,0 0 0-16,2 0 0 16,-2 0 0-16,0 0 0 15,0 0 0-15,0 0 0 16,0 0 0-16,0 0 0 16,0 2 0-16,-2-2 0 15,2 0 0-15,0 0-134 16,0 0-108-16,2 0-89 0,2-3-281 15</inkml:trace>
  <inkml:trace contextRef="#ctx0" brushRef="#br0" timeOffset="-192920.19">23802 10275 799 0,'4'-7'256'0,"1"1"-35"0,-3 0-62 16,-1 1-26-16,-1 1-20 15,0 1-5-15,0 1-29 16,0-1-13-16,2-1-5 16,-1-2-9-16,1 2-52 15,-1 1 0-15,2 0 0 16,-2 2 0-16,-2 2 0 15,-2-1 0-15,0 3 0 16,0-2 0-16,-1 2 0 16,-6 2 0-16,-3 1 0 15,-2 1 0-15,-6 2 0 16,0-1 0-16,-1-1 0 16,-3-1 0-16,-5 0 0 0,0-4 0 15,0-2 0-15,2-1 0 16,4-2 0-16,7 0 0 15,8-1-37-15,4 3-242 16,8 2-242-16</inkml:trace>
  <inkml:trace contextRef="#ctx0" brushRef="#br0" timeOffset="-192262.96">23754 10914 412 0,'-3'1'424'0,"-1"-1"-260"15,-2 1-20-15,0 2-19 16,-3 0-43-16,2 0 0 16,-3 1-1-16,3 2-10 15,-2-2-7-15,3-1-1 16,-1 1 2-16,2-1-4 16,-1-1-5-16,0 0-2 15,3-1-11-15,2-1 2 16,-2-1-34-16,3 1-11 15,1 0 0-15,1-2 0 0,1 0 0 16,6 2 0-16,9-3 0 16,15-3 0-16,10-3 0 15,9 1 0-15,5-1 0 16,-5 1 0-16,-10 1 0 16,-5 4 0-16,-6 0 0 15,-4 2 0-15,-4 1 0 16,-7 0 0-16,-6 1 0 15,-4 2 0-15,-4-3 0 16,-2 0 0-16,-2 0 0 16,-1 0 0-16,0 0-126 15,0 0-284-15,0-3-594 16</inkml:trace>
  <inkml:trace contextRef="#ctx0" brushRef="#br0" timeOffset="-166327.91">24405 8854 504 0,'-6'4'565'16,"0"-2"-320"-16,0-4-29 0,1 0-77 16,1-3-14-1,1 3-27-15,2 0-31 0,1-1-4 16,1 3-38-16,2 0-25 15,6-2 0-15,1-2 0 16,7-2 0-16,4 1 0 16,1 0 0-16,21-5 0 15,4 0 0-15,2 3 0 16,-4 4 0-16,-5 0 0 16,-5 6-41-16,-5 2-91 15,-6 2-100-15,-4 1-74 16,-7 4-113-16</inkml:trace>
  <inkml:trace contextRef="#ctx0" brushRef="#br0" timeOffset="-166092.54">24553 9026 751 0,'-10'6'281'0,"6"-1"-54"16,1-3-92-16,4-1-14 15,5 1 14-15,10-1-43 16,7-1-15-16,9 2-32 16,4-2-20-16,2-2-15 15,-2 2-8-15,-3-1-2 16,-6 1-45-16,-5 0-79 16,-2 0-43-16,-7 0-115 15,-3-2-160-15</inkml:trace>
  <inkml:trace contextRef="#ctx0" brushRef="#br0" timeOffset="-165727.28">24757 8664 855 0,'1'-19'397'15,"4"1"-125"-15,-1 4-75 16,-1 1-74-16,-1 6-66 15,4 4-34-15,6 5 4 0,4 5 18 16,11 4-8-16,6 1-23 16,8 8-14-16,0-1 0 15,-1 2 0-15,2 1 0 16,-2 1 0-16,-1 0 0 16,-3 1 0-16,-6-3 0 15,-9 2 0-15,-8-1 0 16,-10 2 0-16,-9 4 0 15,-7 4 0-15,-11 4 0 16,-8-2 0-16,-3 1 0 16,-1-2 0-16,0-5 0 15,4-4 0-15,4-4 0 16,4-3 0-16,4-3-82 16,1-2-153-16,2 0-147 15</inkml:trace>
  <inkml:trace contextRef="#ctx0" brushRef="#br0" timeOffset="-164921.89">26261 8847 1259 0,'4'-18'242'16,"-2"-3"31"-16,-1 0-68 15,-1-1-137-15,0 4-68 16,0 1 0-16,2 5 0 16,-1 0 0-16,1 7 0 15,-1 2 0-15,1 3 0 16,-2 4 0-16,1 9 0 0,2 4 0 15,4 9 0-15,1 8 0 16,1 3 0-16,4 4 0 16,1 0 0-16,1-2 0 15,1 0 0-15,2-9 0 16,-3-6 0-16,0-7 0 16,0-11 0-16,3-10 0 15,0-9 0-15,4-8 0 16,2-8 0-16,-3-8 0 15,-2-6 0-15,-5-1 0 16,-1 2 0-16,-7 6 0 0,-1 4 0 16,-2 12 0-16,-2 8 0 15,-1 6 0 1,2 4 0-16,-1 6 0 0,3 9 0 16,2 6 0-16,3 9 0 15,5 9 0-15,-1 6 0 16,1-4 0-16,4-3 0 15,2-8 0-15,3-6 0 16,5-12 0-16,5-10 0 16,3-9 0-16,-4-7 0 15,0-6 0-15,-8-4 0 16,-6-2 0-16,-8-3 0 16,-7-1 0-16,-4 0 0 15,-7-2 0-15,-2 5 0 0,-7 2 0 16,4 7 0-16,0 7 0 15,4 7 0-15,-2 8-138 16,1 10-480-16</inkml:trace>
  <inkml:trace contextRef="#ctx0" brushRef="#br0" timeOffset="-163584.39">26215 8383 854 0,'-16'0'248'16,"0"-2"-11"-16,1-5-54 16,0-1-64-16,3 1-9 15,5 2-32-15,1 2-13 16,8 0-33-16,12-2-32 15,19 1 0-15,24 0 1 0,24-2 1 16,24 2 4 0,10-1-4-16,-9 0 2 0,-16 1-3 15,-23 1-1-15,-28 2-27 16,-18 2-38-16,-20 4 21 16,-13 3-22-16,-9 4-103 15,-7 7-132-15,-2 4-396 16</inkml:trace>
  <inkml:trace contextRef="#ctx0" brushRef="#br0" timeOffset="-163062.72">27453 8986 1074 0,'13'-6'307'16,"-5"-2"-72"-16,-7 3-92 15,-1 2-42-15,0 2-48 16,-1 0-29-16,1 1-9 15,-2 0-2-15,2 0 3 16,-1-2 6-16,1 2-7 16,-2 0 9-16,1 0-19 15,-2-3-5-15,1 0 0 0,-1-1 0 16,2-2 0-16,-1 0 0 16,2-1 0-16,2 1 0 15,-1 2 0-15,2 1 0 16,-1 3 0-16,-2 0 0 15,0 1 0-15,1 2 0 16,-1 2 0-16,2 1 0 16,-1 0 0-16,-1 1 0 15,-1 0 0-15,-1-3 0 16,1-1 0-16,-1 0 0 16,-1-3 0-16,2-1 0 15,-5-1 0-15,0-4 0 16,1-1 0-16,4-1-359 0,4 0-306 15</inkml:trace>
  <inkml:trace contextRef="#ctx0" brushRef="#br0" timeOffset="-162483.22">27686 8726 1119 0,'-8'-11'257'16,"6"0"-35"-16,5-1-66 0,4-1-55 15,3 5-35-15,9 1 28 16,7 3-62-16,5 2-32 16,5 5 0-16,1 6 0 15,-1 2 0-15,-5 6 0 16,-7 6 0-16,-5 6 0 15,-8 6 0-15,-8 7 0 16,-4 3 0-16,-7 2 0 16,-3-3 0-16,-2-7 0 15,3-11 0-15,0-9 0 16,5-8 0-16,5-11 0 16,3-9 0-16,6-7 0 15,4-8 0-15,8-6 0 0,4-5 0 16,7-2 0-16,0 1 0 15,0-1 0-15,-4 3 0 16,-4 5 0-16,-4 6 0 16,-8 6 0-16,-2 7 0 15,-6 4 0-15,-2 5 0 16,-2 2 0-16,-2 2 0 16,-1 2 0-16,-4 6 0 15,-6 5 0-15,-1 6 0 16,-2 9 0-16,-1 7 0 15,5 1 0-15,6 0 0 16,5-1 0-16,2-4 0 16,8-1 0-16,3-7 0 15,2-2 0-15,3-3 0 0,2-1 0 16,1-1-61-16,3-1-297 16,3 0-297-16</inkml:trace>
  <inkml:trace contextRef="#ctx0" brushRef="#br0" timeOffset="-162197">28557 9022 940 0,'9'-18'476'0,"-3"-2"-110"16,0 0-129-16,-2 3-209 15,-2 5-28-15,1 4 0 16,-3 5 0-16,0 3 0 0,0 7 0 15,0 5 0-15,1 8 0 16,-1 7 0-16,2 5 0 16,-1 4 0-16,-1-1 0 15,2 1 0-15,-2 1 0 16,-2 0 0-16,1-2 0 16,-2-4 0-16,0-7 0 15,1-7 0-15,2-7-132 16,2-9-142-16,-1-5-243 15</inkml:trace>
  <inkml:trace contextRef="#ctx0" brushRef="#br0" timeOffset="-162063.36">28418 9169 824 0,'18'-8'419'15,"9"-2"-230"-15,9-2-80 0,11 0-66 16,8 2-43-16,7 1-85 15,-6 1-298-15</inkml:trace>
  <inkml:trace contextRef="#ctx0" brushRef="#br0" timeOffset="-161626.49">27372 8468 865 0,'-1'4'267'15,"1"-1"-39"-15,3-3-30 16,1-3-81-16,10-1 14 16,11-5-46-16,15-1-27 15,14 0-21-15,19-1-8 16,6 2-11-16,6 3-8 15,-7 0-8-15,-13 3 0 16,-17 3-2-16,-15 0-5 16,-15 0-50-16,-8 3-43 15,-3 1-95-15,1 2-159 16,3 4-474-16</inkml:trace>
  <inkml:trace contextRef="#ctx0" brushRef="#br0" timeOffset="-161055.75">29680 8649 1282 0,'-6'1'188'0,"1"-2"5"15,3-1-62-15,2-1-70 16,5 2-35-16,2 0-11 16,2-2-8-16,4 0-3 15,7 1-4-15,2 1-8 16,3 1-67-16,1 1-134 15,-1 2-144-15,-3 0-355 16</inkml:trace>
  <inkml:trace contextRef="#ctx0" brushRef="#br0" timeOffset="-160879.25">29661 8854 819 0,'8'0'464'0,"2"-1"-205"15,0-3-38-15,2-2-93 16,5 1-52-16,3 0-45 16,3 1-31-16,4 1-3 15,0 2-94-15,-1 1-167 16,-2 1-237-16</inkml:trace>
  <inkml:trace contextRef="#ctx0" brushRef="#br0" timeOffset="-160096.5">30619 8507 324 0,'3'-8'714'16,"1"-3"-438"-16,-1-3-32 15,-3 1-41-15,0 0-37 16,1 3-46-16,-1 3-120 15,2 3 0-15,-2 2 0 16,0 1 0-16,0 2 0 0,0 1 0 16,0 5 0-16,1 8 0 15,2 10 0-15,4 7 0 16,-1 12 0-16,1 3 0 16,3 3 0-16,-4 1 0 15,-1-2 0-15,-2-2 0 16,0-4 0-16,-1-6 0 15,1-7 0-15,-1-7 0 16,1-8 0-16,-1-5 0 16,-1-6 0-16,1-4 0 15,-2 0 0-15,1-2 0 16,-1 1 0-16,0-2 0 16,0 0 0-16,3-2-254 15,2-6-678-15</inkml:trace>
  <inkml:trace contextRef="#ctx0" brushRef="#br0" timeOffset="-153669.05">31859 8579 682 0,'5'-8'271'16,"-2"-5"-100"-16,-1 1 51 16,-4-3-64-16,1 0-20 15,-2 0 20-15,1 2-32 16,-2-1-35-16,1-1-61 16,0 3-30-16,0 2 0 15,-1 1 0-15,1 2 0 0,1 5 0 16,1 0 0-16,-1 2 0 15,2 2 0-15,-2 0 0 16,2 7 0-16,0 6 0 16,2 9 0-16,0 8 0 15,2 10 0-15,1 2 0 16,-1 3 0-16,1 0 0 16,-2-1 0-16,1-2 0 15,-4-4 0-15,1-5 0 16,-1-7 0-16,2-7 0 15,-2-6 0-15,1-7 0 16,-1-4 0-16,2-5 0 16,-2-2 0-16,1-4 0 15,4-4 0-15,1-6 0 16,4-5 0-16,4-4 0 0,5 2 0 16,4-2 0-16,3 5 0 15,4 6 0-15,3 5 0 16,2 6 0-16,-1 7 0 15,1 6 0-15,0 8 0 16,-9 4 0-16,-3 5 0 16,-8 2 0-16,-9 3 0 15,-9-1 0-15,-8-1 0 16,-8-1 0-16,-5-3 0 16,-1-7 0-16,-3-7 0 15,0-5 0-15,-1-6 0 16,-3-6 0-16,2-1 0 0,1-4 0 15,2-3-20-15,2-2-361 16,4-3-489-16</inkml:trace>
  <inkml:trace contextRef="#ctx0" brushRef="#br0" timeOffset="-152005.28">31211 8837 811 0,'-7'2'261'0,"-1"-1"-56"16,4-2-18-16,-1-1-52 15,-1-2-39-15,2 2 2 16,-1-3-36-16,1 1 22 16,-1 1-27-16,2 3-12 15,2-1-39-15,-1 2-6 16,4-1 0-16,-1 0 0 16,1 0 0-16,2-1 0 15,5 0 0-15,9-4 0 16,9 3 0-16,4-4 0 15,4 1 0-15,-3 0 0 16,-6 3 0-16,-10-2 0 0,-3 3 0 16,-6 1 0-16,-6 0 0 15,-2 0 0-15,-2 0 0 16,-1 0 0-16,-6 1 0 16,-5 0 0-16,-9 2 0 15,-8 3 0-15,-6-2 0 16,2 1 0-16,6-2 0 15,10-1 0-15,9-2 0 16,8 0 0-16,5 0 0 16,2-2 0-16,13-4 0 15,14-3-177-15,15 1-279 16,12-4-717-16</inkml:trace>
  <inkml:trace contextRef="#ctx0" brushRef="#br0" timeOffset="-150910.15">24920 10386 308 0,'4'0'460'15,"-2"1"-327"-15,-2-2 70 0,-2-1-39 16,1 1-21-16,-1 1-24 15,1-3-18-15,-1 3-30 16,2 1-19-16,0-1-1 16,0 0 6-16,2 2-13 15,-2-2-13-15,1-2 2 16,2 2 5-16,0-3-5 16,6 1-27-16,6-4-6 15,12-1 0-15,6 0 0 16,4 0-5-16,1 2-57 15,-6 5-43-15,-10 2-73 16,-4 2-23-16,-4 4-97 16,-3 2-118-16</inkml:trace>
  <inkml:trace contextRef="#ctx0" brushRef="#br0" timeOffset="-150668.79">24981 10632 568 0,'0'6'458'16,"1"-3"-306"-16,-1-2 64 16,2-2-96-16,-1 1-59 15,2 0 13-15,7-2-30 16,6 1-16-16,7-2 1 16,7 2-15-16,6-2-7 15,1 1-7-15,-4 1 0 16,-4 1-6-16,-7 0-45 0,-4 0-45 15,-6 0-92-15,0-5-142 16,-1-1-371-16</inkml:trace>
  <inkml:trace contextRef="#ctx0" brushRef="#br0" timeOffset="-150257.34">25188 10267 932 0,'-5'-14'268'16,"-2"0"-9"-16,1 4-114 0,0 2-13 15,2 2-50 1,1 4-36-16,1 2-15 0,4 2-15 16,-1-1-15-16,2 5 18 15,5 3 11-15,5 2 2 16,4 4-10-16,6 3-9 15,6 3-6-15,3 1-2 16,4 0 1-16,2 2-5 16,-1 0-1-16,-4-2 0 15,-5-2 0-15,-5 0 0 16,-6-3 0-16,-5 0 0 16,-3 0 0-16,-6 0 0 15,-4 1 0-15,-5 4 0 16,-5 1 0-16,-4 4 0 15,-9 3 0-15,-2 3 0 0,-7-4 0 16,0-1 0-16,0-1-11 16,5-6-78-16,4-3-142 15,9-4-74-15,3-3-454 16</inkml:trace>
  <inkml:trace contextRef="#ctx0" brushRef="#br0" timeOffset="-149369.3">26471 10644 1001 0,'0'-15'287'0,"0"-2"-45"16,-3-3-60-16,0-1 4 15,0 1-50-15,0 0-123 16,0 1-13-16,0 6 0 16,2 1 0-16,-1 5 0 15,1 3 0-15,1 2 0 16,0 1 0-16,0 2 0 15,0 3 0-15,1 4 0 16,1 6 0-16,1 7 0 16,1 10 0-16,4 6 0 0,3 2 0 15,2 2 0 1,3-3 0-16,0-7 0 0,2-6 0 16,-1-6 0-16,-1-9 0 15,-1-9 0-15,4-7 0 16,1-7 0-16,-2-7 0 15,1-4 0-15,-4-5 0 16,-3-1 0-16,-5-2 0 16,-1 0 0-16,-3 1 0 15,-3 3 0-15,0 6 0 16,0 8 0-16,0 6 0 16,-1 5 0-16,1 2 0 15,0 6 0-15,1 5 0 0,2 7 0 16,5 6 0-16,-1 7 0 15,5 3 0-15,4 1 0 16,3-1 0-16,1-2 0 16,3-6 0-16,-2-5 0 15,-2-7 0-15,2-9 0 16,-3-8 0-16,1-8 0 16,2-9 0-16,-3-6 0 15,-2-6 0-15,-4-2 0 16,-6-4 0-16,-4 1 0 15,-5 1 0-15,-3 5 0 16,-3 1 0-16,-4 5 0 16,-1 7 0-16,-2 2 0 15,-1 7 0-15,-1 3-248 0,0 5-149 16,1 2-438-16</inkml:trace>
  <inkml:trace contextRef="#ctx0" brushRef="#br0" timeOffset="-149053.15">26425 10190 1087 0,'-14'0'223'16,"6"-1"-33"-16,3-2-76 0,5 0-44 16,5 1-24-16,9-1-34 15,16-1 4-15,20-2-6 16,12 0 8-16,11 0-9 16,-4 0-7-16,-8 0-2 15,-18 2 0-15,-13 1-13 16,-10 2-48-16,-13 2-89 15,-5 4-59-15,1 2-229 16</inkml:trace>
  <inkml:trace contextRef="#ctx0" brushRef="#br0" timeOffset="-148636.22">27351 10734 1275 0,'8'3'237'0,"1"-4"-21"0,-5-1-70 15,-1-1-51-15,0 2-17 16,-1-1-78-16,-1 0 0 15,2 2 0-15,0-2 0 16,0 1 0-16,3-1 0 16,-2 1 0-16,1 1 0 15,0 0 0-15,-2 3 0 16,-2 0 0-16,-1 1 0 16,0 2 0-16,0-2 0 15,-3 0 0-15,0-2 0 16,1-1 0-16,1-1 0 15,-1 0 0-15,2 0 0 16,0-1 0-16,0-1 0 16,2 1 0-16,-1-2 0 15,1-3-180-15,6-2-515 0</inkml:trace>
  <inkml:trace contextRef="#ctx0" brushRef="#br0" timeOffset="-148019.96">27739 10447 1117 0,'2'-17'295'15,"2"2"-45"-15,2-2-51 16,0 0-102-16,3 4-13 0,3 5-79 15,3 4-5 1,9 4 0-16,4 7 0 0,4 6 0 16,2 5 0-16,-1 7 0 15,-5 8 0-15,-4 7 0 16,-8 6 0-16,-5 7 0 16,-8 2 0-16,-5 2 0 15,-4-3 0-15,-4-8 0 16,1-10 0-16,1-11 0 15,5-11 0-15,2-9 0 16,1-6 0-16,4-8 0 16,4-7 0-16,4-7 0 0,1-7 0 15,6-3 0 1,1-4 0-16,1-1 0 0,3 0 0 16,-3-2 0-16,1 1 0 15,0 3 0-15,-3 4 0 16,-2 5 0-16,-5 6 0 15,-3 5 0-15,-5 4 0 16,-2 5 0-16,-2 3 0 16,0 3 0-16,0 1 0 15,-2 2 0-15,-2 3 0 16,-5 8 0-16,-4 7 0 16,-7 10 0-16,2 8 0 15,1 6 0-15,3 0 0 16,7 4 0-16,4-4 0 15,6-1 0-15,5-6 0 0,8-5 0 16,6-5 0-16,9-8 0 16,5-2-140-16,3-4-427 15</inkml:trace>
  <inkml:trace contextRef="#ctx0" brushRef="#br0" timeOffset="-147765.65">28512 10951 1173 0,'-3'-2'345'16,"4"-5"-93"0,7-2-113-16,4 2-66 0,10 1-8 15,10 2-65-15,7 3 0 16,8 0 0-16,2-1 0 15,-4 0 0-15,-12 0 0 16,-8 0 0-16,-13 1 0 16,-7-1 0-16,-8 2-192 15,-6-1-237-15</inkml:trace>
  <inkml:trace contextRef="#ctx0" brushRef="#br0" timeOffset="-147403.62">27778 10048 938 0,'-5'5'344'16,"1"-2"-99"-16,1-3-54 16,0-2-52-16,3 2-57 0,3 0-38 15,8-3-24-15,14-1 0 16,12-3-3-16,14 0-10 16,8-5-7-16,3 1 0 15,-10 0 0-15,-14 2 0 16,-13 2 0-16,-12 5-9 15,-9 0-64-15,-7 4-56 16,2 2-32-16,-2 3-172 16,1 4-479-16</inkml:trace>
  <inkml:trace contextRef="#ctx0" brushRef="#br0" timeOffset="-146572.72">29711 10360 904 0,'0'-2'170'0,"-1"0"30"16,-1-1-77-16,1 0-31 16,2 3-34-16,1-1 2 15,1-1-10-15,2 1-22 16,2-1 7-16,5 0-9 16,7-1-18-16,8-1-8 0,8-1-65 15,2 1-125-15,3 3-158 16,-6 4-218-16</inkml:trace>
  <inkml:trace contextRef="#ctx0" brushRef="#br0" timeOffset="-146366.28">29710 10610 1169 0,'3'1'222'0,"3"-1"21"16,3-4-61-16,3-3-52 15,3-1-30-15,6-3-99 16,4 1-1-16,2-3 0 16,-1 3 0-16,-3 1 0 15,-4 2 0-15,-5 1-115 0,-4 5-154 16,-2 4-85-16,-2 4-199 16</inkml:trace>
  <inkml:trace contextRef="#ctx0" brushRef="#br0" timeOffset="-144370.45">30820 10592 623 0,'2'1'361'16,"-4"0"-204"-16,0-1 30 15,1 0-40-15,-2-1-48 16,0 1-17-16,2 0-10 15,-2 0-15-15,0 1-10 16,-2 1-7-16,1-1-9 16,-1-1-4-16,2 0 13 0,3-1 2 15,2-1-7-15,4 0-35 16,10-4 0-16,14-1 0 16,16 0 0-16,14-2 0 15,6 2 0-15,-5 2 0 16,-12 2 0-16,-18 1 0 15,-16 2 0-15,-9 0 0 16,-6 0 0-16,-4 0 0 16,-1 0 0-16,-4 2 0 15,-2 1 0-15,-3-1-140 16,-1 1-175-16,3-1-262 16</inkml:trace>
  <inkml:trace contextRef="#ctx0" brushRef="#br0" timeOffset="-143843.84">31580 10236 797 0,'1'-8'263'0,"-1"-1"-47"16,-1 3-35-16,-4-1-60 16,1 2-7-16,1 0 9 15,-2 1-24-15,2 0-13 16,1 1-39-16,1 3-47 15,-1-2 0-15,2 2 0 16,0 2 0-16,0-2 0 16,0 0 0-16,0 1 0 15,2 3 0-15,-4 7 0 16,2 7 0-16,-1 7 0 16,1 11 0-16,-3 6 0 15,6 6 0-15,-3 1 0 16,1 2 0-16,2-2 0 15,1-3 0-15,-1-7 0 16,1-4 0-16,1-5 0 0,-2-7 0 16,0-5 0-16,-2-7 0 15,2-2 0-15,-3-5 0 16,0-2 0-16,0-2 0 16,0 1 0-16,3-4-49 15,0-1-645-15</inkml:trace>
  <inkml:trace contextRef="#ctx0" brushRef="#br0" timeOffset="-143500.02">31842 10614 1314 0,'-16'0'228'16,"5"-2"-13"-16,7 1-60 16,1 0-82-16,3-1-18 15,1 2-48-15,1 0-7 16,2-1 0-16,7-1 0 16,10 0 0-16,10-1 0 0,11-3 0 15,8-1 0-15,6-1 0 16,-4 0 0-16,-10 0 0 15,-10 1 0-15,-11 2 0 16,-12 2 0-16,-4 1 0 16,-7 2 0-16,-1 0 0 15,-3 3-101-15,-4 0-217 16,-2 3-204-16</inkml:trace>
  <inkml:trace contextRef="#ctx0" brushRef="#br0" timeOffset="-142840.02">32451 10193 951 0,'7'-17'372'0,"-1"2"-103"16,-3-2-59-16,-3 2-47 16,0 2-81-16,0 4-82 15,2 2 0-15,-4 3 0 16,4 4 0-16,-2 0 0 16,0 1 0-16,0 2 0 15,0 4 0-15,1 5 0 16,2 9 0-16,4 7 0 15,3 9 0-15,-1 7 0 16,1 3 0-16,-3 0 0 0,-1 4 0 16,-1-3 0-16,0-3 0 15,-4-3 0-15,1-5 0 16,-1-4 0-16,2-8 0 16,-3-5 0-16,0-9 0 15,0-4 0-15,0-6 0 16,1-2 0-16,1-4 0 15,1-6 0-15,1-7 0 16,5-7 0-16,3-6 0 16,2-3 0-16,5-1 0 0,5 2 0 15,3 3 0-15,1 7 0 16,0 6 0-16,2 7 0 16,-4 10 0-16,0 7 0 15,1 4 0-15,-3 6 0 16,2 4 0-16,-4 0 0 15,-7 2 0-15,-5 0 0 16,-8 2 0-16,-8-1 0 16,-7-1 0-16,-7-3 0 15,-9-2 0-15,-3-6 0 16,-8-5 0-16,-1-5 0 16,2-7 0-16,3-2 0 0,5-4-207 15,6 0-465 1</inkml:trace>
  <inkml:trace contextRef="#ctx0" brushRef="#br0" timeOffset="-120946.8">7778 12529 584 0,'6'-7'346'16,"-1"-1"-122"-16,-2-2-20 16,-3 0-60-16,0 3-38 15,0 2-5-15,0 0-4 16,-3 2-17-16,3 3-20 15,0 0-19-15,0 0-9 0,-3 0-6 16,3 0-24-16,0 1-2 16,0-1 0-16,0 3 0 15,-5 4 0-15,-6 8 0 16,-4 6 0-16,-11 11 0 16,-5 11 0-16,-3 1 0 15,-4 3 0-15,1-2 0 16,6-4 0-16,5-7 0 15,4-6 0-15,9-5 0 16,4-9 0-16,4-4 0 16,4-6 0-16,1-3 0 15,1-1 0-15,2-1 0 16,3-6 0-16,6-6 0 16,5-6 0-16,3-9 0 0,7-2 0 15,1-4 0 1,-3 1 0-16,-3 2 0 0,-1 2 0 15,-8 3 0-15,0 4 0 16,-2 1 0-16,0 2 0 16,-1 4 0-16,-3 2 0 15,-1 4 0-15,-1 4 0 16,-2 2 0-16,1 2 0 16,-4 1 0-16,0 1 0 15,0 2 0-15,6 1 0 16,3 4 0-16,6 2 0 15,0 4 0-15,9 3 0 16,-3 2 0-16,1 4 0 0,-1 0 0 16,-3 3 0-1,0 1 0-15,-6-1 0 0,3-3 0 16,-5-3 0-16,0-7 0 16,13 10 0-16,-21-23-45 15,-1 1-139-15,3 1-58 16,-2 1-162-16,-1 1-299 15</inkml:trace>
  <inkml:trace contextRef="#ctx0" brushRef="#br0" timeOffset="-119260.33">7806 12570 650 0,'8'-11'275'0,"-5"-1"-70"15,-1 1-20-15,-1 3-54 16,1-1-21-16,-2 1-22 16,0 1 0-16,0 3 7 15,0-2-19-15,0 6-33 16,0 0-18-16,-2 0-5 15,2 0-6-15,0 0-1 16,-1 0-3-16,1 0-3 16,0 0-2-16,0 4-3 15,0 0 3-15,-2 3-5 16,2 5 0-16,-1 2 0 16,-1 4 0-16,-1 3 0 0,0 3 0 15,-1 3 0 1,1 1 0-16,-3 2 0 0,3 1 0 15,0-2 0-15,3 3 0 16,-3-2 0-16,3 2 0 16,0-2 0-16,0 3 0 15,3 1 0-15,-3 1 0 16,0 3 0-16,0 1 0 16,-3 1 0-16,3 0 0 15,-3 2 0-15,0-3 0 16,0-1 0-16,-1 1 0 15,2-1 0-15,1 0 0 16,-2 0 0-16,3 0 0 0,-3 2 0 16,1-1 0-1,1 1 0-15,1 1 0 0,-2 0 0 16,4 2 0-16,-1 7 0 16,1 2 0-16,1 3 0 15,0 4 0-15,-2 0 0 16,2 4 0-16,0-1 0 15,-2 4 0-15,1-3 0 16,-1-1 0-16,2-2 0 16,-1-4 0-16,1-2 0 15,0 0 0-15,0 1 0 16,0-1 0-16,-1-3 0 0,-1 3 0 16,-1 0 0-16,2-3 0 15,-1-1 0-15,1-1 0 16,0-1 0-16,1-7 0 15,-1 1 0-15,-2-5 0 16,0 0 0-16,0 4 0 16,-2 4 0-16,-1 1 0 15,1 3 0-15,2 3 0 16,-2 1 0-16,2-2 0 16,0 1 0-16,0-5 0 15,0 0 0-15,2-3 0 16,0-2 0-16,1 0 0 15,0 1 0-15,0-1 0 16,0-1 0-16,0 1 0 0,0 0 0 16,0 3 0-16,-1 1 0 15,1-1 0-15,0 0 0 16,1 0 0-16,1-4 0 16,-4 0 0-16,2-4 0 15,-1-2 0-15,-1-2 0 16,1-1 0-16,-1-1 0 15,2-1 0-15,0-1 0 16,2-1 0-16,2 0 0 16,-3-2 0-16,1-1 0 15,1 0 0-15,-1-3 0 16,-1-1 0-16,2 2 0 16,-5-2 0-16,1 2 0 0,-1 1 0 15,-1 1 0-15,0 0 0 16,2 0 0-16,-1-2 0 15,1 1 0-15,1 4 0 16,-2 1 0-16,2 2 0 16,-1 6 0-16,-2 0 0 15,0 8 0-15,0 4 0 16,-2 5 0-16,1 2 0 16,-1-1 0-16,2 3 0 15,0-3 0-15,3 2 0 16,0-4 0-16,2-1 0 15,-1-4 0-15,1-4 0 16,-4-6 0-16,1-6 0 16,-1-3 0-16,-1-8 0 15,0 0 0-15,2-7 0 0,-4-3 0 16,2 2 0-16,-1-4 0 16,-1 5 0-16,1-1 0 15,-1 1 0-15,-1 1 0 16,-1 3 0-16,1 2 0 15,0 3 0-15,0 3 0 16,1 7 0-16,-2 1 0 16,2-1 0-16,-1 2 0 15,0-4 0-15,2-6 0 16,-1-7 0-16,1-2 0 0,1-6 0 16,0 0 0-16,0-1 0 15,0 1 0-15,1 0 0 16,-1 0 0-16,0 1 0 15,2 1 0-15,-2 1 0 16,-2-3 0-16,2 2 0 16,-1 0 0-16,1-3-194 15,-3-2-103-15,0-7-257 16</inkml:trace>
  <inkml:trace contextRef="#ctx0" brushRef="#br0" timeOffset="-117482.04">7430 17956 473 0,'-2'4'112'0,"2"1"93"16,0-5-79-16,0 1 18 15,0-1 16-15,0 0-10 16,-3 0-30-16,-3 0-13 15,0-1-21-15,-4 2-18 16,1 0-18-16,-5-1-26 16,-1 3 2-16,2 1 12 0,-5-1 9 15,4 1-14 1,-2 0-8-16,4-1-5 0,2-1-2 16,2 2-3-16,1-4-15 15,4 0 0-15,1 1 0 16,1-1 0-16,1 0 0 15,1-1 0-15,1 1 0 16,-1 0 0-16,1 0 0 16,1-3 0-16,0 3 0 15,0-3 0-15,10 0 0 16,5-2 0-16,9-1 0 16,9-1 0-16,10 0 0 15,2 3 0-15,7-1 0 16,3 2 0-16,8 0 0 15,13 0 0-15,9-1 0 16,13 1 0-16,10-4 0 16,7-1 0-16,3 3 0 0,1-5 0 15,-4 3 0-15,-2 1 0 16,-4 1 0-16,3-1 0 16,1 1 0-16,5-1 0 15,15 1 0-15,7-1 0 16,14-1 0-16,7-2 0 15,10 1 0-15,1-1 0 16,0-1 0-16,2 3 0 16,-1 1 0-16,7 0 0 15,4 0 0-15,13 1 0 16,6-1 0-16,9-4 0 16,1 3 0-16,0-3 0 0,-1-2 0 15,-6 4 0 1,-12-2 0-16,-9 0 0 0,-7 3 0 15,-12 5 0-15,-1-3 0 16,-1 4 0-16,-2 4 0 16,-2 0 0-16,-3 4 0 15,-8-1 0-15,-7 4 0 16,-13 0 0-16,-11 0 0 16,-7-1 0-16,-11-4 0 15,-11 1 0-15,-2-3 0 16,-5-6 0-16,-2 0 0 15,-1-1 0-15,-1-3 0 16,-8 0 0-16,0 1 0 0,-15 1 0 16,-12 0 0-1,-13 2 0-15,-9-1 0 0,-10 4 0 16,-6-4 0-16,-6 2 0 16,1 1 0-16,-3 1 0 15,0 0 0-15,0 0 0 16,0 0 0-16,-2 0 0 15,2 1 0-15,-1-1 0 16,-1 0 0-16,1 0 0 16,-1 0 0-16,-3-1 0 15,-4 1-7-15,-12-1-157 16,-5-1-54-16,-9 2-22 0,-6-5-45 16,1 1 1-16,4-5-48 15,5-2 76-15,5-5 256 16,9-2 252-16,3-5 41 15,8 2-23-15,-1 0-26 16,2 1-55-16,-1 3-45 16,0 5 11-16,2 0-20 15,-2 4-39-15,3 1-88 16,1 4-8-16,1 0 0 16,1 2 0-16,0 2 0 15,0 2 0-15,1 4 0 16,4 5 0-16,5 7 0 15,8 2 0-15,11 5 0 16,9-1 0-16,7-4 0 16,7-3 0-16,-1 1 0 0,-5-6 0 15,-7-2 0-15,-9-3 0 16,-12-1 0-16,-9-3 0 16,-6-1 0-16,-3 0 0 15,-3-3 0-15,-2 4 0 16,-5 4 0-16,-8 6 0 15,-9 4 0-15,-7 8 0 16,-7 4 0-16,-2 3 0 16,6-1 0-16,2-1 0 15,9-2 0-15,5-5 0 16,10-6 0-16,5-4-159 16,9-4-275-16,8-4-540 0</inkml:trace>
  <inkml:trace contextRef="#ctx0" brushRef="#br0" timeOffset="-116571.9">15823 17727 1123 0,'-5'2'248'0,"2"-4"-12"0,1-2-62 16,4-4-28-16,1-1-56 15,5 1-60-15,3-2-30 16,5 6 0-16,2-2 0 15,1 8 0-15,3 3 0 16,-2 8 0-16,1 5 0 16,-2 7 0-16,-2 7 0 15,-4 1 0-15,-4 6 0 16,-4-3 0-16,-4 2 0 16,-2-2 0-16,-6-6 0 15,-2-1 0-15,-1-5 0 16,3-8 0-16,1-5 0 15,3-6 0-15,1-5 0 16,4-4 0-16,2-6 0 16,4-5 0-16,4-9 0 0,10-8 0 15,8-7 0-15,6-1 0 16,7 3 0-16,-3-3 0 16,-4 2 0-16,-6 5 0 15,-6 5 0-15,-9 4 0 16,-5 5 0-16,-4 2 0 15,-3 5 0-15,-1 2 0 16,-1 6 0-16,-2 0 0 16,-1 5 0-16,-4 5 0 15,-6 5 0-15,-1 5 0 16,-5 7 0-16,-2 6 0 16,4 5 0-16,2 3 0 15,7 2 0-15,3-1 0 0,9-3 0 16,9-2 0-16,7-3 0 15,9-8 0-15,4-2 0 16,3-7 0-16,-1-3 0 16,-1-4 0-16,-10-2 0 15,-6 0 0-15,-7-4 0 16,-7 0 0-16,-4 0 0 16,-1-3 0-16,-1 3 0 15,-1 0 0-15,-4-1 0 16,-3-3-350-16,-4-1-408 15</inkml:trace>
  <inkml:trace contextRef="#ctx0" brushRef="#br0" timeOffset="-114821.14">6388 12332 930 0,'0'-6'200'16,"0"-3"11"-16,-1-3-55 15,-1-3-43-15,1 2-13 16,-1-2-9-16,1 2-35 16,-2 2 11-16,1 5-21 15,-1 1-17-15,2 2-12 16,1 3-9-16,-2 2-6 15,2-1-1-15,2 0 0 16,-2 3 8-16,-2-2 1 16,2 1-10-16,0 1 0 15,-1 1 0-15,1 0 0 16,0 2 0-16,0 4 0 0,3 5 0 16,1 6 0-16,2 7 0 15,3 4 0-15,0 3 0 16,3-1 0-16,1-3 0 15,-1-3 0-15,-1-7 0 16,1-4 0-16,-6-6 0 16,0-6 0-16,-3-8 0 15,4-7 0-15,8-4 0 16,4-7 0-16,4-5 0 16,5-4 0-16,-1 1 0 15,-5 0 0-15,-5 5 0 16,-1 1 0-16,-7 6 0 15,-1 4 0-15,-3 3 0 16,0 2 0-16,-2 3 0 16,-3 2 0-16,3 1-6 0,-3 2-36 15,3 5 38-15,0 1-3 16,-3 5 6-16,5 3 1 16,-4 1 0-16,-1 3-1 15,-1 1-1-15,-1-3 1 16,-4-2-1-16,3-2 2 15,-5-2-2-15,-3-2 2 16,0-4 1-16,-5-2 0 16,4-3 3-16,-2-1-3 15,-2-2 0-15,5-1-1 16,0-1 2-16,2 1 1 16,1 0-1-16,2 1 6 0,3 2 2 15,3 1-5-15,0 1 0 16,0-1-1-16,0 1 4 15,0-1 2-15,0 2-7 16,0-2-3-16,0 0 0 16,0 0 0-16,0 2 0 15,0-2 0-15,0 0 0 16,0 0 0-16,0-2 0 16,0 2 0-16,0 0 0 15,0-2 0-15,0 2 0 16,0 2 0-16,0-2 0 0,0 4 0 15,0 5 0 1,0 8 0-16,-4 8 0 0,4 11 0 16,-3 14 0-16,3 5 0 15,0 6 0-15,7 0 0 16,-1-1 0-16,0-8 0 16,3-4 0-16,-3-10 0 15,1-7 0-15,-4-11 0 16,-1-7 0-16,1-7 0 15,-3-5 0-15,0-1 0 16,0 0 0-16,0-3 0 16,0-3 0-16,-3-2 0 15,3-2 0-15,0 2 0 16,0-1 0-16,0 5 0 0,-2 1 0 16,2 3 0-16,0 0 0 15,-1 2 0-15,1-1 0 16,1 3 0-16,1 2-591 15</inkml:trace>
  <inkml:trace contextRef="#ctx0" brushRef="#br1" timeOffset="-109078.39">8780 16252 366 0,'-5'0'718'0,"2"2"-558"16,-1-2 32-16,-1-2-70 15,-2 2-35-15,4 0-4 16,0 0-15-16,0 0-15 16,3 0-11-16,0 0-14 15,3 0-2-15,0-1-12 16,3 0 0-16,12 0 17 15,4-1-14-15,8 1-3 0,6-2-2 16,1 1-12-16,0 1 0 16,-2-5 0-16,-7 3 0 15,-4 1 0-15,-8-1 0 16,-7 2 0-16,-4-1 0 16,-5 1 0-16,-2 1-20 15,-1 0-92-15,-6 1-211 16,-6 1-225-16</inkml:trace>
  <inkml:trace contextRef="#ctx0" brushRef="#br1" timeOffset="-108642.55">8921 15666 965 0,'0'-3'174'0,"-3"-3"78"15,-2-2-91-15,-3-2-47 16,-1 4-26-16,1 1 27 15,0 2-49-15,2 1-22 0,1 2-8 16,4 0-4-16,1 0-32 16,3 0 0-16,4-1 0 15,11-2 0-15,12-1 0 16,9 0 0-16,8-2 0 16,3 1 0-16,-7 0 0 15,-9 1 0-15,-7 2 0 16,-10 2 0-16,-8 0 0 15,-2 0 0-15,-6-1 0 16,-1 1 0-16,0-1 0 16,0 1-45-16,-1 1-301 15,-4 5-328-15</inkml:trace>
  <inkml:trace contextRef="#ctx0" brushRef="#br1" timeOffset="-108149.34">9861 16836 1497 0,'-10'5'65'0,"1"-5"145"15,0-6-79-15,3-2-22 16,3 4-74-16,3 1-35 16,0 2 0-16,6 1 0 15,3 1 0-15,13 1 0 0,10-2 0 16,15-2 0 0,11-2 0-16,5-3 0 0,-2-3 0 15,-8 2 0-15,-13 0 0 16,-19 4 0-16,-6 3 0 15,-12 1 0-15,-8 1 0 16,-8 3 0-16,-1 1 0 16,-6 0-105-16,-6 1-387 15</inkml:trace>
  <inkml:trace contextRef="#ctx0" brushRef="#br1" timeOffset="-107742.1">10125 16123 432 0,'-4'-3'650'16,"-3"-1"-427"-16,1-1-38 16,-2-4-49-16,5 1 6 15,0-2-13-15,1 5-46 16,2 1-23-16,2 1-53 0,1 3-7 16,11-3 0-16,11 2 0 15,9-2 0-15,9-3 0 16,2 1 0-16,-3 1 0 15,-8-1 0-15,-11 4 0 16,-7-2 0-16,-4 3 0 16,-9 2 0-16,-3 0 0 15,0 3 0-15,0 1-81 16,0 7-244-16,-1 2-269 16</inkml:trace>
  <inkml:trace contextRef="#ctx0" brushRef="#br1" timeOffset="-107149.7">10063 15449 934 0,'-9'2'234'15,"3"-2"1"-15,0-1-73 0,1-2-23 16,2 1 0-16,2 1-38 16,2 0-21-16,1-1-57 15,1-1-23-15,7 1 0 16,13-5 0-16,10 0 0 16,7-2 0-16,12 0 0 15,-1 2 0-15,-14-1 0 16,-9 3 0-16,-11 5 0 15,-10-2 0-15,-7 2 0 16,-1 0 0-16,-5 2-26 16,3 2-324-16,-2 5-294 15</inkml:trace>
  <inkml:trace contextRef="#ctx0" brushRef="#br1" timeOffset="-106491">11216 16981 1063 0,'-4'-1'291'15,"-1"-2"-117"-15,0-1-13 16,-3-5-24-16,3 5-16 16,2 2-59-16,2 0-24 15,-1 0-38-15,4 2 0 16,1 2 0-16,3-4 0 16,13 0 0-16,11 1 0 15,10 0 0-15,9-2 0 16,6 2 0-16,-2-1 0 15,-10 2 0-15,-7 0 0 0,-12 2 0 16,-11-1 0-16,-10 0 0 16,-6 2 0-16,-4 0 0 15,-7 1 0-15,-5 2 0 16,-2 0-295-16,0 1-243 16</inkml:trace>
  <inkml:trace contextRef="#ctx0" brushRef="#br2" timeOffset="-102555.98">11931 12865 1070 0,'0'-17'252'0,"-3"-2"-11"16,-2 1-61-16,-1 4-19 16,0 2-36-16,0 3-107 15,-1 4-18-15,4 0 0 16,-2 1 0-16,2 4 0 16,2 0 0-16,-1 3 0 15,1-2 0-15,-1 2 0 16,2 4 0-16,0 4 0 15,3 7 0-15,0 9 0 16,2 5 0-16,1 2 0 16,3 3 0-16,-3 1 0 15,1 1 0-15,1-4 0 16,-1 0 0-16,-1-2 0 16,-3-2 0-16,0-5 0 0,2-4 0 15,-4-5 0-15,1-7 0 16,-1-8 0-16,2-3 0 15,2-9-189-15,0-5-365 16</inkml:trace>
  <inkml:trace contextRef="#ctx0" brushRef="#br2" timeOffset="-102275.64">11796 13103 1023 0,'-12'0'279'16,"2"0"-65"-16,1-1-72 15,3-1-27-15,4 2-53 16,1-2-25-16,4 2-18 16,3 2-18-16,12-2 7 15,12-2-1-15,10 0-6 16,15 1 0-16,3-2-2 15,-2 0 0-15,-7 2-31 16,-10-1-131-16,-9 2-55 16,-7 2-161-16,-3-2-616 0</inkml:trace>
  <inkml:trace contextRef="#ctx0" brushRef="#br2" timeOffset="-101738.04">13523 13308 977 0,'1'-15'278'0,"-5"-1"-31"15,-3-1-61-15,-3-2-4 16,1 6-49-16,2 1-89 16,-1 4-44-16,4 1 0 15,1 3 0-15,3 2 0 16,-3 2 0-16,6 5 0 16,0 4 0-16,-2 10 0 0,1 7 0 15,2 10 0-15,1 7 0 16,-1 3 0-16,4 3 0 15,0-2 0-15,0-7 0 16,1-4 0-16,-1-7 0 16,0-9 0-16,-3-7 0 15,-2-6 0-15,-2-2 0 16,-1-5-130-16,0-2-316 16,0-3-419-16</inkml:trace>
  <inkml:trace contextRef="#ctx0" brushRef="#br2" timeOffset="-101534.81">13279 13552 1052 0,'-10'4'271'16,"2"-2"-79"-16,4-4-1 16,7-1-37-16,1 1-106 15,11-4-37-15,20-3 7 16,18-2-18-16,21-3 0 15,17-1-7-15,3 3-116 16,-12 5-121-16,-18 6-221 16</inkml:trace>
  <inkml:trace contextRef="#ctx0" brushRef="#br2" timeOffset="-101057.09">14406 13869 1026 0,'7'-28'505'16,"-2"-4"-269"-16,-4 1-15 16,-1-1-162-16,-3 5-59 15,2 8 0-15,-2 6 0 16,1 6 0-16,1 6 0 15,1 2 0-15,-2 9 0 16,1 9 0-16,-1 7 0 0,-1 12 0 16,2 7 0-1,1 0 0-15,3-2 0 16,0-3 0-16,1-4 0 16,2-2 0-16,-1-4 0 0,-1-7 0 15,0-5 0-15,-2-7 0 16,1-6 0-16,-3-1 0 15,1-3-204-15,1 0-302 16</inkml:trace>
  <inkml:trace contextRef="#ctx0" brushRef="#br2" timeOffset="-100860.15">14230 14064 1176 0,'4'-3'262'15,"1"-1"-56"-15,-1 0-95 16,8-1-88-16,13 3 19 16,17-4-18-16,16 0-24 15,16 1 0-15,9-1-117 16,-4 1-163-16,-12 2-176 16</inkml:trace>
  <inkml:trace contextRef="#ctx0" brushRef="#br2" timeOffset="-100244.81">12626 13863 715 0,'3'-15'546'0,"-2"0"-311"16,-1 0-42-16,-1-3-33 0,-2 6-45 16,1 2-32-1,1 5-83-15,1 3 0 0,0 2 0 16,-2 7 0-16,2 7 0 16,0 10 0-16,3 8 0 15,-1 8 0-15,2 4 0 16,2-2 0-16,3-1 0 15,-3 0 0-15,0-4 0 16,0-5 0-16,-1-4 0 16,-2-5 0-16,1-9 0 15,-1-4 0-15,-2-6-253 16,1-4-125-16,-2-4-668 16</inkml:trace>
  <inkml:trace contextRef="#ctx0" brushRef="#br2" timeOffset="-100071.27">12453 14127 1253 0,'9'-8'230'0,"-2"0"-38"16,-1-1-77-16,0 0-76 16,10 2-19-16,11-2-13 15,14 2-7-15,11-2-122 16,13 4-152-16,6-1-350 15</inkml:trace>
  <inkml:trace contextRef="#ctx0" brushRef="#br2" timeOffset="-99560.91">13728 14373 1147 0,'0'-20'289'15,"-1"-3"-73"-15,-4-5-23 16,-3 3-63-16,0 4-58 16,2 4-72-16,1 4 0 15,4 5 0-15,-2 5 0 16,3 2 0-16,0 2 0 15,0 3 0-15,0 6 0 16,3 7 0-16,-2 7 0 0,4 7 0 16,0 8 0-1,1-2 0-15,0 2 0 16,-1-3 0-16,1-2 0 0,-3-4 0 16,2-5 0-16,-4-8 0 15,1-4 0-15,-1-6 0 16,-1-4-68-16,0-2-267 15,-1 3-195-15</inkml:trace>
  <inkml:trace contextRef="#ctx0" brushRef="#br2" timeOffset="-99393.84">13513 14592 726 0,'-4'-1'624'16,"2"-4"-407"-16,4 0-8 0,2-5-141 15,10 0-68-15,17 0-4 16,18-1 2-16,17-2-122 16,18 2-203-16,4 2-656 15</inkml:trace>
  <inkml:trace contextRef="#ctx0" brushRef="#br2" timeOffset="-98899.81">14928 14887 1179 0,'-5'-17'270'0,"0"-3"-69"15,-1-4-4-15,-5-1-61 16,6 7-72-16,-2 1-64 15,3 7 0-15,1 4 0 0,3 4 0 16,-2 2 0-16,2 6 0 16,-1 4 0-16,-1 9 0 15,2 5 0-15,0 11 0 16,0 5 0-16,2 1 0 16,1 2 0-16,1-4 0 15,3 0 0-15,-1-7 0 16,1-1 0-16,-1-7 0 15,-2-4 0-15,2-8 0 16,-5-5-62-16,-1-4-128 16,0-4-75-16,0-8-401 15</inkml:trace>
  <inkml:trace contextRef="#ctx0" brushRef="#br2" timeOffset="-98728.28">14701 15044 784 0,'-6'1'434'16,"5"-1"-217"-16,5-3-93 16,14-3-52-16,16-3-13 15,17-4-45-15,18-3-14 16,14-2-12-16,2-1-216 16,-6 1-395-16</inkml:trace>
  <inkml:trace contextRef="#ctx0" brushRef="#br2" timeOffset="-98097.25">15266 13339 791 0,'5'-11'473'0,"-3"-3"-234"0,-6-5-37 16,-3-1-41-16,-2 3-47 16,3 5-47-16,2 5-67 15,1 2 0-15,1 6 0 16,1 3 0-16,-2 3 0 16,-3 4 0-16,3 2 0 15,0 7 0-15,1 2 0 16,4 3 0-16,3 6 0 15,2 2 0-15,2 4 0 16,1 1 0-16,2-2 0 16,-1-2 0-16,-2-4 0 15,-1-8 0-15,-2-5 0 0,-3-4 0 16,-1-3 0 0,-4-3-236-16,-2 3-137 0,-6-1-354 15</inkml:trace>
  <inkml:trace contextRef="#ctx0" brushRef="#br2" timeOffset="-97960.61">15059 13544 595 0,'3'-8'625'0,"5"0"-482"16,6-1-79-16,5-1-55 16,9 3-9-16,16 2-9 15,13-1-152-15,7 4-593 16</inkml:trace>
  <inkml:trace contextRef="#ctx0" brushRef="#br0" timeOffset="-92190.77">9412 12716 845 0,'5'-9'242'16,"-5"-2"-5"-16,-2-1-47 16,-5 2-55-16,1 0 0 15,1 3-14-15,1 0-23 16,-1 3-54-16,4 0-44 15,1 2 0-15,0 1 0 0,1-1 0 16,-1 4 0-16,-1-2 0 16,1 1 0-16,-2 1 0 15,2 0 0-15,-1 0 0 16,1-1 0-16,0 2 0 16,1-3 0-16,-1 0 0 15,2 0 0-15,1 0 0 16,0 3 0-16,0 1 0 15,1 1 0-15,1 2 0 16,2 0 0-16,-2 1 0 0,1-1 0 16,0 2 0-16,1-2 0 15,0 1 0-15,1-1 0 16,0 3 0-16,-1-3 0 16,3 2 0-16,-1-2 0 15,2 3 0-15,-1-2 0 16,2 2 0-16,0 1 0 15,3 2 0-15,-1 1 0 16,0-1 0-16,3 1 0 16,-1-1 0-16,1 1 0 15,-1-2 0-15,5 2 0 16,-3 1 0-16,0 1 0 16,-2 0 0-16,2 2 0 15,0 0 0-15,-2 4 0 16,2-1 0-16,-1 2 0 0,2-1 0 15,-1 2 0-15,0 0 0 16,1-3 0-16,-2 2 0 16,-1-3 0-16,-1 1 0 15,1-3 0-15,-2 2 0 16,2-3 0-16,-2 1 0 16,-2 1 0-16,1-1 0 15,2 0 0-15,-2 1 0 16,-1-1 0-16,2-1 0 15,-4-1 0-15,2-1 0 16,0-1 0-16,-1-1 0 16,-2 1 0-16,4-1 0 15,-1 0 0-15,1 3 0 16,2 1 0-16,1 1 0 0,-2 1 0 16,4 2 0-16,0 0 0 15,1 2 0-15,-1-2 0 16,5 1 0-16,-3-2 0 15,3 0 0-15,-1 1 0 16,2-1 0-16,1 4 0 16,2 0 0-16,1 2 0 15,1 2 0-15,-1 2 0 16,2 0 0-16,1 3 0 16,-2-4 0-16,1 1 0 15,-2-3 0-15,2-1 0 16,1 0 0-16,-1-1 0 15,0 0 0-15,1 3 0 0,2-1 0 16,-3 0 0-16,4 3 0 16,-1 1 0-16,0 0 0 15,-2 0 0-15,2 1 0 16,-2-2 0-16,2-1 0 16,0 0 0-16,0 2 0 15,-2 1 0-15,5 1 0 16,-2 2 0-16,1 1 0 15,-1 2 0-15,4 0 0 16,0 1 0-16,-1 1 0 0,2 0 0 16,1-4 0-16,-1 1 0 15,3-1 0-15,-1 3 0 16,4 1 0-16,1 5 0 16,1-1 0-16,-1 3 0 15,0-2 0-15,-1-1 0 16,-5-3 0-16,2 0 0 15,3-1 0-15,-2-2 0 16,2 0 0-16,-2 0 0 16,2-1 0-16,0-1 0 15,-5 1 0-15,3 1 0 16,-3-3 0-16,-1 3 0 16,0 0 0-16,1-4 0 15,-2 1 0-15,1 1 0 16,-2-4 0-16,1 0 0 0,1 1 0 15,-1-1 0-15,-1 1 0 16,2 1 0-16,-4 1 0 16,3 2 0-16,2-1 0 15,0 3 0-15,1-2 0 16,-2 2 0-16,-2 1 0 16,3-4 0-16,-1-1 0 15,-3 2 0-15,0 1 0 16,1-1 0-16,1-1 0 15,0 0 0-15,-1 0 0 16,1-2 0-16,0-1 0 16,-2-2 0-16,-2 0 0 0,-1-3 0 15,-3 1 0 1,3 0 0-16,-5-1 0 0,2 3 0 16,-2-4 0-16,1 1 0 15,-1 1 0-15,-2-3 0 16,0 0 0-16,0-4 0 15,-4-1 0-15,2-1 0 16,-6-3 0-16,0-3 0 16,-3-2 0-16,-4-1 0 15,-1-3 0-15,-4-3 0 16,0 0 0-16,-3-2 0 16,1 0 0-16,-1 1 0 15,0-4 0-15,-3 3 0 16,3-2 0-16,-2 1 0 15,1-2 0-15,-2 2 0 0,1-2 0 16,-1 0 0-16,0 2 0 16,2-1 0-16,1 4 0 15,0-1 0-15,3 3 0 16,0-3 0-16,-3-1 0 16,-2-3 0-16,1 0 0 15,-4-1 0-15,2-1 0 16,0-2 0-16,-3-3-126 15,-1-9-523-15</inkml:trace>
  <inkml:trace contextRef="#ctx0" brushRef="#br0" timeOffset="-89677.34">8726 13556 658 0,'-1'2'186'0,"-1"-4"52"0,-1 1-69 16,0-3-11-16,0 1-27 15,0 0-12-15,3 0 6 16,-3 0-23-16,3 3-31 15,-2 0-16-15,2-1-20 16,2 1-35-16,-2 0 0 16,0 0 0-16,0 0 0 15,0 1 0-15,0 1 0 16,0-1 0-16,0 2 0 16,1 2 0-16,1 0 0 15,1 1-9-15,3 1-73 16,-1 1-60-16,3 1-14 0,1 3-66 15,3 4-77-15,6 4-219 16</inkml:trace>
  <inkml:trace contextRef="#ctx0" brushRef="#br0" timeOffset="-89176.58">9121 14016 739 0,'-3'-2'245'16,"-1"-3"-13"-16,-1 1-72 16,-1-1-5-16,1-1-23 15,0-1-4-15,-1 0-25 0,3 2-9 16,0 0-35-1,3 0-59-15,0 1 0 0,0 1 0 16,0 2 0-16,0 1 0 16,0 0 0-16,0 0 0 15,0 1 0-15,3-1 0 16,-3 3 0-16,3 1 0 16,6 5 0-16,1 4 0 15,2 3 0-15,3 6 0 16,-1 1-24-16,-1 3-152 15,5 0-108-15,-2-1-150 16,4-2-329-16</inkml:trace>
  <inkml:trace contextRef="#ctx0" brushRef="#br0" timeOffset="-88782.34">9654 14596 253 0,'3'-7'620'15,"-3"-1"-406"-15,-3 0-26 16,3 3-48-16,-1 1 8 0,-1-1-37 15,2 4-16-15,-1 0-25 16,1 1-29-16,0 0 3 16,-2 1-6-16,4-1-14 15,-2 1-13-15,0-1-8 16,0 2-3-16,1 0-2 16,2 1 1-16,1 4 2 15,2 2-1-15,-1 4 0 16,2 0-25-16,1 0-41 15,1 5-66-15,1-2-6 16,5 1-99-16,0 2-155 16,10-1-151-16</inkml:trace>
  <inkml:trace contextRef="#ctx0" brushRef="#br0" timeOffset="-88365.46">10202 15065 852 0,'3'-3'286'0,"-3"-2"-25"16,-2 0-61-16,2 1-64 0,-3-2-1 16,2 2-37-16,1 2-28 15,-2-2-61-15,2 1-9 16,2 3 0-16,-2-1 0 16,0 2 0-16,0-1 0 15,0 2 0-15,0-1 0 16,1 3 0-16,-1-2 0 15,3 5 0-15,0 2 0 16,6 2 0-16,-2 5-14 0,4 0-89 16,5 3-21-1,-1-1-41-15,3 3-32 0,6 0-3 16,-3 0-62-16,4 2-229 16</inkml:trace>
  <inkml:trace contextRef="#ctx0" brushRef="#br0" timeOffset="-88049.38">10697 15593 988 0,'0'-4'254'0,"0"1"-8"15,0 0-75-15,0 0-18 16,-2 0-50-16,2 0-15 16,0 3-44-16,0-1-44 15,0 1 0-15,2 0 0 16,-2 0 0-16,0 1 0 16,3 2 0-16,1 1 0 15,1 4-42-15,1 3-58 16,1 0-91-16,5 1-23 15,0 3-105-15,7-1-157 16</inkml:trace>
  <inkml:trace contextRef="#ctx0" brushRef="#br0" timeOffset="-87782.51">11212 16026 759 0,'9'8'228'15,"1"1"-23"-15,-3-2-39 16,1-1-29-16,-2 0-35 16,6 1-14-16,-5-1-40 0,1 0-21 15,2 2-3-15,-3 1-14 16,1 2-6-16,1 2-4 15,3 2-55-15,-2 0-85 16,1 5-146-16,4-1-227 16</inkml:trace>
  <inkml:trace contextRef="#ctx0" brushRef="#br0" timeOffset="-87564.72">11679 16541 1108 0,'10'1'136'0,"-3"-1"78"0,-2 0-93 16,-1 3-64-16,1 0-29 16,1 1-21-16,3 1-7 15,0 1-14-15,1-1-166 16,5 0-165-16,-1 3-460 15</inkml:trace>
  <inkml:trace contextRef="#ctx0" brushRef="#br0" timeOffset="-87282.92">12159 17017 908 0,'7'-4'253'15,"-2"3"-50"-15,-2 0-56 16,-3 1-58-16,0-2 4 16,0 4-33-16,3 0-12 15,1 2 9-15,2 2-36 16,3 3-21-16,2-1-8 15,3 2-141-15,0 2-79 16,4-1-122-16,0 2-265 16</inkml:trace>
  <inkml:trace contextRef="#ctx0" brushRef="#br0" timeOffset="-87142.3">12429 17267 757 0,'15'7'282'16,"1"-2"10"-16,-5-3-36 15,-2 2-67-15,-3-2-116 16,1-1-39-16,-1 2-30 16,-1 3-4-16,1-2-218 15,1 0-341-15</inkml:trace>
  <inkml:trace contextRef="#ctx0" brushRef="#br0" timeOffset="-85849.36">10615 12111 686 0,'-2'-7'193'15,"-2"-3"40"-15,1 1-81 16,0-1 23-16,-3 0-43 15,1 0-6-15,1 1 10 16,-1 2-43-16,0 2-11 16,3 3-43-16,1-1-39 15,1 3 0-15,0 0 0 16,0 0 0-16,1 0 0 16,-1 0 0-16,2 3 0 15,-2-3 0-15,2 2 0 0,1 2 0 16,0 4 0-16,5 4 0 15,1 1 0-15,3 2 0 16,3 3 0-16,2-1 0 16,0 2 0-16,2 1 0 15,2-1-2-15,-1 1-97 16,-1-2-45-16,-1-1-40 16,0-2-69-16,-2-2-122 15</inkml:trace>
  <inkml:trace contextRef="#ctx0" brushRef="#br0" timeOffset="-85380.63">11001 12472 660 0,'2'-1'402'0,"-1"-2"-140"16,1-1-55-16,-2 0-63 16,0-1-8-16,-2 3-35 15,1-1-16-15,1 0-35 16,0 3-50-16,0 0 0 16,0 0 0-16,0 1 0 15,0 1 0-15,0 1 0 16,3 1 0-16,-2 0 0 15,5 3 0-15,-2 2 0 16,4 4 0-16,1 1 0 0,3 3-80 16,1 3-65-1,4 5-40-15,2 3-71 0,2 1-182 16</inkml:trace>
  <inkml:trace contextRef="#ctx0" brushRef="#br0" timeOffset="-84934.25">11478 13123 786 0,'2'-7'370'0,"1"1"-119"16,-5 1-59-16,1 0-59 16,-1 3-12-16,2-1-43 15,0-2-6-15,2 4-29 16,-2 0-42-16,1-1-1 15,1 2 0-15,-2 2 0 16,0-1 0-16,0 2 0 16,3 3 0-16,3 2 0 15,0 5 0-15,4 2 0 16,1 4 0-16,-2 2 0 0,6 3 0 16,-2 0-36-16,2-1-43 15,2-3-23-15,2 2-56 16,2-4-65-16,-2 4-74 15,2-2-123-15</inkml:trace>
  <inkml:trace contextRef="#ctx0" brushRef="#br0" timeOffset="-84563.79">12041 13665 854 0,'2'-4'337'0,"-1"-2"-88"16,-1 2-62-16,2 0-55 15,-2 1-20-15,1 0-37 16,1 2-26-16,-2-1-18 16,0 2-24-16,0 2-7 15,1 1-4-15,2 2 4 0,3 0 0 16,1 5 0-16,4-1-2 16,5 1-14-16,1-1-48 15,5 1-14-15,5-1-93 16,1 1-39-16,0 0-60 15,-2 7-142-15</inkml:trace>
  <inkml:trace contextRef="#ctx0" brushRef="#br0" timeOffset="-84283.93">12508 14027 861 0,'8'-1'222'15,"-1"1"34"-15,0 0-69 16,-2 0-74-16,2 1-38 16,2 1-17-16,0 1-30 15,2 1-16-15,2 1-9 16,-4 4-3-16,6 1-33 15,1 3-61-15,-2 1-17 16,-1 4-75-16,-1 0-74 16,1 4-366-16</inkml:trace>
  <inkml:trace contextRef="#ctx0" brushRef="#br0" timeOffset="-84005.1">12966 14537 800 0,'9'4'256'0,"0"0"-17"15,-2-1-66-15,1 1-70 16,4 2-49-16,1 1-27 15,1 1-18-15,2 5-9 16,2-1-1-16,1 3-7 16,4 3-68-16,-4-2-106 15,2 2-132-15,0-1-371 16</inkml:trace>
  <inkml:trace contextRef="#ctx0" brushRef="#br0" timeOffset="-83798.69">13418 14958 656 0,'11'7'216'0,"-2"3"-17"0,-1 1-99 15,1 3-49-15,2 4-42 16,1 1-3-16,1 1-6 15,2-2-52-15,2-2-63 16,0-1-190-16</inkml:trace>
  <inkml:trace contextRef="#ctx0" brushRef="#br0" timeOffset="-83593.21">13836 15354 725 0,'18'11'292'0,"-3"1"-59"16,1 0-82-16,-1 1-93 15,3 3-22-15,3-1-28 16,0 2-8-16,1-1-25 16,3 2-127-16,-2 0-88 15,-5 2-276-15</inkml:trace>
  <inkml:trace contextRef="#ctx0" brushRef="#br0" timeOffset="-83422.66">14344 15800 825 0,'19'11'244'0,"0"1"-58"15,-4 2-94-15,3 1-65 16,2 2-20-16,0 0-7 15,4-2-20-15,1 0-161 16,0-2-219-16</inkml:trace>
  <inkml:trace contextRef="#ctx0" brushRef="#br0" timeOffset="-83264.11">14799 16152 818 0,'17'18'217'0,"-1"3"-49"16,1 1-82-16,2 1-76 16,1 0-10-16,2-2-129 15,3-3-236-15</inkml:trace>
  <inkml:trace contextRef="#ctx0" brushRef="#br0" timeOffset="-83117.02">15172 16457 862 0,'17'8'175'16,"-2"-3"157"-16,-5 0-108 15,-4 0-152-15,2 1-56 0,-1-2-16 16,1-3-99-16,1-5-287 16</inkml:trace>
  <inkml:trace contextRef="#ctx0" brushRef="#br1" timeOffset="-79303.52">9585 14571 787 0,'-10'8'159'15,"-6"-1"17"-15,-4 2-18 16,-1-2-59-16,-3 3-24 15,3-3-12-15,2 0-6 16,5-1-21-16,3-2 0 16,2 0 0-16,3-1 13 15,-3 1 11-15,0-1-11 16,0-1-6-16,-3 1-6 16,0 0-11-16,4 0-13 15,1-1-11-15,1-1 1 16,5 0 0-16,2-1-3 15,2-1-2-15,6-2 2 16,9-4 2-16,10-4 0 16,8-1 0-16,7-4 0 15,1-3 0-15,-7 4-2 0,-7 2 3 16,-3 2-3-16,-11 4 0 16,-10 2 0-16,-1 3-4 15,-5 2-31-15,-2 0-66 16,-1 0-51-16,3 0-38 15,0 0-171-15,5 0-268 16</inkml:trace>
  <inkml:trace contextRef="#ctx0" brushRef="#br1" timeOffset="-78504.19">9803 14359 799 0,'0'-9'220'0,"-1"-4"-18"15,-5 1-61-15,-2 0-3 16,-1 0-38-16,-3 0-28 15,-3 2-5-15,-1-1 4 16,-1 2-23-16,0 1-8 16,-4 3-4-16,6 1-21 0,-3 4 1 15,-2 2-5 1,0 2 2-16,-4 4 3 0,-3 2-2 16,-3 1-1-16,-1 2 2 15,4 1-15 1,-2 0 0-16,4 0 0 0,1-1 0 15,2 0 0-15,5-1 0 16,0 1 0-16,0 2 0 16,5 3 0-16,0 0 0 15,-1 1 0-15,1 4 0 16,3 1 0-16,0 3 0 16,2 3 0-16,1-1 0 0,1 3 0 15,4-3 0-15,-1-1 0 16,4-1 0-16,-1-3 0 15,4 0 0-15,-1-4 0 16,4-1 0-16,3 0 0 16,5-1 0-16,4-1 0 15,7 2 0-15,6-4 0 16,6-3 0-16,3-4 0 16,4-4 0-16,-3-5 0 15,0-5 0-15,-4-1 0 16,-3-3 0-16,-3-1 0 15,0 1 0-15,-3-3 0 16,-4-1 0-16,-2-1 0 16,-3-4 0-16,-6 0 0 15,-4-6 0-15,-3-5 0 0,-2-2 0 16,-3-6 0-16,-4-1 0 16,-2-2 0-16,-3 4 0 15,-4 1 0-15,-4 7 0 16,-2 3 0-16,-4 1 0 15,-5 3 0-15,-2 1 0 16,2 1 0-16,-2 1 0 16,7 1 0-16,1 2 0 15,7 8-183-15,2 9-294 16,2 11-432-16</inkml:trace>
  <inkml:trace contextRef="#ctx0" brushRef="#br1" timeOffset="-77437.38">11465 16682 877 0,'-3'-2'163'16,"-3"-1"51"-16,-1-1-81 16,-5 0 19-16,6 2-56 15,-2 0-7-15,2 0-16 16,3 2-19-16,2 0-30 16,-1 0-11-16,2 0-7 15,2 0-6-15,1 0-3 16,1 2 3-16,8 0 16 15,11-2 2-15,8-2-1 16,14-4-1-16,12-2-9 16,5-3-2-16,1-2-3 0,1-1-2 15,-7 1 1-15,-10 3-1 16,-12 1 1-16,-15 5 3 16,-12 1 1-1,-5 2 0-15,-8 2-5 0,-8-1-36 16,-8 3-97-16,-9 1-86 15,-3 1-206-15</inkml:trace>
  <inkml:trace contextRef="#ctx0" brushRef="#br1" timeOffset="-76801.08">11795 16406 1008 0,'7'-19'128'0,"-2"-2"94"15,-8-2-33-15,-2 2-73 16,-1 3-7-16,-4 0-26 16,-3 2-14-16,0 3-22 15,-1 2-10-15,-1 1-1 16,-2 1-33-16,-1 2-3 15,-7 2 0-15,1 2 0 16,-4 0 0-16,-2 3 0 16,-1 3 0-16,-2 4 0 15,3 1 0-15,2 5 0 0,1 3 0 16,4 3 0-16,1 4 0 16,0 2 0-16,4 4 0 15,-2 3 0-15,4 2 0 16,4 0 0-16,4 4 0 15,4 0 0-15,4 2 0 16,4-2 0-16,6 1 0 16,4 1 0-16,9-3 0 15,8-3 0-15,8-4 0 16,3-5 0-16,8-11 0 0,1-3 0 16,0-10 0-1,1-5 0-15,-3-6 0 0,2-4 0 16,-6-3 0-1,-2-3 0-15,-4-3 0 0,-6-1 0 16,-8 1 0-16,-7-4 0 16,-3-4 0-16,-9-5 0 15,-3-2 0-15,-8-4 0 16,-5-5 0-16,-14-1 0 16,-4 1 0-16,-7 1 0 15,-4 6 0-15,1 4 0 16,4 8 0-16,5 7 0 15,7 7-61-15,7 5-367 16,4 9-633-16</inkml:trace>
  <inkml:trace contextRef="#ctx0" brushRef="#br3" timeOffset="-72074.11">11398 12817 479 0,'-6'0'328'0,"6"-5"-144"15,0 0-22-15,0-4 10 16,0 0-54-16,0-1 3 16,0-3-20-16,-3-1 1 15,0-2-16-15,-2 2-15 16,0-1 7-16,0 2-33 15,1 3-45-15,1 5 0 16,3 0 0-16,0 5 0 16,0 2 0-16,0 1 0 0,0 0 0 15,3 2 0-15,0 6 0 16,3 6 0-16,1 7 0 16,2 8 0-16,-1 4 0 15,-1 5 0-15,2 4 0 16,-3 0 0-16,0 1 0 15,1-1 0-15,-2-5 0 16,2 0 0-16,-1-6 0 16,-1-3 0-16,-1-4 0 15,1-6 0-15,-4-8 0 16,1-2 0-16,-1-7 0 16,-2-3 0-16,1-1 0 15,0-1 0-15,-3-3-156 16,1-2-142-16,1 0-137 0</inkml:trace>
  <inkml:trace contextRef="#ctx0" brushRef="#br2" timeOffset="-68265.21">11452 12775 548 0,'-12'3'204'16,"7"-2"28"-16,1-2-50 16,2-2-26-16,2-1 3 15,-1-1-39-15,1 1-7 16,-2 1-1-16,2 0-26 15,-1 2-20-15,1-2-7 16,0 2-49-16,0 0-10 16,0-1 0-16,0 2 0 0,0 0 0 15,1 0 0-15,1 2 0 16,-2-2 0-16,0 1 0 16,0-1 0-16,-2 5 0 15,2 1 0-15,-1 11 0 16,1 2 0-16,1 8 0 15,2 6 0-15,2 2 0 16,1 2 0-16,0 4 0 16,0 0 0-16,-3-2 0 15,-2-1 0-15,1-2 0 16,-4-4 0-16,2-5 0 16,0-2 0-16,0-5 0 15,0-3 0-15,0-5 0 16,0-2 0-16,0-5 0 0,0-1 0 15,0-4 0-15,-1 1 0 16,1-1 0-16,-2 2-136 16,1-2-70-16,-2 3-25 15,-2-6-235-15</inkml:trace>
  <inkml:trace contextRef="#ctx0" brushRef="#br2" timeOffset="-67959.3">11235 13205 1097 0,'-6'-1'194'0,"1"-2"12"16,0 0-82-16,2 2-65 0,3-1-38 15,0 2-2-15,2 0-6 16,1-1 2-16,4 1 10 15,6-3 26-15,10-3-16 16,8-1-19-16,8-2-14 16,4-1 2-16,-1 2-3 15,-9 3-2-15,-5 0-28 16,-11 4-39-16,-7 1-16 0,-6 1 7 16,-4-1-13-16,-7 4-125 15,-6-3-176-15</inkml:trace>
  <inkml:trace contextRef="#ctx0" brushRef="#br2" timeOffset="-67363.88">11483 12761 442 0,'3'-23'575'0,"-3"-3"-400"16,-3-1-6-16,-6 2-41 0,-6 2-40 15,0 5-16-15,-6 4-9 16,1 6 5-16,0 1-16 16,-4 5-10-16,0 4-1 15,-1 2 0-15,0 3-19 16,-1 4 10-16,-1 4 1 15,-3 4-29-15,1 5-4 16,2 6 0-16,0 5 0 16,3 5 0-16,5 4 0 15,1 4 0-15,3 5 0 16,2 0 0-16,2 1 0 16,9-2 0-16,7-2 0 15,6-2 0-15,9-6 0 16,12-4 0-16,11-5 0 0,9-8 0 15,8-7 0-15,1-5 0 16,3-7 0-16,-1-6 0 16,-5-6 0-16,-3-6 0 15,-11-1 0-15,-9-5 0 16,-8-5 0-16,-9-2 0 16,-6-5 0-16,-4-10 0 15,-3-4 0-15,-3-8 0 16,-8-3 0-16,-3-1 0 15,-5 2 0-15,-5 3 0 16,-5 6 0-16,-4 6 0 0,-2 6 0 16,-1 9 0-1,0 4 0-15,5 9 0 16,1 11-61-16,4 10-251 0,6 11-174 16</inkml:trace>
  <inkml:trace contextRef="#ctx0" brushRef="#br2" timeOffset="-66247.49">14215 15523 1009 0,'-6'-16'241'15,"1"2"-42"-15,-1-2-40 16,0 0-4-16,2 4-33 16,-1 0-23-16,0 4-36 15,3 4-63-15,1-1 0 0,1 5 0 16,0 2 0-16,0-1 0 15,0 1 0-15,0 4 0 16,1 3 0-16,1 5 0 16,-1 7 0-16,1 6 0 15,0 4 0-15,-2 2 0 16,3 3 0-16,-1 0 0 16,2-1 0-16,1 1 0 15,2 1 0-15,1 0 0 16,1 0 0-16,-3-3 0 15,0-4 0-15,-3-4 0 16,0-7 0-16,-3-7 0 0,1-4 0 16,1-8 0-16,-2-6 0 15,0-6-65-15,1-5-337 16,-2-4-351-16</inkml:trace>
  <inkml:trace contextRef="#ctx0" brushRef="#br2" timeOffset="-65991.75">14022 15769 713 0,'-7'-4'428'0,"2"-2"-236"16,1 1-12-16,1-3-51 15,3 3-25-15,0-2-58 16,4 4-35-16,7-2-11 0,13 3 0 15,10 0 4-15,8-2-2 16,6 2-2-16,1 0-1 16,-9 2-31-16,-7 1-45 15,-8 0-18-15,-7 2-89 16,-3 0-59-16,-6-1-238 16</inkml:trace>
  <inkml:trace contextRef="#ctx0" brushRef="#br2" timeOffset="-65424.27">14445 15404 843 0,'-7'-25'280'0,"-4"1"-46"16,-6 2-63-16,-7-1-40 15,-2 3-12-15,-1 2-16 16,1 3-15-16,1 2-25 16,-2 2-48-16,5 5-15 15,-4 3 0-15,0 8 0 16,-3 5 0-16,-2 9 0 0,-3 6 0 16,-2 8 0-1,0 6 0-15,2 7 0 0,2 3 0 16,1 5 0-16,6 1 0 15,5-2 0-15,8 1 0 16,8-1 0-16,5 1 0 16,8-3 0-16,9-2 0 15,7 0 0-15,10-6 0 16,8-3 0-16,9-7 0 16,2-7 0-16,4-9 0 15,-1-9 0-15,0-9 0 16,-2-8 0-16,-2-6 0 15,-6-5 0-15,-4-1 0 16,-7-5 0-16,-7 1 0 0,-3-3 0 16,-5-3 0-16,-5-6 0 15,-4-6 0-15,-2-9 0 16,-8-7 0-16,-11-6 0 16,-7-3 0-16,-10 4 0 15,-8 4 0-15,-5 11 0 16,-2 11 0-16,0 11 0 15,-50-4 0-15,87 34-315 16,-2 6-279-16</inkml:trace>
  <inkml:trace contextRef="#ctx0" brushRef="#br0" timeOffset="-45350.48">7971 17912 208 0,'-2'3'211'16,"2"0"-93"-16,-1-1 18 15,1 4-41-15,0-6-51 0,0 2-28 16,0 1 18-16,-2-2 20 15,2-1 9-15,-1 3-11 16,1-3-3-16,-2 1-19 16,1 1 4-16,-3 1 35 15,2-2 10-15,-1 2-34 16,0-2-12-16,2 2-11 16,1-1 9-16,-2-1 8 15,2-1 3-15,-1 0-1 16,-1 3-5-16,-1-3-22 0,0 0 10 15,0 0 5-15,0 1-13 16,-1 1 3-16,1-1-10 16,3-1-5-1,0 0-2-15,0 0 2 0,3 1 2 16,-3-2 10-16,0 1-4 16,0 1 8-16,0-1 8 15,0 0 0-15,-3 0-6 16,3 0 2-16,3-1-8 15,-3 1 3-15,0 0 0 16,0 0-8-16,0-1-7 16,0 1 4-16,0 0-2 15,0-2 0-15,0 2-1 16,0 0-2-16,4 0 0 16,-4 0-3-16,0 0 3 0,0-1-3 15,0 1-1 1,0 0-3-16,3 0 4 0,-3-3 1 15,0 3 0-15,0-1 1 16,0 1-2-16,0 0 0 16,2 0-3-16,-2 0 2 15,0 0 0-15,1-2 1 16,4-2 2-16,2-3 2 16,1-2-4-16,2 0 2 15,-1 1-1-15,-1 1-1 16,-2-4 2-16,2 3-2 15,0-2-1-15,1-1 1 16,-3-1 0-16,7 1-2 16,-4-2 2-16,3-1 0 0,0 0 0 15,-1 3 0 1,0-5 0-16,0 3 1 0,-2-1-1 16,4 0 0-16,1-3 0 15,-1 0 0-15,-1 2-2 16,0-4 2-16,1 2 0 15,-1 4 0-15,0-6 1 16,0 4-1-16,0-2 0 16,3 1 1-16,-1-4-1 15,3-3 0-15,0 0 0 16,2-1-3-16,0 0 3 16,0 0 3-16,-2 3-3 0,-3 2 0 15,2-1 0-15,-2 2 0 16,0-1 0-16,0-1 2 15,1-3-2-15,-2 0 0 16,2 1 0-16,0-1-3 16,0 3 3-16,-3 4 3 15,-1 0-2-15,-1 2-1 16,-1 1-2-16,1-1 2 16,2-2 0-16,0 0 1 15,2-2-2-15,2-2 1 16,2 1 0-16,-3-3 0 0,1 1 3 15,-2 1-3 1,-1 1 1-16,-1 1-1 0,-1 2 1 16,0 4 0-16,-2-1 1 15,0 2-2-15,-1-3 2 16,5 1-1-16,-2-3 0 16,0 2 0-16,3-5-1 15,0 0 0-15,0 1 0 16,0-3 3-16,2 1 3 15,-2 2 1-15,-1-2-1 16,-1 0-1-16,3 0-2 16,-2 0-1-16,5-3-1 15,-1-3 2-15,2 0-2 16,3-4 0-16,-2-1 0 16,2 0 1-16,-1 3 0 0,-1-1-2 15,0 5 5-15,-6 3-4 16,4 3 1-16,-3-1-1 15,-2 2 1-15,1 1-2 16,2-4 0-16,-1-3 2 16,7 0-2-16,-1-2 0 15,-3 0-1-15,1 1 1 16,-2 3 0-16,-2 0 0 16,-2 2 0-16,2-1 0 15,-1 0 1-15,3-3-1 16,0-4 0-16,7-3-1 15,-2-1 2-15,3-1-2 16,-2 0 2-16,-2 6-2 16,-4 2 2-16,-1 4-1 0,-3 3 2 15,-3 2-1-15,1-2 1 16,4-1-2-16,0-4 1 16,1-5-1-16,5 1 1 15,1-4-1-15,2 3 0 16,-3 1 1-16,-1 3-1 15,-4 2 0-15,-3 4 1 16,1 1-1-16,-2 1 2 16,-2-2-2-16,2-3 1 15,5-1-1-15,-1-6 0 16,2 0 0-16,3-1 1 16,-2 1-1-16,-1 4 0 15,-2 2 0-15,-2 3 0 0,-1 3 0 16,-2-2 0-1,1-2 0-15,1-2 0 0,2-3 0 16,3-4 0-16,3-3 0 16,-2-2 0-16,2 3 0 15,0-2 0-15,-5 5 0 16,1 5 0-16,-2 2 0 16,-1 0 0-16,0 1 0 15,2-2 0-15,-1-1 0 16,3 0 0-16,-1-1 0 15,0 4 0-15,-3 0 0 16,-1 4 0-16,-2 0 0 0,-2 3 0 16,1 0 0-16,1-1 0 15,-1-4 0-15,5-3 0 16,0-2 0-16,4 0 0 16,-5 0 0-16,5 0 0 15,-4 5 0-15,0 3 0 16,-4 0 0-16,2 3 0 15,-3-2 0-15,1-2 0 16,4-3 0-16,1-3 0 16,4-2 0-16,0-2 0 15,0 1 0-15,-1 3 0 16,-1 1 0-16,-6 4-1 16,2-1 1-16,-3 1-1 0,0-1 2 15,2-1-2-15,1 0 2 16,2-3-2-16,-4 2 1 15,5-1 0-15,-1 4 0 16,-4 0 0-16,1 4 0 16,-1 1 0-16,1 1 0 15,-5 0 0-15,4-1 1 16,0-1-1-16,-3-1 1 16,-2-1-2-16,1-1 2 15,5 0-1-15,-2-2 0 16,2-1 0-16,-1 1 0 15,0-2 0-15,3 4 0 16,-5-2 0-16,2 3-1 16,-1 0 1-16,-1 0 0 0,0 1-1 15,-2 0 0-15,1 2 1 16,-1 0-1-16,2-2-2 16,-1 2-3-16,0-2 1 15,4 0-4-15,-2-1 8 16,-1 1-1-16,0 2-1 15,0 2 6-15,-3-2-4 16,0 2 1-16,-1-1 0 16,0 0 0-16,2-3-1 15,2-1-1-15,-1 0-5 16,0-1 0-16,0 0 3 16,1 3 3-16,0 2 1 15,-4 0 0-15,0 2 0 16,1-2 0-16,-1 2-1 0,0-1-1 15,0 0-1-15,0 0-5 16,6-2 1-16,-5 0 5 16,1 1 0-16,2-3 1 15,-4 3 1-15,2-1 0 16,-2 3-1-16,-2 2 2 16,2-2-1-16,-2 2 0 15,2 0-2-15,2-4 2 16,-2 2 0-16,3 1 0 15,-3 0 0-15,-2 0 0 16,-1 3 0-16,0-1 0 0,-1 3 0 16,-1 0 0-16,1 1-2 15,-2 1 3-15,0-1-1 16,0 1 2-16,0 0-2 16,0 0-3-16,0 0 3 15,0 0 0-15,0-2 0 16,1 1 0-16,1-2 3 15,0 0-4-15,1 1 1 16,-1 0-3-16,-1 2 3 16,-1 0 2-16,0 0-2 15,0 0 1-15,0 0-4 16,0 0 3-16,-1 1 0 0,1-1 1 16,0 0 0-16,0 0-1 15,-2 0 0 1,4 0 0-16,-2 0 0 0,0 0 0 15,-2 0 0-15,2 0 3 16,0 0-3-16,0 1 0 16,0-1 3-16,-1 0 5 15,1 2 6-15,-2 1 0 16,-5 1-5-16,0 2-7 16,-4 2 6-16,-4 2-4 15,-3 1 6-15,1 2-3 16,-3-2-7-16,2 1 0 15,-3 0 0-15,-1 1 0 16,1-1 0-16,-3 0 0 16,0-1 0-16,5-2 0 0,-2-2 0 15,3 0 0-15,3-3 0 16,-1 0 0-16,4-1 0 16,0-1 0-16,2-1 0 15,2-1 0-15,2 0 0 16,3 0 0-16,-2 0 0 15,3 0 0-15,0 0 0 16,1 0 0-16,1 0 0 16,1 0 0-16,1 0 0 15,0-1 0-15,1 1 0 0,2 0 0 16,7-3 0 0,4-2 0-16,7-2 0 0,11-5 0 15,2-3 0 1,1-3 0-16,2 0 0 15,-3 1 0-15,-5 1 0 0,-2 4 0 16,-6-1 0-16,-3 2 0 16,-7-1 0-16,0 3 0 15,-5 0 0-15,0 2 0 16,-4 2 0-16,-1 2 0 16,-3 0 0-16,-1 3 0 15,1-2 0-15,-2 2 0 16,2 0 0-16,0 2 0 15,0 0 0-15,0-1 0 16,0 0 0-16,0 6 0 0,-1 5 0 16,1 6 0-16,0 8 0 15,1 9 0-15,2 4 0 16,2 2 0 0,2-2 0-16,0 2 0 0,2-5 0 15,-1-4 0-15,2-7 0 16,-1-5 0-16,-4-6 0 15,-1-4 0-15,-2-4 0 16,-1-2 0-16,-1-3 0 16,0-1 0-16,-1 0 0 15,1 0 0-15,0 0 0 16,-2 0 0-16,4 0 0 0,-2 2-61 16,-2 0-301-16,-1 3-395 15</inkml:trace>
  <inkml:trace contextRef="#ctx0" brushRef="#br0" timeOffset="-40632.28">12535 12353 922 0,'1'0'191'0,"-1"-2"59"16,-1-1-103-16,1 1-29 15,-2-3-33-15,1 1 12 16,1 2-40-16,0-1 0 16,0 0-11-16,0 3-10 15,0 0-7-15,0 0-17 0,0 1-12 16,0 1 0-16,1-2 0 16,1 1 0-16,-1-2 0 15,4 1 0-15,7 0 0 16,6-2 0-16,4 4 0 15,6-1 0-15,2 3 0 16,-3 3 0-16,-3 3 0 16,-2 2 0-16,-1 5 0 15,-3 3 0-15,0 7 0 16,-6 3 0-16,-5 4 0 16,-7 4 0-16,-7 6 0 15,-5 1 0-15,-6 0 0 16,-1-3 0-16,-1-7 0 15,4-7 0-15,3-12 0 16,2-5 0-16,8-5 0 0,0-6 0 16,3 0 0-16,1-4 0 15,-1-5 0-15,2-3 0 16,1-9 0-16,6-8 0 16,4-6 0-16,5-3 0 15,5-3 0-15,0 3 0 16,2 1 0-16,-2 6 0 15,0 4 0-15,-7 5 0 16,1 3 0-16,-7 3 0 16,0 2 0-16,-2-1 0 15,-4 4 0-15,-1 1 0 16,-1 1 0-16,-1 5 0 0,-1 3 0 16,2 1 0-1,-4 1 0-15,2 2 0 0,-1 3 0 16,-2 2 0-16,-3 5 0 15,-3 7 0-15,-4 5 0 16,-1 3 0-16,-1 1 0 16,3 5 0-16,2-5 0 15,4 1 0-15,4-1 0 16,2-1 0-16,5 0 0 16,2-2 0-16,2-1 0 15,0 0 0-15,3-6 0 16,-3-2 0-16,-1-3 0 15,-2-4 0-15,-1-4 0 16,-2-3 0-16,-3-2 0 16,0-2 0-16,0 1 0 0,-1 0-145 15,2 1-260-15,1 0-501 16</inkml:trace>
  <inkml:trace contextRef="#ctx0" brushRef="#br0" timeOffset="-40121.13">13165 12696 1062 0,'2'-11'315'0,"-2"-1"-81"16,-2 1-44-16,0 1-44 0,1 0-46 15,-1 4-100 1,1 3 0-16,1 3 0 0,-2 2 0 16,2-1 0-16,-1 0 0 15,-1 5 0-15,-1 5 0 16,-3 8 0-16,3 5 0 16,-2 7 0-16,0 3 0 15,2 1 0-15,0 0 0 16,0-2 0-16,1-2 0 15,1 50 0-15,1-75 0 16,-2 1 0-16,2-1 0 16,-1-2 0-16,1 3 0 15,0-2 0-15,0-5-102 16,0 2-242-16,0 0-195 16</inkml:trace>
  <inkml:trace contextRef="#ctx0" brushRef="#br0" timeOffset="-39871.82">12926 12886 796 0,'-5'-4'319'16,"-2"0"-74"-16,5 1-116 15,1 0-80-15,1 2-28 16,3 1-16-16,10 0 52 15,7 0-12-15,10-4-16 16,11 2-14-16,7-4-11 16,3-2-4-16,-5 1-4 0,-4 0-37 15,-10 2-89-15,-6-2-118 16,-11 3-193-16</inkml:trace>
  <inkml:trace contextRef="#ctx0" brushRef="#br0" timeOffset="-38981.94">12654 12085 886 0,'-7'2'80'15,"-4"0"39"-15,-1-2-43 16,-2-2 22-16,-3 2-35 16,1 3-17-16,-4-2 25 15,-1 4-3-15,2-1-2 16,4-1-7-16,3 1-7 16,2-1 0-16,5-2 4 15,2 0-10-15,3 1-16 0,-1-2-7 16,2 0-9-16,-1 1-7 15,2-1-6-15,1 0 1 16,6 2 8-16,12-4 1 16,13 1-1-16,15-3-6 15,14-1-2-15,5-2-2 16,3 2 0-16,-3-1 0 16,-7 4 1-16,-8 0-1 15,-10 1-1-15,-11 2-1 16,-12 1-1-16,-8-2 2 15,-6 1 2-15,-5-1 4 16,-2 0 2-16,1 0 3 16,-2 0 8-16,1 0 16 0,-2 0-8 15,1 0-26-15,-2-1 0 16,-2 1 0-16,0-2 0 16,0 1 0-16,-2-1 0 15,0 1 0-15,2 0 0 16,0 1 0-16,0 0 0 15,4 0 0-15,1 0 0 16,1 0 0-16,1 0 0 16,1 0 0-16,-2-2 0 15,0 2 0-15,0 0 0 0,1-1 0 16,-1 2 0-16,2-1-145 16,-1 3-351-16</inkml:trace>
  <inkml:trace contextRef="#ctx0" brushRef="#br0" timeOffset="-35031.53">7855 17838 801 0,'-3'-2'181'0,"-2"2"-16"16,-1 2 1-16,-1-2-54 0,4 2-64 15,0 0-6-15,0 1-21 16,0-2 1-16,1 2 10 15,2-3 15-15,-1 1 16 16,1-1 7-16,0 2-3 16,0-2-15-16,0 1-25 15,0-1-11-15,0 0-8 16,0 0-3-16,0 0 0 16,0-1-2-16,1 1-1 15,-1 0 0-15,2 0 1 16,-2-2 3-16,0 1-3 15,1 1-3-15,-1-3 3 0,0 2 0 16,0-1 6 0,0 1-9-16,2-1 8 0,-2 2-5 15,1-2-2-15,1 0 4 16,1-1 3-16,0-1-8 16,0-5 1-16,1 2 2 15,-1 0-3-15,0 2-1 16,0-3 1-16,2 2 4 15,-2 0-4-15,0-1-4 16,0 3 3-16,0 4 0 16,-3-3-3-16,1 3 1 15,-1 0 0-15,3 0 5 0,-3-1-2 16,0 1 4-16,0 0 3 16,0 0-6-16,0-3 4 15,1-1-5-15,2-1 0 16,-1-2 0-16,1 1 1 15,0 1-1-15,-3-1 0 16,3 2 1-16,-3-2 0 16,5 1 2-16,-4 1-3 15,2-1 0-15,-1 3 0 16,2-3 2-16,-3-1-2 16,4 0 0-16,-2-3 0 15,0-2 4-15,3 2-4 16,-3-1-1-16,0 3 1 15,0 3 2-15,1 2-2 16,-4-2 0-16,0 4 0 0,0 0 0 16,0-2 1-16,5-3 2 15,-2-2-5-15,3-2 4 16,0-4-2-16,1-1 0 16,3 1 2-16,-5 0-2 15,1 6 0-15,0 0-4 16,-4 4 3-16,-2 3 1 15,1 0-2-15,-1 0 3 16,0 0-1-16,0 0 3 16,2-5-3-16,2-3 1 15,0 2-1-15,13-27 1 16,-17 35-2-16,0 0 0 16,0-2-6-16,0 0-4 15,0 3-2-15,0 0 13 0,3 0-7 16,-3 0-1-16,3 1-25 15,1 0-55-15,-1 2-52 16,-3 2-6-16,0 6-96 16,0 3-215-16</inkml:trace>
  <inkml:trace contextRef="#ctx0" brushRef="#br0" timeOffset="-33132.62">7928 17869 494 0,'-3'1'196'0,"0"1"-26"16,-2-4 3-16,1 1-44 16,-1-3 31-16,2-1-62 15,-1 4-9-15,0-5-30 0,2 5-19 16,1 1-18-16,-1 0-4 16,2 0-2-16,0 0-1 15,0 0-10-15,0 1 10 16,0-1-2-16,-1 0-5 15,1 0 7-15,0 2 6 16,0-2 8-16,0 0-3 16,0 1 0-16,0-1 4 15,0-1 7-15,1 1 7 16,-2-2-10-16,1 2 0 16,-2-1-7-16,2-1-23 15,2 1-4-15,-2-2 0 16,0-3 0-16,-2-2 0 15,2-4 0-15,0-4 0 16,3-7 0-16,3-5 0 0,4-5 0 16,-1-2 0-16,2-3 0 15,4 2 0-15,-3 3 0 16,1 0 0-16,-1 1 0 16,4 1 0-16,2-3 0 15,6-1 0-15,0-12 0 16,1 1 0-16,-2-5 0 15,-1 1 0-15,-4 6 0 16,-6 7 0-16,-1 5 0 16,-1 6 0-16,-3 0 0 15,2-1 0-15,3-2 0 16,2-2 0-16,0-1 0 0,0-1 0 16,0 3 0-1,-3 2 0-15,-2 3 0 0,-1-1 0 16,-1 2 0-16,1-1 0 15,1-3 0-15,1-3 0 16,5-2 0-16,3-1 0 16,-2-1 0-16,-1 1 0 15,2 5 0-15,-3 2 0 16,-3 2 0-16,0 3 0 16,0 1 0-16,0-5 0 15,-1-3 0-15,5-1 0 16,-1-3 0-16,-1 6 0 15,-4-1 0-15,0 6 0 0,0 3 0 16,-3 0 0 0,0 1 0-16,1-2 0 0,1-3 0 15,5-2 0-15,1-6 0 16,2-1 0-16,2-1 0 16,1 1 0-16,-1 4 0 15,-1 2 0-15,-3 6 0 16,-3-1 0-16,-2 1 0 15,0 1 0-15,0-3 0 16,3-6 0-16,6-3 0 16,3-7 0-16,4-1 0 15,2-1 0-15,0 2 0 16,-4 4 0-16,0 3 0 0,-5 3 0 16,0 1 0-16,0-1 0 15,1-5 0-15,5-2 0 16,0-5 0-16,4 0 0 15,1 1 0-15,-3 5 0 16,-2 7 0-16,-6 5 0 16,-6 7 0-16,2 1 0 15,-4 1 0-15,0-2 0 16,1-4 0-16,7-2 0 16,1-4 0-16,-2-1 0 15,2 0 0-15,-4 4 0 16,0 4 0-16,-8 7 0 15,-2 2 0-15,-2 4 0 16,1-3 0-16,2 1 0 0,0-4 0 16,0-1 0-16,3 0 0 15,1 0 0-15,-2 2 0 16,-1-3 0-16,1 6 0 16,-5-2 0-16,0 3 0 15,3 1 0-15,-5 0 0 16,2 2 0-16,0-1 0 15,-3 2 0-15,2 0 0 16,-2-1 0-16,0 3 0 16,0 0 0-16,0 0 0 15,0 0 0-15,0 0 0 16,-2 0 0-16,2 2 0 16,-1-2 0-16,1 1 0 15,-2 1 0-15,1-1 0 0,-1 2 0 16,-5 0 0-16,-1-1 0 15,-2 4 0-15,-6 0 0 16,-1 2 0-16,-4-2 0 16,-4 0 0-16,1 1 0 15,-9-3 0-15,-1-1 0 16,0 0 0-16,1-2 0 16,1 2 0-16,6-1 0 15,4 0 0-15,3 0 0 16,9-1 0-16,1 0 0 15,6-1 0-15,3 0 0 0,0 0 0 16,0 0 0-16,0 0 0 16,3-1 0-16,-3 0 0 15,9-1 0-15,1-1 0 16,9-2 0-16,7-5 0 16,11-3 0-16,5-1 0 15,3-3 0-15,-2 2 0 16,-7 3 0-16,-6 3 0 15,-10 3 0-15,-9 6 0 16,-2 0 0-16,-4 1 0 16,-1 0 0-16,0 4 0 15,-1 1 0-15,3 3 0 0,0 5 0 16,-1 6 0 0,4 6 0-16,-3 5 0 0,-2 5 0 15,-1 1 0-15,-1 2 0 16,1 0 0-16,0-4 0 15,0-5 0-15,2-8 0 16,0-3 0-16,-2-6 0 16,5 0 0-16,-5-3 0 15,1 3-291-15,-2-3-165 16</inkml:trace>
  <inkml:trace contextRef="#ctx0" brushRef="#br0" timeOffset="-31921.56">8917 13443 486 0,'3'-1'725'15,"-2"-1"-550"-15,1 2 22 0,-2-1-37 16,-2 0-20-16,2 1-41 15,0-2-34-15,2 1-65 16,-2 1 0-16,1-2 0 16,2 4 0-16,5-1 0 15,1 3 0-15,6 4 0 16,1 4 0-16,5 5 0 16,0 7 0-16,-3 4 0 15,1 4 0-15,0 4 0 16,-5 0 0-16,-2 0 0 15,-3-5 0-15,-5-5 0 16,-2-9 0-16,-2-8 0 0,0-6 0 16,-2-3 0-16,1-3 0 15,-1-2 0-15,-2-7 0 16,-2-2 0-16,0-7 0 16,3-6 0-16,3-6 0 15,6-6 0-15,4-1 0 16,2-2 0-16,3 5 0 15,-1 3 0-15,-4 8 0 16,-3 5 0-16,-1 5 0 16,-4 7 0-16,-2 2 0 15,-2 0 0-15,2 5 0 16,-1 2 0-16,-1 0 0 0,2 2 0 16,0 0 0-1,-1 2 0-15,1 4 0 0,0 6 0 16,0 3 0-16,3 6 0 15,3 6 0-15,2 1 0 16,3 0 0-16,4 3 0 16,3-3 0-16,0-1 0 15,0-5 0-15,-1-2 0 16,-1-7 0-16,-4-3 0 16,-2-3 0-16,2-2 0 15,-4-1 0-15,-1-2 0 16,-1-1 0-16,-2 0 0 15,1-1 0-15,1-1-160 0,0-1-228 16,6-5-323-16</inkml:trace>
  <inkml:trace contextRef="#ctx0" brushRef="#br0" timeOffset="-31444.63">9551 13614 1125 0,'5'-1'284'0,"-1"1"-98"16,0-2-26-16,-2 2-59 16,1-1-50-16,0-1 0 15,6-2 5-15,4-3-23 16,10-5-33-16,5-2 0 15,3-2 0-15,-1 2 0 16,-3 3 0-16,-3 5 0 16,-9 3 0-16,-3 1 0 15,-5 2 0-15,-4 0 0 16,-1 0 0-16,-1 2 0 16,-2-1 0-16,1-1 0 15,-2 2 0-15,1 0 0 16,-2 1 0-16,0 0 0 15,0 0 0-15,-2 1 0 16,1-1 0-16,1-1 0 0,3-1-10 16,-3 2-44-16,0 0 7 15,1-1-12-15,1 1 8 16,-1 0 31-16,1-1 11 16,1-2-5-16,-2 1-33 15,2-1-32-15,-1 0-87 16,-1 2-275-16</inkml:trace>
  <inkml:trace contextRef="#ctx0" brushRef="#br0" timeOffset="-21098.85">9808 14324 181 0,'-2'0'543'16,"-1"-2"-439"-1,-1 1 24-15,-1 0-74 0,1-1-15 16,-1 2-9-16,-1 0 11 16,2 0 19-16,1 0-1 15,3 0 9-15,-3 0 0 16,0 0 0-16,0 0-16 15,-2 0 8-15,1-3-19 16,-2 6-12-16,0-3-3 16,3 0 10-16,0-3 5 15,0 3-1-15,3 0 0 16,0 0 3-16,0 0 1 16,0 0-3-16,0-1-5 15,0 1-17-15,-3 0-2 0,3 0-11 16,-3 0-4-16,1 0-1 15,-1 0-1-15,2 0 2 16,-1 0-1-16,2 0 0 16,0 0 4-16,0 1-1 15,0-1 2-15,0 0-1 16,0 0 1-16,-1 0-6 16,1 0 0-16,-4 3 0 15,2-3 0-15,1 0 0 16,-2 0 0-16,1 2 0 15,2-2 0-15,-1 0 0 16,1 0 0-16,-2 1 0 16,-1 0 0-16,2-1 0 15,-2 2 0-15,1-1 0 16,2-1 0-16,0 0 0 0,0 0 0 16,0 0 0-16,0 0 0 15,0 0 0-15,0 0 0 16,0 0 0-16,0 0 0 15,0 0 0-15,0 0 0 16,-1 0 0-16,1 0 0 16,-3 0-6-16,-3 0-81 15,3 0-53-15,0 2-16 16,-2 1-9-16,2 1-49 16,3 3-32-16,2 0-127 0</inkml:trace>
  <inkml:trace contextRef="#ctx0" brushRef="#br0" timeOffset="-18744.34">9719 14364 305 0,'-4'2'332'16,"1"1"-190"-16,2-2 21 16,-1-1-51-16,-1 1-22 15,3-1 7-15,-1 0-15 16,-1 0-8-16,-1 0 3 0,2 2-7 16,-2 0-14-16,0-2 8 15,0 1 0-15,-3 0 1 16,3 1-2-16,0-2-24 15,0 2-10-15,0-1 1 16,0-1-12-16,0 1-3 16,0 0 2-16,-2 1-3 15,1-1 2-15,0 1-3 16,-1 0-13-16,-1 1 0 16,3 0 0-16,-3 0 0 0,1 0 0 15,1 0 0-15,1-1 0 16,2 0 0-16,-1-2 0 15,2 1 0-15,0-1 0 16,-1 0 0-16,1 0 0 16,0-1 0-16,0 1 0 15,-2 0 0-15,2 0 0 16,0-2 0-16,2 2 0 16,-2 0 0-16,0 0 0 15,1-1 0-15,-1 1 0 16,2 0 0-16,-2-1 0 15,0 1 0-15,1 0 0 16,-1-2 0-16,0 2 0 0,2-1 0 16,-2 1 0-16,1-2 0 15,1 1 0-15,0-1 0 16,4-3 0-16,7-4 0 16,4-2 0-16,3-1 0 15,8-5 0-15,-1 1 0 16,0 1 0-16,-2-1 0 15,0 1 0-15,0 1 0 16,1-2 0-16,1 0 0 16,3-2 0-16,0 0 0 15,0 1 0-15,-2 0 0 16,2 1 0-16,0 2 0 16,53-32 0-16,-71 39 0 15,3 0 0-15,-6 0 0 16,5-1 0-16,9-5 0 0,0-1 0 15,-5 1 0-15,1 0 0 16,3-1 0-16,-2-2 0 16,4 1 0-16,1-3 0 15,0-1 0-15,-2-1 0 16,4 3 0-16,-3 0 0 16,-4 3 0-16,-3 2 0 15,1 3 0-15,-2-1 0 16,2 1 0-16,1-1 0 15,-1 0 0-15,3-2 0 16,-2 2 0-16,-2 0 0 16,-1 1 0-16,-4-1 0 15,2 3 0-15,-2 0 0 16,-3 0 0-16,4 0 0 0,-1-2 0 16,5-1 0-16,2-1 0 15,2-1 0-15,-2 0 0 16,2 0 0-16,-2 3 0 15,-2 0 0-15,-2 1 0 16,-2 1 0-16,-1 0 0 16,-3 1 0-16,5-3 0 15,2 2 0-15,-1-2 0 16,6-1 0-16,-2 0 0 16,-2 1 0-16,-3 1 0 0,0-1 0 15,-5 2 0 1,4 2 0-16,-2-1 0 0,2-1 0 15,-1 1 0-15,0 1 0 16,0-2 0-16,0 1 0 16,-3 1 0-16,3 0 0 15,-5 1 0-15,1 0 0 16,-4 1 0-16,0 2 0 16,-2-2 0-16,-1 3 0 15,-1 0 0-15,0 0 0 16,-1 0 0-16,1 0 0 15,-2 0 0-15,2 0 0 16,-2 0 0-16,0 0 0 16,-1 0 0-16,-4 3 0 15,-1-3 0-15,-5 3 0 0,-1-1 0 16,1 1 0-16,-5 0 0 16,6 1 0-16,-1-1 0 15,1-2 0-15,0 2 0 16,3-1 0-16,-2-2 0 15,-2 0 0-15,-2 0 0 16,0-2 0-16,-1 0 0 16,-5 1 0-16,0-1 0 15,0 0 0-15,2 1 0 16,2-2 0-16,1 2 0 16,2-1 0-16,0-1 0 15,0 1 0-15,-2-1 0 16,-1-2 0-16,1 3 0 0,1 0 0 15,0-1 0-15,4 2 0 16,1-1 0-16,4 2 0 16,3 0 0-16,2 0 0 15,1 0 0-15,3 0 0 16,-2 0 0-16,4 0 0 16,5 2 0-16,5 1 0 15,7 0 0-15,10-1 0 16,5 0 0-16,6-4 0 15,-1 0 0-15,0-1 0 16,1-2 0-16,-7 0 0 16,-3 0 0-16,-7 3 0 15,-2-1 0-15,-6 0 0 16,-1 1 0-16,-8 1 0 0,-3 1 0 16,-3 0 0-1,-2 0 0-15,-1 0 0 0,0 1 0 16,-1 1 0-16,-1-1 0 15,1 5 0-15,-5 5 0 16,-6 7 0-16,-5 4 0 16,-3 7 0-16,-6 5 0 15,-1 3 0-15,0-2 0 16,-1 3 0-16,3-1 0 16,1-4 0-16,6 2 0 0,0-7 0 15,7-5 0 1,1-8 0-16,6-6 0 0,2-6 0 15,1-2 0-15,1-1 0 16,-2 0 0-16,2 0 0 16,0-1 0-16,0 1 0 15,2-1 0-15,-2-5 0 16,1-1-249-16,4-7-559 16</inkml:trace>
  <inkml:trace contextRef="#ctx0" brushRef="#br0" timeOffset="-17280.63">9672 14318 466 0,'0'3'193'16,"0"0"-132"-16,0-2 20 16,-2-1 6-16,2 0 1 15,0 0 13-15,0 0 15 16,0 0 17-16,-1 0-4 16,1 0-23-16,-2 2-27 0,2-2-21 15,-1 0-2-15,1 0-18 16,0 0-19-16,0 0-7 15,0 0 3-15,0 1-11 16,0 1 0-16,0 0 7 16,-2 3-1-16,-1-1-3 15,0 2-2-15,-1-2 5 16,1 0 2-16,2-1 0 16,-1-2 4-16,1 1-6 15,-1-1-8-15,2 1-1 16,0-2 1-16,0 0-2 15,0 0 3-15,2 0-1 16,-4 0 4-16,2 0 13 0,0 0 4 16,0 0-8-16,0 0 5 15,0 0-5-15,0 0-15 16,2 0 0-16,-2-2 0 16,1 2 0-16,1-1 0 15,-1-1 0-15,6-2 0 16,2-1 0-16,8-4 0 15,5-4 0-15,8-4 0 16,4-1 0-16,6-4 0 16,2-1 0-16,3-1 0 15,4-2 0-15,3-1 0 16,-1 1 0-16,0 0 0 16,-2 3 0-16,-4 1 0 15,-6 2 0-15,-3 2 0 0,-6 1 0 16,-4 1 0-1,0 0 0-15,2-3 0 0,2-2 0 16,4 0 0-16,1 0 0 16,-1 0 0-16,-3 1 0 15,-2 4 0-15,-4 2 0 16,-4 2 0-16,-3 0 0 16,-2 0 0-16,6 2 0 15,-1-3 0-15,5 1 0 16,2-1 0-16,2 0 0 15,1-3 0-15,-1 2 0 16,0 2 0-16,-5-3 0 16,-1 4 0-16,-6 0 0 15,1 0 0-15,-2-1 0 16,7-2 0-16,-2 0 0 0,5 2 0 16,-6-1 0-16,1 2 0 15,-6 2 0-15,-2 5 0 16,-5-1 0-16,-2 3 0 15,-2 1 0-15,-1-3 0 16,-1 3 0-16,0-2 0 16,2 0 0-16,1 0 0 15,0 1 0-15,0-2 0 16,-2 2 0-16,1 0 0 16,-4 1 0-16,2 1 0 0,-1 0 0 15,-2 0 0-15,-2 0 0 16,1 0 0-16,-1 1 0 15,-2 1 0-15,-5 0-137 16,-3 4-109-16,-5 2-100 16,-3 3-418-16</inkml:trace>
  <inkml:trace contextRef="#ctx0" brushRef="#br0" timeOffset="-15352.46">10809 13485 570 0,'-14'2'176'0,"1"-4"12"15,-1 0-48-15,0-2 35 16,1-2-41-16,-1 2-18 16,0 1-41-16,-2-1-7 15,5 4-4-15,2 0-1 16,1 0-32-16,2 0 3 16,1 0-8-16,2 4 7 15,0-2-10-15,1-1 1 16,2 0-12-16,0-1-7 15,2 2 2-15,4 2 4 16,5 0-5-16,6 3 10 16,10 1-5-16,6-3 0 15,9-3 0-15,5-2-10 0,3-2 3 16,1-2-3-16,-4-3 0 16,-5 1 2-16,-8 0-3 15,-10 4 0-15,-7 0 4 16,-7 5-3-16,-4 0 1 15,-3 1-2-15,2 3 0 16,-2 4 0-16,0 2 0 16,-5 3 0-16,-2 6 0 15,-4 2 0-15,-4 1 0 16,-6 4 0-16,-1 2 0 16,-4-2 0-16,-2 1 0 15,4-2 0-15,-1-1 0 0,2-2 0 16,3 0 0-1,1-4 0-15,3-4 0 0,3-4 0 16,2-3 0-16,5-5 0 16,-1-4 0-16,4 1 0 15,-3-2 0-15,3-2 0 16,0-1 0-16,0 0 0 16,-2-9-51-16,2-4-497 15</inkml:trace>
  <inkml:trace contextRef="#ctx0" brushRef="#br0" timeOffset="937.08">9605 14479 126 0,'7'-9'362'16,"-2"3"-302"-16,-1 0-46 16,0 1-12-16,-4 4 0 15,0 1 2-15,-2 1 20 16,0 1 48-16,2-2 34 15,-1 0 38-15,1 2 12 0,0-4 18 16,-2 2-40 0,-1-2-21-16,2 1 0 0,-1 1-10 15,-1 0-2-15,3 0-24 16,-1 1-34-16,1-1-12 16,0 0-9-16,0 2-3 15,-2 0-10-15,-1 2 17 16,-3 0-16-16,-4 3-10 15,2 0 0-15,-2 0 0 16,-2 0 0-16,-27 13 0 16,33-17 0-16,0 0 0 15,-1-2 0-15,4 0 0 16,-3 3 0-16,1-3 0 16,2 0 0-16,2-1 0 15,1 0 0-15,0 0 0 0,0 0 0 16,0 0 0-16,0-1 0 15,3 0 0-15,0-3 0 16,3-1 0-16,12-5 0 16,11-4 0-16,10-5 0 15,10-3 0-15,4-1 0 16,5 2 0-16,-1 0 0 16,-2-3 0-16,3-1 0 15,0-2 0-15,2-3 0 16,1-2 0-16,-4 3 0 15,3 3 0-15,-8 2 0 16,-5 1 0-16,-3 4 0 0,-4 3 0 16,0-1 0-16,-1 0 0 15,3-1 0-15,2-1 0 16,1 0 0-16,1-1 0 16,-2 3 0-16,-4 1 0 15,-1-2 0-15,-3 1 0 16,-4 2 0-16,0-2 0 15,-2 0 0-15,-1-3 0 16,1 2 0-16,3-1 0 16,-3 1 0-16,3 1 0 15,-3 3 0-15,-7 1 0 16,-6 6 0-16,-8 1 0 16,-2 5 0-16,-7 1 0 15,0 0 0-15,0 0 0 16,0 0 0-16,0 0 0 0,2-1 0 15,-1 1 0-15,1-2 0 16,1 1 0-16,0 0 0 16,3-4 0-16,0-1 0 15,7 1 0-15,-1-2 0 16,4-3 0-16,0 1 0 16,-2 2 0-16,-3 0 0 15,-2 0 0-15,3 1 0 16,-3 1 0-16,4-2 0 15,5-1 0-15,1-2 0 0,1 0 0 16,-1 1 0 0,-5 4 0-16,-6 0 0 0,-3 5 0 15,-5 0 0-15,-2 0 0 16,-1 0 0-16,-2 0 0 16,-9 3 0-16,-5 1 0 15,-7 1 0-15,-8 6-46 16,-6 0-232-16,-2 1-110 15,-6 0-600-15</inkml:trace>
  <inkml:trace contextRef="#ctx0" brushRef="#br0" timeOffset="1522.03">10521 13539 1046 0,'-21'-10'201'16,"0"-1"2"-16,1-6-13 15,1 3-6-15,3 0-44 16,4 0-57-16,3 5-83 16,3-1 0-16,2 5 0 15,4 3 0-15,2 1 0 16,0 2 0-16,5 1 0 15,10 1 0-15,11 1 0 16,14 2 0-16,17-1 0 16,10 1 0-16,7 1 0 0,9 0 0 15,3 2 0-15,-3-2 0 16,-8 1 0-16,-10 2 0 16,-14 2 0-16,-14-2 0 15,-12 2 0-15,-8-3 0 16,-8-4 0-16,-5-1 0 15,-3-1 0-15,-3-1 0 16,0 3 0-16,-3 2 0 16,-3 6 0-16,-5 3 0 15,-8 6 0-15,-6 3 0 16,-5 5 0-16,-1 1 0 16,-2 6 0-16,3 1 0 15,0 4 0-15,0 2 0 16,3-2 0-16,2-3 0 0,1-6 0 15,5-6 0 1,7-8 0-16,4-7 0 0,1-5 0 16,7-6 0-16,-3-1 0 15,6-1 0-15,-3-2 0 16,0-1 0-16,0-3-1 16,0-2-454-16,6-3-978 15</inkml:trace>
  <inkml:trace contextRef="#ctx0" brushRef="#br0" timeOffset="6290.92">9514 14510 536 0,'1'3'475'0,"-1"0"-373"15,0-3 86-15,-1 0-17 16,-1 0-56-16,2 0-28 15,-1 3-2-15,1-3 11 16,-2 0-19-16,2-3-24 16,-1 3-9-16,1 3-26 15,-2-3-18-15,-1 0 0 16,3 1 0-16,-4 0 0 16,1 3 0-16,0-2 0 15,-3 1 0-15,0 3 0 16,-2-3 0-16,3 1 0 0,0-3 0 15,2 2 0-15,2-3 0 16,1 1 0-16,-2-1 0 16,4 0 0-16,-2 0 0 15,0 0 0-15,0 0 0 16,0 0 0-16,0 0 0 16,1-1 0-16,-1-1 0 15,2 2 0-15,-1-1 0 16,2 0 0-16,3-2 0 15,3-3 0-15,1-1 0 0,5-1 0 16,0-2 0-16,6-1 0 16,-3 0 0-16,1 0 0 15,1 0 0-15,-4 3 0 16,-1 1 0-16,-6 2 0 16,-1 3 0-16,-7 3 0 15,-2 0 0-15,-1 4 0 16,-1-2 0-16,-3 7 0 15,1-3 0-15,-6 5 0 16,-4 2 0-16,-5-1 0 16,1-1 0-16,-2-3 0 15,9-5 0-15,-1-2 0 16,5-4 0-16,4-2 0 16,-1-1 0-16,1-4 0 15,4 2 0-15,4-2 0 0,-1-1 0 16,2 1 0-16,1 0 0 15,1 3 0-15,-1 1 0 16,3 3 0-16,-6 4 0 16,3 2 0-16,-6 1 0 15,0 4 0-15,-3 2 0 16,-5 2 0-16,-3 0 0 16,-1 0 0-16,-3-1 0 15,1-2 0-15,2-2 0 16,2-3 0-16,1-1 0 15,3-1 0-15,4-2 0 16,-1-1 0-16,2-1 0 0,-1 1 0 16,2-2 0-1,-2 2 0-15,4 0 0 0,0-1 0 16,-1-1 0-16,2 0 0 16,5-4 0-16,7-4 0 15,7-4 0-15,8-4 0 16,11-5 0-16,6-2 0 15,7-3 0-15,4-1 0 16,5 0 0-16,-1 0 0 16,1 1 0-16,-2 0 0 15,-1 1 0-15,-2 1 0 16,-4-3 0-16,3 3 0 16,-5-3 0-16,0 1 0 0,-3-1 0 15,0 3 0 1,-1 0 0-16,0 1 0 0,0 0 0 15,-1-1 0-15,-2 2 0 16,0 0 0-16,-6 2 0 16,-2 1 0-16,-4 1 0 15,0-1 0-15,-2 3 0 16,3-2 0-16,0 0 0 16,4-1 0-16,-1 3 0 15,-1-2 0-15,-3 1 0 16,-6 3 0-16,-5 2 0 15,-1 2 0-15,-6 2 0 0,1 0 0 16,-1 2 0-16,1-2 0 16,3 1 0-16,0-1 0 15,-1 0 0-15,1 1 0 16,-1-1 0-16,-4 2 0 16,-1 1 0-16,-6-1 0 15,-1 4 0-15,-3 2 0 16,-1 0 0-16,-2 2 0 15,-2 0 0-15,2 0 0 16,-1 2 0-16,-1-2 0 16,2 0 0-16,0 0 0 15,2 0 0-15,-1 0 0 16,-1 0 0-16,2-2 0 16,-2 4 0-16,-2-2-110 15,1 1-93-15,-2 0-72 0,-5 2-473 16</inkml:trace>
  <inkml:trace contextRef="#ctx0" brushRef="#br0" timeOffset="6986.95">10478 13577 619 0,'-29'-5'164'15,"4"-1"28"-15,4-1-19 0,2 0 22 16,2 0-45-16,4 1-25 16,-1 1-2-16,4-1 4 15,2 2-39-15,2 1-22 16,2 0-41-16,2 3-25 15,2 0 0-15,2 0 0 16,-2 0 0-16,6 1 0 16,3 1 0-16,15 1 0 15,9-3 0-15,14 0 0 16,13-3 0-16,7 0 0 16,9-1 0-16,2 2 0 15,-2 2 0-15,1 3 0 16,-5 3 0-16,-6 1 0 0,-5 0 0 15,-9 0 0-15,-7-3 0 16,-7 0 0-16,-8-3 0 16,-9-2 0-16,-6-1 0 15,-6 0 0-15,-6 1 0 16,-1 1 0-16,-2-1 0 16,-2 1 0-16,2 0 0 15,0 0 0-15,-3 1 0 16,-1 4 0-16,-5 6 0 15,-9 5 0-15,-6 11 0 0,-7 9 0 16,-8 6 0 0,0 3 0-16,-4 4 0 0,6 1 0 15,1-5 0-15,6-4 0 16,5-7 0-16,2-5 0 16,5-4 0-16,2-4 0 15,1-3 0-15,0-4 0 16,0-4 0-16,6-5 0 15,-1-4 0-15,1-2 0 16,1-3 0-16,-2 0 0 16,7-3 0-16,-3-1 0 15,4-3-155-15,2 2-384 16</inkml:trace>
  <inkml:trace contextRef="#ctx0" brushRef="#br0" timeOffset="10521.57">20235 13425 883 0,'-14'2'143'16,"3"-6"111"-16,0 2-102 16,0-3-19-16,3 1-16 15,2 1-9-15,0 2-23 16,3 0-42-16,1-1-5 16,2 2-15-16,2 2-7 15,-1-2-13-15,7 1-1 16,11-1 9-16,12 0 3 15,10 0 1-15,8 1-8 0,-3 4-7 16,-7 3 0-16,-6 5 0 16,-8 5 0-16,-4 6 0 15,-3 3 0-15,-5 3 0 16,-4 1 0-16,-3 1 0 16,-6 5 0-16,-4 2 0 15,-8 4 0-15,-6 5 0 16,-5-3 0-16,-3-3 0 15,2-7 0-15,5-12 0 16,8-9 0-16,6-8 0 16,7-12 0-16,5-6 0 15,8-11 0-15,3-10 0 16,9-7 0-16,4-6 0 16,4-2 0-16,2 0 0 0,2 3 0 15,-2 1 0-15,2 6 0 16,-5 3 0-16,41-34 0 15,-71 63 0-15,-1 2 0 16,0 1 0-16,-3 2 0 16,3-2 0-16,-3 1 0 15,0 2 0-15,-3 6 0 16,-4 4 0-16,-5 10 0 16,-3 8 0-16,-4 7 0 15,-1 5 0-15,2 2 0 0,6-2 0 16,5-4 0-1,7-2 0-15,4-1 0 16,5-5 0-16,3-3 0 0,3 1 0 16,2-4 0-1,-1-2 0-15,-2 0 0 0,-3-3 0 16,-3-3 0-16,-1-3-97 16,2-1-232-16,6-5-318 15</inkml:trace>
  <inkml:trace contextRef="#ctx0" brushRef="#br0" timeOffset="10899.55">21174 13858 1234 0,'10'-28'213'0,"-4"1"-9"16,-3 2 26-16,-5 0-101 16,1 9-92-16,1 3-37 15,0 5 0-15,-2 3 0 16,2 4 0-16,2 2 0 16,-4 8 0-16,2 6 0 15,-1 9 0-15,-1 7 0 16,2 9 0-16,2-1 0 15,1 1 0-15,3-3 0 16,0-5 0-16,4-2 0 0,-3-5 0 16,1-2 0-16,-2-5 0 15,0-2 0-15,-3-6 0 16,0-3 0-16,-2-3-166 16,1-2-190-16,-1-6-437 15</inkml:trace>
  <inkml:trace contextRef="#ctx0" brushRef="#br0" timeOffset="11101.79">20930 13990 1104 0,'-4'-10'205'0,"14"1"-107"0,8-1 97 15,12-3-107-15,14 5-11 16,15 0-25-16,5-1-30 15,4 1-22-15,1 1-10 16,-8 0-120-16,-10 1-130 16,-14 2-330-16</inkml:trace>
  <inkml:trace contextRef="#ctx0" brushRef="#br0" timeOffset="11649.53">20339 12953 920 0,'-31'8'133'0,"0"0"51"15,-1-2-33-15,4-1-23 16,8-1-23-16,6-1 9 16,6-1-21-16,5-1-24 15,9-1-31-15,13-1 7 16,19-4-6-16,17-2-16 15,18-5-18-15,14 0-5 0,1-1 0 16,-11 0 0-16,-11 3 0 16,-23 4 0-16,-18 3 0 15,-14 2 0-15,-13 1 0 16,-7 4 0-16,-7 3-142 16,-2 5-197-16,-3 5-446 15</inkml:trace>
  <inkml:trace contextRef="#ctx0" brushRef="#br0" timeOffset="12166.14">22028 13668 937 0,'-12'-2'147'0,"-7"2"88"16,-5-1-74-16,-2 2-53 15,3-1-11-15,2 2-15 16,9-2-36-16,6 0 12 15,9-3 5-15,12-3-58 16,18-3 3-16,17-6-5 16,14 0 13-16,11-2 6 0,0 1-2 15,-13 2-6 1,-15 3-9-16,-19 4-5 0,-12 3 0 16,-13 3-51-16,-9 4-35 15,-5 5-192-15,-3 3-268 16</inkml:trace>
  <inkml:trace contextRef="#ctx0" brushRef="#br0" timeOffset="12977.27">22950 13452 1060 0,'-10'-6'174'16,"0"-2"50"-16,3-5-69 16,4-1-19-16,2 0-30 0,1 2-33 15,1 4-23-15,4 3-15 16,5 3-15-16,4 4-6 15,8 3-14-15,8 5 0 16,4 5 0-16,5 6 0 16,1 6 0-16,-6 7 0 15,-4 3 0-15,-10 3 0 16,-7-1 0-16,-10 2 0 16,-6-2 0-16,-12 1 0 15,-7-2 0-15,-2-3 0 16,-4-3 0-16,1-9 0 15,8-7 0-15,8-8 0 16,6-9 0-16,8-11 0 16,8-8 0-16,10-11 0 15,10-12 0-15,11-3 0 0,7-5 0 16,5 1 0-16,-3 3 0 16,-4 1 0-16,-5 6 0 15,-9 5 0-15,-8 6 0 16,-4 4 0-16,-9 3 0 15,-3 7 0-15,-5 3 0 16,-2 7 0-16,-6 5 0 16,-8 8 0-16,-8 8 0 15,-4 9 0-15,-6 9 0 16,1 7 0-16,5 1 0 0,5 1 0 16,8-1 0-16,5-1 0 15,7-3 0-15,4-1 0 16,4-3 0-16,3-2 0 15,1-5 0-15,4-4 0 16,1-5 0-16,1-3-143 16,6-4-259-16,5-1-696 15</inkml:trace>
  <inkml:trace contextRef="#ctx0" brushRef="#br0" timeOffset="13269.9">23768 13916 1442 0,'-7'-8'111'0,"3"1"71"16,4 0-89-16,2 4-65 15,5 0-11-15,7 3 17 16,6 0 1-16,7 1 18 15,8 1-4-15,0-1-46 16,1 1-3-16,-1-2 0 16,-5-2 0-16,-7 2 0 15,-5-1 0-15,-10 1-34 16,-5 1-107-16,-5 1-110 16,-5 0-98-16</inkml:trace>
  <inkml:trace contextRef="#ctx0" brushRef="#br0" timeOffset="13906.2">22917 13023 999 0,'-16'10'120'15,"-2"-3"79"-15,3-6-57 16,3 1-7-16,5-1-39 0,5-1-17 16,4 2-2-16,7-5-39 15,11-1-21-15,16-5 5 16,18-2-7-16,19-2 0 15,15-1-15-15,6 2 0 16,-3 3 0-16,-9 2-2 16,-18 1 0-16,-22 2-7 15,-18 1-3-15,-13 2 5 16,-13 2 7-16,-9 2 10 16,-6 1-8-16,-10 0 5 15,-7 1-6-15,-10 0 1 16,-6 0 3-16,-10-2 6 15,-4 0 6-15,-5 0 10 0,5 0 14 16,10-2-39-16,15 1-2 16,16 1 0-16,12-2 0 15,11-1 0-15,7-1 0 16,19-4 0-16,16-1 0 16,22 0 0-16,21-1-383 15,16 0-856-15</inkml:trace>
  <inkml:trace contextRef="#ctx0" brushRef="#br0" timeOffset="16549.91">9885 14314 315 0,'-9'1'79'0,"-1"-1"64"16,5 0 0-16,2 0-31 15,2-1-18-15,1 0 14 16,-2 1-3-16,1-2-20 0,-5 1 3 16,1 1-23-1,-2 1 12-15,0-1-10 0,-1 3-50 16,0 3-7-16,0-2 15 16,-3 3 8-16,1-1 1 15,-4 1 0-15,1-1-6 16,-2-3-3-16,-2 3 3 15,0-1 5-15,0-1 13 16,2-2-13-16,3 1-5 16,2 0-3-16,4-2-2 0,5 1-6 15,-2-2 3 1,3 0 2-16,0 0 7 0,0-2 0 16,0 2-2-16,0 0-27 15,1-1 0-15,1-2 0 16,5-4 0-16,14-6 0 15,13-4 0-15,15-11 0 16,14-4 0-16,4-2 0 16,2-3 0-16,-1 2 0 15,-4 1 0-15,-1-1 0 16,1 2 0-16,2-3 0 16,4 1 0-16,8-2 0 15,1-1 0-15,1 2 0 16,-3 2 0-16,-8 4 0 15,-9 1 0-15,-12 4 0 0,-6 1 0 16,-2 1 0 0,-6 2 0-16,1 0 0 0,-1 1 0 15,0 2 0-15,-1 1 0 16,-1 3 0-16,-4 1 0 16,-3 3 0-16,-6 2 0 15,-6 2 0-15,-6 2 0 16,-2 1 0-16,-4 3 0 15,-1-1 0-15,0 1 0 16,3-1 0-16,-2-2 0 16,4 0 0-16,1-2 0 15,0 3 0-15,-2-1 0 16,-2 1 0-16,-2 1 0 16,0 1 0-16,0 1 0 0,-2 1 0 15,-1 0-53 1,-4 1-241-16,-4 5-244 0</inkml:trace>
  <inkml:trace contextRef="#ctx0" brushRef="#br0" timeOffset="17195.14">10746 13440 925 0,'-22'-2'159'0,"2"-6"34"16,-1-1-38-16,2-3-7 16,2 0-41-16,0 0 10 15,-4 4-30-15,7 1-31 16,2 1-27-16,4 4-19 15,2 2-6-15,6 0-3 16,1 2 7-16,4 2 8 16,8-2 14-16,8 1-28 0,16 1-2 15,11-1 0 1,9 0 0-16,8 1 0 0,1 0 0 16,5 3 0-16,-7-2 0 15,-4 3 0-15,-13-3 0 16,-13 1 0-16,-9-1 0 15,-10-3 0-15,-9-1 0 16,-6 1 0-16,0-2 0 16,0 0 0-16,-2 0 0 15,2 1 0-15,-6 5 0 16,-4 7 0-16,-6 10 0 16,-13 9 0-16,-11 12 0 15,-6 6 0-15,-9 10 0 16,-3 6 0-16,-2 0 0 15,2-2 0-15,2-3 0 0,4-11 0 16,5-13 0 0,9-8 0-16,10-9 0 0,7-5 0 15,8-5 0-15,2-5 0 16,6-2 0-16,-2 0 0 16,4-2 0-16,-1-2 0 15,1 0 0-15,0-2 0 16,0-4 0-16,3-2 0 15,4-5-378-15,12-5-496 16</inkml:trace>
  <inkml:trace contextRef="#ctx0" brushRef="#br0" timeOffset="40703.11">9508 14453 235 0,'-5'5'531'15,"-2"0"-405"-15,5-2 30 0,-2 0-59 16,1 0 32-16,0-2-32 16,0 2 9-16,1-2-24 15,1-1-6-15,-1 2 8 16,2-2-4-16,0 0-29 15,-1 0-28-15,1 2-10 16,0-2-6-16,1 0-4 16,-1 0 4-16,0 0 4 15,0 0 9-15,0-2 7 16,0 2 0-16,0 0 0 16,0 0 0-16,0 0-22 0,-1 2-5 15,1-1 0 1,-2 0 0-16,-2 3 0 0,1 2 0 15,0-2 0-15,-1 2 0 16,-1-2 0-16,5-2 0 16,0-1 0-16,0-1 0 15,0 0 0-15,0 2 0 16,0-2 0-16,0 0 0 16,0 1 0-16,-3-1 0 15,3 0 0-15,0 0 0 16,0 0 0-16,0 0 0 15,0 0 0-15,0 2 0 0,0-1 0 16,-3 2 0-16,3 1 0 16,-2-1 0-16,1-2 0 15,2-1 0-15,-1-1 0 16,0 1 0-16,0 0 0 16,0 0 0-16,0 0 0 15,0 0 0-15,0 0-81 16,2-1-104-16,-2-3-19 15,6 2-105-15,2-5-28 16,3-3-416-16</inkml:trace>
  <inkml:trace contextRef="#ctx0" brushRef="#br0" timeOffset="41226.71">9493 14421 821 0,'-3'3'89'15,"0"1"45"-15,-2 1-57 16,1-2-18-16,-1-1 14 0,0 3 10 16,3-4-20-1,-1 0 10-15,2 1-18 0,-1-1-9 16,2 1 8-16,-1-2-12 16,-1 1-3-16,-1 0-14 15,0 0-14-15,-2 3 5 16,1 2-2-16,-3-3-4 15,1 3 6-15,1-1-7 16,1 0-1-16,1-1 1 16,1-4 3-16,1 0 3 15,1 1 0-15,-2-1 4 16,4 0 3-16,-4 0 1 16,2 0-6-16,0 0-5 15,0 0-2-15,0 0-6 16,0 0-4-16,0 0-2 15,0 0 2-15,0 0-2 0,2-1-26 16,-2 1-75-16,1-3-56 16,5-1-113-16,3-5-100 15</inkml:trace>
  <inkml:trace contextRef="#ctx0" brushRef="#br0" timeOffset="43897.55">9448 14486 544 0,'-2'4'165'15,"1"-2"-48"-15,-4-1 4 16,0 1-42-16,2-1 2 15,0-1 7-15,-2 1-5 16,2 0-34-16,0-1-2 0,0 2 30 16,0 0 6-1,-4-2-10-15,4 1-11 0,1 1 14 16,-1-2-17-16,2 0-21 16,-2 1-19-16,0 0-15 15,0 2-2-15,0 0-2 16,-4 0 0-16,2 1 2 15,1 1 6-15,-1-4 11 16,5 2-6-16,-3-3 7 16,3 1-8-16,0-2 0 15,0 1 3-15,0 0 1 16,0 0-6-16,0 0 2 16,0 0 3-16,0 0-3 0,0 0 2 15,3-2-14 1,-3 1 0-16,0 1 0 0,0 0 0 15,0-1 0-15,0 1 0 16,0 0 0-16,0 0 0 16,0 0 0-16,0-2 0 15,0 2 0-15,3 0 0 16,-3 0 0-16,0 0 0 16,2-2 0-16,-2 2 0 15,-2 0 0-15,4 0 0 16,-4 2 0-16,-1-2 0 15,3 2 0-15,0-2 0 0,0 0 0 16,0 0 0-16,0 1 0 16,-3-1 0-16,3 1 0 15,-3 2 0-15,3 0 0 16,-2-2 0-16,1 1 0 16,1-1 0-16,0-2 0 15,0 1 0-15,1-2 0 16,-2 2 0-16,1-1 0 15,0 0 0-15,0-1 0 16,1-1 0-16,1 2 0 16,-2-2 0-16,3 0 0 15,0-2 0-15,0-5 0 16,3-3 0-16,3-3 0 16,1-2 0-16,-1 3 0 15,3 0 0-15,-3 3 0 0,-1 2 0 16,-1 1 0-16,3-1 0 15,-2 0 0-15,6-2 0 16,-1-3 0-16,2-5 0 16,4-5 0-16,2 2 0 15,0-3 0-15,1 0 0 16,-1 5 0-16,-4 5 0 16,-3 2 0-16,-3 3 0 15,-2-1 0-15,1 1 0 16,-1-2 0-16,2-3 0 15,7-3 0-15,-2-5 0 16,7-2 0-16,0-3 0 0,0 2 0 16,-4 1 0-16,-1 6 0 15,-6 1 0-15,0 7 0 16,-5-1 0-16,1 0 0 16,1-1 0-16,4-3 0 15,1-1 0-15,2-2 0 16,5-3 0-16,-2 3 0 15,-1 1 0-15,-3 1 0 16,1 2 0-16,-3 0 0 16,0-1 0-16,-1 0 0 15,0-3 0-15,3 1 0 16,0-4 0-16,1 1 0 16,5-1 0-16,-3 2 0 15,0 1 0-15,-3 2 0 0,1 1 0 16,-2 3 0-16,0-2 0 15,-2 1 0-15,-1 0 0 16,5 1 0-16,-2 0 0 16,0-1 0-16,2 0 0 15,0-1 0-15,-3 0 0 16,4 3 0-16,-4 0 0 16,2 0 0-16,-1 2 0 15,0-2 0-15,0 0 0 16,4-1 0-16,-3-1 0 15,2 2 0-15,0-1 0 0,-2 1 0 16,-3 3 0-16,1 2 0 16,-2-1 0-16,-1 0 0 15,0 1 0-15,1-2 0 16,0 1 0-16,2-4 0 16,0 0 0-16,5-3 0 15,-1 1 0-15,0-2 0 16,3 0 0-16,-1 0 0 15,-2 2 0-15,-1 1 0 16,0 1 0-16,-2 0 0 16,1-1 0-16,1-1 0 15,4-2 0-15,1-3 0 16,4 0 0-16,2-4 0 16,0 2 0-16,-2-1 0 15,0 0 0-15,-5 5 0 0,4 1 0 16,-5 0 0-16,-1 1 0 15,1 0 0-15,-2-2 0 16,5-2 0-16,-1 1 0 16,0-2 0-16,-3 4 0 15,-2 3 0-15,-5 3 0 16,-4 6 0-16,-4 0 0 16,-1 4 0-16,-1 1 0 15,-2 0 0-15,1 1 0 16,0-1 0-16,0 1 0 15,-2 1 0-15,2-2 0 16,-1 2 0-16,-1-1 0 16,1 0 0-16,-1-1 0 0,-1 1 0 15,-1 1 0-15,-4 1 0 16,-2 0 0-16,4 1 0 16,-5-1 0-16,4 0 0 15,-3 1 0-15,-1-2 0 16,-1 3 0-16,0-3 0 15,-3 3 0-15,-1-1 0 16,-3 1 0-16,-1 1 0 16,1 0 0-16,1-1 0 15,-5 1 0-15,3-2 0 16,0 1 0-16,-1-1 0 16,0-1 0-16,-1-2 0 15,2 1 0-15,-2-2 0 16,0 0 0-16,7-3 0 15,0 1 0-15,3-3 0 0,3 3 0 16,4 1 0-16,0-2 0 16,3 1 0-16,2 1 0 15,2 1 0-15,-2 0 0 16,1 1 0-16,-1-1 0 16,3 0 0-16,1 0 0 15,4-2 0-15,7-3 0 16,9-2 0-16,9-3 0 15,8-4 0-15,3-1 0 0,2-3 0 16,-1-3 0 0,-5 3 0-16,-4 2 0 0,-6 2 0 15,-6 2 0-15,-8 4 0 16,-6 5 0-16,-4-1 0 16,-1 2 0-16,-1 1 0 15,-2-1 0-15,-1 2 0 16,-1 0 0-16,0 0 0 15,-1 0 0-15,1 0 0 16,0 2 0-16,-2-1 0 16,2 1 0-16,-4 2 0 15,1 5 0-15,0 5 0 16,-3 7 0-16,-2 6 0 16,1 12 0-16,-3 0 0 15,2 5 0-15,5 4 0 0,1 0 0 16,-1-1 0-16,2-7 0 15,-2-4 0-15,-1-7 0 16,-1-7 0-16,4-7 0 16,-2-1 0-16,1-4 0 15,-1-3 0-15,0-4 0 16,2 0 0-16,-2 0 0 16,-2 2-368-16,-7 1-673 15</inkml:trace>
  <inkml:trace contextRef="#ctx0" brushRef="#br0" timeOffset="45717.53">9468 14481 480 0,'-2'-2'435'16,"1"2"-273"-1,-2 0-30-15,-2 2-15 0,2-1-31 16,-3 3-6-16,3-3-11 16,-2 4 2-16,1-2-8 15,1-1 9-15,2-1 1 16,-1 1-22-16,2-2-7 15,0 0-1-15,0 0-4 16,0-2-10-16,2 1-28 16,-1-1-1-16,1-1 0 15,-1 0 0-15,3-5 0 16,4-4 0-16,1-4 0 16,6-4 0-16,3-7 0 0,6-4 0 15,4-4 0 1,8-8 0-16,6-2 0 15,2-3 0-15,0 0 0 0,-3 1 0 16,-2 6 0-16,-9 0 0 16,1 4 0-16,-4-3 0 15,0 1 0-15,-1-1 0 16,0-1 0-16,1 3 0 16,-3 3 0-16,1 2 0 15,-5 5 0-15,-4 4 0 16,-1 3 0-16,-2 0 0 15,0 4 0-15,0-5 0 0,3 0 0 16,2-3 0-16,2-1 0 16,-1-3 0-16,3 5 0 15,-7 1 0-15,0 3 0 16,-3 3 0-16,-1 2 0 16,2-1 0-16,-1 1 0 15,3-5 0-15,0-1 0 16,6-4 0-16,1-3 0 15,-1 0 0-15,4 2 0 16,1-3 0-16,-3 4 0 16,4 0 0-16,-1-1 0 15,4-2 0-15,3-2 0 16,4-4 0-16,0 0 0 16,2-1 0-16,-2 1 0 15,-2 1 0-15,-7 6 0 0,-4 4 0 16,-4 4 0-16,-3 3 0 15,-1 2 0-15,-2 1 0 16,1-1 0-16,0 0 0 16,-1 1 0-16,-1 2 0 15,-2 2 0-15,-2 2 0 16,-3 3 0-16,-1 1 0 16,-2 1 0-16,0-3 0 15,6 0 0-15,-3 0 0 16,3-2 0-16,0 0 0 15,1-1 0-15,1 2 0 16,-5 0 0-16,-2 3 0 0,0 1 0 16,-2 2 0-1,-2-2 0-15,1 1 0 0,1-1 0 16,-1 0 0-16,4-1 0 16,1-3 0-16,0 1 0 15,-3 0 0-15,6 0 0 16,-5-1 0-16,-1 4 0 15,0-3 0-15,2-1 0 16,-1 1 0-16,5-4 0 16,0-1 0-16,3 0 0 15,3-1 0-15,0 0 0 16,-2 1 0-16,-1 2 0 16,-4 2 0-16,-3 2 0 0,-3 4 0 15,-2 1 0-15,0-1 0 16,-2 0 0-16,2 2 0 15,-2-2 0-15,-1 4-94 16,-5 2-137-16,-5 2-191 16,-10 5-302-16</inkml:trace>
  <inkml:trace contextRef="#ctx0" brushRef="#br0" timeOffset="46432.96">10779 12617 382 0,'-9'4'483'15,"0"-3"-247"-15,-1 0-24 16,-1-1-31-16,-2 0-40 15,1 0-18-15,-3 0 18 16,6 2-53-16,-3-2-28 16,0 2-60-16,0-1 0 15,1 0 0-15,-2 0 0 16,1 2 0-16,-1 0 0 16,5-2 0-16,2 2 0 15,3-1 0-15,3-1 0 0,0 2 0 16,3 1 0-16,2-1 0 15,1 1 0-15,6 1 0 16,6-5 0-16,4-2 0 16,12-4 0-16,7-4 0 15,8-2 0-15,6-3 0 16,5 3 0-16,-4 3 0 16,-3 3 0-16,-9 3 0 15,-11 3 0-15,-12 0 0 16,-6 1 0-16,-4-1 0 15,-7 0 0-15,0-1 0 16,-2 1 0-16,-2-2 0 0,-2 2 0 16,2 0 0-1,-1 2 0-15,-2-1 0 0,2 2 0 16,-2-1 0-16,1 1 0 16,-1 1 0-16,-3 4 0 15,-3 6 0-15,-3 6 0 16,-1 8 0-16,-2 6 0 15,4 6 0-15,1 7 0 16,-2 0 0-16,3-3 0 16,3-9 0-16,0-8 0 15,2-13 0-15,2-7 0 16,2-5 0-16,-1-2 0 16,1 0 0-16,0-1 0 15,0 1 0-15,-2 0-19 16,2 1-262-16,0 1-93 0,-1-2-324 15</inkml:trace>
  <inkml:trace contextRef="#ctx0" brushRef="#br0" timeOffset="50818.8">8059 17799 513 0,'-2'0'241'16,"-3"2"-92"-16,-1 0 33 15,-2-1-65-15,-1-1-37 16,-1 1-7-16,5-1-26 15,2 0-8-15,2-1 5 16,1 1-11-16,0-1-12 16,0 1 6-16,0 0 15 0,-2 1-3 15,2-1-8 1,-1 1-1-16,-2 3-9 0,1-2-7 16,-1 0-6-16,0 4-5 15,0-6-1-15,3 3 0 16,0-3 0-16,2 1 2 15,-2-2 2-15,1 1 6 16,1 0 6-16,-2 0-1 16,0 0 3-16,0 0-6 15,1 0-1-15,-1 0-3 16,0-2 1-16,3 2-4 16,0-1 8-16,3-3 2 15,-1 1-5-15,5 0-1 16,-1-2-4-16,0 0 4 15,3-2-8-15,3-1 1 0,6-2-1 16,4-3 0-16,5-2-2 16,3-4 0-16,-2 1 0 15,5-3 0-15,0 0-1 16,-2-2-1-16,2 1 1 16,4-2 0-16,-3 0 1 15,5-2 0-15,0 1-1 16,1 1 0-16,-2-5 1 15,-2 4 0-15,-4 3 0 16,-1-4 0-16,-2 3-1 16,-2 3 0-16,1-1 3 15,-1 1-3-15,-2 0 0 16,2 1 1-16,-4 3-1 16,-4 0 0-16,-1 2-1 0,-3-2 1 15,-2 2 0 1,3-1 2-16,-1 0-2 0,2-1 0 15,-2 0 0-15,-2 2 1 16,2-3-1-16,0 3 0 16,-2 0 0-16,1 1 0 15,-1 1 1-15,1 0-1 16,-1 1 0-16,-1-1 0 16,1 1 1-16,-1 2 0 15,1-1-2-15,1 0 1 0,-1 0 0 16,-1 1 0-1,-1 1 0-15,-4 1 0 0,-2 1 2 16,-1 2-1-16,-3 0-1 16,-1 1 0-16,-4 3-1 15,1-2 1-15,0 4 0 16,-2-2-3-16,-1 1 3 16,-1 1 0-16,-3 0-2 15,-5 0 2-15,-5 0 2 16,1-1 5-16,-2 0 5 15,-3 0 10-15,3-2-10 16,-1 0-12-16,1-2 0 16,-3 0 0-16,3 0 0 0,2-2 0 15,-2 1 0 1,4 1 0-16,0-1 0 0,0 1 0 16,5 1 0-16,-1 1 0 15,2 0 0-15,5 1 0 16,0 0 0-16,3-2 0 15,0 2 0-15,0 0 0 16,0 0 0-16,0-1 0 16,0 1 0-16,2 1 0 15,2-1 0-15,4-1 0 16,6-1 0-16,6 1 0 16,5-2 0-16,5-1 0 15,5 0 0-15,-1-4 0 16,1 3 0-16,-3 0 0 15,-8 1 0-15,-2 1 0 0,-7 2 0 16,-6 1 0-16,-3 0 0 16,-3 0 0-16,0 0 0 15,-1 0 0-15,-1 3 0 16,-1 2 0-16,2 5 0 16,-4 8 0-16,-2 4 0 15,-7 7 0-15,-1 10 0 16,-6-2 0-16,2 6 0 15,5-2 0-15,2-3 0 16,3-1 0-16,-7 53 0 16,12-82 0-16,1-2 0 15,0-3 0-15,0-2 0 16,0 5 0-16,0-5 0 16,-2-1 0-16,2-1 0 0,0-3 0 15,-3-1 0 1,3 0 0-16,-3-1 0 0,3-1-83 15,-2 0-304-15,4 2-307 16</inkml:trace>
  <inkml:trace contextRef="#ctx0" brushRef="#br0" timeOffset="51787.83">9719 17308 733 0,'-5'-6'308'0,"0"-2"-67"15,-2-5-15-15,-1-1-64 16,-2-4 4-16,2-2-49 15,1-1-23-15,-2 1-94 16,2 5 0-16,1 2 0 0,3 5 0 16,1 2 0-16,-1 6 0 15,6 6 0-15,0 8 0 16,2 8 0-16,3 9 0 16,3 8 0-16,1 1 0 15,7 2 0-15,2-2 0 16,-1-1 0-16,0-5 0 15,-2-8 0-15,-1-6 0 16,-3-7 0-16,-3-10 0 16,0-9 0-16,2-13 0 15,0-5 0-15,5-6 0 16,-4-6 0-16,-1-1 0 0,-6 5 0 16,-2 3 0-16,-5 8 0 15,0 7 0 1,0 5 0-16,0 3 0 0,0 6 0 15,3 6 0-15,2 3 0 16,5 3 0-16,0 6 0 16,4 5 0-16,2-2 0 15,1 1 0-15,-1-6 0 16,-1-5 0-16,0-8 0 16,-2-3 0-16,1-10 0 15,-1-3 0-15,0-6 0 0,-2-5 0 16,-2-5 0-1,-3 0 0-15,-2-2 0 0,-4 1 0 16,-5 1 0-16,-3 2 0 16,-1 7 0-16,0 1 0 15,-4 8 0-15,1 2 0 16,-3 4 0-16,-2 4 0 16,0 1 0-16,-2 3-27 15,0 2-288-15,3 2-163 16</inkml:trace>
  <inkml:trace contextRef="#ctx0" brushRef="#br0" timeOffset="52015.86">9602 17093 1051 0,'-21'0'218'0,"4"-3"60"15,6-1-137-15,3-2-80 16,14-1-50-16,15-4 14 16,19-5 0-16,18-6-22 15,23-5-3-15,6-3-77 16,1-4-197-16,-8 2-450 16</inkml:trace>
  <inkml:trace contextRef="#ctx0" brushRef="#br0" timeOffset="57188.32">19781 12639 774 0,'5'-9'246'0,"-1"-2"-14"15,-1 0-33-15,-3-3-36 16,0-2-3-16,0 4-17 16,0 0-43-16,-2 4-70 15,2 3-30-15,0 3 0 0,-1 2 0 16,-1 1 0-16,-2 3 0 15,-6 8 0-15,-5 10 0 16,-9 15 0-16,-7 12 0 16,-8 15 0-16,-1 9 0 15,4 8 0-15,3 4 0 16,5 5 0-16,7-1 0 16,9-1 0-16,7-3 0 15,7-3 0-15,5-3 0 16,6-3 0-16,6-2 0 15,1 2 0-15,3-3 0 16,2-4 0-16,5-2 0 16,6-8 0-16,-1-8 0 15,1-7 0-15,-1-5 0 0,-4-5 0 16,-3-5 0-16,-4-2 0 16,-6-4 0-16,-1-5 0 15,-8-5 0-15,-3-6 0 16,-2-3 0-16,3-9-376 15,4-15-1118-15</inkml:trace>
  <inkml:trace contextRef="#ctx0" brushRef="#br0" timeOffset="57878.57">24127 12657 1191 0,'20'-21'178'15,"-6"1"30"-15,-6 4-74 0,-2 7-76 16,5 12-4-16,8 14 49 16,11 14-26-16,10 14-33 15,14 16-44-15,2 18 0 16,-1 12 0-16,-7 13 0 16,-12 7 0-16,-17 7 0 15,-15 1 0-15,-14 0 0 16,-10 2 0-16,-7-5 0 15,-3-6 0-15,2-9 0 16,1-13 0-16,4-19 0 16,6-16 0-16,4-16 0 15,5-14 0-15,5-15 0 0,1-12-45 16,2-10-405-16</inkml:trace>
  <inkml:trace contextRef="#ctx0" brushRef="#br0" timeOffset="59511.88">9426 14692 652 0,'3'-4'355'0,"-2"2"-189"15,1 0-44-15,-2 0-30 16,0 1-37-16,0 2-28 16,1-1-6-16,1 0 3 15,-1 0 5-15,3-1 17 16,-1 1 8-16,2-1-32 15,-2-1-13-15,0 4-8 16,0 0 1-16,-3 3 3 16,2 0-4-16,-2 4 4 15,0-1-3-15,-5 1 2 16,5-2-3-16,-3-3 13 16,0-1 12-16,1-3 31 15,1-1 4-15,-1-1-37 0,1-2 7 16,-3-2-14-1,2-1-5-15,1 2-2 0,-1-1-9 16,4 2-1-16,-1-1-3 16,5 2-2-16,0 0 1 15,0-1-4-15,2 2-2 16,-2 0-15-16,-2 1 5 16,-4 2 7-16,-4 1 12 15,1 0 1-15,0 0 6 16,-5 1 2-16,2-2 2 15,1 2-3-15,-3-2 1 16,2-1 6-16,1 2-8 16,4-2 1-16,-1 0-2 15,2 0 4-15,2-2 0 0,-1 1-1 16,2-2-8-16,3-4-5 16,9-4-4-16,5-4 7 15,3 0 1-15,4 0-14 16,-5 3-20-16,-8 4-10 15,-4 4-19-15,-7 1 3 16,-3 3 5-16,-1 3-34 16,-3 0-28-16,1 2 61 15,-2 1-66-15,2 2-15 16,0 1-30-16,0 0-71 16,0 0-50-16</inkml:trace>
  <inkml:trace contextRef="#ctx0" brushRef="#br0" timeOffset="60433.86">9451 14715 255 0,'-3'0'196'16,"1"0"-71"-16,-2 1 51 15,-3 1-26-15,2-2-6 16,1 0-20-16,-1 0-15 15,4-2 12-15,-2 1-14 16,3 1-17-16,-2-3-20 16,2 0-14-16,0 1-27 0,3-4-15 15,0-3-12-15,3 1 3 16,2-2 7-16,2 0-5 16,-1 3-2-16,-1 1-5 15,-2 5-16-15,-1 1 15 16,1 4 1-16,0 3-1 15,0 2 1-15,-1 1 0 16,-2-1 2-16,1 0 1 16,-8-2 10-16,1-3 1 15,0-2 7-15,-5-4-15 16,-4-2-1-16,-1-3 2 16,-2-4 0-16,0-2-3 15,5-1-1-15,-2-2-3 0,9-1-2 16,0 3-4-1,9 2-1-15,1 0 1 0,5 4 2 16,4 2 1-16,1 6 3 16,4 3 0-16,-3 5 6 15,1 4-2-15,-3 3 1 16,-5 3 3-16,-2-2-1 16,-6 0 9-16,-4 1 2 15,-10-2-6-15,0-2-2 16,-6-5 1-16,-6-5-3 15,-2-6 3-15,1-6-1 16,-3-7-2-16,2-7-4 16,4-2-2-16,6-5-4 15,7 3-1-15,8 0-5 0,8 5 1 16,9 5 3-16,5 6-7 16,5 7 6-16,1 5 3 15,3 8-1-15,-2 5 3 16,-3 7 1-16,-6 5 0 15,-7 7 4-15,-10 2 3 16,-9 2 4-16,-10-3 9 16,-6-6 5-16,-8-8 13 15,4-10-36-15,-5-12-3 16,4-8 0-16,2-10 0 16,4-6 0-16,6-8 0 15,9 0 0-15,9-1 0 16,9 4 0-16,10 5 0 0,1 8 0 15,5 7 0 1,-2 6 0-16,-4 9 0 0,-7 4 0 16,0 4 0-16,-6 6 0 15,-9 0 0-15,-5 3 0 16,-4-3 0-16,-7-1 0 16,-1-4 0-16,1-6 0 15,1-6 0-15,2-7-1 16,4-1-148-16,4-4-139 15,4-2-292-15</inkml:trace>
  <inkml:trace contextRef="#ctx0" brushRef="#br0" timeOffset="62143.84">9254 14723 160 0,'-6'-2'382'0,"0"1"-280"16,2 1-43-16,-2 0-40 15,1 0-13-15,-2 3 2 16,4-1 16-16,-2-1 18 15,2 0 23-15,0 1 46 16,2-2-17-16,-2 2-2 16,1-2 7-16,1 0-23 0,-1 0-14 15,1 0-21-15,1 0-13 16,1-2-10-16,-1 2 10 16,2 0 2-16,-2 0 2 15,1-2-2-15,1 2 1 16,-1 0-1-16,-1-1 3 15,2 1 3-15,-2 0-11 16,0 0-9-16,1-1-13 16,1-1-3-16,-1 2-42 15,2-2-40-15,5 0 15 16,7-1-24-16,1-1-70 16,11 0-99-16,6-3-471 15</inkml:trace>
  <inkml:trace contextRef="#ctx0" brushRef="#br0" timeOffset="64223.49">9438 14625 835 0,'0'-5'141'16,"-2"1"0"-16,1 0 20 15,-2 0-25-15,1 2-31 16,1 0-27-16,1 2-16 16,-2 0-12-16,2 1-7 15,-1-1-12-15,1 1 4 16,0 1 1-16,0-2-15 15,-2 1-9-15,1 2 3 16,-2 1 9-16,0 1-6 16,-6 5 4-16,3-1 8 0,0 1 4 15,-5 1-17-15,-2 0-17 16,-2 1 0-16,-3-2 0 16,3 0 0-16,2-3 0 15,2-3 0-15,7-3 0 16,1 1 0-16,1-4 0 15,4 1 0-15,-2 1 0 16,0 0 0-16,0-1 0 16,0 2 0-16,0-1 0 15,0 0 0-15,0 0 0 16,0 0 0-16,1 0 0 16,1 0 0-16,-1-1 0 15,1-1 0-15,-1 2 0 16,1 0 0-16,-2 0 0 15,0 0 0-15,0 2 0 0,0-2 0 16,-2 0 0-16,2 1 0 16,2-2 0-16,-2 1 0 15,0 0 0-15,0 0 0 16,0 0 0-16,0 0 0 16,0-2 0-16,1 1 0 15,1 1 0-15,-2-2 0 16,6 0 0-16,9-7 0 15,4 2 0-15,8-6 0 16,9-2 0-16,1-3 0 16,0 2 0-16,4-4 0 15,2 2 0-15,3-4 0 0,8 0 0 16,2-2 0-16,6-2 0 16,0 2 0-16,-2 1 0 15,-6 0 0-15,-5 3 0 16,2 0 0-16,-5-1 0 15,3 0 0-15,2-2 0 16,0 1 0-16,-2-1 0 16,-3 1 0-16,-1-1 0 15,-2 2 0-15,1 0 0 16,0 1 0-16,-3 0 0 16,-4 3 0-16,1 2 0 15,-5-1 0-15,-1 3 0 16,0-2 0-16,3 1 0 15,2-1 0-15,2-1 0 16,3 2 0-16,-5-1 0 0,2 1 0 16,-8-1 0-16,-1 2 0 15,-5 2 0-15,-1 0 0 16,0-2 0-16,0 1 0 16,3-3 0-16,3-1 0 15,1 1 0-15,2-2 0 16,-3 1 0-16,-3 2 0 15,-5-1 0-15,-4 2 0 0,-3 2 0 16,-3 1 0 0,2-1 0-16,0 1 0 0,4-1 0 15,0 1 0-15,6-1 0 16,-2-1 0-16,3 3 0 16,-5-2 0-16,-2 3 0 15,-5 0 0-15,-1 3 0 16,-6-1 0-16,2 1 0 15,-4 1 0-15,-1 1 0 16,1 1 0-16,-4 2 0 16,0-2 0-16,0 4 0 15,0-4 0-15,0 2 0 16,-2 0 0-16,0-1 0 16,1-1 0-16,-1 1 0 15,-1-2 0-15,0-1 0 16,0 2 0-16,0 1 0 15,-2-1 0-15,-1 2 0 0,-2 0 0 16,-3-1 0-16,-5 1 0 16,-4 0 0-16,-5-1 0 15,0-2 0-15,-4 1 0 16,-2-6 0-16,-2 1 0 16,-1-5 0-16,-5 1 0 15,-4-3 0-15,1 1 0 16,-7 1 0-16,1-1 0 15,2 3 0-15,1-4 0 16,9 3 0-16,3-2 0 16,8 2 0-16,4 0 0 15,6 1 0-15,3 0 0 0,5 2 0 16,4 3 0 0,1 2 0-16,2 2 0 0,3 1 0 15,5 0 0-15,8-2 0 16,8-1 0-16,9 1 0 15,7-1 0-15,7 1 0 16,3 1 0-16,5 1 0 16,3 0 0-16,4 1 0 15,-1-1 0-15,-3 2 0 16,-6-1 0-16,-4 1 0 16,-9 0 0-16,-8 1 0 15,-10 0 0-15,-4 2 0 16,-9-2 0-16,0 5 0 0,-4 0 0 15,2 4 0 1,-3 3 0-16,-1 3 0 0,-2 5 0 16,-5 2 0-16,-5 4 0 15,-8 3 0-15,-6 5 0 16,-6 3 0-16,-5 7 0 16,-1 1 0-16,0-1 0 15,5-7 0-15,4-5 0 16,7-13 0-16,7-8 0 15,5-5 0-15,4-7 0 16,2 0 0-16,1-2-102 16,1 0-299-16,-3-4-978 0</inkml:trace>
  <inkml:trace contextRef="#ctx0" brushRef="#br0" timeOffset="69055.73">9658 17052 727 0,'-7'-2'155'16,"0"-1"38"-16,-1 0-60 15,0-1-29-15,0-1-17 16,-1 0-6-16,1-1-25 16,2 1 1-16,-4 1-11 15,7 0 6-15,-2 2-6 16,2 1-28-16,-1 1-13 16,-1 3-2-16,-2 1 0 15,1 1 0-15,-3 1 2 16,3 0 0-16,0-2 13 15,0 0 5-15,3-2-3 16,3-1-10-16,0 0 3 16,0-1-10-16,0 0 3 0,2 0-4 15,-2 0 0-15,1 0-2 16,-1-1 5-16,2 0 4 16,-1-1 4-16,5-1 1 15,3-2-2-15,8-4-7 16,8-3 1-16,9-2-5 15,8-6 1-15,6 1 1 16,2-2-2-16,5 1 0 16,-5-3 0-16,-1 3-1 15,-10 0 2-15,-6 4-1 16,-11 5 1-16,-8 4-2 16,-6 3 4-16,-5 3-1 15,-3 1-3-15,-1 1 1 16,-2-1-2-16,1 3 4 0,-5 1-1 15,-5 4 6-15,-6 2 0 16,-4 3 7-16,-10 2-7 16,-2 1 3-16,-5 1-2 15,2 0 3-15,1-1-2 16,3-4-10-16,5-1 0 16,6-2 0-16,7-3 0 15,3-2 0-15,6-4 0 16,3 1 0-16,3 1 0 15,0-2 0-15,0-2 0 16,1 2 0-16,1-1 0 16,-1 1 0-16,4-7 0 15,13 0 0-15,7-8 0 0,14-2 0 16,8-3 0 0,4-1 0-16,-3 1 0 0,-11 7 0 15,-11 4 0-15,-13 4 0 16,-8 5 0-16,-5 1 0 15,-6 2 0-15,-6 4 0 16,-9 1 0-16,-6 4 0 16,-7 2 0-16,-7 0 0 15,2 1 0-15,-1-2 0 16,6 0 0-16,6-5 0 16,10-1 0-16,7-2 0 15,7-4 0-15,5-2 0 0,4 1-169 16,7-2-67-16,7-1-231 15</inkml:trace>
  <inkml:trace contextRef="#ctx0" brushRef="#br0" timeOffset="77939.33">9436 14470 817 0,'-3'-11'262'0,"0"-1"-30"16,0 1-55-16,0 1-57 15,0 4-27-15,3 0 5 16,0 3-25-16,0 2-31 15,2 1-12-15,-2-2-4 16,1 2-20-16,1 0-2 16,1 0-4-16,-2 5 0 15,4 0 3-15,0 8 7 16,0 6-5-16,-2 4-2 0,0 9 1 16,-3 0-3-16,-3 2 0 15,1-4 4-15,-2-5-1 16,-2-8 23-16,0-9-23 15,-3-5-4-15,-4-7 0 16,-2-6 0-16,-6-4 0 16,0-7 0-16,-3-3 0 15,3-5 0-15,5 0 0 16,4-2 0-16,8-2 0 16,8-3 0-16,9 0 0 15,4 4 0-15,5 5 0 16,0 10 0-16,1 10 0 15,1 8 0-15,1 9 0 0,-1 7 0 16,4 8 0-16,-5 4 0 16,-2 5 0-16,-4 4 0 15,-9 1 0-15,-2 0 0 16,-9-6 0-16,-5-1 0 16,-6-8 0-16,-4-6 0 15,-3-6 0-15,-6-6 0 16,-1-7 0-16,-4-9 0 15,1-7 0-15,0-5 0 16,1-3 0-16,3-3 0 16,9 0 0-16,5-2 0 15,8-2 0-15,13 0 0 16,11-1 0-16,6 5 0 16,8 5 0-16,3 9 0 0,-3 10 0 15,-3 8 0-15,-5 9 0 16,2 5 0-16,-9 6 0 15,1 4 0-15,-7 6 0 16,-6 1 0-16,-6 2 0 16,-9-1 0-16,-3-8 0 15,-4-7 0-15,-2-8 0 16,-1-7 0-16,-3-8 0 16,-1-2 0-16,-1-5 0 15,2-1 0-15,3 0 0 16,5 0 0-16,2-1 0 15,4 2 0-15,1 0 0 16,4 2 0-16,3 1 0 0,1 2 0 16,1 1 0-16,5 3 0 15,-2 3 0-15,1 2 0 16,0 1 0-16,-2 2 0 16,1 2 0-16,-4 0 0 15,2-3 0-15,-3 0 0 16,0-2 0-16,-3 1 0 15,2-1 0-15,-4 2 0 16,1 0 0-16,1-1 0 16,-2-2 0-16,2-1 0 15,2-2 0-15,-1-1 0 16,2-1 0-16,0-1 0 0,2 1 0 16,-1-1 0-16,1-4 0 15,2-6 0-15,5-6 0 16,7-11 0-16,6-7 0 15,6-8 0-15,5-1 0 16,2-3 0-16,1 2 0 16,0 0 0-16,4 3 0 15,2-1 0-15,0-2 0 16,3-2 0-16,-1-2 0 16,1-5 0-16,0-2 0 15,-3 4 0-15,-3 0 0 16,-4 6 0-16,-2 5 0 15,-3 2 0-15,-3 4 0 0,1 0 0 16,1-1 0-16,0 0 0 16,0 2 0-16,2 0 0 15,-1 1 0-15,0 0 0 16,-2 2 0-16,2 2 0 16,1 0 0-16,-1 4 0 15,1 0 0-15,-1 4 0 16,-3 0 0-16,-2 3 0 15,-5-1 0-15,2 0 0 16,-3 0 0-16,0-1 0 16,1 0 0-16,1-1 0 15,0-3 0-15,3 1 0 0,-2 2 0 16,-2 2 0 0,2 3 0-16,-4 1 0 0,-4 7 0 15,-3 0 0-15,-3 2 0 16,-4 2 0-16,1 1 0 15,-1-2 0-15,1-1 0 16,2 0 0-16,1-2 0 16,-2-1 0-16,0 2 0 15,0 1 0-15,-2 1 0 16,-1 0 0-16,-2 5 0 16,1 0 0-16,-2 1 0 15,0 0 0-15,-2 2 0 16,1 0 0-16,-1 1-60 15,-1 5-258-15,-5 3-170 16</inkml:trace>
  <inkml:trace contextRef="#ctx0" brushRef="#br1" timeOffset="51726.31">3179 9329 1064 0,'-3'-10'248'0,"-3"-3"-32"15,0 0-52-15,0 1-25 16,0 0-39-16,3 4-21 16,0 0-42-16,0 0-37 0,2 3 0 15,1 0 0 1,-2 4 0-16,4 0 0 0,-1 2 0 16,1-1 0-16,-2 3 0 15,3 0 0-15,1 4 0 16,6 3 0-16,-2 2 0 15,10 8 0-15,-2 1 0 16,5 8 0-16,-1 3 0 16,2 7 0-16,2 1 0 15,-2 4 0-15,-4 0 0 16,1-4 0-16,-5-5 0 16,-2-5 0-16,-3-9 0 15,-3-6 0-15,-3-7 0 16,0-5 0-16,0-3 0 15,4-9 0-15,10-6 0 0,8-14 0 16,17-13 0-16,13-14 0 16,19-11 0-16,9-7 0 15,3 0 0-15,-4 7 0 16,-6 10 0-16,-19 14 0 16,-15 11 0-16,-9 10 0 15,-11 7 0-15,-6 2 0 16,-7 4 0-16,-3 3 0 15,-4 2 0-15,-1 4 0 16,-4 4 0-16,-3 5-46 16,-7 12-348-16,-8 10-305 15</inkml:trace>
  <inkml:trace contextRef="#ctx0" brushRef="#br1" timeOffset="52609.71">3197 11176 1046 0,'1'-4'300'16,"-1"-4"-90"-1,-1 0 10-15,-2-4-34 0,-2 0-101 16,0-2-85-16,0-1 0 15,-1-3 0-15,0 1 0 16,4 2 0-16,1 3 0 16,-1 1 0-16,2 6 0 15,-1 4 0-15,1 1 0 16,0 1 0-16,0-1 0 16,1 1 0-16,-1 1 0 15,0-1 0-15,0 0 0 16,2 0 0-16,1 4 0 15,0 5 0-15,6 5 0 0,4 9 0 16,-1 8 0-16,3 5 0 16,2 6 0-16,0 3 0 15,0 4 0-15,2-2 0 16,1 0 0-16,-2 0 0 16,-2-6 0-16,-4-5 0 15,-3-12 0-15,-3-7 0 16,0-13 0-16,1-10 0 15,14-18 0-15,21-13 0 16,28-16 0-16,23-16 0 16,17-8 0-16,12-2 0 15,-4 4 0-15,-1 3 0 0,-10 11 0 16,-16 7 0 0,-16 13 0-16,-22 10 0 0,-20 10 0 15,-19 10 0-15,-10 7 0 16,-8 2 0-16,1 2 0 15,-2 1 0-15,1 0 0 16,-2 5 0-16,-5 2 0 16,2 2 0-16,0-1-201 15,2 3-329-15</inkml:trace>
  <inkml:trace contextRef="#ctx0" brushRef="#br1" timeOffset="72922.23">25825 7897 808 0,'-4'-1'191'0,"4"-2"1"0,-2-1-29 16,1 1-48-16,1-1-9 16,-2-1-54-16,1 3 7 15,-1-2 0-15,1 1-21 16,-1 0-10-16,1 2 14 16,-2 0-12-16,1-1-19 15,-1 0 19-15,2 2-6 16,-1-1 5-16,1 1 1 15,1 0-12-15,0 0 2 16,-2 1-18-16,2-1-2 16,-1 2 0-16,1-2 0 15,0 2 0-15,0-2 0 16,0 0 0-16,0 0 0 16,-3 0 0-16,3 0 0 0,0 0 0 15,0 0 0-15,0 0 0 16,0 0 0-16,3 0 0 15,-3 0 0-15,-3-2 0 16,3 2 0-16,0 0 0 16,-2 0 0-16,2 0 0 15,0 0 0-15,0 2 0 16,0-2 0-16,0 1 0 16,0-1 0-16,0 1 0 15,0 2 0-15,-3 3 0 16,2 2 0-16,-2 5 0 0,-2 2 0 15,1 5 0 1,-1 3 0-16,1 1 0 0,0 2 0 16,-1 4 0-16,4 4 0 15,-1-1 0-15,1 0 0 16,-1 3 0-16,1-2 0 16,-3-2 0-16,0 0 0 15,-1 2 0-15,0 0 0 16,-1 0 0-16,1 1 0 15,1 0 0-15,-1 0 0 16,2-3 0-16,2 0 0 16,-1-2 0-16,1-1 0 15,-1-2 0-15,2 2 0 16,-3-3 0-16,0 3 0 16,2-2 0-16,-1-1 0 0,1 1 0 15,-1-3 0-15,5 1 0 16,-3-2 0-16,5 0 0 15,-1-2 0-15,-1 0 0 16,-1-3 0-16,1-1 0 16,-2 0 0-16,1-2 0 15,-1 0 0-15,-1-1 0 16,0 2 0-16,2-1 0 16,-1 2 0-16,1 2 0 15,-1 0 0-15,4-1 0 16,-4-1 0-16,1-4 0 15,1 0 0-15,-1-4 0 0,0 3 0 16,-1-2 0 0,1-1 0-16,-1 1 0 0,-1 2 0 15,2 1 0-15,-1-1 0 16,1 2 0-16,-2-1 0 16,3-3 0-16,-3 0 0 15,2-2 0-15,-2-5 0 16,1 3 0-16,-1-3 0 15,0 3 0-15,0-1 0 16,0-1 0-16,-1 2 0 16,-1 2 0-16,0 1 0 15,1-1 0-15,1 0 0 16,0 1 0-16,0-1 0 0,0-1 0 16,0-1 0-1,0-2 0-15,0 2 0 0,0-2 0 16,0 1 0-16,-2 0 0 15,1 3 0-15,1-1 0 16,-2 4 0-16,1 0 0 16,-1 0 0-16,2-1 0 15,0-3 0-15,0-1 0 16,2-2 0-16,-2 1 0 16,1 0 0-16,1 1 0 15,-2 1 0-15,1 0 0 16,-1-2 0-16,0 0 0 0,2 0 0 15,-2 0 0 1,0-4 0-16,0-1 0 0,0 0 0 16,0 0 0-16,1 0 0 15,-2 0 0-15,1 0 0 16,1 0 0-16,-1 0 0 16,0 1 0-16,0-1 0 15,0 0 0-15,0 0 0 16,0 0 0-16,2 0 0 15,-2 0 0-15,2 1 0 16,-1 1 0-16,4 1 0 16,-1 1 0-16,5 0 0 15,1-1 0-15,2 1 0 16,3-4 0-16,0 2 0 16,3-1 0-16,0-1 0 0,1 2 0 15,2-2 0-15,1 1 0 16,3 0 0-16,0 2 0 15,0 2 0-15,2 0 0 16,1 1 0-16,2 0 0 16,3-3 0-16,1 1 0 15,2-2 0-15,3 0 0 16,3-1 0-16,1-1 0 16,-3 2 0-16,2 2 0 15,-3-1 0-15,-5 1 0 16,1 0 0-16,2 1 0 15,3-2 0-15,3 1 0 0,5 0 0 16,1-2 0 0,-1 1 0-16,-6 0 0 0,-5 0 0 15,-1 1 0-15,-6 0 0 16,-1 1 0-16,3-1 0 16,1-3 0-16,2-1 0 15,1 0 0-15,5-3 0 16,0 2 0-16,0 0 0 15,-4-2 0-15,-3 1 0 16,1 0 0-16,2 1 0 16,2 0 0-16,6-2 0 15,7 0 0-15,1-1 0 16,4 4 0-16,-5-4 0 0,-1 4 0 16,-6 0 0-16,-4 1 0 15,-3 2 0 1,-2-3 0-16,0 0 0 0,4 0 0 15,5-3 0-15,7-1 0 16,2 0 0-16,4-1 0 16,0 1 0-16,-3 1 0 15,-4 1 0-15,-5-1 0 16,0 3 0-16,-2-3 0 16,2 2 0-16,2-2 0 15,2 2 0-15,4-2 0 16,-5 0 0-16,0 0 0 15,-5 1 0-15,-4-1 0 16,-3 0 0-16,-3 0 0 0,2 0 0 16,-1 0 0-16,4 2 0 15,1 1 0-15,2-2 0 16,-2 4 0-16,1-1 0 16,-5-1 0-16,-3 2 0 15,-3-2 0-15,-3-2 0 16,1 1 0-16,2-1 0 15,6 1 0-15,7 0 0 16,6 1 0-16,1 1 0 16,-1 0 0-16,-7 4 0 15,-5-3 0-15,-6 1 0 16,-4 0 0-16,3 0 0 16,3-1 0-16,5-2 0 0,6 2 0 15,0-4 0-15,0 2 0 16,-4 0 0-16,-4 0 0 15,0 0 0-15,-5 0 0 16,2 0 0-16,1 0 0 16,4-1 0-16,2 0 0 15,6 0 0-15,-1-2 0 16,3-2 0-16,-5 3 0 16,-3-1 0-16,-4 0 0 15,-6-1 0-15,-4-1 0 16,2 3 0-16,-1-3 0 15,1 1 0-15,3 1 0 0,4 0 0 16,1 2 0 0,3-1 0-16,2 1 0 0,-4 0 0 15,0-4 0-15,-4 2 0 16,-3-2 0-16,0-1 0 16,1 4 0-16,2-2 0 15,3 2 0-15,1 1 0 16,4-1 0-16,1 1 0 15,-1 0 0-15,-2-2 0 16,-1 1 0-16,-2 1 0 16,-3 0 0-16,-2-2 0 15,2 1 0-15,0 1 0 16,0-2 0-16,3 0 0 16,0 2 0-16,2-2 0 15,-4 0 0-15,-1 2 0 0,-1-2 0 16,-3 0 0-16,1 1 0 15,5 0 0-15,1 2 0 16,9 0 0-16,2 1 0 16,2 2 0-16,-5-2 0 15,-4 1 0-15,-10-2 0 16,-3-3 0-16,-5 0 0 16,2 0 0-16,49 0 0 15,-57 3 0-15,-1 1 0 16,1-1 0-16,0 2 0 0,12-2 0 15,-1 0 0-15,-5 0 0 16,-2-3 0-16,-3 1 0 16,0-1 0-16,2-2 0 15,3 4 0-15,7-1 0 16,4 4 0-16,1 1 0 16,0 0 0-16,-4-2 0 15,-8 1 0-15,-6-4 0 16,-6-1 0-16,0 0 0 15,-2-2 0-15,3-2 0 16,-1 1 0-16,0-2 0 16,-1 2 0-16,0 1 0 15,-3 1 0-15,-3 1 0 16,-1 1 0-16,-2 1 0 16,-2-1 0-16,2 2 0 0,-1 0 0 15,1-1 0-15,0 0 0 16,0-2 0-16,0-2 0 15,-2-2 0-15,1-1 0 16,-3-4 0-16,-1-2 0 16,-1 0 0-16,-2-2 0 15,4-3 0-15,-2-1 0 16,4 0 0-16,1-1 0 16,-2 2 0-16,2-4 0 15,-1 2 0-15,1-2 0 16,-2 1 0-16,-1-2 0 15,3-2 0-15,-2 3 0 16,1-3 0-16,1-1 0 16,1-1 0-16,1 1 0 0,-1 0 0 15,2 1 0 1,-1 2 0-16,-2-1 0 0,1 0 0 16,0-1 0-16,0 1 0 15,0-2 0-15,1 2 0 16,1 1 0-16,-2 1 0 15,1 2 0-15,1 2 0 16,-2-2 0-16,0-1 0 16,0-1 0-16,0 0 0 15,0-3 0-15,0 2 0 16,2-1 0-16,-1 2 0 0,2 1 0 16,0 2 0-1,0 1 0-15,0 3 0 0,-3 2 0 16,0 0 0-16,1-1 0 15,-1 2 0-15,0-1 0 16,0-1 0-16,0 1 0 16,0-1 0-16,0 2 0 15,2 0 0-15,-2 3 0 16,0 0 0-16,0 0 0 16,0-1 0-16,0-1 0 15,0-1 0-15,0 0 0 16,0 0 0-16,1 0 0 0,1 1 0 15,1 2 0-15,0 0 0 16,-2 2 0-16,1-2 0 16,-1 3 0-16,2-2 0 15,0 1 0-15,0-2 0 16,3-2 0-16,-3 3 0 16,2 0 0-16,-4 2 0 15,1 3 0-15,-1 2 0 16,-1 1 0-16,0 1 0 15,2-1 0-15,-2 0 0 16,1-2 0-16,1 1 0 16,-1-2 0-16,1 0 0 15,-1 1 0-15,-1 1 0 16,2 0 0-16,-2 1 0 16,-2 1 0-16,1 0 0 15,1 1 0-15,-3-1 0 16,3 0 0-16,-2 0 0 0,1 0 0 15,-1-1 0-15,2 0 0 16,-1 1 0-16,-1 0 0 16,1 0 0-16,-1 0 0 15,-1 0 0-15,-3-1 0 16,-4-1 0-16,-4 1 0 16,-2-1 0-16,-2 0 0 15,0 0 0-15,0 2 0 16,-1-4 0-16,-5 1 0 15,-3-3 0-15,-1 1 0 16,-5 0 0-16,-1-3 0 16,-4 0 0-16,-4 0 0 0,-7-2 0 15,-1 0 0-15,-3-2 0 16,-3 1 0-16,-4-1 0 16,-3 1 0-16,-6 2 0 15,0-2 0-15,-5 2 0 16,3 1 0-16,-1-4 0 15,5 3 0-15,0 2 0 16,1 2 0-16,-1 0 0 16,-1 3 0-16,-4 1 0 15,-3-1 0-15,-5-1 0 16,-4-3 0-16,-1-1 0 16,-6-2 0-16,-3-3 0 15,1 1 0-15,5 0 0 0,4 2 0 16,6 2 0-1,8 3 0-15,0-1 0 0,1 4 0 16,-4 0 0-16,-3-1 0 16,-5 1 0-16,-5 1 0 15,1 0 0-15,-3 0 0 16,1 1 0-16,5 2 0 16,4 0 0-16,3 0 0 15,3-1 0-15,2 1 0 16,-2-1 0-16,1 2 0 0,-4 1 0 15,-4 1 0 1,-5 3 0-16,2 1 0 0,0 1 0 16,5 2 0-16,8 1 0 15,9-2 0-15,6 1 0 16,2-3 0-16,0-2 0 16,-6-3 0-16,-8-1 0 15,-7-1 0-15,-3 0 0 16,-3-1 0-16,0 2 0 15,4 0 0-15,4 1 0 16,4 0 0-16,4 0 0 16,6-1 0-16,5-1 0 15,-2 0 0-15,-1-2 0 16,-1-1 0-16,-4 0 0 16,2-1 0-16,2-1 0 15,3 1 0-15,2 1 0 0,5 0 0 16,-3 0 0-16,2 1 0 15,-2 1 0-15,3-1 0 16,0-1 0-16,2 0 0 16,4-1 0-16,3-2 0 15,1-1 0-15,0-4 0 16,-1 2 0-16,-2 0 0 16,0-1 0-16,2 2 0 15,-1 1 0-15,0-2 0 16,4 2 0-16,-1-1 0 15,2 0 0-15,1 0 0 16,2 0 0-16,0-1 0 16,0 2 0-16,2-2 0 0,-1 2 0 15,1 0 0-15,4 2 0 16,-1 1 0-16,-1 1 0 16,3 1 0-16,-1 2 0 15,3-2 0-15,-2 3 0 16,4-2 0-16,1-1 0 15,-1 1 0-15,1-1 0 16,0-1 0-16,3 2 0 16,-1 0 0-16,2 0 0 15,-1 1 0-15,-1 0 0 16,-1-1 0-16,1 1 0 0,3 2 0 16,2-3 0-1,2 0 0-15,2 1 0 0,2-3 0 16,2 3 0-16,0-3 0 15,2 1 0-15,-1-2 0 16,1 1 0-16,-1 0 0 16,2 0 0-16,0 1 0 15,0 1 0-15,0-1 0 16,0 0 0-16,0-1 0 16,2 0 0-16,1 3 0 15,1 0-45-15,4 5-343 16,6 1-826-16</inkml:trace>
  <inkml:trace contextRef="#ctx0" brushRef="#br1" timeOffset="78409.39">25920 9938 297 0,'3'-7'695'0,"0"-1"-441"16,-1-3-65-16,-1 2-50 16,-2-2-20-16,1 1-17 15,0 0-11-15,-2 0-26 16,2 3-5-16,0 1-24 16,-1 2-36-16,2 3 0 15,-2 2 0-15,1-1 0 16,0 1 0-16,0 2 0 0,-2 3 0 15,-1 2 0-15,2 5 0 16,-5 4 0-16,3 5 0 16,2 3 0-16,-1 4 0 15,2 7 0-15,2 3 0 16,-1 6 0-16,-1 5 0 16,2 0 0-16,-2 4 0 15,1 0 0-15,-1-1 0 16,4-2 0-16,-2 0 0 15,2-3 0-15,1-2 0 16,0-5 0-16,-2 0 0 16,0 2 0-16,-2-1 0 15,1 0 0-15,-1 0 0 16,1 0 0-16,-1-5 0 0,3 1 0 16,-1-3 0-1,0-5 0-15,2-1 0 0,-1-2 0 16,-1-5 0-16,0-3 0 15,0-4 0-15,2-3 0 16,-4-3 0-16,1 0 0 16,-1-2 0-16,1 1 0 15,-1 2 0-15,2 0 0 16,0-2 0-16,0 0 0 16,-1-4 0-16,-1-1 0 0,-1-2 0 15,0-1 0 1,0 1 0-16,0 1 0 0,0 1 0 15,2 1 0-15,-1 0 0 16,2 0 0 0,-1 2 0-16,3 0 0 0,-2 1 0 15,0-1 0-15,0 1 0 16,1-1 0-16,-1 0 0 16,-3-2 0-16,0 0 0 15,0 1 0-15,0-2 0 16,0 4 0-16,0 1 0 15,-2 0 0-15,2 3 0 16,0 0 0-16,0-2 0 16,0 1 0-16,0-1 0 15,0-3 0-15,2-1 0 0,-1-1 0 16,1-4 0-16,-2 2 0 16,0-1 0-16,0-1 0 15,1 2 0-15,-1-2 0 16,0 1 0-16,0-1 0 15,0 2 0-15,0-2 0 16,0 0 0-16,0-2 0 16,0 2 0-16,0 0 0 15,0 0 0-15,0 0 0 16,2 0 0-16,-2 0 0 16,1-1 0-16,-1 1 0 15,3 0 0-15,0 0 0 16,1 0 0-16,5 0 0 15,5-2 0-15,4 2 0 0,7-1 0 16,3 1 0-16,4-2 0 16,3 2 0-16,4-4 0 15,3 3 0-15,0-3 0 16,1 1 0-16,2 1 0 16,-2 1 0-16,2-1 0 15,1 1 0-15,5-2 0 16,1-1 0-16,8-3 0 15,7-2 0-15,1 0 0 16,4 0 0-16,-2 5 0 16,2 1 0-16,-2 2 0 15,2 1 0-15,2 1 0 16,2-2 0-16,8-2 0 0,4-1 0 16,4-2 0-1,4 0 0-15,-1 1 0 0,1 2 0 16,-1 1 0-16,-2 5 0 15,-1 2 0-15,1 1 0 16,-1-1 0-16,6-1 0 16,0-2 0-16,2-2 0 15,1-2 0-15,2 1 0 16,-3 1 0-16,-8 1 0 16,-8 4 0-16,-3-3 0 0,-4 3 0 15,1-1 0 1,1 0 0-16,3-3 0 0,5 1 0 15,-1-2 0-15,-1-3 0 16,-4 0 0-16,-7 2 0 16,-7-2 0-16,-5 2 0 15,-7 1 0-15,-3-2 0 16,2-1 0-16,2-1 0 16,3 0 0-16,2-3 0 15,0 0 0-15,-3 1 0 16,-4 2 0-16,0 2 0 15,-2-1 0-15,0 3 0 16,-1 3 0-16,2-3 0 16,1 0 0-16,0 0 0 15,1 0 0-15,0-3 0 0,0 2 0 16,0 1 0-16,-2 1 0 16,2 2 0-16,0 1 0 15,0-1 0-15,2 2 0 16,-1-1 0-16,2 0 0 15,-3 2 0-15,1-2 0 16,-1 1 0-16,0 3 0 16,-2-1 0-16,4-2 0 15,-1-1 0-15,1 2 0 16,-3-3 0-16,0-2 0 16,-4 1 0-16,-2-1 0 15,-2 0 0-15,-2 1 0 16,-4-2 0-16,-1 1 0 15,-4-1 0-15,0-1 0 0,-2-1 0 16,0 0 0-16,-1-3 0 16,3 2 0-16,-2-2 0 15,-1 2 0-15,-1-1 0 16,-2 1 0-16,2-1 0 16,3-1 0-16,1-1 0 15,2-1 0-15,-1 0 0 16,0 0 0-16,-3 1 0 15,-3 2 0-15,-5 2 0 16,-1-2 0-16,-2 3 0 16,-1 1 0-16,4-2 0 15,1 1 0-15,-1-1 0 16,3 1 0-16,-1-1 0 0,-3 1 0 16,-2-1 0-1,-2 1 0-15,-7 0 0 0,-2-1 0 16,-2 2 0-16,-2 0 0 15,1 2 0-15,23 2 0 16,-22-4 0-16,-5 0 0 16,-2-2 0-16,-1 2 0 15,4 0 0-15,-7 0 0 16,1-1 0-16,1 1 0 16,-3 0 0-16,3-1 0 0,-2 1 0 15,4 0 0 1,-2 0 0-16,1-3 0 0,1-1 0 15,2-2 0-15,-2-5 0 16,1-1 0-16,-2-4 0 16,1-3 0-16,-1-2 0 15,-1-3 0-15,2-1 0 16,2-4 0-16,0 1 0 16,1-1 0-16,-2 1 0 15,-1-2 0-15,-4 1 0 16,-4-4 0-16,-1-1 0 15,-1 1 0-15,1-5 0 16,-1 2 0-16,1-1 0 16,3-1 0-16,-1 2 0 15,2 3 0-15,-2 0 0 0,2-1 0 16,0 4 0-16,0-2 0 16,-2 0 0-16,2 2 0 15,0 1 0-15,1 3 0 16,-1 4 0-16,3 1 0 15,-3 4 0-15,3 2 0 16,-3 2 0-16,0 0 0 16,-2 1 0-16,4-2 0 15,-3 2 0-15,2-3 0 16,2 0 0-16,2-2 0 16,0-1 0-16,0-2 0 15,-1 2 0-15,1 2 0 16,0-1 0-16,-1 0 0 15,-1 2 0-15,2 0 0 0,-1-3 0 16,2 4 0-16,-1 0 0 16,-1 0 0-16,4 1 0 15,-1 2 0-15,3-1 0 16,-1 4 0-16,-1-1 0 16,-1 1 0-16,1 1 0 15,-3 0 0-15,2 0 0 16,0 0 0-16,-2 2 0 15,1-1 0-15,-2 1 0 16,1 3 0-16,-2 1 0 16,0 1 0-16,0 0 0 15,0 0 0-15,-2 0 0 16,2-2 0-16,2 2 0 0,-2-3 0 16,1 0 0-1,2-1 0-15,-1-2 0 0,-1 2 0 16,2 1 0-16,-3 0 0 15,2 0 0-15,-2 2 0 16,0 1 0-16,-2 0 0 16,2 0 0-16,0-2 0 15,0 2 0-15,0-2 0 16,0 1 0-16,-1-3 0 16,1 3 0-16,-2 0 0 15,2-1 0-15,-1 2 0 16,-1-1 0-16,1 1 0 0,-1 0 0 15,1-2 0-15,-5 1 0 16,-3-2 0-16,-2 1 0 16,-5-1 0-16,-5 0 0 15,-3 0 0-15,-7 1 0 16,-5 0 0-16,-4-2 0 16,-3 0 0-16,-4-2 0 15,0-1 0-15,-1-2 0 16,-3 2 0-16,-1-2 0 15,-2 2 0-15,3 2 0 16,-1-1 0-16,-1 2 0 16,-1-2 0-16,-5 0 0 15,-2 3 0-15,-3-3 0 16,1 2 0-16,-2 1 0 16,5 1 0-16,0 2 0 0,2 2 0 15,6-2 0-15,9-2 0 16,3 1 0-16,5-3 0 15,6 1 0-15,-3-1 0 16,1-1 0-16,-2-1 0 16,0 1 0-16,-3 1 0 15,-1 1 0-15,-4 0 0 16,0 2 0-16,4 0 0 16,4 1 0-16,1-2 0 15,6 2 0-15,0-2 0 16,1 2 0-16,0-1 0 15,4 1 0-15,-5 0 0 0,1 0 0 16,-2 1 0-16,-3-1 0 16,-2 2 0-16,-3-4 0 15,-4 2 0-15,-1-2 0 16,-2-3 0-16,2 3 0 16,1-3 0-16,4 3 0 15,2 0 0-15,5 2 0 16,2-1 0-16,-1 2 0 15,-1 3 0-15,-4-2 0 16,-2-1 0-16,-7 3 0 16,-1-1 0-16,1-1 0 15,0 0 0-15,2 0 0 16,6-2 0-16,2 2 0 0,2-1 0 16,-1-1 0-16,1 4 0 15,-6-4 0-15,-1 3 0 16,-5 0 0-16,-1 0 0 15,-3-1 0-15,-3 1 0 16,-1-1 0-16,3 0 0 16,-2-1 0-16,2-1 0 15,-2 0 0-15,2-1 0 16,-6 1 0-16,1-2 0 16,-3 0 0-16,4 0 0 15,-2 1 0-15,5 1 0 16,4 0 0-16,0 1 0 0,2 3 0 15,2-2 0-15,-1 1 0 16,0 0 0-16,-2 0 0 16,-1 0 0-16,3 4 0 15,-2-3 0-15,3 2 0 16,3-1 0-16,5 0 0 16,0-3 0-16,1 3 0 15,-2-3 0-15,-2 3 0 16,-3 0 0-16,-5 1 0 15,2-1 0-15,-1 3 0 16,0-1 0-16,2 1 0 16,2 0 0-16,2-3 0 15,-1-1 0-15,-1 1 0 0,1-4 0 16,2 0 0-16,-2-1 0 16,2 0 0-16,-4 0 0 15,0 0 0-15,-2 0 0 16,-2 1 0-16,-1 3 0 15,2-2 0-15,2 2 0 16,2-2 0-16,0-2 0 16,3 0 0-16,-1-1 0 15,-1-2 0-15,0 0 0 16,-1 0 0-16,-4 0 0 16,0 3 0-16,2 1 0 15,1 1 0-15,0 2 0 0,1 0 0 16,3-1 0-1,-4 1 0-15,0-1 0 0,0 0 0 16,1-2 0-16,0 1 0 16,1 0 0-16,-1-1 0 15,1-1 0-15,3 2 0 16,-1 0 0-16,2 1 0 16,1 0 0-16,-2 1 0 15,0-2 0-15,-1 3 0 16,-3-1 0-16,-3-1 0 15,-4 1 0-15,0 1 0 16,0-1 0-16,2 2 0 16,2-2 0-16,4 2 0 15,5-1 0-15,3 2 0 16,1-1 0-16,1-2 0 0,2 1 0 16,1-2 0-16,0-2 0 15,1 1 0-15,-1 1 0 16,1-2 0-16,-3 2 0 15,2 0 0-15,1-2 0 16,0 2 0-16,4-1 0 16,1-1 0-16,4-1 0 15,-2 0 0-15,3-1 0 16,-3 1 0-16,0-2 0 16,0 4 0-16,3-2 0 0,-2 1 0 15,0 0 0 1,2 2 0-16,-1 0 0 0,-2 1 0 15,-3-1 0-15,0 2 0 16,-2-3 0-16,1 0 0 16,3-1 0-16,-1-1 0 15,4-1 0-15,1-1 0 16,5 2 0-16,-1-1 0 16,-2 2 0-16,-1 1 0 15,-1-1 0-15,-6 4 0 16,2-3 0-16,-2 1 0 15,3 0 0-15,3-2 0 16,3-1 0-16,3-1 0 16,-1 0 0-16,2-1 0 15,1 0 0-15,-2 1 0 0,-2 0 0 16,1 0 0-16,1-2 0 16,-3 0 0-16,3 0 0 15,0 2 0-15,-1-2 0 16,5 3 0-16,1-2 0 15,1 2 0-15,0 0 0 16,0 0 0-16,1 0 0 16,-1 0 0-16,2 0 0 15,-2 0 0-15,0 0 0 16,0 0 0-16,1 0 0 16,1 2 0-16,8 1-212 15,8 4-297-15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58:48.3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33452 8846 1180 0,'0'-9'228'16,"2"-3"-46"-16,-4-2-16 15,2 2-44-15,0 1-35 16,0 2-8-16,2 5-76 15,-1 1-3-15,-2 3 0 16,1 2 0-16,0-1 0 16,0-1 0-16,1 3 0 15,-1-3 0-15,0 3 0 16,2 0 0-16,3 5 0 0,1 1 0 16,3 7 0-16,2 4 0 15,4 3 0-15,-2 2 0 16,0 0 0-16,1-6 0 15,-1-2 0-15,-1-3 0 16,-3-8 0-16,0-3 0 16,5-3 0-16,6-7 0 15,7-6 0-15,9-4 0 16,6-2 0-16,1-6 0 16,-6 1 0-16,-8 3 0 15,-11 3 0-15,-7 4 0 0,-7 4-64 16,-4 6-215-1,0 6-64-15,0 6-147 0</inkml:trace>
  <inkml:trace contextRef="#ctx0" brushRef="#br0" timeOffset="843.83">33834 10771 896 0,'3'-16'382'15,"0"1"-180"-15,-3-4-28 16,-6-1-8-16,-1-1-42 16,1 2-28-16,-4-1-89 0,3 2-7 15,0 5 0-15,4 3 0 16,1 6 0-16,2 1 0 16,-1 4 0-16,1-1 0 15,0 2 0-15,0-1 0 16,0 2 0-16,1 2 0 15,1 5 0-15,-1 10 0 16,5 7 0-16,1 7 0 16,2 6 0-16,4-2 0 15,0-6 0-15,-4-4 0 16,-2-11 0-16,-1-6 0 16,-4-6 0-16,-2-8 0 15,0-10 0-15,0-5 0 16,0-11 0-16,0-7 0 15,0-9 0-15,0 1 0 0,0 0 0 16,0 6 0 0,0 10 0-16,0 8 0 0,0 10 0 15,0 7 0-15,0 3 0 16,0 3-29-16,0 4-90 16,0 3-67-16,0 3-69 15,0 7-166-15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46:32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9526 6440 77 0,'0'0'54'0,"0"0"14"16,0 0 0-16,0 0 27 15,0 0 27-15,0 0 71 0,-78 16 29 16,68-15 43-1,-1-1-24-15,-2 3-134 0,-4-2-25 16,2 2-15-16,-1 0 24 16,1 1-5-16,2-3 24 15,4 2-11-15,3-3-99 16,4 2 0-16,2-2 0 16,0 0 0-16,0 0 0 15,0 0 0-15,0 0 0 16,0 0 0-16,0 0 0 15,0 0 0-15,0 0 0 16,0 0 0-16,0 0 0 16,0 0 0-16,0 0 0 15,0 0 0-15,0 0 0 0,0 0 0 16,0 0 0-16,0 0 0 16,0 0 0-16,0 0 0 15,0 0 0-15,5 0 0 16,8 0 0-16,11 0 0 15,4 0 0-15,4 0 0 16,-1 0 0-16,-1 0 0 16,3 0 0-16,3 0 0 15,1 0 0-15,6 0 0 16,5 0 0-16,1 0 0 16,3 0 0-16,-1-4 0 15,0-1 0-15,-1 4 0 16,0 0 0-16,3 1 0 15,4 0 0-15,1 0 0 16,-2 0 0-16,2 0 0 0,-2 1 0 16,1 0 0-16,1 2 0 15,-1-2 0-15,2 2 0 16,-3-1 0-16,2 0 0 16,-4 0 0-16,-7 0 0 15,0-1 0-15,-3-1 0 16,3 0 0-16,6 0 0 15,5 0 0-15,8 0 0 16,4 0 0-16,2 0 0 16,4 0 0-16,4 0 0 0,3-1 0 15,3-3 0 1,4 3 0-16,1 0 0 16,1 1 0-16,5-2 0 15,6 2 0-15,14-2 0 0,17 2 0 16,17-1 0-16,20 0 0 15,8 1 0-15,6 0 0 16,0 0 0-16,-3 0 0 16,-2 0 0-16,-6 2 0 15,0 3 0-15,-2-2 0 16,7-1 0-16,1-2 0 16,4 0 0-16,1 0 0 15,-8 0 0-15,-8 0 0 0,-14 0 0 16,-13 0 0-1,-8 0 0-15,-4 0 0 0,-2 0 0 16,4 0 0-16,-1 0 0 16,3-5 0-16,-1 0 0 15,-6 3 0-15,-13-1 0 16,-9 3 0-16,-9 0 0 16,-4-1 0-16,5 1 0 15,3-1 0-15,4-4 0 16,4 1 0-16,-2-1 0 15,0-1 0-15,-4 1 0 16,-3 0 0-16,0-1 0 16,2 0 0-16,8 0 0 15,9 0 0-15,1-2 0 0,0 0 0 16,-10 0 0-16,-15-2 0 16,-15 2 0-16,-19 1 0 15,-17 1 0-15,-11-1 0 16,-10 4 0-16,-4-1 0 15,4-1 0-15,1 3 0 16,0-1 0-16,0 3 0 16,-4-2 0-16,-3 2 0 15,-5 0 0-15,-5-1 0 16,-3 1 0-16,-3 0 0 16,0 0 0-16,0 0 0 15,0 0 0-15,0 0 0 16,0 0 0-16,0 0 0 15,0 0 0-15,0 0 0 16,-9 0 0-16,-5 0 0 0,-2-2 0 16,-1 2 0-16,5 0-386 15,1-2-819-15,5-6 876 16</inkml:trace>
  <inkml:trace contextRef="#ctx0" brushRef="#br0" timeOffset="927.87">18904 5988 159 0,'0'0'104'0,"0"0"102"15,0 0 255-15,0 0 315 16,-28-80-435-16,23 63-341 16,2 6 0-16,0 3 0 15,0 3 0-15,2 4 0 0,-1 0 0 16,1 1 0-1,-1 0 0-15,2 0 0 0,-1 0 0 16,1 0 0-16,0 0 0 16,0 0 0-16,0 0 0 15,0 0 0-15,0 1 0 16,0 5 0-16,6 6 0 16,12 4 0-16,7 6 0 15,5 2 0-15,4 1 0 16,6 4 0-16,3 4 0 15,-4-4 0-15,-3 2 0 16,-6-3 0-16,-5 1 0 16,-5 0 0-16,-4-5 0 15,-5-3 0-15,-3-5 0 0,-1-6 0 16,-4-3 0 0,-2-3 0-16,2-4 0 0,-1 0 0 15,-1 0 0-15,-1 0 0 16,0 0 0-16,0 0 0 15,0 0 0-15,0 0 0 16,0 0 0-16,0 0 0 16,0 0 0-16,0 0 0 15,0 0 0-15,0 0 0 16,0 0 0-16,0 0 0 16,0 0 0-16,0 0 0 15,0 1 0-15,0 1 0 16,0-2 0-16,0 7 0 15,-1 6 0-15,-8 7 0 16,-8 9 0-16,-2 5 0 0,-8 3 0 16,-8 5 0-16,-4 0 0 15,-3 5 0-15,-3 1 0 16,-3 0 0-16,6-2 0 16,4-5 0-16,6-7 0 15,11-12 0-15,6-7 0 16,8-7 0-16,2-6 0 15,4-2 0-15,1 0 0 16,0 0 0-16,0 0 0 16,0 0 0-16,0 0 0 0,0 0 0 15,0 0 0-15,0 0 0 16,0 0 0-16,0-2 0 16,6-7 0-16,6-6 0 15,7-4 0-15,0-8 0 16,3-12-1845-16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30:47.61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18450 2348 23 0,'0'0'62'0,"0"0"-31"0,0 0 37 16,0 0-3-16,0 0 13 16,0 0 52-16,0 0 40 15,-67 8 32-15,64-8 49 16,2 1-58-16,1 1-50 16,0-2-64-16,0 0-40 15,0 0-39-15,0 0 0 16,9 1-33-16,19 2-79 15,24-2 112-15,24 2 53 16,20-3 71-16,8 0-46 16,-5 0-44-16,-11 0 6 15,-15 0-12-15,-16 0 1 16,-19 0-12-16,-12 3-6 0,-14-1-5 16,-5-1 6-16,-7-1-7 15,0 0 1-15,0 2 0 16,0-2-6-16,0 0 0 15,-10 0-40-15,-5 0-12 16,-6 0-139-16,-4-8-373 16,2-4 95-16,1-8 168 15,2-2 87-15</inkml:trace>
  <inkml:trace contextRef="#ctx0" brushRef="#br0" timeOffset="418.44">18960 2071 209 0,'0'0'80'15,"0"0"226"-15,0 0 338 16,0 0 1-16,0 0-482 16,0 0-163-16,0-27 0 15,0 27 0-15,5 0 0 16,10 8 0-16,9 9 0 15,12 5 0-15,7 5 0 16,2 3 0-16,-1 2 0 16,-5 0 0-16,-6 1 0 15,-3-2 0-15,-9-4 0 16,-6-3 0-16,-6-6 0 16,-6-4 0-16,-3-1 0 0,0-1 0 15,0 4 0-15,-3 8 0 16,-12 7 0-16,-8 7 0 15,-3 1 0-15,-4-2 0 16,3-5 0-16,4-7 0 16,7-7 0-16,4-7 0 15,2 0 0-15,2-6 0 16,-1 1 0-16,-4 0 0 16,-5 5-152-16,-4-2-992 15,-4-2 596-15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0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8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ED54-F9CA-4D02-A747-24FA652EB95F}" type="datetimeFigureOut">
              <a:rPr lang="en-US" smtClean="0"/>
              <a:t>30-Mar-21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18.png"/><Relationship Id="rId4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200.png"/><Relationship Id="rId7" Type="http://schemas.openxmlformats.org/officeDocument/2006/relationships/image" Target="../media/image2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21.png"/><Relationship Id="rId4" Type="http://schemas.openxmlformats.org/officeDocument/2006/relationships/customXml" Target="../ink/ink26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26.png"/><Relationship Id="rId4" Type="http://schemas.openxmlformats.org/officeDocument/2006/relationships/customXml" Target="../ink/ink32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280.png"/><Relationship Id="rId7" Type="http://schemas.openxmlformats.org/officeDocument/2006/relationships/image" Target="../media/image30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29.png"/><Relationship Id="rId4" Type="http://schemas.openxmlformats.org/officeDocument/2006/relationships/customXml" Target="../ink/ink37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340.png"/><Relationship Id="rId7" Type="http://schemas.openxmlformats.org/officeDocument/2006/relationships/image" Target="../media/image35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5" Type="http://schemas.openxmlformats.org/officeDocument/2006/relationships/image" Target="../media/image1.emf"/><Relationship Id="rId4" Type="http://schemas.openxmlformats.org/officeDocument/2006/relationships/customXml" Target="../ink/ink45.xml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350.png"/><Relationship Id="rId7" Type="http://schemas.openxmlformats.org/officeDocument/2006/relationships/image" Target="../media/image37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2.emf"/><Relationship Id="rId4" Type="http://schemas.openxmlformats.org/officeDocument/2006/relationships/customXml" Target="../ink/ink49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5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292B1B-E353-43E5-A48E-5C6F01B815D9}"/>
                  </a:ext>
                </a:extLst>
              </p14:cNvPr>
              <p14:cNvContentPartPr/>
              <p14:nvPr/>
            </p14:nvContentPartPr>
            <p14:xfrm>
              <a:off x="797400" y="334080"/>
              <a:ext cx="8509320" cy="548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292B1B-E353-43E5-A48E-5C6F01B81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40" y="324720"/>
                <a:ext cx="8528040" cy="55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ED6E4E-3BBB-4AAC-8CF3-9C8A581A25B8}"/>
                  </a:ext>
                </a:extLst>
              </p14:cNvPr>
              <p14:cNvContentPartPr/>
              <p14:nvPr/>
            </p14:nvContentPartPr>
            <p14:xfrm>
              <a:off x="2919600" y="861120"/>
              <a:ext cx="9059760" cy="495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ED6E4E-3BBB-4AAC-8CF3-9C8A581A25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240" y="851760"/>
                <a:ext cx="9078480" cy="49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43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17251-F57B-40FF-BD2C-4307E14B70E9}"/>
                  </a:ext>
                </a:extLst>
              </p14:cNvPr>
              <p14:cNvContentPartPr/>
              <p14:nvPr/>
            </p14:nvContentPartPr>
            <p14:xfrm>
              <a:off x="1183680" y="248760"/>
              <a:ext cx="10763640" cy="631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17251-F57B-40FF-BD2C-4307E14B7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320" y="239400"/>
                <a:ext cx="1078236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3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0F50E3-FD5F-44B0-B6D3-B08711CF62CA}"/>
                  </a:ext>
                </a:extLst>
              </p14:cNvPr>
              <p14:cNvContentPartPr/>
              <p14:nvPr/>
            </p14:nvContentPartPr>
            <p14:xfrm>
              <a:off x="525240" y="322560"/>
              <a:ext cx="10935000" cy="419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0F50E3-FD5F-44B0-B6D3-B08711CF6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880" y="313200"/>
                <a:ext cx="10953720" cy="42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5AAAF0-32E0-4E09-9534-566D6848C8F1}"/>
                  </a:ext>
                </a:extLst>
              </p14:cNvPr>
              <p14:cNvContentPartPr/>
              <p14:nvPr/>
            </p14:nvContentPartPr>
            <p14:xfrm>
              <a:off x="1620720" y="334800"/>
              <a:ext cx="5136840" cy="400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5AAAF0-32E0-4E09-9534-566D6848C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1360" y="325440"/>
                <a:ext cx="5155560" cy="40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67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AA53-52D4-41AE-9CF9-DC39FA4E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D5BD-DF9B-4B11-9348-B3ECD1EB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763F3C-21CA-402B-A134-101B48140FAD}"/>
                  </a:ext>
                </a:extLst>
              </p14:cNvPr>
              <p14:cNvContentPartPr/>
              <p14:nvPr/>
            </p14:nvContentPartPr>
            <p14:xfrm>
              <a:off x="603720" y="465840"/>
              <a:ext cx="11575440" cy="537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763F3C-21CA-402B-A134-101B48140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360" y="456480"/>
                <a:ext cx="11594160" cy="53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BD8010-5684-49D7-BEE7-C550B9E3A244}"/>
                  </a:ext>
                </a:extLst>
              </p14:cNvPr>
              <p14:cNvContentPartPr/>
              <p14:nvPr/>
            </p14:nvContentPartPr>
            <p14:xfrm>
              <a:off x="676080" y="639000"/>
              <a:ext cx="520200" cy="139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BD8010-5684-49D7-BEE7-C550B9E3A2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20" y="629640"/>
                <a:ext cx="538920" cy="14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D03497-CD42-451F-B890-FD5C0C8D05A0}"/>
                  </a:ext>
                </a:extLst>
              </p14:cNvPr>
              <p14:cNvContentPartPr/>
              <p14:nvPr/>
            </p14:nvContentPartPr>
            <p14:xfrm>
              <a:off x="5811840" y="2032920"/>
              <a:ext cx="482400" cy="10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D03497-CD42-451F-B890-FD5C0C8D05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2480" y="2023560"/>
                <a:ext cx="501120" cy="1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31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BBA-A228-4E50-B03F-60704957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7C46-1FC7-4C46-A84D-190CA706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852B8-B0DC-4157-946F-DC4892E5C63B}"/>
                  </a:ext>
                </a:extLst>
              </p14:cNvPr>
              <p14:cNvContentPartPr/>
              <p14:nvPr/>
            </p14:nvContentPartPr>
            <p14:xfrm>
              <a:off x="105120" y="7560"/>
              <a:ext cx="11861640" cy="677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852B8-B0DC-4157-946F-DC4892E5C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60" y="-1800"/>
                <a:ext cx="11880360" cy="67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BCF88C-D870-4376-83F3-2605EC5821F1}"/>
                  </a:ext>
                </a:extLst>
              </p14:cNvPr>
              <p14:cNvContentPartPr/>
              <p14:nvPr/>
            </p14:nvContentPartPr>
            <p14:xfrm>
              <a:off x="10193400" y="2025720"/>
              <a:ext cx="358560" cy="137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BCF88C-D870-4376-83F3-2605EC5821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4040" y="2016360"/>
                <a:ext cx="377280" cy="13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6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6C38-8F5F-402D-BCFE-7BE94DE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DACB-4082-4D76-8D08-C50DFC69D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54941C-CFA5-41E9-A245-68B33265B9B5}"/>
                  </a:ext>
                </a:extLst>
              </p14:cNvPr>
              <p14:cNvContentPartPr/>
              <p14:nvPr/>
            </p14:nvContentPartPr>
            <p14:xfrm>
              <a:off x="2044800" y="74160"/>
              <a:ext cx="7815600" cy="248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54941C-CFA5-41E9-A245-68B33265B9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40" y="64800"/>
                <a:ext cx="7834320" cy="24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A9EAC3-6DE5-4236-A869-0143DD0EEA81}"/>
                  </a:ext>
                </a:extLst>
              </p14:cNvPr>
              <p14:cNvContentPartPr/>
              <p14:nvPr/>
            </p14:nvContentPartPr>
            <p14:xfrm>
              <a:off x="700920" y="614160"/>
              <a:ext cx="10186200" cy="57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A9EAC3-6DE5-4236-A869-0143DD0EE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560" y="604800"/>
                <a:ext cx="10204920" cy="57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3A44AE-AB6A-48D1-836C-35440F259906}"/>
                  </a:ext>
                </a:extLst>
              </p14:cNvPr>
              <p14:cNvContentPartPr/>
              <p14:nvPr/>
            </p14:nvContentPartPr>
            <p14:xfrm>
              <a:off x="2085840" y="1144800"/>
              <a:ext cx="9162000" cy="493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3A44AE-AB6A-48D1-836C-35440F2599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6480" y="1135440"/>
                <a:ext cx="9180720" cy="49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5DAE16-D5C0-47F8-895C-58F9967EFF5A}"/>
                  </a:ext>
                </a:extLst>
              </p14:cNvPr>
              <p14:cNvContentPartPr/>
              <p14:nvPr/>
            </p14:nvContentPartPr>
            <p14:xfrm>
              <a:off x="437040" y="3893040"/>
              <a:ext cx="750240" cy="96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5DAE16-D5C0-47F8-895C-58F9967EFF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680" y="3883680"/>
                <a:ext cx="768960" cy="9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29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9C30-B1E7-452F-89EE-B7571210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2E47-95F5-404C-9E6D-E19F11BC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08E84-20FC-48B3-B04B-2AB35D53E81F}"/>
                  </a:ext>
                </a:extLst>
              </p14:cNvPr>
              <p14:cNvContentPartPr/>
              <p14:nvPr/>
            </p14:nvContentPartPr>
            <p14:xfrm>
              <a:off x="25200" y="29880"/>
              <a:ext cx="12137040" cy="682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08E84-20FC-48B3-B04B-2AB35D53E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" y="20520"/>
                <a:ext cx="12155760" cy="68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1B2DB3-8848-40E1-A727-758E20350182}"/>
                  </a:ext>
                </a:extLst>
              </p14:cNvPr>
              <p14:cNvContentPartPr/>
              <p14:nvPr/>
            </p14:nvContentPartPr>
            <p14:xfrm>
              <a:off x="11016360" y="475920"/>
              <a:ext cx="457920" cy="20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1B2DB3-8848-40E1-A727-758E203501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07000" y="466560"/>
                <a:ext cx="47664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87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BBA3-F76B-41D3-8B4B-5D90E185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BFC6-F88D-4615-A507-1B55D881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0ACAD-4CFB-4AA4-96DF-632B99614E3F}"/>
                  </a:ext>
                </a:extLst>
              </p14:cNvPr>
              <p14:cNvContentPartPr/>
              <p14:nvPr/>
            </p14:nvContentPartPr>
            <p14:xfrm>
              <a:off x="400680" y="2160"/>
              <a:ext cx="11545200" cy="306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0ACAD-4CFB-4AA4-96DF-632B99614E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20" y="-7200"/>
                <a:ext cx="11563920" cy="30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71A93B-709D-4F63-A130-C1EFFE74901F}"/>
                  </a:ext>
                </a:extLst>
              </p14:cNvPr>
              <p14:cNvContentPartPr/>
              <p14:nvPr/>
            </p14:nvContentPartPr>
            <p14:xfrm>
              <a:off x="28800" y="2433600"/>
              <a:ext cx="6604560" cy="199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71A93B-709D-4F63-A130-C1EFFE7490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40" y="2424240"/>
                <a:ext cx="6623280" cy="20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D43863-8CF0-442E-A366-4D0F03D99F2E}"/>
                  </a:ext>
                </a:extLst>
              </p14:cNvPr>
              <p14:cNvContentPartPr/>
              <p14:nvPr/>
            </p14:nvContentPartPr>
            <p14:xfrm>
              <a:off x="314640" y="2468160"/>
              <a:ext cx="8639640" cy="106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D43863-8CF0-442E-A366-4D0F03D99F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280" y="2458800"/>
                <a:ext cx="865836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033547-56DC-4B68-A4B4-C6D646B7F05F}"/>
                  </a:ext>
                </a:extLst>
              </p14:cNvPr>
              <p14:cNvContentPartPr/>
              <p14:nvPr/>
            </p14:nvContentPartPr>
            <p14:xfrm>
              <a:off x="7542000" y="1729800"/>
              <a:ext cx="2523240" cy="308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033547-56DC-4B68-A4B4-C6D646B7F0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2640" y="1720440"/>
                <a:ext cx="2541960" cy="30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62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60CA-9973-481A-ABD7-0737AA50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A105-E6EC-4853-8105-5A4B47FE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D09FA-9977-4942-A757-5B1BED584726}"/>
                  </a:ext>
                </a:extLst>
              </p14:cNvPr>
              <p14:cNvContentPartPr/>
              <p14:nvPr/>
            </p14:nvContentPartPr>
            <p14:xfrm>
              <a:off x="1283400" y="274680"/>
              <a:ext cx="10908360" cy="655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D09FA-9977-4942-A757-5B1BED584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040" y="265320"/>
                <a:ext cx="10927080" cy="65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71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035E-9C23-48D3-9298-2D211B40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E9A8-F5C9-44EA-A42A-5ECDC53B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73BF97-0D7B-42EF-B34E-7515243E76E1}"/>
                  </a:ext>
                </a:extLst>
              </p14:cNvPr>
              <p14:cNvContentPartPr/>
              <p14:nvPr/>
            </p14:nvContentPartPr>
            <p14:xfrm>
              <a:off x="268920" y="16200"/>
              <a:ext cx="11511000" cy="68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73BF97-0D7B-42EF-B34E-7515243E7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" y="6840"/>
                <a:ext cx="11529720" cy="68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3A36E7-146B-4AA0-B8D9-65A92CC80706}"/>
                  </a:ext>
                </a:extLst>
              </p14:cNvPr>
              <p14:cNvContentPartPr/>
              <p14:nvPr/>
            </p14:nvContentPartPr>
            <p14:xfrm>
              <a:off x="893520" y="2421720"/>
              <a:ext cx="9324000" cy="372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3A36E7-146B-4AA0-B8D9-65A92CC807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160" y="2412360"/>
                <a:ext cx="9342720" cy="37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2E1CA0-6326-4DC8-9ACB-18FE05C8C401}"/>
                  </a:ext>
                </a:extLst>
              </p14:cNvPr>
              <p14:cNvContentPartPr/>
              <p14:nvPr/>
            </p14:nvContentPartPr>
            <p14:xfrm>
              <a:off x="371880" y="188640"/>
              <a:ext cx="11819880" cy="317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2E1CA0-6326-4DC8-9ACB-18FE05C8C4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520" y="179280"/>
                <a:ext cx="11838600" cy="31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20362-7976-452C-B542-993E90215CB7}"/>
                  </a:ext>
                </a:extLst>
              </p14:cNvPr>
              <p14:cNvContentPartPr/>
              <p14:nvPr/>
            </p14:nvContentPartPr>
            <p14:xfrm>
              <a:off x="622440" y="3174120"/>
              <a:ext cx="9944280" cy="171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20362-7976-452C-B542-993E90215C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080" y="3164760"/>
                <a:ext cx="9963000" cy="17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83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EF49-8909-41AA-867E-78B65058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4DBA-3380-407E-96C4-54D125FB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39B1B6-F289-40FB-A934-26AA9AB70434}"/>
                  </a:ext>
                </a:extLst>
              </p14:cNvPr>
              <p14:cNvContentPartPr/>
              <p14:nvPr/>
            </p14:nvContentPartPr>
            <p14:xfrm>
              <a:off x="419760" y="2160"/>
              <a:ext cx="11318040" cy="663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39B1B6-F289-40FB-A934-26AA9AB70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-7200"/>
                <a:ext cx="11336760" cy="66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7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E5B5A0-193C-449B-911D-1063F4735084}"/>
                  </a:ext>
                </a:extLst>
              </p14:cNvPr>
              <p14:cNvContentPartPr/>
              <p14:nvPr/>
            </p14:nvContentPartPr>
            <p14:xfrm>
              <a:off x="1042920" y="218160"/>
              <a:ext cx="11100600" cy="632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E5B5A0-193C-449B-911D-1063F4735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560" y="208800"/>
                <a:ext cx="11119320" cy="63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2CA908-80B8-4602-B597-A8C9804A37F6}"/>
                  </a:ext>
                </a:extLst>
              </p14:cNvPr>
              <p14:cNvContentPartPr/>
              <p14:nvPr/>
            </p14:nvContentPartPr>
            <p14:xfrm>
              <a:off x="3028680" y="2023560"/>
              <a:ext cx="2295720" cy="416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2CA908-80B8-4602-B597-A8C9804A3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9320" y="2014200"/>
                <a:ext cx="2314440" cy="41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1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51AA-638B-4EFD-9B90-50B7B766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B1B7-43A1-4B7E-BD15-1B9A43AA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2B8BCD-5579-4B87-A728-59EB45645508}"/>
                  </a:ext>
                </a:extLst>
              </p14:cNvPr>
              <p14:cNvContentPartPr/>
              <p14:nvPr/>
            </p14:nvContentPartPr>
            <p14:xfrm>
              <a:off x="1184040" y="228600"/>
              <a:ext cx="10876320" cy="650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2B8BCD-5579-4B87-A728-59EB45645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680" y="219240"/>
                <a:ext cx="10895040" cy="65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09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5750-FE1C-44AE-BF38-547BF9B1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DB6E-4EAA-4C6C-B76E-C9E65340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9BB9C-02B8-4279-B87B-20124B230C58}"/>
                  </a:ext>
                </a:extLst>
              </p14:cNvPr>
              <p14:cNvContentPartPr/>
              <p14:nvPr/>
            </p14:nvContentPartPr>
            <p14:xfrm>
              <a:off x="1786320" y="232560"/>
              <a:ext cx="7236720" cy="605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9BB9C-02B8-4279-B87B-20124B230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960" y="223200"/>
                <a:ext cx="7255440" cy="60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302FAF-84DD-4432-9312-0073BAA44AEF}"/>
                  </a:ext>
                </a:extLst>
              </p14:cNvPr>
              <p14:cNvContentPartPr/>
              <p14:nvPr/>
            </p14:nvContentPartPr>
            <p14:xfrm>
              <a:off x="9510840" y="673560"/>
              <a:ext cx="1034640" cy="562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302FAF-84DD-4432-9312-0073BAA44A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1480" y="664200"/>
                <a:ext cx="105336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07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2696-88DC-4469-9F8B-B8C71F3D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FCED-A7C3-4CC1-A087-1B16683B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924BF9-D19C-4544-BEB1-94BB0EC1738D}"/>
                  </a:ext>
                </a:extLst>
              </p14:cNvPr>
              <p14:cNvContentPartPr/>
              <p14:nvPr/>
            </p14:nvContentPartPr>
            <p14:xfrm>
              <a:off x="1227600" y="264960"/>
              <a:ext cx="10907640" cy="640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924BF9-D19C-4544-BEB1-94BB0EC17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8240" y="255600"/>
                <a:ext cx="10926360" cy="64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136AA3-ABB1-48EC-9956-645D453FBFE6}"/>
                  </a:ext>
                </a:extLst>
              </p14:cNvPr>
              <p14:cNvContentPartPr/>
              <p14:nvPr/>
            </p14:nvContentPartPr>
            <p14:xfrm>
              <a:off x="4928760" y="5272200"/>
              <a:ext cx="2769120" cy="127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136AA3-ABB1-48EC-9956-645D453FB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9400" y="5262840"/>
                <a:ext cx="2787840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D56E1F-0E7B-43A5-B040-F98DB535698D}"/>
                  </a:ext>
                </a:extLst>
              </p14:cNvPr>
              <p14:cNvContentPartPr/>
              <p14:nvPr/>
            </p14:nvContentPartPr>
            <p14:xfrm>
              <a:off x="333360" y="5248440"/>
              <a:ext cx="7549200" cy="148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D56E1F-0E7B-43A5-B040-F98DB53569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000" y="5239080"/>
                <a:ext cx="7567920" cy="15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90EE26-D61F-4A4B-B559-14830517F4A2}"/>
                  </a:ext>
                </a:extLst>
              </p14:cNvPr>
              <p14:cNvContentPartPr/>
              <p14:nvPr/>
            </p14:nvContentPartPr>
            <p14:xfrm>
              <a:off x="4864680" y="5193720"/>
              <a:ext cx="240120" cy="15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90EE26-D61F-4A4B-B559-14830517F4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5320" y="5184360"/>
                <a:ext cx="258840" cy="1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81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F04D-BABB-4E1A-95F2-F5A36766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EF7C-9E09-44F8-A6A2-994ABCE3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9EF897-C18E-40E8-ADDA-C2109B023D16}"/>
                  </a:ext>
                </a:extLst>
              </p14:cNvPr>
              <p14:cNvContentPartPr/>
              <p14:nvPr/>
            </p14:nvContentPartPr>
            <p14:xfrm>
              <a:off x="1580400" y="775800"/>
              <a:ext cx="9981360" cy="475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9EF897-C18E-40E8-ADDA-C2109B023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766440"/>
                <a:ext cx="10000080" cy="47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304B77-C039-49B9-AE77-8BA076DB9B59}"/>
                  </a:ext>
                </a:extLst>
              </p14:cNvPr>
              <p14:cNvContentPartPr/>
              <p14:nvPr/>
            </p14:nvContentPartPr>
            <p14:xfrm>
              <a:off x="5082480" y="958680"/>
              <a:ext cx="3268080" cy="310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304B77-C039-49B9-AE77-8BA076DB9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3120" y="949320"/>
                <a:ext cx="3286800" cy="31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BD95ED-F101-4CB5-8880-882704B9FB68}"/>
                  </a:ext>
                </a:extLst>
              </p14:cNvPr>
              <p14:cNvContentPartPr/>
              <p14:nvPr/>
            </p14:nvContentPartPr>
            <p14:xfrm>
              <a:off x="1936440" y="312840"/>
              <a:ext cx="10255320" cy="635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BD95ED-F101-4CB5-8880-882704B9FB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7080" y="303480"/>
                <a:ext cx="10274040" cy="63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450993-1BC1-4653-85E6-60AED1B74DCC}"/>
                  </a:ext>
                </a:extLst>
              </p14:cNvPr>
              <p14:cNvContentPartPr/>
              <p14:nvPr/>
            </p14:nvContentPartPr>
            <p14:xfrm>
              <a:off x="1466280" y="4011480"/>
              <a:ext cx="3907440" cy="94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450993-1BC1-4653-85E6-60AED1B74D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6920" y="4002120"/>
                <a:ext cx="3926160" cy="9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519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E8E6-0431-488A-84A0-E9885A3A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4A8-848B-4837-A8B8-DFDCBD60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4EBA41-DE8F-4301-96D3-77803DC1BA1B}"/>
                  </a:ext>
                </a:extLst>
              </p14:cNvPr>
              <p14:cNvContentPartPr/>
              <p14:nvPr/>
            </p14:nvContentPartPr>
            <p14:xfrm>
              <a:off x="1476360" y="368280"/>
              <a:ext cx="10381680" cy="332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4EBA41-DE8F-4301-96D3-77803DC1BA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000" y="358920"/>
                <a:ext cx="10400400" cy="33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032FB1-9C95-43A6-91B7-1D8F4CD582B4}"/>
                  </a:ext>
                </a:extLst>
              </p14:cNvPr>
              <p14:cNvContentPartPr/>
              <p14:nvPr/>
            </p14:nvContentPartPr>
            <p14:xfrm>
              <a:off x="148680" y="2163600"/>
              <a:ext cx="11615760" cy="439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032FB1-9C95-43A6-91B7-1D8F4CD582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320" y="2154240"/>
                <a:ext cx="11634480" cy="44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95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B194-8CE7-4B58-9BFF-7A160E7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B189-D735-4F3D-9E21-236B714B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E8AEE-53FD-48A9-B6B2-0145D42B219A}"/>
                  </a:ext>
                </a:extLst>
              </p14:cNvPr>
              <p14:cNvContentPartPr/>
              <p14:nvPr/>
            </p14:nvContentPartPr>
            <p14:xfrm>
              <a:off x="2622960" y="349920"/>
              <a:ext cx="8191800" cy="607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E8AEE-53FD-48A9-B6B2-0145D42B2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600" y="340560"/>
                <a:ext cx="821052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8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6B9-C9EE-4411-951D-D0685F6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A533-5376-48B7-8BF9-1694D9A7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2DE5B2-9316-4C5A-9967-FF6F346234BF}"/>
                  </a:ext>
                </a:extLst>
              </p14:cNvPr>
              <p14:cNvContentPartPr/>
              <p14:nvPr/>
            </p14:nvContentPartPr>
            <p14:xfrm>
              <a:off x="917280" y="112320"/>
              <a:ext cx="11001240" cy="592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2DE5B2-9316-4C5A-9967-FF6F34623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920" y="102960"/>
                <a:ext cx="11019960" cy="59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1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EECF81-7BF3-4317-9BAA-F95CD6DAAA3B}"/>
                  </a:ext>
                </a:extLst>
              </p14:cNvPr>
              <p14:cNvContentPartPr/>
              <p14:nvPr/>
            </p14:nvContentPartPr>
            <p14:xfrm>
              <a:off x="1830960" y="329040"/>
              <a:ext cx="3906720" cy="133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EECF81-7BF3-4317-9BAA-F95CD6DAAA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600" y="319680"/>
                <a:ext cx="3925440" cy="13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298478-365A-401C-96A3-52201195A328}"/>
                  </a:ext>
                </a:extLst>
              </p14:cNvPr>
              <p14:cNvContentPartPr/>
              <p14:nvPr/>
            </p14:nvContentPartPr>
            <p14:xfrm>
              <a:off x="982800" y="68400"/>
              <a:ext cx="11045880" cy="653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298478-365A-401C-96A3-52201195A3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440" y="59040"/>
                <a:ext cx="11064600" cy="65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39F868-9063-46B5-A495-EB368EF22F76}"/>
                  </a:ext>
                </a:extLst>
              </p14:cNvPr>
              <p14:cNvContentPartPr/>
              <p14:nvPr/>
            </p14:nvContentPartPr>
            <p14:xfrm>
              <a:off x="12042720" y="3157920"/>
              <a:ext cx="149760" cy="75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39F868-9063-46B5-A495-EB368EF22F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33360" y="3148560"/>
                <a:ext cx="16848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E56F31-5ED0-4A0B-BC6E-76C43CF093DB}"/>
                  </a:ext>
                </a:extLst>
              </p14:cNvPr>
              <p14:cNvContentPartPr/>
              <p14:nvPr/>
            </p14:nvContentPartPr>
            <p14:xfrm>
              <a:off x="3355560" y="2111400"/>
              <a:ext cx="3575880" cy="33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E56F31-5ED0-4A0B-BC6E-76C43CF093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6200" y="2102040"/>
                <a:ext cx="35946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522C01-F870-4542-997F-CE297694100E}"/>
                  </a:ext>
                </a:extLst>
              </p14:cNvPr>
              <p14:cNvContentPartPr/>
              <p14:nvPr/>
            </p14:nvContentPartPr>
            <p14:xfrm>
              <a:off x="6616440" y="735840"/>
              <a:ext cx="339840" cy="240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522C01-F870-4542-997F-CE29769410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07080" y="726480"/>
                <a:ext cx="35856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95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0B2602-42C8-4AC7-AD54-0B7835080B84}"/>
                  </a:ext>
                </a:extLst>
              </p14:cNvPr>
              <p14:cNvContentPartPr/>
              <p14:nvPr/>
            </p14:nvContentPartPr>
            <p14:xfrm>
              <a:off x="2587680" y="366840"/>
              <a:ext cx="8740440" cy="365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0B2602-42C8-4AC7-AD54-0B7835080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8320" y="357480"/>
                <a:ext cx="8759160" cy="36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81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C2B7B8-63CE-47B0-9346-AD07B3F85AC9}"/>
                  </a:ext>
                </a:extLst>
              </p14:cNvPr>
              <p14:cNvContentPartPr/>
              <p14:nvPr/>
            </p14:nvContentPartPr>
            <p14:xfrm>
              <a:off x="2363040" y="330120"/>
              <a:ext cx="8442000" cy="642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C2B7B8-63CE-47B0-9346-AD07B3F85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3680" y="320760"/>
                <a:ext cx="8460720" cy="64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2CD81-824E-4766-85EF-8A7DAEBC50F1}"/>
                  </a:ext>
                </a:extLst>
              </p14:cNvPr>
              <p14:cNvContentPartPr/>
              <p14:nvPr/>
            </p14:nvContentPartPr>
            <p14:xfrm>
              <a:off x="1716840" y="364680"/>
              <a:ext cx="9541440" cy="617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2CD81-824E-4766-85EF-8A7DAEBC50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7480" y="355320"/>
                <a:ext cx="9560160" cy="61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01231-9EDF-43A8-A0B5-DAF84E760279}"/>
                  </a:ext>
                </a:extLst>
              </p14:cNvPr>
              <p14:cNvContentPartPr/>
              <p14:nvPr/>
            </p14:nvContentPartPr>
            <p14:xfrm>
              <a:off x="581040" y="385920"/>
              <a:ext cx="11529360" cy="623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01231-9EDF-43A8-A0B5-DAF84E760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0" y="376560"/>
                <a:ext cx="11548080" cy="62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46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FA0247-C837-4810-B109-351DCCFC6291}"/>
                  </a:ext>
                </a:extLst>
              </p14:cNvPr>
              <p14:cNvContentPartPr/>
              <p14:nvPr/>
            </p14:nvContentPartPr>
            <p14:xfrm>
              <a:off x="1292040" y="306720"/>
              <a:ext cx="8288280" cy="516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FA0247-C837-4810-B109-351DCCFC62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2680" y="297360"/>
                <a:ext cx="8307000" cy="51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AB3959-EB5F-45A9-9E02-B00036154D8A}"/>
                  </a:ext>
                </a:extLst>
              </p14:cNvPr>
              <p14:cNvContentPartPr/>
              <p14:nvPr/>
            </p14:nvContentPartPr>
            <p14:xfrm>
              <a:off x="879120" y="1341720"/>
              <a:ext cx="5266080" cy="108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AB3959-EB5F-45A9-9E02-B00036154D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760" y="1332360"/>
                <a:ext cx="5284800" cy="11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4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811D9-44C6-4F67-B836-B611DB2E0DE6}"/>
                  </a:ext>
                </a:extLst>
              </p14:cNvPr>
              <p14:cNvContentPartPr/>
              <p14:nvPr/>
            </p14:nvContentPartPr>
            <p14:xfrm>
              <a:off x="2103480" y="489600"/>
              <a:ext cx="5662080" cy="626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811D9-44C6-4F67-B836-B611DB2E0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120" y="480240"/>
                <a:ext cx="5680800" cy="62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68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14</cp:revision>
  <dcterms:created xsi:type="dcterms:W3CDTF">2021-03-10T08:07:48Z</dcterms:created>
  <dcterms:modified xsi:type="dcterms:W3CDTF">2021-03-30T00:17:01Z</dcterms:modified>
</cp:coreProperties>
</file>