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53c2e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53c2e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53c2e4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53c2e4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53c2e4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53c2e4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53c2e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53c2e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3c2e4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3c2e4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53c2e4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53c2e4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53c2e4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53c2e4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53c2e4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53c2e4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PBS Project Plan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Pinballs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Scenario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25500" y="1425975"/>
            <a:ext cx="2940300" cy="30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7709854">
            <a:off x="3711215" y="4249359"/>
            <a:ext cx="198560" cy="646937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8361104">
            <a:off x="4845210" y="4249328"/>
            <a:ext cx="198491" cy="64698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678200" y="1982275"/>
            <a:ext cx="264600" cy="235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712650" y="1840675"/>
            <a:ext cx="264600" cy="235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312800" y="1649575"/>
            <a:ext cx="827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Balls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575125" y="1449150"/>
            <a:ext cx="827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Balls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160700" y="3226850"/>
            <a:ext cx="630000" cy="183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826225" y="2859225"/>
            <a:ext cx="630000" cy="183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77825" y="3410750"/>
            <a:ext cx="264600" cy="235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948225" y="3635025"/>
            <a:ext cx="264600" cy="235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Inspiration (Remember Windows 2000?)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595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Methods used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Collision detection &amp;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Rigid body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Numerical integration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Minimal Target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Simple box with 2 flippers that can manually be pushed and multiple balls that can be shot around in the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Basic scene set up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Desired Target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Fully functioning game that allows to interchange multiple parts of the flipper box.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Cool obstructions with springs, back-pushing buttons, walls &amp; balls with different materialistic properties.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Score counter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Bonus Target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Sound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High score 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Milestones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Create the flipper structure (Box, Wall, Flippers)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Add balls and collision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Able to push flippers and exert force on balls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Add obstructions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(Bonus: Add point system &amp; Highscore list)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(Bonus: Add Sound)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Timeline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213813" y="2215425"/>
            <a:ext cx="700200" cy="9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 rot="7279722">
            <a:off x="4396328" y="3107309"/>
            <a:ext cx="56544" cy="1737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 rot="-7896419">
            <a:off x="4667787" y="3102855"/>
            <a:ext cx="53764" cy="18264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393073" y="238844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639435" y="234440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4269827" y="2775528"/>
            <a:ext cx="150000" cy="5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666483" y="2661190"/>
            <a:ext cx="150000" cy="5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654957" y="2832724"/>
            <a:ext cx="63000" cy="73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457382" y="2902477"/>
            <a:ext cx="63000" cy="73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63075" y="3792850"/>
            <a:ext cx="8369100" cy="1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636650" y="2215425"/>
            <a:ext cx="700200" cy="9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735807" y="2402772"/>
            <a:ext cx="63000" cy="82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098864" y="2363883"/>
            <a:ext cx="63000" cy="82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176000" y="2215425"/>
            <a:ext cx="700200" cy="9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7279722">
            <a:off x="2358515" y="3107309"/>
            <a:ext cx="56544" cy="1737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 rot="-7896419">
            <a:off x="2629974" y="3102855"/>
            <a:ext cx="53764" cy="18264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2355261" y="238844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601622" y="234440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685750" y="2215425"/>
            <a:ext cx="700200" cy="9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7279722">
            <a:off x="5868265" y="3107309"/>
            <a:ext cx="56544" cy="1737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 rot="-7896419">
            <a:off x="6139724" y="3102855"/>
            <a:ext cx="53764" cy="18264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865011" y="238844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111372" y="234440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741765" y="2775528"/>
            <a:ext cx="150000" cy="5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138421" y="2661190"/>
            <a:ext cx="150000" cy="5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126894" y="2832724"/>
            <a:ext cx="63000" cy="73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929319" y="2902477"/>
            <a:ext cx="63000" cy="73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41600" y="3506050"/>
            <a:ext cx="1290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07.11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880950" y="3506050"/>
            <a:ext cx="1290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14</a:t>
            </a:r>
            <a:r>
              <a:rPr lang="de"/>
              <a:t>.11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918763" y="3479375"/>
            <a:ext cx="1290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28</a:t>
            </a:r>
            <a:r>
              <a:rPr lang="de"/>
              <a:t>.11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5390688" y="3482425"/>
            <a:ext cx="1290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05.12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27385">
            <a:off x="5209071" y="1610268"/>
            <a:ext cx="85905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8750">
            <a:off x="6245324" y="1733179"/>
            <a:ext cx="237968" cy="4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8750">
            <a:off x="6346564" y="1829322"/>
            <a:ext cx="237968" cy="4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68750">
            <a:off x="6447804" y="1925466"/>
            <a:ext cx="237968" cy="45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7073225" y="2248975"/>
            <a:ext cx="700200" cy="9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7279722">
            <a:off x="7255740" y="3140859"/>
            <a:ext cx="56544" cy="1737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-7896419">
            <a:off x="7527199" y="3136405"/>
            <a:ext cx="53764" cy="18264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52486" y="242199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7498847" y="2377954"/>
            <a:ext cx="63000" cy="73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7129240" y="2809078"/>
            <a:ext cx="150000" cy="5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7525896" y="2694740"/>
            <a:ext cx="150000" cy="57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514369" y="2866274"/>
            <a:ext cx="63000" cy="73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316794" y="2936027"/>
            <a:ext cx="63000" cy="73200"/>
          </a:xfrm>
          <a:prstGeom prst="donut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778163" y="3515975"/>
            <a:ext cx="1290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12</a:t>
            </a:r>
            <a:r>
              <a:rPr lang="de"/>
              <a:t>.12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6655475" y="1534888"/>
            <a:ext cx="2062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more </a:t>
            </a:r>
            <a:r>
              <a:rPr lang="de"/>
              <a:t>obstacles</a:t>
            </a:r>
            <a:r>
              <a:rPr lang="de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more level design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303" y="3324175"/>
            <a:ext cx="1102447" cy="8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824363" y="4252975"/>
            <a:ext cx="1290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19.12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